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1482" r:id="rId2"/>
    <p:sldId id="1422" r:id="rId3"/>
    <p:sldId id="1423" r:id="rId4"/>
    <p:sldId id="256" r:id="rId5"/>
    <p:sldId id="257" r:id="rId6"/>
    <p:sldId id="1445" r:id="rId7"/>
    <p:sldId id="1425" r:id="rId8"/>
    <p:sldId id="1427" r:id="rId9"/>
    <p:sldId id="1443" r:id="rId10"/>
    <p:sldId id="1382" r:id="rId11"/>
    <p:sldId id="1444" r:id="rId12"/>
    <p:sldId id="1446" r:id="rId13"/>
    <p:sldId id="266" r:id="rId14"/>
    <p:sldId id="178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24E48"/>
    <a:srgbClr val="FFA401"/>
    <a:srgbClr val="186A62"/>
    <a:srgbClr val="26A69A"/>
    <a:srgbClr val="FFAA09"/>
    <a:srgbClr val="092522"/>
    <a:srgbClr val="A6A6A6"/>
    <a:srgbClr val="1E847A"/>
    <a:srgbClr val="23998E"/>
    <a:srgbClr val="09847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57FCB9E-F02C-466C-866E-6EA507122437}" v="2" dt="2025-04-01T14:37:55.0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75" d="100"/>
          <a:sy n="75" d="100"/>
        </p:scale>
        <p:origin x="1950" y="882"/>
      </p:cViewPr>
      <p:guideLst/>
    </p:cSldViewPr>
  </p:slideViewPr>
  <p:notesTextViewPr>
    <p:cViewPr>
      <p:scale>
        <a:sx n="1" d="1"/>
        <a:sy n="1" d="1"/>
      </p:scale>
      <p:origin x="0" y="0"/>
    </p:cViewPr>
  </p:notesTextViewPr>
  <p:notesViewPr>
    <p:cSldViewPr snapToGrid="0">
      <p:cViewPr varScale="1">
        <p:scale>
          <a:sx n="52" d="100"/>
          <a:sy n="52" d="100"/>
        </p:scale>
        <p:origin x="2010"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A57FCB9E-F02C-466C-866E-6EA507122437}"/>
    <pc:docChg chg="addSld delSld modSld sldOrd">
      <pc:chgData name="Jolie Serrano Delgado" userId="d52b4219-5c60-4a0c-87ad-b1ec335c0c37" providerId="ADAL" clId="{A57FCB9E-F02C-466C-866E-6EA507122437}" dt="2025-04-01T14:38:16.390" v="6" actId="47"/>
      <pc:docMkLst>
        <pc:docMk/>
      </pc:docMkLst>
      <pc:sldChg chg="del">
        <pc:chgData name="Jolie Serrano Delgado" userId="d52b4219-5c60-4a0c-87ad-b1ec335c0c37" providerId="ADAL" clId="{A57FCB9E-F02C-466C-866E-6EA507122437}" dt="2025-04-01T14:38:00.897" v="4" actId="47"/>
        <pc:sldMkLst>
          <pc:docMk/>
          <pc:sldMk cId="3746168901" sldId="350"/>
        </pc:sldMkLst>
      </pc:sldChg>
      <pc:sldChg chg="addSp modSp del">
        <pc:chgData name="Jolie Serrano Delgado" userId="d52b4219-5c60-4a0c-87ad-b1ec335c0c37" providerId="ADAL" clId="{A57FCB9E-F02C-466C-866E-6EA507122437}" dt="2025-04-01T14:38:16.390" v="6" actId="47"/>
        <pc:sldMkLst>
          <pc:docMk/>
          <pc:sldMk cId="0" sldId="1420"/>
        </pc:sldMkLst>
        <pc:spChg chg="add mod">
          <ac:chgData name="Jolie Serrano Delgado" userId="d52b4219-5c60-4a0c-87ad-b1ec335c0c37" providerId="ADAL" clId="{A57FCB9E-F02C-466C-866E-6EA507122437}" dt="2025-04-01T14:37:43.691" v="0"/>
          <ac:spMkLst>
            <pc:docMk/>
            <pc:sldMk cId="0" sldId="1420"/>
            <ac:spMk id="4" creationId="{ABE1AA38-EBFD-A980-DB25-E20A59546C6F}"/>
          </ac:spMkLst>
        </pc:spChg>
        <pc:spChg chg="add mod">
          <ac:chgData name="Jolie Serrano Delgado" userId="d52b4219-5c60-4a0c-87ad-b1ec335c0c37" providerId="ADAL" clId="{A57FCB9E-F02C-466C-866E-6EA507122437}" dt="2025-04-01T14:37:43.691" v="0"/>
          <ac:spMkLst>
            <pc:docMk/>
            <pc:sldMk cId="0" sldId="1420"/>
            <ac:spMk id="5" creationId="{2E783B06-F877-30F1-6CC7-0EC40C404834}"/>
          </ac:spMkLst>
        </pc:spChg>
        <pc:spChg chg="add mod">
          <ac:chgData name="Jolie Serrano Delgado" userId="d52b4219-5c60-4a0c-87ad-b1ec335c0c37" providerId="ADAL" clId="{A57FCB9E-F02C-466C-866E-6EA507122437}" dt="2025-04-01T14:37:43.691" v="0"/>
          <ac:spMkLst>
            <pc:docMk/>
            <pc:sldMk cId="0" sldId="1420"/>
            <ac:spMk id="7" creationId="{F0030934-4C4B-A3EF-028D-869D31464992}"/>
          </ac:spMkLst>
        </pc:spChg>
        <pc:picChg chg="add mod">
          <ac:chgData name="Jolie Serrano Delgado" userId="d52b4219-5c60-4a0c-87ad-b1ec335c0c37" providerId="ADAL" clId="{A57FCB9E-F02C-466C-866E-6EA507122437}" dt="2025-04-01T14:37:43.691" v="0"/>
          <ac:picMkLst>
            <pc:docMk/>
            <pc:sldMk cId="0" sldId="1420"/>
            <ac:picMk id="6" creationId="{B546D0CF-CE91-BB80-C66F-6D8FF7E29973}"/>
          </ac:picMkLst>
        </pc:picChg>
        <pc:picChg chg="add mod">
          <ac:chgData name="Jolie Serrano Delgado" userId="d52b4219-5c60-4a0c-87ad-b1ec335c0c37" providerId="ADAL" clId="{A57FCB9E-F02C-466C-866E-6EA507122437}" dt="2025-04-01T14:37:43.691" v="0"/>
          <ac:picMkLst>
            <pc:docMk/>
            <pc:sldMk cId="0" sldId="1420"/>
            <ac:picMk id="8" creationId="{CF074036-4EB1-7532-6D8B-D0B851FDD250}"/>
          </ac:picMkLst>
        </pc:picChg>
      </pc:sldChg>
      <pc:sldChg chg="add">
        <pc:chgData name="Jolie Serrano Delgado" userId="d52b4219-5c60-4a0c-87ad-b1ec335c0c37" providerId="ADAL" clId="{A57FCB9E-F02C-466C-866E-6EA507122437}" dt="2025-04-01T14:37:54.993" v="1"/>
        <pc:sldMkLst>
          <pc:docMk/>
          <pc:sldMk cId="0" sldId="1482"/>
        </pc:sldMkLst>
      </pc:sldChg>
      <pc:sldChg chg="modSp add mod ord">
        <pc:chgData name="Jolie Serrano Delgado" userId="d52b4219-5c60-4a0c-87ad-b1ec335c0c37" providerId="ADAL" clId="{A57FCB9E-F02C-466C-866E-6EA507122437}" dt="2025-04-01T14:38:07.444" v="5" actId="207"/>
        <pc:sldMkLst>
          <pc:docMk/>
          <pc:sldMk cId="3313802975" sldId="1780"/>
        </pc:sldMkLst>
        <pc:spChg chg="mod">
          <ac:chgData name="Jolie Serrano Delgado" userId="d52b4219-5c60-4a0c-87ad-b1ec335c0c37" providerId="ADAL" clId="{A57FCB9E-F02C-466C-866E-6EA507122437}" dt="2025-04-01T14:38:07.444" v="5" actId="207"/>
          <ac:spMkLst>
            <pc:docMk/>
            <pc:sldMk cId="3313802975" sldId="1780"/>
            <ac:spMk id="5" creationId="{7FCA87B9-E211-0E4B-A9F7-DF87D6193A8C}"/>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25F7126-B822-41AE-892A-5785A88118B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23C9FC90-499A-4ED1-BDAE-456DC3E3FDC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E387B3B-DE26-4C93-8722-1BA7A82C69F3}" type="datetimeFigureOut">
              <a:rPr lang="en-US" smtClean="0"/>
              <a:t>4/1/2025</a:t>
            </a:fld>
            <a:endParaRPr lang="en-US"/>
          </a:p>
        </p:txBody>
      </p:sp>
      <p:sp>
        <p:nvSpPr>
          <p:cNvPr id="4" name="Footer Placeholder 3">
            <a:extLst>
              <a:ext uri="{FF2B5EF4-FFF2-40B4-BE49-F238E27FC236}">
                <a16:creationId xmlns:a16="http://schemas.microsoft.com/office/drawing/2014/main" id="{D6835687-B789-44CD-BDCB-64F27E51440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F8C9B16-5263-468F-9A66-04713840689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08DF30F-227B-4DE2-B37C-EF4C37970A5E}" type="slidenum">
              <a:rPr lang="en-US" smtClean="0"/>
              <a:t>‹#›</a:t>
            </a:fld>
            <a:endParaRPr lang="en-US"/>
          </a:p>
        </p:txBody>
      </p:sp>
    </p:spTree>
    <p:extLst>
      <p:ext uri="{BB962C8B-B14F-4D97-AF65-F5344CB8AC3E}">
        <p14:creationId xmlns:p14="http://schemas.microsoft.com/office/powerpoint/2010/main" val="21232311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D44844-CAE8-461C-85F6-688C358CA0ED}" type="datetimeFigureOut">
              <a:rPr lang="en-US" smtClean="0"/>
              <a:t>4/1/2025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87C9200-E78B-43A9-8F44-FFDBE80EA668}" type="slidenum">
              <a:rPr lang="en-US" smtClean="0"/>
              <a:t>‹#›</a:t>
            </a:fld>
            <a:endParaRPr lang="en-US"/>
          </a:p>
        </p:txBody>
      </p:sp>
    </p:spTree>
    <p:extLst>
      <p:ext uri="{BB962C8B-B14F-4D97-AF65-F5344CB8AC3E}">
        <p14:creationId xmlns:p14="http://schemas.microsoft.com/office/powerpoint/2010/main" val="24108655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4210" name="Rectangle 10"/>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fld id="{67CF3608-958E-4251-8CB1-525A16AFCBF3}" type="slidenum">
              <a:rPr lang="en-US" altLang="es-MX" sz="1200">
                <a:latin typeface="Calibri Light" panose="020F0302020204030204" pitchFamily="34" charset="0"/>
              </a:rPr>
              <a:pPr/>
              <a:t>8</a:t>
            </a:fld>
            <a:endParaRPr lang="en-US" altLang="es-MX" sz="1200">
              <a:latin typeface="Calibri Light" panose="020F0302020204030204" pitchFamily="34" charset="0"/>
            </a:endParaRPr>
          </a:p>
        </p:txBody>
      </p:sp>
      <p:sp>
        <p:nvSpPr>
          <p:cNvPr id="27649" name="Text Box 1"/>
          <p:cNvSpPr txBox="1">
            <a:spLocks noGrp="1" noRot="1" noChangeAspect="1" noChangeArrowheads="1"/>
          </p:cNvSpPr>
          <p:nvPr>
            <p:ph type="sldImg"/>
          </p:nvPr>
        </p:nvSpPr>
        <p:spPr bwMode="auto">
          <a:xfrm>
            <a:off x="382588" y="693738"/>
            <a:ext cx="6086475" cy="3424237"/>
          </a:xfr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sp>
      <p:sp>
        <p:nvSpPr>
          <p:cNvPr id="27650" name="Text Box 2"/>
          <p:cNvSpPr txBox="1">
            <a:spLocks noGrp="1" noChangeArrowheads="1"/>
          </p:cNvSpPr>
          <p:nvPr>
            <p:ph type="body" idx="1"/>
          </p:nvPr>
        </p:nvSpPr>
        <p:spPr bwMode="auto">
          <a:xfrm>
            <a:off x="685800" y="4341813"/>
            <a:ext cx="5481638" cy="41100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numCol="1" anchor="ctr" anchorCtr="0" compatLnSpc="1">
            <a:prstTxWarp prst="textNoShape">
              <a:avLst/>
            </a:prstTxWarp>
          </a:bodyPr>
          <a:lstStyle/>
          <a:p>
            <a:pPr defTabSz="914217" fontAlgn="auto">
              <a:spcBef>
                <a:spcPts val="0"/>
              </a:spcBef>
              <a:spcAft>
                <a:spcPts val="0"/>
              </a:spcAft>
              <a:defRPr/>
            </a:pPr>
            <a:endParaRPr lang="en-US">
              <a:ea typeface="+mn-ea"/>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9874" name="Rectangle 10"/>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fld id="{D513811C-3731-46C7-8F04-E37E71138C3C}" type="slidenum">
              <a:rPr lang="en-US" altLang="es-MX" sz="1200">
                <a:latin typeface="Calibri Light" panose="020F0302020204030204" pitchFamily="34" charset="0"/>
              </a:rPr>
              <a:pPr/>
              <a:t>9</a:t>
            </a:fld>
            <a:endParaRPr lang="en-US" altLang="es-MX" sz="1200">
              <a:latin typeface="Calibri Light" panose="020F0302020204030204" pitchFamily="34" charset="0"/>
            </a:endParaRPr>
          </a:p>
        </p:txBody>
      </p:sp>
      <p:sp>
        <p:nvSpPr>
          <p:cNvPr id="8193" name="Text Box 1"/>
          <p:cNvSpPr txBox="1">
            <a:spLocks noGrp="1" noRot="1" noChangeAspect="1" noChangeArrowheads="1"/>
          </p:cNvSpPr>
          <p:nvPr>
            <p:ph type="sldImg"/>
          </p:nvPr>
        </p:nvSpPr>
        <p:spPr bwMode="auto">
          <a:xfrm>
            <a:off x="382588" y="693738"/>
            <a:ext cx="6086475" cy="3424237"/>
          </a:xfr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sp>
      <p:sp>
        <p:nvSpPr>
          <p:cNvPr id="8194" name="Text Box 2"/>
          <p:cNvSpPr txBox="1">
            <a:spLocks noGrp="1" noChangeArrowheads="1"/>
          </p:cNvSpPr>
          <p:nvPr>
            <p:ph type="body" idx="1"/>
          </p:nvPr>
        </p:nvSpPr>
        <p:spPr bwMode="auto">
          <a:xfrm>
            <a:off x="685800" y="4341813"/>
            <a:ext cx="5481638" cy="41100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numCol="1" anchor="ctr" anchorCtr="0" compatLnSpc="1">
            <a:prstTxWarp prst="textNoShape">
              <a:avLst/>
            </a:prstTxWarp>
          </a:bodyPr>
          <a:lstStyle/>
          <a:p>
            <a:pPr defTabSz="914217" fontAlgn="auto">
              <a:spcBef>
                <a:spcPts val="0"/>
              </a:spcBef>
              <a:spcAft>
                <a:spcPts val="0"/>
              </a:spcAft>
              <a:defRPr/>
            </a:pPr>
            <a:endParaRPr lang="en-US">
              <a:ea typeface="+mn-ea"/>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5399819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21278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52795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0"/>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13167273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3A5ED7-AC1B-4EFC-A2F5-F8CCDD9900F3}"/>
              </a:ext>
            </a:extLst>
          </p:cNvPr>
          <p:cNvSpPr>
            <a:spLocks noGrp="1"/>
          </p:cNvSpPr>
          <p:nvPr>
            <p:ph type="title"/>
          </p:nvPr>
        </p:nvSpPr>
        <p:spPr>
          <a:xfrm>
            <a:off x="838200" y="365126"/>
            <a:ext cx="10515600" cy="781504"/>
          </a:xfrm>
          <a:prstGeom prst="rect">
            <a:avLst/>
          </a:prstGeom>
        </p:spPr>
        <p:txBody>
          <a:bodyPr/>
          <a:lstStyle>
            <a:lvl1pPr algn="ctr">
              <a:defRPr/>
            </a:lvl1pPr>
          </a:lstStyle>
          <a:p>
            <a:r>
              <a:rPr lang="en-US"/>
              <a:t>Click to edit Master title style</a:t>
            </a:r>
          </a:p>
        </p:txBody>
      </p:sp>
    </p:spTree>
    <p:extLst>
      <p:ext uri="{BB962C8B-B14F-4D97-AF65-F5344CB8AC3E}">
        <p14:creationId xmlns:p14="http://schemas.microsoft.com/office/powerpoint/2010/main" val="2932694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8FC33307-C6D2-49E9-8706-CBB560D2F943}"/>
              </a:ext>
            </a:extLst>
          </p:cNvPr>
          <p:cNvSpPr>
            <a:spLocks noGrp="1"/>
          </p:cNvSpPr>
          <p:nvPr>
            <p:ph type="pic" sz="quarter" idx="10"/>
          </p:nvPr>
        </p:nvSpPr>
        <p:spPr>
          <a:xfrm>
            <a:off x="6096000" y="0"/>
            <a:ext cx="6096000" cy="6858000"/>
          </a:xfrm>
          <a:prstGeom prst="rect">
            <a:avLst/>
          </a:prstGeom>
        </p:spPr>
        <p:txBody>
          <a:bodyPr/>
          <a:lstStyle/>
          <a:p>
            <a:endParaRPr lang="en-US"/>
          </a:p>
        </p:txBody>
      </p:sp>
      <p:sp>
        <p:nvSpPr>
          <p:cNvPr id="4" name="Title 3">
            <a:extLst>
              <a:ext uri="{FF2B5EF4-FFF2-40B4-BE49-F238E27FC236}">
                <a16:creationId xmlns:a16="http://schemas.microsoft.com/office/drawing/2014/main" id="{158FB07D-D45B-46C9-A070-4EE005017302}"/>
              </a:ext>
            </a:extLst>
          </p:cNvPr>
          <p:cNvSpPr>
            <a:spLocks noGrp="1"/>
          </p:cNvSpPr>
          <p:nvPr>
            <p:ph type="title"/>
          </p:nvPr>
        </p:nvSpPr>
        <p:spPr>
          <a:xfrm>
            <a:off x="620485" y="974725"/>
            <a:ext cx="4894943" cy="1325563"/>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1856907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249656C5-9EBA-45D4-8DCC-4D18137C7ED7}"/>
              </a:ext>
            </a:extLst>
          </p:cNvPr>
          <p:cNvSpPr>
            <a:spLocks noGrp="1"/>
          </p:cNvSpPr>
          <p:nvPr>
            <p:ph type="title"/>
          </p:nvPr>
        </p:nvSpPr>
        <p:spPr>
          <a:xfrm>
            <a:off x="838200" y="365126"/>
            <a:ext cx="10515600" cy="679904"/>
          </a:xfrm>
          <a:prstGeom prst="rect">
            <a:avLst/>
          </a:prstGeom>
        </p:spPr>
        <p:txBody>
          <a:bodyPr/>
          <a:lstStyle>
            <a:lvl1pPr algn="ctr">
              <a:defRPr/>
            </a:lvl1pPr>
          </a:lstStyle>
          <a:p>
            <a:r>
              <a:rPr lang="en-US"/>
              <a:t>Click to edit Master title style</a:t>
            </a:r>
          </a:p>
        </p:txBody>
      </p:sp>
    </p:spTree>
    <p:extLst>
      <p:ext uri="{BB962C8B-B14F-4D97-AF65-F5344CB8AC3E}">
        <p14:creationId xmlns:p14="http://schemas.microsoft.com/office/powerpoint/2010/main" val="955657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4638321B-81BD-40F7-AF8A-3127C06B0F61}"/>
              </a:ext>
            </a:extLst>
          </p:cNvPr>
          <p:cNvSpPr>
            <a:spLocks noGrp="1"/>
          </p:cNvSpPr>
          <p:nvPr>
            <p:ph type="pic" sz="quarter" idx="10"/>
          </p:nvPr>
        </p:nvSpPr>
        <p:spPr>
          <a:xfrm>
            <a:off x="4457700" y="3566652"/>
            <a:ext cx="1485900" cy="1485900"/>
          </a:xfrm>
          <a:prstGeom prst="rect">
            <a:avLst/>
          </a:prstGeom>
        </p:spPr>
        <p:txBody>
          <a:bodyPr/>
          <a:lstStyle/>
          <a:p>
            <a:endParaRPr lang="en-US" dirty="0"/>
          </a:p>
        </p:txBody>
      </p:sp>
      <p:sp>
        <p:nvSpPr>
          <p:cNvPr id="6" name="Picture Placeholder 2">
            <a:extLst>
              <a:ext uri="{FF2B5EF4-FFF2-40B4-BE49-F238E27FC236}">
                <a16:creationId xmlns:a16="http://schemas.microsoft.com/office/drawing/2014/main" id="{A524ED44-E169-4485-B498-05269B80A1D3}"/>
              </a:ext>
            </a:extLst>
          </p:cNvPr>
          <p:cNvSpPr>
            <a:spLocks noGrp="1"/>
          </p:cNvSpPr>
          <p:nvPr>
            <p:ph type="pic" sz="quarter" idx="11"/>
          </p:nvPr>
        </p:nvSpPr>
        <p:spPr>
          <a:xfrm>
            <a:off x="2971800" y="2080752"/>
            <a:ext cx="1485900" cy="1485900"/>
          </a:xfrm>
          <a:prstGeom prst="rect">
            <a:avLst/>
          </a:prstGeom>
        </p:spPr>
        <p:txBody>
          <a:bodyPr/>
          <a:lstStyle/>
          <a:p>
            <a:endParaRPr lang="en-US"/>
          </a:p>
        </p:txBody>
      </p:sp>
      <p:sp>
        <p:nvSpPr>
          <p:cNvPr id="7" name="Picture Placeholder 2">
            <a:extLst>
              <a:ext uri="{FF2B5EF4-FFF2-40B4-BE49-F238E27FC236}">
                <a16:creationId xmlns:a16="http://schemas.microsoft.com/office/drawing/2014/main" id="{659D8BD6-82FD-4ECA-B55A-64D9E493C8C8}"/>
              </a:ext>
            </a:extLst>
          </p:cNvPr>
          <p:cNvSpPr>
            <a:spLocks noGrp="1"/>
          </p:cNvSpPr>
          <p:nvPr>
            <p:ph type="pic" sz="quarter" idx="12"/>
          </p:nvPr>
        </p:nvSpPr>
        <p:spPr>
          <a:xfrm>
            <a:off x="1485900" y="3566652"/>
            <a:ext cx="1485900" cy="1485900"/>
          </a:xfrm>
          <a:prstGeom prst="rect">
            <a:avLst/>
          </a:prstGeom>
        </p:spPr>
        <p:txBody>
          <a:bodyPr/>
          <a:lstStyle/>
          <a:p>
            <a:endParaRPr lang="en-US"/>
          </a:p>
        </p:txBody>
      </p:sp>
      <p:sp>
        <p:nvSpPr>
          <p:cNvPr id="4" name="Title 3">
            <a:extLst>
              <a:ext uri="{FF2B5EF4-FFF2-40B4-BE49-F238E27FC236}">
                <a16:creationId xmlns:a16="http://schemas.microsoft.com/office/drawing/2014/main" id="{00BEF5E8-2EB2-43CC-99D3-000E119C3F42}"/>
              </a:ext>
            </a:extLst>
          </p:cNvPr>
          <p:cNvSpPr>
            <a:spLocks noGrp="1"/>
          </p:cNvSpPr>
          <p:nvPr>
            <p:ph type="title"/>
          </p:nvPr>
        </p:nvSpPr>
        <p:spPr>
          <a:xfrm>
            <a:off x="4737100" y="755189"/>
            <a:ext cx="5765800" cy="1325563"/>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4159630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1222F94C-C739-46D6-A244-D2632C9CA66E}"/>
              </a:ext>
            </a:extLst>
          </p:cNvPr>
          <p:cNvSpPr>
            <a:spLocks noGrp="1"/>
          </p:cNvSpPr>
          <p:nvPr>
            <p:ph type="pic" sz="quarter" idx="10"/>
          </p:nvPr>
        </p:nvSpPr>
        <p:spPr>
          <a:xfrm>
            <a:off x="1393825" y="1736725"/>
            <a:ext cx="2190750" cy="2190750"/>
          </a:xfrm>
          <a:prstGeom prst="ellipse">
            <a:avLst/>
          </a:prstGeom>
        </p:spPr>
        <p:txBody>
          <a:bodyPr/>
          <a:lstStyle/>
          <a:p>
            <a:endParaRPr lang="en-US"/>
          </a:p>
        </p:txBody>
      </p:sp>
      <p:sp>
        <p:nvSpPr>
          <p:cNvPr id="6" name="Picture Placeholder 2">
            <a:extLst>
              <a:ext uri="{FF2B5EF4-FFF2-40B4-BE49-F238E27FC236}">
                <a16:creationId xmlns:a16="http://schemas.microsoft.com/office/drawing/2014/main" id="{4904F02C-CF31-4DF5-9967-00860C966147}"/>
              </a:ext>
            </a:extLst>
          </p:cNvPr>
          <p:cNvSpPr>
            <a:spLocks noGrp="1"/>
          </p:cNvSpPr>
          <p:nvPr>
            <p:ph type="pic" sz="quarter" idx="11"/>
          </p:nvPr>
        </p:nvSpPr>
        <p:spPr>
          <a:xfrm>
            <a:off x="3926568" y="1736725"/>
            <a:ext cx="2190750" cy="2190750"/>
          </a:xfrm>
          <a:prstGeom prst="ellipse">
            <a:avLst/>
          </a:prstGeom>
        </p:spPr>
        <p:txBody>
          <a:bodyPr/>
          <a:lstStyle/>
          <a:p>
            <a:endParaRPr lang="en-US"/>
          </a:p>
        </p:txBody>
      </p:sp>
      <p:sp>
        <p:nvSpPr>
          <p:cNvPr id="7" name="Picture Placeholder 2">
            <a:extLst>
              <a:ext uri="{FF2B5EF4-FFF2-40B4-BE49-F238E27FC236}">
                <a16:creationId xmlns:a16="http://schemas.microsoft.com/office/drawing/2014/main" id="{40D730EF-B019-4AC3-80DF-EC6B8BB08171}"/>
              </a:ext>
            </a:extLst>
          </p:cNvPr>
          <p:cNvSpPr>
            <a:spLocks noGrp="1"/>
          </p:cNvSpPr>
          <p:nvPr>
            <p:ph type="pic" sz="quarter" idx="12"/>
          </p:nvPr>
        </p:nvSpPr>
        <p:spPr>
          <a:xfrm>
            <a:off x="6437994" y="1736725"/>
            <a:ext cx="2190750" cy="2190750"/>
          </a:xfrm>
          <a:prstGeom prst="ellipse">
            <a:avLst/>
          </a:prstGeom>
        </p:spPr>
        <p:txBody>
          <a:bodyPr/>
          <a:lstStyle/>
          <a:p>
            <a:endParaRPr lang="en-US"/>
          </a:p>
        </p:txBody>
      </p:sp>
      <p:sp>
        <p:nvSpPr>
          <p:cNvPr id="8" name="Picture Placeholder 2">
            <a:extLst>
              <a:ext uri="{FF2B5EF4-FFF2-40B4-BE49-F238E27FC236}">
                <a16:creationId xmlns:a16="http://schemas.microsoft.com/office/drawing/2014/main" id="{01178D9A-1A52-41EF-8CFA-53A54E9D423C}"/>
              </a:ext>
            </a:extLst>
          </p:cNvPr>
          <p:cNvSpPr>
            <a:spLocks noGrp="1"/>
          </p:cNvSpPr>
          <p:nvPr>
            <p:ph type="pic" sz="quarter" idx="13"/>
          </p:nvPr>
        </p:nvSpPr>
        <p:spPr>
          <a:xfrm>
            <a:off x="8949420" y="1736725"/>
            <a:ext cx="2190750" cy="2190750"/>
          </a:xfrm>
          <a:prstGeom prst="ellipse">
            <a:avLst/>
          </a:prstGeom>
        </p:spPr>
        <p:txBody>
          <a:bodyPr/>
          <a:lstStyle/>
          <a:p>
            <a:endParaRPr lang="en-US"/>
          </a:p>
        </p:txBody>
      </p:sp>
      <p:sp>
        <p:nvSpPr>
          <p:cNvPr id="4" name="Title 3">
            <a:extLst>
              <a:ext uri="{FF2B5EF4-FFF2-40B4-BE49-F238E27FC236}">
                <a16:creationId xmlns:a16="http://schemas.microsoft.com/office/drawing/2014/main" id="{8FDDF920-69F1-4A5A-9B25-937589019735}"/>
              </a:ext>
            </a:extLst>
          </p:cNvPr>
          <p:cNvSpPr>
            <a:spLocks noGrp="1"/>
          </p:cNvSpPr>
          <p:nvPr>
            <p:ph type="title"/>
          </p:nvPr>
        </p:nvSpPr>
        <p:spPr>
          <a:xfrm>
            <a:off x="838200" y="365125"/>
            <a:ext cx="10515600" cy="638175"/>
          </a:xfrm>
          <a:prstGeom prst="rect">
            <a:avLst/>
          </a:prstGeom>
        </p:spPr>
        <p:txBody>
          <a:bodyPr/>
          <a:lstStyle>
            <a:lvl1pPr algn="ctr">
              <a:defRPr/>
            </a:lvl1pPr>
          </a:lstStyle>
          <a:p>
            <a:r>
              <a:rPr lang="en-US" dirty="0"/>
              <a:t>Click to edit Master title style</a:t>
            </a:r>
          </a:p>
        </p:txBody>
      </p:sp>
    </p:spTree>
    <p:extLst>
      <p:ext uri="{BB962C8B-B14F-4D97-AF65-F5344CB8AC3E}">
        <p14:creationId xmlns:p14="http://schemas.microsoft.com/office/powerpoint/2010/main" val="4187866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9FE189A0-F882-485F-ACE3-8D1A70E03A7D}"/>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20523330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Tree>
    <p:extLst>
      <p:ext uri="{BB962C8B-B14F-4D97-AF65-F5344CB8AC3E}">
        <p14:creationId xmlns:p14="http://schemas.microsoft.com/office/powerpoint/2010/main" val="20366433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E9998A-C9B4-4FCD-8202-1E67E9FE16E8}"/>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36984491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160162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61" r:id="rId7"/>
    <p:sldLayoutId id="2147483659" r:id="rId8"/>
    <p:sldLayoutId id="2147483665" r:id="rId9"/>
    <p:sldLayoutId id="2147483664" r:id="rId10"/>
    <p:sldLayoutId id="2147483666" r:id="rId11"/>
    <p:sldLayoutId id="2147483667"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hyperlink" Target="https://www.fontsquirrel.com/fonts/lato" TargetMode="Externa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8" Type="http://schemas.openxmlformats.org/officeDocument/2006/relationships/hyperlink" Target="https://www.tiktok.com/@Ppthemes" TargetMode="External"/><Relationship Id="rId3" Type="http://schemas.openxmlformats.org/officeDocument/2006/relationships/hyperlink" Target="http://www.slidesgratis.com/" TargetMode="External"/><Relationship Id="rId7" Type="http://schemas.openxmlformats.org/officeDocument/2006/relationships/hyperlink" Target="https://www.youtube.com/@Ppthemes" TargetMode="External"/><Relationship Id="rId2" Type="http://schemas.openxmlformats.org/officeDocument/2006/relationships/hyperlink" Target="https://ppthemes.com/" TargetMode="External"/><Relationship Id="rId1" Type="http://schemas.openxmlformats.org/officeDocument/2006/relationships/slideLayout" Target="../slideLayouts/slideLayout12.xml"/><Relationship Id="rId6" Type="http://schemas.openxmlformats.org/officeDocument/2006/relationships/hyperlink" Target="https://www.facebook.com/ppthemess" TargetMode="External"/><Relationship Id="rId5" Type="http://schemas.openxmlformats.org/officeDocument/2006/relationships/hyperlink" Target="https://www.instagram.com/ppthemes/" TargetMode="External"/><Relationship Id="rId4" Type="http://schemas.openxmlformats.org/officeDocument/2006/relationships/hyperlink" Target="https://www.pptbundle.com/" TargetMode="External"/><Relationship Id="rId9" Type="http://schemas.openxmlformats.org/officeDocument/2006/relationships/hyperlink" Target="https://www.facebook.com/pptheme" TargetMode="External"/></Relationships>
</file>

<file path=ppt/slides/_rels/slide2.xml.rels><?xml version="1.0" encoding="UTF-8" standalone="yes"?>
<Relationships xmlns="http://schemas.openxmlformats.org/package/2006/relationships"><Relationship Id="rId2" Type="http://schemas.openxmlformats.org/officeDocument/2006/relationships/hyperlink" Target="https://free-powerpoint-templates-download.com/"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5.xml"/><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1588" y="-1"/>
            <a:ext cx="12188825" cy="6858000"/>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49333" y="1921125"/>
            <a:ext cx="804707" cy="83086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49333" y="2935273"/>
            <a:ext cx="804707" cy="83086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49333" y="3953389"/>
            <a:ext cx="804707" cy="83086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49333" y="4969918"/>
            <a:ext cx="804707" cy="83086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6590" y="1962568"/>
            <a:ext cx="7321229"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 </a:t>
            </a:r>
            <a:r>
              <a:rPr lang="en-US" altLang="ja-JP" sz="1400" dirty="0">
                <a:solidFill>
                  <a:schemeClr val="bg1"/>
                </a:solidFill>
                <a:latin typeface="+mj-lt"/>
                <a:cs typeface="Arial" panose="020B0604020202020204" pitchFamily="34" charset="0"/>
                <a:hlinkClick r:id="rId2">
                  <a:extLst>
                    <a:ext uri="{A12FA001-AC4F-418D-AE19-62706E023703}">
                      <ahyp:hlinkClr xmlns:ahyp="http://schemas.microsoft.com/office/drawing/2018/hyperlinkcolor" val="tx"/>
                    </a:ext>
                  </a:extLst>
                </a:hlinkClick>
              </a:rPr>
              <a:t>Lato Family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3">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6589" y="5001093"/>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7277" y="505959"/>
            <a:ext cx="3151825" cy="6000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9"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7425" y="1100323"/>
            <a:ext cx="1139528" cy="36504"/>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6590" y="4018749"/>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7277" y="1082954"/>
            <a:ext cx="6094413" cy="646203"/>
          </a:xfrm>
          <a:prstGeom prst="rect">
            <a:avLst/>
          </a:prstGeom>
        </p:spPr>
        <p:txBody>
          <a:bodyPr>
            <a:spAutoFit/>
          </a:bodyPr>
          <a:lstStyle/>
          <a:p>
            <a:r>
              <a:rPr lang="en-US" sz="3599" b="1" dirty="0">
                <a:solidFill>
                  <a:schemeClr val="accent4"/>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3012" y="3034908"/>
            <a:ext cx="7227593"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extBox 91"/>
          <p:cNvSpPr txBox="1">
            <a:spLocks noChangeArrowheads="1"/>
          </p:cNvSpPr>
          <p:nvPr/>
        </p:nvSpPr>
        <p:spPr bwMode="auto">
          <a:xfrm>
            <a:off x="879475" y="1753394"/>
            <a:ext cx="1119217"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2000" b="1">
                <a:latin typeface="Source Sans Pro" panose="020B0503030403020204" pitchFamily="34" charset="0"/>
              </a:rPr>
              <a:t>Analysis</a:t>
            </a:r>
          </a:p>
        </p:txBody>
      </p:sp>
      <p:sp>
        <p:nvSpPr>
          <p:cNvPr id="29698" name="TextBox 93"/>
          <p:cNvSpPr txBox="1">
            <a:spLocks noChangeArrowheads="1"/>
          </p:cNvSpPr>
          <p:nvPr/>
        </p:nvSpPr>
        <p:spPr bwMode="auto">
          <a:xfrm>
            <a:off x="856457" y="2001044"/>
            <a:ext cx="1642269"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MX" altLang="es-MX" sz="5400" b="1" dirty="0">
                <a:solidFill>
                  <a:schemeClr val="accent2"/>
                </a:solidFill>
                <a:latin typeface="Source Sans Pro" panose="020B0503030403020204" pitchFamily="34" charset="0"/>
              </a:rPr>
              <a:t>30</a:t>
            </a:r>
            <a:r>
              <a:rPr lang="id-ID" altLang="es-MX" sz="5400" b="1" dirty="0">
                <a:solidFill>
                  <a:schemeClr val="accent2"/>
                </a:solidFill>
                <a:latin typeface="Source Sans Pro" panose="020B0503030403020204" pitchFamily="34" charset="0"/>
              </a:rPr>
              <a:t>%</a:t>
            </a:r>
          </a:p>
        </p:txBody>
      </p:sp>
      <p:sp>
        <p:nvSpPr>
          <p:cNvPr id="29699" name="TextBox 94"/>
          <p:cNvSpPr txBox="1">
            <a:spLocks noChangeArrowheads="1"/>
          </p:cNvSpPr>
          <p:nvPr/>
        </p:nvSpPr>
        <p:spPr bwMode="auto">
          <a:xfrm>
            <a:off x="2212182" y="2026444"/>
            <a:ext cx="3221038" cy="757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sz="1400" dirty="0">
                <a:latin typeface="Calibri Light" panose="020F0302020204030204" pitchFamily="34" charset="0"/>
                <a:cs typeface="Calibri Light" panose="020F0302020204030204" pitchFamily="34" charset="0"/>
              </a:rPr>
              <a:t>Donec fringilla est orci. Orci varius natoque penatibus et magnis dis. Donec fringilla est orci.</a:t>
            </a:r>
          </a:p>
        </p:txBody>
      </p:sp>
      <p:sp>
        <p:nvSpPr>
          <p:cNvPr id="29701" name="Rectangle 80"/>
          <p:cNvSpPr>
            <a:spLocks noChangeArrowheads="1"/>
          </p:cNvSpPr>
          <p:nvPr/>
        </p:nvSpPr>
        <p:spPr bwMode="auto">
          <a:xfrm>
            <a:off x="8122444" y="1686719"/>
            <a:ext cx="619108" cy="3723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700" b="1" dirty="0">
                <a:solidFill>
                  <a:schemeClr val="tx2"/>
                </a:solidFill>
                <a:latin typeface="+mn-lt"/>
                <a:ea typeface="Open Sans Light" panose="020B0306030504020204" pitchFamily="34" charset="0"/>
                <a:cs typeface="Source Sans Pro" panose="020B0503030403020204" pitchFamily="34" charset="0"/>
              </a:rPr>
              <a:t>Title</a:t>
            </a:r>
          </a:p>
        </p:txBody>
      </p:sp>
      <p:sp>
        <p:nvSpPr>
          <p:cNvPr id="29703" name="Rectangle 85"/>
          <p:cNvSpPr>
            <a:spLocks noChangeArrowheads="1"/>
          </p:cNvSpPr>
          <p:nvPr/>
        </p:nvSpPr>
        <p:spPr bwMode="auto">
          <a:xfrm>
            <a:off x="7070725" y="2982913"/>
            <a:ext cx="619108" cy="3723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700" b="1" dirty="0">
                <a:solidFill>
                  <a:schemeClr val="tx2"/>
                </a:solidFill>
                <a:latin typeface="+mn-lt"/>
                <a:ea typeface="Open Sans Light" panose="020B0306030504020204" pitchFamily="34" charset="0"/>
                <a:cs typeface="Source Sans Pro" panose="020B0503030403020204" pitchFamily="34" charset="0"/>
              </a:rPr>
              <a:t>Title</a:t>
            </a:r>
          </a:p>
        </p:txBody>
      </p:sp>
      <p:sp>
        <p:nvSpPr>
          <p:cNvPr id="29705" name="Rectangle 87"/>
          <p:cNvSpPr>
            <a:spLocks noChangeArrowheads="1"/>
          </p:cNvSpPr>
          <p:nvPr/>
        </p:nvSpPr>
        <p:spPr bwMode="auto">
          <a:xfrm>
            <a:off x="5913438" y="4067175"/>
            <a:ext cx="619108" cy="3723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700" b="1" dirty="0">
                <a:solidFill>
                  <a:schemeClr val="tx2"/>
                </a:solidFill>
                <a:latin typeface="+mn-lt"/>
                <a:ea typeface="Open Sans Light" panose="020B0306030504020204" pitchFamily="34" charset="0"/>
                <a:cs typeface="Source Sans Pro" panose="020B0503030403020204" pitchFamily="34" charset="0"/>
              </a:rPr>
              <a:t>Title</a:t>
            </a:r>
          </a:p>
        </p:txBody>
      </p:sp>
      <p:sp>
        <p:nvSpPr>
          <p:cNvPr id="29707" name="Rectangle 89"/>
          <p:cNvSpPr>
            <a:spLocks noChangeArrowheads="1"/>
          </p:cNvSpPr>
          <p:nvPr/>
        </p:nvSpPr>
        <p:spPr bwMode="auto">
          <a:xfrm>
            <a:off x="4779169" y="5199063"/>
            <a:ext cx="619108" cy="3723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700" b="1" dirty="0">
                <a:solidFill>
                  <a:schemeClr val="tx2"/>
                </a:solidFill>
                <a:latin typeface="+mn-lt"/>
                <a:ea typeface="Open Sans Light" panose="020B0306030504020204" pitchFamily="34" charset="0"/>
                <a:cs typeface="Source Sans Pro" panose="020B0503030403020204" pitchFamily="34" charset="0"/>
              </a:rPr>
              <a:t>Title</a:t>
            </a:r>
          </a:p>
        </p:txBody>
      </p:sp>
      <p:grpSp>
        <p:nvGrpSpPr>
          <p:cNvPr id="29709" name="Group 20"/>
          <p:cNvGrpSpPr>
            <a:grpSpLocks/>
          </p:cNvGrpSpPr>
          <p:nvPr/>
        </p:nvGrpSpPr>
        <p:grpSpPr bwMode="auto">
          <a:xfrm>
            <a:off x="3787775" y="1689894"/>
            <a:ext cx="4338638" cy="4335463"/>
            <a:chOff x="7683929" y="2978422"/>
            <a:chExt cx="8677039" cy="8670987"/>
          </a:xfrm>
        </p:grpSpPr>
        <p:cxnSp>
          <p:nvCxnSpPr>
            <p:cNvPr id="4" name="Straight Connector 3"/>
            <p:cNvCxnSpPr/>
            <p:nvPr/>
          </p:nvCxnSpPr>
          <p:spPr>
            <a:xfrm rot="21316916" flipV="1">
              <a:off x="8015708" y="4034117"/>
              <a:ext cx="7978558" cy="6692948"/>
            </a:xfrm>
            <a:prstGeom prst="line">
              <a:avLst/>
            </a:prstGeom>
            <a:ln>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grpSp>
          <p:nvGrpSpPr>
            <p:cNvPr id="29719" name="Group 13"/>
            <p:cNvGrpSpPr>
              <a:grpSpLocks/>
            </p:cNvGrpSpPr>
            <p:nvPr/>
          </p:nvGrpSpPr>
          <p:grpSpPr bwMode="auto">
            <a:xfrm>
              <a:off x="7683929" y="9649657"/>
              <a:ext cx="1999231" cy="1999752"/>
              <a:chOff x="7683929" y="9649657"/>
              <a:chExt cx="1999231" cy="1999752"/>
            </a:xfrm>
          </p:grpSpPr>
          <p:grpSp>
            <p:nvGrpSpPr>
              <p:cNvPr id="29735" name="Group 45"/>
              <p:cNvGrpSpPr>
                <a:grpSpLocks/>
              </p:cNvGrpSpPr>
              <p:nvPr/>
            </p:nvGrpSpPr>
            <p:grpSpPr bwMode="auto">
              <a:xfrm rot="-283084">
                <a:off x="7683929" y="9649657"/>
                <a:ext cx="1999231" cy="1999752"/>
                <a:chOff x="5013110" y="5059616"/>
                <a:chExt cx="3378533" cy="3379413"/>
              </a:xfrm>
            </p:grpSpPr>
            <p:sp>
              <p:nvSpPr>
                <p:cNvPr id="47" name="Oval 46"/>
                <p:cNvSpPr/>
                <p:nvPr/>
              </p:nvSpPr>
              <p:spPr>
                <a:xfrm>
                  <a:off x="5013147" y="5058709"/>
                  <a:ext cx="3377482" cy="3380278"/>
                </a:xfrm>
                <a:prstGeom prst="ellipse">
                  <a:avLst/>
                </a:prstGeom>
                <a:solidFill>
                  <a:schemeClr val="accent1">
                    <a:lumMod val="60000"/>
                    <a:lumOff val="40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algn="ctr" defTabSz="914217">
                    <a:defRPr/>
                  </a:pPr>
                  <a:endParaRPr lang="bg-BG" sz="900">
                    <a:latin typeface="Calibri Light"/>
                  </a:endParaRPr>
                </a:p>
              </p:txBody>
            </p:sp>
            <p:sp>
              <p:nvSpPr>
                <p:cNvPr id="48" name="Oval 47"/>
                <p:cNvSpPr/>
                <p:nvPr/>
              </p:nvSpPr>
              <p:spPr>
                <a:xfrm>
                  <a:off x="5286780" y="5332351"/>
                  <a:ext cx="2830217" cy="283299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algn="ctr" defTabSz="914217">
                    <a:defRPr/>
                  </a:pPr>
                  <a:endParaRPr lang="bg-BG" sz="900">
                    <a:latin typeface="Calibri Light"/>
                  </a:endParaRPr>
                </a:p>
              </p:txBody>
            </p:sp>
          </p:grpSp>
          <p:sp>
            <p:nvSpPr>
              <p:cNvPr id="29736" name="Freeform 3"/>
              <p:cNvSpPr>
                <a:spLocks noChangeArrowheads="1"/>
              </p:cNvSpPr>
              <p:nvPr/>
            </p:nvSpPr>
            <p:spPr bwMode="auto">
              <a:xfrm>
                <a:off x="8300770" y="10295371"/>
                <a:ext cx="804670" cy="648009"/>
              </a:xfrm>
              <a:custGeom>
                <a:avLst/>
                <a:gdLst>
                  <a:gd name="T0" fmla="*/ 788479 w 497"/>
                  <a:gd name="T1" fmla="*/ 115022 h 400"/>
                  <a:gd name="T2" fmla="*/ 788479 w 497"/>
                  <a:gd name="T3" fmla="*/ 115022 h 400"/>
                  <a:gd name="T4" fmla="*/ 602288 w 497"/>
                  <a:gd name="T5" fmla="*/ 0 h 400"/>
                  <a:gd name="T6" fmla="*/ 573145 w 497"/>
                  <a:gd name="T7" fmla="*/ 0 h 400"/>
                  <a:gd name="T8" fmla="*/ 401525 w 497"/>
                  <a:gd name="T9" fmla="*/ 115022 h 400"/>
                  <a:gd name="T10" fmla="*/ 229906 w 497"/>
                  <a:gd name="T11" fmla="*/ 0 h 400"/>
                  <a:gd name="T12" fmla="*/ 199144 w 497"/>
                  <a:gd name="T13" fmla="*/ 0 h 400"/>
                  <a:gd name="T14" fmla="*/ 12952 w 497"/>
                  <a:gd name="T15" fmla="*/ 115022 h 400"/>
                  <a:gd name="T16" fmla="*/ 0 w 497"/>
                  <a:gd name="T17" fmla="*/ 144182 h 400"/>
                  <a:gd name="T18" fmla="*/ 0 w 497"/>
                  <a:gd name="T19" fmla="*/ 618849 h 400"/>
                  <a:gd name="T20" fmla="*/ 12952 w 497"/>
                  <a:gd name="T21" fmla="*/ 631809 h 400"/>
                  <a:gd name="T22" fmla="*/ 42095 w 497"/>
                  <a:gd name="T23" fmla="*/ 631809 h 400"/>
                  <a:gd name="T24" fmla="*/ 213715 w 497"/>
                  <a:gd name="T25" fmla="*/ 531367 h 400"/>
                  <a:gd name="T26" fmla="*/ 386954 w 497"/>
                  <a:gd name="T27" fmla="*/ 631809 h 400"/>
                  <a:gd name="T28" fmla="*/ 416097 w 497"/>
                  <a:gd name="T29" fmla="*/ 631809 h 400"/>
                  <a:gd name="T30" fmla="*/ 587717 w 497"/>
                  <a:gd name="T31" fmla="*/ 531367 h 400"/>
                  <a:gd name="T32" fmla="*/ 760956 w 497"/>
                  <a:gd name="T33" fmla="*/ 631809 h 400"/>
                  <a:gd name="T34" fmla="*/ 773908 w 497"/>
                  <a:gd name="T35" fmla="*/ 646389 h 400"/>
                  <a:gd name="T36" fmla="*/ 788479 w 497"/>
                  <a:gd name="T37" fmla="*/ 631809 h 400"/>
                  <a:gd name="T38" fmla="*/ 803051 w 497"/>
                  <a:gd name="T39" fmla="*/ 618849 h 400"/>
                  <a:gd name="T40" fmla="*/ 803051 w 497"/>
                  <a:gd name="T41" fmla="*/ 144182 h 400"/>
                  <a:gd name="T42" fmla="*/ 788479 w 497"/>
                  <a:gd name="T43" fmla="*/ 115022 h 400"/>
                  <a:gd name="T44" fmla="*/ 186191 w 497"/>
                  <a:gd name="T45" fmla="*/ 474667 h 400"/>
                  <a:gd name="T46" fmla="*/ 186191 w 497"/>
                  <a:gd name="T47" fmla="*/ 474667 h 400"/>
                  <a:gd name="T48" fmla="*/ 56667 w 497"/>
                  <a:gd name="T49" fmla="*/ 560528 h 400"/>
                  <a:gd name="T50" fmla="*/ 56667 w 497"/>
                  <a:gd name="T51" fmla="*/ 158762 h 400"/>
                  <a:gd name="T52" fmla="*/ 186191 w 497"/>
                  <a:gd name="T53" fmla="*/ 71281 h 400"/>
                  <a:gd name="T54" fmla="*/ 186191 w 497"/>
                  <a:gd name="T55" fmla="*/ 474667 h 400"/>
                  <a:gd name="T56" fmla="*/ 372382 w 497"/>
                  <a:gd name="T57" fmla="*/ 560528 h 400"/>
                  <a:gd name="T58" fmla="*/ 372382 w 497"/>
                  <a:gd name="T59" fmla="*/ 560528 h 400"/>
                  <a:gd name="T60" fmla="*/ 242858 w 497"/>
                  <a:gd name="T61" fmla="*/ 474667 h 400"/>
                  <a:gd name="T62" fmla="*/ 242858 w 497"/>
                  <a:gd name="T63" fmla="*/ 71281 h 400"/>
                  <a:gd name="T64" fmla="*/ 372382 w 497"/>
                  <a:gd name="T65" fmla="*/ 158762 h 400"/>
                  <a:gd name="T66" fmla="*/ 372382 w 497"/>
                  <a:gd name="T67" fmla="*/ 560528 h 400"/>
                  <a:gd name="T68" fmla="*/ 558574 w 497"/>
                  <a:gd name="T69" fmla="*/ 474667 h 400"/>
                  <a:gd name="T70" fmla="*/ 558574 w 497"/>
                  <a:gd name="T71" fmla="*/ 474667 h 400"/>
                  <a:gd name="T72" fmla="*/ 430668 w 497"/>
                  <a:gd name="T73" fmla="*/ 560528 h 400"/>
                  <a:gd name="T74" fmla="*/ 430668 w 497"/>
                  <a:gd name="T75" fmla="*/ 158762 h 400"/>
                  <a:gd name="T76" fmla="*/ 558574 w 497"/>
                  <a:gd name="T77" fmla="*/ 71281 h 400"/>
                  <a:gd name="T78" fmla="*/ 558574 w 497"/>
                  <a:gd name="T79" fmla="*/ 474667 h 400"/>
                  <a:gd name="T80" fmla="*/ 746384 w 497"/>
                  <a:gd name="T81" fmla="*/ 560528 h 400"/>
                  <a:gd name="T82" fmla="*/ 746384 w 497"/>
                  <a:gd name="T83" fmla="*/ 560528 h 400"/>
                  <a:gd name="T84" fmla="*/ 615241 w 497"/>
                  <a:gd name="T85" fmla="*/ 474667 h 400"/>
                  <a:gd name="T86" fmla="*/ 615241 w 497"/>
                  <a:gd name="T87" fmla="*/ 71281 h 400"/>
                  <a:gd name="T88" fmla="*/ 746384 w 497"/>
                  <a:gd name="T89" fmla="*/ 158762 h 400"/>
                  <a:gd name="T90" fmla="*/ 746384 w 497"/>
                  <a:gd name="T91" fmla="*/ 560528 h 400"/>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497" h="400">
                    <a:moveTo>
                      <a:pt x="487" y="71"/>
                    </a:moveTo>
                    <a:lnTo>
                      <a:pt x="487" y="71"/>
                    </a:lnTo>
                    <a:cubicBezTo>
                      <a:pt x="372" y="0"/>
                      <a:pt x="372" y="0"/>
                      <a:pt x="372" y="0"/>
                    </a:cubicBezTo>
                    <a:cubicBezTo>
                      <a:pt x="363" y="0"/>
                      <a:pt x="363" y="0"/>
                      <a:pt x="354" y="0"/>
                    </a:cubicBezTo>
                    <a:cubicBezTo>
                      <a:pt x="248" y="71"/>
                      <a:pt x="248" y="71"/>
                      <a:pt x="248" y="71"/>
                    </a:cubicBezTo>
                    <a:cubicBezTo>
                      <a:pt x="142" y="0"/>
                      <a:pt x="142" y="0"/>
                      <a:pt x="142" y="0"/>
                    </a:cubicBezTo>
                    <a:cubicBezTo>
                      <a:pt x="132" y="0"/>
                      <a:pt x="132" y="0"/>
                      <a:pt x="123" y="0"/>
                    </a:cubicBezTo>
                    <a:cubicBezTo>
                      <a:pt x="8" y="71"/>
                      <a:pt x="8" y="71"/>
                      <a:pt x="8" y="71"/>
                    </a:cubicBezTo>
                    <a:cubicBezTo>
                      <a:pt x="0" y="80"/>
                      <a:pt x="0" y="80"/>
                      <a:pt x="0" y="89"/>
                    </a:cubicBezTo>
                    <a:cubicBezTo>
                      <a:pt x="0" y="382"/>
                      <a:pt x="0" y="382"/>
                      <a:pt x="0" y="382"/>
                    </a:cubicBezTo>
                    <a:cubicBezTo>
                      <a:pt x="0" y="382"/>
                      <a:pt x="0" y="390"/>
                      <a:pt x="8" y="390"/>
                    </a:cubicBezTo>
                    <a:cubicBezTo>
                      <a:pt x="8" y="399"/>
                      <a:pt x="17" y="399"/>
                      <a:pt x="26" y="390"/>
                    </a:cubicBezTo>
                    <a:cubicBezTo>
                      <a:pt x="132" y="328"/>
                      <a:pt x="132" y="328"/>
                      <a:pt x="132" y="328"/>
                    </a:cubicBezTo>
                    <a:cubicBezTo>
                      <a:pt x="239" y="390"/>
                      <a:pt x="239" y="390"/>
                      <a:pt x="239" y="390"/>
                    </a:cubicBezTo>
                    <a:cubicBezTo>
                      <a:pt x="248" y="399"/>
                      <a:pt x="248" y="399"/>
                      <a:pt x="257" y="390"/>
                    </a:cubicBezTo>
                    <a:cubicBezTo>
                      <a:pt x="363" y="328"/>
                      <a:pt x="363" y="328"/>
                      <a:pt x="363" y="328"/>
                    </a:cubicBezTo>
                    <a:cubicBezTo>
                      <a:pt x="470" y="390"/>
                      <a:pt x="470" y="390"/>
                      <a:pt x="470" y="390"/>
                    </a:cubicBezTo>
                    <a:cubicBezTo>
                      <a:pt x="470" y="399"/>
                      <a:pt x="478" y="399"/>
                      <a:pt x="478" y="399"/>
                    </a:cubicBezTo>
                    <a:cubicBezTo>
                      <a:pt x="478" y="399"/>
                      <a:pt x="487" y="399"/>
                      <a:pt x="487" y="390"/>
                    </a:cubicBezTo>
                    <a:cubicBezTo>
                      <a:pt x="496" y="390"/>
                      <a:pt x="496" y="382"/>
                      <a:pt x="496" y="382"/>
                    </a:cubicBezTo>
                    <a:cubicBezTo>
                      <a:pt x="496" y="89"/>
                      <a:pt x="496" y="89"/>
                      <a:pt x="496" y="89"/>
                    </a:cubicBezTo>
                    <a:cubicBezTo>
                      <a:pt x="496" y="80"/>
                      <a:pt x="496" y="80"/>
                      <a:pt x="487" y="71"/>
                    </a:cubicBezTo>
                    <a:close/>
                    <a:moveTo>
                      <a:pt x="115" y="293"/>
                    </a:moveTo>
                    <a:lnTo>
                      <a:pt x="115" y="293"/>
                    </a:lnTo>
                    <a:cubicBezTo>
                      <a:pt x="35" y="346"/>
                      <a:pt x="35" y="346"/>
                      <a:pt x="35" y="346"/>
                    </a:cubicBezTo>
                    <a:cubicBezTo>
                      <a:pt x="35" y="98"/>
                      <a:pt x="35" y="98"/>
                      <a:pt x="35" y="98"/>
                    </a:cubicBezTo>
                    <a:cubicBezTo>
                      <a:pt x="115" y="44"/>
                      <a:pt x="115" y="44"/>
                      <a:pt x="115" y="44"/>
                    </a:cubicBezTo>
                    <a:lnTo>
                      <a:pt x="115" y="293"/>
                    </a:lnTo>
                    <a:close/>
                    <a:moveTo>
                      <a:pt x="230" y="346"/>
                    </a:moveTo>
                    <a:lnTo>
                      <a:pt x="230" y="346"/>
                    </a:lnTo>
                    <a:cubicBezTo>
                      <a:pt x="150" y="293"/>
                      <a:pt x="150" y="293"/>
                      <a:pt x="150" y="293"/>
                    </a:cubicBezTo>
                    <a:cubicBezTo>
                      <a:pt x="150" y="44"/>
                      <a:pt x="150" y="44"/>
                      <a:pt x="150" y="44"/>
                    </a:cubicBezTo>
                    <a:cubicBezTo>
                      <a:pt x="230" y="98"/>
                      <a:pt x="230" y="98"/>
                      <a:pt x="230" y="98"/>
                    </a:cubicBezTo>
                    <a:lnTo>
                      <a:pt x="230" y="346"/>
                    </a:lnTo>
                    <a:close/>
                    <a:moveTo>
                      <a:pt x="345" y="293"/>
                    </a:moveTo>
                    <a:lnTo>
                      <a:pt x="345" y="293"/>
                    </a:lnTo>
                    <a:cubicBezTo>
                      <a:pt x="266" y="346"/>
                      <a:pt x="266" y="346"/>
                      <a:pt x="266" y="346"/>
                    </a:cubicBezTo>
                    <a:cubicBezTo>
                      <a:pt x="266" y="98"/>
                      <a:pt x="266" y="98"/>
                      <a:pt x="266" y="98"/>
                    </a:cubicBezTo>
                    <a:cubicBezTo>
                      <a:pt x="345" y="44"/>
                      <a:pt x="345" y="44"/>
                      <a:pt x="345" y="44"/>
                    </a:cubicBezTo>
                    <a:lnTo>
                      <a:pt x="345" y="293"/>
                    </a:lnTo>
                    <a:close/>
                    <a:moveTo>
                      <a:pt x="461" y="346"/>
                    </a:moveTo>
                    <a:lnTo>
                      <a:pt x="461" y="346"/>
                    </a:lnTo>
                    <a:cubicBezTo>
                      <a:pt x="380" y="293"/>
                      <a:pt x="380" y="293"/>
                      <a:pt x="380" y="293"/>
                    </a:cubicBezTo>
                    <a:cubicBezTo>
                      <a:pt x="380" y="44"/>
                      <a:pt x="380" y="44"/>
                      <a:pt x="380" y="44"/>
                    </a:cubicBezTo>
                    <a:cubicBezTo>
                      <a:pt x="461" y="98"/>
                      <a:pt x="461" y="98"/>
                      <a:pt x="461" y="98"/>
                    </a:cubicBezTo>
                    <a:lnTo>
                      <a:pt x="461" y="34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grpSp>
        <p:grpSp>
          <p:nvGrpSpPr>
            <p:cNvPr id="29720" name="Group 19"/>
            <p:cNvGrpSpPr>
              <a:grpSpLocks/>
            </p:cNvGrpSpPr>
            <p:nvPr/>
          </p:nvGrpSpPr>
          <p:grpSpPr bwMode="auto">
            <a:xfrm>
              <a:off x="14361737" y="2978422"/>
              <a:ext cx="1999231" cy="1999752"/>
              <a:chOff x="14361737" y="2978422"/>
              <a:chExt cx="1999231" cy="1999752"/>
            </a:xfrm>
          </p:grpSpPr>
          <p:grpSp>
            <p:nvGrpSpPr>
              <p:cNvPr id="29731" name="Group 70"/>
              <p:cNvGrpSpPr>
                <a:grpSpLocks/>
              </p:cNvGrpSpPr>
              <p:nvPr/>
            </p:nvGrpSpPr>
            <p:grpSpPr bwMode="auto">
              <a:xfrm rot="-283084">
                <a:off x="14361737" y="2978422"/>
                <a:ext cx="1999231" cy="1999752"/>
                <a:chOff x="5013110" y="5059616"/>
                <a:chExt cx="3378533" cy="3379413"/>
              </a:xfrm>
            </p:grpSpPr>
            <p:sp>
              <p:nvSpPr>
                <p:cNvPr id="72" name="Oval 71"/>
                <p:cNvSpPr/>
                <p:nvPr/>
              </p:nvSpPr>
              <p:spPr>
                <a:xfrm>
                  <a:off x="5014125" y="5059658"/>
                  <a:ext cx="3377480" cy="3380278"/>
                </a:xfrm>
                <a:prstGeom prst="ellipse">
                  <a:avLst/>
                </a:prstGeom>
                <a:solidFill>
                  <a:schemeClr val="accent4">
                    <a:lumMod val="60000"/>
                    <a:lumOff val="40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algn="ctr" defTabSz="914217">
                    <a:defRPr/>
                  </a:pPr>
                  <a:endParaRPr lang="bg-BG" sz="900">
                    <a:latin typeface="Calibri Light"/>
                  </a:endParaRPr>
                </a:p>
              </p:txBody>
            </p:sp>
            <p:sp>
              <p:nvSpPr>
                <p:cNvPr id="73" name="Oval 72"/>
                <p:cNvSpPr/>
                <p:nvPr/>
              </p:nvSpPr>
              <p:spPr>
                <a:xfrm>
                  <a:off x="5287758" y="5333299"/>
                  <a:ext cx="2830216" cy="2832995"/>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algn="ctr" defTabSz="914217">
                    <a:defRPr/>
                  </a:pPr>
                  <a:endParaRPr lang="bg-BG" sz="900">
                    <a:latin typeface="Calibri Light"/>
                  </a:endParaRPr>
                </a:p>
              </p:txBody>
            </p:sp>
          </p:grpSp>
          <p:sp>
            <p:nvSpPr>
              <p:cNvPr id="29732" name="Freeform 22"/>
              <p:cNvSpPr>
                <a:spLocks noChangeArrowheads="1"/>
              </p:cNvSpPr>
              <p:nvPr/>
            </p:nvSpPr>
            <p:spPr bwMode="auto">
              <a:xfrm>
                <a:off x="15014064" y="3584307"/>
                <a:ext cx="747702" cy="747708"/>
              </a:xfrm>
              <a:custGeom>
                <a:avLst/>
                <a:gdLst>
                  <a:gd name="T0" fmla="*/ 373040 w 461"/>
                  <a:gd name="T1" fmla="*/ 12975 h 461"/>
                  <a:gd name="T2" fmla="*/ 373040 w 461"/>
                  <a:gd name="T3" fmla="*/ 12975 h 461"/>
                  <a:gd name="T4" fmla="*/ 0 w 461"/>
                  <a:gd name="T5" fmla="*/ 387640 h 461"/>
                  <a:gd name="T6" fmla="*/ 373040 w 461"/>
                  <a:gd name="T7" fmla="*/ 746086 h 461"/>
                  <a:gd name="T8" fmla="*/ 746080 w 461"/>
                  <a:gd name="T9" fmla="*/ 373043 h 461"/>
                  <a:gd name="T10" fmla="*/ 373040 w 461"/>
                  <a:gd name="T11" fmla="*/ 12975 h 461"/>
                  <a:gd name="T12" fmla="*/ 373040 w 461"/>
                  <a:gd name="T13" fmla="*/ 56767 h 461"/>
                  <a:gd name="T14" fmla="*/ 373040 w 461"/>
                  <a:gd name="T15" fmla="*/ 56767 h 461"/>
                  <a:gd name="T16" fmla="*/ 517390 w 461"/>
                  <a:gd name="T17" fmla="*/ 85962 h 461"/>
                  <a:gd name="T18" fmla="*/ 471977 w 461"/>
                  <a:gd name="T19" fmla="*/ 171924 h 461"/>
                  <a:gd name="T20" fmla="*/ 373040 w 461"/>
                  <a:gd name="T21" fmla="*/ 157327 h 461"/>
                  <a:gd name="T22" fmla="*/ 272481 w 461"/>
                  <a:gd name="T23" fmla="*/ 171924 h 461"/>
                  <a:gd name="T24" fmla="*/ 228690 w 461"/>
                  <a:gd name="T25" fmla="*/ 85962 h 461"/>
                  <a:gd name="T26" fmla="*/ 373040 w 461"/>
                  <a:gd name="T27" fmla="*/ 56767 h 461"/>
                  <a:gd name="T28" fmla="*/ 171923 w 461"/>
                  <a:gd name="T29" fmla="*/ 473602 h 461"/>
                  <a:gd name="T30" fmla="*/ 171923 w 461"/>
                  <a:gd name="T31" fmla="*/ 473602 h 461"/>
                  <a:gd name="T32" fmla="*/ 85961 w 461"/>
                  <a:gd name="T33" fmla="*/ 530370 h 461"/>
                  <a:gd name="T34" fmla="*/ 56767 w 461"/>
                  <a:gd name="T35" fmla="*/ 387640 h 461"/>
                  <a:gd name="T36" fmla="*/ 85961 w 461"/>
                  <a:gd name="T37" fmla="*/ 228692 h 461"/>
                  <a:gd name="T38" fmla="*/ 171923 w 461"/>
                  <a:gd name="T39" fmla="*/ 270862 h 461"/>
                  <a:gd name="T40" fmla="*/ 142728 w 461"/>
                  <a:gd name="T41" fmla="*/ 373043 h 461"/>
                  <a:gd name="T42" fmla="*/ 171923 w 461"/>
                  <a:gd name="T43" fmla="*/ 473602 h 461"/>
                  <a:gd name="T44" fmla="*/ 373040 w 461"/>
                  <a:gd name="T45" fmla="*/ 702294 h 461"/>
                  <a:gd name="T46" fmla="*/ 373040 w 461"/>
                  <a:gd name="T47" fmla="*/ 702294 h 461"/>
                  <a:gd name="T48" fmla="*/ 228690 w 461"/>
                  <a:gd name="T49" fmla="*/ 660124 h 461"/>
                  <a:gd name="T50" fmla="*/ 272481 w 461"/>
                  <a:gd name="T51" fmla="*/ 574162 h 461"/>
                  <a:gd name="T52" fmla="*/ 373040 w 461"/>
                  <a:gd name="T53" fmla="*/ 603357 h 461"/>
                  <a:gd name="T54" fmla="*/ 471977 w 461"/>
                  <a:gd name="T55" fmla="*/ 574162 h 461"/>
                  <a:gd name="T56" fmla="*/ 517390 w 461"/>
                  <a:gd name="T57" fmla="*/ 660124 h 461"/>
                  <a:gd name="T58" fmla="*/ 373040 w 461"/>
                  <a:gd name="T59" fmla="*/ 702294 h 461"/>
                  <a:gd name="T60" fmla="*/ 373040 w 461"/>
                  <a:gd name="T61" fmla="*/ 559565 h 461"/>
                  <a:gd name="T62" fmla="*/ 373040 w 461"/>
                  <a:gd name="T63" fmla="*/ 559565 h 461"/>
                  <a:gd name="T64" fmla="*/ 201117 w 461"/>
                  <a:gd name="T65" fmla="*/ 373043 h 461"/>
                  <a:gd name="T66" fmla="*/ 373040 w 461"/>
                  <a:gd name="T67" fmla="*/ 199497 h 461"/>
                  <a:gd name="T68" fmla="*/ 544963 w 461"/>
                  <a:gd name="T69" fmla="*/ 373043 h 461"/>
                  <a:gd name="T70" fmla="*/ 373040 w 461"/>
                  <a:gd name="T71" fmla="*/ 559565 h 461"/>
                  <a:gd name="T72" fmla="*/ 574157 w 461"/>
                  <a:gd name="T73" fmla="*/ 473602 h 461"/>
                  <a:gd name="T74" fmla="*/ 574157 w 461"/>
                  <a:gd name="T75" fmla="*/ 473602 h 461"/>
                  <a:gd name="T76" fmla="*/ 603352 w 461"/>
                  <a:gd name="T77" fmla="*/ 373043 h 461"/>
                  <a:gd name="T78" fmla="*/ 574157 w 461"/>
                  <a:gd name="T79" fmla="*/ 270862 h 461"/>
                  <a:gd name="T80" fmla="*/ 660119 w 461"/>
                  <a:gd name="T81" fmla="*/ 228692 h 461"/>
                  <a:gd name="T82" fmla="*/ 689313 w 461"/>
                  <a:gd name="T83" fmla="*/ 373043 h 461"/>
                  <a:gd name="T84" fmla="*/ 660119 w 461"/>
                  <a:gd name="T85" fmla="*/ 530370 h 461"/>
                  <a:gd name="T86" fmla="*/ 574157 w 461"/>
                  <a:gd name="T87" fmla="*/ 473602 h 461"/>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461" h="461">
                    <a:moveTo>
                      <a:pt x="230" y="8"/>
                    </a:moveTo>
                    <a:lnTo>
                      <a:pt x="230" y="8"/>
                    </a:lnTo>
                    <a:cubicBezTo>
                      <a:pt x="97" y="8"/>
                      <a:pt x="0" y="106"/>
                      <a:pt x="0" y="239"/>
                    </a:cubicBezTo>
                    <a:cubicBezTo>
                      <a:pt x="0" y="363"/>
                      <a:pt x="106" y="460"/>
                      <a:pt x="230" y="460"/>
                    </a:cubicBezTo>
                    <a:cubicBezTo>
                      <a:pt x="363" y="460"/>
                      <a:pt x="460" y="354"/>
                      <a:pt x="460" y="230"/>
                    </a:cubicBezTo>
                    <a:cubicBezTo>
                      <a:pt x="460" y="106"/>
                      <a:pt x="354" y="0"/>
                      <a:pt x="230" y="8"/>
                    </a:cubicBezTo>
                    <a:close/>
                    <a:moveTo>
                      <a:pt x="230" y="35"/>
                    </a:moveTo>
                    <a:lnTo>
                      <a:pt x="230" y="35"/>
                    </a:lnTo>
                    <a:cubicBezTo>
                      <a:pt x="256" y="35"/>
                      <a:pt x="291" y="44"/>
                      <a:pt x="319" y="53"/>
                    </a:cubicBezTo>
                    <a:cubicBezTo>
                      <a:pt x="291" y="106"/>
                      <a:pt x="291" y="106"/>
                      <a:pt x="291" y="106"/>
                    </a:cubicBezTo>
                    <a:cubicBezTo>
                      <a:pt x="275" y="97"/>
                      <a:pt x="247" y="97"/>
                      <a:pt x="230" y="97"/>
                    </a:cubicBezTo>
                    <a:cubicBezTo>
                      <a:pt x="203" y="97"/>
                      <a:pt x="185" y="97"/>
                      <a:pt x="168" y="106"/>
                    </a:cubicBezTo>
                    <a:cubicBezTo>
                      <a:pt x="141" y="53"/>
                      <a:pt x="141" y="53"/>
                      <a:pt x="141" y="53"/>
                    </a:cubicBezTo>
                    <a:cubicBezTo>
                      <a:pt x="168" y="44"/>
                      <a:pt x="194" y="35"/>
                      <a:pt x="230" y="35"/>
                    </a:cubicBezTo>
                    <a:close/>
                    <a:moveTo>
                      <a:pt x="106" y="292"/>
                    </a:moveTo>
                    <a:lnTo>
                      <a:pt x="106" y="292"/>
                    </a:lnTo>
                    <a:cubicBezTo>
                      <a:pt x="53" y="327"/>
                      <a:pt x="53" y="327"/>
                      <a:pt x="53" y="327"/>
                    </a:cubicBezTo>
                    <a:cubicBezTo>
                      <a:pt x="35" y="301"/>
                      <a:pt x="35" y="265"/>
                      <a:pt x="35" y="239"/>
                    </a:cubicBezTo>
                    <a:cubicBezTo>
                      <a:pt x="26" y="204"/>
                      <a:pt x="35" y="167"/>
                      <a:pt x="53" y="141"/>
                    </a:cubicBezTo>
                    <a:cubicBezTo>
                      <a:pt x="106" y="167"/>
                      <a:pt x="106" y="167"/>
                      <a:pt x="106" y="167"/>
                    </a:cubicBezTo>
                    <a:cubicBezTo>
                      <a:pt x="97" y="185"/>
                      <a:pt x="88" y="212"/>
                      <a:pt x="88" y="230"/>
                    </a:cubicBezTo>
                    <a:cubicBezTo>
                      <a:pt x="88" y="257"/>
                      <a:pt x="97" y="274"/>
                      <a:pt x="106" y="292"/>
                    </a:cubicBezTo>
                    <a:close/>
                    <a:moveTo>
                      <a:pt x="230" y="433"/>
                    </a:moveTo>
                    <a:lnTo>
                      <a:pt x="230" y="433"/>
                    </a:lnTo>
                    <a:cubicBezTo>
                      <a:pt x="194" y="433"/>
                      <a:pt x="168" y="425"/>
                      <a:pt x="141" y="407"/>
                    </a:cubicBezTo>
                    <a:cubicBezTo>
                      <a:pt x="168" y="354"/>
                      <a:pt x="168" y="354"/>
                      <a:pt x="168" y="354"/>
                    </a:cubicBezTo>
                    <a:cubicBezTo>
                      <a:pt x="185" y="363"/>
                      <a:pt x="203" y="372"/>
                      <a:pt x="230" y="372"/>
                    </a:cubicBezTo>
                    <a:cubicBezTo>
                      <a:pt x="247" y="372"/>
                      <a:pt x="275" y="363"/>
                      <a:pt x="291" y="354"/>
                    </a:cubicBezTo>
                    <a:cubicBezTo>
                      <a:pt x="319" y="407"/>
                      <a:pt x="319" y="407"/>
                      <a:pt x="319" y="407"/>
                    </a:cubicBezTo>
                    <a:cubicBezTo>
                      <a:pt x="291" y="425"/>
                      <a:pt x="266" y="433"/>
                      <a:pt x="230" y="433"/>
                    </a:cubicBezTo>
                    <a:close/>
                    <a:moveTo>
                      <a:pt x="230" y="345"/>
                    </a:moveTo>
                    <a:lnTo>
                      <a:pt x="230" y="345"/>
                    </a:lnTo>
                    <a:cubicBezTo>
                      <a:pt x="168" y="345"/>
                      <a:pt x="124" y="292"/>
                      <a:pt x="124" y="230"/>
                    </a:cubicBezTo>
                    <a:cubicBezTo>
                      <a:pt x="124" y="167"/>
                      <a:pt x="168" y="123"/>
                      <a:pt x="230" y="123"/>
                    </a:cubicBezTo>
                    <a:cubicBezTo>
                      <a:pt x="291" y="123"/>
                      <a:pt x="336" y="167"/>
                      <a:pt x="336" y="230"/>
                    </a:cubicBezTo>
                    <a:cubicBezTo>
                      <a:pt x="336" y="292"/>
                      <a:pt x="291" y="345"/>
                      <a:pt x="230" y="345"/>
                    </a:cubicBezTo>
                    <a:close/>
                    <a:moveTo>
                      <a:pt x="354" y="292"/>
                    </a:moveTo>
                    <a:lnTo>
                      <a:pt x="354" y="292"/>
                    </a:lnTo>
                    <a:cubicBezTo>
                      <a:pt x="363" y="274"/>
                      <a:pt x="372" y="257"/>
                      <a:pt x="372" y="230"/>
                    </a:cubicBezTo>
                    <a:cubicBezTo>
                      <a:pt x="372" y="212"/>
                      <a:pt x="363" y="185"/>
                      <a:pt x="354" y="167"/>
                    </a:cubicBezTo>
                    <a:cubicBezTo>
                      <a:pt x="407" y="141"/>
                      <a:pt x="407" y="141"/>
                      <a:pt x="407" y="141"/>
                    </a:cubicBezTo>
                    <a:cubicBezTo>
                      <a:pt x="416" y="167"/>
                      <a:pt x="425" y="195"/>
                      <a:pt x="425" y="230"/>
                    </a:cubicBezTo>
                    <a:cubicBezTo>
                      <a:pt x="425" y="265"/>
                      <a:pt x="416" y="292"/>
                      <a:pt x="407" y="327"/>
                    </a:cubicBezTo>
                    <a:lnTo>
                      <a:pt x="354" y="292"/>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grpSp>
        <p:grpSp>
          <p:nvGrpSpPr>
            <p:cNvPr id="29721" name="Group 15"/>
            <p:cNvGrpSpPr>
              <a:grpSpLocks/>
            </p:cNvGrpSpPr>
            <p:nvPr/>
          </p:nvGrpSpPr>
          <p:grpSpPr bwMode="auto">
            <a:xfrm>
              <a:off x="12208441" y="5274469"/>
              <a:ext cx="1999231" cy="1999752"/>
              <a:chOff x="12208441" y="5274469"/>
              <a:chExt cx="1999231" cy="1999752"/>
            </a:xfrm>
          </p:grpSpPr>
          <p:grpSp>
            <p:nvGrpSpPr>
              <p:cNvPr id="29727" name="Group 67"/>
              <p:cNvGrpSpPr>
                <a:grpSpLocks/>
              </p:cNvGrpSpPr>
              <p:nvPr/>
            </p:nvGrpSpPr>
            <p:grpSpPr bwMode="auto">
              <a:xfrm rot="-283084">
                <a:off x="12208441" y="5274469"/>
                <a:ext cx="1999231" cy="1999752"/>
                <a:chOff x="5013110" y="5059616"/>
                <a:chExt cx="3378533" cy="3379413"/>
              </a:xfrm>
            </p:grpSpPr>
            <p:sp>
              <p:nvSpPr>
                <p:cNvPr id="69" name="Oval 68"/>
                <p:cNvSpPr/>
                <p:nvPr/>
              </p:nvSpPr>
              <p:spPr>
                <a:xfrm>
                  <a:off x="5012704" y="5058793"/>
                  <a:ext cx="3380164" cy="3380278"/>
                </a:xfrm>
                <a:prstGeom prst="ellipse">
                  <a:avLst/>
                </a:prstGeom>
                <a:solidFill>
                  <a:schemeClr val="accent3">
                    <a:lumMod val="60000"/>
                    <a:lumOff val="40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algn="ctr" defTabSz="914217">
                    <a:defRPr/>
                  </a:pPr>
                  <a:endParaRPr lang="bg-BG" sz="900">
                    <a:latin typeface="Calibri Light"/>
                  </a:endParaRPr>
                </a:p>
              </p:txBody>
            </p:sp>
            <p:sp>
              <p:nvSpPr>
                <p:cNvPr id="70" name="Oval 69"/>
                <p:cNvSpPr/>
                <p:nvPr/>
              </p:nvSpPr>
              <p:spPr>
                <a:xfrm>
                  <a:off x="5286336" y="5332435"/>
                  <a:ext cx="2832899" cy="2832995"/>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algn="ctr" defTabSz="914217">
                    <a:defRPr/>
                  </a:pPr>
                  <a:endParaRPr lang="bg-BG" sz="900">
                    <a:latin typeface="Calibri Light"/>
                  </a:endParaRPr>
                </a:p>
              </p:txBody>
            </p:sp>
          </p:grpSp>
          <p:sp>
            <p:nvSpPr>
              <p:cNvPr id="29728" name="Freeform 101"/>
              <p:cNvSpPr>
                <a:spLocks noChangeArrowheads="1"/>
              </p:cNvSpPr>
              <p:nvPr/>
            </p:nvSpPr>
            <p:spPr bwMode="auto">
              <a:xfrm>
                <a:off x="12885009" y="5933249"/>
                <a:ext cx="804670" cy="619524"/>
              </a:xfrm>
              <a:custGeom>
                <a:avLst/>
                <a:gdLst>
                  <a:gd name="T0" fmla="*/ 129524 w 497"/>
                  <a:gd name="T1" fmla="*/ 402204 h 382"/>
                  <a:gd name="T2" fmla="*/ 129524 w 497"/>
                  <a:gd name="T3" fmla="*/ 402204 h 382"/>
                  <a:gd name="T4" fmla="*/ 257430 w 497"/>
                  <a:gd name="T5" fmla="*/ 531947 h 382"/>
                  <a:gd name="T6" fmla="*/ 401525 w 497"/>
                  <a:gd name="T7" fmla="*/ 617902 h 382"/>
                  <a:gd name="T8" fmla="*/ 545621 w 497"/>
                  <a:gd name="T9" fmla="*/ 546543 h 382"/>
                  <a:gd name="T10" fmla="*/ 631431 w 497"/>
                  <a:gd name="T11" fmla="*/ 418422 h 382"/>
                  <a:gd name="T12" fmla="*/ 401525 w 497"/>
                  <a:gd name="T13" fmla="*/ 531947 h 382"/>
                  <a:gd name="T14" fmla="*/ 129524 w 497"/>
                  <a:gd name="T15" fmla="*/ 402204 h 382"/>
                  <a:gd name="T16" fmla="*/ 788479 w 497"/>
                  <a:gd name="T17" fmla="*/ 201102 h 382"/>
                  <a:gd name="T18" fmla="*/ 788479 w 497"/>
                  <a:gd name="T19" fmla="*/ 201102 h 382"/>
                  <a:gd name="T20" fmla="*/ 443621 w 497"/>
                  <a:gd name="T21" fmla="*/ 14596 h 382"/>
                  <a:gd name="T22" fmla="*/ 357811 w 497"/>
                  <a:gd name="T23" fmla="*/ 14596 h 382"/>
                  <a:gd name="T24" fmla="*/ 14571 w 497"/>
                  <a:gd name="T25" fmla="*/ 201102 h 382"/>
                  <a:gd name="T26" fmla="*/ 14571 w 497"/>
                  <a:gd name="T27" fmla="*/ 259486 h 382"/>
                  <a:gd name="T28" fmla="*/ 357811 w 497"/>
                  <a:gd name="T29" fmla="*/ 445992 h 382"/>
                  <a:gd name="T30" fmla="*/ 443621 w 497"/>
                  <a:gd name="T31" fmla="*/ 445992 h 382"/>
                  <a:gd name="T32" fmla="*/ 660574 w 497"/>
                  <a:gd name="T33" fmla="*/ 316249 h 382"/>
                  <a:gd name="T34" fmla="*/ 430668 w 497"/>
                  <a:gd name="T35" fmla="*/ 259486 h 382"/>
                  <a:gd name="T36" fmla="*/ 401525 w 497"/>
                  <a:gd name="T37" fmla="*/ 272461 h 382"/>
                  <a:gd name="T38" fmla="*/ 328668 w 497"/>
                  <a:gd name="T39" fmla="*/ 215698 h 382"/>
                  <a:gd name="T40" fmla="*/ 401525 w 497"/>
                  <a:gd name="T41" fmla="*/ 173532 h 382"/>
                  <a:gd name="T42" fmla="*/ 474383 w 497"/>
                  <a:gd name="T43" fmla="*/ 201102 h 382"/>
                  <a:gd name="T44" fmla="*/ 717241 w 497"/>
                  <a:gd name="T45" fmla="*/ 287057 h 382"/>
                  <a:gd name="T46" fmla="*/ 788479 w 497"/>
                  <a:gd name="T47" fmla="*/ 259486 h 382"/>
                  <a:gd name="T48" fmla="*/ 788479 w 497"/>
                  <a:gd name="T49" fmla="*/ 201102 h 382"/>
                  <a:gd name="T50" fmla="*/ 688098 w 497"/>
                  <a:gd name="T51" fmla="*/ 561140 h 382"/>
                  <a:gd name="T52" fmla="*/ 688098 w 497"/>
                  <a:gd name="T53" fmla="*/ 561140 h 382"/>
                  <a:gd name="T54" fmla="*/ 746384 w 497"/>
                  <a:gd name="T55" fmla="*/ 546543 h 382"/>
                  <a:gd name="T56" fmla="*/ 717241 w 497"/>
                  <a:gd name="T57" fmla="*/ 287057 h 382"/>
                  <a:gd name="T58" fmla="*/ 660574 w 497"/>
                  <a:gd name="T59" fmla="*/ 316249 h 382"/>
                  <a:gd name="T60" fmla="*/ 688098 w 497"/>
                  <a:gd name="T61" fmla="*/ 561140 h 38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497" h="382">
                    <a:moveTo>
                      <a:pt x="80" y="248"/>
                    </a:moveTo>
                    <a:lnTo>
                      <a:pt x="80" y="248"/>
                    </a:lnTo>
                    <a:cubicBezTo>
                      <a:pt x="97" y="293"/>
                      <a:pt x="106" y="311"/>
                      <a:pt x="159" y="328"/>
                    </a:cubicBezTo>
                    <a:cubicBezTo>
                      <a:pt x="203" y="355"/>
                      <a:pt x="230" y="381"/>
                      <a:pt x="248" y="381"/>
                    </a:cubicBezTo>
                    <a:cubicBezTo>
                      <a:pt x="266" y="381"/>
                      <a:pt x="293" y="355"/>
                      <a:pt x="337" y="337"/>
                    </a:cubicBezTo>
                    <a:cubicBezTo>
                      <a:pt x="390" y="311"/>
                      <a:pt x="372" y="311"/>
                      <a:pt x="390" y="258"/>
                    </a:cubicBezTo>
                    <a:cubicBezTo>
                      <a:pt x="248" y="328"/>
                      <a:pt x="248" y="328"/>
                      <a:pt x="248" y="328"/>
                    </a:cubicBezTo>
                    <a:lnTo>
                      <a:pt x="80" y="248"/>
                    </a:lnTo>
                    <a:close/>
                    <a:moveTo>
                      <a:pt x="487" y="124"/>
                    </a:moveTo>
                    <a:lnTo>
                      <a:pt x="487" y="124"/>
                    </a:lnTo>
                    <a:cubicBezTo>
                      <a:pt x="274" y="9"/>
                      <a:pt x="274" y="9"/>
                      <a:pt x="274" y="9"/>
                    </a:cubicBezTo>
                    <a:cubicBezTo>
                      <a:pt x="266" y="0"/>
                      <a:pt x="239" y="0"/>
                      <a:pt x="221" y="9"/>
                    </a:cubicBezTo>
                    <a:cubicBezTo>
                      <a:pt x="9" y="124"/>
                      <a:pt x="9" y="124"/>
                      <a:pt x="9" y="124"/>
                    </a:cubicBezTo>
                    <a:cubicBezTo>
                      <a:pt x="0" y="133"/>
                      <a:pt x="0" y="142"/>
                      <a:pt x="9" y="160"/>
                    </a:cubicBezTo>
                    <a:cubicBezTo>
                      <a:pt x="221" y="275"/>
                      <a:pt x="221" y="275"/>
                      <a:pt x="221" y="275"/>
                    </a:cubicBezTo>
                    <a:cubicBezTo>
                      <a:pt x="239" y="284"/>
                      <a:pt x="266" y="284"/>
                      <a:pt x="274" y="275"/>
                    </a:cubicBezTo>
                    <a:cubicBezTo>
                      <a:pt x="408" y="195"/>
                      <a:pt x="408" y="195"/>
                      <a:pt x="408" y="195"/>
                    </a:cubicBezTo>
                    <a:cubicBezTo>
                      <a:pt x="266" y="160"/>
                      <a:pt x="266" y="160"/>
                      <a:pt x="266" y="160"/>
                    </a:cubicBezTo>
                    <a:cubicBezTo>
                      <a:pt x="257" y="160"/>
                      <a:pt x="257" y="168"/>
                      <a:pt x="248" y="168"/>
                    </a:cubicBezTo>
                    <a:cubicBezTo>
                      <a:pt x="221" y="168"/>
                      <a:pt x="203" y="151"/>
                      <a:pt x="203" y="133"/>
                    </a:cubicBezTo>
                    <a:cubicBezTo>
                      <a:pt x="203" y="124"/>
                      <a:pt x="221" y="107"/>
                      <a:pt x="248" y="107"/>
                    </a:cubicBezTo>
                    <a:cubicBezTo>
                      <a:pt x="266" y="107"/>
                      <a:pt x="284" y="115"/>
                      <a:pt x="293" y="124"/>
                    </a:cubicBezTo>
                    <a:cubicBezTo>
                      <a:pt x="443" y="177"/>
                      <a:pt x="443" y="177"/>
                      <a:pt x="443" y="177"/>
                    </a:cubicBezTo>
                    <a:cubicBezTo>
                      <a:pt x="487" y="160"/>
                      <a:pt x="487" y="160"/>
                      <a:pt x="487" y="160"/>
                    </a:cubicBezTo>
                    <a:cubicBezTo>
                      <a:pt x="496" y="142"/>
                      <a:pt x="496" y="133"/>
                      <a:pt x="487" y="124"/>
                    </a:cubicBezTo>
                    <a:close/>
                    <a:moveTo>
                      <a:pt x="425" y="346"/>
                    </a:moveTo>
                    <a:lnTo>
                      <a:pt x="425" y="346"/>
                    </a:lnTo>
                    <a:cubicBezTo>
                      <a:pt x="416" y="355"/>
                      <a:pt x="452" y="364"/>
                      <a:pt x="461" y="337"/>
                    </a:cubicBezTo>
                    <a:cubicBezTo>
                      <a:pt x="469" y="213"/>
                      <a:pt x="443" y="177"/>
                      <a:pt x="443" y="177"/>
                    </a:cubicBezTo>
                    <a:cubicBezTo>
                      <a:pt x="408" y="195"/>
                      <a:pt x="408" y="195"/>
                      <a:pt x="408" y="195"/>
                    </a:cubicBezTo>
                    <a:cubicBezTo>
                      <a:pt x="408" y="195"/>
                      <a:pt x="443" y="222"/>
                      <a:pt x="425" y="346"/>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grpSp>
        <p:grpSp>
          <p:nvGrpSpPr>
            <p:cNvPr id="29722" name="Group 14"/>
            <p:cNvGrpSpPr>
              <a:grpSpLocks/>
            </p:cNvGrpSpPr>
            <p:nvPr/>
          </p:nvGrpSpPr>
          <p:grpSpPr bwMode="auto">
            <a:xfrm>
              <a:off x="9907711" y="7463571"/>
              <a:ext cx="1999231" cy="1999752"/>
              <a:chOff x="9907711" y="7463571"/>
              <a:chExt cx="1999231" cy="1999752"/>
            </a:xfrm>
          </p:grpSpPr>
          <p:grpSp>
            <p:nvGrpSpPr>
              <p:cNvPr id="29723" name="Group 64"/>
              <p:cNvGrpSpPr>
                <a:grpSpLocks/>
              </p:cNvGrpSpPr>
              <p:nvPr/>
            </p:nvGrpSpPr>
            <p:grpSpPr bwMode="auto">
              <a:xfrm rot="-283084">
                <a:off x="9907711" y="7463571"/>
                <a:ext cx="1999231" cy="1999752"/>
                <a:chOff x="5013110" y="5059616"/>
                <a:chExt cx="3378533" cy="3379413"/>
              </a:xfrm>
            </p:grpSpPr>
            <p:sp>
              <p:nvSpPr>
                <p:cNvPr id="66" name="Oval 65"/>
                <p:cNvSpPr/>
                <p:nvPr/>
              </p:nvSpPr>
              <p:spPr>
                <a:xfrm>
                  <a:off x="5013550" y="5058881"/>
                  <a:ext cx="3377480" cy="3380278"/>
                </a:xfrm>
                <a:prstGeom prst="ellipse">
                  <a:avLst/>
                </a:prstGeom>
                <a:solidFill>
                  <a:schemeClr val="accent2">
                    <a:lumMod val="60000"/>
                    <a:lumOff val="40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algn="ctr" defTabSz="914217">
                    <a:defRPr/>
                  </a:pPr>
                  <a:endParaRPr lang="bg-BG" sz="900">
                    <a:latin typeface="Calibri Light"/>
                  </a:endParaRPr>
                </a:p>
              </p:txBody>
            </p:sp>
            <p:sp>
              <p:nvSpPr>
                <p:cNvPr id="67" name="Oval 66"/>
                <p:cNvSpPr/>
                <p:nvPr/>
              </p:nvSpPr>
              <p:spPr>
                <a:xfrm>
                  <a:off x="5287183" y="5332523"/>
                  <a:ext cx="2830216" cy="283299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algn="ctr" defTabSz="914217">
                    <a:defRPr/>
                  </a:pPr>
                  <a:endParaRPr lang="bg-BG" sz="900">
                    <a:latin typeface="Calibri Light"/>
                  </a:endParaRPr>
                </a:p>
              </p:txBody>
            </p:sp>
          </p:grpSp>
          <p:sp>
            <p:nvSpPr>
              <p:cNvPr id="29724" name="Freeform 104"/>
              <p:cNvSpPr>
                <a:spLocks noChangeArrowheads="1"/>
              </p:cNvSpPr>
              <p:nvPr/>
            </p:nvSpPr>
            <p:spPr bwMode="auto">
              <a:xfrm>
                <a:off x="10528124" y="8136492"/>
                <a:ext cx="804676" cy="541196"/>
              </a:xfrm>
              <a:custGeom>
                <a:avLst/>
                <a:gdLst>
                  <a:gd name="T0" fmla="*/ 328670 w 497"/>
                  <a:gd name="T1" fmla="*/ 412722 h 337"/>
                  <a:gd name="T2" fmla="*/ 328670 w 497"/>
                  <a:gd name="T3" fmla="*/ 412722 h 337"/>
                  <a:gd name="T4" fmla="*/ 357814 w 497"/>
                  <a:gd name="T5" fmla="*/ 525137 h 337"/>
                  <a:gd name="T6" fmla="*/ 458196 w 497"/>
                  <a:gd name="T7" fmla="*/ 497836 h 337"/>
                  <a:gd name="T8" fmla="*/ 644388 w 497"/>
                  <a:gd name="T9" fmla="*/ 14453 h 337"/>
                  <a:gd name="T10" fmla="*/ 328670 w 497"/>
                  <a:gd name="T11" fmla="*/ 412722 h 337"/>
                  <a:gd name="T12" fmla="*/ 401528 w 497"/>
                  <a:gd name="T13" fmla="*/ 114021 h 337"/>
                  <a:gd name="T14" fmla="*/ 401528 w 497"/>
                  <a:gd name="T15" fmla="*/ 114021 h 337"/>
                  <a:gd name="T16" fmla="*/ 443624 w 497"/>
                  <a:gd name="T17" fmla="*/ 114021 h 337"/>
                  <a:gd name="T18" fmla="*/ 501911 w 497"/>
                  <a:gd name="T19" fmla="*/ 41754 h 337"/>
                  <a:gd name="T20" fmla="*/ 401528 w 497"/>
                  <a:gd name="T21" fmla="*/ 27301 h 337"/>
                  <a:gd name="T22" fmla="*/ 0 w 497"/>
                  <a:gd name="T23" fmla="*/ 454476 h 337"/>
                  <a:gd name="T24" fmla="*/ 0 w 497"/>
                  <a:gd name="T25" fmla="*/ 497836 h 337"/>
                  <a:gd name="T26" fmla="*/ 42096 w 497"/>
                  <a:gd name="T27" fmla="*/ 539590 h 337"/>
                  <a:gd name="T28" fmla="*/ 85811 w 497"/>
                  <a:gd name="T29" fmla="*/ 497836 h 337"/>
                  <a:gd name="T30" fmla="*/ 85811 w 497"/>
                  <a:gd name="T31" fmla="*/ 454476 h 337"/>
                  <a:gd name="T32" fmla="*/ 401528 w 497"/>
                  <a:gd name="T33" fmla="*/ 114021 h 337"/>
                  <a:gd name="T34" fmla="*/ 688103 w 497"/>
                  <a:gd name="T35" fmla="*/ 157380 h 337"/>
                  <a:gd name="T36" fmla="*/ 688103 w 497"/>
                  <a:gd name="T37" fmla="*/ 157380 h 337"/>
                  <a:gd name="T38" fmla="*/ 658960 w 497"/>
                  <a:gd name="T39" fmla="*/ 242494 h 337"/>
                  <a:gd name="T40" fmla="*/ 715627 w 497"/>
                  <a:gd name="T41" fmla="*/ 454476 h 337"/>
                  <a:gd name="T42" fmla="*/ 715627 w 497"/>
                  <a:gd name="T43" fmla="*/ 497836 h 337"/>
                  <a:gd name="T44" fmla="*/ 759342 w 497"/>
                  <a:gd name="T45" fmla="*/ 539590 h 337"/>
                  <a:gd name="T46" fmla="*/ 759342 w 497"/>
                  <a:gd name="T47" fmla="*/ 539590 h 337"/>
                  <a:gd name="T48" fmla="*/ 803057 w 497"/>
                  <a:gd name="T49" fmla="*/ 497836 h 337"/>
                  <a:gd name="T50" fmla="*/ 803057 w 497"/>
                  <a:gd name="T51" fmla="*/ 454476 h 337"/>
                  <a:gd name="T52" fmla="*/ 688103 w 497"/>
                  <a:gd name="T53" fmla="*/ 157380 h 33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497" h="337">
                    <a:moveTo>
                      <a:pt x="203" y="257"/>
                    </a:moveTo>
                    <a:lnTo>
                      <a:pt x="203" y="257"/>
                    </a:lnTo>
                    <a:cubicBezTo>
                      <a:pt x="186" y="283"/>
                      <a:pt x="194" y="310"/>
                      <a:pt x="221" y="327"/>
                    </a:cubicBezTo>
                    <a:cubicBezTo>
                      <a:pt x="239" y="336"/>
                      <a:pt x="266" y="336"/>
                      <a:pt x="283" y="310"/>
                    </a:cubicBezTo>
                    <a:cubicBezTo>
                      <a:pt x="301" y="274"/>
                      <a:pt x="407" y="9"/>
                      <a:pt x="398" y="9"/>
                    </a:cubicBezTo>
                    <a:cubicBezTo>
                      <a:pt x="389" y="0"/>
                      <a:pt x="221" y="230"/>
                      <a:pt x="203" y="257"/>
                    </a:cubicBezTo>
                    <a:close/>
                    <a:moveTo>
                      <a:pt x="248" y="71"/>
                    </a:moveTo>
                    <a:lnTo>
                      <a:pt x="248" y="71"/>
                    </a:lnTo>
                    <a:cubicBezTo>
                      <a:pt x="257" y="71"/>
                      <a:pt x="266" y="71"/>
                      <a:pt x="274" y="71"/>
                    </a:cubicBezTo>
                    <a:cubicBezTo>
                      <a:pt x="292" y="53"/>
                      <a:pt x="301" y="44"/>
                      <a:pt x="310" y="26"/>
                    </a:cubicBezTo>
                    <a:cubicBezTo>
                      <a:pt x="292" y="17"/>
                      <a:pt x="274" y="17"/>
                      <a:pt x="248" y="17"/>
                    </a:cubicBezTo>
                    <a:cubicBezTo>
                      <a:pt x="106" y="17"/>
                      <a:pt x="0" y="133"/>
                      <a:pt x="0" y="283"/>
                    </a:cubicBezTo>
                    <a:cubicBezTo>
                      <a:pt x="0" y="292"/>
                      <a:pt x="0" y="301"/>
                      <a:pt x="0" y="310"/>
                    </a:cubicBezTo>
                    <a:cubicBezTo>
                      <a:pt x="0" y="327"/>
                      <a:pt x="17" y="336"/>
                      <a:pt x="26" y="336"/>
                    </a:cubicBezTo>
                    <a:cubicBezTo>
                      <a:pt x="44" y="336"/>
                      <a:pt x="53" y="319"/>
                      <a:pt x="53" y="310"/>
                    </a:cubicBezTo>
                    <a:cubicBezTo>
                      <a:pt x="53" y="301"/>
                      <a:pt x="53" y="292"/>
                      <a:pt x="53" y="283"/>
                    </a:cubicBezTo>
                    <a:cubicBezTo>
                      <a:pt x="53" y="160"/>
                      <a:pt x="132" y="71"/>
                      <a:pt x="248" y="71"/>
                    </a:cubicBezTo>
                    <a:close/>
                    <a:moveTo>
                      <a:pt x="425" y="98"/>
                    </a:moveTo>
                    <a:lnTo>
                      <a:pt x="425" y="98"/>
                    </a:lnTo>
                    <a:cubicBezTo>
                      <a:pt x="416" y="115"/>
                      <a:pt x="416" y="133"/>
                      <a:pt x="407" y="151"/>
                    </a:cubicBezTo>
                    <a:cubicBezTo>
                      <a:pt x="433" y="186"/>
                      <a:pt x="442" y="239"/>
                      <a:pt x="442" y="283"/>
                    </a:cubicBezTo>
                    <a:cubicBezTo>
                      <a:pt x="442" y="292"/>
                      <a:pt x="442" y="301"/>
                      <a:pt x="442" y="310"/>
                    </a:cubicBezTo>
                    <a:cubicBezTo>
                      <a:pt x="442" y="319"/>
                      <a:pt x="451" y="336"/>
                      <a:pt x="469" y="336"/>
                    </a:cubicBezTo>
                    <a:cubicBezTo>
                      <a:pt x="478" y="336"/>
                      <a:pt x="496" y="327"/>
                      <a:pt x="496" y="310"/>
                    </a:cubicBezTo>
                    <a:cubicBezTo>
                      <a:pt x="496" y="301"/>
                      <a:pt x="496" y="292"/>
                      <a:pt x="496" y="283"/>
                    </a:cubicBezTo>
                    <a:cubicBezTo>
                      <a:pt x="496" y="213"/>
                      <a:pt x="469" y="151"/>
                      <a:pt x="425" y="98"/>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grpSp>
      </p:grpSp>
      <p:sp>
        <p:nvSpPr>
          <p:cNvPr id="2" name="Title 1">
            <a:extLst>
              <a:ext uri="{FF2B5EF4-FFF2-40B4-BE49-F238E27FC236}">
                <a16:creationId xmlns:a16="http://schemas.microsoft.com/office/drawing/2014/main" id="{189427C1-654A-410A-A365-3629CF0AFD28}"/>
              </a:ext>
            </a:extLst>
          </p:cNvPr>
          <p:cNvSpPr>
            <a:spLocks noGrp="1"/>
          </p:cNvSpPr>
          <p:nvPr>
            <p:ph type="title"/>
          </p:nvPr>
        </p:nvSpPr>
        <p:spPr/>
        <p:txBody>
          <a:bodyPr/>
          <a:lstStyle/>
          <a:p>
            <a:r>
              <a:rPr lang="en-US">
                <a:solidFill>
                  <a:srgbClr val="FFA401"/>
                </a:solidFill>
              </a:rPr>
              <a:t>Your Title </a:t>
            </a:r>
            <a:r>
              <a:rPr lang="en-US">
                <a:solidFill>
                  <a:srgbClr val="26A69A"/>
                </a:solidFill>
              </a:rPr>
              <a:t>Goes Here</a:t>
            </a:r>
          </a:p>
        </p:txBody>
      </p:sp>
      <p:sp>
        <p:nvSpPr>
          <p:cNvPr id="55" name="TextBox 95">
            <a:extLst>
              <a:ext uri="{FF2B5EF4-FFF2-40B4-BE49-F238E27FC236}">
                <a16:creationId xmlns:a16="http://schemas.microsoft.com/office/drawing/2014/main" id="{620D05C4-D751-4FF0-9FAC-98E923CACA30}"/>
              </a:ext>
            </a:extLst>
          </p:cNvPr>
          <p:cNvSpPr txBox="1">
            <a:spLocks noChangeArrowheads="1"/>
          </p:cNvSpPr>
          <p:nvPr/>
        </p:nvSpPr>
        <p:spPr bwMode="auto">
          <a:xfrm>
            <a:off x="818015" y="2785838"/>
            <a:ext cx="4608513" cy="5728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latin typeface="Calibri Light" panose="020F0302020204030204" pitchFamily="34" charset="0"/>
                <a:cs typeface="Calibri Light" panose="020F0302020204030204" pitchFamily="34" charset="0"/>
              </a:rPr>
              <a:t>Creativity is the key to success in the future, and primary education where our teachers can bring lorem ipsum key</a:t>
            </a:r>
          </a:p>
        </p:txBody>
      </p:sp>
      <p:sp>
        <p:nvSpPr>
          <p:cNvPr id="57" name="TextBox 47">
            <a:extLst>
              <a:ext uri="{FF2B5EF4-FFF2-40B4-BE49-F238E27FC236}">
                <a16:creationId xmlns:a16="http://schemas.microsoft.com/office/drawing/2014/main" id="{C7D66F98-0FF2-4295-9DED-0DF3905002EA}"/>
              </a:ext>
            </a:extLst>
          </p:cNvPr>
          <p:cNvSpPr txBox="1">
            <a:spLocks noChangeArrowheads="1"/>
          </p:cNvSpPr>
          <p:nvPr/>
        </p:nvSpPr>
        <p:spPr bwMode="auto">
          <a:xfrm>
            <a:off x="8148390" y="1966169"/>
            <a:ext cx="3164135" cy="5728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s-CO" sz="1400" dirty="0">
                <a:latin typeface="+mn-lt"/>
              </a:rPr>
              <a:t>Lorem ipsum dolor sit amet, consectetur adipiscing elit. </a:t>
            </a:r>
            <a:endParaRPr lang="en-US" altLang="es-MX" sz="1400" dirty="0">
              <a:latin typeface="+mn-lt"/>
              <a:cs typeface="Calibri Light" panose="020F0302020204030204" pitchFamily="34" charset="0"/>
            </a:endParaRPr>
          </a:p>
        </p:txBody>
      </p:sp>
      <p:sp>
        <p:nvSpPr>
          <p:cNvPr id="58" name="TextBox 47">
            <a:extLst>
              <a:ext uri="{FF2B5EF4-FFF2-40B4-BE49-F238E27FC236}">
                <a16:creationId xmlns:a16="http://schemas.microsoft.com/office/drawing/2014/main" id="{77D1E63E-52A1-42D9-AA0E-64F9266A081D}"/>
              </a:ext>
            </a:extLst>
          </p:cNvPr>
          <p:cNvSpPr txBox="1">
            <a:spLocks noChangeArrowheads="1"/>
          </p:cNvSpPr>
          <p:nvPr/>
        </p:nvSpPr>
        <p:spPr bwMode="auto">
          <a:xfrm>
            <a:off x="7036184" y="3239943"/>
            <a:ext cx="3164135" cy="5728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s-CO" sz="1400" dirty="0">
                <a:latin typeface="+mn-lt"/>
              </a:rPr>
              <a:t>Lorem ipsum dolor sit amet, consectetur adipiscing elit. </a:t>
            </a:r>
            <a:endParaRPr lang="en-US" altLang="es-MX" sz="1400" dirty="0">
              <a:latin typeface="+mn-lt"/>
              <a:cs typeface="Calibri Light" panose="020F0302020204030204" pitchFamily="34" charset="0"/>
            </a:endParaRPr>
          </a:p>
        </p:txBody>
      </p:sp>
      <p:sp>
        <p:nvSpPr>
          <p:cNvPr id="59" name="TextBox 47">
            <a:extLst>
              <a:ext uri="{FF2B5EF4-FFF2-40B4-BE49-F238E27FC236}">
                <a16:creationId xmlns:a16="http://schemas.microsoft.com/office/drawing/2014/main" id="{520B66D4-9F07-448F-BDB0-90DAB69DF819}"/>
              </a:ext>
            </a:extLst>
          </p:cNvPr>
          <p:cNvSpPr txBox="1">
            <a:spLocks noChangeArrowheads="1"/>
          </p:cNvSpPr>
          <p:nvPr/>
        </p:nvSpPr>
        <p:spPr bwMode="auto">
          <a:xfrm>
            <a:off x="5948363" y="4349220"/>
            <a:ext cx="3164135" cy="5728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s-CO" sz="1400" dirty="0">
                <a:latin typeface="+mn-lt"/>
              </a:rPr>
              <a:t>Lorem ipsum dolor sit amet, consectetur adipiscing elit. </a:t>
            </a:r>
            <a:endParaRPr lang="en-US" altLang="es-MX" sz="1400" dirty="0">
              <a:latin typeface="+mn-lt"/>
              <a:cs typeface="Calibri Light" panose="020F0302020204030204" pitchFamily="34" charset="0"/>
            </a:endParaRPr>
          </a:p>
        </p:txBody>
      </p:sp>
      <p:sp>
        <p:nvSpPr>
          <p:cNvPr id="60" name="TextBox 47">
            <a:extLst>
              <a:ext uri="{FF2B5EF4-FFF2-40B4-BE49-F238E27FC236}">
                <a16:creationId xmlns:a16="http://schemas.microsoft.com/office/drawing/2014/main" id="{0CCD5300-73A5-458E-98B6-F0A36783907F}"/>
              </a:ext>
            </a:extLst>
          </p:cNvPr>
          <p:cNvSpPr txBox="1">
            <a:spLocks noChangeArrowheads="1"/>
          </p:cNvSpPr>
          <p:nvPr/>
        </p:nvSpPr>
        <p:spPr bwMode="auto">
          <a:xfrm>
            <a:off x="4779169" y="5498242"/>
            <a:ext cx="3164135" cy="5728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s-CO" sz="1400" dirty="0">
                <a:latin typeface="+mn-lt"/>
              </a:rPr>
              <a:t>Lorem ipsum dolor sit amet, consectetur adipiscing elit. </a:t>
            </a:r>
            <a:endParaRPr lang="en-US" altLang="es-MX" sz="1400" dirty="0">
              <a:latin typeface="+mn-lt"/>
              <a:cs typeface="Calibri Light" panose="020F0302020204030204" pitchFamily="34" charset="0"/>
            </a:endParaRPr>
          </a:p>
        </p:txBody>
      </p:sp>
    </p:spTree>
  </p:cSld>
  <p:clrMapOvr>
    <a:masterClrMapping/>
  </p:clrMapOvr>
  <p:transition advClick="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Title 129">
            <a:extLst>
              <a:ext uri="{FF2B5EF4-FFF2-40B4-BE49-F238E27FC236}">
                <a16:creationId xmlns:a16="http://schemas.microsoft.com/office/drawing/2014/main" id="{C03707EA-43F5-478B-AB79-1716534EF647}"/>
              </a:ext>
            </a:extLst>
          </p:cNvPr>
          <p:cNvSpPr>
            <a:spLocks noGrp="1"/>
          </p:cNvSpPr>
          <p:nvPr>
            <p:ph type="title"/>
          </p:nvPr>
        </p:nvSpPr>
        <p:spPr/>
        <p:txBody>
          <a:bodyPr/>
          <a:lstStyle/>
          <a:p>
            <a:r>
              <a:rPr lang="en-US">
                <a:solidFill>
                  <a:srgbClr val="26A69A"/>
                </a:solidFill>
              </a:rPr>
              <a:t>Your Title </a:t>
            </a:r>
            <a:r>
              <a:rPr lang="en-US">
                <a:solidFill>
                  <a:srgbClr val="FFA401"/>
                </a:solidFill>
              </a:rPr>
              <a:t>Goes Here</a:t>
            </a:r>
          </a:p>
        </p:txBody>
      </p:sp>
      <p:sp>
        <p:nvSpPr>
          <p:cNvPr id="6" name="TextBox 9">
            <a:extLst>
              <a:ext uri="{FF2B5EF4-FFF2-40B4-BE49-F238E27FC236}">
                <a16:creationId xmlns:a16="http://schemas.microsoft.com/office/drawing/2014/main" id="{B5D7AEDA-35D8-495E-BEA6-C07F873C01F5}"/>
              </a:ext>
            </a:extLst>
          </p:cNvPr>
          <p:cNvSpPr txBox="1">
            <a:spLocks noChangeArrowheads="1"/>
          </p:cNvSpPr>
          <p:nvPr/>
        </p:nvSpPr>
        <p:spPr bwMode="auto">
          <a:xfrm>
            <a:off x="1813587" y="4354629"/>
            <a:ext cx="1061509"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100" dirty="0">
                <a:latin typeface="Calibri" panose="020F0502020204030204" pitchFamily="34" charset="0"/>
                <a:cs typeface="Calibri" panose="020F0502020204030204" pitchFamily="34" charset="0"/>
              </a:rPr>
              <a:t>CEO &amp; Founder</a:t>
            </a:r>
          </a:p>
        </p:txBody>
      </p:sp>
      <p:sp>
        <p:nvSpPr>
          <p:cNvPr id="7" name="TextBox 13">
            <a:extLst>
              <a:ext uri="{FF2B5EF4-FFF2-40B4-BE49-F238E27FC236}">
                <a16:creationId xmlns:a16="http://schemas.microsoft.com/office/drawing/2014/main" id="{546F0943-5377-44B6-BA12-A626C2D6E49D}"/>
              </a:ext>
            </a:extLst>
          </p:cNvPr>
          <p:cNvSpPr txBox="1">
            <a:spLocks noChangeArrowheads="1"/>
          </p:cNvSpPr>
          <p:nvPr/>
        </p:nvSpPr>
        <p:spPr bwMode="auto">
          <a:xfrm>
            <a:off x="4352793" y="4354629"/>
            <a:ext cx="1061509"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100">
                <a:latin typeface="Calibri" panose="020F0502020204030204" pitchFamily="34" charset="0"/>
                <a:cs typeface="Calibri" panose="020F0502020204030204" pitchFamily="34" charset="0"/>
              </a:rPr>
              <a:t>CEO &amp; Founder</a:t>
            </a:r>
          </a:p>
        </p:txBody>
      </p:sp>
      <p:sp>
        <p:nvSpPr>
          <p:cNvPr id="8" name="TextBox 17">
            <a:extLst>
              <a:ext uri="{FF2B5EF4-FFF2-40B4-BE49-F238E27FC236}">
                <a16:creationId xmlns:a16="http://schemas.microsoft.com/office/drawing/2014/main" id="{8DA59A51-29BE-48EF-9937-C5FF466D7576}"/>
              </a:ext>
            </a:extLst>
          </p:cNvPr>
          <p:cNvSpPr txBox="1">
            <a:spLocks noChangeArrowheads="1"/>
          </p:cNvSpPr>
          <p:nvPr/>
        </p:nvSpPr>
        <p:spPr bwMode="auto">
          <a:xfrm>
            <a:off x="6791193" y="4318117"/>
            <a:ext cx="1061509"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100">
                <a:latin typeface="Calibri" panose="020F0502020204030204" pitchFamily="34" charset="0"/>
                <a:cs typeface="Calibri" panose="020F0502020204030204" pitchFamily="34" charset="0"/>
              </a:rPr>
              <a:t>CEO &amp; Founder</a:t>
            </a:r>
          </a:p>
        </p:txBody>
      </p:sp>
      <p:sp>
        <p:nvSpPr>
          <p:cNvPr id="9" name="TextBox 21">
            <a:extLst>
              <a:ext uri="{FF2B5EF4-FFF2-40B4-BE49-F238E27FC236}">
                <a16:creationId xmlns:a16="http://schemas.microsoft.com/office/drawing/2014/main" id="{96F02B25-D8AC-4C6E-AC11-D650776D54CE}"/>
              </a:ext>
            </a:extLst>
          </p:cNvPr>
          <p:cNvSpPr txBox="1">
            <a:spLocks noChangeArrowheads="1"/>
          </p:cNvSpPr>
          <p:nvPr/>
        </p:nvSpPr>
        <p:spPr bwMode="auto">
          <a:xfrm>
            <a:off x="9228799" y="4354629"/>
            <a:ext cx="1061509"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100">
                <a:latin typeface="Calibri" panose="020F0502020204030204" pitchFamily="34" charset="0"/>
                <a:cs typeface="Calibri" panose="020F0502020204030204" pitchFamily="34" charset="0"/>
              </a:rPr>
              <a:t>CEO &amp; Founder</a:t>
            </a:r>
          </a:p>
        </p:txBody>
      </p:sp>
      <p:sp>
        <p:nvSpPr>
          <p:cNvPr id="10" name="Parallelogram 9">
            <a:extLst>
              <a:ext uri="{FF2B5EF4-FFF2-40B4-BE49-F238E27FC236}">
                <a16:creationId xmlns:a16="http://schemas.microsoft.com/office/drawing/2014/main" id="{ADE81C67-9E0D-4EEE-99A9-ABB4F8AC4DA5}"/>
              </a:ext>
            </a:extLst>
          </p:cNvPr>
          <p:cNvSpPr/>
          <p:nvPr/>
        </p:nvSpPr>
        <p:spPr>
          <a:xfrm>
            <a:off x="3019425" y="4698323"/>
            <a:ext cx="215107" cy="68263"/>
          </a:xfrm>
          <a:prstGeom prst="parallelogram">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accent3"/>
              </a:solidFill>
              <a:latin typeface="Raleway Light"/>
            </a:endParaRPr>
          </a:p>
        </p:txBody>
      </p:sp>
      <p:sp>
        <p:nvSpPr>
          <p:cNvPr id="11" name="Parallelogram 10">
            <a:extLst>
              <a:ext uri="{FF2B5EF4-FFF2-40B4-BE49-F238E27FC236}">
                <a16:creationId xmlns:a16="http://schemas.microsoft.com/office/drawing/2014/main" id="{969C6460-A6EB-4069-85C0-514C6C00393B}"/>
              </a:ext>
            </a:extLst>
          </p:cNvPr>
          <p:cNvSpPr/>
          <p:nvPr/>
        </p:nvSpPr>
        <p:spPr>
          <a:xfrm>
            <a:off x="2805907" y="4698323"/>
            <a:ext cx="215106" cy="68263"/>
          </a:xfrm>
          <a:prstGeom prst="parallelogram">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accent3"/>
              </a:solidFill>
              <a:latin typeface="Raleway Light"/>
            </a:endParaRPr>
          </a:p>
        </p:txBody>
      </p:sp>
      <p:sp>
        <p:nvSpPr>
          <p:cNvPr id="12" name="Parallelogram 11">
            <a:extLst>
              <a:ext uri="{FF2B5EF4-FFF2-40B4-BE49-F238E27FC236}">
                <a16:creationId xmlns:a16="http://schemas.microsoft.com/office/drawing/2014/main" id="{AF2EEF87-56B4-4B63-9250-9290C9D0F031}"/>
              </a:ext>
            </a:extLst>
          </p:cNvPr>
          <p:cNvSpPr/>
          <p:nvPr/>
        </p:nvSpPr>
        <p:spPr>
          <a:xfrm>
            <a:off x="2592388" y="4698323"/>
            <a:ext cx="215107" cy="68263"/>
          </a:xfrm>
          <a:prstGeom prst="parallelogram">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accent3"/>
              </a:solidFill>
              <a:latin typeface="Raleway Light"/>
            </a:endParaRPr>
          </a:p>
        </p:txBody>
      </p:sp>
      <p:sp>
        <p:nvSpPr>
          <p:cNvPr id="13" name="Parallelogram 12">
            <a:extLst>
              <a:ext uri="{FF2B5EF4-FFF2-40B4-BE49-F238E27FC236}">
                <a16:creationId xmlns:a16="http://schemas.microsoft.com/office/drawing/2014/main" id="{D511631B-1F67-4BEF-AB06-A0CF1F31082D}"/>
              </a:ext>
            </a:extLst>
          </p:cNvPr>
          <p:cNvSpPr/>
          <p:nvPr/>
        </p:nvSpPr>
        <p:spPr>
          <a:xfrm>
            <a:off x="2378869" y="4698323"/>
            <a:ext cx="215106" cy="68263"/>
          </a:xfrm>
          <a:prstGeom prst="parallelogram">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accent3"/>
              </a:solidFill>
              <a:latin typeface="Raleway Light"/>
            </a:endParaRPr>
          </a:p>
        </p:txBody>
      </p:sp>
      <p:sp>
        <p:nvSpPr>
          <p:cNvPr id="14" name="Parallelogram 13">
            <a:extLst>
              <a:ext uri="{FF2B5EF4-FFF2-40B4-BE49-F238E27FC236}">
                <a16:creationId xmlns:a16="http://schemas.microsoft.com/office/drawing/2014/main" id="{245F17D9-25A6-4036-98CD-5D802933B3B9}"/>
              </a:ext>
            </a:extLst>
          </p:cNvPr>
          <p:cNvSpPr/>
          <p:nvPr/>
        </p:nvSpPr>
        <p:spPr>
          <a:xfrm>
            <a:off x="2165350" y="4698323"/>
            <a:ext cx="215107" cy="68263"/>
          </a:xfrm>
          <a:prstGeom prst="parallelogram">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accent3"/>
              </a:solidFill>
              <a:latin typeface="Raleway Light"/>
            </a:endParaRPr>
          </a:p>
        </p:txBody>
      </p:sp>
      <p:sp>
        <p:nvSpPr>
          <p:cNvPr id="15" name="TextBox 78">
            <a:extLst>
              <a:ext uri="{FF2B5EF4-FFF2-40B4-BE49-F238E27FC236}">
                <a16:creationId xmlns:a16="http://schemas.microsoft.com/office/drawing/2014/main" id="{292E840E-86A5-4FB7-9ACE-FBDB768F806C}"/>
              </a:ext>
            </a:extLst>
          </p:cNvPr>
          <p:cNvSpPr txBox="1">
            <a:spLocks noChangeArrowheads="1"/>
          </p:cNvSpPr>
          <p:nvPr/>
        </p:nvSpPr>
        <p:spPr bwMode="auto">
          <a:xfrm>
            <a:off x="1386682" y="4602279"/>
            <a:ext cx="500422" cy="2308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900" b="1">
                <a:latin typeface="Calibri" panose="020F0502020204030204" pitchFamily="34" charset="0"/>
                <a:cs typeface="Calibri" panose="020F0502020204030204" pitchFamily="34" charset="0"/>
              </a:rPr>
              <a:t>Adobe</a:t>
            </a:r>
            <a:endParaRPr lang="en-US" altLang="es-MX" sz="900" b="1">
              <a:latin typeface="Calibri" panose="020F0502020204030204" pitchFamily="34" charset="0"/>
              <a:cs typeface="Calibri" panose="020F0502020204030204" pitchFamily="34" charset="0"/>
            </a:endParaRPr>
          </a:p>
        </p:txBody>
      </p:sp>
      <p:sp>
        <p:nvSpPr>
          <p:cNvPr id="16" name="Parallelogram 15">
            <a:extLst>
              <a:ext uri="{FF2B5EF4-FFF2-40B4-BE49-F238E27FC236}">
                <a16:creationId xmlns:a16="http://schemas.microsoft.com/office/drawing/2014/main" id="{269E3EAD-9531-4415-9390-8970811B55ED}"/>
              </a:ext>
            </a:extLst>
          </p:cNvPr>
          <p:cNvSpPr/>
          <p:nvPr/>
        </p:nvSpPr>
        <p:spPr>
          <a:xfrm>
            <a:off x="3019425" y="4878504"/>
            <a:ext cx="215107" cy="68263"/>
          </a:xfrm>
          <a:prstGeom prst="parallelogram">
            <a:avLst/>
          </a:prstGeom>
          <a:no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17" name="Parallelogram 16">
            <a:extLst>
              <a:ext uri="{FF2B5EF4-FFF2-40B4-BE49-F238E27FC236}">
                <a16:creationId xmlns:a16="http://schemas.microsoft.com/office/drawing/2014/main" id="{88BC4669-46C1-4193-A01C-53DB50157C3E}"/>
              </a:ext>
            </a:extLst>
          </p:cNvPr>
          <p:cNvSpPr/>
          <p:nvPr/>
        </p:nvSpPr>
        <p:spPr>
          <a:xfrm>
            <a:off x="2805907" y="4878504"/>
            <a:ext cx="215106" cy="68263"/>
          </a:xfrm>
          <a:prstGeom prst="parallelogram">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18" name="Parallelogram 17">
            <a:extLst>
              <a:ext uri="{FF2B5EF4-FFF2-40B4-BE49-F238E27FC236}">
                <a16:creationId xmlns:a16="http://schemas.microsoft.com/office/drawing/2014/main" id="{C95D8492-689E-421D-BE7A-1CB5A5204A9E}"/>
              </a:ext>
            </a:extLst>
          </p:cNvPr>
          <p:cNvSpPr/>
          <p:nvPr/>
        </p:nvSpPr>
        <p:spPr>
          <a:xfrm>
            <a:off x="2592388" y="4878504"/>
            <a:ext cx="215107" cy="68263"/>
          </a:xfrm>
          <a:prstGeom prst="parallelogram">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19" name="Parallelogram 18">
            <a:extLst>
              <a:ext uri="{FF2B5EF4-FFF2-40B4-BE49-F238E27FC236}">
                <a16:creationId xmlns:a16="http://schemas.microsoft.com/office/drawing/2014/main" id="{7655A274-E43C-40A9-9FF3-757E05838680}"/>
              </a:ext>
            </a:extLst>
          </p:cNvPr>
          <p:cNvSpPr/>
          <p:nvPr/>
        </p:nvSpPr>
        <p:spPr>
          <a:xfrm>
            <a:off x="2378869" y="4878504"/>
            <a:ext cx="215106" cy="68263"/>
          </a:xfrm>
          <a:prstGeom prst="parallelogram">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20" name="Parallelogram 19">
            <a:extLst>
              <a:ext uri="{FF2B5EF4-FFF2-40B4-BE49-F238E27FC236}">
                <a16:creationId xmlns:a16="http://schemas.microsoft.com/office/drawing/2014/main" id="{38F072B9-E65B-4BAF-BC92-9001AB288B70}"/>
              </a:ext>
            </a:extLst>
          </p:cNvPr>
          <p:cNvSpPr/>
          <p:nvPr/>
        </p:nvSpPr>
        <p:spPr>
          <a:xfrm>
            <a:off x="2165350" y="4878504"/>
            <a:ext cx="215107" cy="68263"/>
          </a:xfrm>
          <a:prstGeom prst="parallelogram">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21" name="TextBox 81">
            <a:extLst>
              <a:ext uri="{FF2B5EF4-FFF2-40B4-BE49-F238E27FC236}">
                <a16:creationId xmlns:a16="http://schemas.microsoft.com/office/drawing/2014/main" id="{0F52A488-7E7E-413E-8389-3E2B23284A79}"/>
              </a:ext>
            </a:extLst>
          </p:cNvPr>
          <p:cNvSpPr txBox="1">
            <a:spLocks noChangeArrowheads="1"/>
          </p:cNvSpPr>
          <p:nvPr/>
        </p:nvSpPr>
        <p:spPr bwMode="auto">
          <a:xfrm>
            <a:off x="1386682" y="4793573"/>
            <a:ext cx="469964" cy="2308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900" b="1">
                <a:latin typeface="Calibri" panose="020F0502020204030204" pitchFamily="34" charset="0"/>
                <a:cs typeface="Calibri" panose="020F0502020204030204" pitchFamily="34" charset="0"/>
              </a:rPr>
              <a:t>Vegas</a:t>
            </a:r>
            <a:endParaRPr lang="en-US" altLang="es-MX" sz="900" b="1">
              <a:latin typeface="Calibri" panose="020F0502020204030204" pitchFamily="34" charset="0"/>
              <a:cs typeface="Calibri" panose="020F0502020204030204" pitchFamily="34" charset="0"/>
            </a:endParaRPr>
          </a:p>
        </p:txBody>
      </p:sp>
      <p:sp>
        <p:nvSpPr>
          <p:cNvPr id="22" name="Parallelogram 21">
            <a:extLst>
              <a:ext uri="{FF2B5EF4-FFF2-40B4-BE49-F238E27FC236}">
                <a16:creationId xmlns:a16="http://schemas.microsoft.com/office/drawing/2014/main" id="{0B5FB49D-CCBE-4517-9CB4-723D5BA6BC27}"/>
              </a:ext>
            </a:extLst>
          </p:cNvPr>
          <p:cNvSpPr/>
          <p:nvPr/>
        </p:nvSpPr>
        <p:spPr>
          <a:xfrm>
            <a:off x="3019425" y="5069004"/>
            <a:ext cx="215107" cy="68263"/>
          </a:xfrm>
          <a:prstGeom prst="parallelogram">
            <a:avLst/>
          </a:prstGeom>
          <a:no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23" name="Parallelogram 22">
            <a:extLst>
              <a:ext uri="{FF2B5EF4-FFF2-40B4-BE49-F238E27FC236}">
                <a16:creationId xmlns:a16="http://schemas.microsoft.com/office/drawing/2014/main" id="{2CA4852C-B748-4385-9375-4ACC08D5E6B1}"/>
              </a:ext>
            </a:extLst>
          </p:cNvPr>
          <p:cNvSpPr/>
          <p:nvPr/>
        </p:nvSpPr>
        <p:spPr>
          <a:xfrm>
            <a:off x="2805907" y="5069004"/>
            <a:ext cx="215106" cy="68263"/>
          </a:xfrm>
          <a:prstGeom prst="parallelogram">
            <a:avLst/>
          </a:prstGeom>
          <a:no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24" name="Parallelogram 23">
            <a:extLst>
              <a:ext uri="{FF2B5EF4-FFF2-40B4-BE49-F238E27FC236}">
                <a16:creationId xmlns:a16="http://schemas.microsoft.com/office/drawing/2014/main" id="{6C940A4C-0BE3-41FC-AE74-DAB8F0F59A7C}"/>
              </a:ext>
            </a:extLst>
          </p:cNvPr>
          <p:cNvSpPr/>
          <p:nvPr/>
        </p:nvSpPr>
        <p:spPr>
          <a:xfrm>
            <a:off x="2592388" y="5069004"/>
            <a:ext cx="215107" cy="68263"/>
          </a:xfrm>
          <a:prstGeom prst="parallelogram">
            <a:avLst/>
          </a:prstGeom>
          <a:no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25" name="Parallelogram 24">
            <a:extLst>
              <a:ext uri="{FF2B5EF4-FFF2-40B4-BE49-F238E27FC236}">
                <a16:creationId xmlns:a16="http://schemas.microsoft.com/office/drawing/2014/main" id="{15EA9096-7DFB-4DCC-8600-A4CAFFC01024}"/>
              </a:ext>
            </a:extLst>
          </p:cNvPr>
          <p:cNvSpPr/>
          <p:nvPr/>
        </p:nvSpPr>
        <p:spPr>
          <a:xfrm>
            <a:off x="2378869" y="5069004"/>
            <a:ext cx="215106" cy="68263"/>
          </a:xfrm>
          <a:prstGeom prst="parallelogram">
            <a:avLst/>
          </a:prstGeom>
          <a:solidFill>
            <a:schemeClr val="accent3"/>
          </a:solid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26" name="Parallelogram 25">
            <a:extLst>
              <a:ext uri="{FF2B5EF4-FFF2-40B4-BE49-F238E27FC236}">
                <a16:creationId xmlns:a16="http://schemas.microsoft.com/office/drawing/2014/main" id="{F12E600F-9B47-424D-9F89-8E412A8889C6}"/>
              </a:ext>
            </a:extLst>
          </p:cNvPr>
          <p:cNvSpPr/>
          <p:nvPr/>
        </p:nvSpPr>
        <p:spPr>
          <a:xfrm>
            <a:off x="2165350" y="5069004"/>
            <a:ext cx="215107" cy="68263"/>
          </a:xfrm>
          <a:prstGeom prst="parallelogram">
            <a:avLst/>
          </a:prstGeom>
          <a:solidFill>
            <a:schemeClr val="accent3"/>
          </a:solid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27" name="TextBox 82">
            <a:extLst>
              <a:ext uri="{FF2B5EF4-FFF2-40B4-BE49-F238E27FC236}">
                <a16:creationId xmlns:a16="http://schemas.microsoft.com/office/drawing/2014/main" id="{632B7008-48E7-447C-9B9E-D7BC9E327D66}"/>
              </a:ext>
            </a:extLst>
          </p:cNvPr>
          <p:cNvSpPr txBox="1">
            <a:spLocks noChangeArrowheads="1"/>
          </p:cNvSpPr>
          <p:nvPr/>
        </p:nvSpPr>
        <p:spPr bwMode="auto">
          <a:xfrm>
            <a:off x="1386682" y="4977723"/>
            <a:ext cx="707209" cy="2308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900" b="1">
                <a:latin typeface="Calibri" panose="020F0502020204030204" pitchFamily="34" charset="0"/>
                <a:cs typeface="Calibri" panose="020F0502020204030204" pitchFamily="34" charset="0"/>
              </a:rPr>
              <a:t>Photoshop</a:t>
            </a:r>
            <a:endParaRPr lang="en-US" altLang="es-MX" sz="900" b="1">
              <a:latin typeface="Calibri" panose="020F0502020204030204" pitchFamily="34" charset="0"/>
              <a:cs typeface="Calibri" panose="020F0502020204030204" pitchFamily="34" charset="0"/>
            </a:endParaRPr>
          </a:p>
        </p:txBody>
      </p:sp>
      <p:sp>
        <p:nvSpPr>
          <p:cNvPr id="28" name="Parallelogram 27">
            <a:extLst>
              <a:ext uri="{FF2B5EF4-FFF2-40B4-BE49-F238E27FC236}">
                <a16:creationId xmlns:a16="http://schemas.microsoft.com/office/drawing/2014/main" id="{746E0F43-3D8C-4AAC-B8DF-B68B21B8B5F8}"/>
              </a:ext>
            </a:extLst>
          </p:cNvPr>
          <p:cNvSpPr/>
          <p:nvPr/>
        </p:nvSpPr>
        <p:spPr>
          <a:xfrm>
            <a:off x="3019425" y="5253154"/>
            <a:ext cx="215107" cy="68263"/>
          </a:xfrm>
          <a:prstGeom prst="parallelogram">
            <a:avLst/>
          </a:prstGeom>
          <a:noFill/>
          <a:ln w="63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29" name="Parallelogram 28">
            <a:extLst>
              <a:ext uri="{FF2B5EF4-FFF2-40B4-BE49-F238E27FC236}">
                <a16:creationId xmlns:a16="http://schemas.microsoft.com/office/drawing/2014/main" id="{214AE786-F4CF-403F-BA5E-F01C72B17163}"/>
              </a:ext>
            </a:extLst>
          </p:cNvPr>
          <p:cNvSpPr/>
          <p:nvPr/>
        </p:nvSpPr>
        <p:spPr>
          <a:xfrm>
            <a:off x="2805907" y="5253154"/>
            <a:ext cx="215106" cy="68263"/>
          </a:xfrm>
          <a:prstGeom prst="parallelogram">
            <a:avLst/>
          </a:prstGeom>
          <a:solidFill>
            <a:schemeClr val="accent4"/>
          </a:solidFill>
          <a:ln w="63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30" name="Parallelogram 29">
            <a:extLst>
              <a:ext uri="{FF2B5EF4-FFF2-40B4-BE49-F238E27FC236}">
                <a16:creationId xmlns:a16="http://schemas.microsoft.com/office/drawing/2014/main" id="{356912AC-6E90-4515-B4F9-6E09E57F3ADA}"/>
              </a:ext>
            </a:extLst>
          </p:cNvPr>
          <p:cNvSpPr/>
          <p:nvPr/>
        </p:nvSpPr>
        <p:spPr>
          <a:xfrm>
            <a:off x="2592388" y="5253154"/>
            <a:ext cx="215107" cy="68263"/>
          </a:xfrm>
          <a:prstGeom prst="parallelogram">
            <a:avLst/>
          </a:prstGeom>
          <a:solidFill>
            <a:schemeClr val="accent4"/>
          </a:solidFill>
          <a:ln w="63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31" name="Parallelogram 30">
            <a:extLst>
              <a:ext uri="{FF2B5EF4-FFF2-40B4-BE49-F238E27FC236}">
                <a16:creationId xmlns:a16="http://schemas.microsoft.com/office/drawing/2014/main" id="{AC0ACE7B-AA34-4ED4-986F-3DFB475F4BBF}"/>
              </a:ext>
            </a:extLst>
          </p:cNvPr>
          <p:cNvSpPr/>
          <p:nvPr/>
        </p:nvSpPr>
        <p:spPr>
          <a:xfrm>
            <a:off x="2378869" y="5253154"/>
            <a:ext cx="215106" cy="68263"/>
          </a:xfrm>
          <a:prstGeom prst="parallelogram">
            <a:avLst/>
          </a:prstGeom>
          <a:solidFill>
            <a:schemeClr val="accent4"/>
          </a:solidFill>
          <a:ln w="63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32" name="Parallelogram 31">
            <a:extLst>
              <a:ext uri="{FF2B5EF4-FFF2-40B4-BE49-F238E27FC236}">
                <a16:creationId xmlns:a16="http://schemas.microsoft.com/office/drawing/2014/main" id="{F836357B-54C9-42CE-B6FA-308451F49B64}"/>
              </a:ext>
            </a:extLst>
          </p:cNvPr>
          <p:cNvSpPr/>
          <p:nvPr/>
        </p:nvSpPr>
        <p:spPr>
          <a:xfrm>
            <a:off x="2165350" y="5253154"/>
            <a:ext cx="215107" cy="68263"/>
          </a:xfrm>
          <a:prstGeom prst="parallelogram">
            <a:avLst/>
          </a:prstGeom>
          <a:solidFill>
            <a:schemeClr val="accent4"/>
          </a:solidFill>
          <a:ln w="63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33" name="TextBox 83">
            <a:extLst>
              <a:ext uri="{FF2B5EF4-FFF2-40B4-BE49-F238E27FC236}">
                <a16:creationId xmlns:a16="http://schemas.microsoft.com/office/drawing/2014/main" id="{02C952DA-A001-47CB-9861-33DBCF8CF447}"/>
              </a:ext>
            </a:extLst>
          </p:cNvPr>
          <p:cNvSpPr txBox="1">
            <a:spLocks noChangeArrowheads="1"/>
          </p:cNvSpPr>
          <p:nvPr/>
        </p:nvSpPr>
        <p:spPr bwMode="auto">
          <a:xfrm>
            <a:off x="1386682" y="5167429"/>
            <a:ext cx="428286" cy="2308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900" b="1">
                <a:latin typeface="Calibri" panose="020F0502020204030204" pitchFamily="34" charset="0"/>
                <a:cs typeface="Calibri" panose="020F0502020204030204" pitchFamily="34" charset="0"/>
              </a:rPr>
              <a:t>Code</a:t>
            </a:r>
            <a:endParaRPr lang="en-US" altLang="es-MX" sz="900" b="1">
              <a:latin typeface="Calibri" panose="020F0502020204030204" pitchFamily="34" charset="0"/>
              <a:cs typeface="Calibri" panose="020F0502020204030204" pitchFamily="34" charset="0"/>
            </a:endParaRPr>
          </a:p>
        </p:txBody>
      </p:sp>
      <p:sp>
        <p:nvSpPr>
          <p:cNvPr id="34" name="Parallelogram 33">
            <a:extLst>
              <a:ext uri="{FF2B5EF4-FFF2-40B4-BE49-F238E27FC236}">
                <a16:creationId xmlns:a16="http://schemas.microsoft.com/office/drawing/2014/main" id="{428A6286-7CBA-4663-8979-2F2655E2B49E}"/>
              </a:ext>
            </a:extLst>
          </p:cNvPr>
          <p:cNvSpPr/>
          <p:nvPr/>
        </p:nvSpPr>
        <p:spPr>
          <a:xfrm>
            <a:off x="3019425" y="5443654"/>
            <a:ext cx="215107" cy="68263"/>
          </a:xfrm>
          <a:prstGeom prst="parallelogram">
            <a:avLst/>
          </a:prstGeom>
          <a:solidFill>
            <a:schemeClr val="accent5"/>
          </a:solidFill>
          <a:ln w="63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35" name="Parallelogram 34">
            <a:extLst>
              <a:ext uri="{FF2B5EF4-FFF2-40B4-BE49-F238E27FC236}">
                <a16:creationId xmlns:a16="http://schemas.microsoft.com/office/drawing/2014/main" id="{A06BAD49-585A-407B-BF6C-235E9CC220B5}"/>
              </a:ext>
            </a:extLst>
          </p:cNvPr>
          <p:cNvSpPr/>
          <p:nvPr/>
        </p:nvSpPr>
        <p:spPr>
          <a:xfrm>
            <a:off x="2805907" y="5443654"/>
            <a:ext cx="215106" cy="68263"/>
          </a:xfrm>
          <a:prstGeom prst="parallelogram">
            <a:avLst/>
          </a:prstGeom>
          <a:solidFill>
            <a:schemeClr val="accent5"/>
          </a:solidFill>
          <a:ln w="63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36" name="Parallelogram 35">
            <a:extLst>
              <a:ext uri="{FF2B5EF4-FFF2-40B4-BE49-F238E27FC236}">
                <a16:creationId xmlns:a16="http://schemas.microsoft.com/office/drawing/2014/main" id="{91A7DE19-ED30-4C60-92C7-AAC0B1A6D50E}"/>
              </a:ext>
            </a:extLst>
          </p:cNvPr>
          <p:cNvSpPr/>
          <p:nvPr/>
        </p:nvSpPr>
        <p:spPr>
          <a:xfrm>
            <a:off x="2592388" y="5443654"/>
            <a:ext cx="215107" cy="68263"/>
          </a:xfrm>
          <a:prstGeom prst="parallelogram">
            <a:avLst/>
          </a:prstGeom>
          <a:solidFill>
            <a:schemeClr val="accent5"/>
          </a:solidFill>
          <a:ln w="63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37" name="Parallelogram 36">
            <a:extLst>
              <a:ext uri="{FF2B5EF4-FFF2-40B4-BE49-F238E27FC236}">
                <a16:creationId xmlns:a16="http://schemas.microsoft.com/office/drawing/2014/main" id="{F7FB8CF2-7C9D-4913-BB1D-1B21D59383C6}"/>
              </a:ext>
            </a:extLst>
          </p:cNvPr>
          <p:cNvSpPr/>
          <p:nvPr/>
        </p:nvSpPr>
        <p:spPr>
          <a:xfrm>
            <a:off x="2378869" y="5443654"/>
            <a:ext cx="215106" cy="68263"/>
          </a:xfrm>
          <a:prstGeom prst="parallelogram">
            <a:avLst/>
          </a:prstGeom>
          <a:solidFill>
            <a:schemeClr val="accent5"/>
          </a:solidFill>
          <a:ln w="63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38" name="Parallelogram 37">
            <a:extLst>
              <a:ext uri="{FF2B5EF4-FFF2-40B4-BE49-F238E27FC236}">
                <a16:creationId xmlns:a16="http://schemas.microsoft.com/office/drawing/2014/main" id="{C3241540-3790-4260-AEF3-15296C5AA2D4}"/>
              </a:ext>
            </a:extLst>
          </p:cNvPr>
          <p:cNvSpPr/>
          <p:nvPr/>
        </p:nvSpPr>
        <p:spPr>
          <a:xfrm>
            <a:off x="2165350" y="5443654"/>
            <a:ext cx="215107" cy="68263"/>
          </a:xfrm>
          <a:prstGeom prst="parallelogram">
            <a:avLst/>
          </a:prstGeom>
          <a:solidFill>
            <a:schemeClr val="accent5"/>
          </a:solidFill>
          <a:ln w="63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39" name="TextBox 84">
            <a:extLst>
              <a:ext uri="{FF2B5EF4-FFF2-40B4-BE49-F238E27FC236}">
                <a16:creationId xmlns:a16="http://schemas.microsoft.com/office/drawing/2014/main" id="{68991C9B-F28D-4031-8EC8-087C67736730}"/>
              </a:ext>
            </a:extLst>
          </p:cNvPr>
          <p:cNvSpPr txBox="1">
            <a:spLocks noChangeArrowheads="1"/>
          </p:cNvSpPr>
          <p:nvPr/>
        </p:nvSpPr>
        <p:spPr bwMode="auto">
          <a:xfrm>
            <a:off x="1386682" y="5356342"/>
            <a:ext cx="506834" cy="2308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900" b="1">
                <a:latin typeface="Calibri" panose="020F0502020204030204" pitchFamily="34" charset="0"/>
                <a:cs typeface="Calibri" panose="020F0502020204030204" pitchFamily="34" charset="0"/>
              </a:rPr>
              <a:t>Design</a:t>
            </a:r>
            <a:endParaRPr lang="en-US" altLang="es-MX" sz="900" b="1">
              <a:latin typeface="Calibri" panose="020F0502020204030204" pitchFamily="34" charset="0"/>
              <a:cs typeface="Calibri" panose="020F0502020204030204" pitchFamily="34" charset="0"/>
            </a:endParaRPr>
          </a:p>
        </p:txBody>
      </p:sp>
      <p:sp>
        <p:nvSpPr>
          <p:cNvPr id="40" name="Parallelogram 39">
            <a:extLst>
              <a:ext uri="{FF2B5EF4-FFF2-40B4-BE49-F238E27FC236}">
                <a16:creationId xmlns:a16="http://schemas.microsoft.com/office/drawing/2014/main" id="{AD3CEA46-7408-46E1-9132-D7668E3C34FC}"/>
              </a:ext>
            </a:extLst>
          </p:cNvPr>
          <p:cNvSpPr/>
          <p:nvPr/>
        </p:nvSpPr>
        <p:spPr>
          <a:xfrm>
            <a:off x="5564188" y="4698323"/>
            <a:ext cx="215107" cy="68263"/>
          </a:xfrm>
          <a:prstGeom prst="parallelogram">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accent3"/>
              </a:solidFill>
              <a:latin typeface="Raleway Light"/>
            </a:endParaRPr>
          </a:p>
        </p:txBody>
      </p:sp>
      <p:sp>
        <p:nvSpPr>
          <p:cNvPr id="41" name="Parallelogram 40">
            <a:extLst>
              <a:ext uri="{FF2B5EF4-FFF2-40B4-BE49-F238E27FC236}">
                <a16:creationId xmlns:a16="http://schemas.microsoft.com/office/drawing/2014/main" id="{A63B1C4F-FA84-43EC-9885-11B8C105A3AB}"/>
              </a:ext>
            </a:extLst>
          </p:cNvPr>
          <p:cNvSpPr/>
          <p:nvPr/>
        </p:nvSpPr>
        <p:spPr>
          <a:xfrm>
            <a:off x="5350669" y="4698323"/>
            <a:ext cx="215106" cy="68263"/>
          </a:xfrm>
          <a:prstGeom prst="parallelogram">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accent3"/>
              </a:solidFill>
              <a:latin typeface="Raleway Light"/>
            </a:endParaRPr>
          </a:p>
        </p:txBody>
      </p:sp>
      <p:sp>
        <p:nvSpPr>
          <p:cNvPr id="42" name="Parallelogram 41">
            <a:extLst>
              <a:ext uri="{FF2B5EF4-FFF2-40B4-BE49-F238E27FC236}">
                <a16:creationId xmlns:a16="http://schemas.microsoft.com/office/drawing/2014/main" id="{0730C3DA-6821-4A93-8F55-0E3614D27DDA}"/>
              </a:ext>
            </a:extLst>
          </p:cNvPr>
          <p:cNvSpPr/>
          <p:nvPr/>
        </p:nvSpPr>
        <p:spPr>
          <a:xfrm>
            <a:off x="5137150" y="4698323"/>
            <a:ext cx="215107" cy="68263"/>
          </a:xfrm>
          <a:prstGeom prst="parallelogram">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accent3"/>
              </a:solidFill>
              <a:latin typeface="Raleway Light"/>
            </a:endParaRPr>
          </a:p>
        </p:txBody>
      </p:sp>
      <p:sp>
        <p:nvSpPr>
          <p:cNvPr id="43" name="Parallelogram 42">
            <a:extLst>
              <a:ext uri="{FF2B5EF4-FFF2-40B4-BE49-F238E27FC236}">
                <a16:creationId xmlns:a16="http://schemas.microsoft.com/office/drawing/2014/main" id="{5E70538F-40E2-4783-A053-1EE0C8EAE07A}"/>
              </a:ext>
            </a:extLst>
          </p:cNvPr>
          <p:cNvSpPr/>
          <p:nvPr/>
        </p:nvSpPr>
        <p:spPr>
          <a:xfrm>
            <a:off x="4923632" y="4698323"/>
            <a:ext cx="215106" cy="68263"/>
          </a:xfrm>
          <a:prstGeom prst="parallelogram">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accent3"/>
              </a:solidFill>
              <a:latin typeface="Raleway Light"/>
            </a:endParaRPr>
          </a:p>
        </p:txBody>
      </p:sp>
      <p:sp>
        <p:nvSpPr>
          <p:cNvPr id="44" name="Parallelogram 43">
            <a:extLst>
              <a:ext uri="{FF2B5EF4-FFF2-40B4-BE49-F238E27FC236}">
                <a16:creationId xmlns:a16="http://schemas.microsoft.com/office/drawing/2014/main" id="{08C012E2-EC2F-4577-9975-6F48A1B3F2EC}"/>
              </a:ext>
            </a:extLst>
          </p:cNvPr>
          <p:cNvSpPr/>
          <p:nvPr/>
        </p:nvSpPr>
        <p:spPr>
          <a:xfrm>
            <a:off x="4710907" y="4698323"/>
            <a:ext cx="214313" cy="68263"/>
          </a:xfrm>
          <a:prstGeom prst="parallelogram">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accent3"/>
              </a:solidFill>
              <a:latin typeface="Raleway Light"/>
            </a:endParaRPr>
          </a:p>
        </p:txBody>
      </p:sp>
      <p:sp>
        <p:nvSpPr>
          <p:cNvPr id="45" name="TextBox 132">
            <a:extLst>
              <a:ext uri="{FF2B5EF4-FFF2-40B4-BE49-F238E27FC236}">
                <a16:creationId xmlns:a16="http://schemas.microsoft.com/office/drawing/2014/main" id="{F2C66D1C-61AE-4E49-AF10-62E5972FFC00}"/>
              </a:ext>
            </a:extLst>
          </p:cNvPr>
          <p:cNvSpPr txBox="1">
            <a:spLocks noChangeArrowheads="1"/>
          </p:cNvSpPr>
          <p:nvPr/>
        </p:nvSpPr>
        <p:spPr bwMode="auto">
          <a:xfrm>
            <a:off x="3932238" y="4602279"/>
            <a:ext cx="500422" cy="2308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900" b="1">
                <a:latin typeface="Calibri" panose="020F0502020204030204" pitchFamily="34" charset="0"/>
                <a:cs typeface="Calibri" panose="020F0502020204030204" pitchFamily="34" charset="0"/>
              </a:rPr>
              <a:t>Adobe</a:t>
            </a:r>
            <a:endParaRPr lang="en-US" altLang="es-MX" sz="900" b="1">
              <a:latin typeface="Calibri" panose="020F0502020204030204" pitchFamily="34" charset="0"/>
              <a:cs typeface="Calibri" panose="020F0502020204030204" pitchFamily="34" charset="0"/>
            </a:endParaRPr>
          </a:p>
        </p:txBody>
      </p:sp>
      <p:sp>
        <p:nvSpPr>
          <p:cNvPr id="46" name="Parallelogram 45">
            <a:extLst>
              <a:ext uri="{FF2B5EF4-FFF2-40B4-BE49-F238E27FC236}">
                <a16:creationId xmlns:a16="http://schemas.microsoft.com/office/drawing/2014/main" id="{34902C6E-C92A-4DD0-BA93-E0283702C3DF}"/>
              </a:ext>
            </a:extLst>
          </p:cNvPr>
          <p:cNvSpPr/>
          <p:nvPr/>
        </p:nvSpPr>
        <p:spPr>
          <a:xfrm>
            <a:off x="5564188" y="4878504"/>
            <a:ext cx="215107" cy="68263"/>
          </a:xfrm>
          <a:prstGeom prst="parallelogram">
            <a:avLst/>
          </a:prstGeom>
          <a:no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47" name="Parallelogram 46">
            <a:extLst>
              <a:ext uri="{FF2B5EF4-FFF2-40B4-BE49-F238E27FC236}">
                <a16:creationId xmlns:a16="http://schemas.microsoft.com/office/drawing/2014/main" id="{5D89EEFA-520E-4D88-A962-140DA88B51CD}"/>
              </a:ext>
            </a:extLst>
          </p:cNvPr>
          <p:cNvSpPr/>
          <p:nvPr/>
        </p:nvSpPr>
        <p:spPr>
          <a:xfrm>
            <a:off x="5350669" y="4878504"/>
            <a:ext cx="215106" cy="68263"/>
          </a:xfrm>
          <a:prstGeom prst="parallelogram">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48" name="Parallelogram 47">
            <a:extLst>
              <a:ext uri="{FF2B5EF4-FFF2-40B4-BE49-F238E27FC236}">
                <a16:creationId xmlns:a16="http://schemas.microsoft.com/office/drawing/2014/main" id="{AE6697E1-0B11-42BF-A8B4-D3E795C70E4B}"/>
              </a:ext>
            </a:extLst>
          </p:cNvPr>
          <p:cNvSpPr/>
          <p:nvPr/>
        </p:nvSpPr>
        <p:spPr>
          <a:xfrm>
            <a:off x="5137150" y="4878504"/>
            <a:ext cx="215107" cy="68263"/>
          </a:xfrm>
          <a:prstGeom prst="parallelogram">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49" name="Parallelogram 48">
            <a:extLst>
              <a:ext uri="{FF2B5EF4-FFF2-40B4-BE49-F238E27FC236}">
                <a16:creationId xmlns:a16="http://schemas.microsoft.com/office/drawing/2014/main" id="{A39960B9-ECF0-426D-B91A-3B9DF726DA1A}"/>
              </a:ext>
            </a:extLst>
          </p:cNvPr>
          <p:cNvSpPr/>
          <p:nvPr/>
        </p:nvSpPr>
        <p:spPr>
          <a:xfrm>
            <a:off x="4923632" y="4878504"/>
            <a:ext cx="215106" cy="68263"/>
          </a:xfrm>
          <a:prstGeom prst="parallelogram">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50" name="Parallelogram 49">
            <a:extLst>
              <a:ext uri="{FF2B5EF4-FFF2-40B4-BE49-F238E27FC236}">
                <a16:creationId xmlns:a16="http://schemas.microsoft.com/office/drawing/2014/main" id="{B8F514DA-E8CC-41DA-B2B6-99FC9F2426D1}"/>
              </a:ext>
            </a:extLst>
          </p:cNvPr>
          <p:cNvSpPr/>
          <p:nvPr/>
        </p:nvSpPr>
        <p:spPr>
          <a:xfrm>
            <a:off x="4710907" y="4878504"/>
            <a:ext cx="214313" cy="68263"/>
          </a:xfrm>
          <a:prstGeom prst="parallelogram">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51" name="TextBox 140">
            <a:extLst>
              <a:ext uri="{FF2B5EF4-FFF2-40B4-BE49-F238E27FC236}">
                <a16:creationId xmlns:a16="http://schemas.microsoft.com/office/drawing/2014/main" id="{89B06ED6-DCDA-4E2D-BAEF-0D4E8C843B62}"/>
              </a:ext>
            </a:extLst>
          </p:cNvPr>
          <p:cNvSpPr txBox="1">
            <a:spLocks noChangeArrowheads="1"/>
          </p:cNvSpPr>
          <p:nvPr/>
        </p:nvSpPr>
        <p:spPr bwMode="auto">
          <a:xfrm>
            <a:off x="3932238" y="4793573"/>
            <a:ext cx="469964" cy="2308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900" b="1">
                <a:latin typeface="Calibri" panose="020F0502020204030204" pitchFamily="34" charset="0"/>
                <a:cs typeface="Calibri" panose="020F0502020204030204" pitchFamily="34" charset="0"/>
              </a:rPr>
              <a:t>Vegas</a:t>
            </a:r>
            <a:endParaRPr lang="en-US" altLang="es-MX" sz="900" b="1">
              <a:latin typeface="Calibri" panose="020F0502020204030204" pitchFamily="34" charset="0"/>
              <a:cs typeface="Calibri" panose="020F0502020204030204" pitchFamily="34" charset="0"/>
            </a:endParaRPr>
          </a:p>
        </p:txBody>
      </p:sp>
      <p:sp>
        <p:nvSpPr>
          <p:cNvPr id="52" name="Parallelogram 51">
            <a:extLst>
              <a:ext uri="{FF2B5EF4-FFF2-40B4-BE49-F238E27FC236}">
                <a16:creationId xmlns:a16="http://schemas.microsoft.com/office/drawing/2014/main" id="{2BDE6F1D-961D-4FEB-A2BB-A2707B0FAE42}"/>
              </a:ext>
            </a:extLst>
          </p:cNvPr>
          <p:cNvSpPr/>
          <p:nvPr/>
        </p:nvSpPr>
        <p:spPr>
          <a:xfrm>
            <a:off x="5564188" y="5069004"/>
            <a:ext cx="215107" cy="68263"/>
          </a:xfrm>
          <a:prstGeom prst="parallelogram">
            <a:avLst/>
          </a:prstGeom>
          <a:no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53" name="Parallelogram 52">
            <a:extLst>
              <a:ext uri="{FF2B5EF4-FFF2-40B4-BE49-F238E27FC236}">
                <a16:creationId xmlns:a16="http://schemas.microsoft.com/office/drawing/2014/main" id="{789EA3E2-A5E7-4E02-8744-E289BCD5ACF7}"/>
              </a:ext>
            </a:extLst>
          </p:cNvPr>
          <p:cNvSpPr/>
          <p:nvPr/>
        </p:nvSpPr>
        <p:spPr>
          <a:xfrm>
            <a:off x="5350669" y="5069004"/>
            <a:ext cx="215106" cy="68263"/>
          </a:xfrm>
          <a:prstGeom prst="parallelogram">
            <a:avLst/>
          </a:prstGeom>
          <a:no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54" name="Parallelogram 53">
            <a:extLst>
              <a:ext uri="{FF2B5EF4-FFF2-40B4-BE49-F238E27FC236}">
                <a16:creationId xmlns:a16="http://schemas.microsoft.com/office/drawing/2014/main" id="{E81090DC-791D-4FDB-983A-0618F4A57C5C}"/>
              </a:ext>
            </a:extLst>
          </p:cNvPr>
          <p:cNvSpPr/>
          <p:nvPr/>
        </p:nvSpPr>
        <p:spPr>
          <a:xfrm>
            <a:off x="5137150" y="5069004"/>
            <a:ext cx="215107" cy="68263"/>
          </a:xfrm>
          <a:prstGeom prst="parallelogram">
            <a:avLst/>
          </a:prstGeom>
          <a:no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55" name="Parallelogram 54">
            <a:extLst>
              <a:ext uri="{FF2B5EF4-FFF2-40B4-BE49-F238E27FC236}">
                <a16:creationId xmlns:a16="http://schemas.microsoft.com/office/drawing/2014/main" id="{D6F4B629-3D59-4BDC-96A8-14E7C6510676}"/>
              </a:ext>
            </a:extLst>
          </p:cNvPr>
          <p:cNvSpPr/>
          <p:nvPr/>
        </p:nvSpPr>
        <p:spPr>
          <a:xfrm>
            <a:off x="4923632" y="5069004"/>
            <a:ext cx="215106" cy="68263"/>
          </a:xfrm>
          <a:prstGeom prst="parallelogram">
            <a:avLst/>
          </a:prstGeom>
          <a:solidFill>
            <a:schemeClr val="accent3"/>
          </a:solid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56" name="Parallelogram 55">
            <a:extLst>
              <a:ext uri="{FF2B5EF4-FFF2-40B4-BE49-F238E27FC236}">
                <a16:creationId xmlns:a16="http://schemas.microsoft.com/office/drawing/2014/main" id="{18129587-4775-4EBE-9411-C3DEA3C83EF7}"/>
              </a:ext>
            </a:extLst>
          </p:cNvPr>
          <p:cNvSpPr/>
          <p:nvPr/>
        </p:nvSpPr>
        <p:spPr>
          <a:xfrm>
            <a:off x="4710907" y="5069004"/>
            <a:ext cx="214313" cy="68263"/>
          </a:xfrm>
          <a:prstGeom prst="parallelogram">
            <a:avLst/>
          </a:prstGeom>
          <a:solidFill>
            <a:schemeClr val="accent3"/>
          </a:solid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57" name="TextBox 148">
            <a:extLst>
              <a:ext uri="{FF2B5EF4-FFF2-40B4-BE49-F238E27FC236}">
                <a16:creationId xmlns:a16="http://schemas.microsoft.com/office/drawing/2014/main" id="{4EBB69AC-8A77-4847-836E-A354900C19F6}"/>
              </a:ext>
            </a:extLst>
          </p:cNvPr>
          <p:cNvSpPr txBox="1">
            <a:spLocks noChangeArrowheads="1"/>
          </p:cNvSpPr>
          <p:nvPr/>
        </p:nvSpPr>
        <p:spPr bwMode="auto">
          <a:xfrm>
            <a:off x="3932238" y="4977723"/>
            <a:ext cx="707209" cy="2308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900" b="1">
                <a:latin typeface="Calibri" panose="020F0502020204030204" pitchFamily="34" charset="0"/>
                <a:cs typeface="Calibri" panose="020F0502020204030204" pitchFamily="34" charset="0"/>
              </a:rPr>
              <a:t>Photoshop</a:t>
            </a:r>
            <a:endParaRPr lang="en-US" altLang="es-MX" sz="900" b="1">
              <a:latin typeface="Calibri" panose="020F0502020204030204" pitchFamily="34" charset="0"/>
              <a:cs typeface="Calibri" panose="020F0502020204030204" pitchFamily="34" charset="0"/>
            </a:endParaRPr>
          </a:p>
        </p:txBody>
      </p:sp>
      <p:sp>
        <p:nvSpPr>
          <p:cNvPr id="58" name="Parallelogram 57">
            <a:extLst>
              <a:ext uri="{FF2B5EF4-FFF2-40B4-BE49-F238E27FC236}">
                <a16:creationId xmlns:a16="http://schemas.microsoft.com/office/drawing/2014/main" id="{92842E0E-B047-442D-A0ED-F57F67EC8F72}"/>
              </a:ext>
            </a:extLst>
          </p:cNvPr>
          <p:cNvSpPr/>
          <p:nvPr/>
        </p:nvSpPr>
        <p:spPr>
          <a:xfrm>
            <a:off x="5564188" y="5253154"/>
            <a:ext cx="215107" cy="68263"/>
          </a:xfrm>
          <a:prstGeom prst="parallelogram">
            <a:avLst/>
          </a:prstGeom>
          <a:noFill/>
          <a:ln w="63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59" name="Parallelogram 58">
            <a:extLst>
              <a:ext uri="{FF2B5EF4-FFF2-40B4-BE49-F238E27FC236}">
                <a16:creationId xmlns:a16="http://schemas.microsoft.com/office/drawing/2014/main" id="{141BD60C-E738-40B1-8480-D72AE4C29C91}"/>
              </a:ext>
            </a:extLst>
          </p:cNvPr>
          <p:cNvSpPr/>
          <p:nvPr/>
        </p:nvSpPr>
        <p:spPr>
          <a:xfrm>
            <a:off x="5350669" y="5253154"/>
            <a:ext cx="215106" cy="68263"/>
          </a:xfrm>
          <a:prstGeom prst="parallelogram">
            <a:avLst/>
          </a:prstGeom>
          <a:solidFill>
            <a:schemeClr val="accent4"/>
          </a:solidFill>
          <a:ln w="63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60" name="Parallelogram 59">
            <a:extLst>
              <a:ext uri="{FF2B5EF4-FFF2-40B4-BE49-F238E27FC236}">
                <a16:creationId xmlns:a16="http://schemas.microsoft.com/office/drawing/2014/main" id="{CBE25A93-4B4F-4380-B111-1767CC6C5C45}"/>
              </a:ext>
            </a:extLst>
          </p:cNvPr>
          <p:cNvSpPr/>
          <p:nvPr/>
        </p:nvSpPr>
        <p:spPr>
          <a:xfrm>
            <a:off x="5137150" y="5253154"/>
            <a:ext cx="215107" cy="68263"/>
          </a:xfrm>
          <a:prstGeom prst="parallelogram">
            <a:avLst/>
          </a:prstGeom>
          <a:solidFill>
            <a:schemeClr val="accent4"/>
          </a:solidFill>
          <a:ln w="63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61" name="Parallelogram 60">
            <a:extLst>
              <a:ext uri="{FF2B5EF4-FFF2-40B4-BE49-F238E27FC236}">
                <a16:creationId xmlns:a16="http://schemas.microsoft.com/office/drawing/2014/main" id="{A8D7B027-0EAC-481F-A1AD-553FCC49DA3D}"/>
              </a:ext>
            </a:extLst>
          </p:cNvPr>
          <p:cNvSpPr/>
          <p:nvPr/>
        </p:nvSpPr>
        <p:spPr>
          <a:xfrm>
            <a:off x="4923632" y="5253154"/>
            <a:ext cx="215106" cy="68263"/>
          </a:xfrm>
          <a:prstGeom prst="parallelogram">
            <a:avLst/>
          </a:prstGeom>
          <a:solidFill>
            <a:schemeClr val="accent4"/>
          </a:solidFill>
          <a:ln w="63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62" name="Parallelogram 61">
            <a:extLst>
              <a:ext uri="{FF2B5EF4-FFF2-40B4-BE49-F238E27FC236}">
                <a16:creationId xmlns:a16="http://schemas.microsoft.com/office/drawing/2014/main" id="{AA605CB7-95DC-41A1-B006-5C0CEA168934}"/>
              </a:ext>
            </a:extLst>
          </p:cNvPr>
          <p:cNvSpPr/>
          <p:nvPr/>
        </p:nvSpPr>
        <p:spPr>
          <a:xfrm>
            <a:off x="4710907" y="5253154"/>
            <a:ext cx="214313" cy="68263"/>
          </a:xfrm>
          <a:prstGeom prst="parallelogram">
            <a:avLst/>
          </a:prstGeom>
          <a:solidFill>
            <a:schemeClr val="accent4"/>
          </a:solidFill>
          <a:ln w="63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63" name="TextBox 156">
            <a:extLst>
              <a:ext uri="{FF2B5EF4-FFF2-40B4-BE49-F238E27FC236}">
                <a16:creationId xmlns:a16="http://schemas.microsoft.com/office/drawing/2014/main" id="{BA5A58B1-E4DC-43F2-90BA-3CAC33661BAC}"/>
              </a:ext>
            </a:extLst>
          </p:cNvPr>
          <p:cNvSpPr txBox="1">
            <a:spLocks noChangeArrowheads="1"/>
          </p:cNvSpPr>
          <p:nvPr/>
        </p:nvSpPr>
        <p:spPr bwMode="auto">
          <a:xfrm>
            <a:off x="3932238" y="5167429"/>
            <a:ext cx="428286" cy="2308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900" b="1">
                <a:latin typeface="Calibri" panose="020F0502020204030204" pitchFamily="34" charset="0"/>
                <a:cs typeface="Calibri" panose="020F0502020204030204" pitchFamily="34" charset="0"/>
              </a:rPr>
              <a:t>Code</a:t>
            </a:r>
            <a:endParaRPr lang="en-US" altLang="es-MX" sz="900" b="1">
              <a:latin typeface="Calibri" panose="020F0502020204030204" pitchFamily="34" charset="0"/>
              <a:cs typeface="Calibri" panose="020F0502020204030204" pitchFamily="34" charset="0"/>
            </a:endParaRPr>
          </a:p>
        </p:txBody>
      </p:sp>
      <p:sp>
        <p:nvSpPr>
          <p:cNvPr id="64" name="Parallelogram 63">
            <a:extLst>
              <a:ext uri="{FF2B5EF4-FFF2-40B4-BE49-F238E27FC236}">
                <a16:creationId xmlns:a16="http://schemas.microsoft.com/office/drawing/2014/main" id="{F375E975-C7F1-4EC0-81C1-8F5677FD186A}"/>
              </a:ext>
            </a:extLst>
          </p:cNvPr>
          <p:cNvSpPr/>
          <p:nvPr/>
        </p:nvSpPr>
        <p:spPr>
          <a:xfrm>
            <a:off x="5564188" y="5443654"/>
            <a:ext cx="215107" cy="68263"/>
          </a:xfrm>
          <a:prstGeom prst="parallelogram">
            <a:avLst/>
          </a:prstGeom>
          <a:solidFill>
            <a:schemeClr val="accent5"/>
          </a:solidFill>
          <a:ln w="63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65" name="Parallelogram 64">
            <a:extLst>
              <a:ext uri="{FF2B5EF4-FFF2-40B4-BE49-F238E27FC236}">
                <a16:creationId xmlns:a16="http://schemas.microsoft.com/office/drawing/2014/main" id="{52F13B15-E8A1-4170-9F75-8CAFDE9BB04E}"/>
              </a:ext>
            </a:extLst>
          </p:cNvPr>
          <p:cNvSpPr/>
          <p:nvPr/>
        </p:nvSpPr>
        <p:spPr>
          <a:xfrm>
            <a:off x="5350669" y="5443654"/>
            <a:ext cx="215106" cy="68263"/>
          </a:xfrm>
          <a:prstGeom prst="parallelogram">
            <a:avLst/>
          </a:prstGeom>
          <a:solidFill>
            <a:schemeClr val="accent5"/>
          </a:solidFill>
          <a:ln w="63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66" name="Parallelogram 65">
            <a:extLst>
              <a:ext uri="{FF2B5EF4-FFF2-40B4-BE49-F238E27FC236}">
                <a16:creationId xmlns:a16="http://schemas.microsoft.com/office/drawing/2014/main" id="{4926C9AA-3E6D-47F3-9689-3363F56EEFEF}"/>
              </a:ext>
            </a:extLst>
          </p:cNvPr>
          <p:cNvSpPr/>
          <p:nvPr/>
        </p:nvSpPr>
        <p:spPr>
          <a:xfrm>
            <a:off x="5137150" y="5443654"/>
            <a:ext cx="215107" cy="68263"/>
          </a:xfrm>
          <a:prstGeom prst="parallelogram">
            <a:avLst/>
          </a:prstGeom>
          <a:solidFill>
            <a:schemeClr val="accent5"/>
          </a:solidFill>
          <a:ln w="63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67" name="Parallelogram 66">
            <a:extLst>
              <a:ext uri="{FF2B5EF4-FFF2-40B4-BE49-F238E27FC236}">
                <a16:creationId xmlns:a16="http://schemas.microsoft.com/office/drawing/2014/main" id="{0DA1F72C-E06D-457E-A2A3-A9D0168B7A6C}"/>
              </a:ext>
            </a:extLst>
          </p:cNvPr>
          <p:cNvSpPr/>
          <p:nvPr/>
        </p:nvSpPr>
        <p:spPr>
          <a:xfrm>
            <a:off x="4923632" y="5443654"/>
            <a:ext cx="215106" cy="68263"/>
          </a:xfrm>
          <a:prstGeom prst="parallelogram">
            <a:avLst/>
          </a:prstGeom>
          <a:solidFill>
            <a:schemeClr val="accent5"/>
          </a:solidFill>
          <a:ln w="63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68" name="Parallelogram 67">
            <a:extLst>
              <a:ext uri="{FF2B5EF4-FFF2-40B4-BE49-F238E27FC236}">
                <a16:creationId xmlns:a16="http://schemas.microsoft.com/office/drawing/2014/main" id="{C003EB91-E039-4C2A-8960-B0BD3EA84742}"/>
              </a:ext>
            </a:extLst>
          </p:cNvPr>
          <p:cNvSpPr/>
          <p:nvPr/>
        </p:nvSpPr>
        <p:spPr>
          <a:xfrm>
            <a:off x="4710907" y="5443654"/>
            <a:ext cx="214313" cy="68263"/>
          </a:xfrm>
          <a:prstGeom prst="parallelogram">
            <a:avLst/>
          </a:prstGeom>
          <a:solidFill>
            <a:schemeClr val="accent5"/>
          </a:solidFill>
          <a:ln w="63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69" name="TextBox 164">
            <a:extLst>
              <a:ext uri="{FF2B5EF4-FFF2-40B4-BE49-F238E27FC236}">
                <a16:creationId xmlns:a16="http://schemas.microsoft.com/office/drawing/2014/main" id="{0BC9AD86-A7D3-4110-B76E-6F88AA989DEC}"/>
              </a:ext>
            </a:extLst>
          </p:cNvPr>
          <p:cNvSpPr txBox="1">
            <a:spLocks noChangeArrowheads="1"/>
          </p:cNvSpPr>
          <p:nvPr/>
        </p:nvSpPr>
        <p:spPr bwMode="auto">
          <a:xfrm>
            <a:off x="3932238" y="5356342"/>
            <a:ext cx="506834" cy="2308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900" b="1">
                <a:latin typeface="Calibri" panose="020F0502020204030204" pitchFamily="34" charset="0"/>
                <a:cs typeface="Calibri" panose="020F0502020204030204" pitchFamily="34" charset="0"/>
              </a:rPr>
              <a:t>Design</a:t>
            </a:r>
            <a:endParaRPr lang="en-US" altLang="es-MX" sz="900" b="1">
              <a:latin typeface="Calibri" panose="020F0502020204030204" pitchFamily="34" charset="0"/>
              <a:cs typeface="Calibri" panose="020F0502020204030204" pitchFamily="34" charset="0"/>
            </a:endParaRPr>
          </a:p>
        </p:txBody>
      </p:sp>
      <p:sp>
        <p:nvSpPr>
          <p:cNvPr id="70" name="Parallelogram 69">
            <a:extLst>
              <a:ext uri="{FF2B5EF4-FFF2-40B4-BE49-F238E27FC236}">
                <a16:creationId xmlns:a16="http://schemas.microsoft.com/office/drawing/2014/main" id="{FA02A5FD-F2CE-4DD8-AFA9-D911B976449A}"/>
              </a:ext>
            </a:extLst>
          </p:cNvPr>
          <p:cNvSpPr/>
          <p:nvPr/>
        </p:nvSpPr>
        <p:spPr>
          <a:xfrm>
            <a:off x="8001794" y="4698323"/>
            <a:ext cx="215106" cy="68263"/>
          </a:xfrm>
          <a:prstGeom prst="parallelogram">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accent3"/>
              </a:solidFill>
              <a:latin typeface="Raleway Light"/>
            </a:endParaRPr>
          </a:p>
        </p:txBody>
      </p:sp>
      <p:sp>
        <p:nvSpPr>
          <p:cNvPr id="71" name="Parallelogram 70">
            <a:extLst>
              <a:ext uri="{FF2B5EF4-FFF2-40B4-BE49-F238E27FC236}">
                <a16:creationId xmlns:a16="http://schemas.microsoft.com/office/drawing/2014/main" id="{36DFF32D-7901-4513-AF12-B53D1BB261B9}"/>
              </a:ext>
            </a:extLst>
          </p:cNvPr>
          <p:cNvSpPr/>
          <p:nvPr/>
        </p:nvSpPr>
        <p:spPr>
          <a:xfrm>
            <a:off x="7788275" y="4698323"/>
            <a:ext cx="215107" cy="68263"/>
          </a:xfrm>
          <a:prstGeom prst="parallelogram">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accent3"/>
              </a:solidFill>
              <a:latin typeface="Raleway Light"/>
            </a:endParaRPr>
          </a:p>
        </p:txBody>
      </p:sp>
      <p:sp>
        <p:nvSpPr>
          <p:cNvPr id="72" name="Parallelogram 71">
            <a:extLst>
              <a:ext uri="{FF2B5EF4-FFF2-40B4-BE49-F238E27FC236}">
                <a16:creationId xmlns:a16="http://schemas.microsoft.com/office/drawing/2014/main" id="{D08A6696-7976-461D-85EF-7766ABF6C372}"/>
              </a:ext>
            </a:extLst>
          </p:cNvPr>
          <p:cNvSpPr/>
          <p:nvPr/>
        </p:nvSpPr>
        <p:spPr>
          <a:xfrm>
            <a:off x="7574757" y="4698323"/>
            <a:ext cx="215106" cy="68263"/>
          </a:xfrm>
          <a:prstGeom prst="parallelogram">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accent3"/>
              </a:solidFill>
              <a:latin typeface="Raleway Light"/>
            </a:endParaRPr>
          </a:p>
        </p:txBody>
      </p:sp>
      <p:sp>
        <p:nvSpPr>
          <p:cNvPr id="73" name="Parallelogram 72">
            <a:extLst>
              <a:ext uri="{FF2B5EF4-FFF2-40B4-BE49-F238E27FC236}">
                <a16:creationId xmlns:a16="http://schemas.microsoft.com/office/drawing/2014/main" id="{41E62D8D-DBDE-46C3-B518-C2C3F8104BF3}"/>
              </a:ext>
            </a:extLst>
          </p:cNvPr>
          <p:cNvSpPr/>
          <p:nvPr/>
        </p:nvSpPr>
        <p:spPr>
          <a:xfrm>
            <a:off x="7361238" y="4698323"/>
            <a:ext cx="215107" cy="68263"/>
          </a:xfrm>
          <a:prstGeom prst="parallelogram">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accent3"/>
              </a:solidFill>
              <a:latin typeface="Raleway Light"/>
            </a:endParaRPr>
          </a:p>
        </p:txBody>
      </p:sp>
      <p:sp>
        <p:nvSpPr>
          <p:cNvPr id="74" name="Parallelogram 73">
            <a:extLst>
              <a:ext uri="{FF2B5EF4-FFF2-40B4-BE49-F238E27FC236}">
                <a16:creationId xmlns:a16="http://schemas.microsoft.com/office/drawing/2014/main" id="{524F4B23-163A-42A2-8D4A-20573AED3B3B}"/>
              </a:ext>
            </a:extLst>
          </p:cNvPr>
          <p:cNvSpPr/>
          <p:nvPr/>
        </p:nvSpPr>
        <p:spPr>
          <a:xfrm>
            <a:off x="7147719" y="4698323"/>
            <a:ext cx="215106" cy="68263"/>
          </a:xfrm>
          <a:prstGeom prst="parallelogram">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accent3"/>
              </a:solidFill>
              <a:latin typeface="Raleway Light"/>
            </a:endParaRPr>
          </a:p>
        </p:txBody>
      </p:sp>
      <p:sp>
        <p:nvSpPr>
          <p:cNvPr id="75" name="TextBox 172">
            <a:extLst>
              <a:ext uri="{FF2B5EF4-FFF2-40B4-BE49-F238E27FC236}">
                <a16:creationId xmlns:a16="http://schemas.microsoft.com/office/drawing/2014/main" id="{52DB52D0-C8C3-4593-954A-EACA027714FB}"/>
              </a:ext>
            </a:extLst>
          </p:cNvPr>
          <p:cNvSpPr txBox="1">
            <a:spLocks noChangeArrowheads="1"/>
          </p:cNvSpPr>
          <p:nvPr/>
        </p:nvSpPr>
        <p:spPr bwMode="auto">
          <a:xfrm>
            <a:off x="6369050" y="4602279"/>
            <a:ext cx="500422" cy="2308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900" b="1">
                <a:latin typeface="Calibri" panose="020F0502020204030204" pitchFamily="34" charset="0"/>
                <a:cs typeface="Calibri" panose="020F0502020204030204" pitchFamily="34" charset="0"/>
              </a:rPr>
              <a:t>Adobe</a:t>
            </a:r>
            <a:endParaRPr lang="en-US" altLang="es-MX" sz="900" b="1">
              <a:latin typeface="Calibri" panose="020F0502020204030204" pitchFamily="34" charset="0"/>
              <a:cs typeface="Calibri" panose="020F0502020204030204" pitchFamily="34" charset="0"/>
            </a:endParaRPr>
          </a:p>
        </p:txBody>
      </p:sp>
      <p:sp>
        <p:nvSpPr>
          <p:cNvPr id="76" name="Parallelogram 75">
            <a:extLst>
              <a:ext uri="{FF2B5EF4-FFF2-40B4-BE49-F238E27FC236}">
                <a16:creationId xmlns:a16="http://schemas.microsoft.com/office/drawing/2014/main" id="{5EF18236-B9E8-4DCA-8D2A-3B61CF6E4B6F}"/>
              </a:ext>
            </a:extLst>
          </p:cNvPr>
          <p:cNvSpPr/>
          <p:nvPr/>
        </p:nvSpPr>
        <p:spPr>
          <a:xfrm>
            <a:off x="8001794" y="4878504"/>
            <a:ext cx="215106" cy="68263"/>
          </a:xfrm>
          <a:prstGeom prst="parallelogram">
            <a:avLst/>
          </a:prstGeom>
          <a:no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77" name="Parallelogram 76">
            <a:extLst>
              <a:ext uri="{FF2B5EF4-FFF2-40B4-BE49-F238E27FC236}">
                <a16:creationId xmlns:a16="http://schemas.microsoft.com/office/drawing/2014/main" id="{ADC50375-4A13-40E5-90B6-178F989AF73C}"/>
              </a:ext>
            </a:extLst>
          </p:cNvPr>
          <p:cNvSpPr/>
          <p:nvPr/>
        </p:nvSpPr>
        <p:spPr>
          <a:xfrm>
            <a:off x="7788275" y="4878504"/>
            <a:ext cx="215107" cy="68263"/>
          </a:xfrm>
          <a:prstGeom prst="parallelogram">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78" name="Parallelogram 77">
            <a:extLst>
              <a:ext uri="{FF2B5EF4-FFF2-40B4-BE49-F238E27FC236}">
                <a16:creationId xmlns:a16="http://schemas.microsoft.com/office/drawing/2014/main" id="{D6265B5C-41F1-4B78-A964-CAE4C02AF4A6}"/>
              </a:ext>
            </a:extLst>
          </p:cNvPr>
          <p:cNvSpPr/>
          <p:nvPr/>
        </p:nvSpPr>
        <p:spPr>
          <a:xfrm>
            <a:off x="7574757" y="4878504"/>
            <a:ext cx="215106" cy="68263"/>
          </a:xfrm>
          <a:prstGeom prst="parallelogram">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79" name="Parallelogram 78">
            <a:extLst>
              <a:ext uri="{FF2B5EF4-FFF2-40B4-BE49-F238E27FC236}">
                <a16:creationId xmlns:a16="http://schemas.microsoft.com/office/drawing/2014/main" id="{89A76744-0C97-4A57-8E9B-03F57B307274}"/>
              </a:ext>
            </a:extLst>
          </p:cNvPr>
          <p:cNvSpPr/>
          <p:nvPr/>
        </p:nvSpPr>
        <p:spPr>
          <a:xfrm>
            <a:off x="7361238" y="4878504"/>
            <a:ext cx="215107" cy="68263"/>
          </a:xfrm>
          <a:prstGeom prst="parallelogram">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80" name="Parallelogram 79">
            <a:extLst>
              <a:ext uri="{FF2B5EF4-FFF2-40B4-BE49-F238E27FC236}">
                <a16:creationId xmlns:a16="http://schemas.microsoft.com/office/drawing/2014/main" id="{CB07C64E-33E0-43B6-9AD8-BFC0DEE5DFD6}"/>
              </a:ext>
            </a:extLst>
          </p:cNvPr>
          <p:cNvSpPr/>
          <p:nvPr/>
        </p:nvSpPr>
        <p:spPr>
          <a:xfrm>
            <a:off x="7147719" y="4878504"/>
            <a:ext cx="215106" cy="68263"/>
          </a:xfrm>
          <a:prstGeom prst="parallelogram">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81" name="TextBox 180">
            <a:extLst>
              <a:ext uri="{FF2B5EF4-FFF2-40B4-BE49-F238E27FC236}">
                <a16:creationId xmlns:a16="http://schemas.microsoft.com/office/drawing/2014/main" id="{F7000046-57C6-4458-ADE4-0509CE297B4B}"/>
              </a:ext>
            </a:extLst>
          </p:cNvPr>
          <p:cNvSpPr txBox="1">
            <a:spLocks noChangeArrowheads="1"/>
          </p:cNvSpPr>
          <p:nvPr/>
        </p:nvSpPr>
        <p:spPr bwMode="auto">
          <a:xfrm>
            <a:off x="6369050" y="4793573"/>
            <a:ext cx="469964" cy="2308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900" b="1" dirty="0">
                <a:latin typeface="Calibri" panose="020F0502020204030204" pitchFamily="34" charset="0"/>
                <a:cs typeface="Calibri" panose="020F0502020204030204" pitchFamily="34" charset="0"/>
              </a:rPr>
              <a:t>Vegas</a:t>
            </a:r>
            <a:endParaRPr lang="en-US" altLang="es-MX" sz="900" b="1" dirty="0">
              <a:latin typeface="Calibri" panose="020F0502020204030204" pitchFamily="34" charset="0"/>
              <a:cs typeface="Calibri" panose="020F0502020204030204" pitchFamily="34" charset="0"/>
            </a:endParaRPr>
          </a:p>
        </p:txBody>
      </p:sp>
      <p:sp>
        <p:nvSpPr>
          <p:cNvPr id="82" name="Parallelogram 81">
            <a:extLst>
              <a:ext uri="{FF2B5EF4-FFF2-40B4-BE49-F238E27FC236}">
                <a16:creationId xmlns:a16="http://schemas.microsoft.com/office/drawing/2014/main" id="{270F0AED-FB7D-47C1-9FAF-8324C0E1C045}"/>
              </a:ext>
            </a:extLst>
          </p:cNvPr>
          <p:cNvSpPr/>
          <p:nvPr/>
        </p:nvSpPr>
        <p:spPr>
          <a:xfrm>
            <a:off x="8001794" y="5069004"/>
            <a:ext cx="215106" cy="68263"/>
          </a:xfrm>
          <a:prstGeom prst="parallelogram">
            <a:avLst/>
          </a:prstGeom>
          <a:no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83" name="Parallelogram 82">
            <a:extLst>
              <a:ext uri="{FF2B5EF4-FFF2-40B4-BE49-F238E27FC236}">
                <a16:creationId xmlns:a16="http://schemas.microsoft.com/office/drawing/2014/main" id="{3337DF7B-E73E-4C30-A658-ED96AC4CE7A3}"/>
              </a:ext>
            </a:extLst>
          </p:cNvPr>
          <p:cNvSpPr/>
          <p:nvPr/>
        </p:nvSpPr>
        <p:spPr>
          <a:xfrm>
            <a:off x="7788275" y="5069004"/>
            <a:ext cx="215107" cy="68263"/>
          </a:xfrm>
          <a:prstGeom prst="parallelogram">
            <a:avLst/>
          </a:prstGeom>
          <a:no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84" name="Parallelogram 83">
            <a:extLst>
              <a:ext uri="{FF2B5EF4-FFF2-40B4-BE49-F238E27FC236}">
                <a16:creationId xmlns:a16="http://schemas.microsoft.com/office/drawing/2014/main" id="{D2ABBCA7-7F1C-48DF-A871-E8B1083765D8}"/>
              </a:ext>
            </a:extLst>
          </p:cNvPr>
          <p:cNvSpPr/>
          <p:nvPr/>
        </p:nvSpPr>
        <p:spPr>
          <a:xfrm>
            <a:off x="7574757" y="5069004"/>
            <a:ext cx="215106" cy="68263"/>
          </a:xfrm>
          <a:prstGeom prst="parallelogram">
            <a:avLst/>
          </a:prstGeom>
          <a:no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85" name="Parallelogram 84">
            <a:extLst>
              <a:ext uri="{FF2B5EF4-FFF2-40B4-BE49-F238E27FC236}">
                <a16:creationId xmlns:a16="http://schemas.microsoft.com/office/drawing/2014/main" id="{76641451-4A31-403A-A4C9-D17A0627941C}"/>
              </a:ext>
            </a:extLst>
          </p:cNvPr>
          <p:cNvSpPr/>
          <p:nvPr/>
        </p:nvSpPr>
        <p:spPr>
          <a:xfrm>
            <a:off x="7361238" y="5069004"/>
            <a:ext cx="215107" cy="68263"/>
          </a:xfrm>
          <a:prstGeom prst="parallelogram">
            <a:avLst/>
          </a:prstGeom>
          <a:solidFill>
            <a:schemeClr val="accent3"/>
          </a:solid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86" name="Parallelogram 85">
            <a:extLst>
              <a:ext uri="{FF2B5EF4-FFF2-40B4-BE49-F238E27FC236}">
                <a16:creationId xmlns:a16="http://schemas.microsoft.com/office/drawing/2014/main" id="{3AECC6CF-BE48-47E6-9465-4A16DC36E4DC}"/>
              </a:ext>
            </a:extLst>
          </p:cNvPr>
          <p:cNvSpPr/>
          <p:nvPr/>
        </p:nvSpPr>
        <p:spPr>
          <a:xfrm>
            <a:off x="7147719" y="5069004"/>
            <a:ext cx="215106" cy="68263"/>
          </a:xfrm>
          <a:prstGeom prst="parallelogram">
            <a:avLst/>
          </a:prstGeom>
          <a:solidFill>
            <a:schemeClr val="accent3"/>
          </a:solid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87" name="TextBox 188">
            <a:extLst>
              <a:ext uri="{FF2B5EF4-FFF2-40B4-BE49-F238E27FC236}">
                <a16:creationId xmlns:a16="http://schemas.microsoft.com/office/drawing/2014/main" id="{01A92B09-82FB-4EE3-A70E-7A720D33A72D}"/>
              </a:ext>
            </a:extLst>
          </p:cNvPr>
          <p:cNvSpPr txBox="1">
            <a:spLocks noChangeArrowheads="1"/>
          </p:cNvSpPr>
          <p:nvPr/>
        </p:nvSpPr>
        <p:spPr bwMode="auto">
          <a:xfrm>
            <a:off x="6369050" y="4977723"/>
            <a:ext cx="707209" cy="2308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900" b="1">
                <a:latin typeface="Calibri" panose="020F0502020204030204" pitchFamily="34" charset="0"/>
                <a:cs typeface="Calibri" panose="020F0502020204030204" pitchFamily="34" charset="0"/>
              </a:rPr>
              <a:t>Photoshop</a:t>
            </a:r>
            <a:endParaRPr lang="en-US" altLang="es-MX" sz="900" b="1">
              <a:latin typeface="Calibri" panose="020F0502020204030204" pitchFamily="34" charset="0"/>
              <a:cs typeface="Calibri" panose="020F0502020204030204" pitchFamily="34" charset="0"/>
            </a:endParaRPr>
          </a:p>
        </p:txBody>
      </p:sp>
      <p:sp>
        <p:nvSpPr>
          <p:cNvPr id="88" name="Parallelogram 87">
            <a:extLst>
              <a:ext uri="{FF2B5EF4-FFF2-40B4-BE49-F238E27FC236}">
                <a16:creationId xmlns:a16="http://schemas.microsoft.com/office/drawing/2014/main" id="{2452C2BA-0388-4F39-A283-28F23CE55DE0}"/>
              </a:ext>
            </a:extLst>
          </p:cNvPr>
          <p:cNvSpPr/>
          <p:nvPr/>
        </p:nvSpPr>
        <p:spPr>
          <a:xfrm>
            <a:off x="8001794" y="5253154"/>
            <a:ext cx="215106" cy="68263"/>
          </a:xfrm>
          <a:prstGeom prst="parallelogram">
            <a:avLst/>
          </a:prstGeom>
          <a:noFill/>
          <a:ln w="63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89" name="Parallelogram 88">
            <a:extLst>
              <a:ext uri="{FF2B5EF4-FFF2-40B4-BE49-F238E27FC236}">
                <a16:creationId xmlns:a16="http://schemas.microsoft.com/office/drawing/2014/main" id="{91268DCE-9BA1-41FF-A1E1-AC0C171FB387}"/>
              </a:ext>
            </a:extLst>
          </p:cNvPr>
          <p:cNvSpPr/>
          <p:nvPr/>
        </p:nvSpPr>
        <p:spPr>
          <a:xfrm>
            <a:off x="7788275" y="5253154"/>
            <a:ext cx="215107" cy="68263"/>
          </a:xfrm>
          <a:prstGeom prst="parallelogram">
            <a:avLst/>
          </a:prstGeom>
          <a:solidFill>
            <a:schemeClr val="accent4"/>
          </a:solidFill>
          <a:ln w="63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90" name="Parallelogram 89">
            <a:extLst>
              <a:ext uri="{FF2B5EF4-FFF2-40B4-BE49-F238E27FC236}">
                <a16:creationId xmlns:a16="http://schemas.microsoft.com/office/drawing/2014/main" id="{DCD69005-8846-4079-A074-79C89704F9BB}"/>
              </a:ext>
            </a:extLst>
          </p:cNvPr>
          <p:cNvSpPr/>
          <p:nvPr/>
        </p:nvSpPr>
        <p:spPr>
          <a:xfrm>
            <a:off x="7574757" y="5253154"/>
            <a:ext cx="215106" cy="68263"/>
          </a:xfrm>
          <a:prstGeom prst="parallelogram">
            <a:avLst/>
          </a:prstGeom>
          <a:solidFill>
            <a:schemeClr val="accent4"/>
          </a:solidFill>
          <a:ln w="63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91" name="Parallelogram 90">
            <a:extLst>
              <a:ext uri="{FF2B5EF4-FFF2-40B4-BE49-F238E27FC236}">
                <a16:creationId xmlns:a16="http://schemas.microsoft.com/office/drawing/2014/main" id="{A615D460-91DC-427A-A3BC-76C759DC38B9}"/>
              </a:ext>
            </a:extLst>
          </p:cNvPr>
          <p:cNvSpPr/>
          <p:nvPr/>
        </p:nvSpPr>
        <p:spPr>
          <a:xfrm>
            <a:off x="7361238" y="5253154"/>
            <a:ext cx="215107" cy="68263"/>
          </a:xfrm>
          <a:prstGeom prst="parallelogram">
            <a:avLst/>
          </a:prstGeom>
          <a:solidFill>
            <a:schemeClr val="accent4"/>
          </a:solidFill>
          <a:ln w="63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92" name="Parallelogram 91">
            <a:extLst>
              <a:ext uri="{FF2B5EF4-FFF2-40B4-BE49-F238E27FC236}">
                <a16:creationId xmlns:a16="http://schemas.microsoft.com/office/drawing/2014/main" id="{CD0DD9B9-23F4-4FA2-8D35-8D00EE4EA207}"/>
              </a:ext>
            </a:extLst>
          </p:cNvPr>
          <p:cNvSpPr/>
          <p:nvPr/>
        </p:nvSpPr>
        <p:spPr>
          <a:xfrm>
            <a:off x="7147719" y="5253154"/>
            <a:ext cx="215106" cy="68263"/>
          </a:xfrm>
          <a:prstGeom prst="parallelogram">
            <a:avLst/>
          </a:prstGeom>
          <a:solidFill>
            <a:schemeClr val="accent4"/>
          </a:solidFill>
          <a:ln w="63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93" name="TextBox 196">
            <a:extLst>
              <a:ext uri="{FF2B5EF4-FFF2-40B4-BE49-F238E27FC236}">
                <a16:creationId xmlns:a16="http://schemas.microsoft.com/office/drawing/2014/main" id="{ABDB9654-8B1B-4C3D-9F50-B255F1C8510E}"/>
              </a:ext>
            </a:extLst>
          </p:cNvPr>
          <p:cNvSpPr txBox="1">
            <a:spLocks noChangeArrowheads="1"/>
          </p:cNvSpPr>
          <p:nvPr/>
        </p:nvSpPr>
        <p:spPr bwMode="auto">
          <a:xfrm>
            <a:off x="6369050" y="5167429"/>
            <a:ext cx="428286" cy="2308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900" b="1">
                <a:latin typeface="Calibri" panose="020F0502020204030204" pitchFamily="34" charset="0"/>
                <a:cs typeface="Calibri" panose="020F0502020204030204" pitchFamily="34" charset="0"/>
              </a:rPr>
              <a:t>Code</a:t>
            </a:r>
            <a:endParaRPr lang="en-US" altLang="es-MX" sz="900" b="1">
              <a:latin typeface="Calibri" panose="020F0502020204030204" pitchFamily="34" charset="0"/>
              <a:cs typeface="Calibri" panose="020F0502020204030204" pitchFamily="34" charset="0"/>
            </a:endParaRPr>
          </a:p>
        </p:txBody>
      </p:sp>
      <p:sp>
        <p:nvSpPr>
          <p:cNvPr id="94" name="Parallelogram 93">
            <a:extLst>
              <a:ext uri="{FF2B5EF4-FFF2-40B4-BE49-F238E27FC236}">
                <a16:creationId xmlns:a16="http://schemas.microsoft.com/office/drawing/2014/main" id="{DF9755B9-6E42-4FFC-92C4-4CBF6850AAC4}"/>
              </a:ext>
            </a:extLst>
          </p:cNvPr>
          <p:cNvSpPr/>
          <p:nvPr/>
        </p:nvSpPr>
        <p:spPr>
          <a:xfrm>
            <a:off x="8001794" y="5443654"/>
            <a:ext cx="215106" cy="68263"/>
          </a:xfrm>
          <a:prstGeom prst="parallelogram">
            <a:avLst/>
          </a:prstGeom>
          <a:solidFill>
            <a:schemeClr val="accent5"/>
          </a:solidFill>
          <a:ln w="63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95" name="Parallelogram 94">
            <a:extLst>
              <a:ext uri="{FF2B5EF4-FFF2-40B4-BE49-F238E27FC236}">
                <a16:creationId xmlns:a16="http://schemas.microsoft.com/office/drawing/2014/main" id="{C84D1093-B6B1-457F-8FBE-6EFEB32E796A}"/>
              </a:ext>
            </a:extLst>
          </p:cNvPr>
          <p:cNvSpPr/>
          <p:nvPr/>
        </p:nvSpPr>
        <p:spPr>
          <a:xfrm>
            <a:off x="7788275" y="5443654"/>
            <a:ext cx="215107" cy="68263"/>
          </a:xfrm>
          <a:prstGeom prst="parallelogram">
            <a:avLst/>
          </a:prstGeom>
          <a:solidFill>
            <a:schemeClr val="accent5"/>
          </a:solidFill>
          <a:ln w="63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96" name="Parallelogram 95">
            <a:extLst>
              <a:ext uri="{FF2B5EF4-FFF2-40B4-BE49-F238E27FC236}">
                <a16:creationId xmlns:a16="http://schemas.microsoft.com/office/drawing/2014/main" id="{9AE46FA3-1A52-4671-BEB3-CFE1B67F3472}"/>
              </a:ext>
            </a:extLst>
          </p:cNvPr>
          <p:cNvSpPr/>
          <p:nvPr/>
        </p:nvSpPr>
        <p:spPr>
          <a:xfrm>
            <a:off x="7574757" y="5443654"/>
            <a:ext cx="215106" cy="68263"/>
          </a:xfrm>
          <a:prstGeom prst="parallelogram">
            <a:avLst/>
          </a:prstGeom>
          <a:solidFill>
            <a:schemeClr val="accent5"/>
          </a:solidFill>
          <a:ln w="63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97" name="Parallelogram 96">
            <a:extLst>
              <a:ext uri="{FF2B5EF4-FFF2-40B4-BE49-F238E27FC236}">
                <a16:creationId xmlns:a16="http://schemas.microsoft.com/office/drawing/2014/main" id="{5F5E72F9-7430-4757-9339-EF85A122189F}"/>
              </a:ext>
            </a:extLst>
          </p:cNvPr>
          <p:cNvSpPr/>
          <p:nvPr/>
        </p:nvSpPr>
        <p:spPr>
          <a:xfrm>
            <a:off x="7361238" y="5443654"/>
            <a:ext cx="215107" cy="68263"/>
          </a:xfrm>
          <a:prstGeom prst="parallelogram">
            <a:avLst/>
          </a:prstGeom>
          <a:solidFill>
            <a:schemeClr val="accent5"/>
          </a:solidFill>
          <a:ln w="63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98" name="Parallelogram 97">
            <a:extLst>
              <a:ext uri="{FF2B5EF4-FFF2-40B4-BE49-F238E27FC236}">
                <a16:creationId xmlns:a16="http://schemas.microsoft.com/office/drawing/2014/main" id="{B9EDA404-9CE0-4232-A2AE-9ED765BA757D}"/>
              </a:ext>
            </a:extLst>
          </p:cNvPr>
          <p:cNvSpPr/>
          <p:nvPr/>
        </p:nvSpPr>
        <p:spPr>
          <a:xfrm>
            <a:off x="7147719" y="5443654"/>
            <a:ext cx="215106" cy="68263"/>
          </a:xfrm>
          <a:prstGeom prst="parallelogram">
            <a:avLst/>
          </a:prstGeom>
          <a:solidFill>
            <a:schemeClr val="accent5"/>
          </a:solidFill>
          <a:ln w="63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99" name="TextBox 204">
            <a:extLst>
              <a:ext uri="{FF2B5EF4-FFF2-40B4-BE49-F238E27FC236}">
                <a16:creationId xmlns:a16="http://schemas.microsoft.com/office/drawing/2014/main" id="{14BF4D4D-ECBF-4419-9A20-1BA03F348074}"/>
              </a:ext>
            </a:extLst>
          </p:cNvPr>
          <p:cNvSpPr txBox="1">
            <a:spLocks noChangeArrowheads="1"/>
          </p:cNvSpPr>
          <p:nvPr/>
        </p:nvSpPr>
        <p:spPr bwMode="auto">
          <a:xfrm>
            <a:off x="6369050" y="5356342"/>
            <a:ext cx="506834" cy="2308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900" b="1">
                <a:latin typeface="Calibri" panose="020F0502020204030204" pitchFamily="34" charset="0"/>
                <a:cs typeface="Calibri" panose="020F0502020204030204" pitchFamily="34" charset="0"/>
              </a:rPr>
              <a:t>Design</a:t>
            </a:r>
            <a:endParaRPr lang="en-US" altLang="es-MX" sz="900" b="1">
              <a:latin typeface="Calibri" panose="020F0502020204030204" pitchFamily="34" charset="0"/>
              <a:cs typeface="Calibri" panose="020F0502020204030204" pitchFamily="34" charset="0"/>
            </a:endParaRPr>
          </a:p>
        </p:txBody>
      </p:sp>
      <p:sp>
        <p:nvSpPr>
          <p:cNvPr id="100" name="Parallelogram 99">
            <a:extLst>
              <a:ext uri="{FF2B5EF4-FFF2-40B4-BE49-F238E27FC236}">
                <a16:creationId xmlns:a16="http://schemas.microsoft.com/office/drawing/2014/main" id="{E2479290-0B11-4C1F-97BD-9565FE2B4F02}"/>
              </a:ext>
            </a:extLst>
          </p:cNvPr>
          <p:cNvSpPr/>
          <p:nvPr/>
        </p:nvSpPr>
        <p:spPr>
          <a:xfrm>
            <a:off x="10446544" y="4702292"/>
            <a:ext cx="215106" cy="68263"/>
          </a:xfrm>
          <a:prstGeom prst="parallelogram">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accent3"/>
              </a:solidFill>
              <a:latin typeface="Raleway Light"/>
            </a:endParaRPr>
          </a:p>
        </p:txBody>
      </p:sp>
      <p:sp>
        <p:nvSpPr>
          <p:cNvPr id="101" name="Parallelogram 100">
            <a:extLst>
              <a:ext uri="{FF2B5EF4-FFF2-40B4-BE49-F238E27FC236}">
                <a16:creationId xmlns:a16="http://schemas.microsoft.com/office/drawing/2014/main" id="{8788FF7A-CA2C-49B0-A0D5-09EE4768868A}"/>
              </a:ext>
            </a:extLst>
          </p:cNvPr>
          <p:cNvSpPr/>
          <p:nvPr/>
        </p:nvSpPr>
        <p:spPr>
          <a:xfrm>
            <a:off x="10233025" y="4702292"/>
            <a:ext cx="215107" cy="68263"/>
          </a:xfrm>
          <a:prstGeom prst="parallelogram">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accent3"/>
              </a:solidFill>
              <a:latin typeface="Raleway Light"/>
            </a:endParaRPr>
          </a:p>
        </p:txBody>
      </p:sp>
      <p:sp>
        <p:nvSpPr>
          <p:cNvPr id="102" name="Parallelogram 101">
            <a:extLst>
              <a:ext uri="{FF2B5EF4-FFF2-40B4-BE49-F238E27FC236}">
                <a16:creationId xmlns:a16="http://schemas.microsoft.com/office/drawing/2014/main" id="{B86684B6-BCEC-4CB1-BD55-E621A49FCD9B}"/>
              </a:ext>
            </a:extLst>
          </p:cNvPr>
          <p:cNvSpPr/>
          <p:nvPr/>
        </p:nvSpPr>
        <p:spPr>
          <a:xfrm>
            <a:off x="10019507" y="4702292"/>
            <a:ext cx="215106" cy="68263"/>
          </a:xfrm>
          <a:prstGeom prst="parallelogram">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accent3"/>
              </a:solidFill>
              <a:latin typeface="Raleway Light"/>
            </a:endParaRPr>
          </a:p>
        </p:txBody>
      </p:sp>
      <p:sp>
        <p:nvSpPr>
          <p:cNvPr id="103" name="Parallelogram 102">
            <a:extLst>
              <a:ext uri="{FF2B5EF4-FFF2-40B4-BE49-F238E27FC236}">
                <a16:creationId xmlns:a16="http://schemas.microsoft.com/office/drawing/2014/main" id="{58453D49-E004-4367-AAE3-3998152A4989}"/>
              </a:ext>
            </a:extLst>
          </p:cNvPr>
          <p:cNvSpPr/>
          <p:nvPr/>
        </p:nvSpPr>
        <p:spPr>
          <a:xfrm>
            <a:off x="9805988" y="4702292"/>
            <a:ext cx="215107" cy="68263"/>
          </a:xfrm>
          <a:prstGeom prst="parallelogram">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accent3"/>
              </a:solidFill>
              <a:latin typeface="Raleway Light"/>
            </a:endParaRPr>
          </a:p>
        </p:txBody>
      </p:sp>
      <p:sp>
        <p:nvSpPr>
          <p:cNvPr id="104" name="Parallelogram 103">
            <a:extLst>
              <a:ext uri="{FF2B5EF4-FFF2-40B4-BE49-F238E27FC236}">
                <a16:creationId xmlns:a16="http://schemas.microsoft.com/office/drawing/2014/main" id="{434B8DAD-D1F7-4881-9D4A-D43647F15DD3}"/>
              </a:ext>
            </a:extLst>
          </p:cNvPr>
          <p:cNvSpPr/>
          <p:nvPr/>
        </p:nvSpPr>
        <p:spPr>
          <a:xfrm>
            <a:off x="9592469" y="4702292"/>
            <a:ext cx="215106" cy="68263"/>
          </a:xfrm>
          <a:prstGeom prst="parallelogram">
            <a:avLst/>
          </a:prstGeom>
          <a:solidFill>
            <a:schemeClr val="accent1"/>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accent3"/>
              </a:solidFill>
              <a:latin typeface="Raleway Light"/>
            </a:endParaRPr>
          </a:p>
        </p:txBody>
      </p:sp>
      <p:sp>
        <p:nvSpPr>
          <p:cNvPr id="105" name="TextBox 212">
            <a:extLst>
              <a:ext uri="{FF2B5EF4-FFF2-40B4-BE49-F238E27FC236}">
                <a16:creationId xmlns:a16="http://schemas.microsoft.com/office/drawing/2014/main" id="{36C64539-3A28-4970-8958-5E1D1379A287}"/>
              </a:ext>
            </a:extLst>
          </p:cNvPr>
          <p:cNvSpPr txBox="1">
            <a:spLocks noChangeArrowheads="1"/>
          </p:cNvSpPr>
          <p:nvPr/>
        </p:nvSpPr>
        <p:spPr bwMode="auto">
          <a:xfrm>
            <a:off x="8813800" y="4605454"/>
            <a:ext cx="500422" cy="2308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900" b="1">
                <a:latin typeface="Calibri" panose="020F0502020204030204" pitchFamily="34" charset="0"/>
                <a:cs typeface="Calibri" panose="020F0502020204030204" pitchFamily="34" charset="0"/>
              </a:rPr>
              <a:t>Adobe</a:t>
            </a:r>
            <a:endParaRPr lang="en-US" altLang="es-MX" sz="900" b="1">
              <a:latin typeface="Calibri" panose="020F0502020204030204" pitchFamily="34" charset="0"/>
              <a:cs typeface="Calibri" panose="020F0502020204030204" pitchFamily="34" charset="0"/>
            </a:endParaRPr>
          </a:p>
        </p:txBody>
      </p:sp>
      <p:sp>
        <p:nvSpPr>
          <p:cNvPr id="106" name="Parallelogram 105">
            <a:extLst>
              <a:ext uri="{FF2B5EF4-FFF2-40B4-BE49-F238E27FC236}">
                <a16:creationId xmlns:a16="http://schemas.microsoft.com/office/drawing/2014/main" id="{8AB37B5C-2CAC-4CAE-8F36-28CFC6677E5B}"/>
              </a:ext>
            </a:extLst>
          </p:cNvPr>
          <p:cNvSpPr/>
          <p:nvPr/>
        </p:nvSpPr>
        <p:spPr>
          <a:xfrm>
            <a:off x="10446544" y="4881679"/>
            <a:ext cx="215106" cy="68263"/>
          </a:xfrm>
          <a:prstGeom prst="parallelogram">
            <a:avLst/>
          </a:prstGeom>
          <a:no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107" name="Parallelogram 106">
            <a:extLst>
              <a:ext uri="{FF2B5EF4-FFF2-40B4-BE49-F238E27FC236}">
                <a16:creationId xmlns:a16="http://schemas.microsoft.com/office/drawing/2014/main" id="{4109090A-65ED-423A-844A-99F7FD0B69D3}"/>
              </a:ext>
            </a:extLst>
          </p:cNvPr>
          <p:cNvSpPr/>
          <p:nvPr/>
        </p:nvSpPr>
        <p:spPr>
          <a:xfrm>
            <a:off x="10233025" y="4881679"/>
            <a:ext cx="215107" cy="68263"/>
          </a:xfrm>
          <a:prstGeom prst="parallelogram">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108" name="Parallelogram 107">
            <a:extLst>
              <a:ext uri="{FF2B5EF4-FFF2-40B4-BE49-F238E27FC236}">
                <a16:creationId xmlns:a16="http://schemas.microsoft.com/office/drawing/2014/main" id="{59591BF9-27CB-4E8B-8B68-68367BF2CE4A}"/>
              </a:ext>
            </a:extLst>
          </p:cNvPr>
          <p:cNvSpPr/>
          <p:nvPr/>
        </p:nvSpPr>
        <p:spPr>
          <a:xfrm>
            <a:off x="10019507" y="4881679"/>
            <a:ext cx="215106" cy="68263"/>
          </a:xfrm>
          <a:prstGeom prst="parallelogram">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109" name="Parallelogram 108">
            <a:extLst>
              <a:ext uri="{FF2B5EF4-FFF2-40B4-BE49-F238E27FC236}">
                <a16:creationId xmlns:a16="http://schemas.microsoft.com/office/drawing/2014/main" id="{92A1214B-843D-46B2-9AD1-4891CABC2A18}"/>
              </a:ext>
            </a:extLst>
          </p:cNvPr>
          <p:cNvSpPr/>
          <p:nvPr/>
        </p:nvSpPr>
        <p:spPr>
          <a:xfrm>
            <a:off x="9805988" y="4881679"/>
            <a:ext cx="215107" cy="68263"/>
          </a:xfrm>
          <a:prstGeom prst="parallelogram">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110" name="Parallelogram 109">
            <a:extLst>
              <a:ext uri="{FF2B5EF4-FFF2-40B4-BE49-F238E27FC236}">
                <a16:creationId xmlns:a16="http://schemas.microsoft.com/office/drawing/2014/main" id="{2D82147F-D5FE-4426-8399-61E753E3F0F7}"/>
              </a:ext>
            </a:extLst>
          </p:cNvPr>
          <p:cNvSpPr/>
          <p:nvPr/>
        </p:nvSpPr>
        <p:spPr>
          <a:xfrm>
            <a:off x="9592469" y="4881679"/>
            <a:ext cx="215106" cy="68263"/>
          </a:xfrm>
          <a:prstGeom prst="parallelogram">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111" name="TextBox 220">
            <a:extLst>
              <a:ext uri="{FF2B5EF4-FFF2-40B4-BE49-F238E27FC236}">
                <a16:creationId xmlns:a16="http://schemas.microsoft.com/office/drawing/2014/main" id="{D1FEC778-613B-4780-8F45-EFAE81C3D90E}"/>
              </a:ext>
            </a:extLst>
          </p:cNvPr>
          <p:cNvSpPr txBox="1">
            <a:spLocks noChangeArrowheads="1"/>
          </p:cNvSpPr>
          <p:nvPr/>
        </p:nvSpPr>
        <p:spPr bwMode="auto">
          <a:xfrm>
            <a:off x="8813800" y="4796748"/>
            <a:ext cx="469964" cy="2308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900" b="1">
                <a:latin typeface="Calibri" panose="020F0502020204030204" pitchFamily="34" charset="0"/>
                <a:cs typeface="Calibri" panose="020F0502020204030204" pitchFamily="34" charset="0"/>
              </a:rPr>
              <a:t>Vegas</a:t>
            </a:r>
            <a:endParaRPr lang="en-US" altLang="es-MX" sz="900" b="1">
              <a:latin typeface="Calibri" panose="020F0502020204030204" pitchFamily="34" charset="0"/>
              <a:cs typeface="Calibri" panose="020F0502020204030204" pitchFamily="34" charset="0"/>
            </a:endParaRPr>
          </a:p>
        </p:txBody>
      </p:sp>
      <p:sp>
        <p:nvSpPr>
          <p:cNvPr id="112" name="Parallelogram 111">
            <a:extLst>
              <a:ext uri="{FF2B5EF4-FFF2-40B4-BE49-F238E27FC236}">
                <a16:creationId xmlns:a16="http://schemas.microsoft.com/office/drawing/2014/main" id="{217B4983-2CC4-4D31-B7A8-1A2BB1B9E0AB}"/>
              </a:ext>
            </a:extLst>
          </p:cNvPr>
          <p:cNvSpPr/>
          <p:nvPr/>
        </p:nvSpPr>
        <p:spPr>
          <a:xfrm>
            <a:off x="10446544" y="5072179"/>
            <a:ext cx="215106" cy="69056"/>
          </a:xfrm>
          <a:prstGeom prst="parallelogram">
            <a:avLst/>
          </a:prstGeom>
          <a:no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113" name="Parallelogram 112">
            <a:extLst>
              <a:ext uri="{FF2B5EF4-FFF2-40B4-BE49-F238E27FC236}">
                <a16:creationId xmlns:a16="http://schemas.microsoft.com/office/drawing/2014/main" id="{E1374C15-7280-4FCB-B5B1-223293D05DBA}"/>
              </a:ext>
            </a:extLst>
          </p:cNvPr>
          <p:cNvSpPr/>
          <p:nvPr/>
        </p:nvSpPr>
        <p:spPr>
          <a:xfrm>
            <a:off x="10233025" y="5072179"/>
            <a:ext cx="215107" cy="69056"/>
          </a:xfrm>
          <a:prstGeom prst="parallelogram">
            <a:avLst/>
          </a:prstGeom>
          <a:no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114" name="Parallelogram 113">
            <a:extLst>
              <a:ext uri="{FF2B5EF4-FFF2-40B4-BE49-F238E27FC236}">
                <a16:creationId xmlns:a16="http://schemas.microsoft.com/office/drawing/2014/main" id="{C4810C27-4416-41EF-AE0D-93866B1595F9}"/>
              </a:ext>
            </a:extLst>
          </p:cNvPr>
          <p:cNvSpPr/>
          <p:nvPr/>
        </p:nvSpPr>
        <p:spPr>
          <a:xfrm>
            <a:off x="10019507" y="5072179"/>
            <a:ext cx="215106" cy="69056"/>
          </a:xfrm>
          <a:prstGeom prst="parallelogram">
            <a:avLst/>
          </a:prstGeom>
          <a:no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115" name="Parallelogram 114">
            <a:extLst>
              <a:ext uri="{FF2B5EF4-FFF2-40B4-BE49-F238E27FC236}">
                <a16:creationId xmlns:a16="http://schemas.microsoft.com/office/drawing/2014/main" id="{CE0A90EB-4A14-4940-9C89-B7BA6C2F1F41}"/>
              </a:ext>
            </a:extLst>
          </p:cNvPr>
          <p:cNvSpPr/>
          <p:nvPr/>
        </p:nvSpPr>
        <p:spPr>
          <a:xfrm>
            <a:off x="9805988" y="5072179"/>
            <a:ext cx="215107" cy="69056"/>
          </a:xfrm>
          <a:prstGeom prst="parallelogram">
            <a:avLst/>
          </a:prstGeom>
          <a:solidFill>
            <a:schemeClr val="accent3"/>
          </a:solid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116" name="Parallelogram 115">
            <a:extLst>
              <a:ext uri="{FF2B5EF4-FFF2-40B4-BE49-F238E27FC236}">
                <a16:creationId xmlns:a16="http://schemas.microsoft.com/office/drawing/2014/main" id="{BEBE0239-2133-46D1-98FE-77CB12B31B6B}"/>
              </a:ext>
            </a:extLst>
          </p:cNvPr>
          <p:cNvSpPr/>
          <p:nvPr/>
        </p:nvSpPr>
        <p:spPr>
          <a:xfrm>
            <a:off x="9592469" y="5072179"/>
            <a:ext cx="215106" cy="69056"/>
          </a:xfrm>
          <a:prstGeom prst="parallelogram">
            <a:avLst/>
          </a:prstGeom>
          <a:solidFill>
            <a:schemeClr val="accent3"/>
          </a:solid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117" name="TextBox 228">
            <a:extLst>
              <a:ext uri="{FF2B5EF4-FFF2-40B4-BE49-F238E27FC236}">
                <a16:creationId xmlns:a16="http://schemas.microsoft.com/office/drawing/2014/main" id="{C2324397-9D5F-41AE-B01E-1A68812A87B0}"/>
              </a:ext>
            </a:extLst>
          </p:cNvPr>
          <p:cNvSpPr txBox="1">
            <a:spLocks noChangeArrowheads="1"/>
          </p:cNvSpPr>
          <p:nvPr/>
        </p:nvSpPr>
        <p:spPr bwMode="auto">
          <a:xfrm>
            <a:off x="8813800" y="4981692"/>
            <a:ext cx="707209" cy="2308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900" b="1">
                <a:latin typeface="Calibri" panose="020F0502020204030204" pitchFamily="34" charset="0"/>
                <a:cs typeface="Calibri" panose="020F0502020204030204" pitchFamily="34" charset="0"/>
              </a:rPr>
              <a:t>Photoshop</a:t>
            </a:r>
            <a:endParaRPr lang="en-US" altLang="es-MX" sz="900" b="1">
              <a:latin typeface="Calibri" panose="020F0502020204030204" pitchFamily="34" charset="0"/>
              <a:cs typeface="Calibri" panose="020F0502020204030204" pitchFamily="34" charset="0"/>
            </a:endParaRPr>
          </a:p>
        </p:txBody>
      </p:sp>
      <p:sp>
        <p:nvSpPr>
          <p:cNvPr id="118" name="Parallelogram 117">
            <a:extLst>
              <a:ext uri="{FF2B5EF4-FFF2-40B4-BE49-F238E27FC236}">
                <a16:creationId xmlns:a16="http://schemas.microsoft.com/office/drawing/2014/main" id="{1266A67D-5BA7-43F2-8A49-97067670A2FB}"/>
              </a:ext>
            </a:extLst>
          </p:cNvPr>
          <p:cNvSpPr/>
          <p:nvPr/>
        </p:nvSpPr>
        <p:spPr>
          <a:xfrm>
            <a:off x="10446544" y="5257123"/>
            <a:ext cx="215106" cy="68263"/>
          </a:xfrm>
          <a:prstGeom prst="parallelogram">
            <a:avLst/>
          </a:prstGeom>
          <a:noFill/>
          <a:ln w="63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119" name="Parallelogram 118">
            <a:extLst>
              <a:ext uri="{FF2B5EF4-FFF2-40B4-BE49-F238E27FC236}">
                <a16:creationId xmlns:a16="http://schemas.microsoft.com/office/drawing/2014/main" id="{5611A8B6-8459-493B-9C65-8D19D5A66F5F}"/>
              </a:ext>
            </a:extLst>
          </p:cNvPr>
          <p:cNvSpPr/>
          <p:nvPr/>
        </p:nvSpPr>
        <p:spPr>
          <a:xfrm>
            <a:off x="10233025" y="5257123"/>
            <a:ext cx="215107" cy="68263"/>
          </a:xfrm>
          <a:prstGeom prst="parallelogram">
            <a:avLst/>
          </a:prstGeom>
          <a:solidFill>
            <a:schemeClr val="accent4"/>
          </a:solidFill>
          <a:ln w="63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120" name="Parallelogram 119">
            <a:extLst>
              <a:ext uri="{FF2B5EF4-FFF2-40B4-BE49-F238E27FC236}">
                <a16:creationId xmlns:a16="http://schemas.microsoft.com/office/drawing/2014/main" id="{2ADEA61F-762C-42FD-9EE5-D42D1BA6CA2C}"/>
              </a:ext>
            </a:extLst>
          </p:cNvPr>
          <p:cNvSpPr/>
          <p:nvPr/>
        </p:nvSpPr>
        <p:spPr>
          <a:xfrm>
            <a:off x="10019507" y="5257123"/>
            <a:ext cx="215106" cy="68263"/>
          </a:xfrm>
          <a:prstGeom prst="parallelogram">
            <a:avLst/>
          </a:prstGeom>
          <a:solidFill>
            <a:schemeClr val="accent4"/>
          </a:solidFill>
          <a:ln w="63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121" name="Parallelogram 120">
            <a:extLst>
              <a:ext uri="{FF2B5EF4-FFF2-40B4-BE49-F238E27FC236}">
                <a16:creationId xmlns:a16="http://schemas.microsoft.com/office/drawing/2014/main" id="{7A831BB2-E8F8-4D10-BCC5-680386C3C4EC}"/>
              </a:ext>
            </a:extLst>
          </p:cNvPr>
          <p:cNvSpPr/>
          <p:nvPr/>
        </p:nvSpPr>
        <p:spPr>
          <a:xfrm>
            <a:off x="9805988" y="5257123"/>
            <a:ext cx="215107" cy="68263"/>
          </a:xfrm>
          <a:prstGeom prst="parallelogram">
            <a:avLst/>
          </a:prstGeom>
          <a:solidFill>
            <a:schemeClr val="accent4"/>
          </a:solidFill>
          <a:ln w="63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122" name="Parallelogram 121">
            <a:extLst>
              <a:ext uri="{FF2B5EF4-FFF2-40B4-BE49-F238E27FC236}">
                <a16:creationId xmlns:a16="http://schemas.microsoft.com/office/drawing/2014/main" id="{F37ADE0A-A733-4473-A159-9369FD1DF14C}"/>
              </a:ext>
            </a:extLst>
          </p:cNvPr>
          <p:cNvSpPr/>
          <p:nvPr/>
        </p:nvSpPr>
        <p:spPr>
          <a:xfrm>
            <a:off x="9592469" y="5257123"/>
            <a:ext cx="215106" cy="68263"/>
          </a:xfrm>
          <a:prstGeom prst="parallelogram">
            <a:avLst/>
          </a:prstGeom>
          <a:solidFill>
            <a:schemeClr val="accent4"/>
          </a:solidFill>
          <a:ln w="63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123" name="TextBox 236">
            <a:extLst>
              <a:ext uri="{FF2B5EF4-FFF2-40B4-BE49-F238E27FC236}">
                <a16:creationId xmlns:a16="http://schemas.microsoft.com/office/drawing/2014/main" id="{4D7B5718-804C-4446-8208-232CA1EFE038}"/>
              </a:ext>
            </a:extLst>
          </p:cNvPr>
          <p:cNvSpPr txBox="1">
            <a:spLocks noChangeArrowheads="1"/>
          </p:cNvSpPr>
          <p:nvPr/>
        </p:nvSpPr>
        <p:spPr bwMode="auto">
          <a:xfrm>
            <a:off x="8813800" y="5170604"/>
            <a:ext cx="428286" cy="2308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900" b="1">
                <a:latin typeface="Calibri" panose="020F0502020204030204" pitchFamily="34" charset="0"/>
                <a:cs typeface="Calibri" panose="020F0502020204030204" pitchFamily="34" charset="0"/>
              </a:rPr>
              <a:t>Code</a:t>
            </a:r>
            <a:endParaRPr lang="en-US" altLang="es-MX" sz="900" b="1">
              <a:latin typeface="Calibri" panose="020F0502020204030204" pitchFamily="34" charset="0"/>
              <a:cs typeface="Calibri" panose="020F0502020204030204" pitchFamily="34" charset="0"/>
            </a:endParaRPr>
          </a:p>
        </p:txBody>
      </p:sp>
      <p:sp>
        <p:nvSpPr>
          <p:cNvPr id="124" name="Parallelogram 123">
            <a:extLst>
              <a:ext uri="{FF2B5EF4-FFF2-40B4-BE49-F238E27FC236}">
                <a16:creationId xmlns:a16="http://schemas.microsoft.com/office/drawing/2014/main" id="{D9C427C8-CD4E-4DEC-B90E-2D99D8FFD766}"/>
              </a:ext>
            </a:extLst>
          </p:cNvPr>
          <p:cNvSpPr/>
          <p:nvPr/>
        </p:nvSpPr>
        <p:spPr>
          <a:xfrm>
            <a:off x="10446544" y="5447623"/>
            <a:ext cx="215106" cy="68263"/>
          </a:xfrm>
          <a:prstGeom prst="parallelogram">
            <a:avLst/>
          </a:prstGeom>
          <a:solidFill>
            <a:schemeClr val="accent5"/>
          </a:solidFill>
          <a:ln w="63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125" name="Parallelogram 124">
            <a:extLst>
              <a:ext uri="{FF2B5EF4-FFF2-40B4-BE49-F238E27FC236}">
                <a16:creationId xmlns:a16="http://schemas.microsoft.com/office/drawing/2014/main" id="{C60E030B-B156-42CD-AFFF-BE829A4B3DEC}"/>
              </a:ext>
            </a:extLst>
          </p:cNvPr>
          <p:cNvSpPr/>
          <p:nvPr/>
        </p:nvSpPr>
        <p:spPr>
          <a:xfrm>
            <a:off x="10233025" y="5447623"/>
            <a:ext cx="215107" cy="68263"/>
          </a:xfrm>
          <a:prstGeom prst="parallelogram">
            <a:avLst/>
          </a:prstGeom>
          <a:solidFill>
            <a:schemeClr val="accent5"/>
          </a:solidFill>
          <a:ln w="63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126" name="Parallelogram 125">
            <a:extLst>
              <a:ext uri="{FF2B5EF4-FFF2-40B4-BE49-F238E27FC236}">
                <a16:creationId xmlns:a16="http://schemas.microsoft.com/office/drawing/2014/main" id="{5E7F6179-E211-4C0A-A3E1-AED5B8BF80B6}"/>
              </a:ext>
            </a:extLst>
          </p:cNvPr>
          <p:cNvSpPr/>
          <p:nvPr/>
        </p:nvSpPr>
        <p:spPr>
          <a:xfrm>
            <a:off x="10019507" y="5447623"/>
            <a:ext cx="215106" cy="68263"/>
          </a:xfrm>
          <a:prstGeom prst="parallelogram">
            <a:avLst/>
          </a:prstGeom>
          <a:solidFill>
            <a:schemeClr val="accent5"/>
          </a:solidFill>
          <a:ln w="63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127" name="Parallelogram 126">
            <a:extLst>
              <a:ext uri="{FF2B5EF4-FFF2-40B4-BE49-F238E27FC236}">
                <a16:creationId xmlns:a16="http://schemas.microsoft.com/office/drawing/2014/main" id="{F2A49BC4-5AC7-46D0-8A0B-4DB34786A253}"/>
              </a:ext>
            </a:extLst>
          </p:cNvPr>
          <p:cNvSpPr/>
          <p:nvPr/>
        </p:nvSpPr>
        <p:spPr>
          <a:xfrm>
            <a:off x="9805988" y="5447623"/>
            <a:ext cx="215107" cy="68263"/>
          </a:xfrm>
          <a:prstGeom prst="parallelogram">
            <a:avLst/>
          </a:prstGeom>
          <a:solidFill>
            <a:schemeClr val="accent5"/>
          </a:solidFill>
          <a:ln w="63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128" name="Parallelogram 127">
            <a:extLst>
              <a:ext uri="{FF2B5EF4-FFF2-40B4-BE49-F238E27FC236}">
                <a16:creationId xmlns:a16="http://schemas.microsoft.com/office/drawing/2014/main" id="{EC12D768-74A8-4615-8412-4CC50F65582D}"/>
              </a:ext>
            </a:extLst>
          </p:cNvPr>
          <p:cNvSpPr/>
          <p:nvPr/>
        </p:nvSpPr>
        <p:spPr>
          <a:xfrm>
            <a:off x="9592469" y="5447623"/>
            <a:ext cx="215106" cy="68263"/>
          </a:xfrm>
          <a:prstGeom prst="parallelogram">
            <a:avLst/>
          </a:prstGeom>
          <a:solidFill>
            <a:schemeClr val="accent5"/>
          </a:solidFill>
          <a:ln w="63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1200" dirty="0">
              <a:solidFill>
                <a:schemeClr val="tx2"/>
              </a:solidFill>
              <a:latin typeface="Raleway Light"/>
            </a:endParaRPr>
          </a:p>
        </p:txBody>
      </p:sp>
      <p:sp>
        <p:nvSpPr>
          <p:cNvPr id="129" name="TextBox 244">
            <a:extLst>
              <a:ext uri="{FF2B5EF4-FFF2-40B4-BE49-F238E27FC236}">
                <a16:creationId xmlns:a16="http://schemas.microsoft.com/office/drawing/2014/main" id="{53C2B33D-88D7-4D58-A618-73759307EFB5}"/>
              </a:ext>
            </a:extLst>
          </p:cNvPr>
          <p:cNvSpPr txBox="1">
            <a:spLocks noChangeArrowheads="1"/>
          </p:cNvSpPr>
          <p:nvPr/>
        </p:nvSpPr>
        <p:spPr bwMode="auto">
          <a:xfrm>
            <a:off x="8813800" y="5360310"/>
            <a:ext cx="506834" cy="2308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900" b="1">
                <a:latin typeface="Calibri" panose="020F0502020204030204" pitchFamily="34" charset="0"/>
                <a:cs typeface="Calibri" panose="020F0502020204030204" pitchFamily="34" charset="0"/>
              </a:rPr>
              <a:t>Design</a:t>
            </a:r>
            <a:endParaRPr lang="en-US" altLang="es-MX" sz="900" b="1">
              <a:latin typeface="Calibri" panose="020F0502020204030204" pitchFamily="34" charset="0"/>
              <a:cs typeface="Calibri" panose="020F0502020204030204" pitchFamily="34" charset="0"/>
            </a:endParaRPr>
          </a:p>
        </p:txBody>
      </p:sp>
      <p:sp>
        <p:nvSpPr>
          <p:cNvPr id="156" name="Picture Placeholder 155">
            <a:extLst>
              <a:ext uri="{FF2B5EF4-FFF2-40B4-BE49-F238E27FC236}">
                <a16:creationId xmlns:a16="http://schemas.microsoft.com/office/drawing/2014/main" id="{1D1626D2-7AAD-4643-9CDD-82F11CF9FC72}"/>
              </a:ext>
            </a:extLst>
          </p:cNvPr>
          <p:cNvSpPr>
            <a:spLocks noGrp="1"/>
          </p:cNvSpPr>
          <p:nvPr>
            <p:ph type="pic" sz="quarter" idx="11"/>
          </p:nvPr>
        </p:nvSpPr>
        <p:spPr/>
        <p:txBody>
          <a:bodyPr/>
          <a:lstStyle/>
          <a:p>
            <a:endParaRPr lang="es-CO"/>
          </a:p>
        </p:txBody>
      </p:sp>
      <p:sp>
        <p:nvSpPr>
          <p:cNvPr id="158" name="Picture Placeholder 157">
            <a:extLst>
              <a:ext uri="{FF2B5EF4-FFF2-40B4-BE49-F238E27FC236}">
                <a16:creationId xmlns:a16="http://schemas.microsoft.com/office/drawing/2014/main" id="{F05B9534-0395-4305-8622-C9E8B896893C}"/>
              </a:ext>
            </a:extLst>
          </p:cNvPr>
          <p:cNvSpPr>
            <a:spLocks noGrp="1"/>
          </p:cNvSpPr>
          <p:nvPr>
            <p:ph type="pic" sz="quarter" idx="10"/>
          </p:nvPr>
        </p:nvSpPr>
        <p:spPr/>
        <p:txBody>
          <a:bodyPr/>
          <a:lstStyle/>
          <a:p>
            <a:endParaRPr lang="es-CO"/>
          </a:p>
        </p:txBody>
      </p:sp>
      <p:sp>
        <p:nvSpPr>
          <p:cNvPr id="160" name="Picture Placeholder 159">
            <a:extLst>
              <a:ext uri="{FF2B5EF4-FFF2-40B4-BE49-F238E27FC236}">
                <a16:creationId xmlns:a16="http://schemas.microsoft.com/office/drawing/2014/main" id="{A44471E2-24C8-4086-B42C-BA72830DD7F6}"/>
              </a:ext>
            </a:extLst>
          </p:cNvPr>
          <p:cNvSpPr>
            <a:spLocks noGrp="1"/>
          </p:cNvSpPr>
          <p:nvPr>
            <p:ph type="pic" sz="quarter" idx="12"/>
          </p:nvPr>
        </p:nvSpPr>
        <p:spPr/>
        <p:txBody>
          <a:bodyPr/>
          <a:lstStyle/>
          <a:p>
            <a:endParaRPr lang="es-CO"/>
          </a:p>
        </p:txBody>
      </p:sp>
      <p:sp>
        <p:nvSpPr>
          <p:cNvPr id="162" name="Picture Placeholder 161">
            <a:extLst>
              <a:ext uri="{FF2B5EF4-FFF2-40B4-BE49-F238E27FC236}">
                <a16:creationId xmlns:a16="http://schemas.microsoft.com/office/drawing/2014/main" id="{E8137B96-A59D-41E4-B0A2-51921E1B33B6}"/>
              </a:ext>
            </a:extLst>
          </p:cNvPr>
          <p:cNvSpPr>
            <a:spLocks noGrp="1"/>
          </p:cNvSpPr>
          <p:nvPr>
            <p:ph type="pic" sz="quarter" idx="13"/>
          </p:nvPr>
        </p:nvSpPr>
        <p:spPr/>
        <p:txBody>
          <a:bodyPr/>
          <a:lstStyle/>
          <a:p>
            <a:endParaRPr lang="es-CO"/>
          </a:p>
        </p:txBody>
      </p:sp>
    </p:spTree>
    <p:extLst>
      <p:ext uri="{BB962C8B-B14F-4D97-AF65-F5344CB8AC3E}">
        <p14:creationId xmlns:p14="http://schemas.microsoft.com/office/powerpoint/2010/main" val="32161947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Placeholder 12">
            <a:extLst>
              <a:ext uri="{FF2B5EF4-FFF2-40B4-BE49-F238E27FC236}">
                <a16:creationId xmlns:a16="http://schemas.microsoft.com/office/drawing/2014/main" id="{EAB03F56-181B-4AC0-B8BE-04F5789BE74E}"/>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
        <p:nvSpPr>
          <p:cNvPr id="3" name="Rectangle 2">
            <a:extLst>
              <a:ext uri="{FF2B5EF4-FFF2-40B4-BE49-F238E27FC236}">
                <a16:creationId xmlns:a16="http://schemas.microsoft.com/office/drawing/2014/main" id="{64D65AC6-DA1D-4121-9F17-FD9B9D51ACC9}"/>
              </a:ext>
            </a:extLst>
          </p:cNvPr>
          <p:cNvSpPr/>
          <p:nvPr/>
        </p:nvSpPr>
        <p:spPr>
          <a:xfrm>
            <a:off x="0" y="0"/>
            <a:ext cx="6096000" cy="6858000"/>
          </a:xfrm>
          <a:prstGeom prst="rect">
            <a:avLst/>
          </a:prstGeom>
          <a:gradFill>
            <a:gsLst>
              <a:gs pos="0">
                <a:srgbClr val="26A69A">
                  <a:lumMod val="85000"/>
                </a:srgbClr>
              </a:gs>
              <a:gs pos="26000">
                <a:srgbClr val="179588"/>
              </a:gs>
              <a:gs pos="57000">
                <a:srgbClr val="098477"/>
              </a:gs>
              <a:gs pos="100000">
                <a:srgbClr val="017A6C"/>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64">
            <a:extLst>
              <a:ext uri="{FF2B5EF4-FFF2-40B4-BE49-F238E27FC236}">
                <a16:creationId xmlns:a16="http://schemas.microsoft.com/office/drawing/2014/main" id="{FBAA7EE4-21F2-4D04-BF0C-3B27D79EE9C2}"/>
              </a:ext>
            </a:extLst>
          </p:cNvPr>
          <p:cNvSpPr>
            <a:spLocks noChangeArrowheads="1"/>
          </p:cNvSpPr>
          <p:nvPr/>
        </p:nvSpPr>
        <p:spPr bwMode="auto">
          <a:xfrm>
            <a:off x="3624263" y="4909344"/>
            <a:ext cx="538163" cy="538163"/>
          </a:xfrm>
          <a:custGeom>
            <a:avLst/>
            <a:gdLst>
              <a:gd name="T0" fmla="*/ 1061732 w 580"/>
              <a:gd name="T1" fmla="*/ 170519 h 581"/>
              <a:gd name="T2" fmla="*/ 1061732 w 580"/>
              <a:gd name="T3" fmla="*/ 170519 h 581"/>
              <a:gd name="T4" fmla="*/ 944793 w 580"/>
              <a:gd name="T5" fmla="*/ 276166 h 581"/>
              <a:gd name="T6" fmla="*/ 800011 w 580"/>
              <a:gd name="T7" fmla="*/ 131596 h 581"/>
              <a:gd name="T8" fmla="*/ 905813 w 580"/>
              <a:gd name="T9" fmla="*/ 12974 h 581"/>
              <a:gd name="T10" fmla="*/ 983772 w 580"/>
              <a:gd name="T11" fmla="*/ 12974 h 581"/>
              <a:gd name="T12" fmla="*/ 1061732 w 580"/>
              <a:gd name="T13" fmla="*/ 92673 h 581"/>
              <a:gd name="T14" fmla="*/ 1061732 w 580"/>
              <a:gd name="T15" fmla="*/ 170519 h 581"/>
              <a:gd name="T16" fmla="*/ 274714 w 580"/>
              <a:gd name="T17" fmla="*/ 643153 h 581"/>
              <a:gd name="T18" fmla="*/ 274714 w 580"/>
              <a:gd name="T19" fmla="*/ 643153 h 581"/>
              <a:gd name="T20" fmla="*/ 432489 w 580"/>
              <a:gd name="T21" fmla="*/ 785870 h 581"/>
              <a:gd name="T22" fmla="*/ 235734 w 580"/>
              <a:gd name="T23" fmla="*/ 839620 h 581"/>
              <a:gd name="T24" fmla="*/ 274714 w 580"/>
              <a:gd name="T25" fmla="*/ 643153 h 581"/>
              <a:gd name="T26" fmla="*/ 905813 w 580"/>
              <a:gd name="T27" fmla="*/ 315089 h 581"/>
              <a:gd name="T28" fmla="*/ 905813 w 580"/>
              <a:gd name="T29" fmla="*/ 315089 h 581"/>
              <a:gd name="T30" fmla="*/ 471468 w 580"/>
              <a:gd name="T31" fmla="*/ 759921 h 581"/>
              <a:gd name="T32" fmla="*/ 313693 w 580"/>
              <a:gd name="T33" fmla="*/ 602377 h 581"/>
              <a:gd name="T34" fmla="*/ 761031 w 580"/>
              <a:gd name="T35" fmla="*/ 170519 h 581"/>
              <a:gd name="T36" fmla="*/ 905813 w 580"/>
              <a:gd name="T37" fmla="*/ 315089 h 581"/>
              <a:gd name="T38" fmla="*/ 103946 w 580"/>
              <a:gd name="T39" fmla="*/ 157545 h 581"/>
              <a:gd name="T40" fmla="*/ 103946 w 580"/>
              <a:gd name="T41" fmla="*/ 157545 h 581"/>
              <a:gd name="T42" fmla="*/ 103946 w 580"/>
              <a:gd name="T43" fmla="*/ 969363 h 581"/>
              <a:gd name="T44" fmla="*/ 918806 w 580"/>
              <a:gd name="T45" fmla="*/ 969363 h 581"/>
              <a:gd name="T46" fmla="*/ 918806 w 580"/>
              <a:gd name="T47" fmla="*/ 379961 h 581"/>
              <a:gd name="T48" fmla="*/ 1022752 w 580"/>
              <a:gd name="T49" fmla="*/ 276166 h 581"/>
              <a:gd name="T50" fmla="*/ 1022752 w 580"/>
              <a:gd name="T51" fmla="*/ 1023113 h 581"/>
              <a:gd name="T52" fmla="*/ 970779 w 580"/>
              <a:gd name="T53" fmla="*/ 1075011 h 581"/>
              <a:gd name="T54" fmla="*/ 51973 w 580"/>
              <a:gd name="T55" fmla="*/ 1075011 h 581"/>
              <a:gd name="T56" fmla="*/ 0 w 580"/>
              <a:gd name="T57" fmla="*/ 1023113 h 581"/>
              <a:gd name="T58" fmla="*/ 0 w 580"/>
              <a:gd name="T59" fmla="*/ 105648 h 581"/>
              <a:gd name="T60" fmla="*/ 51973 w 580"/>
              <a:gd name="T61" fmla="*/ 51897 h 581"/>
              <a:gd name="T62" fmla="*/ 800011 w 580"/>
              <a:gd name="T63" fmla="*/ 51897 h 581"/>
              <a:gd name="T64" fmla="*/ 696065 w 580"/>
              <a:gd name="T65" fmla="*/ 157545 h 581"/>
              <a:gd name="T66" fmla="*/ 103946 w 580"/>
              <a:gd name="T67" fmla="*/ 157545 h 581"/>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580" h="581">
                <a:moveTo>
                  <a:pt x="572" y="92"/>
                </a:moveTo>
                <a:lnTo>
                  <a:pt x="572" y="92"/>
                </a:lnTo>
                <a:cubicBezTo>
                  <a:pt x="509" y="149"/>
                  <a:pt x="509" y="149"/>
                  <a:pt x="509" y="149"/>
                </a:cubicBezTo>
                <a:cubicBezTo>
                  <a:pt x="431" y="71"/>
                  <a:pt x="431" y="71"/>
                  <a:pt x="431" y="71"/>
                </a:cubicBezTo>
                <a:cubicBezTo>
                  <a:pt x="488" y="7"/>
                  <a:pt x="488" y="7"/>
                  <a:pt x="488" y="7"/>
                </a:cubicBezTo>
                <a:cubicBezTo>
                  <a:pt x="502" y="0"/>
                  <a:pt x="516" y="0"/>
                  <a:pt x="530" y="7"/>
                </a:cubicBezTo>
                <a:cubicBezTo>
                  <a:pt x="572" y="50"/>
                  <a:pt x="572" y="50"/>
                  <a:pt x="572" y="50"/>
                </a:cubicBezTo>
                <a:cubicBezTo>
                  <a:pt x="579" y="64"/>
                  <a:pt x="579" y="78"/>
                  <a:pt x="572" y="92"/>
                </a:cubicBezTo>
                <a:close/>
                <a:moveTo>
                  <a:pt x="148" y="347"/>
                </a:moveTo>
                <a:lnTo>
                  <a:pt x="148" y="347"/>
                </a:lnTo>
                <a:cubicBezTo>
                  <a:pt x="233" y="424"/>
                  <a:pt x="233" y="424"/>
                  <a:pt x="233" y="424"/>
                </a:cubicBezTo>
                <a:cubicBezTo>
                  <a:pt x="127" y="453"/>
                  <a:pt x="127" y="453"/>
                  <a:pt x="127" y="453"/>
                </a:cubicBezTo>
                <a:lnTo>
                  <a:pt x="148" y="347"/>
                </a:lnTo>
                <a:close/>
                <a:moveTo>
                  <a:pt x="488" y="170"/>
                </a:moveTo>
                <a:lnTo>
                  <a:pt x="488" y="170"/>
                </a:lnTo>
                <a:cubicBezTo>
                  <a:pt x="254" y="410"/>
                  <a:pt x="254" y="410"/>
                  <a:pt x="254" y="410"/>
                </a:cubicBezTo>
                <a:cubicBezTo>
                  <a:pt x="169" y="325"/>
                  <a:pt x="169" y="325"/>
                  <a:pt x="169" y="325"/>
                </a:cubicBezTo>
                <a:cubicBezTo>
                  <a:pt x="410" y="92"/>
                  <a:pt x="410" y="92"/>
                  <a:pt x="410" y="92"/>
                </a:cubicBezTo>
                <a:lnTo>
                  <a:pt x="488" y="170"/>
                </a:lnTo>
                <a:close/>
                <a:moveTo>
                  <a:pt x="56" y="85"/>
                </a:moveTo>
                <a:lnTo>
                  <a:pt x="56" y="85"/>
                </a:lnTo>
                <a:cubicBezTo>
                  <a:pt x="56" y="523"/>
                  <a:pt x="56" y="523"/>
                  <a:pt x="56" y="523"/>
                </a:cubicBezTo>
                <a:cubicBezTo>
                  <a:pt x="495" y="523"/>
                  <a:pt x="495" y="523"/>
                  <a:pt x="495" y="523"/>
                </a:cubicBezTo>
                <a:cubicBezTo>
                  <a:pt x="495" y="205"/>
                  <a:pt x="495" y="205"/>
                  <a:pt x="495" y="205"/>
                </a:cubicBezTo>
                <a:cubicBezTo>
                  <a:pt x="551" y="149"/>
                  <a:pt x="551" y="149"/>
                  <a:pt x="551" y="149"/>
                </a:cubicBezTo>
                <a:cubicBezTo>
                  <a:pt x="551" y="552"/>
                  <a:pt x="551" y="552"/>
                  <a:pt x="551" y="552"/>
                </a:cubicBezTo>
                <a:cubicBezTo>
                  <a:pt x="551" y="566"/>
                  <a:pt x="537" y="580"/>
                  <a:pt x="523" y="580"/>
                </a:cubicBezTo>
                <a:cubicBezTo>
                  <a:pt x="28" y="580"/>
                  <a:pt x="28" y="580"/>
                  <a:pt x="28" y="580"/>
                </a:cubicBezTo>
                <a:cubicBezTo>
                  <a:pt x="14" y="580"/>
                  <a:pt x="0" y="566"/>
                  <a:pt x="0" y="552"/>
                </a:cubicBezTo>
                <a:cubicBezTo>
                  <a:pt x="0" y="57"/>
                  <a:pt x="0" y="57"/>
                  <a:pt x="0" y="57"/>
                </a:cubicBezTo>
                <a:cubicBezTo>
                  <a:pt x="0" y="43"/>
                  <a:pt x="14" y="28"/>
                  <a:pt x="28" y="28"/>
                </a:cubicBezTo>
                <a:cubicBezTo>
                  <a:pt x="431" y="28"/>
                  <a:pt x="431" y="28"/>
                  <a:pt x="431" y="28"/>
                </a:cubicBezTo>
                <a:cubicBezTo>
                  <a:pt x="375" y="85"/>
                  <a:pt x="375" y="85"/>
                  <a:pt x="375" y="85"/>
                </a:cubicBezTo>
                <a:lnTo>
                  <a:pt x="56" y="85"/>
                </a:ln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8" name="Freeform 165">
            <a:extLst>
              <a:ext uri="{FF2B5EF4-FFF2-40B4-BE49-F238E27FC236}">
                <a16:creationId xmlns:a16="http://schemas.microsoft.com/office/drawing/2014/main" id="{BABF99BA-21BF-4C9A-8068-3CA7DCB308CA}"/>
              </a:ext>
            </a:extLst>
          </p:cNvPr>
          <p:cNvSpPr>
            <a:spLocks noChangeArrowheads="1"/>
          </p:cNvSpPr>
          <p:nvPr/>
        </p:nvSpPr>
        <p:spPr bwMode="auto">
          <a:xfrm>
            <a:off x="2545557" y="4954588"/>
            <a:ext cx="558800" cy="489744"/>
          </a:xfrm>
          <a:custGeom>
            <a:avLst/>
            <a:gdLst>
              <a:gd name="T0" fmla="*/ 1063535 w 602"/>
              <a:gd name="T1" fmla="*/ 977124 h 531"/>
              <a:gd name="T2" fmla="*/ 1063535 w 602"/>
              <a:gd name="T3" fmla="*/ 977124 h 531"/>
              <a:gd name="T4" fmla="*/ 53826 w 602"/>
              <a:gd name="T5" fmla="*/ 977124 h 531"/>
              <a:gd name="T6" fmla="*/ 0 w 602"/>
              <a:gd name="T7" fmla="*/ 925503 h 531"/>
              <a:gd name="T8" fmla="*/ 0 w 602"/>
              <a:gd name="T9" fmla="*/ 51622 h 531"/>
              <a:gd name="T10" fmla="*/ 53826 w 602"/>
              <a:gd name="T11" fmla="*/ 0 h 531"/>
              <a:gd name="T12" fmla="*/ 1063535 w 602"/>
              <a:gd name="T13" fmla="*/ 0 h 531"/>
              <a:gd name="T14" fmla="*/ 1115505 w 602"/>
              <a:gd name="T15" fmla="*/ 51622 h 531"/>
              <a:gd name="T16" fmla="*/ 1115505 w 602"/>
              <a:gd name="T17" fmla="*/ 925503 h 531"/>
              <a:gd name="T18" fmla="*/ 1063535 w 602"/>
              <a:gd name="T19" fmla="*/ 977124 h 531"/>
              <a:gd name="T20" fmla="*/ 853797 w 602"/>
              <a:gd name="T21" fmla="*/ 925503 h 531"/>
              <a:gd name="T22" fmla="*/ 853797 w 602"/>
              <a:gd name="T23" fmla="*/ 925503 h 531"/>
              <a:gd name="T24" fmla="*/ 1063535 w 602"/>
              <a:gd name="T25" fmla="*/ 925503 h 531"/>
              <a:gd name="T26" fmla="*/ 1063535 w 602"/>
              <a:gd name="T27" fmla="*/ 470126 h 531"/>
              <a:gd name="T28" fmla="*/ 1050542 w 602"/>
              <a:gd name="T29" fmla="*/ 470126 h 531"/>
              <a:gd name="T30" fmla="*/ 1050542 w 602"/>
              <a:gd name="T31" fmla="*/ 470126 h 531"/>
              <a:gd name="T32" fmla="*/ 853797 w 602"/>
              <a:gd name="T33" fmla="*/ 470126 h 531"/>
              <a:gd name="T34" fmla="*/ 853797 w 602"/>
              <a:gd name="T35" fmla="*/ 925503 h 531"/>
              <a:gd name="T36" fmla="*/ 315534 w 602"/>
              <a:gd name="T37" fmla="*/ 925503 h 531"/>
              <a:gd name="T38" fmla="*/ 315534 w 602"/>
              <a:gd name="T39" fmla="*/ 925503 h 531"/>
              <a:gd name="T40" fmla="*/ 799971 w 602"/>
              <a:gd name="T41" fmla="*/ 925503 h 531"/>
              <a:gd name="T42" fmla="*/ 799971 w 602"/>
              <a:gd name="T43" fmla="*/ 470126 h 531"/>
              <a:gd name="T44" fmla="*/ 315534 w 602"/>
              <a:gd name="T45" fmla="*/ 470126 h 531"/>
              <a:gd name="T46" fmla="*/ 315534 w 602"/>
              <a:gd name="T47" fmla="*/ 925503 h 531"/>
              <a:gd name="T48" fmla="*/ 53826 w 602"/>
              <a:gd name="T49" fmla="*/ 925503 h 531"/>
              <a:gd name="T50" fmla="*/ 53826 w 602"/>
              <a:gd name="T51" fmla="*/ 925503 h 531"/>
              <a:gd name="T52" fmla="*/ 263564 w 602"/>
              <a:gd name="T53" fmla="*/ 925503 h 531"/>
              <a:gd name="T54" fmla="*/ 263564 w 602"/>
              <a:gd name="T55" fmla="*/ 470126 h 531"/>
              <a:gd name="T56" fmla="*/ 53826 w 602"/>
              <a:gd name="T57" fmla="*/ 470126 h 531"/>
              <a:gd name="T58" fmla="*/ 53826 w 602"/>
              <a:gd name="T59" fmla="*/ 925503 h 531"/>
              <a:gd name="T60" fmla="*/ 105797 w 602"/>
              <a:gd name="T61" fmla="*/ 51622 h 531"/>
              <a:gd name="T62" fmla="*/ 105797 w 602"/>
              <a:gd name="T63" fmla="*/ 51622 h 531"/>
              <a:gd name="T64" fmla="*/ 53826 w 602"/>
              <a:gd name="T65" fmla="*/ 105087 h 531"/>
              <a:gd name="T66" fmla="*/ 105797 w 602"/>
              <a:gd name="T67" fmla="*/ 156709 h 531"/>
              <a:gd name="T68" fmla="*/ 157767 w 602"/>
              <a:gd name="T69" fmla="*/ 105087 h 531"/>
              <a:gd name="T70" fmla="*/ 105797 w 602"/>
              <a:gd name="T71" fmla="*/ 51622 h 531"/>
              <a:gd name="T72" fmla="*/ 263564 w 602"/>
              <a:gd name="T73" fmla="*/ 51622 h 531"/>
              <a:gd name="T74" fmla="*/ 263564 w 602"/>
              <a:gd name="T75" fmla="*/ 51622 h 531"/>
              <a:gd name="T76" fmla="*/ 209737 w 602"/>
              <a:gd name="T77" fmla="*/ 105087 h 531"/>
              <a:gd name="T78" fmla="*/ 263564 w 602"/>
              <a:gd name="T79" fmla="*/ 156709 h 531"/>
              <a:gd name="T80" fmla="*/ 315534 w 602"/>
              <a:gd name="T81" fmla="*/ 105087 h 531"/>
              <a:gd name="T82" fmla="*/ 263564 w 602"/>
              <a:gd name="T83" fmla="*/ 51622 h 531"/>
              <a:gd name="T84" fmla="*/ 419474 w 602"/>
              <a:gd name="T85" fmla="*/ 51622 h 531"/>
              <a:gd name="T86" fmla="*/ 419474 w 602"/>
              <a:gd name="T87" fmla="*/ 51622 h 531"/>
              <a:gd name="T88" fmla="*/ 367504 w 602"/>
              <a:gd name="T89" fmla="*/ 105087 h 531"/>
              <a:gd name="T90" fmla="*/ 419474 w 602"/>
              <a:gd name="T91" fmla="*/ 156709 h 531"/>
              <a:gd name="T92" fmla="*/ 473301 w 602"/>
              <a:gd name="T93" fmla="*/ 105087 h 531"/>
              <a:gd name="T94" fmla="*/ 419474 w 602"/>
              <a:gd name="T95" fmla="*/ 51622 h 531"/>
              <a:gd name="T96" fmla="*/ 1009708 w 602"/>
              <a:gd name="T97" fmla="*/ 208330 h 531"/>
              <a:gd name="T98" fmla="*/ 1009708 w 602"/>
              <a:gd name="T99" fmla="*/ 208330 h 531"/>
              <a:gd name="T100" fmla="*/ 105797 w 602"/>
              <a:gd name="T101" fmla="*/ 208330 h 531"/>
              <a:gd name="T102" fmla="*/ 53826 w 602"/>
              <a:gd name="T103" fmla="*/ 208330 h 531"/>
              <a:gd name="T104" fmla="*/ 53826 w 602"/>
              <a:gd name="T105" fmla="*/ 416661 h 531"/>
              <a:gd name="T106" fmla="*/ 263564 w 602"/>
              <a:gd name="T107" fmla="*/ 416661 h 531"/>
              <a:gd name="T108" fmla="*/ 315534 w 602"/>
              <a:gd name="T109" fmla="*/ 416661 h 531"/>
              <a:gd name="T110" fmla="*/ 799971 w 602"/>
              <a:gd name="T111" fmla="*/ 416661 h 531"/>
              <a:gd name="T112" fmla="*/ 853797 w 602"/>
              <a:gd name="T113" fmla="*/ 416661 h 531"/>
              <a:gd name="T114" fmla="*/ 1050542 w 602"/>
              <a:gd name="T115" fmla="*/ 416661 h 531"/>
              <a:gd name="T116" fmla="*/ 1050542 w 602"/>
              <a:gd name="T117" fmla="*/ 416661 h 531"/>
              <a:gd name="T118" fmla="*/ 1063535 w 602"/>
              <a:gd name="T119" fmla="*/ 416661 h 531"/>
              <a:gd name="T120" fmla="*/ 1063535 w 602"/>
              <a:gd name="T121" fmla="*/ 208330 h 531"/>
              <a:gd name="T122" fmla="*/ 1009708 w 602"/>
              <a:gd name="T123" fmla="*/ 208330 h 531"/>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602" h="531">
                <a:moveTo>
                  <a:pt x="573" y="530"/>
                </a:moveTo>
                <a:lnTo>
                  <a:pt x="573" y="530"/>
                </a:lnTo>
                <a:cubicBezTo>
                  <a:pt x="29" y="530"/>
                  <a:pt x="29" y="530"/>
                  <a:pt x="29" y="530"/>
                </a:cubicBezTo>
                <a:cubicBezTo>
                  <a:pt x="15" y="530"/>
                  <a:pt x="0" y="516"/>
                  <a:pt x="0" y="502"/>
                </a:cubicBezTo>
                <a:cubicBezTo>
                  <a:pt x="0" y="28"/>
                  <a:pt x="0" y="28"/>
                  <a:pt x="0" y="28"/>
                </a:cubicBezTo>
                <a:cubicBezTo>
                  <a:pt x="0" y="14"/>
                  <a:pt x="15" y="0"/>
                  <a:pt x="29" y="0"/>
                </a:cubicBezTo>
                <a:cubicBezTo>
                  <a:pt x="573" y="0"/>
                  <a:pt x="573" y="0"/>
                  <a:pt x="573" y="0"/>
                </a:cubicBezTo>
                <a:cubicBezTo>
                  <a:pt x="594" y="0"/>
                  <a:pt x="601" y="14"/>
                  <a:pt x="601" y="28"/>
                </a:cubicBezTo>
                <a:cubicBezTo>
                  <a:pt x="601" y="502"/>
                  <a:pt x="601" y="502"/>
                  <a:pt x="601" y="502"/>
                </a:cubicBezTo>
                <a:cubicBezTo>
                  <a:pt x="601" y="516"/>
                  <a:pt x="594" y="530"/>
                  <a:pt x="573" y="530"/>
                </a:cubicBezTo>
                <a:close/>
                <a:moveTo>
                  <a:pt x="460" y="502"/>
                </a:moveTo>
                <a:lnTo>
                  <a:pt x="460" y="502"/>
                </a:lnTo>
                <a:cubicBezTo>
                  <a:pt x="573" y="502"/>
                  <a:pt x="573" y="502"/>
                  <a:pt x="573" y="502"/>
                </a:cubicBezTo>
                <a:cubicBezTo>
                  <a:pt x="573" y="255"/>
                  <a:pt x="573" y="255"/>
                  <a:pt x="573" y="255"/>
                </a:cubicBezTo>
                <a:cubicBezTo>
                  <a:pt x="566" y="255"/>
                  <a:pt x="566" y="255"/>
                  <a:pt x="566" y="255"/>
                </a:cubicBezTo>
                <a:cubicBezTo>
                  <a:pt x="460" y="255"/>
                  <a:pt x="460" y="255"/>
                  <a:pt x="460" y="255"/>
                </a:cubicBezTo>
                <a:lnTo>
                  <a:pt x="460" y="502"/>
                </a:lnTo>
                <a:close/>
                <a:moveTo>
                  <a:pt x="170" y="502"/>
                </a:moveTo>
                <a:lnTo>
                  <a:pt x="170" y="502"/>
                </a:lnTo>
                <a:cubicBezTo>
                  <a:pt x="431" y="502"/>
                  <a:pt x="431" y="502"/>
                  <a:pt x="431" y="502"/>
                </a:cubicBezTo>
                <a:cubicBezTo>
                  <a:pt x="431" y="255"/>
                  <a:pt x="431" y="255"/>
                  <a:pt x="431" y="255"/>
                </a:cubicBezTo>
                <a:cubicBezTo>
                  <a:pt x="170" y="255"/>
                  <a:pt x="170" y="255"/>
                  <a:pt x="170" y="255"/>
                </a:cubicBezTo>
                <a:lnTo>
                  <a:pt x="170" y="502"/>
                </a:lnTo>
                <a:close/>
                <a:moveTo>
                  <a:pt x="29" y="502"/>
                </a:moveTo>
                <a:lnTo>
                  <a:pt x="29" y="502"/>
                </a:lnTo>
                <a:cubicBezTo>
                  <a:pt x="142" y="502"/>
                  <a:pt x="142" y="502"/>
                  <a:pt x="142" y="502"/>
                </a:cubicBezTo>
                <a:cubicBezTo>
                  <a:pt x="142" y="255"/>
                  <a:pt x="142" y="255"/>
                  <a:pt x="142" y="255"/>
                </a:cubicBezTo>
                <a:cubicBezTo>
                  <a:pt x="29" y="255"/>
                  <a:pt x="29" y="255"/>
                  <a:pt x="29" y="255"/>
                </a:cubicBezTo>
                <a:lnTo>
                  <a:pt x="29" y="502"/>
                </a:lnTo>
                <a:close/>
                <a:moveTo>
                  <a:pt x="57" y="28"/>
                </a:moveTo>
                <a:lnTo>
                  <a:pt x="57" y="28"/>
                </a:lnTo>
                <a:cubicBezTo>
                  <a:pt x="43" y="28"/>
                  <a:pt x="29" y="43"/>
                  <a:pt x="29" y="57"/>
                </a:cubicBezTo>
                <a:cubicBezTo>
                  <a:pt x="29" y="78"/>
                  <a:pt x="43" y="85"/>
                  <a:pt x="57" y="85"/>
                </a:cubicBezTo>
                <a:cubicBezTo>
                  <a:pt x="71" y="85"/>
                  <a:pt x="85" y="78"/>
                  <a:pt x="85" y="57"/>
                </a:cubicBezTo>
                <a:cubicBezTo>
                  <a:pt x="85" y="43"/>
                  <a:pt x="71" y="28"/>
                  <a:pt x="57" y="28"/>
                </a:cubicBezTo>
                <a:close/>
                <a:moveTo>
                  <a:pt x="142" y="28"/>
                </a:moveTo>
                <a:lnTo>
                  <a:pt x="142" y="28"/>
                </a:lnTo>
                <a:cubicBezTo>
                  <a:pt x="128" y="28"/>
                  <a:pt x="113" y="43"/>
                  <a:pt x="113" y="57"/>
                </a:cubicBezTo>
                <a:cubicBezTo>
                  <a:pt x="113" y="78"/>
                  <a:pt x="128" y="85"/>
                  <a:pt x="142" y="85"/>
                </a:cubicBezTo>
                <a:cubicBezTo>
                  <a:pt x="156" y="85"/>
                  <a:pt x="170" y="78"/>
                  <a:pt x="170" y="57"/>
                </a:cubicBezTo>
                <a:cubicBezTo>
                  <a:pt x="170" y="43"/>
                  <a:pt x="156" y="28"/>
                  <a:pt x="142" y="28"/>
                </a:cubicBezTo>
                <a:close/>
                <a:moveTo>
                  <a:pt x="226" y="28"/>
                </a:moveTo>
                <a:lnTo>
                  <a:pt x="226" y="28"/>
                </a:lnTo>
                <a:cubicBezTo>
                  <a:pt x="212" y="28"/>
                  <a:pt x="198" y="43"/>
                  <a:pt x="198" y="57"/>
                </a:cubicBezTo>
                <a:cubicBezTo>
                  <a:pt x="198" y="78"/>
                  <a:pt x="212" y="85"/>
                  <a:pt x="226" y="85"/>
                </a:cubicBezTo>
                <a:cubicBezTo>
                  <a:pt x="241" y="85"/>
                  <a:pt x="255" y="78"/>
                  <a:pt x="255" y="57"/>
                </a:cubicBezTo>
                <a:cubicBezTo>
                  <a:pt x="255" y="43"/>
                  <a:pt x="241" y="28"/>
                  <a:pt x="226" y="28"/>
                </a:cubicBezTo>
                <a:close/>
                <a:moveTo>
                  <a:pt x="544" y="113"/>
                </a:moveTo>
                <a:lnTo>
                  <a:pt x="544" y="113"/>
                </a:lnTo>
                <a:cubicBezTo>
                  <a:pt x="57" y="113"/>
                  <a:pt x="57" y="113"/>
                  <a:pt x="57" y="113"/>
                </a:cubicBezTo>
                <a:cubicBezTo>
                  <a:pt x="29" y="113"/>
                  <a:pt x="29" y="113"/>
                  <a:pt x="29" y="113"/>
                </a:cubicBezTo>
                <a:cubicBezTo>
                  <a:pt x="29" y="226"/>
                  <a:pt x="29" y="226"/>
                  <a:pt x="29" y="226"/>
                </a:cubicBezTo>
                <a:cubicBezTo>
                  <a:pt x="142" y="226"/>
                  <a:pt x="142" y="226"/>
                  <a:pt x="142" y="226"/>
                </a:cubicBezTo>
                <a:cubicBezTo>
                  <a:pt x="170" y="226"/>
                  <a:pt x="170" y="226"/>
                  <a:pt x="170" y="226"/>
                </a:cubicBezTo>
                <a:cubicBezTo>
                  <a:pt x="431" y="226"/>
                  <a:pt x="431" y="226"/>
                  <a:pt x="431" y="226"/>
                </a:cubicBezTo>
                <a:cubicBezTo>
                  <a:pt x="460" y="226"/>
                  <a:pt x="460" y="226"/>
                  <a:pt x="460" y="226"/>
                </a:cubicBezTo>
                <a:cubicBezTo>
                  <a:pt x="566" y="226"/>
                  <a:pt x="566" y="226"/>
                  <a:pt x="566" y="226"/>
                </a:cubicBezTo>
                <a:cubicBezTo>
                  <a:pt x="573" y="226"/>
                  <a:pt x="573" y="226"/>
                  <a:pt x="573" y="226"/>
                </a:cubicBezTo>
                <a:cubicBezTo>
                  <a:pt x="573" y="113"/>
                  <a:pt x="573" y="113"/>
                  <a:pt x="573" y="113"/>
                </a:cubicBezTo>
                <a:lnTo>
                  <a:pt x="544" y="113"/>
                </a:ln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9" name="Freeform 22">
            <a:extLst>
              <a:ext uri="{FF2B5EF4-FFF2-40B4-BE49-F238E27FC236}">
                <a16:creationId xmlns:a16="http://schemas.microsoft.com/office/drawing/2014/main" id="{622F598F-0245-4C0E-A687-B85F3A1139B6}"/>
              </a:ext>
            </a:extLst>
          </p:cNvPr>
          <p:cNvSpPr>
            <a:spLocks noChangeArrowheads="1"/>
          </p:cNvSpPr>
          <p:nvPr/>
        </p:nvSpPr>
        <p:spPr bwMode="auto">
          <a:xfrm>
            <a:off x="1489075" y="4913313"/>
            <a:ext cx="558800" cy="531019"/>
          </a:xfrm>
          <a:custGeom>
            <a:avLst/>
            <a:gdLst>
              <a:gd name="T0" fmla="*/ 1089520 w 602"/>
              <a:gd name="T1" fmla="*/ 666313 h 573"/>
              <a:gd name="T2" fmla="*/ 957738 w 602"/>
              <a:gd name="T3" fmla="*/ 640401 h 573"/>
              <a:gd name="T4" fmla="*/ 866790 w 602"/>
              <a:gd name="T5" fmla="*/ 457165 h 573"/>
              <a:gd name="T6" fmla="*/ 1115505 w 602"/>
              <a:gd name="T7" fmla="*/ 483077 h 573"/>
              <a:gd name="T8" fmla="*/ 1089520 w 602"/>
              <a:gd name="T9" fmla="*/ 666313 h 573"/>
              <a:gd name="T10" fmla="*/ 866790 w 602"/>
              <a:gd name="T11" fmla="*/ 575620 h 573"/>
              <a:gd name="T12" fmla="*/ 879783 w 602"/>
              <a:gd name="T13" fmla="*/ 575620 h 573"/>
              <a:gd name="T14" fmla="*/ 918760 w 602"/>
              <a:gd name="T15" fmla="*/ 666313 h 573"/>
              <a:gd name="T16" fmla="*/ 827812 w 602"/>
              <a:gd name="T17" fmla="*/ 732944 h 573"/>
              <a:gd name="T18" fmla="*/ 525271 w 602"/>
              <a:gd name="T19" fmla="*/ 12956 h 573"/>
              <a:gd name="T20" fmla="*/ 840805 w 602"/>
              <a:gd name="T21" fmla="*/ 523796 h 573"/>
              <a:gd name="T22" fmla="*/ 853797 w 602"/>
              <a:gd name="T23" fmla="*/ 549708 h 573"/>
              <a:gd name="T24" fmla="*/ 866790 w 602"/>
              <a:gd name="T25" fmla="*/ 562664 h 573"/>
              <a:gd name="T26" fmla="*/ 866790 w 602"/>
              <a:gd name="T27" fmla="*/ 575620 h 573"/>
              <a:gd name="T28" fmla="*/ 551256 w 602"/>
              <a:gd name="T29" fmla="*/ 353516 h 573"/>
              <a:gd name="T30" fmla="*/ 367504 w 602"/>
              <a:gd name="T31" fmla="*/ 666313 h 573"/>
              <a:gd name="T32" fmla="*/ 196745 w 602"/>
              <a:gd name="T33" fmla="*/ 903224 h 573"/>
              <a:gd name="T34" fmla="*/ 131782 w 602"/>
              <a:gd name="T35" fmla="*/ 823637 h 573"/>
              <a:gd name="T36" fmla="*/ 341519 w 602"/>
              <a:gd name="T37" fmla="*/ 457165 h 573"/>
              <a:gd name="T38" fmla="*/ 473301 w 602"/>
              <a:gd name="T39" fmla="*/ 273929 h 573"/>
              <a:gd name="T40" fmla="*/ 551256 w 602"/>
              <a:gd name="T41" fmla="*/ 353516 h 573"/>
              <a:gd name="T42" fmla="*/ 12993 w 602"/>
              <a:gd name="T43" fmla="*/ 666313 h 573"/>
              <a:gd name="T44" fmla="*/ 0 w 602"/>
              <a:gd name="T45" fmla="*/ 483077 h 573"/>
              <a:gd name="T46" fmla="*/ 276556 w 602"/>
              <a:gd name="T47" fmla="*/ 457165 h 573"/>
              <a:gd name="T48" fmla="*/ 12993 w 602"/>
              <a:gd name="T49" fmla="*/ 666313 h 573"/>
              <a:gd name="T50" fmla="*/ 118789 w 602"/>
              <a:gd name="T51" fmla="*/ 890268 h 573"/>
              <a:gd name="T52" fmla="*/ 183752 w 602"/>
              <a:gd name="T53" fmla="*/ 955048 h 573"/>
              <a:gd name="T54" fmla="*/ 79812 w 602"/>
              <a:gd name="T55" fmla="*/ 1006873 h 573"/>
              <a:gd name="T56" fmla="*/ 118789 w 602"/>
              <a:gd name="T57" fmla="*/ 890268 h 573"/>
              <a:gd name="T58" fmla="*/ 644060 w 602"/>
              <a:gd name="T59" fmla="*/ 457165 h 573"/>
              <a:gd name="T60" fmla="*/ 419474 w 602"/>
              <a:gd name="T61" fmla="*/ 666313 h 573"/>
              <a:gd name="T62" fmla="*/ 644060 w 602"/>
              <a:gd name="T63" fmla="*/ 457165 h 573"/>
              <a:gd name="T64" fmla="*/ 879783 w 602"/>
              <a:gd name="T65" fmla="*/ 771812 h 573"/>
              <a:gd name="T66" fmla="*/ 957738 w 602"/>
              <a:gd name="T67" fmla="*/ 758856 h 573"/>
              <a:gd name="T68" fmla="*/ 983723 w 602"/>
              <a:gd name="T69" fmla="*/ 862505 h 573"/>
              <a:gd name="T70" fmla="*/ 918760 w 602"/>
              <a:gd name="T71" fmla="*/ 875461 h 573"/>
              <a:gd name="T72" fmla="*/ 879783 w 602"/>
              <a:gd name="T73" fmla="*/ 771812 h 573"/>
              <a:gd name="T74" fmla="*/ 1076527 w 602"/>
              <a:gd name="T75" fmla="*/ 1058697 h 573"/>
              <a:gd name="T76" fmla="*/ 983723 w 602"/>
              <a:gd name="T77" fmla="*/ 916180 h 573"/>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602" h="573">
                <a:moveTo>
                  <a:pt x="587" y="360"/>
                </a:moveTo>
                <a:lnTo>
                  <a:pt x="587" y="360"/>
                </a:lnTo>
                <a:cubicBezTo>
                  <a:pt x="523" y="360"/>
                  <a:pt x="523" y="360"/>
                  <a:pt x="523" y="360"/>
                </a:cubicBezTo>
                <a:cubicBezTo>
                  <a:pt x="516" y="353"/>
                  <a:pt x="516" y="353"/>
                  <a:pt x="516" y="346"/>
                </a:cubicBezTo>
                <a:cubicBezTo>
                  <a:pt x="516" y="346"/>
                  <a:pt x="509" y="332"/>
                  <a:pt x="502" y="318"/>
                </a:cubicBezTo>
                <a:cubicBezTo>
                  <a:pt x="495" y="304"/>
                  <a:pt x="481" y="275"/>
                  <a:pt x="467" y="247"/>
                </a:cubicBezTo>
                <a:cubicBezTo>
                  <a:pt x="587" y="247"/>
                  <a:pt x="587" y="247"/>
                  <a:pt x="587" y="247"/>
                </a:cubicBezTo>
                <a:cubicBezTo>
                  <a:pt x="594" y="247"/>
                  <a:pt x="601" y="254"/>
                  <a:pt x="601" y="261"/>
                </a:cubicBezTo>
                <a:cubicBezTo>
                  <a:pt x="601" y="346"/>
                  <a:pt x="601" y="346"/>
                  <a:pt x="601" y="346"/>
                </a:cubicBezTo>
                <a:cubicBezTo>
                  <a:pt x="601" y="353"/>
                  <a:pt x="594" y="360"/>
                  <a:pt x="587" y="360"/>
                </a:cubicBezTo>
                <a:close/>
                <a:moveTo>
                  <a:pt x="467" y="311"/>
                </a:moveTo>
                <a:lnTo>
                  <a:pt x="467" y="311"/>
                </a:lnTo>
                <a:cubicBezTo>
                  <a:pt x="474" y="311"/>
                  <a:pt x="474" y="311"/>
                  <a:pt x="474" y="311"/>
                </a:cubicBezTo>
                <a:cubicBezTo>
                  <a:pt x="481" y="332"/>
                  <a:pt x="488" y="353"/>
                  <a:pt x="495" y="360"/>
                </a:cubicBezTo>
                <a:cubicBezTo>
                  <a:pt x="502" y="375"/>
                  <a:pt x="488" y="389"/>
                  <a:pt x="474" y="396"/>
                </a:cubicBezTo>
                <a:cubicBezTo>
                  <a:pt x="467" y="396"/>
                  <a:pt x="460" y="403"/>
                  <a:pt x="446" y="396"/>
                </a:cubicBezTo>
                <a:cubicBezTo>
                  <a:pt x="431" y="389"/>
                  <a:pt x="361" y="219"/>
                  <a:pt x="340" y="177"/>
                </a:cubicBezTo>
                <a:cubicBezTo>
                  <a:pt x="325" y="127"/>
                  <a:pt x="269" y="14"/>
                  <a:pt x="283" y="7"/>
                </a:cubicBezTo>
                <a:cubicBezTo>
                  <a:pt x="297" y="0"/>
                  <a:pt x="347" y="92"/>
                  <a:pt x="375" y="148"/>
                </a:cubicBezTo>
                <a:cubicBezTo>
                  <a:pt x="396" y="177"/>
                  <a:pt x="431" y="233"/>
                  <a:pt x="453" y="283"/>
                </a:cubicBezTo>
                <a:lnTo>
                  <a:pt x="460" y="290"/>
                </a:lnTo>
                <a:cubicBezTo>
                  <a:pt x="460" y="290"/>
                  <a:pt x="460" y="290"/>
                  <a:pt x="460" y="297"/>
                </a:cubicBezTo>
                <a:cubicBezTo>
                  <a:pt x="460" y="297"/>
                  <a:pt x="460" y="297"/>
                  <a:pt x="467" y="304"/>
                </a:cubicBezTo>
                <a:cubicBezTo>
                  <a:pt x="467" y="304"/>
                  <a:pt x="467" y="304"/>
                  <a:pt x="467" y="311"/>
                </a:cubicBezTo>
                <a:close/>
                <a:moveTo>
                  <a:pt x="297" y="191"/>
                </a:moveTo>
                <a:lnTo>
                  <a:pt x="297" y="191"/>
                </a:lnTo>
                <a:cubicBezTo>
                  <a:pt x="248" y="275"/>
                  <a:pt x="248" y="275"/>
                  <a:pt x="248" y="275"/>
                </a:cubicBezTo>
                <a:cubicBezTo>
                  <a:pt x="198" y="360"/>
                  <a:pt x="198" y="360"/>
                  <a:pt x="198" y="360"/>
                </a:cubicBezTo>
                <a:cubicBezTo>
                  <a:pt x="127" y="481"/>
                  <a:pt x="127" y="481"/>
                  <a:pt x="127" y="481"/>
                </a:cubicBezTo>
                <a:cubicBezTo>
                  <a:pt x="127" y="488"/>
                  <a:pt x="113" y="488"/>
                  <a:pt x="106" y="488"/>
                </a:cubicBezTo>
                <a:cubicBezTo>
                  <a:pt x="71" y="466"/>
                  <a:pt x="71" y="466"/>
                  <a:pt x="71" y="466"/>
                </a:cubicBezTo>
                <a:cubicBezTo>
                  <a:pt x="64" y="459"/>
                  <a:pt x="64" y="452"/>
                  <a:pt x="71" y="445"/>
                </a:cubicBezTo>
                <a:cubicBezTo>
                  <a:pt x="120" y="360"/>
                  <a:pt x="120" y="360"/>
                  <a:pt x="120" y="360"/>
                </a:cubicBezTo>
                <a:cubicBezTo>
                  <a:pt x="184" y="247"/>
                  <a:pt x="184" y="247"/>
                  <a:pt x="184" y="247"/>
                </a:cubicBezTo>
                <a:cubicBezTo>
                  <a:pt x="233" y="155"/>
                  <a:pt x="233" y="155"/>
                  <a:pt x="233" y="155"/>
                </a:cubicBezTo>
                <a:cubicBezTo>
                  <a:pt x="240" y="148"/>
                  <a:pt x="248" y="141"/>
                  <a:pt x="255" y="148"/>
                </a:cubicBezTo>
                <a:cubicBezTo>
                  <a:pt x="290" y="170"/>
                  <a:pt x="290" y="170"/>
                  <a:pt x="290" y="170"/>
                </a:cubicBezTo>
                <a:cubicBezTo>
                  <a:pt x="297" y="170"/>
                  <a:pt x="304" y="184"/>
                  <a:pt x="297" y="191"/>
                </a:cubicBezTo>
                <a:close/>
                <a:moveTo>
                  <a:pt x="7" y="360"/>
                </a:moveTo>
                <a:lnTo>
                  <a:pt x="7" y="360"/>
                </a:lnTo>
                <a:cubicBezTo>
                  <a:pt x="0" y="360"/>
                  <a:pt x="0" y="353"/>
                  <a:pt x="0" y="346"/>
                </a:cubicBezTo>
                <a:cubicBezTo>
                  <a:pt x="0" y="261"/>
                  <a:pt x="0" y="261"/>
                  <a:pt x="0" y="261"/>
                </a:cubicBezTo>
                <a:cubicBezTo>
                  <a:pt x="0" y="254"/>
                  <a:pt x="0" y="247"/>
                  <a:pt x="7" y="247"/>
                </a:cubicBezTo>
                <a:cubicBezTo>
                  <a:pt x="149" y="247"/>
                  <a:pt x="149" y="247"/>
                  <a:pt x="149" y="247"/>
                </a:cubicBezTo>
                <a:cubicBezTo>
                  <a:pt x="92" y="360"/>
                  <a:pt x="92" y="360"/>
                  <a:pt x="92" y="360"/>
                </a:cubicBezTo>
                <a:lnTo>
                  <a:pt x="7" y="360"/>
                </a:lnTo>
                <a:close/>
                <a:moveTo>
                  <a:pt x="64" y="481"/>
                </a:moveTo>
                <a:lnTo>
                  <a:pt x="64" y="481"/>
                </a:lnTo>
                <a:cubicBezTo>
                  <a:pt x="99" y="502"/>
                  <a:pt x="99" y="502"/>
                  <a:pt x="99" y="502"/>
                </a:cubicBezTo>
                <a:cubicBezTo>
                  <a:pt x="106" y="509"/>
                  <a:pt x="106" y="516"/>
                  <a:pt x="99" y="516"/>
                </a:cubicBezTo>
                <a:cubicBezTo>
                  <a:pt x="50" y="551"/>
                  <a:pt x="50" y="551"/>
                  <a:pt x="50" y="551"/>
                </a:cubicBezTo>
                <a:cubicBezTo>
                  <a:pt x="43" y="551"/>
                  <a:pt x="43" y="551"/>
                  <a:pt x="43" y="544"/>
                </a:cubicBezTo>
                <a:cubicBezTo>
                  <a:pt x="50" y="488"/>
                  <a:pt x="50" y="488"/>
                  <a:pt x="50" y="488"/>
                </a:cubicBezTo>
                <a:cubicBezTo>
                  <a:pt x="50" y="481"/>
                  <a:pt x="57" y="481"/>
                  <a:pt x="64" y="481"/>
                </a:cubicBezTo>
                <a:close/>
                <a:moveTo>
                  <a:pt x="347" y="247"/>
                </a:moveTo>
                <a:lnTo>
                  <a:pt x="347" y="247"/>
                </a:lnTo>
                <a:cubicBezTo>
                  <a:pt x="368" y="297"/>
                  <a:pt x="382" y="332"/>
                  <a:pt x="396" y="360"/>
                </a:cubicBezTo>
                <a:cubicBezTo>
                  <a:pt x="226" y="360"/>
                  <a:pt x="226" y="360"/>
                  <a:pt x="226" y="360"/>
                </a:cubicBezTo>
                <a:cubicBezTo>
                  <a:pt x="290" y="247"/>
                  <a:pt x="290" y="247"/>
                  <a:pt x="290" y="247"/>
                </a:cubicBezTo>
                <a:lnTo>
                  <a:pt x="347" y="247"/>
                </a:lnTo>
                <a:close/>
                <a:moveTo>
                  <a:pt x="474" y="417"/>
                </a:moveTo>
                <a:lnTo>
                  <a:pt x="474" y="417"/>
                </a:lnTo>
                <a:cubicBezTo>
                  <a:pt x="495" y="403"/>
                  <a:pt x="495" y="403"/>
                  <a:pt x="495" y="403"/>
                </a:cubicBezTo>
                <a:cubicBezTo>
                  <a:pt x="502" y="403"/>
                  <a:pt x="516" y="403"/>
                  <a:pt x="516" y="410"/>
                </a:cubicBezTo>
                <a:cubicBezTo>
                  <a:pt x="537" y="445"/>
                  <a:pt x="537" y="445"/>
                  <a:pt x="537" y="445"/>
                </a:cubicBezTo>
                <a:cubicBezTo>
                  <a:pt x="537" y="452"/>
                  <a:pt x="537" y="459"/>
                  <a:pt x="530" y="466"/>
                </a:cubicBezTo>
                <a:cubicBezTo>
                  <a:pt x="516" y="473"/>
                  <a:pt x="516" y="473"/>
                  <a:pt x="516" y="473"/>
                </a:cubicBezTo>
                <a:cubicBezTo>
                  <a:pt x="509" y="481"/>
                  <a:pt x="495" y="481"/>
                  <a:pt x="495" y="473"/>
                </a:cubicBezTo>
                <a:cubicBezTo>
                  <a:pt x="474" y="438"/>
                  <a:pt x="474" y="438"/>
                  <a:pt x="474" y="438"/>
                </a:cubicBezTo>
                <a:cubicBezTo>
                  <a:pt x="467" y="431"/>
                  <a:pt x="467" y="417"/>
                  <a:pt x="474" y="417"/>
                </a:cubicBezTo>
                <a:close/>
                <a:moveTo>
                  <a:pt x="580" y="572"/>
                </a:moveTo>
                <a:lnTo>
                  <a:pt x="580" y="572"/>
                </a:lnTo>
                <a:cubicBezTo>
                  <a:pt x="580" y="558"/>
                  <a:pt x="544" y="551"/>
                  <a:pt x="530" y="530"/>
                </a:cubicBezTo>
                <a:cubicBezTo>
                  <a:pt x="509" y="509"/>
                  <a:pt x="523" y="502"/>
                  <a:pt x="530" y="495"/>
                </a:cubicBezTo>
                <a:cubicBezTo>
                  <a:pt x="594" y="459"/>
                  <a:pt x="580" y="572"/>
                  <a:pt x="580" y="572"/>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20" name="Marcador de texto 20">
            <a:extLst>
              <a:ext uri="{FF2B5EF4-FFF2-40B4-BE49-F238E27FC236}">
                <a16:creationId xmlns:a16="http://schemas.microsoft.com/office/drawing/2014/main" id="{C93C7727-347C-4276-9625-596190D57D72}"/>
              </a:ext>
            </a:extLst>
          </p:cNvPr>
          <p:cNvSpPr txBox="1">
            <a:spLocks/>
          </p:cNvSpPr>
          <p:nvPr/>
        </p:nvSpPr>
        <p:spPr>
          <a:xfrm>
            <a:off x="900241" y="1760539"/>
            <a:ext cx="4681409" cy="226536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dirty="0">
                <a:solidFill>
                  <a:schemeClr val="bg1"/>
                </a:solidFill>
              </a:rPr>
              <a:t>Donec fringilla est orci. Orci varius natoque penatibus et magnis dis. Donec fringilla est orci.</a:t>
            </a:r>
          </a:p>
          <a:p>
            <a:pPr marL="0" indent="0">
              <a:buNone/>
            </a:pPr>
            <a:endParaRPr lang="en-US" sz="1800" dirty="0">
              <a:solidFill>
                <a:schemeClr val="bg1"/>
              </a:solidFill>
            </a:endParaRPr>
          </a:p>
          <a:p>
            <a:pPr marL="0" indent="0">
              <a:buNone/>
            </a:pPr>
            <a:r>
              <a:rPr lang="en-US" sz="1800" dirty="0">
                <a:solidFill>
                  <a:schemeClr val="bg1"/>
                </a:solidFill>
              </a:rPr>
              <a:t>Donec fringilla est orci. Orci varius natoque penatibus et magnis dis. Donec fringilla est orci.</a:t>
            </a:r>
          </a:p>
          <a:p>
            <a:pPr marL="0" indent="0">
              <a:buNone/>
            </a:pPr>
            <a:endParaRPr lang="en-US" sz="1800" dirty="0">
              <a:solidFill>
                <a:schemeClr val="bg1"/>
              </a:solidFill>
            </a:endParaRPr>
          </a:p>
          <a:p>
            <a:pPr marL="0" indent="0">
              <a:buNone/>
            </a:pPr>
            <a:r>
              <a:rPr lang="en-US" sz="1800" dirty="0">
                <a:solidFill>
                  <a:schemeClr val="bg1"/>
                </a:solidFill>
              </a:rPr>
              <a:t>Donec fringilla est orci. Orci varius natoque penatibus et magnis dis. Donec fringilla est orci</a:t>
            </a:r>
          </a:p>
          <a:p>
            <a:pPr marL="0" indent="0">
              <a:buNone/>
            </a:pPr>
            <a:endParaRPr lang="en-US" sz="1800" dirty="0">
              <a:solidFill>
                <a:schemeClr val="bg1"/>
              </a:solidFill>
            </a:endParaRPr>
          </a:p>
          <a:p>
            <a:endParaRPr lang="en-US" sz="1800" dirty="0">
              <a:solidFill>
                <a:schemeClr val="bg1"/>
              </a:solidFill>
            </a:endParaRPr>
          </a:p>
          <a:p>
            <a:endParaRPr lang="en-US" sz="1800" dirty="0">
              <a:solidFill>
                <a:schemeClr val="bg1"/>
              </a:solidFill>
            </a:endParaRPr>
          </a:p>
        </p:txBody>
      </p:sp>
      <p:sp>
        <p:nvSpPr>
          <p:cNvPr id="21" name="Rectangle 20">
            <a:extLst>
              <a:ext uri="{FF2B5EF4-FFF2-40B4-BE49-F238E27FC236}">
                <a16:creationId xmlns:a16="http://schemas.microsoft.com/office/drawing/2014/main" id="{7EDDF25B-DE86-4355-BF9B-9CDBD6BCD027}"/>
              </a:ext>
            </a:extLst>
          </p:cNvPr>
          <p:cNvSpPr/>
          <p:nvPr/>
        </p:nvSpPr>
        <p:spPr>
          <a:xfrm>
            <a:off x="854522" y="1760539"/>
            <a:ext cx="45719" cy="595086"/>
          </a:xfrm>
          <a:prstGeom prst="rect">
            <a:avLst/>
          </a:prstGeom>
          <a:solidFill>
            <a:srgbClr val="FFAA0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42EFD0DA-29C6-4798-8F15-62C407DF4E99}"/>
              </a:ext>
            </a:extLst>
          </p:cNvPr>
          <p:cNvSpPr/>
          <p:nvPr/>
        </p:nvSpPr>
        <p:spPr>
          <a:xfrm>
            <a:off x="877381" y="2784476"/>
            <a:ext cx="45719" cy="595086"/>
          </a:xfrm>
          <a:prstGeom prst="rect">
            <a:avLst/>
          </a:prstGeom>
          <a:solidFill>
            <a:srgbClr val="FFAA0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CB2F0742-DE07-49C8-8A07-BFC835F07253}"/>
              </a:ext>
            </a:extLst>
          </p:cNvPr>
          <p:cNvSpPr/>
          <p:nvPr/>
        </p:nvSpPr>
        <p:spPr>
          <a:xfrm>
            <a:off x="877380" y="3728358"/>
            <a:ext cx="45719" cy="595086"/>
          </a:xfrm>
          <a:prstGeom prst="rect">
            <a:avLst/>
          </a:prstGeom>
          <a:solidFill>
            <a:srgbClr val="FFAA0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31DCF9FB-426A-4DA1-925D-E8CD826A4A89}"/>
              </a:ext>
            </a:extLst>
          </p:cNvPr>
          <p:cNvSpPr txBox="1"/>
          <p:nvPr/>
        </p:nvSpPr>
        <p:spPr>
          <a:xfrm>
            <a:off x="877380" y="464457"/>
            <a:ext cx="4413806" cy="1200329"/>
          </a:xfrm>
          <a:prstGeom prst="rect">
            <a:avLst/>
          </a:prstGeom>
          <a:noFill/>
        </p:spPr>
        <p:txBody>
          <a:bodyPr wrap="square" rtlCol="0">
            <a:spAutoFit/>
          </a:bodyPr>
          <a:lstStyle/>
          <a:p>
            <a:pPr algn="ctr"/>
            <a:r>
              <a:rPr lang="en-US" sz="3600" dirty="0">
                <a:solidFill>
                  <a:schemeClr val="bg1"/>
                </a:solidFill>
                <a:latin typeface="+mj-lt"/>
              </a:rPr>
              <a:t>Your Title </a:t>
            </a:r>
            <a:r>
              <a:rPr lang="en-US" sz="3600" dirty="0">
                <a:solidFill>
                  <a:srgbClr val="FFA401"/>
                </a:solidFill>
                <a:latin typeface="+mj-lt"/>
              </a:rPr>
              <a:t>Goes Here</a:t>
            </a:r>
          </a:p>
        </p:txBody>
      </p:sp>
    </p:spTree>
    <p:extLst>
      <p:ext uri="{BB962C8B-B14F-4D97-AF65-F5344CB8AC3E}">
        <p14:creationId xmlns:p14="http://schemas.microsoft.com/office/powerpoint/2010/main" val="30551591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AFBA30A9-8979-478A-ADE8-0FE784FD17B0}"/>
              </a:ext>
            </a:extLst>
          </p:cNvPr>
          <p:cNvSpPr/>
          <p:nvPr/>
        </p:nvSpPr>
        <p:spPr>
          <a:xfrm>
            <a:off x="0" y="0"/>
            <a:ext cx="12192000" cy="6858000"/>
          </a:xfrm>
          <a:prstGeom prst="rect">
            <a:avLst/>
          </a:prstGeom>
          <a:gradFill>
            <a:gsLst>
              <a:gs pos="0">
                <a:srgbClr val="26A69A"/>
              </a:gs>
              <a:gs pos="26000">
                <a:srgbClr val="179588"/>
              </a:gs>
              <a:gs pos="57000">
                <a:srgbClr val="098477"/>
              </a:gs>
              <a:gs pos="100000">
                <a:srgbClr val="017A6C"/>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1" name="Group 30">
            <a:extLst>
              <a:ext uri="{FF2B5EF4-FFF2-40B4-BE49-F238E27FC236}">
                <a16:creationId xmlns:a16="http://schemas.microsoft.com/office/drawing/2014/main" id="{8A5EFBA7-A111-40FC-965A-BDADF844A8D3}"/>
              </a:ext>
            </a:extLst>
          </p:cNvPr>
          <p:cNvGrpSpPr>
            <a:grpSpLocks noChangeAspect="1"/>
          </p:cNvGrpSpPr>
          <p:nvPr/>
        </p:nvGrpSpPr>
        <p:grpSpPr bwMode="auto">
          <a:xfrm>
            <a:off x="512941" y="445028"/>
            <a:ext cx="11383453" cy="6412972"/>
            <a:chOff x="785" y="484"/>
            <a:chExt cx="5966" cy="3361"/>
          </a:xfrm>
        </p:grpSpPr>
        <p:sp>
          <p:nvSpPr>
            <p:cNvPr id="32" name="Freeform 5">
              <a:extLst>
                <a:ext uri="{FF2B5EF4-FFF2-40B4-BE49-F238E27FC236}">
                  <a16:creationId xmlns:a16="http://schemas.microsoft.com/office/drawing/2014/main" id="{AF0FDF33-CB93-4B50-B774-3F0DF36EB72A}"/>
                </a:ext>
              </a:extLst>
            </p:cNvPr>
            <p:cNvSpPr>
              <a:spLocks/>
            </p:cNvSpPr>
            <p:nvPr/>
          </p:nvSpPr>
          <p:spPr bwMode="auto">
            <a:xfrm>
              <a:off x="2347" y="648"/>
              <a:ext cx="501" cy="500"/>
            </a:xfrm>
            <a:custGeom>
              <a:avLst/>
              <a:gdLst>
                <a:gd name="T0" fmla="*/ 7 w 119"/>
                <a:gd name="T1" fmla="*/ 113 h 119"/>
                <a:gd name="T2" fmla="*/ 7 w 119"/>
                <a:gd name="T3" fmla="*/ 113 h 119"/>
                <a:gd name="T4" fmla="*/ 7 w 119"/>
                <a:gd name="T5" fmla="*/ 88 h 119"/>
                <a:gd name="T6" fmla="*/ 88 w 119"/>
                <a:gd name="T7" fmla="*/ 7 h 119"/>
                <a:gd name="T8" fmla="*/ 112 w 119"/>
                <a:gd name="T9" fmla="*/ 7 h 119"/>
                <a:gd name="T10" fmla="*/ 112 w 119"/>
                <a:gd name="T11" fmla="*/ 7 h 119"/>
                <a:gd name="T12" fmla="*/ 112 w 119"/>
                <a:gd name="T13" fmla="*/ 32 h 119"/>
                <a:gd name="T14" fmla="*/ 32 w 119"/>
                <a:gd name="T15" fmla="*/ 113 h 119"/>
                <a:gd name="T16" fmla="*/ 7 w 119"/>
                <a:gd name="T17" fmla="*/ 113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9" h="119">
                  <a:moveTo>
                    <a:pt x="7" y="113"/>
                  </a:moveTo>
                  <a:cubicBezTo>
                    <a:pt x="7" y="113"/>
                    <a:pt x="7" y="113"/>
                    <a:pt x="7" y="113"/>
                  </a:cubicBezTo>
                  <a:cubicBezTo>
                    <a:pt x="0" y="106"/>
                    <a:pt x="0" y="95"/>
                    <a:pt x="7" y="88"/>
                  </a:cubicBezTo>
                  <a:cubicBezTo>
                    <a:pt x="88" y="7"/>
                    <a:pt x="88" y="7"/>
                    <a:pt x="88" y="7"/>
                  </a:cubicBezTo>
                  <a:cubicBezTo>
                    <a:pt x="94" y="0"/>
                    <a:pt x="106" y="0"/>
                    <a:pt x="112" y="7"/>
                  </a:cubicBezTo>
                  <a:cubicBezTo>
                    <a:pt x="112" y="7"/>
                    <a:pt x="112" y="7"/>
                    <a:pt x="112" y="7"/>
                  </a:cubicBezTo>
                  <a:cubicBezTo>
                    <a:pt x="119" y="14"/>
                    <a:pt x="119" y="25"/>
                    <a:pt x="112" y="32"/>
                  </a:cubicBezTo>
                  <a:cubicBezTo>
                    <a:pt x="32" y="113"/>
                    <a:pt x="32" y="113"/>
                    <a:pt x="32" y="113"/>
                  </a:cubicBezTo>
                  <a:cubicBezTo>
                    <a:pt x="25" y="119"/>
                    <a:pt x="14" y="119"/>
                    <a:pt x="7" y="113"/>
                  </a:cubicBezTo>
                  <a:close/>
                </a:path>
              </a:pathLst>
            </a:custGeom>
            <a:solidFill>
              <a:srgbClr val="80CB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6">
              <a:extLst>
                <a:ext uri="{FF2B5EF4-FFF2-40B4-BE49-F238E27FC236}">
                  <a16:creationId xmlns:a16="http://schemas.microsoft.com/office/drawing/2014/main" id="{1975F23B-A5A5-4CAF-A98F-CA7BA7FA0B44}"/>
                </a:ext>
              </a:extLst>
            </p:cNvPr>
            <p:cNvSpPr>
              <a:spLocks/>
            </p:cNvSpPr>
            <p:nvPr/>
          </p:nvSpPr>
          <p:spPr bwMode="auto">
            <a:xfrm>
              <a:off x="2852" y="484"/>
              <a:ext cx="164" cy="164"/>
            </a:xfrm>
            <a:custGeom>
              <a:avLst/>
              <a:gdLst>
                <a:gd name="T0" fmla="*/ 32 w 39"/>
                <a:gd name="T1" fmla="*/ 7 h 39"/>
                <a:gd name="T2" fmla="*/ 32 w 39"/>
                <a:gd name="T3" fmla="*/ 32 h 39"/>
                <a:gd name="T4" fmla="*/ 7 w 39"/>
                <a:gd name="T5" fmla="*/ 32 h 39"/>
                <a:gd name="T6" fmla="*/ 7 w 39"/>
                <a:gd name="T7" fmla="*/ 7 h 39"/>
                <a:gd name="T8" fmla="*/ 32 w 39"/>
                <a:gd name="T9" fmla="*/ 7 h 39"/>
              </a:gdLst>
              <a:ahLst/>
              <a:cxnLst>
                <a:cxn ang="0">
                  <a:pos x="T0" y="T1"/>
                </a:cxn>
                <a:cxn ang="0">
                  <a:pos x="T2" y="T3"/>
                </a:cxn>
                <a:cxn ang="0">
                  <a:pos x="T4" y="T5"/>
                </a:cxn>
                <a:cxn ang="0">
                  <a:pos x="T6" y="T7"/>
                </a:cxn>
                <a:cxn ang="0">
                  <a:pos x="T8" y="T9"/>
                </a:cxn>
              </a:cxnLst>
              <a:rect l="0" t="0" r="r" b="b"/>
              <a:pathLst>
                <a:path w="39" h="39">
                  <a:moveTo>
                    <a:pt x="32" y="7"/>
                  </a:moveTo>
                  <a:cubicBezTo>
                    <a:pt x="39" y="14"/>
                    <a:pt x="39" y="25"/>
                    <a:pt x="32" y="32"/>
                  </a:cubicBezTo>
                  <a:cubicBezTo>
                    <a:pt x="25" y="39"/>
                    <a:pt x="14" y="39"/>
                    <a:pt x="7" y="32"/>
                  </a:cubicBezTo>
                  <a:cubicBezTo>
                    <a:pt x="0" y="25"/>
                    <a:pt x="0" y="14"/>
                    <a:pt x="7" y="7"/>
                  </a:cubicBezTo>
                  <a:cubicBezTo>
                    <a:pt x="14" y="0"/>
                    <a:pt x="25" y="0"/>
                    <a:pt x="32" y="7"/>
                  </a:cubicBezTo>
                  <a:close/>
                </a:path>
              </a:pathLst>
            </a:custGeom>
            <a:solidFill>
              <a:srgbClr val="FFB3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7">
              <a:extLst>
                <a:ext uri="{FF2B5EF4-FFF2-40B4-BE49-F238E27FC236}">
                  <a16:creationId xmlns:a16="http://schemas.microsoft.com/office/drawing/2014/main" id="{3D8394DF-C39B-46FF-A2AF-08850B79A780}"/>
                </a:ext>
              </a:extLst>
            </p:cNvPr>
            <p:cNvSpPr>
              <a:spLocks/>
            </p:cNvSpPr>
            <p:nvPr/>
          </p:nvSpPr>
          <p:spPr bwMode="auto">
            <a:xfrm>
              <a:off x="4297" y="557"/>
              <a:ext cx="501" cy="500"/>
            </a:xfrm>
            <a:custGeom>
              <a:avLst/>
              <a:gdLst>
                <a:gd name="T0" fmla="*/ 7 w 119"/>
                <a:gd name="T1" fmla="*/ 113 h 119"/>
                <a:gd name="T2" fmla="*/ 7 w 119"/>
                <a:gd name="T3" fmla="*/ 113 h 119"/>
                <a:gd name="T4" fmla="*/ 7 w 119"/>
                <a:gd name="T5" fmla="*/ 88 h 119"/>
                <a:gd name="T6" fmla="*/ 88 w 119"/>
                <a:gd name="T7" fmla="*/ 7 h 119"/>
                <a:gd name="T8" fmla="*/ 112 w 119"/>
                <a:gd name="T9" fmla="*/ 7 h 119"/>
                <a:gd name="T10" fmla="*/ 112 w 119"/>
                <a:gd name="T11" fmla="*/ 7 h 119"/>
                <a:gd name="T12" fmla="*/ 112 w 119"/>
                <a:gd name="T13" fmla="*/ 32 h 119"/>
                <a:gd name="T14" fmla="*/ 32 w 119"/>
                <a:gd name="T15" fmla="*/ 113 h 119"/>
                <a:gd name="T16" fmla="*/ 7 w 119"/>
                <a:gd name="T17" fmla="*/ 113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9" h="119">
                  <a:moveTo>
                    <a:pt x="7" y="113"/>
                  </a:moveTo>
                  <a:cubicBezTo>
                    <a:pt x="7" y="113"/>
                    <a:pt x="7" y="113"/>
                    <a:pt x="7" y="113"/>
                  </a:cubicBezTo>
                  <a:cubicBezTo>
                    <a:pt x="0" y="106"/>
                    <a:pt x="0" y="95"/>
                    <a:pt x="7" y="88"/>
                  </a:cubicBezTo>
                  <a:cubicBezTo>
                    <a:pt x="88" y="7"/>
                    <a:pt x="88" y="7"/>
                    <a:pt x="88" y="7"/>
                  </a:cubicBezTo>
                  <a:cubicBezTo>
                    <a:pt x="94" y="0"/>
                    <a:pt x="106" y="0"/>
                    <a:pt x="112" y="7"/>
                  </a:cubicBezTo>
                  <a:cubicBezTo>
                    <a:pt x="112" y="7"/>
                    <a:pt x="112" y="7"/>
                    <a:pt x="112" y="7"/>
                  </a:cubicBezTo>
                  <a:cubicBezTo>
                    <a:pt x="119" y="14"/>
                    <a:pt x="119" y="25"/>
                    <a:pt x="112" y="32"/>
                  </a:cubicBezTo>
                  <a:cubicBezTo>
                    <a:pt x="32" y="113"/>
                    <a:pt x="32" y="113"/>
                    <a:pt x="32" y="113"/>
                  </a:cubicBezTo>
                  <a:cubicBezTo>
                    <a:pt x="25" y="119"/>
                    <a:pt x="14" y="119"/>
                    <a:pt x="7" y="113"/>
                  </a:cubicBezTo>
                  <a:close/>
                </a:path>
              </a:pathLst>
            </a:custGeom>
            <a:solidFill>
              <a:srgbClr val="FFB3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8">
              <a:extLst>
                <a:ext uri="{FF2B5EF4-FFF2-40B4-BE49-F238E27FC236}">
                  <a16:creationId xmlns:a16="http://schemas.microsoft.com/office/drawing/2014/main" id="{7C66CE7C-8288-409B-BD5B-CEEE07F092D7}"/>
                </a:ext>
              </a:extLst>
            </p:cNvPr>
            <p:cNvSpPr>
              <a:spLocks/>
            </p:cNvSpPr>
            <p:nvPr/>
          </p:nvSpPr>
          <p:spPr bwMode="auto">
            <a:xfrm>
              <a:off x="5030" y="568"/>
              <a:ext cx="165" cy="160"/>
            </a:xfrm>
            <a:custGeom>
              <a:avLst/>
              <a:gdLst>
                <a:gd name="T0" fmla="*/ 32 w 39"/>
                <a:gd name="T1" fmla="*/ 7 h 38"/>
                <a:gd name="T2" fmla="*/ 32 w 39"/>
                <a:gd name="T3" fmla="*/ 31 h 38"/>
                <a:gd name="T4" fmla="*/ 7 w 39"/>
                <a:gd name="T5" fmla="*/ 31 h 38"/>
                <a:gd name="T6" fmla="*/ 7 w 39"/>
                <a:gd name="T7" fmla="*/ 7 h 38"/>
                <a:gd name="T8" fmla="*/ 32 w 39"/>
                <a:gd name="T9" fmla="*/ 7 h 38"/>
              </a:gdLst>
              <a:ahLst/>
              <a:cxnLst>
                <a:cxn ang="0">
                  <a:pos x="T0" y="T1"/>
                </a:cxn>
                <a:cxn ang="0">
                  <a:pos x="T2" y="T3"/>
                </a:cxn>
                <a:cxn ang="0">
                  <a:pos x="T4" y="T5"/>
                </a:cxn>
                <a:cxn ang="0">
                  <a:pos x="T6" y="T7"/>
                </a:cxn>
                <a:cxn ang="0">
                  <a:pos x="T8" y="T9"/>
                </a:cxn>
              </a:cxnLst>
              <a:rect l="0" t="0" r="r" b="b"/>
              <a:pathLst>
                <a:path w="39" h="38">
                  <a:moveTo>
                    <a:pt x="32" y="7"/>
                  </a:moveTo>
                  <a:cubicBezTo>
                    <a:pt x="39" y="13"/>
                    <a:pt x="39" y="24"/>
                    <a:pt x="32" y="31"/>
                  </a:cubicBezTo>
                  <a:cubicBezTo>
                    <a:pt x="25" y="38"/>
                    <a:pt x="14" y="38"/>
                    <a:pt x="7" y="31"/>
                  </a:cubicBezTo>
                  <a:cubicBezTo>
                    <a:pt x="0" y="24"/>
                    <a:pt x="0" y="13"/>
                    <a:pt x="7" y="7"/>
                  </a:cubicBezTo>
                  <a:cubicBezTo>
                    <a:pt x="14" y="0"/>
                    <a:pt x="25" y="0"/>
                    <a:pt x="32" y="7"/>
                  </a:cubicBezTo>
                  <a:close/>
                </a:path>
              </a:pathLst>
            </a:custGeom>
            <a:solidFill>
              <a:srgbClr val="80CB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9">
              <a:extLst>
                <a:ext uri="{FF2B5EF4-FFF2-40B4-BE49-F238E27FC236}">
                  <a16:creationId xmlns:a16="http://schemas.microsoft.com/office/drawing/2014/main" id="{D394B8B8-A49D-4184-B11B-A233E3DB1FF4}"/>
                </a:ext>
              </a:extLst>
            </p:cNvPr>
            <p:cNvSpPr>
              <a:spLocks/>
            </p:cNvSpPr>
            <p:nvPr/>
          </p:nvSpPr>
          <p:spPr bwMode="auto">
            <a:xfrm>
              <a:off x="1747" y="2599"/>
              <a:ext cx="164" cy="164"/>
            </a:xfrm>
            <a:custGeom>
              <a:avLst/>
              <a:gdLst>
                <a:gd name="T0" fmla="*/ 32 w 39"/>
                <a:gd name="T1" fmla="*/ 7 h 39"/>
                <a:gd name="T2" fmla="*/ 32 w 39"/>
                <a:gd name="T3" fmla="*/ 32 h 39"/>
                <a:gd name="T4" fmla="*/ 7 w 39"/>
                <a:gd name="T5" fmla="*/ 32 h 39"/>
                <a:gd name="T6" fmla="*/ 7 w 39"/>
                <a:gd name="T7" fmla="*/ 7 h 39"/>
                <a:gd name="T8" fmla="*/ 32 w 39"/>
                <a:gd name="T9" fmla="*/ 7 h 39"/>
              </a:gdLst>
              <a:ahLst/>
              <a:cxnLst>
                <a:cxn ang="0">
                  <a:pos x="T0" y="T1"/>
                </a:cxn>
                <a:cxn ang="0">
                  <a:pos x="T2" y="T3"/>
                </a:cxn>
                <a:cxn ang="0">
                  <a:pos x="T4" y="T5"/>
                </a:cxn>
                <a:cxn ang="0">
                  <a:pos x="T6" y="T7"/>
                </a:cxn>
                <a:cxn ang="0">
                  <a:pos x="T8" y="T9"/>
                </a:cxn>
              </a:cxnLst>
              <a:rect l="0" t="0" r="r" b="b"/>
              <a:pathLst>
                <a:path w="39" h="39">
                  <a:moveTo>
                    <a:pt x="32" y="7"/>
                  </a:moveTo>
                  <a:cubicBezTo>
                    <a:pt x="39" y="14"/>
                    <a:pt x="39" y="25"/>
                    <a:pt x="32" y="32"/>
                  </a:cubicBezTo>
                  <a:cubicBezTo>
                    <a:pt x="25" y="39"/>
                    <a:pt x="14" y="39"/>
                    <a:pt x="7" y="32"/>
                  </a:cubicBezTo>
                  <a:cubicBezTo>
                    <a:pt x="0" y="25"/>
                    <a:pt x="0" y="14"/>
                    <a:pt x="7" y="7"/>
                  </a:cubicBezTo>
                  <a:cubicBezTo>
                    <a:pt x="14" y="0"/>
                    <a:pt x="25" y="0"/>
                    <a:pt x="32" y="7"/>
                  </a:cubicBezTo>
                  <a:close/>
                </a:path>
              </a:pathLst>
            </a:custGeom>
            <a:solidFill>
              <a:srgbClr val="80CB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 name="Freeform 10">
              <a:extLst>
                <a:ext uri="{FF2B5EF4-FFF2-40B4-BE49-F238E27FC236}">
                  <a16:creationId xmlns:a16="http://schemas.microsoft.com/office/drawing/2014/main" id="{C2620729-62F1-41A2-9BF2-8F4C9AD18807}"/>
                </a:ext>
              </a:extLst>
            </p:cNvPr>
            <p:cNvSpPr>
              <a:spLocks/>
            </p:cNvSpPr>
            <p:nvPr/>
          </p:nvSpPr>
          <p:spPr bwMode="auto">
            <a:xfrm>
              <a:off x="1885" y="841"/>
              <a:ext cx="159" cy="160"/>
            </a:xfrm>
            <a:custGeom>
              <a:avLst/>
              <a:gdLst>
                <a:gd name="T0" fmla="*/ 32 w 38"/>
                <a:gd name="T1" fmla="*/ 7 h 38"/>
                <a:gd name="T2" fmla="*/ 32 w 38"/>
                <a:gd name="T3" fmla="*/ 32 h 38"/>
                <a:gd name="T4" fmla="*/ 7 w 38"/>
                <a:gd name="T5" fmla="*/ 32 h 38"/>
                <a:gd name="T6" fmla="*/ 7 w 38"/>
                <a:gd name="T7" fmla="*/ 7 h 38"/>
                <a:gd name="T8" fmla="*/ 32 w 38"/>
                <a:gd name="T9" fmla="*/ 7 h 38"/>
              </a:gdLst>
              <a:ahLst/>
              <a:cxnLst>
                <a:cxn ang="0">
                  <a:pos x="T0" y="T1"/>
                </a:cxn>
                <a:cxn ang="0">
                  <a:pos x="T2" y="T3"/>
                </a:cxn>
                <a:cxn ang="0">
                  <a:pos x="T4" y="T5"/>
                </a:cxn>
                <a:cxn ang="0">
                  <a:pos x="T6" y="T7"/>
                </a:cxn>
                <a:cxn ang="0">
                  <a:pos x="T8" y="T9"/>
                </a:cxn>
              </a:cxnLst>
              <a:rect l="0" t="0" r="r" b="b"/>
              <a:pathLst>
                <a:path w="38" h="38">
                  <a:moveTo>
                    <a:pt x="32" y="7"/>
                  </a:moveTo>
                  <a:cubicBezTo>
                    <a:pt x="38" y="14"/>
                    <a:pt x="38" y="25"/>
                    <a:pt x="32" y="32"/>
                  </a:cubicBezTo>
                  <a:cubicBezTo>
                    <a:pt x="25" y="38"/>
                    <a:pt x="14" y="38"/>
                    <a:pt x="7" y="32"/>
                  </a:cubicBezTo>
                  <a:cubicBezTo>
                    <a:pt x="0" y="25"/>
                    <a:pt x="0" y="14"/>
                    <a:pt x="7" y="7"/>
                  </a:cubicBezTo>
                  <a:cubicBezTo>
                    <a:pt x="14" y="0"/>
                    <a:pt x="25" y="0"/>
                    <a:pt x="32" y="7"/>
                  </a:cubicBezTo>
                  <a:close/>
                </a:path>
              </a:pathLst>
            </a:custGeom>
            <a:solidFill>
              <a:srgbClr val="FFB3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11">
              <a:extLst>
                <a:ext uri="{FF2B5EF4-FFF2-40B4-BE49-F238E27FC236}">
                  <a16:creationId xmlns:a16="http://schemas.microsoft.com/office/drawing/2014/main" id="{EAA69C28-8A61-4554-ADD3-E5A0E513F41E}"/>
                </a:ext>
              </a:extLst>
            </p:cNvPr>
            <p:cNvSpPr>
              <a:spLocks/>
            </p:cNvSpPr>
            <p:nvPr/>
          </p:nvSpPr>
          <p:spPr bwMode="auto">
            <a:xfrm>
              <a:off x="3172" y="3680"/>
              <a:ext cx="159" cy="165"/>
            </a:xfrm>
            <a:custGeom>
              <a:avLst/>
              <a:gdLst>
                <a:gd name="T0" fmla="*/ 31 w 38"/>
                <a:gd name="T1" fmla="*/ 7 h 39"/>
                <a:gd name="T2" fmla="*/ 31 w 38"/>
                <a:gd name="T3" fmla="*/ 32 h 39"/>
                <a:gd name="T4" fmla="*/ 7 w 38"/>
                <a:gd name="T5" fmla="*/ 32 h 39"/>
                <a:gd name="T6" fmla="*/ 7 w 38"/>
                <a:gd name="T7" fmla="*/ 7 h 39"/>
                <a:gd name="T8" fmla="*/ 31 w 38"/>
                <a:gd name="T9" fmla="*/ 7 h 39"/>
              </a:gdLst>
              <a:ahLst/>
              <a:cxnLst>
                <a:cxn ang="0">
                  <a:pos x="T0" y="T1"/>
                </a:cxn>
                <a:cxn ang="0">
                  <a:pos x="T2" y="T3"/>
                </a:cxn>
                <a:cxn ang="0">
                  <a:pos x="T4" y="T5"/>
                </a:cxn>
                <a:cxn ang="0">
                  <a:pos x="T6" y="T7"/>
                </a:cxn>
                <a:cxn ang="0">
                  <a:pos x="T8" y="T9"/>
                </a:cxn>
              </a:cxnLst>
              <a:rect l="0" t="0" r="r" b="b"/>
              <a:pathLst>
                <a:path w="38" h="39">
                  <a:moveTo>
                    <a:pt x="31" y="7"/>
                  </a:moveTo>
                  <a:cubicBezTo>
                    <a:pt x="38" y="14"/>
                    <a:pt x="38" y="25"/>
                    <a:pt x="31" y="32"/>
                  </a:cubicBezTo>
                  <a:cubicBezTo>
                    <a:pt x="25" y="39"/>
                    <a:pt x="13" y="39"/>
                    <a:pt x="7" y="32"/>
                  </a:cubicBezTo>
                  <a:cubicBezTo>
                    <a:pt x="0" y="25"/>
                    <a:pt x="0" y="14"/>
                    <a:pt x="7" y="7"/>
                  </a:cubicBezTo>
                  <a:cubicBezTo>
                    <a:pt x="13" y="0"/>
                    <a:pt x="25" y="0"/>
                    <a:pt x="31" y="7"/>
                  </a:cubicBezTo>
                  <a:close/>
                </a:path>
              </a:pathLst>
            </a:custGeom>
            <a:solidFill>
              <a:srgbClr val="80CB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12">
              <a:extLst>
                <a:ext uri="{FF2B5EF4-FFF2-40B4-BE49-F238E27FC236}">
                  <a16:creationId xmlns:a16="http://schemas.microsoft.com/office/drawing/2014/main" id="{9747C6B9-7343-448B-B834-630FF957FE59}"/>
                </a:ext>
              </a:extLst>
            </p:cNvPr>
            <p:cNvSpPr>
              <a:spLocks noEditPoints="1"/>
            </p:cNvSpPr>
            <p:nvPr/>
          </p:nvSpPr>
          <p:spPr bwMode="auto">
            <a:xfrm>
              <a:off x="5195" y="2048"/>
              <a:ext cx="1556" cy="1556"/>
            </a:xfrm>
            <a:custGeom>
              <a:avLst/>
              <a:gdLst>
                <a:gd name="T0" fmla="*/ 54 w 370"/>
                <a:gd name="T1" fmla="*/ 316 h 370"/>
                <a:gd name="T2" fmla="*/ 146 w 370"/>
                <a:gd name="T3" fmla="*/ 366 h 370"/>
                <a:gd name="T4" fmla="*/ 4 w 370"/>
                <a:gd name="T5" fmla="*/ 224 h 370"/>
                <a:gd name="T6" fmla="*/ 54 w 370"/>
                <a:gd name="T7" fmla="*/ 316 h 370"/>
                <a:gd name="T8" fmla="*/ 0 w 370"/>
                <a:gd name="T9" fmla="*/ 182 h 370"/>
                <a:gd name="T10" fmla="*/ 188 w 370"/>
                <a:gd name="T11" fmla="*/ 370 h 370"/>
                <a:gd name="T12" fmla="*/ 226 w 370"/>
                <a:gd name="T13" fmla="*/ 366 h 370"/>
                <a:gd name="T14" fmla="*/ 4 w 370"/>
                <a:gd name="T15" fmla="*/ 144 h 370"/>
                <a:gd name="T16" fmla="*/ 0 w 370"/>
                <a:gd name="T17" fmla="*/ 182 h 370"/>
                <a:gd name="T18" fmla="*/ 14 w 370"/>
                <a:gd name="T19" fmla="*/ 115 h 370"/>
                <a:gd name="T20" fmla="*/ 255 w 370"/>
                <a:gd name="T21" fmla="*/ 357 h 370"/>
                <a:gd name="T22" fmla="*/ 283 w 370"/>
                <a:gd name="T23" fmla="*/ 342 h 370"/>
                <a:gd name="T24" fmla="*/ 28 w 370"/>
                <a:gd name="T25" fmla="*/ 88 h 370"/>
                <a:gd name="T26" fmla="*/ 14 w 370"/>
                <a:gd name="T27" fmla="*/ 115 h 370"/>
                <a:gd name="T28" fmla="*/ 54 w 370"/>
                <a:gd name="T29" fmla="*/ 55 h 370"/>
                <a:gd name="T30" fmla="*/ 44 w 370"/>
                <a:gd name="T31" fmla="*/ 66 h 370"/>
                <a:gd name="T32" fmla="*/ 305 w 370"/>
                <a:gd name="T33" fmla="*/ 326 h 370"/>
                <a:gd name="T34" fmla="*/ 316 w 370"/>
                <a:gd name="T35" fmla="*/ 316 h 370"/>
                <a:gd name="T36" fmla="*/ 326 w 370"/>
                <a:gd name="T37" fmla="*/ 305 h 370"/>
                <a:gd name="T38" fmla="*/ 65 w 370"/>
                <a:gd name="T39" fmla="*/ 45 h 370"/>
                <a:gd name="T40" fmla="*/ 54 w 370"/>
                <a:gd name="T41" fmla="*/ 55 h 370"/>
                <a:gd name="T42" fmla="*/ 87 w 370"/>
                <a:gd name="T43" fmla="*/ 28 h 370"/>
                <a:gd name="T44" fmla="*/ 342 w 370"/>
                <a:gd name="T45" fmla="*/ 283 h 370"/>
                <a:gd name="T46" fmla="*/ 356 w 370"/>
                <a:gd name="T47" fmla="*/ 255 h 370"/>
                <a:gd name="T48" fmla="*/ 115 w 370"/>
                <a:gd name="T49" fmla="*/ 14 h 370"/>
                <a:gd name="T50" fmla="*/ 87 w 370"/>
                <a:gd name="T51" fmla="*/ 28 h 370"/>
                <a:gd name="T52" fmla="*/ 144 w 370"/>
                <a:gd name="T53" fmla="*/ 5 h 370"/>
                <a:gd name="T54" fmla="*/ 365 w 370"/>
                <a:gd name="T55" fmla="*/ 226 h 370"/>
                <a:gd name="T56" fmla="*/ 370 w 370"/>
                <a:gd name="T57" fmla="*/ 189 h 370"/>
                <a:gd name="T58" fmla="*/ 181 w 370"/>
                <a:gd name="T59" fmla="*/ 0 h 370"/>
                <a:gd name="T60" fmla="*/ 144 w 370"/>
                <a:gd name="T61" fmla="*/ 5 h 370"/>
                <a:gd name="T62" fmla="*/ 223 w 370"/>
                <a:gd name="T63" fmla="*/ 4 h 370"/>
                <a:gd name="T64" fmla="*/ 366 w 370"/>
                <a:gd name="T65" fmla="*/ 147 h 370"/>
                <a:gd name="T66" fmla="*/ 316 w 370"/>
                <a:gd name="T67" fmla="*/ 55 h 370"/>
                <a:gd name="T68" fmla="*/ 223 w 370"/>
                <a:gd name="T69" fmla="*/ 4 h 3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70" h="370">
                  <a:moveTo>
                    <a:pt x="54" y="316"/>
                  </a:moveTo>
                  <a:cubicBezTo>
                    <a:pt x="80" y="342"/>
                    <a:pt x="112" y="359"/>
                    <a:pt x="146" y="366"/>
                  </a:cubicBezTo>
                  <a:cubicBezTo>
                    <a:pt x="4" y="224"/>
                    <a:pt x="4" y="224"/>
                    <a:pt x="4" y="224"/>
                  </a:cubicBezTo>
                  <a:cubicBezTo>
                    <a:pt x="11" y="258"/>
                    <a:pt x="28" y="290"/>
                    <a:pt x="54" y="316"/>
                  </a:cubicBezTo>
                  <a:close/>
                  <a:moveTo>
                    <a:pt x="0" y="182"/>
                  </a:moveTo>
                  <a:cubicBezTo>
                    <a:pt x="188" y="370"/>
                    <a:pt x="188" y="370"/>
                    <a:pt x="188" y="370"/>
                  </a:cubicBezTo>
                  <a:cubicBezTo>
                    <a:pt x="201" y="370"/>
                    <a:pt x="214" y="368"/>
                    <a:pt x="226" y="366"/>
                  </a:cubicBezTo>
                  <a:cubicBezTo>
                    <a:pt x="4" y="144"/>
                    <a:pt x="4" y="144"/>
                    <a:pt x="4" y="144"/>
                  </a:cubicBezTo>
                  <a:cubicBezTo>
                    <a:pt x="2" y="157"/>
                    <a:pt x="0" y="169"/>
                    <a:pt x="0" y="182"/>
                  </a:cubicBezTo>
                  <a:close/>
                  <a:moveTo>
                    <a:pt x="14" y="115"/>
                  </a:moveTo>
                  <a:cubicBezTo>
                    <a:pt x="255" y="357"/>
                    <a:pt x="255" y="357"/>
                    <a:pt x="255" y="357"/>
                  </a:cubicBezTo>
                  <a:cubicBezTo>
                    <a:pt x="264" y="353"/>
                    <a:pt x="274" y="348"/>
                    <a:pt x="283" y="342"/>
                  </a:cubicBezTo>
                  <a:cubicBezTo>
                    <a:pt x="28" y="88"/>
                    <a:pt x="28" y="88"/>
                    <a:pt x="28" y="88"/>
                  </a:cubicBezTo>
                  <a:cubicBezTo>
                    <a:pt x="22" y="96"/>
                    <a:pt x="18" y="106"/>
                    <a:pt x="14" y="115"/>
                  </a:cubicBezTo>
                  <a:close/>
                  <a:moveTo>
                    <a:pt x="54" y="55"/>
                  </a:moveTo>
                  <a:cubicBezTo>
                    <a:pt x="51" y="58"/>
                    <a:pt x="47" y="62"/>
                    <a:pt x="44" y="66"/>
                  </a:cubicBezTo>
                  <a:cubicBezTo>
                    <a:pt x="305" y="326"/>
                    <a:pt x="305" y="326"/>
                    <a:pt x="305" y="326"/>
                  </a:cubicBezTo>
                  <a:cubicBezTo>
                    <a:pt x="308" y="323"/>
                    <a:pt x="312" y="320"/>
                    <a:pt x="316" y="316"/>
                  </a:cubicBezTo>
                  <a:cubicBezTo>
                    <a:pt x="319" y="313"/>
                    <a:pt x="322" y="309"/>
                    <a:pt x="326" y="305"/>
                  </a:cubicBezTo>
                  <a:cubicBezTo>
                    <a:pt x="65" y="45"/>
                    <a:pt x="65" y="45"/>
                    <a:pt x="65" y="45"/>
                  </a:cubicBezTo>
                  <a:cubicBezTo>
                    <a:pt x="61" y="48"/>
                    <a:pt x="58" y="51"/>
                    <a:pt x="54" y="55"/>
                  </a:cubicBezTo>
                  <a:close/>
                  <a:moveTo>
                    <a:pt x="87" y="28"/>
                  </a:moveTo>
                  <a:cubicBezTo>
                    <a:pt x="342" y="283"/>
                    <a:pt x="342" y="283"/>
                    <a:pt x="342" y="283"/>
                  </a:cubicBezTo>
                  <a:cubicBezTo>
                    <a:pt x="347" y="274"/>
                    <a:pt x="352" y="265"/>
                    <a:pt x="356" y="255"/>
                  </a:cubicBezTo>
                  <a:cubicBezTo>
                    <a:pt x="115" y="14"/>
                    <a:pt x="115" y="14"/>
                    <a:pt x="115" y="14"/>
                  </a:cubicBezTo>
                  <a:cubicBezTo>
                    <a:pt x="105" y="18"/>
                    <a:pt x="96" y="23"/>
                    <a:pt x="87" y="28"/>
                  </a:cubicBezTo>
                  <a:close/>
                  <a:moveTo>
                    <a:pt x="144" y="5"/>
                  </a:moveTo>
                  <a:cubicBezTo>
                    <a:pt x="365" y="226"/>
                    <a:pt x="365" y="226"/>
                    <a:pt x="365" y="226"/>
                  </a:cubicBezTo>
                  <a:cubicBezTo>
                    <a:pt x="368" y="214"/>
                    <a:pt x="369" y="201"/>
                    <a:pt x="370" y="189"/>
                  </a:cubicBezTo>
                  <a:cubicBezTo>
                    <a:pt x="181" y="0"/>
                    <a:pt x="181" y="0"/>
                    <a:pt x="181" y="0"/>
                  </a:cubicBezTo>
                  <a:cubicBezTo>
                    <a:pt x="169" y="1"/>
                    <a:pt x="156" y="2"/>
                    <a:pt x="144" y="5"/>
                  </a:cubicBezTo>
                  <a:close/>
                  <a:moveTo>
                    <a:pt x="223" y="4"/>
                  </a:moveTo>
                  <a:cubicBezTo>
                    <a:pt x="366" y="147"/>
                    <a:pt x="366" y="147"/>
                    <a:pt x="366" y="147"/>
                  </a:cubicBezTo>
                  <a:cubicBezTo>
                    <a:pt x="359" y="113"/>
                    <a:pt x="342" y="81"/>
                    <a:pt x="316" y="55"/>
                  </a:cubicBezTo>
                  <a:cubicBezTo>
                    <a:pt x="289" y="28"/>
                    <a:pt x="257" y="12"/>
                    <a:pt x="223" y="4"/>
                  </a:cubicBezTo>
                  <a:close/>
                </a:path>
              </a:pathLst>
            </a:custGeom>
            <a:solidFill>
              <a:srgbClr val="80CB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Oval 13">
              <a:extLst>
                <a:ext uri="{FF2B5EF4-FFF2-40B4-BE49-F238E27FC236}">
                  <a16:creationId xmlns:a16="http://schemas.microsoft.com/office/drawing/2014/main" id="{B5F0A429-06A1-4999-8447-3812837858AE}"/>
                </a:ext>
              </a:extLst>
            </p:cNvPr>
            <p:cNvSpPr>
              <a:spLocks noChangeArrowheads="1"/>
            </p:cNvSpPr>
            <p:nvPr/>
          </p:nvSpPr>
          <p:spPr bwMode="auto">
            <a:xfrm>
              <a:off x="785" y="946"/>
              <a:ext cx="1228" cy="1232"/>
            </a:xfrm>
            <a:prstGeom prst="ellipse">
              <a:avLst/>
            </a:prstGeom>
            <a:solidFill>
              <a:srgbClr val="FFB3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44" name="Freeform 5">
            <a:extLst>
              <a:ext uri="{FF2B5EF4-FFF2-40B4-BE49-F238E27FC236}">
                <a16:creationId xmlns:a16="http://schemas.microsoft.com/office/drawing/2014/main" id="{315E0AC9-579C-4786-8D54-3B9EF4AD00FD}"/>
              </a:ext>
            </a:extLst>
          </p:cNvPr>
          <p:cNvSpPr>
            <a:spLocks/>
          </p:cNvSpPr>
          <p:nvPr/>
        </p:nvSpPr>
        <p:spPr bwMode="auto">
          <a:xfrm>
            <a:off x="2537387" y="5348729"/>
            <a:ext cx="955935" cy="954027"/>
          </a:xfrm>
          <a:custGeom>
            <a:avLst/>
            <a:gdLst>
              <a:gd name="T0" fmla="*/ 7 w 119"/>
              <a:gd name="T1" fmla="*/ 113 h 119"/>
              <a:gd name="T2" fmla="*/ 7 w 119"/>
              <a:gd name="T3" fmla="*/ 113 h 119"/>
              <a:gd name="T4" fmla="*/ 7 w 119"/>
              <a:gd name="T5" fmla="*/ 88 h 119"/>
              <a:gd name="T6" fmla="*/ 88 w 119"/>
              <a:gd name="T7" fmla="*/ 7 h 119"/>
              <a:gd name="T8" fmla="*/ 112 w 119"/>
              <a:gd name="T9" fmla="*/ 7 h 119"/>
              <a:gd name="T10" fmla="*/ 112 w 119"/>
              <a:gd name="T11" fmla="*/ 7 h 119"/>
              <a:gd name="T12" fmla="*/ 112 w 119"/>
              <a:gd name="T13" fmla="*/ 32 h 119"/>
              <a:gd name="T14" fmla="*/ 32 w 119"/>
              <a:gd name="T15" fmla="*/ 113 h 119"/>
              <a:gd name="T16" fmla="*/ 7 w 119"/>
              <a:gd name="T17" fmla="*/ 113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9" h="119">
                <a:moveTo>
                  <a:pt x="7" y="113"/>
                </a:moveTo>
                <a:cubicBezTo>
                  <a:pt x="7" y="113"/>
                  <a:pt x="7" y="113"/>
                  <a:pt x="7" y="113"/>
                </a:cubicBezTo>
                <a:cubicBezTo>
                  <a:pt x="0" y="106"/>
                  <a:pt x="0" y="95"/>
                  <a:pt x="7" y="88"/>
                </a:cubicBezTo>
                <a:cubicBezTo>
                  <a:pt x="88" y="7"/>
                  <a:pt x="88" y="7"/>
                  <a:pt x="88" y="7"/>
                </a:cubicBezTo>
                <a:cubicBezTo>
                  <a:pt x="94" y="0"/>
                  <a:pt x="106" y="0"/>
                  <a:pt x="112" y="7"/>
                </a:cubicBezTo>
                <a:cubicBezTo>
                  <a:pt x="112" y="7"/>
                  <a:pt x="112" y="7"/>
                  <a:pt x="112" y="7"/>
                </a:cubicBezTo>
                <a:cubicBezTo>
                  <a:pt x="119" y="14"/>
                  <a:pt x="119" y="25"/>
                  <a:pt x="112" y="32"/>
                </a:cubicBezTo>
                <a:cubicBezTo>
                  <a:pt x="32" y="113"/>
                  <a:pt x="32" y="113"/>
                  <a:pt x="32" y="113"/>
                </a:cubicBezTo>
                <a:cubicBezTo>
                  <a:pt x="25" y="119"/>
                  <a:pt x="14" y="119"/>
                  <a:pt x="7" y="113"/>
                </a:cubicBezTo>
                <a:close/>
              </a:path>
            </a:pathLst>
          </a:custGeom>
          <a:solidFill>
            <a:srgbClr val="80CB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5">
            <a:extLst>
              <a:ext uri="{FF2B5EF4-FFF2-40B4-BE49-F238E27FC236}">
                <a16:creationId xmlns:a16="http://schemas.microsoft.com/office/drawing/2014/main" id="{E002F890-611D-491E-B130-19E963877216}"/>
              </a:ext>
            </a:extLst>
          </p:cNvPr>
          <p:cNvSpPr>
            <a:spLocks/>
          </p:cNvSpPr>
          <p:nvPr/>
        </p:nvSpPr>
        <p:spPr bwMode="auto">
          <a:xfrm>
            <a:off x="9419516" y="1752819"/>
            <a:ext cx="955935" cy="954027"/>
          </a:xfrm>
          <a:custGeom>
            <a:avLst/>
            <a:gdLst>
              <a:gd name="T0" fmla="*/ 7 w 119"/>
              <a:gd name="T1" fmla="*/ 113 h 119"/>
              <a:gd name="T2" fmla="*/ 7 w 119"/>
              <a:gd name="T3" fmla="*/ 113 h 119"/>
              <a:gd name="T4" fmla="*/ 7 w 119"/>
              <a:gd name="T5" fmla="*/ 88 h 119"/>
              <a:gd name="T6" fmla="*/ 88 w 119"/>
              <a:gd name="T7" fmla="*/ 7 h 119"/>
              <a:gd name="T8" fmla="*/ 112 w 119"/>
              <a:gd name="T9" fmla="*/ 7 h 119"/>
              <a:gd name="T10" fmla="*/ 112 w 119"/>
              <a:gd name="T11" fmla="*/ 7 h 119"/>
              <a:gd name="T12" fmla="*/ 112 w 119"/>
              <a:gd name="T13" fmla="*/ 32 h 119"/>
              <a:gd name="T14" fmla="*/ 32 w 119"/>
              <a:gd name="T15" fmla="*/ 113 h 119"/>
              <a:gd name="T16" fmla="*/ 7 w 119"/>
              <a:gd name="T17" fmla="*/ 113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9" h="119">
                <a:moveTo>
                  <a:pt x="7" y="113"/>
                </a:moveTo>
                <a:cubicBezTo>
                  <a:pt x="7" y="113"/>
                  <a:pt x="7" y="113"/>
                  <a:pt x="7" y="113"/>
                </a:cubicBezTo>
                <a:cubicBezTo>
                  <a:pt x="0" y="106"/>
                  <a:pt x="0" y="95"/>
                  <a:pt x="7" y="88"/>
                </a:cubicBezTo>
                <a:cubicBezTo>
                  <a:pt x="88" y="7"/>
                  <a:pt x="88" y="7"/>
                  <a:pt x="88" y="7"/>
                </a:cubicBezTo>
                <a:cubicBezTo>
                  <a:pt x="94" y="0"/>
                  <a:pt x="106" y="0"/>
                  <a:pt x="112" y="7"/>
                </a:cubicBezTo>
                <a:cubicBezTo>
                  <a:pt x="112" y="7"/>
                  <a:pt x="112" y="7"/>
                  <a:pt x="112" y="7"/>
                </a:cubicBezTo>
                <a:cubicBezTo>
                  <a:pt x="119" y="14"/>
                  <a:pt x="119" y="25"/>
                  <a:pt x="112" y="32"/>
                </a:cubicBezTo>
                <a:cubicBezTo>
                  <a:pt x="32" y="113"/>
                  <a:pt x="32" y="113"/>
                  <a:pt x="32" y="113"/>
                </a:cubicBezTo>
                <a:cubicBezTo>
                  <a:pt x="25" y="119"/>
                  <a:pt x="14" y="119"/>
                  <a:pt x="7" y="113"/>
                </a:cubicBezTo>
                <a:close/>
              </a:path>
            </a:pathLst>
          </a:custGeom>
          <a:solidFill>
            <a:srgbClr val="80CB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TextBox 5">
            <a:extLst>
              <a:ext uri="{FF2B5EF4-FFF2-40B4-BE49-F238E27FC236}">
                <a16:creationId xmlns:a16="http://schemas.microsoft.com/office/drawing/2014/main" id="{9E4B05AE-BCBB-48DB-B0E1-6D9A95AAF3E4}"/>
              </a:ext>
            </a:extLst>
          </p:cNvPr>
          <p:cNvSpPr txBox="1"/>
          <p:nvPr/>
        </p:nvSpPr>
        <p:spPr>
          <a:xfrm>
            <a:off x="3442805" y="2656551"/>
            <a:ext cx="4897882" cy="1323439"/>
          </a:xfrm>
          <a:prstGeom prst="rect">
            <a:avLst/>
          </a:prstGeom>
          <a:noFill/>
        </p:spPr>
        <p:txBody>
          <a:bodyPr wrap="square" rtlCol="0">
            <a:spAutoFit/>
          </a:bodyPr>
          <a:lstStyle/>
          <a:p>
            <a:pPr algn="ctr"/>
            <a:r>
              <a:rPr lang="es-MX" sz="8000" dirty="0">
                <a:solidFill>
                  <a:schemeClr val="bg1"/>
                </a:solidFill>
                <a:latin typeface="Lato Bold" panose="020F0802020204030203" pitchFamily="34" charset="0"/>
              </a:rPr>
              <a:t>THANKS</a:t>
            </a:r>
            <a:endParaRPr lang="en-US" sz="8000" dirty="0">
              <a:solidFill>
                <a:schemeClr val="bg1"/>
              </a:solidFill>
              <a:latin typeface="Lato Bold" panose="020F0802020204030203" pitchFamily="34" charset="0"/>
            </a:endParaRPr>
          </a:p>
        </p:txBody>
      </p:sp>
    </p:spTree>
    <p:extLst>
      <p:ext uri="{BB962C8B-B14F-4D97-AF65-F5344CB8AC3E}">
        <p14:creationId xmlns:p14="http://schemas.microsoft.com/office/powerpoint/2010/main" val="7002156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1588" y="-1"/>
            <a:ext cx="12188825" cy="6858000"/>
          </a:xfrm>
          <a:prstGeom prst="rect">
            <a:avLst/>
          </a:prstGeom>
          <a:solidFill>
            <a:srgbClr val="124E48">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16" name="タイトル 15"/>
          <p:cNvSpPr>
            <a:spLocks noGrp="1"/>
          </p:cNvSpPr>
          <p:nvPr>
            <p:ph type="ctrTitle" idx="4294967295"/>
          </p:nvPr>
        </p:nvSpPr>
        <p:spPr>
          <a:xfrm>
            <a:off x="1588" y="1266032"/>
            <a:ext cx="12188825" cy="1056481"/>
          </a:xfrm>
          <a:prstGeom prst="rect">
            <a:avLst/>
          </a:prstGeom>
        </p:spPr>
        <p:txBody>
          <a:bodyPr/>
          <a:lstStyle/>
          <a:p>
            <a:pPr algn="ctr"/>
            <a:r>
              <a:rPr kumimoji="1" lang="en-US" altLang="ja-JP" sz="3000" b="1" dirty="0">
                <a:solidFill>
                  <a:schemeClr val="accent4"/>
                </a:solidFill>
                <a:latin typeface="Lato Black" panose="020F0A02020204030203" pitchFamily="34" charset="0"/>
              </a:rPr>
              <a:t>THANKS FOR DOWNLOADING THESE TEMPLATES! </a:t>
            </a:r>
            <a:br>
              <a:rPr kumimoji="1" lang="en-US" altLang="ja-JP" b="1" dirty="0">
                <a:solidFill>
                  <a:schemeClr val="accent4"/>
                </a:solidFill>
                <a:latin typeface="Lato Light" panose="020F0302020204030203" pitchFamily="34" charset="0"/>
              </a:rPr>
            </a:br>
            <a:r>
              <a:rPr kumimoji="1" lang="en-US" altLang="ja-JP" sz="2400" b="1" dirty="0">
                <a:solidFill>
                  <a:schemeClr val="bg1"/>
                </a:solidFill>
                <a:latin typeface="Lato Light" panose="020F0302020204030203" pitchFamily="34" charset="0"/>
              </a:rPr>
              <a:t>Find even more free templates at </a:t>
            </a:r>
            <a:endParaRPr kumimoji="1" lang="en-US" altLang="ja-JP" b="1" dirty="0">
              <a:solidFill>
                <a:schemeClr val="bg1"/>
              </a:solidFill>
              <a:latin typeface="Lato Light" panose="020F0302020204030203" pitchFamily="34" charset="0"/>
            </a:endParaRPr>
          </a:p>
        </p:txBody>
      </p:sp>
      <p:sp>
        <p:nvSpPr>
          <p:cNvPr id="17" name="サブタイトル 16"/>
          <p:cNvSpPr>
            <a:spLocks noGrp="1"/>
          </p:cNvSpPr>
          <p:nvPr>
            <p:ph type="subTitle" idx="4294967295"/>
          </p:nvPr>
        </p:nvSpPr>
        <p:spPr>
          <a:xfrm>
            <a:off x="2255229" y="2136667"/>
            <a:ext cx="8228013" cy="674688"/>
          </a:xfrm>
          <a:prstGeom prst="rect">
            <a:avLst/>
          </a:prstGeom>
        </p:spPr>
        <p:txBody>
          <a:bodyPr>
            <a:noAutofit/>
          </a:bodyPr>
          <a:lstStyle/>
          <a:p>
            <a:pPr marL="0" indent="0" algn="ctr">
              <a:buNone/>
            </a:pPr>
            <a:r>
              <a:rPr lang="en-US" sz="1500" dirty="0">
                <a:solidFill>
                  <a:schemeClr val="bg1"/>
                </a:solidFill>
                <a:latin typeface="Lato Light" panose="020F0302020204030203" pitchFamily="34" charset="0"/>
                <a:hlinkClick r:id="rId2">
                  <a:extLst>
                    <a:ext uri="{A12FA001-AC4F-418D-AE19-62706E023703}">
                      <ahyp:hlinkClr xmlns:ahyp="http://schemas.microsoft.com/office/drawing/2018/hyperlinkcolor" val="tx"/>
                    </a:ext>
                  </a:extLst>
                </a:hlinkClick>
              </a:rPr>
              <a:t>https://ppthemes.com/</a:t>
            </a:r>
            <a:r>
              <a:rPr lang="en-US" sz="1500" dirty="0">
                <a:solidFill>
                  <a:schemeClr val="bg1"/>
                </a:solidFill>
                <a:latin typeface="Lato Light" panose="020F0302020204030203" pitchFamily="34" charset="0"/>
              </a:rPr>
              <a:t> / </a:t>
            </a:r>
            <a:r>
              <a:rPr lang="en-US" sz="1500" dirty="0">
                <a:solidFill>
                  <a:schemeClr val="bg1"/>
                </a:solidFill>
                <a:latin typeface="Lato Light" panose="020F0302020204030203" pitchFamily="34" charset="0"/>
                <a:hlinkClick r:id="rId3">
                  <a:extLst>
                    <a:ext uri="{A12FA001-AC4F-418D-AE19-62706E023703}">
                      <ahyp:hlinkClr xmlns:ahyp="http://schemas.microsoft.com/office/drawing/2018/hyperlinkcolor" val="tx"/>
                    </a:ext>
                  </a:extLst>
                </a:hlinkClick>
              </a:rPr>
              <a:t>www.slidesgratis.com</a:t>
            </a:r>
            <a:r>
              <a:rPr lang="en-US" sz="1500" dirty="0">
                <a:solidFill>
                  <a:schemeClr val="bg1"/>
                </a:solidFill>
                <a:latin typeface="Lato Light" panose="020F0302020204030203" pitchFamily="34" charset="0"/>
              </a:rPr>
              <a:t>  </a:t>
            </a:r>
          </a:p>
          <a:p>
            <a:pPr marL="0" indent="0" algn="ctr">
              <a:buNone/>
            </a:pPr>
            <a:r>
              <a:rPr lang="en-US" sz="1500" dirty="0">
                <a:solidFill>
                  <a:schemeClr val="bg1"/>
                </a:solidFill>
                <a:latin typeface="Lato Light" panose="020F0302020204030203" pitchFamily="34" charset="0"/>
              </a:rPr>
              <a:t>Premium Templates: </a:t>
            </a:r>
            <a:r>
              <a:rPr lang="en-US" sz="1500" dirty="0">
                <a:solidFill>
                  <a:schemeClr val="bg1"/>
                </a:solidFill>
                <a:latin typeface="Lato Light" panose="020F0302020204030203" pitchFamily="34" charset="0"/>
                <a:hlinkClick r:id="rId4">
                  <a:extLst>
                    <a:ext uri="{A12FA001-AC4F-418D-AE19-62706E023703}">
                      <ahyp:hlinkClr xmlns:ahyp="http://schemas.microsoft.com/office/drawing/2018/hyperlinkcolor" val="tx"/>
                    </a:ext>
                  </a:extLst>
                </a:hlinkClick>
              </a:rPr>
              <a:t>https://www.pptbundle.com/</a:t>
            </a:r>
            <a:r>
              <a:rPr lang="en-US" sz="1500" dirty="0">
                <a:solidFill>
                  <a:schemeClr val="bg1"/>
                </a:solidFill>
                <a:latin typeface="Lato Light" panose="020F0302020204030203" pitchFamily="34" charset="0"/>
              </a:rPr>
              <a:t> </a:t>
            </a:r>
          </a:p>
          <a:p>
            <a:pPr marL="0" indent="0" algn="ctr">
              <a:buNone/>
            </a:pPr>
            <a:br>
              <a:rPr lang="en-US" altLang="ja-JP" sz="1500" dirty="0">
                <a:solidFill>
                  <a:schemeClr val="bg1"/>
                </a:solidFill>
                <a:latin typeface="Lato Light" panose="020F0302020204030203" pitchFamily="34" charset="0"/>
                <a:cs typeface="Arial" panose="020B0604020202020204" pitchFamily="34" charset="0"/>
              </a:rPr>
            </a:br>
            <a:endParaRPr lang="en-US" altLang="ja-JP" sz="1500" dirty="0">
              <a:solidFill>
                <a:schemeClr val="bg1"/>
              </a:solidFill>
              <a:latin typeface="Lato Light" panose="020F0302020204030203" pitchFamily="34" charset="0"/>
              <a:cs typeface="Arial" panose="020B0604020202020204"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6382" y="2936788"/>
            <a:ext cx="7961648" cy="2092881"/>
          </a:xfrm>
          <a:prstGeom prst="rect">
            <a:avLst/>
          </a:prstGeom>
          <a:noFill/>
        </p:spPr>
        <p:txBody>
          <a:bodyPr wrap="square" rtlCol="0">
            <a:spAutoFit/>
          </a:bodyPr>
          <a:lstStyle/>
          <a:p>
            <a:pPr algn="ctr"/>
            <a:r>
              <a:rPr lang="en-US" altLang="ja-JP" sz="2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2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2000" b="1"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https://www.instagram.com/ppthemes/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6">
                  <a:extLst>
                    <a:ext uri="{A12FA001-AC4F-418D-AE19-62706E023703}">
                      <ahyp:hlinkClr xmlns:ahyp="http://schemas.microsoft.com/office/drawing/2018/hyperlinkcolor" val="tx"/>
                    </a:ext>
                  </a:extLst>
                </a:hlinkClick>
              </a:rPr>
              <a:t>https://www.facebook.com/ppthemess</a:t>
            </a:r>
            <a:endParaRPr lang="es-CO" altLang="ja-JP"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7">
                  <a:extLst>
                    <a:ext uri="{A12FA001-AC4F-418D-AE19-62706E023703}">
                      <ahyp:hlinkClr xmlns:ahyp="http://schemas.microsoft.com/office/drawing/2018/hyperlinkcolor" val="tx"/>
                    </a:ext>
                  </a:extLst>
                </a:hlinkClick>
              </a:rPr>
              <a:t>https://www.youtube.com/@Ppthemes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8">
                  <a:extLst>
                    <a:ext uri="{A12FA001-AC4F-418D-AE19-62706E023703}">
                      <ahyp:hlinkClr xmlns:ahyp="http://schemas.microsoft.com/office/drawing/2018/hyperlinkcolor" val="tx"/>
                    </a:ext>
                  </a:extLst>
                </a:hlinkClick>
              </a:rPr>
              <a:t>https://www.tiktok.com/@Ppthemes</a:t>
            </a:r>
            <a:r>
              <a:rPr lang="es-CO" altLang="ja-JP" dirty="0">
                <a:solidFill>
                  <a:schemeClr val="bg1"/>
                </a:solidFill>
                <a:latin typeface="Lato Light" panose="020F0302020204030203" pitchFamily="34" charset="0"/>
                <a:cs typeface="Arial" panose="020B0604020202020204" pitchFamily="34" charset="0"/>
              </a:rPr>
              <a:t> </a:t>
            </a:r>
          </a:p>
          <a:p>
            <a:pPr algn="ctr"/>
            <a:endParaRPr lang="es-CO" altLang="ja-JP" sz="900" dirty="0">
              <a:solidFill>
                <a:schemeClr val="bg1"/>
              </a:solidFill>
              <a:latin typeface="Lato Light" panose="020F0302020204030203" pitchFamily="34" charset="0"/>
              <a:cs typeface="Arial" panose="020B0604020202020204" pitchFamily="34" charset="0"/>
            </a:endParaRPr>
          </a:p>
          <a:p>
            <a:pPr algn="ctr"/>
            <a:endParaRPr lang="es-CO" altLang="ja-JP" sz="900"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7750" y="6057104"/>
            <a:ext cx="6877050" cy="369332"/>
          </a:xfrm>
          <a:prstGeom prst="rect">
            <a:avLst/>
          </a:prstGeom>
          <a:noFill/>
        </p:spPr>
        <p:txBody>
          <a:bodyPr wrap="square" rtlCol="0">
            <a:spAutoFit/>
          </a:bodyPr>
          <a:lstStyle/>
          <a:p>
            <a:pPr algn="ctr"/>
            <a:r>
              <a:rPr lang="en-US" altLang="ja-JP" dirty="0">
                <a:solidFill>
                  <a:schemeClr val="accent4"/>
                </a:solidFill>
                <a:latin typeface="Lato Light" panose="020F0302020204030203" pitchFamily="34" charset="0"/>
                <a:cs typeface="Arial" panose="020B0604020202020204" pitchFamily="34" charset="0"/>
              </a:rPr>
              <a:t>Images used in this template are courtesy of </a:t>
            </a:r>
            <a:r>
              <a:rPr lang="en-US" altLang="ja-JP" dirty="0" err="1">
                <a:solidFill>
                  <a:schemeClr val="accent4"/>
                </a:solidFill>
                <a:latin typeface="Lato Light" panose="020F0302020204030203" pitchFamily="34" charset="0"/>
                <a:cs typeface="Arial" panose="020B0604020202020204" pitchFamily="34" charset="0"/>
              </a:rPr>
              <a:t>Freepik</a:t>
            </a:r>
            <a:r>
              <a:rPr lang="en-US" altLang="ja-JP" dirty="0">
                <a:solidFill>
                  <a:schemeClr val="accent4"/>
                </a:solidFill>
                <a:latin typeface="Lato Light" panose="020F0302020204030203" pitchFamily="34" charset="0"/>
                <a:cs typeface="Arial" panose="020B0604020202020204" pitchFamily="34" charset="0"/>
              </a:rPr>
              <a:t> and </a:t>
            </a:r>
            <a:r>
              <a:rPr lang="en-US" altLang="ja-JP" dirty="0" err="1">
                <a:solidFill>
                  <a:schemeClr val="accent4"/>
                </a:solidFill>
                <a:latin typeface="Lato Light" panose="020F0302020204030203" pitchFamily="34" charset="0"/>
                <a:cs typeface="Arial" panose="020B0604020202020204" pitchFamily="34" charset="0"/>
              </a:rPr>
              <a:t>Pixabay</a:t>
            </a:r>
            <a:r>
              <a:rPr lang="en-US" altLang="ja-JP" dirty="0">
                <a:solidFill>
                  <a:schemeClr val="accent4"/>
                </a:solidFill>
                <a:latin typeface="Lato Light" panose="020F0302020204030203" pitchFamily="34" charset="0"/>
                <a:cs typeface="Arial" panose="020B0604020202020204" pitchFamily="34" charset="0"/>
              </a:rPr>
              <a:t>.</a:t>
            </a:r>
            <a:endParaRPr lang="es-CO" sz="900" dirty="0">
              <a:solidFill>
                <a:schemeClr val="accent4"/>
              </a:solidFill>
              <a:latin typeface="Lato Light" panose="020F0302020204030203" pitchFamily="34" charset="0"/>
            </a:endParaRPr>
          </a:p>
        </p:txBody>
      </p:sp>
      <p:sp>
        <p:nvSpPr>
          <p:cNvPr id="3" name="Rectangle 2">
            <a:hlinkClick r:id="rId7"/>
            <a:extLst>
              <a:ext uri="{FF2B5EF4-FFF2-40B4-BE49-F238E27FC236}">
                <a16:creationId xmlns:a16="http://schemas.microsoft.com/office/drawing/2014/main" id="{928C2DEF-D347-BC89-AECF-1B7CBA6FF171}"/>
              </a:ext>
            </a:extLst>
          </p:cNvPr>
          <p:cNvSpPr/>
          <p:nvPr/>
        </p:nvSpPr>
        <p:spPr>
          <a:xfrm>
            <a:off x="7232021" y="4941628"/>
            <a:ext cx="808258" cy="637747"/>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6" name="Rectangle 5">
            <a:hlinkClick r:id="rId6"/>
            <a:extLst>
              <a:ext uri="{FF2B5EF4-FFF2-40B4-BE49-F238E27FC236}">
                <a16:creationId xmlns:a16="http://schemas.microsoft.com/office/drawing/2014/main" id="{26C07AB2-8886-1404-41EF-D1270C73B29C}"/>
              </a:ext>
            </a:extLst>
          </p:cNvPr>
          <p:cNvSpPr/>
          <p:nvPr/>
        </p:nvSpPr>
        <p:spPr>
          <a:xfrm>
            <a:off x="4519981" y="4941628"/>
            <a:ext cx="808258" cy="637747"/>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1" name="Freeform 75">
            <a:hlinkClick r:id="rId9"/>
            <a:extLst>
              <a:ext uri="{FF2B5EF4-FFF2-40B4-BE49-F238E27FC236}">
                <a16:creationId xmlns:a16="http://schemas.microsoft.com/office/drawing/2014/main" id="{702ACFE8-377E-8586-7DE6-9A4DAFF3CBD0}"/>
              </a:ext>
            </a:extLst>
          </p:cNvPr>
          <p:cNvSpPr>
            <a:spLocks noChangeArrowheads="1"/>
          </p:cNvSpPr>
          <p:nvPr/>
        </p:nvSpPr>
        <p:spPr bwMode="auto">
          <a:xfrm>
            <a:off x="4795963" y="5039364"/>
            <a:ext cx="210591" cy="387430"/>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8"/>
            <a:extLst>
              <a:ext uri="{FF2B5EF4-FFF2-40B4-BE49-F238E27FC236}">
                <a16:creationId xmlns:a16="http://schemas.microsoft.com/office/drawing/2014/main" id="{E9BB9DB0-C4FF-EF03-D649-B60F5161FE61}"/>
              </a:ext>
            </a:extLst>
          </p:cNvPr>
          <p:cNvSpPr/>
          <p:nvPr/>
        </p:nvSpPr>
        <p:spPr>
          <a:xfrm>
            <a:off x="5468017" y="4941628"/>
            <a:ext cx="808258" cy="637747"/>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5" name="Freeform 6">
            <a:hlinkClick r:id="rId8"/>
            <a:extLst>
              <a:ext uri="{FF2B5EF4-FFF2-40B4-BE49-F238E27FC236}">
                <a16:creationId xmlns:a16="http://schemas.microsoft.com/office/drawing/2014/main" id="{3400C557-8F12-2346-6F15-9B0E1B4E9C53}"/>
              </a:ext>
            </a:extLst>
          </p:cNvPr>
          <p:cNvSpPr>
            <a:spLocks/>
          </p:cNvSpPr>
          <p:nvPr/>
        </p:nvSpPr>
        <p:spPr bwMode="auto">
          <a:xfrm>
            <a:off x="5672103" y="5018937"/>
            <a:ext cx="351892" cy="406719"/>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5"/>
            <a:extLst>
              <a:ext uri="{FF2B5EF4-FFF2-40B4-BE49-F238E27FC236}">
                <a16:creationId xmlns:a16="http://schemas.microsoft.com/office/drawing/2014/main" id="{71D98B8F-F8D8-6022-6A88-957212C997E8}"/>
              </a:ext>
            </a:extLst>
          </p:cNvPr>
          <p:cNvSpPr/>
          <p:nvPr/>
        </p:nvSpPr>
        <p:spPr>
          <a:xfrm>
            <a:off x="6369236" y="4941628"/>
            <a:ext cx="808258" cy="637747"/>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8" name="Shape 1658">
            <a:hlinkClick r:id="rId5"/>
            <a:extLst>
              <a:ext uri="{FF2B5EF4-FFF2-40B4-BE49-F238E27FC236}">
                <a16:creationId xmlns:a16="http://schemas.microsoft.com/office/drawing/2014/main" id="{BFC62D93-4B50-993E-81D5-32DC717B26EC}"/>
              </a:ext>
            </a:extLst>
          </p:cNvPr>
          <p:cNvSpPr/>
          <p:nvPr/>
        </p:nvSpPr>
        <p:spPr>
          <a:xfrm>
            <a:off x="6608024" y="5039364"/>
            <a:ext cx="348206" cy="34820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7109">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7"/>
            <a:extLst>
              <a:ext uri="{FF2B5EF4-FFF2-40B4-BE49-F238E27FC236}">
                <a16:creationId xmlns:a16="http://schemas.microsoft.com/office/drawing/2014/main" id="{22E9A0E3-E4FA-6118-3809-3A68BBFDC98B}"/>
              </a:ext>
            </a:extLst>
          </p:cNvPr>
          <p:cNvSpPr>
            <a:spLocks/>
          </p:cNvSpPr>
          <p:nvPr/>
        </p:nvSpPr>
        <p:spPr bwMode="auto">
          <a:xfrm>
            <a:off x="7416281" y="5091103"/>
            <a:ext cx="418884" cy="296467"/>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7"/>
            <a:extLst>
              <a:ext uri="{FF2B5EF4-FFF2-40B4-BE49-F238E27FC236}">
                <a16:creationId xmlns:a16="http://schemas.microsoft.com/office/drawing/2014/main" id="{4CBD0548-2812-7AAA-D87D-47DDCA2BE2B5}"/>
              </a:ext>
            </a:extLst>
          </p:cNvPr>
          <p:cNvSpPr>
            <a:spLocks/>
          </p:cNvSpPr>
          <p:nvPr/>
        </p:nvSpPr>
        <p:spPr bwMode="auto">
          <a:xfrm>
            <a:off x="7583544" y="5175461"/>
            <a:ext cx="107872" cy="127023"/>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Tree>
    <p:extLst>
      <p:ext uri="{BB962C8B-B14F-4D97-AF65-F5344CB8AC3E}">
        <p14:creationId xmlns:p14="http://schemas.microsoft.com/office/powerpoint/2010/main" val="3313802975"/>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5A4756C-D142-4F14-893A-60A19FA588C9}"/>
              </a:ext>
            </a:extLst>
          </p:cNvPr>
          <p:cNvSpPr/>
          <p:nvPr/>
        </p:nvSpPr>
        <p:spPr>
          <a:xfrm>
            <a:off x="0" y="0"/>
            <a:ext cx="12192000" cy="6858000"/>
          </a:xfrm>
          <a:prstGeom prst="rect">
            <a:avLst/>
          </a:prstGeom>
          <a:gradFill>
            <a:gsLst>
              <a:gs pos="0">
                <a:srgbClr val="26A69A"/>
              </a:gs>
              <a:gs pos="26000">
                <a:srgbClr val="179588"/>
              </a:gs>
              <a:gs pos="57000">
                <a:srgbClr val="098477"/>
              </a:gs>
              <a:gs pos="100000">
                <a:srgbClr val="017A6C"/>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 name="Group 4">
            <a:extLst>
              <a:ext uri="{FF2B5EF4-FFF2-40B4-BE49-F238E27FC236}">
                <a16:creationId xmlns:a16="http://schemas.microsoft.com/office/drawing/2014/main" id="{6D17C547-074B-46CF-BA22-CFE786FB870F}"/>
              </a:ext>
            </a:extLst>
          </p:cNvPr>
          <p:cNvGrpSpPr>
            <a:grpSpLocks noChangeAspect="1"/>
          </p:cNvGrpSpPr>
          <p:nvPr/>
        </p:nvGrpSpPr>
        <p:grpSpPr bwMode="auto">
          <a:xfrm>
            <a:off x="2607123" y="445028"/>
            <a:ext cx="6714444" cy="6412972"/>
            <a:chOff x="1747" y="484"/>
            <a:chExt cx="3519" cy="3361"/>
          </a:xfrm>
        </p:grpSpPr>
        <p:sp>
          <p:nvSpPr>
            <p:cNvPr id="7" name="Freeform 5">
              <a:extLst>
                <a:ext uri="{FF2B5EF4-FFF2-40B4-BE49-F238E27FC236}">
                  <a16:creationId xmlns:a16="http://schemas.microsoft.com/office/drawing/2014/main" id="{D5C15ACE-7C11-4FE9-A0EC-22C718C0685A}"/>
                </a:ext>
              </a:extLst>
            </p:cNvPr>
            <p:cNvSpPr>
              <a:spLocks/>
            </p:cNvSpPr>
            <p:nvPr/>
          </p:nvSpPr>
          <p:spPr bwMode="auto">
            <a:xfrm>
              <a:off x="2347" y="648"/>
              <a:ext cx="501" cy="500"/>
            </a:xfrm>
            <a:custGeom>
              <a:avLst/>
              <a:gdLst>
                <a:gd name="T0" fmla="*/ 7 w 119"/>
                <a:gd name="T1" fmla="*/ 113 h 119"/>
                <a:gd name="T2" fmla="*/ 7 w 119"/>
                <a:gd name="T3" fmla="*/ 113 h 119"/>
                <a:gd name="T4" fmla="*/ 7 w 119"/>
                <a:gd name="T5" fmla="*/ 88 h 119"/>
                <a:gd name="T6" fmla="*/ 88 w 119"/>
                <a:gd name="T7" fmla="*/ 7 h 119"/>
                <a:gd name="T8" fmla="*/ 112 w 119"/>
                <a:gd name="T9" fmla="*/ 7 h 119"/>
                <a:gd name="T10" fmla="*/ 112 w 119"/>
                <a:gd name="T11" fmla="*/ 7 h 119"/>
                <a:gd name="T12" fmla="*/ 112 w 119"/>
                <a:gd name="T13" fmla="*/ 32 h 119"/>
                <a:gd name="T14" fmla="*/ 32 w 119"/>
                <a:gd name="T15" fmla="*/ 113 h 119"/>
                <a:gd name="T16" fmla="*/ 7 w 119"/>
                <a:gd name="T17" fmla="*/ 113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9" h="119">
                  <a:moveTo>
                    <a:pt x="7" y="113"/>
                  </a:moveTo>
                  <a:cubicBezTo>
                    <a:pt x="7" y="113"/>
                    <a:pt x="7" y="113"/>
                    <a:pt x="7" y="113"/>
                  </a:cubicBezTo>
                  <a:cubicBezTo>
                    <a:pt x="0" y="106"/>
                    <a:pt x="0" y="95"/>
                    <a:pt x="7" y="88"/>
                  </a:cubicBezTo>
                  <a:cubicBezTo>
                    <a:pt x="88" y="7"/>
                    <a:pt x="88" y="7"/>
                    <a:pt x="88" y="7"/>
                  </a:cubicBezTo>
                  <a:cubicBezTo>
                    <a:pt x="94" y="0"/>
                    <a:pt x="106" y="0"/>
                    <a:pt x="112" y="7"/>
                  </a:cubicBezTo>
                  <a:cubicBezTo>
                    <a:pt x="112" y="7"/>
                    <a:pt x="112" y="7"/>
                    <a:pt x="112" y="7"/>
                  </a:cubicBezTo>
                  <a:cubicBezTo>
                    <a:pt x="119" y="14"/>
                    <a:pt x="119" y="25"/>
                    <a:pt x="112" y="32"/>
                  </a:cubicBezTo>
                  <a:cubicBezTo>
                    <a:pt x="32" y="113"/>
                    <a:pt x="32" y="113"/>
                    <a:pt x="32" y="113"/>
                  </a:cubicBezTo>
                  <a:cubicBezTo>
                    <a:pt x="25" y="119"/>
                    <a:pt x="14" y="119"/>
                    <a:pt x="7" y="113"/>
                  </a:cubicBezTo>
                  <a:close/>
                </a:path>
              </a:pathLst>
            </a:custGeom>
            <a:solidFill>
              <a:srgbClr val="80CB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6">
              <a:extLst>
                <a:ext uri="{FF2B5EF4-FFF2-40B4-BE49-F238E27FC236}">
                  <a16:creationId xmlns:a16="http://schemas.microsoft.com/office/drawing/2014/main" id="{248DCB58-E149-44E1-BABC-5D3E13C5063B}"/>
                </a:ext>
              </a:extLst>
            </p:cNvPr>
            <p:cNvSpPr>
              <a:spLocks/>
            </p:cNvSpPr>
            <p:nvPr/>
          </p:nvSpPr>
          <p:spPr bwMode="auto">
            <a:xfrm>
              <a:off x="2852" y="484"/>
              <a:ext cx="164" cy="164"/>
            </a:xfrm>
            <a:custGeom>
              <a:avLst/>
              <a:gdLst>
                <a:gd name="T0" fmla="*/ 32 w 39"/>
                <a:gd name="T1" fmla="*/ 7 h 39"/>
                <a:gd name="T2" fmla="*/ 32 w 39"/>
                <a:gd name="T3" fmla="*/ 32 h 39"/>
                <a:gd name="T4" fmla="*/ 7 w 39"/>
                <a:gd name="T5" fmla="*/ 32 h 39"/>
                <a:gd name="T6" fmla="*/ 7 w 39"/>
                <a:gd name="T7" fmla="*/ 7 h 39"/>
                <a:gd name="T8" fmla="*/ 32 w 39"/>
                <a:gd name="T9" fmla="*/ 7 h 39"/>
              </a:gdLst>
              <a:ahLst/>
              <a:cxnLst>
                <a:cxn ang="0">
                  <a:pos x="T0" y="T1"/>
                </a:cxn>
                <a:cxn ang="0">
                  <a:pos x="T2" y="T3"/>
                </a:cxn>
                <a:cxn ang="0">
                  <a:pos x="T4" y="T5"/>
                </a:cxn>
                <a:cxn ang="0">
                  <a:pos x="T6" y="T7"/>
                </a:cxn>
                <a:cxn ang="0">
                  <a:pos x="T8" y="T9"/>
                </a:cxn>
              </a:cxnLst>
              <a:rect l="0" t="0" r="r" b="b"/>
              <a:pathLst>
                <a:path w="39" h="39">
                  <a:moveTo>
                    <a:pt x="32" y="7"/>
                  </a:moveTo>
                  <a:cubicBezTo>
                    <a:pt x="39" y="14"/>
                    <a:pt x="39" y="25"/>
                    <a:pt x="32" y="32"/>
                  </a:cubicBezTo>
                  <a:cubicBezTo>
                    <a:pt x="25" y="39"/>
                    <a:pt x="14" y="39"/>
                    <a:pt x="7" y="32"/>
                  </a:cubicBezTo>
                  <a:cubicBezTo>
                    <a:pt x="0" y="25"/>
                    <a:pt x="0" y="14"/>
                    <a:pt x="7" y="7"/>
                  </a:cubicBezTo>
                  <a:cubicBezTo>
                    <a:pt x="14" y="0"/>
                    <a:pt x="25" y="0"/>
                    <a:pt x="32" y="7"/>
                  </a:cubicBezTo>
                  <a:close/>
                </a:path>
              </a:pathLst>
            </a:custGeom>
            <a:solidFill>
              <a:srgbClr val="FFB3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7">
              <a:extLst>
                <a:ext uri="{FF2B5EF4-FFF2-40B4-BE49-F238E27FC236}">
                  <a16:creationId xmlns:a16="http://schemas.microsoft.com/office/drawing/2014/main" id="{77915F4A-E034-4999-987A-D7D61AEDE59F}"/>
                </a:ext>
              </a:extLst>
            </p:cNvPr>
            <p:cNvSpPr>
              <a:spLocks/>
            </p:cNvSpPr>
            <p:nvPr/>
          </p:nvSpPr>
          <p:spPr bwMode="auto">
            <a:xfrm>
              <a:off x="4744" y="1136"/>
              <a:ext cx="501" cy="500"/>
            </a:xfrm>
            <a:custGeom>
              <a:avLst/>
              <a:gdLst>
                <a:gd name="T0" fmla="*/ 7 w 119"/>
                <a:gd name="T1" fmla="*/ 113 h 119"/>
                <a:gd name="T2" fmla="*/ 7 w 119"/>
                <a:gd name="T3" fmla="*/ 113 h 119"/>
                <a:gd name="T4" fmla="*/ 7 w 119"/>
                <a:gd name="T5" fmla="*/ 88 h 119"/>
                <a:gd name="T6" fmla="*/ 88 w 119"/>
                <a:gd name="T7" fmla="*/ 7 h 119"/>
                <a:gd name="T8" fmla="*/ 112 w 119"/>
                <a:gd name="T9" fmla="*/ 7 h 119"/>
                <a:gd name="T10" fmla="*/ 112 w 119"/>
                <a:gd name="T11" fmla="*/ 7 h 119"/>
                <a:gd name="T12" fmla="*/ 112 w 119"/>
                <a:gd name="T13" fmla="*/ 32 h 119"/>
                <a:gd name="T14" fmla="*/ 32 w 119"/>
                <a:gd name="T15" fmla="*/ 113 h 119"/>
                <a:gd name="T16" fmla="*/ 7 w 119"/>
                <a:gd name="T17" fmla="*/ 113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9" h="119">
                  <a:moveTo>
                    <a:pt x="7" y="113"/>
                  </a:moveTo>
                  <a:cubicBezTo>
                    <a:pt x="7" y="113"/>
                    <a:pt x="7" y="113"/>
                    <a:pt x="7" y="113"/>
                  </a:cubicBezTo>
                  <a:cubicBezTo>
                    <a:pt x="0" y="106"/>
                    <a:pt x="0" y="95"/>
                    <a:pt x="7" y="88"/>
                  </a:cubicBezTo>
                  <a:cubicBezTo>
                    <a:pt x="88" y="7"/>
                    <a:pt x="88" y="7"/>
                    <a:pt x="88" y="7"/>
                  </a:cubicBezTo>
                  <a:cubicBezTo>
                    <a:pt x="94" y="0"/>
                    <a:pt x="106" y="0"/>
                    <a:pt x="112" y="7"/>
                  </a:cubicBezTo>
                  <a:cubicBezTo>
                    <a:pt x="112" y="7"/>
                    <a:pt x="112" y="7"/>
                    <a:pt x="112" y="7"/>
                  </a:cubicBezTo>
                  <a:cubicBezTo>
                    <a:pt x="119" y="14"/>
                    <a:pt x="119" y="25"/>
                    <a:pt x="112" y="32"/>
                  </a:cubicBezTo>
                  <a:cubicBezTo>
                    <a:pt x="32" y="113"/>
                    <a:pt x="32" y="113"/>
                    <a:pt x="32" y="113"/>
                  </a:cubicBezTo>
                  <a:cubicBezTo>
                    <a:pt x="25" y="119"/>
                    <a:pt x="14" y="119"/>
                    <a:pt x="7" y="113"/>
                  </a:cubicBezTo>
                  <a:close/>
                </a:path>
              </a:pathLst>
            </a:custGeom>
            <a:solidFill>
              <a:srgbClr val="FFB3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8">
              <a:extLst>
                <a:ext uri="{FF2B5EF4-FFF2-40B4-BE49-F238E27FC236}">
                  <a16:creationId xmlns:a16="http://schemas.microsoft.com/office/drawing/2014/main" id="{41C82B9B-2E57-43B5-833E-8B234F3DD323}"/>
                </a:ext>
              </a:extLst>
            </p:cNvPr>
            <p:cNvSpPr>
              <a:spLocks/>
            </p:cNvSpPr>
            <p:nvPr/>
          </p:nvSpPr>
          <p:spPr bwMode="auto">
            <a:xfrm>
              <a:off x="5030" y="568"/>
              <a:ext cx="165" cy="160"/>
            </a:xfrm>
            <a:custGeom>
              <a:avLst/>
              <a:gdLst>
                <a:gd name="T0" fmla="*/ 32 w 39"/>
                <a:gd name="T1" fmla="*/ 7 h 38"/>
                <a:gd name="T2" fmla="*/ 32 w 39"/>
                <a:gd name="T3" fmla="*/ 31 h 38"/>
                <a:gd name="T4" fmla="*/ 7 w 39"/>
                <a:gd name="T5" fmla="*/ 31 h 38"/>
                <a:gd name="T6" fmla="*/ 7 w 39"/>
                <a:gd name="T7" fmla="*/ 7 h 38"/>
                <a:gd name="T8" fmla="*/ 32 w 39"/>
                <a:gd name="T9" fmla="*/ 7 h 38"/>
              </a:gdLst>
              <a:ahLst/>
              <a:cxnLst>
                <a:cxn ang="0">
                  <a:pos x="T0" y="T1"/>
                </a:cxn>
                <a:cxn ang="0">
                  <a:pos x="T2" y="T3"/>
                </a:cxn>
                <a:cxn ang="0">
                  <a:pos x="T4" y="T5"/>
                </a:cxn>
                <a:cxn ang="0">
                  <a:pos x="T6" y="T7"/>
                </a:cxn>
                <a:cxn ang="0">
                  <a:pos x="T8" y="T9"/>
                </a:cxn>
              </a:cxnLst>
              <a:rect l="0" t="0" r="r" b="b"/>
              <a:pathLst>
                <a:path w="39" h="38">
                  <a:moveTo>
                    <a:pt x="32" y="7"/>
                  </a:moveTo>
                  <a:cubicBezTo>
                    <a:pt x="39" y="13"/>
                    <a:pt x="39" y="24"/>
                    <a:pt x="32" y="31"/>
                  </a:cubicBezTo>
                  <a:cubicBezTo>
                    <a:pt x="25" y="38"/>
                    <a:pt x="14" y="38"/>
                    <a:pt x="7" y="31"/>
                  </a:cubicBezTo>
                  <a:cubicBezTo>
                    <a:pt x="0" y="24"/>
                    <a:pt x="0" y="13"/>
                    <a:pt x="7" y="7"/>
                  </a:cubicBezTo>
                  <a:cubicBezTo>
                    <a:pt x="14" y="0"/>
                    <a:pt x="25" y="0"/>
                    <a:pt x="32" y="7"/>
                  </a:cubicBezTo>
                  <a:close/>
                </a:path>
              </a:pathLst>
            </a:custGeom>
            <a:solidFill>
              <a:srgbClr val="80CB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9">
              <a:extLst>
                <a:ext uri="{FF2B5EF4-FFF2-40B4-BE49-F238E27FC236}">
                  <a16:creationId xmlns:a16="http://schemas.microsoft.com/office/drawing/2014/main" id="{71808AB0-BE2C-413B-8327-5A688E21F5F7}"/>
                </a:ext>
              </a:extLst>
            </p:cNvPr>
            <p:cNvSpPr>
              <a:spLocks/>
            </p:cNvSpPr>
            <p:nvPr/>
          </p:nvSpPr>
          <p:spPr bwMode="auto">
            <a:xfrm>
              <a:off x="1747" y="2599"/>
              <a:ext cx="164" cy="164"/>
            </a:xfrm>
            <a:custGeom>
              <a:avLst/>
              <a:gdLst>
                <a:gd name="T0" fmla="*/ 32 w 39"/>
                <a:gd name="T1" fmla="*/ 7 h 39"/>
                <a:gd name="T2" fmla="*/ 32 w 39"/>
                <a:gd name="T3" fmla="*/ 32 h 39"/>
                <a:gd name="T4" fmla="*/ 7 w 39"/>
                <a:gd name="T5" fmla="*/ 32 h 39"/>
                <a:gd name="T6" fmla="*/ 7 w 39"/>
                <a:gd name="T7" fmla="*/ 7 h 39"/>
                <a:gd name="T8" fmla="*/ 32 w 39"/>
                <a:gd name="T9" fmla="*/ 7 h 39"/>
              </a:gdLst>
              <a:ahLst/>
              <a:cxnLst>
                <a:cxn ang="0">
                  <a:pos x="T0" y="T1"/>
                </a:cxn>
                <a:cxn ang="0">
                  <a:pos x="T2" y="T3"/>
                </a:cxn>
                <a:cxn ang="0">
                  <a:pos x="T4" y="T5"/>
                </a:cxn>
                <a:cxn ang="0">
                  <a:pos x="T6" y="T7"/>
                </a:cxn>
                <a:cxn ang="0">
                  <a:pos x="T8" y="T9"/>
                </a:cxn>
              </a:cxnLst>
              <a:rect l="0" t="0" r="r" b="b"/>
              <a:pathLst>
                <a:path w="39" h="39">
                  <a:moveTo>
                    <a:pt x="32" y="7"/>
                  </a:moveTo>
                  <a:cubicBezTo>
                    <a:pt x="39" y="14"/>
                    <a:pt x="39" y="25"/>
                    <a:pt x="32" y="32"/>
                  </a:cubicBezTo>
                  <a:cubicBezTo>
                    <a:pt x="25" y="39"/>
                    <a:pt x="14" y="39"/>
                    <a:pt x="7" y="32"/>
                  </a:cubicBezTo>
                  <a:cubicBezTo>
                    <a:pt x="0" y="25"/>
                    <a:pt x="0" y="14"/>
                    <a:pt x="7" y="7"/>
                  </a:cubicBezTo>
                  <a:cubicBezTo>
                    <a:pt x="14" y="0"/>
                    <a:pt x="25" y="0"/>
                    <a:pt x="32" y="7"/>
                  </a:cubicBezTo>
                  <a:close/>
                </a:path>
              </a:pathLst>
            </a:custGeom>
            <a:solidFill>
              <a:srgbClr val="80CB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 name="Freeform 10">
              <a:extLst>
                <a:ext uri="{FF2B5EF4-FFF2-40B4-BE49-F238E27FC236}">
                  <a16:creationId xmlns:a16="http://schemas.microsoft.com/office/drawing/2014/main" id="{6A93FE34-86E1-4718-9C0B-DE0917827F55}"/>
                </a:ext>
              </a:extLst>
            </p:cNvPr>
            <p:cNvSpPr>
              <a:spLocks/>
            </p:cNvSpPr>
            <p:nvPr/>
          </p:nvSpPr>
          <p:spPr bwMode="auto">
            <a:xfrm>
              <a:off x="1885" y="841"/>
              <a:ext cx="159" cy="160"/>
            </a:xfrm>
            <a:custGeom>
              <a:avLst/>
              <a:gdLst>
                <a:gd name="T0" fmla="*/ 32 w 38"/>
                <a:gd name="T1" fmla="*/ 7 h 38"/>
                <a:gd name="T2" fmla="*/ 32 w 38"/>
                <a:gd name="T3" fmla="*/ 32 h 38"/>
                <a:gd name="T4" fmla="*/ 7 w 38"/>
                <a:gd name="T5" fmla="*/ 32 h 38"/>
                <a:gd name="T6" fmla="*/ 7 w 38"/>
                <a:gd name="T7" fmla="*/ 7 h 38"/>
                <a:gd name="T8" fmla="*/ 32 w 38"/>
                <a:gd name="T9" fmla="*/ 7 h 38"/>
              </a:gdLst>
              <a:ahLst/>
              <a:cxnLst>
                <a:cxn ang="0">
                  <a:pos x="T0" y="T1"/>
                </a:cxn>
                <a:cxn ang="0">
                  <a:pos x="T2" y="T3"/>
                </a:cxn>
                <a:cxn ang="0">
                  <a:pos x="T4" y="T5"/>
                </a:cxn>
                <a:cxn ang="0">
                  <a:pos x="T6" y="T7"/>
                </a:cxn>
                <a:cxn ang="0">
                  <a:pos x="T8" y="T9"/>
                </a:cxn>
              </a:cxnLst>
              <a:rect l="0" t="0" r="r" b="b"/>
              <a:pathLst>
                <a:path w="38" h="38">
                  <a:moveTo>
                    <a:pt x="32" y="7"/>
                  </a:moveTo>
                  <a:cubicBezTo>
                    <a:pt x="38" y="14"/>
                    <a:pt x="38" y="25"/>
                    <a:pt x="32" y="32"/>
                  </a:cubicBezTo>
                  <a:cubicBezTo>
                    <a:pt x="25" y="38"/>
                    <a:pt x="14" y="38"/>
                    <a:pt x="7" y="32"/>
                  </a:cubicBezTo>
                  <a:cubicBezTo>
                    <a:pt x="0" y="25"/>
                    <a:pt x="0" y="14"/>
                    <a:pt x="7" y="7"/>
                  </a:cubicBezTo>
                  <a:cubicBezTo>
                    <a:pt x="14" y="0"/>
                    <a:pt x="25" y="0"/>
                    <a:pt x="32" y="7"/>
                  </a:cubicBezTo>
                  <a:close/>
                </a:path>
              </a:pathLst>
            </a:custGeom>
            <a:solidFill>
              <a:srgbClr val="FFB3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1">
              <a:extLst>
                <a:ext uri="{FF2B5EF4-FFF2-40B4-BE49-F238E27FC236}">
                  <a16:creationId xmlns:a16="http://schemas.microsoft.com/office/drawing/2014/main" id="{41A683EF-1A45-4D86-A592-387F1C8253E6}"/>
                </a:ext>
              </a:extLst>
            </p:cNvPr>
            <p:cNvSpPr>
              <a:spLocks/>
            </p:cNvSpPr>
            <p:nvPr/>
          </p:nvSpPr>
          <p:spPr bwMode="auto">
            <a:xfrm>
              <a:off x="3172" y="3680"/>
              <a:ext cx="159" cy="165"/>
            </a:xfrm>
            <a:custGeom>
              <a:avLst/>
              <a:gdLst>
                <a:gd name="T0" fmla="*/ 31 w 38"/>
                <a:gd name="T1" fmla="*/ 7 h 39"/>
                <a:gd name="T2" fmla="*/ 31 w 38"/>
                <a:gd name="T3" fmla="*/ 32 h 39"/>
                <a:gd name="T4" fmla="*/ 7 w 38"/>
                <a:gd name="T5" fmla="*/ 32 h 39"/>
                <a:gd name="T6" fmla="*/ 7 w 38"/>
                <a:gd name="T7" fmla="*/ 7 h 39"/>
                <a:gd name="T8" fmla="*/ 31 w 38"/>
                <a:gd name="T9" fmla="*/ 7 h 39"/>
              </a:gdLst>
              <a:ahLst/>
              <a:cxnLst>
                <a:cxn ang="0">
                  <a:pos x="T0" y="T1"/>
                </a:cxn>
                <a:cxn ang="0">
                  <a:pos x="T2" y="T3"/>
                </a:cxn>
                <a:cxn ang="0">
                  <a:pos x="T4" y="T5"/>
                </a:cxn>
                <a:cxn ang="0">
                  <a:pos x="T6" y="T7"/>
                </a:cxn>
                <a:cxn ang="0">
                  <a:pos x="T8" y="T9"/>
                </a:cxn>
              </a:cxnLst>
              <a:rect l="0" t="0" r="r" b="b"/>
              <a:pathLst>
                <a:path w="38" h="39">
                  <a:moveTo>
                    <a:pt x="31" y="7"/>
                  </a:moveTo>
                  <a:cubicBezTo>
                    <a:pt x="38" y="14"/>
                    <a:pt x="38" y="25"/>
                    <a:pt x="31" y="32"/>
                  </a:cubicBezTo>
                  <a:cubicBezTo>
                    <a:pt x="25" y="39"/>
                    <a:pt x="13" y="39"/>
                    <a:pt x="7" y="32"/>
                  </a:cubicBezTo>
                  <a:cubicBezTo>
                    <a:pt x="0" y="25"/>
                    <a:pt x="0" y="14"/>
                    <a:pt x="7" y="7"/>
                  </a:cubicBezTo>
                  <a:cubicBezTo>
                    <a:pt x="13" y="0"/>
                    <a:pt x="25" y="0"/>
                    <a:pt x="31" y="7"/>
                  </a:cubicBezTo>
                  <a:close/>
                </a:path>
              </a:pathLst>
            </a:custGeom>
            <a:solidFill>
              <a:srgbClr val="80CB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2">
              <a:extLst>
                <a:ext uri="{FF2B5EF4-FFF2-40B4-BE49-F238E27FC236}">
                  <a16:creationId xmlns:a16="http://schemas.microsoft.com/office/drawing/2014/main" id="{336738B4-343C-42D2-8746-16FB0CFF8923}"/>
                </a:ext>
              </a:extLst>
            </p:cNvPr>
            <p:cNvSpPr>
              <a:spLocks noEditPoints="1"/>
            </p:cNvSpPr>
            <p:nvPr/>
          </p:nvSpPr>
          <p:spPr bwMode="auto">
            <a:xfrm>
              <a:off x="3710" y="1725"/>
              <a:ext cx="1556" cy="1556"/>
            </a:xfrm>
            <a:custGeom>
              <a:avLst/>
              <a:gdLst>
                <a:gd name="T0" fmla="*/ 54 w 370"/>
                <a:gd name="T1" fmla="*/ 316 h 370"/>
                <a:gd name="T2" fmla="*/ 146 w 370"/>
                <a:gd name="T3" fmla="*/ 366 h 370"/>
                <a:gd name="T4" fmla="*/ 4 w 370"/>
                <a:gd name="T5" fmla="*/ 224 h 370"/>
                <a:gd name="T6" fmla="*/ 54 w 370"/>
                <a:gd name="T7" fmla="*/ 316 h 370"/>
                <a:gd name="T8" fmla="*/ 0 w 370"/>
                <a:gd name="T9" fmla="*/ 182 h 370"/>
                <a:gd name="T10" fmla="*/ 188 w 370"/>
                <a:gd name="T11" fmla="*/ 370 h 370"/>
                <a:gd name="T12" fmla="*/ 226 w 370"/>
                <a:gd name="T13" fmla="*/ 366 h 370"/>
                <a:gd name="T14" fmla="*/ 4 w 370"/>
                <a:gd name="T15" fmla="*/ 144 h 370"/>
                <a:gd name="T16" fmla="*/ 0 w 370"/>
                <a:gd name="T17" fmla="*/ 182 h 370"/>
                <a:gd name="T18" fmla="*/ 14 w 370"/>
                <a:gd name="T19" fmla="*/ 115 h 370"/>
                <a:gd name="T20" fmla="*/ 255 w 370"/>
                <a:gd name="T21" fmla="*/ 357 h 370"/>
                <a:gd name="T22" fmla="*/ 283 w 370"/>
                <a:gd name="T23" fmla="*/ 342 h 370"/>
                <a:gd name="T24" fmla="*/ 28 w 370"/>
                <a:gd name="T25" fmla="*/ 88 h 370"/>
                <a:gd name="T26" fmla="*/ 14 w 370"/>
                <a:gd name="T27" fmla="*/ 115 h 370"/>
                <a:gd name="T28" fmla="*/ 54 w 370"/>
                <a:gd name="T29" fmla="*/ 55 h 370"/>
                <a:gd name="T30" fmla="*/ 44 w 370"/>
                <a:gd name="T31" fmla="*/ 66 h 370"/>
                <a:gd name="T32" fmla="*/ 305 w 370"/>
                <a:gd name="T33" fmla="*/ 326 h 370"/>
                <a:gd name="T34" fmla="*/ 316 w 370"/>
                <a:gd name="T35" fmla="*/ 316 h 370"/>
                <a:gd name="T36" fmla="*/ 326 w 370"/>
                <a:gd name="T37" fmla="*/ 305 h 370"/>
                <a:gd name="T38" fmla="*/ 65 w 370"/>
                <a:gd name="T39" fmla="*/ 45 h 370"/>
                <a:gd name="T40" fmla="*/ 54 w 370"/>
                <a:gd name="T41" fmla="*/ 55 h 370"/>
                <a:gd name="T42" fmla="*/ 87 w 370"/>
                <a:gd name="T43" fmla="*/ 28 h 370"/>
                <a:gd name="T44" fmla="*/ 342 w 370"/>
                <a:gd name="T45" fmla="*/ 283 h 370"/>
                <a:gd name="T46" fmla="*/ 356 w 370"/>
                <a:gd name="T47" fmla="*/ 255 h 370"/>
                <a:gd name="T48" fmla="*/ 115 w 370"/>
                <a:gd name="T49" fmla="*/ 14 h 370"/>
                <a:gd name="T50" fmla="*/ 87 w 370"/>
                <a:gd name="T51" fmla="*/ 28 h 370"/>
                <a:gd name="T52" fmla="*/ 144 w 370"/>
                <a:gd name="T53" fmla="*/ 5 h 370"/>
                <a:gd name="T54" fmla="*/ 365 w 370"/>
                <a:gd name="T55" fmla="*/ 226 h 370"/>
                <a:gd name="T56" fmla="*/ 370 w 370"/>
                <a:gd name="T57" fmla="*/ 189 h 370"/>
                <a:gd name="T58" fmla="*/ 181 w 370"/>
                <a:gd name="T59" fmla="*/ 0 h 370"/>
                <a:gd name="T60" fmla="*/ 144 w 370"/>
                <a:gd name="T61" fmla="*/ 5 h 370"/>
                <a:gd name="T62" fmla="*/ 223 w 370"/>
                <a:gd name="T63" fmla="*/ 4 h 370"/>
                <a:gd name="T64" fmla="*/ 366 w 370"/>
                <a:gd name="T65" fmla="*/ 147 h 370"/>
                <a:gd name="T66" fmla="*/ 316 w 370"/>
                <a:gd name="T67" fmla="*/ 55 h 370"/>
                <a:gd name="T68" fmla="*/ 223 w 370"/>
                <a:gd name="T69" fmla="*/ 4 h 3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70" h="370">
                  <a:moveTo>
                    <a:pt x="54" y="316"/>
                  </a:moveTo>
                  <a:cubicBezTo>
                    <a:pt x="80" y="342"/>
                    <a:pt x="112" y="359"/>
                    <a:pt x="146" y="366"/>
                  </a:cubicBezTo>
                  <a:cubicBezTo>
                    <a:pt x="4" y="224"/>
                    <a:pt x="4" y="224"/>
                    <a:pt x="4" y="224"/>
                  </a:cubicBezTo>
                  <a:cubicBezTo>
                    <a:pt x="11" y="258"/>
                    <a:pt x="28" y="290"/>
                    <a:pt x="54" y="316"/>
                  </a:cubicBezTo>
                  <a:close/>
                  <a:moveTo>
                    <a:pt x="0" y="182"/>
                  </a:moveTo>
                  <a:cubicBezTo>
                    <a:pt x="188" y="370"/>
                    <a:pt x="188" y="370"/>
                    <a:pt x="188" y="370"/>
                  </a:cubicBezTo>
                  <a:cubicBezTo>
                    <a:pt x="201" y="370"/>
                    <a:pt x="214" y="368"/>
                    <a:pt x="226" y="366"/>
                  </a:cubicBezTo>
                  <a:cubicBezTo>
                    <a:pt x="4" y="144"/>
                    <a:pt x="4" y="144"/>
                    <a:pt x="4" y="144"/>
                  </a:cubicBezTo>
                  <a:cubicBezTo>
                    <a:pt x="2" y="157"/>
                    <a:pt x="0" y="169"/>
                    <a:pt x="0" y="182"/>
                  </a:cubicBezTo>
                  <a:close/>
                  <a:moveTo>
                    <a:pt x="14" y="115"/>
                  </a:moveTo>
                  <a:cubicBezTo>
                    <a:pt x="255" y="357"/>
                    <a:pt x="255" y="357"/>
                    <a:pt x="255" y="357"/>
                  </a:cubicBezTo>
                  <a:cubicBezTo>
                    <a:pt x="264" y="353"/>
                    <a:pt x="274" y="348"/>
                    <a:pt x="283" y="342"/>
                  </a:cubicBezTo>
                  <a:cubicBezTo>
                    <a:pt x="28" y="88"/>
                    <a:pt x="28" y="88"/>
                    <a:pt x="28" y="88"/>
                  </a:cubicBezTo>
                  <a:cubicBezTo>
                    <a:pt x="22" y="96"/>
                    <a:pt x="18" y="106"/>
                    <a:pt x="14" y="115"/>
                  </a:cubicBezTo>
                  <a:close/>
                  <a:moveTo>
                    <a:pt x="54" y="55"/>
                  </a:moveTo>
                  <a:cubicBezTo>
                    <a:pt x="51" y="58"/>
                    <a:pt x="47" y="62"/>
                    <a:pt x="44" y="66"/>
                  </a:cubicBezTo>
                  <a:cubicBezTo>
                    <a:pt x="305" y="326"/>
                    <a:pt x="305" y="326"/>
                    <a:pt x="305" y="326"/>
                  </a:cubicBezTo>
                  <a:cubicBezTo>
                    <a:pt x="308" y="323"/>
                    <a:pt x="312" y="320"/>
                    <a:pt x="316" y="316"/>
                  </a:cubicBezTo>
                  <a:cubicBezTo>
                    <a:pt x="319" y="313"/>
                    <a:pt x="322" y="309"/>
                    <a:pt x="326" y="305"/>
                  </a:cubicBezTo>
                  <a:cubicBezTo>
                    <a:pt x="65" y="45"/>
                    <a:pt x="65" y="45"/>
                    <a:pt x="65" y="45"/>
                  </a:cubicBezTo>
                  <a:cubicBezTo>
                    <a:pt x="61" y="48"/>
                    <a:pt x="58" y="51"/>
                    <a:pt x="54" y="55"/>
                  </a:cubicBezTo>
                  <a:close/>
                  <a:moveTo>
                    <a:pt x="87" y="28"/>
                  </a:moveTo>
                  <a:cubicBezTo>
                    <a:pt x="342" y="283"/>
                    <a:pt x="342" y="283"/>
                    <a:pt x="342" y="283"/>
                  </a:cubicBezTo>
                  <a:cubicBezTo>
                    <a:pt x="347" y="274"/>
                    <a:pt x="352" y="265"/>
                    <a:pt x="356" y="255"/>
                  </a:cubicBezTo>
                  <a:cubicBezTo>
                    <a:pt x="115" y="14"/>
                    <a:pt x="115" y="14"/>
                    <a:pt x="115" y="14"/>
                  </a:cubicBezTo>
                  <a:cubicBezTo>
                    <a:pt x="105" y="18"/>
                    <a:pt x="96" y="23"/>
                    <a:pt x="87" y="28"/>
                  </a:cubicBezTo>
                  <a:close/>
                  <a:moveTo>
                    <a:pt x="144" y="5"/>
                  </a:moveTo>
                  <a:cubicBezTo>
                    <a:pt x="365" y="226"/>
                    <a:pt x="365" y="226"/>
                    <a:pt x="365" y="226"/>
                  </a:cubicBezTo>
                  <a:cubicBezTo>
                    <a:pt x="368" y="214"/>
                    <a:pt x="369" y="201"/>
                    <a:pt x="370" y="189"/>
                  </a:cubicBezTo>
                  <a:cubicBezTo>
                    <a:pt x="181" y="0"/>
                    <a:pt x="181" y="0"/>
                    <a:pt x="181" y="0"/>
                  </a:cubicBezTo>
                  <a:cubicBezTo>
                    <a:pt x="169" y="1"/>
                    <a:pt x="156" y="2"/>
                    <a:pt x="144" y="5"/>
                  </a:cubicBezTo>
                  <a:close/>
                  <a:moveTo>
                    <a:pt x="223" y="4"/>
                  </a:moveTo>
                  <a:cubicBezTo>
                    <a:pt x="366" y="147"/>
                    <a:pt x="366" y="147"/>
                    <a:pt x="366" y="147"/>
                  </a:cubicBezTo>
                  <a:cubicBezTo>
                    <a:pt x="359" y="113"/>
                    <a:pt x="342" y="81"/>
                    <a:pt x="316" y="55"/>
                  </a:cubicBezTo>
                  <a:cubicBezTo>
                    <a:pt x="289" y="28"/>
                    <a:pt x="257" y="12"/>
                    <a:pt x="223" y="4"/>
                  </a:cubicBezTo>
                  <a:close/>
                </a:path>
              </a:pathLst>
            </a:custGeom>
            <a:solidFill>
              <a:srgbClr val="80CB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Oval 13">
              <a:extLst>
                <a:ext uri="{FF2B5EF4-FFF2-40B4-BE49-F238E27FC236}">
                  <a16:creationId xmlns:a16="http://schemas.microsoft.com/office/drawing/2014/main" id="{7769FE68-4BAF-4174-AA23-0E25F8EE29B6}"/>
                </a:ext>
              </a:extLst>
            </p:cNvPr>
            <p:cNvSpPr>
              <a:spLocks noChangeArrowheads="1"/>
            </p:cNvSpPr>
            <p:nvPr/>
          </p:nvSpPr>
          <p:spPr bwMode="auto">
            <a:xfrm>
              <a:off x="1893" y="1506"/>
              <a:ext cx="1228" cy="1232"/>
            </a:xfrm>
            <a:prstGeom prst="ellipse">
              <a:avLst/>
            </a:prstGeom>
            <a:solidFill>
              <a:srgbClr val="FFB3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4">
              <a:extLst>
                <a:ext uri="{FF2B5EF4-FFF2-40B4-BE49-F238E27FC236}">
                  <a16:creationId xmlns:a16="http://schemas.microsoft.com/office/drawing/2014/main" id="{ABCB7B33-4D36-4914-AA6C-34C1F0D99BD6}"/>
                </a:ext>
              </a:extLst>
            </p:cNvPr>
            <p:cNvSpPr>
              <a:spLocks/>
            </p:cNvSpPr>
            <p:nvPr/>
          </p:nvSpPr>
          <p:spPr bwMode="auto">
            <a:xfrm>
              <a:off x="2204" y="639"/>
              <a:ext cx="2124" cy="2503"/>
            </a:xfrm>
            <a:custGeom>
              <a:avLst/>
              <a:gdLst>
                <a:gd name="T0" fmla="*/ 466 w 505"/>
                <a:gd name="T1" fmla="*/ 8 h 595"/>
                <a:gd name="T2" fmla="*/ 71 w 505"/>
                <a:gd name="T3" fmla="*/ 403 h 595"/>
                <a:gd name="T4" fmla="*/ 71 w 505"/>
                <a:gd name="T5" fmla="*/ 434 h 595"/>
                <a:gd name="T6" fmla="*/ 83 w 505"/>
                <a:gd name="T7" fmla="*/ 440 h 595"/>
                <a:gd name="T8" fmla="*/ 17 w 505"/>
                <a:gd name="T9" fmla="*/ 506 h 595"/>
                <a:gd name="T10" fmla="*/ 17 w 505"/>
                <a:gd name="T11" fmla="*/ 537 h 595"/>
                <a:gd name="T12" fmla="*/ 17 w 505"/>
                <a:gd name="T13" fmla="*/ 537 h 595"/>
                <a:gd name="T14" fmla="*/ 23 w 505"/>
                <a:gd name="T15" fmla="*/ 542 h 595"/>
                <a:gd name="T16" fmla="*/ 8 w 505"/>
                <a:gd name="T17" fmla="*/ 556 h 595"/>
                <a:gd name="T18" fmla="*/ 8 w 505"/>
                <a:gd name="T19" fmla="*/ 587 h 595"/>
                <a:gd name="T20" fmla="*/ 39 w 505"/>
                <a:gd name="T21" fmla="*/ 587 h 595"/>
                <a:gd name="T22" fmla="*/ 423 w 505"/>
                <a:gd name="T23" fmla="*/ 203 h 595"/>
                <a:gd name="T24" fmla="*/ 423 w 505"/>
                <a:gd name="T25" fmla="*/ 172 h 595"/>
                <a:gd name="T26" fmla="*/ 393 w 505"/>
                <a:gd name="T27" fmla="*/ 172 h 595"/>
                <a:gd name="T28" fmla="*/ 341 w 505"/>
                <a:gd name="T29" fmla="*/ 223 h 595"/>
                <a:gd name="T30" fmla="*/ 337 w 505"/>
                <a:gd name="T31" fmla="*/ 217 h 595"/>
                <a:gd name="T32" fmla="*/ 337 w 505"/>
                <a:gd name="T33" fmla="*/ 217 h 595"/>
                <a:gd name="T34" fmla="*/ 324 w 505"/>
                <a:gd name="T35" fmla="*/ 211 h 595"/>
                <a:gd name="T36" fmla="*/ 496 w 505"/>
                <a:gd name="T37" fmla="*/ 39 h 595"/>
                <a:gd name="T38" fmla="*/ 496 w 505"/>
                <a:gd name="T39" fmla="*/ 8 h 595"/>
                <a:gd name="T40" fmla="*/ 466 w 505"/>
                <a:gd name="T41" fmla="*/ 8 h 5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505" h="595">
                  <a:moveTo>
                    <a:pt x="466" y="8"/>
                  </a:moveTo>
                  <a:cubicBezTo>
                    <a:pt x="71" y="403"/>
                    <a:pt x="71" y="403"/>
                    <a:pt x="71" y="403"/>
                  </a:cubicBezTo>
                  <a:cubicBezTo>
                    <a:pt x="62" y="411"/>
                    <a:pt x="62" y="425"/>
                    <a:pt x="71" y="434"/>
                  </a:cubicBezTo>
                  <a:cubicBezTo>
                    <a:pt x="74" y="437"/>
                    <a:pt x="79" y="439"/>
                    <a:pt x="83" y="440"/>
                  </a:cubicBezTo>
                  <a:cubicBezTo>
                    <a:pt x="17" y="506"/>
                    <a:pt x="17" y="506"/>
                    <a:pt x="17" y="506"/>
                  </a:cubicBezTo>
                  <a:cubicBezTo>
                    <a:pt x="8" y="515"/>
                    <a:pt x="8" y="529"/>
                    <a:pt x="17" y="537"/>
                  </a:cubicBezTo>
                  <a:cubicBezTo>
                    <a:pt x="17" y="537"/>
                    <a:pt x="17" y="537"/>
                    <a:pt x="17" y="537"/>
                  </a:cubicBezTo>
                  <a:cubicBezTo>
                    <a:pt x="19" y="539"/>
                    <a:pt x="21" y="540"/>
                    <a:pt x="23" y="542"/>
                  </a:cubicBezTo>
                  <a:cubicBezTo>
                    <a:pt x="8" y="556"/>
                    <a:pt x="8" y="556"/>
                    <a:pt x="8" y="556"/>
                  </a:cubicBezTo>
                  <a:cubicBezTo>
                    <a:pt x="0" y="565"/>
                    <a:pt x="0" y="579"/>
                    <a:pt x="8" y="587"/>
                  </a:cubicBezTo>
                  <a:cubicBezTo>
                    <a:pt x="17" y="595"/>
                    <a:pt x="30" y="595"/>
                    <a:pt x="39" y="587"/>
                  </a:cubicBezTo>
                  <a:cubicBezTo>
                    <a:pt x="423" y="203"/>
                    <a:pt x="423" y="203"/>
                    <a:pt x="423" y="203"/>
                  </a:cubicBezTo>
                  <a:cubicBezTo>
                    <a:pt x="432" y="194"/>
                    <a:pt x="432" y="181"/>
                    <a:pt x="423" y="172"/>
                  </a:cubicBezTo>
                  <a:cubicBezTo>
                    <a:pt x="415" y="164"/>
                    <a:pt x="401" y="164"/>
                    <a:pt x="393" y="172"/>
                  </a:cubicBezTo>
                  <a:cubicBezTo>
                    <a:pt x="341" y="223"/>
                    <a:pt x="341" y="223"/>
                    <a:pt x="341" y="223"/>
                  </a:cubicBezTo>
                  <a:cubicBezTo>
                    <a:pt x="340" y="221"/>
                    <a:pt x="339" y="219"/>
                    <a:pt x="337" y="217"/>
                  </a:cubicBezTo>
                  <a:cubicBezTo>
                    <a:pt x="337" y="217"/>
                    <a:pt x="337" y="217"/>
                    <a:pt x="337" y="217"/>
                  </a:cubicBezTo>
                  <a:cubicBezTo>
                    <a:pt x="333" y="213"/>
                    <a:pt x="329" y="211"/>
                    <a:pt x="324" y="211"/>
                  </a:cubicBezTo>
                  <a:cubicBezTo>
                    <a:pt x="496" y="39"/>
                    <a:pt x="496" y="39"/>
                    <a:pt x="496" y="39"/>
                  </a:cubicBezTo>
                  <a:cubicBezTo>
                    <a:pt x="505" y="30"/>
                    <a:pt x="505" y="17"/>
                    <a:pt x="496" y="8"/>
                  </a:cubicBezTo>
                  <a:cubicBezTo>
                    <a:pt x="488" y="0"/>
                    <a:pt x="474" y="0"/>
                    <a:pt x="466" y="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5">
              <a:extLst>
                <a:ext uri="{FF2B5EF4-FFF2-40B4-BE49-F238E27FC236}">
                  <a16:creationId xmlns:a16="http://schemas.microsoft.com/office/drawing/2014/main" id="{95DA094F-9373-46A3-8219-EBF837456F01}"/>
                </a:ext>
              </a:extLst>
            </p:cNvPr>
            <p:cNvSpPr>
              <a:spLocks/>
            </p:cNvSpPr>
            <p:nvPr/>
          </p:nvSpPr>
          <p:spPr bwMode="auto">
            <a:xfrm>
              <a:off x="2557" y="921"/>
              <a:ext cx="2330" cy="2776"/>
            </a:xfrm>
            <a:custGeom>
              <a:avLst/>
              <a:gdLst>
                <a:gd name="T0" fmla="*/ 509 w 554"/>
                <a:gd name="T1" fmla="*/ 10 h 660"/>
                <a:gd name="T2" fmla="*/ 75 w 554"/>
                <a:gd name="T3" fmla="*/ 444 h 660"/>
                <a:gd name="T4" fmla="*/ 76 w 554"/>
                <a:gd name="T5" fmla="*/ 478 h 660"/>
                <a:gd name="T6" fmla="*/ 91 w 554"/>
                <a:gd name="T7" fmla="*/ 486 h 660"/>
                <a:gd name="T8" fmla="*/ 17 w 554"/>
                <a:gd name="T9" fmla="*/ 559 h 660"/>
                <a:gd name="T10" fmla="*/ 18 w 554"/>
                <a:gd name="T11" fmla="*/ 594 h 660"/>
                <a:gd name="T12" fmla="*/ 18 w 554"/>
                <a:gd name="T13" fmla="*/ 594 h 660"/>
                <a:gd name="T14" fmla="*/ 26 w 554"/>
                <a:gd name="T15" fmla="*/ 599 h 660"/>
                <a:gd name="T16" fmla="*/ 9 w 554"/>
                <a:gd name="T17" fmla="*/ 615 h 660"/>
                <a:gd name="T18" fmla="*/ 10 w 554"/>
                <a:gd name="T19" fmla="*/ 650 h 660"/>
                <a:gd name="T20" fmla="*/ 45 w 554"/>
                <a:gd name="T21" fmla="*/ 651 h 660"/>
                <a:gd name="T22" fmla="*/ 468 w 554"/>
                <a:gd name="T23" fmla="*/ 228 h 660"/>
                <a:gd name="T24" fmla="*/ 467 w 554"/>
                <a:gd name="T25" fmla="*/ 194 h 660"/>
                <a:gd name="T26" fmla="*/ 432 w 554"/>
                <a:gd name="T27" fmla="*/ 193 h 660"/>
                <a:gd name="T28" fmla="*/ 376 w 554"/>
                <a:gd name="T29" fmla="*/ 249 h 660"/>
                <a:gd name="T30" fmla="*/ 370 w 554"/>
                <a:gd name="T31" fmla="*/ 242 h 660"/>
                <a:gd name="T32" fmla="*/ 370 w 554"/>
                <a:gd name="T33" fmla="*/ 242 h 660"/>
                <a:gd name="T34" fmla="*/ 356 w 554"/>
                <a:gd name="T35" fmla="*/ 234 h 660"/>
                <a:gd name="T36" fmla="*/ 545 w 554"/>
                <a:gd name="T37" fmla="*/ 45 h 660"/>
                <a:gd name="T38" fmla="*/ 544 w 554"/>
                <a:gd name="T39" fmla="*/ 11 h 660"/>
                <a:gd name="T40" fmla="*/ 509 w 554"/>
                <a:gd name="T41" fmla="*/ 10 h 6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554" h="660">
                  <a:moveTo>
                    <a:pt x="509" y="10"/>
                  </a:moveTo>
                  <a:cubicBezTo>
                    <a:pt x="75" y="444"/>
                    <a:pt x="75" y="444"/>
                    <a:pt x="75" y="444"/>
                  </a:cubicBezTo>
                  <a:cubicBezTo>
                    <a:pt x="66" y="453"/>
                    <a:pt x="67" y="469"/>
                    <a:pt x="76" y="478"/>
                  </a:cubicBezTo>
                  <a:cubicBezTo>
                    <a:pt x="80" y="482"/>
                    <a:pt x="86" y="485"/>
                    <a:pt x="91" y="486"/>
                  </a:cubicBezTo>
                  <a:cubicBezTo>
                    <a:pt x="17" y="559"/>
                    <a:pt x="17" y="559"/>
                    <a:pt x="17" y="559"/>
                  </a:cubicBezTo>
                  <a:cubicBezTo>
                    <a:pt x="8" y="568"/>
                    <a:pt x="8" y="584"/>
                    <a:pt x="18" y="594"/>
                  </a:cubicBezTo>
                  <a:cubicBezTo>
                    <a:pt x="18" y="594"/>
                    <a:pt x="18" y="594"/>
                    <a:pt x="18" y="594"/>
                  </a:cubicBezTo>
                  <a:cubicBezTo>
                    <a:pt x="21" y="596"/>
                    <a:pt x="23" y="598"/>
                    <a:pt x="26" y="599"/>
                  </a:cubicBezTo>
                  <a:cubicBezTo>
                    <a:pt x="9" y="615"/>
                    <a:pt x="9" y="615"/>
                    <a:pt x="9" y="615"/>
                  </a:cubicBezTo>
                  <a:cubicBezTo>
                    <a:pt x="0" y="625"/>
                    <a:pt x="1" y="640"/>
                    <a:pt x="10" y="650"/>
                  </a:cubicBezTo>
                  <a:cubicBezTo>
                    <a:pt x="20" y="660"/>
                    <a:pt x="36" y="660"/>
                    <a:pt x="45" y="651"/>
                  </a:cubicBezTo>
                  <a:cubicBezTo>
                    <a:pt x="468" y="228"/>
                    <a:pt x="468" y="228"/>
                    <a:pt x="468" y="228"/>
                  </a:cubicBezTo>
                  <a:cubicBezTo>
                    <a:pt x="477" y="219"/>
                    <a:pt x="477" y="204"/>
                    <a:pt x="467" y="194"/>
                  </a:cubicBezTo>
                  <a:cubicBezTo>
                    <a:pt x="457" y="184"/>
                    <a:pt x="441" y="183"/>
                    <a:pt x="432" y="193"/>
                  </a:cubicBezTo>
                  <a:cubicBezTo>
                    <a:pt x="376" y="249"/>
                    <a:pt x="376" y="249"/>
                    <a:pt x="376" y="249"/>
                  </a:cubicBezTo>
                  <a:cubicBezTo>
                    <a:pt x="374" y="246"/>
                    <a:pt x="373" y="244"/>
                    <a:pt x="370" y="242"/>
                  </a:cubicBezTo>
                  <a:cubicBezTo>
                    <a:pt x="370" y="242"/>
                    <a:pt x="370" y="242"/>
                    <a:pt x="370" y="242"/>
                  </a:cubicBezTo>
                  <a:cubicBezTo>
                    <a:pt x="366" y="238"/>
                    <a:pt x="361" y="235"/>
                    <a:pt x="356" y="234"/>
                  </a:cubicBezTo>
                  <a:cubicBezTo>
                    <a:pt x="545" y="45"/>
                    <a:pt x="545" y="45"/>
                    <a:pt x="545" y="45"/>
                  </a:cubicBezTo>
                  <a:cubicBezTo>
                    <a:pt x="554" y="36"/>
                    <a:pt x="554" y="20"/>
                    <a:pt x="544" y="11"/>
                  </a:cubicBezTo>
                  <a:cubicBezTo>
                    <a:pt x="534" y="1"/>
                    <a:pt x="519" y="0"/>
                    <a:pt x="509" y="1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6">
              <a:extLst>
                <a:ext uri="{FF2B5EF4-FFF2-40B4-BE49-F238E27FC236}">
                  <a16:creationId xmlns:a16="http://schemas.microsoft.com/office/drawing/2014/main" id="{2E6F0FCC-DB9E-437A-A73A-7476C456090F}"/>
                </a:ext>
              </a:extLst>
            </p:cNvPr>
            <p:cNvSpPr>
              <a:spLocks/>
            </p:cNvSpPr>
            <p:nvPr/>
          </p:nvSpPr>
          <p:spPr bwMode="auto">
            <a:xfrm>
              <a:off x="2234" y="635"/>
              <a:ext cx="2473" cy="2919"/>
            </a:xfrm>
            <a:custGeom>
              <a:avLst/>
              <a:gdLst>
                <a:gd name="T0" fmla="*/ 46 w 588"/>
                <a:gd name="T1" fmla="*/ 684 h 694"/>
                <a:gd name="T2" fmla="*/ 505 w 588"/>
                <a:gd name="T3" fmla="*/ 225 h 694"/>
                <a:gd name="T4" fmla="*/ 505 w 588"/>
                <a:gd name="T5" fmla="*/ 189 h 694"/>
                <a:gd name="T6" fmla="*/ 491 w 588"/>
                <a:gd name="T7" fmla="*/ 182 h 694"/>
                <a:gd name="T8" fmla="*/ 569 w 588"/>
                <a:gd name="T9" fmla="*/ 104 h 694"/>
                <a:gd name="T10" fmla="*/ 569 w 588"/>
                <a:gd name="T11" fmla="*/ 68 h 694"/>
                <a:gd name="T12" fmla="*/ 569 w 588"/>
                <a:gd name="T13" fmla="*/ 68 h 694"/>
                <a:gd name="T14" fmla="*/ 561 w 588"/>
                <a:gd name="T15" fmla="*/ 63 h 694"/>
                <a:gd name="T16" fmla="*/ 578 w 588"/>
                <a:gd name="T17" fmla="*/ 46 h 694"/>
                <a:gd name="T18" fmla="*/ 578 w 588"/>
                <a:gd name="T19" fmla="*/ 10 h 694"/>
                <a:gd name="T20" fmla="*/ 543 w 588"/>
                <a:gd name="T21" fmla="*/ 10 h 694"/>
                <a:gd name="T22" fmla="*/ 95 w 588"/>
                <a:gd name="T23" fmla="*/ 458 h 694"/>
                <a:gd name="T24" fmla="*/ 95 w 588"/>
                <a:gd name="T25" fmla="*/ 494 h 694"/>
                <a:gd name="T26" fmla="*/ 131 w 588"/>
                <a:gd name="T27" fmla="*/ 494 h 694"/>
                <a:gd name="T28" fmla="*/ 190 w 588"/>
                <a:gd name="T29" fmla="*/ 434 h 694"/>
                <a:gd name="T30" fmla="*/ 196 w 588"/>
                <a:gd name="T31" fmla="*/ 441 h 694"/>
                <a:gd name="T32" fmla="*/ 196 w 588"/>
                <a:gd name="T33" fmla="*/ 441 h 694"/>
                <a:gd name="T34" fmla="*/ 210 w 588"/>
                <a:gd name="T35" fmla="*/ 449 h 694"/>
                <a:gd name="T36" fmla="*/ 10 w 588"/>
                <a:gd name="T37" fmla="*/ 649 h 694"/>
                <a:gd name="T38" fmla="*/ 10 w 588"/>
                <a:gd name="T39" fmla="*/ 684 h 694"/>
                <a:gd name="T40" fmla="*/ 46 w 588"/>
                <a:gd name="T41" fmla="*/ 684 h 6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588" h="694">
                  <a:moveTo>
                    <a:pt x="46" y="684"/>
                  </a:moveTo>
                  <a:cubicBezTo>
                    <a:pt x="505" y="225"/>
                    <a:pt x="505" y="225"/>
                    <a:pt x="505" y="225"/>
                  </a:cubicBezTo>
                  <a:cubicBezTo>
                    <a:pt x="515" y="215"/>
                    <a:pt x="515" y="199"/>
                    <a:pt x="505" y="189"/>
                  </a:cubicBezTo>
                  <a:cubicBezTo>
                    <a:pt x="501" y="185"/>
                    <a:pt x="496" y="183"/>
                    <a:pt x="491" y="182"/>
                  </a:cubicBezTo>
                  <a:cubicBezTo>
                    <a:pt x="569" y="104"/>
                    <a:pt x="569" y="104"/>
                    <a:pt x="569" y="104"/>
                  </a:cubicBezTo>
                  <a:cubicBezTo>
                    <a:pt x="578" y="94"/>
                    <a:pt x="578" y="78"/>
                    <a:pt x="569" y="68"/>
                  </a:cubicBezTo>
                  <a:cubicBezTo>
                    <a:pt x="569" y="68"/>
                    <a:pt x="569" y="68"/>
                    <a:pt x="569" y="68"/>
                  </a:cubicBezTo>
                  <a:cubicBezTo>
                    <a:pt x="566" y="66"/>
                    <a:pt x="564" y="64"/>
                    <a:pt x="561" y="63"/>
                  </a:cubicBezTo>
                  <a:cubicBezTo>
                    <a:pt x="578" y="46"/>
                    <a:pt x="578" y="46"/>
                    <a:pt x="578" y="46"/>
                  </a:cubicBezTo>
                  <a:cubicBezTo>
                    <a:pt x="588" y="36"/>
                    <a:pt x="588" y="20"/>
                    <a:pt x="578" y="10"/>
                  </a:cubicBezTo>
                  <a:cubicBezTo>
                    <a:pt x="568" y="0"/>
                    <a:pt x="552" y="0"/>
                    <a:pt x="543" y="10"/>
                  </a:cubicBezTo>
                  <a:cubicBezTo>
                    <a:pt x="95" y="458"/>
                    <a:pt x="95" y="458"/>
                    <a:pt x="95" y="458"/>
                  </a:cubicBezTo>
                  <a:cubicBezTo>
                    <a:pt x="85" y="468"/>
                    <a:pt x="85" y="484"/>
                    <a:pt x="95" y="494"/>
                  </a:cubicBezTo>
                  <a:cubicBezTo>
                    <a:pt x="105" y="503"/>
                    <a:pt x="121" y="503"/>
                    <a:pt x="131" y="494"/>
                  </a:cubicBezTo>
                  <a:cubicBezTo>
                    <a:pt x="190" y="434"/>
                    <a:pt x="190" y="434"/>
                    <a:pt x="190" y="434"/>
                  </a:cubicBezTo>
                  <a:cubicBezTo>
                    <a:pt x="192" y="437"/>
                    <a:pt x="193" y="439"/>
                    <a:pt x="196" y="441"/>
                  </a:cubicBezTo>
                  <a:cubicBezTo>
                    <a:pt x="196" y="441"/>
                    <a:pt x="196" y="441"/>
                    <a:pt x="196" y="441"/>
                  </a:cubicBezTo>
                  <a:cubicBezTo>
                    <a:pt x="200" y="445"/>
                    <a:pt x="205" y="448"/>
                    <a:pt x="210" y="449"/>
                  </a:cubicBezTo>
                  <a:cubicBezTo>
                    <a:pt x="10" y="649"/>
                    <a:pt x="10" y="649"/>
                    <a:pt x="10" y="649"/>
                  </a:cubicBezTo>
                  <a:cubicBezTo>
                    <a:pt x="0" y="659"/>
                    <a:pt x="0" y="675"/>
                    <a:pt x="10" y="684"/>
                  </a:cubicBezTo>
                  <a:cubicBezTo>
                    <a:pt x="20" y="694"/>
                    <a:pt x="36" y="694"/>
                    <a:pt x="46" y="684"/>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0" name="Group 19">
            <a:extLst>
              <a:ext uri="{FF2B5EF4-FFF2-40B4-BE49-F238E27FC236}">
                <a16:creationId xmlns:a16="http://schemas.microsoft.com/office/drawing/2014/main" id="{EE6A6653-EAB4-45C3-9ABC-3246C152936B}"/>
              </a:ext>
            </a:extLst>
          </p:cNvPr>
          <p:cNvGrpSpPr>
            <a:grpSpLocks noChangeAspect="1"/>
          </p:cNvGrpSpPr>
          <p:nvPr/>
        </p:nvGrpSpPr>
        <p:grpSpPr bwMode="auto">
          <a:xfrm>
            <a:off x="216178" y="559064"/>
            <a:ext cx="11853863" cy="5616575"/>
            <a:chOff x="-50" y="212"/>
            <a:chExt cx="7467" cy="3538"/>
          </a:xfrm>
        </p:grpSpPr>
        <p:sp>
          <p:nvSpPr>
            <p:cNvPr id="22" name="Oval 20">
              <a:extLst>
                <a:ext uri="{FF2B5EF4-FFF2-40B4-BE49-F238E27FC236}">
                  <a16:creationId xmlns:a16="http://schemas.microsoft.com/office/drawing/2014/main" id="{F770EA64-AD58-46F5-814D-349726BF5838}"/>
                </a:ext>
              </a:extLst>
            </p:cNvPr>
            <p:cNvSpPr>
              <a:spLocks noChangeArrowheads="1"/>
            </p:cNvSpPr>
            <p:nvPr/>
          </p:nvSpPr>
          <p:spPr bwMode="auto">
            <a:xfrm>
              <a:off x="2246" y="556"/>
              <a:ext cx="2841" cy="2838"/>
            </a:xfrm>
            <a:prstGeom prst="ellipse">
              <a:avLst/>
            </a:prstGeom>
            <a:solidFill>
              <a:srgbClr val="2121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21">
              <a:extLst>
                <a:ext uri="{FF2B5EF4-FFF2-40B4-BE49-F238E27FC236}">
                  <a16:creationId xmlns:a16="http://schemas.microsoft.com/office/drawing/2014/main" id="{F4856D49-6301-457F-8D07-40C649DFFAA3}"/>
                </a:ext>
              </a:extLst>
            </p:cNvPr>
            <p:cNvSpPr>
              <a:spLocks noEditPoints="1"/>
            </p:cNvSpPr>
            <p:nvPr/>
          </p:nvSpPr>
          <p:spPr bwMode="auto">
            <a:xfrm>
              <a:off x="2309" y="621"/>
              <a:ext cx="2716" cy="2709"/>
            </a:xfrm>
            <a:custGeom>
              <a:avLst/>
              <a:gdLst>
                <a:gd name="T0" fmla="*/ 282 w 564"/>
                <a:gd name="T1" fmla="*/ 563 h 563"/>
                <a:gd name="T2" fmla="*/ 0 w 564"/>
                <a:gd name="T3" fmla="*/ 281 h 563"/>
                <a:gd name="T4" fmla="*/ 282 w 564"/>
                <a:gd name="T5" fmla="*/ 0 h 563"/>
                <a:gd name="T6" fmla="*/ 564 w 564"/>
                <a:gd name="T7" fmla="*/ 281 h 563"/>
                <a:gd name="T8" fmla="*/ 282 w 564"/>
                <a:gd name="T9" fmla="*/ 563 h 563"/>
                <a:gd name="T10" fmla="*/ 282 w 564"/>
                <a:gd name="T11" fmla="*/ 4 h 563"/>
                <a:gd name="T12" fmla="*/ 4 w 564"/>
                <a:gd name="T13" fmla="*/ 281 h 563"/>
                <a:gd name="T14" fmla="*/ 282 w 564"/>
                <a:gd name="T15" fmla="*/ 559 h 563"/>
                <a:gd name="T16" fmla="*/ 560 w 564"/>
                <a:gd name="T17" fmla="*/ 281 h 563"/>
                <a:gd name="T18" fmla="*/ 282 w 564"/>
                <a:gd name="T19" fmla="*/ 4 h 5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64" h="563">
                  <a:moveTo>
                    <a:pt x="282" y="563"/>
                  </a:moveTo>
                  <a:cubicBezTo>
                    <a:pt x="127" y="563"/>
                    <a:pt x="0" y="437"/>
                    <a:pt x="0" y="281"/>
                  </a:cubicBezTo>
                  <a:cubicBezTo>
                    <a:pt x="0" y="126"/>
                    <a:pt x="127" y="0"/>
                    <a:pt x="282" y="0"/>
                  </a:cubicBezTo>
                  <a:cubicBezTo>
                    <a:pt x="437" y="0"/>
                    <a:pt x="564" y="126"/>
                    <a:pt x="564" y="281"/>
                  </a:cubicBezTo>
                  <a:cubicBezTo>
                    <a:pt x="564" y="437"/>
                    <a:pt x="437" y="563"/>
                    <a:pt x="282" y="563"/>
                  </a:cubicBezTo>
                  <a:close/>
                  <a:moveTo>
                    <a:pt x="282" y="4"/>
                  </a:moveTo>
                  <a:cubicBezTo>
                    <a:pt x="129" y="4"/>
                    <a:pt x="4" y="128"/>
                    <a:pt x="4" y="281"/>
                  </a:cubicBezTo>
                  <a:cubicBezTo>
                    <a:pt x="4" y="434"/>
                    <a:pt x="129" y="559"/>
                    <a:pt x="282" y="559"/>
                  </a:cubicBezTo>
                  <a:cubicBezTo>
                    <a:pt x="435" y="559"/>
                    <a:pt x="560" y="434"/>
                    <a:pt x="560" y="281"/>
                  </a:cubicBezTo>
                  <a:cubicBezTo>
                    <a:pt x="560" y="128"/>
                    <a:pt x="435" y="4"/>
                    <a:pt x="282"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22">
              <a:extLst>
                <a:ext uri="{FF2B5EF4-FFF2-40B4-BE49-F238E27FC236}">
                  <a16:creationId xmlns:a16="http://schemas.microsoft.com/office/drawing/2014/main" id="{B1BD5311-343C-4F77-AE9F-56C72FD6D607}"/>
                </a:ext>
              </a:extLst>
            </p:cNvPr>
            <p:cNvSpPr>
              <a:spLocks/>
            </p:cNvSpPr>
            <p:nvPr/>
          </p:nvSpPr>
          <p:spPr bwMode="auto">
            <a:xfrm>
              <a:off x="5914" y="3394"/>
              <a:ext cx="1503" cy="356"/>
            </a:xfrm>
            <a:custGeom>
              <a:avLst/>
              <a:gdLst>
                <a:gd name="T0" fmla="*/ 0 w 312"/>
                <a:gd name="T1" fmla="*/ 37 h 74"/>
                <a:gd name="T2" fmla="*/ 0 w 312"/>
                <a:gd name="T3" fmla="*/ 37 h 74"/>
                <a:gd name="T4" fmla="*/ 37 w 312"/>
                <a:gd name="T5" fmla="*/ 0 h 74"/>
                <a:gd name="T6" fmla="*/ 276 w 312"/>
                <a:gd name="T7" fmla="*/ 0 h 74"/>
                <a:gd name="T8" fmla="*/ 312 w 312"/>
                <a:gd name="T9" fmla="*/ 37 h 74"/>
                <a:gd name="T10" fmla="*/ 312 w 312"/>
                <a:gd name="T11" fmla="*/ 37 h 74"/>
                <a:gd name="T12" fmla="*/ 276 w 312"/>
                <a:gd name="T13" fmla="*/ 74 h 74"/>
                <a:gd name="T14" fmla="*/ 37 w 312"/>
                <a:gd name="T15" fmla="*/ 74 h 74"/>
                <a:gd name="T16" fmla="*/ 0 w 312"/>
                <a:gd name="T17" fmla="*/ 37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2" h="74">
                  <a:moveTo>
                    <a:pt x="0" y="37"/>
                  </a:moveTo>
                  <a:cubicBezTo>
                    <a:pt x="0" y="37"/>
                    <a:pt x="0" y="37"/>
                    <a:pt x="0" y="37"/>
                  </a:cubicBezTo>
                  <a:cubicBezTo>
                    <a:pt x="0" y="17"/>
                    <a:pt x="17" y="0"/>
                    <a:pt x="37" y="0"/>
                  </a:cubicBezTo>
                  <a:cubicBezTo>
                    <a:pt x="276" y="0"/>
                    <a:pt x="276" y="0"/>
                    <a:pt x="276" y="0"/>
                  </a:cubicBezTo>
                  <a:cubicBezTo>
                    <a:pt x="296" y="0"/>
                    <a:pt x="312" y="17"/>
                    <a:pt x="312" y="37"/>
                  </a:cubicBezTo>
                  <a:cubicBezTo>
                    <a:pt x="312" y="37"/>
                    <a:pt x="312" y="37"/>
                    <a:pt x="312" y="37"/>
                  </a:cubicBezTo>
                  <a:cubicBezTo>
                    <a:pt x="312" y="58"/>
                    <a:pt x="296" y="74"/>
                    <a:pt x="276" y="74"/>
                  </a:cubicBezTo>
                  <a:cubicBezTo>
                    <a:pt x="37" y="74"/>
                    <a:pt x="37" y="74"/>
                    <a:pt x="37" y="74"/>
                  </a:cubicBezTo>
                  <a:cubicBezTo>
                    <a:pt x="17" y="74"/>
                    <a:pt x="0" y="58"/>
                    <a:pt x="0" y="37"/>
                  </a:cubicBezTo>
                  <a:close/>
                </a:path>
              </a:pathLst>
            </a:custGeom>
            <a:solidFill>
              <a:srgbClr val="2121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3">
              <a:extLst>
                <a:ext uri="{FF2B5EF4-FFF2-40B4-BE49-F238E27FC236}">
                  <a16:creationId xmlns:a16="http://schemas.microsoft.com/office/drawing/2014/main" id="{1D8D1E16-DA0A-4A36-BD57-1FA69B20289A}"/>
                </a:ext>
              </a:extLst>
            </p:cNvPr>
            <p:cNvSpPr>
              <a:spLocks/>
            </p:cNvSpPr>
            <p:nvPr/>
          </p:nvSpPr>
          <p:spPr bwMode="auto">
            <a:xfrm>
              <a:off x="-50" y="212"/>
              <a:ext cx="1503" cy="356"/>
            </a:xfrm>
            <a:custGeom>
              <a:avLst/>
              <a:gdLst>
                <a:gd name="T0" fmla="*/ 0 w 312"/>
                <a:gd name="T1" fmla="*/ 37 h 74"/>
                <a:gd name="T2" fmla="*/ 0 w 312"/>
                <a:gd name="T3" fmla="*/ 37 h 74"/>
                <a:gd name="T4" fmla="*/ 37 w 312"/>
                <a:gd name="T5" fmla="*/ 0 h 74"/>
                <a:gd name="T6" fmla="*/ 276 w 312"/>
                <a:gd name="T7" fmla="*/ 0 h 74"/>
                <a:gd name="T8" fmla="*/ 312 w 312"/>
                <a:gd name="T9" fmla="*/ 37 h 74"/>
                <a:gd name="T10" fmla="*/ 312 w 312"/>
                <a:gd name="T11" fmla="*/ 37 h 74"/>
                <a:gd name="T12" fmla="*/ 276 w 312"/>
                <a:gd name="T13" fmla="*/ 74 h 74"/>
                <a:gd name="T14" fmla="*/ 37 w 312"/>
                <a:gd name="T15" fmla="*/ 74 h 74"/>
                <a:gd name="T16" fmla="*/ 0 w 312"/>
                <a:gd name="T17" fmla="*/ 37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2" h="74">
                  <a:moveTo>
                    <a:pt x="0" y="37"/>
                  </a:moveTo>
                  <a:cubicBezTo>
                    <a:pt x="0" y="37"/>
                    <a:pt x="0" y="37"/>
                    <a:pt x="0" y="37"/>
                  </a:cubicBezTo>
                  <a:cubicBezTo>
                    <a:pt x="0" y="17"/>
                    <a:pt x="17" y="0"/>
                    <a:pt x="37" y="0"/>
                  </a:cubicBezTo>
                  <a:cubicBezTo>
                    <a:pt x="276" y="0"/>
                    <a:pt x="276" y="0"/>
                    <a:pt x="276" y="0"/>
                  </a:cubicBezTo>
                  <a:cubicBezTo>
                    <a:pt x="296" y="0"/>
                    <a:pt x="312" y="17"/>
                    <a:pt x="312" y="37"/>
                  </a:cubicBezTo>
                  <a:cubicBezTo>
                    <a:pt x="312" y="37"/>
                    <a:pt x="312" y="37"/>
                    <a:pt x="312" y="37"/>
                  </a:cubicBezTo>
                  <a:cubicBezTo>
                    <a:pt x="312" y="58"/>
                    <a:pt x="296" y="74"/>
                    <a:pt x="276" y="74"/>
                  </a:cubicBezTo>
                  <a:cubicBezTo>
                    <a:pt x="37" y="74"/>
                    <a:pt x="37" y="74"/>
                    <a:pt x="37" y="74"/>
                  </a:cubicBezTo>
                  <a:cubicBezTo>
                    <a:pt x="17" y="74"/>
                    <a:pt x="0" y="58"/>
                    <a:pt x="0" y="37"/>
                  </a:cubicBezTo>
                  <a:close/>
                </a:path>
              </a:pathLst>
            </a:custGeom>
            <a:solidFill>
              <a:srgbClr val="2121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6" name="TextBox 25">
            <a:extLst>
              <a:ext uri="{FF2B5EF4-FFF2-40B4-BE49-F238E27FC236}">
                <a16:creationId xmlns:a16="http://schemas.microsoft.com/office/drawing/2014/main" id="{FABCDF7C-7DF8-4257-BE37-76796BF1323B}"/>
              </a:ext>
            </a:extLst>
          </p:cNvPr>
          <p:cNvSpPr txBox="1"/>
          <p:nvPr/>
        </p:nvSpPr>
        <p:spPr>
          <a:xfrm>
            <a:off x="4491489" y="2033556"/>
            <a:ext cx="3331891" cy="2400657"/>
          </a:xfrm>
          <a:prstGeom prst="rect">
            <a:avLst/>
          </a:prstGeom>
          <a:noFill/>
        </p:spPr>
        <p:txBody>
          <a:bodyPr wrap="square" rtlCol="0">
            <a:spAutoFit/>
          </a:bodyPr>
          <a:lstStyle/>
          <a:p>
            <a:pPr algn="ctr"/>
            <a:r>
              <a:rPr lang="en-US" sz="6600" dirty="0">
                <a:solidFill>
                  <a:schemeClr val="bg1"/>
                </a:solidFill>
                <a:latin typeface="Lato" panose="020F0502020204030203" pitchFamily="34" charset="0"/>
              </a:rPr>
              <a:t>DESIGN</a:t>
            </a:r>
            <a:r>
              <a:rPr lang="en-US" sz="6600" dirty="0">
                <a:latin typeface="Lato" panose="020F0502020204030203" pitchFamily="34" charset="0"/>
              </a:rPr>
              <a:t> </a:t>
            </a:r>
          </a:p>
          <a:p>
            <a:pPr algn="ctr"/>
            <a:r>
              <a:rPr lang="en-US" sz="3600" b="1" dirty="0">
                <a:solidFill>
                  <a:srgbClr val="FFAA09"/>
                </a:solidFill>
                <a:latin typeface="Lato Black" panose="020F0A02020204030203" pitchFamily="34" charset="0"/>
              </a:rPr>
              <a:t>POWERPOINT</a:t>
            </a:r>
          </a:p>
          <a:p>
            <a:pPr algn="ctr"/>
            <a:r>
              <a:rPr lang="en-US" sz="4800" dirty="0">
                <a:solidFill>
                  <a:schemeClr val="bg1"/>
                </a:solidFill>
                <a:latin typeface="Lato" panose="020F0502020204030203" pitchFamily="34" charset="0"/>
              </a:rPr>
              <a:t>TEMPLATE</a:t>
            </a:r>
          </a:p>
        </p:txBody>
      </p:sp>
      <p:sp>
        <p:nvSpPr>
          <p:cNvPr id="27" name="Rectangle 26">
            <a:extLst>
              <a:ext uri="{FF2B5EF4-FFF2-40B4-BE49-F238E27FC236}">
                <a16:creationId xmlns:a16="http://schemas.microsoft.com/office/drawing/2014/main" id="{FF535884-005F-4DEB-BE16-3A20D871B04F}"/>
              </a:ext>
            </a:extLst>
          </p:cNvPr>
          <p:cNvSpPr/>
          <p:nvPr/>
        </p:nvSpPr>
        <p:spPr>
          <a:xfrm>
            <a:off x="7176396" y="6415536"/>
            <a:ext cx="5015604" cy="369332"/>
          </a:xfrm>
          <a:prstGeom prst="rect">
            <a:avLst/>
          </a:prstGeom>
        </p:spPr>
        <p:txBody>
          <a:bodyPr wrap="none">
            <a:spAutoFit/>
          </a:bodyPr>
          <a:lstStyle/>
          <a:p>
            <a:r>
              <a:rPr lang="en-US" dirty="0">
                <a:solidFill>
                  <a:schemeClr val="bg1"/>
                </a:solidFill>
                <a:hlinkClick r:id="rId2">
                  <a:extLst>
                    <a:ext uri="{A12FA001-AC4F-418D-AE19-62706E023703}">
                      <ahyp:hlinkClr xmlns:ahyp="http://schemas.microsoft.com/office/drawing/2018/hyperlinkcolor" val="tx"/>
                    </a:ext>
                  </a:extLst>
                </a:hlinkClick>
              </a:rPr>
              <a:t>https://free-powerpoint-templates-download.com/</a:t>
            </a:r>
            <a:endParaRPr lang="en-US" dirty="0">
              <a:solidFill>
                <a:schemeClr val="bg1"/>
              </a:solidFill>
            </a:endParaRPr>
          </a:p>
        </p:txBody>
      </p:sp>
    </p:spTree>
    <p:extLst>
      <p:ext uri="{BB962C8B-B14F-4D97-AF65-F5344CB8AC3E}">
        <p14:creationId xmlns:p14="http://schemas.microsoft.com/office/powerpoint/2010/main" val="5489689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a:extLst>
              <a:ext uri="{FF2B5EF4-FFF2-40B4-BE49-F238E27FC236}">
                <a16:creationId xmlns:a16="http://schemas.microsoft.com/office/drawing/2014/main" id="{7B53EAD9-7638-465C-A142-6010B7B42B84}"/>
              </a:ext>
            </a:extLst>
          </p:cNvPr>
          <p:cNvPicPr>
            <a:picLocks noGrp="1" noChangeAspect="1"/>
          </p:cNvPicPr>
          <p:nvPr>
            <p:ph type="pic" sz="quarter" idx="10"/>
          </p:nvPr>
        </p:nvPicPr>
        <p:blipFill rotWithShape="1">
          <a:blip r:embed="rId2" cstate="email">
            <a:extLst>
              <a:ext uri="{28A0092B-C50C-407E-A947-70E740481C1C}">
                <a14:useLocalDpi xmlns:a14="http://schemas.microsoft.com/office/drawing/2010/main"/>
              </a:ext>
            </a:extLst>
          </a:blip>
          <a:srcRect/>
          <a:stretch/>
        </p:blipFill>
        <p:spPr>
          <a:xfrm>
            <a:off x="6096000" y="0"/>
            <a:ext cx="6096000" cy="6858000"/>
          </a:xfrm>
        </p:spPr>
      </p:pic>
      <p:sp>
        <p:nvSpPr>
          <p:cNvPr id="3" name="Title 2">
            <a:extLst>
              <a:ext uri="{FF2B5EF4-FFF2-40B4-BE49-F238E27FC236}">
                <a16:creationId xmlns:a16="http://schemas.microsoft.com/office/drawing/2014/main" id="{1CDBF794-A6FB-4ACB-90B2-464B54D48B57}"/>
              </a:ext>
            </a:extLst>
          </p:cNvPr>
          <p:cNvSpPr>
            <a:spLocks noGrp="1"/>
          </p:cNvSpPr>
          <p:nvPr>
            <p:ph type="title"/>
          </p:nvPr>
        </p:nvSpPr>
        <p:spPr/>
        <p:txBody>
          <a:bodyPr/>
          <a:lstStyle/>
          <a:p>
            <a:r>
              <a:rPr lang="en-US" dirty="0">
                <a:solidFill>
                  <a:srgbClr val="FFAA09"/>
                </a:solidFill>
              </a:rPr>
              <a:t>Here Goes </a:t>
            </a:r>
            <a:r>
              <a:rPr lang="en-US" dirty="0">
                <a:solidFill>
                  <a:srgbClr val="26A69A"/>
                </a:solidFill>
              </a:rPr>
              <a:t>your Title</a:t>
            </a:r>
          </a:p>
        </p:txBody>
      </p:sp>
      <p:sp>
        <p:nvSpPr>
          <p:cNvPr id="6" name="Rectangle 5">
            <a:extLst>
              <a:ext uri="{FF2B5EF4-FFF2-40B4-BE49-F238E27FC236}">
                <a16:creationId xmlns:a16="http://schemas.microsoft.com/office/drawing/2014/main" id="{6FC27DE9-52F2-476D-B816-DF67B40042A2}"/>
              </a:ext>
            </a:extLst>
          </p:cNvPr>
          <p:cNvSpPr/>
          <p:nvPr/>
        </p:nvSpPr>
        <p:spPr>
          <a:xfrm>
            <a:off x="9277350" y="0"/>
            <a:ext cx="2914650" cy="6858000"/>
          </a:xfrm>
          <a:prstGeom prst="rect">
            <a:avLst/>
          </a:prstGeom>
          <a:gradFill>
            <a:gsLst>
              <a:gs pos="0">
                <a:srgbClr val="26A69A">
                  <a:alpha val="69000"/>
                  <a:lumMod val="85000"/>
                </a:srgbClr>
              </a:gs>
              <a:gs pos="26000">
                <a:srgbClr val="179588">
                  <a:alpha val="89000"/>
                </a:srgbClr>
              </a:gs>
              <a:gs pos="57000">
                <a:srgbClr val="098477">
                  <a:alpha val="65000"/>
                </a:srgbClr>
              </a:gs>
              <a:gs pos="100000">
                <a:srgbClr val="017A6C">
                  <a:alpha val="54000"/>
                </a:srgb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Marcador de texto 20">
            <a:extLst>
              <a:ext uri="{FF2B5EF4-FFF2-40B4-BE49-F238E27FC236}">
                <a16:creationId xmlns:a16="http://schemas.microsoft.com/office/drawing/2014/main" id="{D306F1D1-CDD0-4F00-AE98-05D2F7B45044}"/>
              </a:ext>
            </a:extLst>
          </p:cNvPr>
          <p:cNvSpPr txBox="1">
            <a:spLocks/>
          </p:cNvSpPr>
          <p:nvPr/>
        </p:nvSpPr>
        <p:spPr>
          <a:xfrm>
            <a:off x="1688967" y="2686458"/>
            <a:ext cx="3352800" cy="85447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dirty="0">
                <a:solidFill>
                  <a:schemeClr val="tx1">
                    <a:lumMod val="50000"/>
                    <a:lumOff val="50000"/>
                  </a:schemeClr>
                </a:solidFill>
              </a:rPr>
              <a:t>Donec fringilla est orci. Orci varius natoque penatibus et magnis dis. Donec fringilla est orci</a:t>
            </a:r>
          </a:p>
          <a:p>
            <a:pPr marL="0" indent="0">
              <a:buNone/>
            </a:pPr>
            <a:endParaRPr lang="en-US" sz="1600" dirty="0">
              <a:solidFill>
                <a:schemeClr val="tx1">
                  <a:lumMod val="50000"/>
                  <a:lumOff val="50000"/>
                </a:schemeClr>
              </a:solidFill>
            </a:endParaRPr>
          </a:p>
          <a:p>
            <a:endParaRPr lang="en-US" sz="1600" dirty="0">
              <a:solidFill>
                <a:schemeClr val="tx1">
                  <a:lumMod val="50000"/>
                  <a:lumOff val="50000"/>
                </a:schemeClr>
              </a:solidFill>
            </a:endParaRPr>
          </a:p>
        </p:txBody>
      </p:sp>
      <p:sp>
        <p:nvSpPr>
          <p:cNvPr id="14" name="Marcador de texto 20">
            <a:extLst>
              <a:ext uri="{FF2B5EF4-FFF2-40B4-BE49-F238E27FC236}">
                <a16:creationId xmlns:a16="http://schemas.microsoft.com/office/drawing/2014/main" id="{586BEE70-1A2D-4DD4-AE5E-4600A0D294E4}"/>
              </a:ext>
            </a:extLst>
          </p:cNvPr>
          <p:cNvSpPr txBox="1">
            <a:spLocks/>
          </p:cNvSpPr>
          <p:nvPr/>
        </p:nvSpPr>
        <p:spPr>
          <a:xfrm>
            <a:off x="1688967" y="4049627"/>
            <a:ext cx="3352800" cy="85447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dirty="0">
                <a:solidFill>
                  <a:schemeClr val="tx1">
                    <a:lumMod val="50000"/>
                    <a:lumOff val="50000"/>
                  </a:schemeClr>
                </a:solidFill>
              </a:rPr>
              <a:t>Donec fringilla est orci. Orci varius natoque penatibus et magnis dis. Donec fringilla est orci</a:t>
            </a:r>
          </a:p>
          <a:p>
            <a:pPr marL="0" indent="0">
              <a:buNone/>
            </a:pPr>
            <a:endParaRPr lang="en-US" sz="1600" dirty="0">
              <a:solidFill>
                <a:schemeClr val="tx1">
                  <a:lumMod val="50000"/>
                  <a:lumOff val="50000"/>
                </a:schemeClr>
              </a:solidFill>
            </a:endParaRPr>
          </a:p>
          <a:p>
            <a:endParaRPr lang="en-US" sz="1600" dirty="0">
              <a:solidFill>
                <a:schemeClr val="tx1">
                  <a:lumMod val="50000"/>
                  <a:lumOff val="50000"/>
                </a:schemeClr>
              </a:solidFill>
            </a:endParaRPr>
          </a:p>
        </p:txBody>
      </p:sp>
      <p:sp>
        <p:nvSpPr>
          <p:cNvPr id="15" name="Marcador de texto 20">
            <a:extLst>
              <a:ext uri="{FF2B5EF4-FFF2-40B4-BE49-F238E27FC236}">
                <a16:creationId xmlns:a16="http://schemas.microsoft.com/office/drawing/2014/main" id="{3B1C12E0-4650-4169-B89C-6BB2F7EC42D1}"/>
              </a:ext>
            </a:extLst>
          </p:cNvPr>
          <p:cNvSpPr txBox="1">
            <a:spLocks/>
          </p:cNvSpPr>
          <p:nvPr/>
        </p:nvSpPr>
        <p:spPr>
          <a:xfrm>
            <a:off x="1688967" y="5412796"/>
            <a:ext cx="3352800" cy="85447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dirty="0">
                <a:solidFill>
                  <a:schemeClr val="tx1">
                    <a:lumMod val="50000"/>
                    <a:lumOff val="50000"/>
                  </a:schemeClr>
                </a:solidFill>
              </a:rPr>
              <a:t>Donec fringilla est orci. Orci varius natoque penatibus et magnis dis. Donec fringilla est orci</a:t>
            </a:r>
          </a:p>
          <a:p>
            <a:pPr marL="0" indent="0">
              <a:buNone/>
            </a:pPr>
            <a:endParaRPr lang="en-US" sz="1600" dirty="0">
              <a:solidFill>
                <a:schemeClr val="tx1">
                  <a:lumMod val="50000"/>
                  <a:lumOff val="50000"/>
                </a:schemeClr>
              </a:solidFill>
            </a:endParaRPr>
          </a:p>
          <a:p>
            <a:endParaRPr lang="en-US" sz="1600" dirty="0">
              <a:solidFill>
                <a:schemeClr val="tx1">
                  <a:lumMod val="50000"/>
                  <a:lumOff val="50000"/>
                </a:schemeClr>
              </a:solidFill>
            </a:endParaRPr>
          </a:p>
        </p:txBody>
      </p:sp>
      <p:sp>
        <p:nvSpPr>
          <p:cNvPr id="16" name="Oval 15">
            <a:extLst>
              <a:ext uri="{FF2B5EF4-FFF2-40B4-BE49-F238E27FC236}">
                <a16:creationId xmlns:a16="http://schemas.microsoft.com/office/drawing/2014/main" id="{67CEE15A-63DD-4C45-A473-F3DDF9B94C71}"/>
              </a:ext>
            </a:extLst>
          </p:cNvPr>
          <p:cNvSpPr/>
          <p:nvPr/>
        </p:nvSpPr>
        <p:spPr>
          <a:xfrm>
            <a:off x="620485" y="2597865"/>
            <a:ext cx="942975" cy="942975"/>
          </a:xfrm>
          <a:prstGeom prst="ellipse">
            <a:avLst/>
          </a:prstGeom>
          <a:solidFill>
            <a:srgbClr val="26A69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35">
            <a:extLst>
              <a:ext uri="{FF2B5EF4-FFF2-40B4-BE49-F238E27FC236}">
                <a16:creationId xmlns:a16="http://schemas.microsoft.com/office/drawing/2014/main" id="{205F410D-E4D4-4548-8CE8-03B1172B012D}"/>
              </a:ext>
            </a:extLst>
          </p:cNvPr>
          <p:cNvSpPr>
            <a:spLocks noEditPoints="1"/>
          </p:cNvSpPr>
          <p:nvPr/>
        </p:nvSpPr>
        <p:spPr bwMode="auto">
          <a:xfrm>
            <a:off x="746325" y="2820558"/>
            <a:ext cx="690630" cy="448080"/>
          </a:xfrm>
          <a:custGeom>
            <a:avLst/>
            <a:gdLst>
              <a:gd name="T0" fmla="*/ 218 w 225"/>
              <a:gd name="T1" fmla="*/ 141 h 145"/>
              <a:gd name="T2" fmla="*/ 221 w 225"/>
              <a:gd name="T3" fmla="*/ 140 h 145"/>
              <a:gd name="T4" fmla="*/ 221 w 225"/>
              <a:gd name="T5" fmla="*/ 133 h 145"/>
              <a:gd name="T6" fmla="*/ 218 w 225"/>
              <a:gd name="T7" fmla="*/ 130 h 145"/>
              <a:gd name="T8" fmla="*/ 18 w 225"/>
              <a:gd name="T9" fmla="*/ 130 h 145"/>
              <a:gd name="T10" fmla="*/ 5 w 225"/>
              <a:gd name="T11" fmla="*/ 131 h 145"/>
              <a:gd name="T12" fmla="*/ 4 w 225"/>
              <a:gd name="T13" fmla="*/ 133 h 145"/>
              <a:gd name="T14" fmla="*/ 5 w 225"/>
              <a:gd name="T15" fmla="*/ 140 h 145"/>
              <a:gd name="T16" fmla="*/ 23 w 225"/>
              <a:gd name="T17" fmla="*/ 0 h 145"/>
              <a:gd name="T18" fmla="*/ 208 w 225"/>
              <a:gd name="T19" fmla="*/ 2 h 145"/>
              <a:gd name="T20" fmla="*/ 210 w 225"/>
              <a:gd name="T21" fmla="*/ 126 h 145"/>
              <a:gd name="T22" fmla="*/ 223 w 225"/>
              <a:gd name="T23" fmla="*/ 128 h 145"/>
              <a:gd name="T24" fmla="*/ 225 w 225"/>
              <a:gd name="T25" fmla="*/ 138 h 145"/>
              <a:gd name="T26" fmla="*/ 223 w 225"/>
              <a:gd name="T27" fmla="*/ 143 h 145"/>
              <a:gd name="T28" fmla="*/ 218 w 225"/>
              <a:gd name="T29" fmla="*/ 145 h 145"/>
              <a:gd name="T30" fmla="*/ 2 w 225"/>
              <a:gd name="T31" fmla="*/ 143 h 145"/>
              <a:gd name="T32" fmla="*/ 0 w 225"/>
              <a:gd name="T33" fmla="*/ 138 h 145"/>
              <a:gd name="T34" fmla="*/ 2 w 225"/>
              <a:gd name="T35" fmla="*/ 129 h 145"/>
              <a:gd name="T36" fmla="*/ 7 w 225"/>
              <a:gd name="T37" fmla="*/ 126 h 145"/>
              <a:gd name="T38" fmla="*/ 16 w 225"/>
              <a:gd name="T39" fmla="*/ 7 h 145"/>
              <a:gd name="T40" fmla="*/ 18 w 225"/>
              <a:gd name="T41" fmla="*/ 2 h 145"/>
              <a:gd name="T42" fmla="*/ 23 w 225"/>
              <a:gd name="T43" fmla="*/ 0 h 145"/>
              <a:gd name="T44" fmla="*/ 23 w 225"/>
              <a:gd name="T45" fmla="*/ 4 h 145"/>
              <a:gd name="T46" fmla="*/ 21 w 225"/>
              <a:gd name="T47" fmla="*/ 5 h 145"/>
              <a:gd name="T48" fmla="*/ 20 w 225"/>
              <a:gd name="T49" fmla="*/ 126 h 145"/>
              <a:gd name="T50" fmla="*/ 206 w 225"/>
              <a:gd name="T51" fmla="*/ 7 h 145"/>
              <a:gd name="T52" fmla="*/ 203 w 225"/>
              <a:gd name="T53" fmla="*/ 4 h 145"/>
              <a:gd name="T54" fmla="*/ 77 w 225"/>
              <a:gd name="T55" fmla="*/ 135 h 145"/>
              <a:gd name="T56" fmla="*/ 145 w 225"/>
              <a:gd name="T57" fmla="*/ 133 h 145"/>
              <a:gd name="T58" fmla="*/ 145 w 225"/>
              <a:gd name="T59" fmla="*/ 137 h 145"/>
              <a:gd name="T60" fmla="*/ 28 w 225"/>
              <a:gd name="T61" fmla="*/ 10 h 145"/>
              <a:gd name="T62" fmla="*/ 26 w 225"/>
              <a:gd name="T63" fmla="*/ 119 h 145"/>
              <a:gd name="T64" fmla="*/ 198 w 225"/>
              <a:gd name="T65" fmla="*/ 121 h 145"/>
              <a:gd name="T66" fmla="*/ 200 w 225"/>
              <a:gd name="T67" fmla="*/ 12 h 145"/>
              <a:gd name="T68" fmla="*/ 28 w 225"/>
              <a:gd name="T69" fmla="*/ 10 h 145"/>
              <a:gd name="T70" fmla="*/ 30 w 225"/>
              <a:gd name="T71" fmla="*/ 14 h 145"/>
              <a:gd name="T72" fmla="*/ 196 w 225"/>
              <a:gd name="T73" fmla="*/ 117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225" h="145">
                <a:moveTo>
                  <a:pt x="7" y="141"/>
                </a:moveTo>
                <a:cubicBezTo>
                  <a:pt x="218" y="141"/>
                  <a:pt x="218" y="141"/>
                  <a:pt x="218" y="141"/>
                </a:cubicBezTo>
                <a:cubicBezTo>
                  <a:pt x="219" y="141"/>
                  <a:pt x="220" y="140"/>
                  <a:pt x="221" y="140"/>
                </a:cubicBezTo>
                <a:cubicBezTo>
                  <a:pt x="221" y="140"/>
                  <a:pt x="221" y="140"/>
                  <a:pt x="221" y="140"/>
                </a:cubicBezTo>
                <a:cubicBezTo>
                  <a:pt x="221" y="139"/>
                  <a:pt x="221" y="139"/>
                  <a:pt x="221" y="138"/>
                </a:cubicBezTo>
                <a:cubicBezTo>
                  <a:pt x="221" y="133"/>
                  <a:pt x="221" y="133"/>
                  <a:pt x="221" y="133"/>
                </a:cubicBezTo>
                <a:cubicBezTo>
                  <a:pt x="221" y="133"/>
                  <a:pt x="221" y="132"/>
                  <a:pt x="221" y="131"/>
                </a:cubicBezTo>
                <a:cubicBezTo>
                  <a:pt x="220" y="131"/>
                  <a:pt x="219" y="130"/>
                  <a:pt x="218" y="130"/>
                </a:cubicBezTo>
                <a:cubicBezTo>
                  <a:pt x="208" y="130"/>
                  <a:pt x="208" y="130"/>
                  <a:pt x="208" y="130"/>
                </a:cubicBezTo>
                <a:cubicBezTo>
                  <a:pt x="18" y="130"/>
                  <a:pt x="18" y="130"/>
                  <a:pt x="18" y="130"/>
                </a:cubicBezTo>
                <a:cubicBezTo>
                  <a:pt x="7" y="130"/>
                  <a:pt x="7" y="130"/>
                  <a:pt x="7" y="130"/>
                </a:cubicBezTo>
                <a:cubicBezTo>
                  <a:pt x="7" y="130"/>
                  <a:pt x="6" y="131"/>
                  <a:pt x="5" y="131"/>
                </a:cubicBezTo>
                <a:cubicBezTo>
                  <a:pt x="5" y="131"/>
                  <a:pt x="5" y="131"/>
                  <a:pt x="5" y="131"/>
                </a:cubicBezTo>
                <a:cubicBezTo>
                  <a:pt x="5" y="132"/>
                  <a:pt x="4" y="133"/>
                  <a:pt x="4" y="133"/>
                </a:cubicBezTo>
                <a:cubicBezTo>
                  <a:pt x="4" y="138"/>
                  <a:pt x="4" y="138"/>
                  <a:pt x="4" y="138"/>
                </a:cubicBezTo>
                <a:cubicBezTo>
                  <a:pt x="4" y="139"/>
                  <a:pt x="5" y="139"/>
                  <a:pt x="5" y="140"/>
                </a:cubicBezTo>
                <a:cubicBezTo>
                  <a:pt x="6" y="140"/>
                  <a:pt x="7" y="141"/>
                  <a:pt x="7" y="141"/>
                </a:cubicBezTo>
                <a:close/>
                <a:moveTo>
                  <a:pt x="23" y="0"/>
                </a:moveTo>
                <a:cubicBezTo>
                  <a:pt x="203" y="0"/>
                  <a:pt x="203" y="0"/>
                  <a:pt x="203" y="0"/>
                </a:cubicBezTo>
                <a:cubicBezTo>
                  <a:pt x="205" y="0"/>
                  <a:pt x="206" y="1"/>
                  <a:pt x="208" y="2"/>
                </a:cubicBezTo>
                <a:cubicBezTo>
                  <a:pt x="209" y="4"/>
                  <a:pt x="210" y="5"/>
                  <a:pt x="210" y="7"/>
                </a:cubicBezTo>
                <a:cubicBezTo>
                  <a:pt x="210" y="126"/>
                  <a:pt x="210" y="126"/>
                  <a:pt x="210" y="126"/>
                </a:cubicBezTo>
                <a:cubicBezTo>
                  <a:pt x="218" y="126"/>
                  <a:pt x="218" y="126"/>
                  <a:pt x="218" y="126"/>
                </a:cubicBezTo>
                <a:cubicBezTo>
                  <a:pt x="220" y="126"/>
                  <a:pt x="222" y="127"/>
                  <a:pt x="223" y="128"/>
                </a:cubicBezTo>
                <a:cubicBezTo>
                  <a:pt x="225" y="130"/>
                  <a:pt x="225" y="131"/>
                  <a:pt x="225" y="133"/>
                </a:cubicBezTo>
                <a:cubicBezTo>
                  <a:pt x="225" y="138"/>
                  <a:pt x="225" y="138"/>
                  <a:pt x="225" y="138"/>
                </a:cubicBezTo>
                <a:cubicBezTo>
                  <a:pt x="225" y="140"/>
                  <a:pt x="225" y="141"/>
                  <a:pt x="223" y="143"/>
                </a:cubicBezTo>
                <a:cubicBezTo>
                  <a:pt x="223" y="143"/>
                  <a:pt x="223" y="143"/>
                  <a:pt x="223" y="143"/>
                </a:cubicBezTo>
                <a:cubicBezTo>
                  <a:pt x="223" y="143"/>
                  <a:pt x="223" y="143"/>
                  <a:pt x="223" y="143"/>
                </a:cubicBezTo>
                <a:cubicBezTo>
                  <a:pt x="222" y="144"/>
                  <a:pt x="220" y="145"/>
                  <a:pt x="218" y="145"/>
                </a:cubicBezTo>
                <a:cubicBezTo>
                  <a:pt x="7" y="145"/>
                  <a:pt x="7" y="145"/>
                  <a:pt x="7" y="145"/>
                </a:cubicBezTo>
                <a:cubicBezTo>
                  <a:pt x="5" y="145"/>
                  <a:pt x="4" y="144"/>
                  <a:pt x="2" y="143"/>
                </a:cubicBezTo>
                <a:cubicBezTo>
                  <a:pt x="2" y="143"/>
                  <a:pt x="2" y="143"/>
                  <a:pt x="2" y="143"/>
                </a:cubicBezTo>
                <a:cubicBezTo>
                  <a:pt x="1" y="141"/>
                  <a:pt x="0" y="140"/>
                  <a:pt x="0" y="138"/>
                </a:cubicBezTo>
                <a:cubicBezTo>
                  <a:pt x="0" y="133"/>
                  <a:pt x="0" y="133"/>
                  <a:pt x="0" y="133"/>
                </a:cubicBezTo>
                <a:cubicBezTo>
                  <a:pt x="0" y="132"/>
                  <a:pt x="1" y="130"/>
                  <a:pt x="2" y="129"/>
                </a:cubicBezTo>
                <a:cubicBezTo>
                  <a:pt x="2" y="129"/>
                  <a:pt x="2" y="129"/>
                  <a:pt x="2" y="128"/>
                </a:cubicBezTo>
                <a:cubicBezTo>
                  <a:pt x="4" y="127"/>
                  <a:pt x="5" y="126"/>
                  <a:pt x="7" y="126"/>
                </a:cubicBezTo>
                <a:cubicBezTo>
                  <a:pt x="16" y="126"/>
                  <a:pt x="16" y="126"/>
                  <a:pt x="16" y="126"/>
                </a:cubicBezTo>
                <a:cubicBezTo>
                  <a:pt x="16" y="7"/>
                  <a:pt x="16" y="7"/>
                  <a:pt x="16" y="7"/>
                </a:cubicBezTo>
                <a:cubicBezTo>
                  <a:pt x="16" y="5"/>
                  <a:pt x="17" y="4"/>
                  <a:pt x="18" y="2"/>
                </a:cubicBezTo>
                <a:cubicBezTo>
                  <a:pt x="18" y="2"/>
                  <a:pt x="18" y="2"/>
                  <a:pt x="18" y="2"/>
                </a:cubicBezTo>
                <a:cubicBezTo>
                  <a:pt x="18" y="2"/>
                  <a:pt x="18" y="2"/>
                  <a:pt x="18" y="2"/>
                </a:cubicBezTo>
                <a:cubicBezTo>
                  <a:pt x="19" y="1"/>
                  <a:pt x="21" y="0"/>
                  <a:pt x="23" y="0"/>
                </a:cubicBezTo>
                <a:close/>
                <a:moveTo>
                  <a:pt x="203" y="4"/>
                </a:moveTo>
                <a:cubicBezTo>
                  <a:pt x="23" y="4"/>
                  <a:pt x="23" y="4"/>
                  <a:pt x="23" y="4"/>
                </a:cubicBezTo>
                <a:cubicBezTo>
                  <a:pt x="22" y="4"/>
                  <a:pt x="21" y="5"/>
                  <a:pt x="21" y="5"/>
                </a:cubicBezTo>
                <a:cubicBezTo>
                  <a:pt x="21" y="5"/>
                  <a:pt x="21" y="5"/>
                  <a:pt x="21" y="5"/>
                </a:cubicBezTo>
                <a:cubicBezTo>
                  <a:pt x="20" y="6"/>
                  <a:pt x="20" y="7"/>
                  <a:pt x="20" y="7"/>
                </a:cubicBezTo>
                <a:cubicBezTo>
                  <a:pt x="20" y="126"/>
                  <a:pt x="20" y="126"/>
                  <a:pt x="20" y="126"/>
                </a:cubicBezTo>
                <a:cubicBezTo>
                  <a:pt x="206" y="126"/>
                  <a:pt x="206" y="126"/>
                  <a:pt x="206" y="126"/>
                </a:cubicBezTo>
                <a:cubicBezTo>
                  <a:pt x="206" y="7"/>
                  <a:pt x="206" y="7"/>
                  <a:pt x="206" y="7"/>
                </a:cubicBezTo>
                <a:cubicBezTo>
                  <a:pt x="206" y="7"/>
                  <a:pt x="205" y="6"/>
                  <a:pt x="205" y="5"/>
                </a:cubicBezTo>
                <a:cubicBezTo>
                  <a:pt x="204" y="5"/>
                  <a:pt x="204" y="4"/>
                  <a:pt x="203" y="4"/>
                </a:cubicBezTo>
                <a:close/>
                <a:moveTo>
                  <a:pt x="79" y="137"/>
                </a:moveTo>
                <a:cubicBezTo>
                  <a:pt x="78" y="137"/>
                  <a:pt x="77" y="136"/>
                  <a:pt x="77" y="135"/>
                </a:cubicBezTo>
                <a:cubicBezTo>
                  <a:pt x="77" y="134"/>
                  <a:pt x="78" y="133"/>
                  <a:pt x="79" y="133"/>
                </a:cubicBezTo>
                <a:cubicBezTo>
                  <a:pt x="145" y="133"/>
                  <a:pt x="145" y="133"/>
                  <a:pt x="145" y="133"/>
                </a:cubicBezTo>
                <a:cubicBezTo>
                  <a:pt x="146" y="133"/>
                  <a:pt x="147" y="134"/>
                  <a:pt x="147" y="135"/>
                </a:cubicBezTo>
                <a:cubicBezTo>
                  <a:pt x="147" y="136"/>
                  <a:pt x="146" y="137"/>
                  <a:pt x="145" y="137"/>
                </a:cubicBezTo>
                <a:cubicBezTo>
                  <a:pt x="79" y="137"/>
                  <a:pt x="79" y="137"/>
                  <a:pt x="79" y="137"/>
                </a:cubicBezTo>
                <a:close/>
                <a:moveTo>
                  <a:pt x="28" y="10"/>
                </a:moveTo>
                <a:cubicBezTo>
                  <a:pt x="27" y="10"/>
                  <a:pt x="26" y="11"/>
                  <a:pt x="26" y="12"/>
                </a:cubicBezTo>
                <a:cubicBezTo>
                  <a:pt x="26" y="119"/>
                  <a:pt x="26" y="119"/>
                  <a:pt x="26" y="119"/>
                </a:cubicBezTo>
                <a:cubicBezTo>
                  <a:pt x="26" y="120"/>
                  <a:pt x="27" y="121"/>
                  <a:pt x="28" y="121"/>
                </a:cubicBezTo>
                <a:cubicBezTo>
                  <a:pt x="198" y="121"/>
                  <a:pt x="198" y="121"/>
                  <a:pt x="198" y="121"/>
                </a:cubicBezTo>
                <a:cubicBezTo>
                  <a:pt x="199" y="121"/>
                  <a:pt x="200" y="120"/>
                  <a:pt x="200" y="119"/>
                </a:cubicBezTo>
                <a:cubicBezTo>
                  <a:pt x="200" y="12"/>
                  <a:pt x="200" y="12"/>
                  <a:pt x="200" y="12"/>
                </a:cubicBezTo>
                <a:cubicBezTo>
                  <a:pt x="200" y="11"/>
                  <a:pt x="199" y="10"/>
                  <a:pt x="198" y="10"/>
                </a:cubicBezTo>
                <a:cubicBezTo>
                  <a:pt x="28" y="10"/>
                  <a:pt x="28" y="10"/>
                  <a:pt x="28" y="10"/>
                </a:cubicBezTo>
                <a:close/>
                <a:moveTo>
                  <a:pt x="196" y="14"/>
                </a:moveTo>
                <a:cubicBezTo>
                  <a:pt x="30" y="14"/>
                  <a:pt x="30" y="14"/>
                  <a:pt x="30" y="14"/>
                </a:cubicBezTo>
                <a:cubicBezTo>
                  <a:pt x="30" y="117"/>
                  <a:pt x="30" y="117"/>
                  <a:pt x="30" y="117"/>
                </a:cubicBezTo>
                <a:cubicBezTo>
                  <a:pt x="196" y="117"/>
                  <a:pt x="196" y="117"/>
                  <a:pt x="196" y="117"/>
                </a:cubicBezTo>
                <a:lnTo>
                  <a:pt x="196" y="1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20" name="Oval 19">
            <a:extLst>
              <a:ext uri="{FF2B5EF4-FFF2-40B4-BE49-F238E27FC236}">
                <a16:creationId xmlns:a16="http://schemas.microsoft.com/office/drawing/2014/main" id="{C732EAC9-D3BD-40E3-91E3-9A908C968528}"/>
              </a:ext>
            </a:extLst>
          </p:cNvPr>
          <p:cNvSpPr/>
          <p:nvPr/>
        </p:nvSpPr>
        <p:spPr>
          <a:xfrm>
            <a:off x="620152" y="3961034"/>
            <a:ext cx="942975" cy="942975"/>
          </a:xfrm>
          <a:prstGeom prst="ellipse">
            <a:avLst/>
          </a:prstGeom>
          <a:solidFill>
            <a:srgbClr val="FFAA0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39">
            <a:extLst>
              <a:ext uri="{FF2B5EF4-FFF2-40B4-BE49-F238E27FC236}">
                <a16:creationId xmlns:a16="http://schemas.microsoft.com/office/drawing/2014/main" id="{D3F1C150-1816-49C8-8D4F-8E89EA0D4C6F}"/>
              </a:ext>
            </a:extLst>
          </p:cNvPr>
          <p:cNvSpPr>
            <a:spLocks noEditPoints="1"/>
          </p:cNvSpPr>
          <p:nvPr/>
        </p:nvSpPr>
        <p:spPr bwMode="auto">
          <a:xfrm>
            <a:off x="923524" y="4162994"/>
            <a:ext cx="336229" cy="539054"/>
          </a:xfrm>
          <a:custGeom>
            <a:avLst/>
            <a:gdLst>
              <a:gd name="T0" fmla="*/ 41 w 101"/>
              <a:gd name="T1" fmla="*/ 152 h 164"/>
              <a:gd name="T2" fmla="*/ 39 w 101"/>
              <a:gd name="T3" fmla="*/ 150 h 164"/>
              <a:gd name="T4" fmla="*/ 41 w 101"/>
              <a:gd name="T5" fmla="*/ 148 h 164"/>
              <a:gd name="T6" fmla="*/ 61 w 101"/>
              <a:gd name="T7" fmla="*/ 148 h 164"/>
              <a:gd name="T8" fmla="*/ 63 w 101"/>
              <a:gd name="T9" fmla="*/ 150 h 164"/>
              <a:gd name="T10" fmla="*/ 61 w 101"/>
              <a:gd name="T11" fmla="*/ 152 h 164"/>
              <a:gd name="T12" fmla="*/ 41 w 101"/>
              <a:gd name="T13" fmla="*/ 152 h 164"/>
              <a:gd name="T14" fmla="*/ 12 w 101"/>
              <a:gd name="T15" fmla="*/ 0 h 164"/>
              <a:gd name="T16" fmla="*/ 4 w 101"/>
              <a:gd name="T17" fmla="*/ 4 h 164"/>
              <a:gd name="T18" fmla="*/ 0 w 101"/>
              <a:gd name="T19" fmla="*/ 12 h 164"/>
              <a:gd name="T20" fmla="*/ 0 w 101"/>
              <a:gd name="T21" fmla="*/ 153 h 164"/>
              <a:gd name="T22" fmla="*/ 4 w 101"/>
              <a:gd name="T23" fmla="*/ 161 h 164"/>
              <a:gd name="T24" fmla="*/ 4 w 101"/>
              <a:gd name="T25" fmla="*/ 161 h 164"/>
              <a:gd name="T26" fmla="*/ 4 w 101"/>
              <a:gd name="T27" fmla="*/ 161 h 164"/>
              <a:gd name="T28" fmla="*/ 4 w 101"/>
              <a:gd name="T29" fmla="*/ 161 h 164"/>
              <a:gd name="T30" fmla="*/ 12 w 101"/>
              <a:gd name="T31" fmla="*/ 164 h 164"/>
              <a:gd name="T32" fmla="*/ 90 w 101"/>
              <a:gd name="T33" fmla="*/ 164 h 164"/>
              <a:gd name="T34" fmla="*/ 98 w 101"/>
              <a:gd name="T35" fmla="*/ 161 h 164"/>
              <a:gd name="T36" fmla="*/ 101 w 101"/>
              <a:gd name="T37" fmla="*/ 153 h 164"/>
              <a:gd name="T38" fmla="*/ 101 w 101"/>
              <a:gd name="T39" fmla="*/ 12 h 164"/>
              <a:gd name="T40" fmla="*/ 98 w 101"/>
              <a:gd name="T41" fmla="*/ 4 h 164"/>
              <a:gd name="T42" fmla="*/ 98 w 101"/>
              <a:gd name="T43" fmla="*/ 4 h 164"/>
              <a:gd name="T44" fmla="*/ 90 w 101"/>
              <a:gd name="T45" fmla="*/ 0 h 164"/>
              <a:gd name="T46" fmla="*/ 12 w 101"/>
              <a:gd name="T47" fmla="*/ 0 h 164"/>
              <a:gd name="T48" fmla="*/ 90 w 101"/>
              <a:gd name="T49" fmla="*/ 4 h 164"/>
              <a:gd name="T50" fmla="*/ 12 w 101"/>
              <a:gd name="T51" fmla="*/ 4 h 164"/>
              <a:gd name="T52" fmla="*/ 7 w 101"/>
              <a:gd name="T53" fmla="*/ 6 h 164"/>
              <a:gd name="T54" fmla="*/ 4 w 101"/>
              <a:gd name="T55" fmla="*/ 12 h 164"/>
              <a:gd name="T56" fmla="*/ 4 w 101"/>
              <a:gd name="T57" fmla="*/ 153 h 164"/>
              <a:gd name="T58" fmla="*/ 7 w 101"/>
              <a:gd name="T59" fmla="*/ 158 h 164"/>
              <a:gd name="T60" fmla="*/ 7 w 101"/>
              <a:gd name="T61" fmla="*/ 158 h 164"/>
              <a:gd name="T62" fmla="*/ 12 w 101"/>
              <a:gd name="T63" fmla="*/ 160 h 164"/>
              <a:gd name="T64" fmla="*/ 90 w 101"/>
              <a:gd name="T65" fmla="*/ 160 h 164"/>
              <a:gd name="T66" fmla="*/ 95 w 101"/>
              <a:gd name="T67" fmla="*/ 158 h 164"/>
              <a:gd name="T68" fmla="*/ 98 w 101"/>
              <a:gd name="T69" fmla="*/ 153 h 164"/>
              <a:gd name="T70" fmla="*/ 98 w 101"/>
              <a:gd name="T71" fmla="*/ 12 h 164"/>
              <a:gd name="T72" fmla="*/ 95 w 101"/>
              <a:gd name="T73" fmla="*/ 6 h 164"/>
              <a:gd name="T74" fmla="*/ 95 w 101"/>
              <a:gd name="T75" fmla="*/ 6 h 164"/>
              <a:gd name="T76" fmla="*/ 90 w 101"/>
              <a:gd name="T77" fmla="*/ 4 h 164"/>
              <a:gd name="T78" fmla="*/ 12 w 101"/>
              <a:gd name="T79" fmla="*/ 16 h 164"/>
              <a:gd name="T80" fmla="*/ 90 w 101"/>
              <a:gd name="T81" fmla="*/ 16 h 164"/>
              <a:gd name="T82" fmla="*/ 92 w 101"/>
              <a:gd name="T83" fmla="*/ 18 h 164"/>
              <a:gd name="T84" fmla="*/ 92 w 101"/>
              <a:gd name="T85" fmla="*/ 139 h 164"/>
              <a:gd name="T86" fmla="*/ 90 w 101"/>
              <a:gd name="T87" fmla="*/ 141 h 164"/>
              <a:gd name="T88" fmla="*/ 12 w 101"/>
              <a:gd name="T89" fmla="*/ 141 h 164"/>
              <a:gd name="T90" fmla="*/ 10 w 101"/>
              <a:gd name="T91" fmla="*/ 139 h 164"/>
              <a:gd name="T92" fmla="*/ 10 w 101"/>
              <a:gd name="T93" fmla="*/ 18 h 164"/>
              <a:gd name="T94" fmla="*/ 12 w 101"/>
              <a:gd name="T95" fmla="*/ 16 h 164"/>
              <a:gd name="T96" fmla="*/ 88 w 101"/>
              <a:gd name="T97" fmla="*/ 20 h 164"/>
              <a:gd name="T98" fmla="*/ 88 w 101"/>
              <a:gd name="T99" fmla="*/ 137 h 164"/>
              <a:gd name="T100" fmla="*/ 14 w 101"/>
              <a:gd name="T101" fmla="*/ 137 h 164"/>
              <a:gd name="T102" fmla="*/ 14 w 101"/>
              <a:gd name="T103" fmla="*/ 20 h 164"/>
              <a:gd name="T104" fmla="*/ 88 w 101"/>
              <a:gd name="T105" fmla="*/ 20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01" h="164">
                <a:moveTo>
                  <a:pt x="41" y="152"/>
                </a:moveTo>
                <a:cubicBezTo>
                  <a:pt x="39" y="152"/>
                  <a:pt x="39" y="151"/>
                  <a:pt x="39" y="150"/>
                </a:cubicBezTo>
                <a:cubicBezTo>
                  <a:pt x="39" y="149"/>
                  <a:pt x="39" y="148"/>
                  <a:pt x="41" y="148"/>
                </a:cubicBezTo>
                <a:cubicBezTo>
                  <a:pt x="61" y="148"/>
                  <a:pt x="61" y="148"/>
                  <a:pt x="61" y="148"/>
                </a:cubicBezTo>
                <a:cubicBezTo>
                  <a:pt x="62" y="148"/>
                  <a:pt x="63" y="149"/>
                  <a:pt x="63" y="150"/>
                </a:cubicBezTo>
                <a:cubicBezTo>
                  <a:pt x="63" y="151"/>
                  <a:pt x="62" y="152"/>
                  <a:pt x="61" y="152"/>
                </a:cubicBezTo>
                <a:cubicBezTo>
                  <a:pt x="41" y="152"/>
                  <a:pt x="41" y="152"/>
                  <a:pt x="41" y="152"/>
                </a:cubicBezTo>
                <a:close/>
                <a:moveTo>
                  <a:pt x="12" y="0"/>
                </a:moveTo>
                <a:cubicBezTo>
                  <a:pt x="9" y="0"/>
                  <a:pt x="6" y="2"/>
                  <a:pt x="4" y="4"/>
                </a:cubicBezTo>
                <a:cubicBezTo>
                  <a:pt x="2" y="6"/>
                  <a:pt x="0" y="9"/>
                  <a:pt x="0" y="12"/>
                </a:cubicBezTo>
                <a:cubicBezTo>
                  <a:pt x="0" y="153"/>
                  <a:pt x="0" y="153"/>
                  <a:pt x="0" y="153"/>
                </a:cubicBezTo>
                <a:cubicBezTo>
                  <a:pt x="0" y="156"/>
                  <a:pt x="2" y="159"/>
                  <a:pt x="4" y="161"/>
                </a:cubicBezTo>
                <a:cubicBezTo>
                  <a:pt x="4" y="161"/>
                  <a:pt x="4" y="161"/>
                  <a:pt x="4" y="161"/>
                </a:cubicBezTo>
                <a:cubicBezTo>
                  <a:pt x="4" y="161"/>
                  <a:pt x="4" y="161"/>
                  <a:pt x="4" y="161"/>
                </a:cubicBezTo>
                <a:cubicBezTo>
                  <a:pt x="4" y="161"/>
                  <a:pt x="4" y="161"/>
                  <a:pt x="4" y="161"/>
                </a:cubicBezTo>
                <a:cubicBezTo>
                  <a:pt x="6" y="163"/>
                  <a:pt x="9" y="164"/>
                  <a:pt x="12" y="164"/>
                </a:cubicBezTo>
                <a:cubicBezTo>
                  <a:pt x="90" y="164"/>
                  <a:pt x="90" y="164"/>
                  <a:pt x="90" y="164"/>
                </a:cubicBezTo>
                <a:cubicBezTo>
                  <a:pt x="93" y="164"/>
                  <a:pt x="96" y="163"/>
                  <a:pt x="98" y="161"/>
                </a:cubicBezTo>
                <a:cubicBezTo>
                  <a:pt x="100" y="159"/>
                  <a:pt x="101" y="156"/>
                  <a:pt x="101" y="153"/>
                </a:cubicBezTo>
                <a:cubicBezTo>
                  <a:pt x="101" y="12"/>
                  <a:pt x="101" y="12"/>
                  <a:pt x="101" y="12"/>
                </a:cubicBezTo>
                <a:cubicBezTo>
                  <a:pt x="101" y="9"/>
                  <a:pt x="100" y="6"/>
                  <a:pt x="98" y="4"/>
                </a:cubicBezTo>
                <a:cubicBezTo>
                  <a:pt x="98" y="4"/>
                  <a:pt x="98" y="4"/>
                  <a:pt x="98" y="4"/>
                </a:cubicBezTo>
                <a:cubicBezTo>
                  <a:pt x="96" y="2"/>
                  <a:pt x="93" y="0"/>
                  <a:pt x="90" y="0"/>
                </a:cubicBezTo>
                <a:cubicBezTo>
                  <a:pt x="12" y="0"/>
                  <a:pt x="12" y="0"/>
                  <a:pt x="12" y="0"/>
                </a:cubicBezTo>
                <a:close/>
                <a:moveTo>
                  <a:pt x="90" y="4"/>
                </a:moveTo>
                <a:cubicBezTo>
                  <a:pt x="12" y="4"/>
                  <a:pt x="12" y="4"/>
                  <a:pt x="12" y="4"/>
                </a:cubicBezTo>
                <a:cubicBezTo>
                  <a:pt x="10" y="4"/>
                  <a:pt x="8" y="5"/>
                  <a:pt x="7" y="6"/>
                </a:cubicBezTo>
                <a:cubicBezTo>
                  <a:pt x="5" y="8"/>
                  <a:pt x="4" y="10"/>
                  <a:pt x="4" y="12"/>
                </a:cubicBezTo>
                <a:cubicBezTo>
                  <a:pt x="4" y="153"/>
                  <a:pt x="4" y="153"/>
                  <a:pt x="4" y="153"/>
                </a:cubicBezTo>
                <a:cubicBezTo>
                  <a:pt x="4" y="155"/>
                  <a:pt x="5" y="157"/>
                  <a:pt x="7" y="158"/>
                </a:cubicBezTo>
                <a:cubicBezTo>
                  <a:pt x="7" y="158"/>
                  <a:pt x="7" y="158"/>
                  <a:pt x="7" y="158"/>
                </a:cubicBezTo>
                <a:cubicBezTo>
                  <a:pt x="8" y="159"/>
                  <a:pt x="10" y="160"/>
                  <a:pt x="12" y="160"/>
                </a:cubicBezTo>
                <a:cubicBezTo>
                  <a:pt x="90" y="160"/>
                  <a:pt x="90" y="160"/>
                  <a:pt x="90" y="160"/>
                </a:cubicBezTo>
                <a:cubicBezTo>
                  <a:pt x="92" y="160"/>
                  <a:pt x="94" y="159"/>
                  <a:pt x="95" y="158"/>
                </a:cubicBezTo>
                <a:cubicBezTo>
                  <a:pt x="97" y="157"/>
                  <a:pt x="98" y="155"/>
                  <a:pt x="98" y="153"/>
                </a:cubicBezTo>
                <a:cubicBezTo>
                  <a:pt x="98" y="12"/>
                  <a:pt x="98" y="12"/>
                  <a:pt x="98" y="12"/>
                </a:cubicBezTo>
                <a:cubicBezTo>
                  <a:pt x="98" y="10"/>
                  <a:pt x="97" y="8"/>
                  <a:pt x="95" y="6"/>
                </a:cubicBezTo>
                <a:cubicBezTo>
                  <a:pt x="95" y="6"/>
                  <a:pt x="95" y="6"/>
                  <a:pt x="95" y="6"/>
                </a:cubicBezTo>
                <a:cubicBezTo>
                  <a:pt x="94" y="5"/>
                  <a:pt x="92" y="4"/>
                  <a:pt x="90" y="4"/>
                </a:cubicBezTo>
                <a:close/>
                <a:moveTo>
                  <a:pt x="12" y="16"/>
                </a:moveTo>
                <a:cubicBezTo>
                  <a:pt x="90" y="16"/>
                  <a:pt x="90" y="16"/>
                  <a:pt x="90" y="16"/>
                </a:cubicBezTo>
                <a:cubicBezTo>
                  <a:pt x="91" y="16"/>
                  <a:pt x="92" y="17"/>
                  <a:pt x="92" y="18"/>
                </a:cubicBezTo>
                <a:cubicBezTo>
                  <a:pt x="92" y="139"/>
                  <a:pt x="92" y="139"/>
                  <a:pt x="92" y="139"/>
                </a:cubicBezTo>
                <a:cubicBezTo>
                  <a:pt x="92" y="140"/>
                  <a:pt x="91" y="141"/>
                  <a:pt x="90" y="141"/>
                </a:cubicBezTo>
                <a:cubicBezTo>
                  <a:pt x="12" y="141"/>
                  <a:pt x="12" y="141"/>
                  <a:pt x="12" y="141"/>
                </a:cubicBezTo>
                <a:cubicBezTo>
                  <a:pt x="11" y="141"/>
                  <a:pt x="10" y="140"/>
                  <a:pt x="10" y="139"/>
                </a:cubicBezTo>
                <a:cubicBezTo>
                  <a:pt x="10" y="18"/>
                  <a:pt x="10" y="18"/>
                  <a:pt x="10" y="18"/>
                </a:cubicBezTo>
                <a:cubicBezTo>
                  <a:pt x="10" y="17"/>
                  <a:pt x="11" y="16"/>
                  <a:pt x="12" y="16"/>
                </a:cubicBezTo>
                <a:close/>
                <a:moveTo>
                  <a:pt x="88" y="20"/>
                </a:moveTo>
                <a:cubicBezTo>
                  <a:pt x="88" y="137"/>
                  <a:pt x="88" y="137"/>
                  <a:pt x="88" y="137"/>
                </a:cubicBezTo>
                <a:cubicBezTo>
                  <a:pt x="14" y="137"/>
                  <a:pt x="14" y="137"/>
                  <a:pt x="14" y="137"/>
                </a:cubicBezTo>
                <a:cubicBezTo>
                  <a:pt x="14" y="20"/>
                  <a:pt x="14" y="20"/>
                  <a:pt x="14" y="20"/>
                </a:cubicBezTo>
                <a:lnTo>
                  <a:pt x="88" y="2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22" name="Oval 21">
            <a:extLst>
              <a:ext uri="{FF2B5EF4-FFF2-40B4-BE49-F238E27FC236}">
                <a16:creationId xmlns:a16="http://schemas.microsoft.com/office/drawing/2014/main" id="{07A274EE-8E8A-41FC-A271-EEC5E652C59B}"/>
              </a:ext>
            </a:extLst>
          </p:cNvPr>
          <p:cNvSpPr/>
          <p:nvPr/>
        </p:nvSpPr>
        <p:spPr>
          <a:xfrm>
            <a:off x="620152" y="5361948"/>
            <a:ext cx="942975" cy="942975"/>
          </a:xfrm>
          <a:prstGeom prst="ellipse">
            <a:avLst/>
          </a:prstGeom>
          <a:solidFill>
            <a:srgbClr val="26A69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5">
            <a:extLst>
              <a:ext uri="{FF2B5EF4-FFF2-40B4-BE49-F238E27FC236}">
                <a16:creationId xmlns:a16="http://schemas.microsoft.com/office/drawing/2014/main" id="{7B59A91C-3857-48DB-9430-352346C3651B}"/>
              </a:ext>
            </a:extLst>
          </p:cNvPr>
          <p:cNvSpPr>
            <a:spLocks noEditPoints="1"/>
          </p:cNvSpPr>
          <p:nvPr/>
        </p:nvSpPr>
        <p:spPr bwMode="auto">
          <a:xfrm>
            <a:off x="822526" y="5616303"/>
            <a:ext cx="520086" cy="395536"/>
          </a:xfrm>
          <a:custGeom>
            <a:avLst/>
            <a:gdLst>
              <a:gd name="T0" fmla="*/ 57 w 130"/>
              <a:gd name="T1" fmla="*/ 92 h 98"/>
              <a:gd name="T2" fmla="*/ 55 w 130"/>
              <a:gd name="T3" fmla="*/ 91 h 98"/>
              <a:gd name="T4" fmla="*/ 57 w 130"/>
              <a:gd name="T5" fmla="*/ 89 h 98"/>
              <a:gd name="T6" fmla="*/ 73 w 130"/>
              <a:gd name="T7" fmla="*/ 89 h 98"/>
              <a:gd name="T8" fmla="*/ 75 w 130"/>
              <a:gd name="T9" fmla="*/ 91 h 98"/>
              <a:gd name="T10" fmla="*/ 73 w 130"/>
              <a:gd name="T11" fmla="*/ 92 h 98"/>
              <a:gd name="T12" fmla="*/ 57 w 130"/>
              <a:gd name="T13" fmla="*/ 92 h 98"/>
              <a:gd name="T14" fmla="*/ 130 w 130"/>
              <a:gd name="T15" fmla="*/ 8 h 98"/>
              <a:gd name="T16" fmla="*/ 128 w 130"/>
              <a:gd name="T17" fmla="*/ 3 h 98"/>
              <a:gd name="T18" fmla="*/ 128 w 130"/>
              <a:gd name="T19" fmla="*/ 3 h 98"/>
              <a:gd name="T20" fmla="*/ 122 w 130"/>
              <a:gd name="T21" fmla="*/ 0 h 98"/>
              <a:gd name="T22" fmla="*/ 8 w 130"/>
              <a:gd name="T23" fmla="*/ 0 h 98"/>
              <a:gd name="T24" fmla="*/ 2 w 130"/>
              <a:gd name="T25" fmla="*/ 3 h 98"/>
              <a:gd name="T26" fmla="*/ 0 w 130"/>
              <a:gd name="T27" fmla="*/ 8 h 98"/>
              <a:gd name="T28" fmla="*/ 0 w 130"/>
              <a:gd name="T29" fmla="*/ 90 h 98"/>
              <a:gd name="T30" fmla="*/ 2 w 130"/>
              <a:gd name="T31" fmla="*/ 95 h 98"/>
              <a:gd name="T32" fmla="*/ 2 w 130"/>
              <a:gd name="T33" fmla="*/ 95 h 98"/>
              <a:gd name="T34" fmla="*/ 2 w 130"/>
              <a:gd name="T35" fmla="*/ 95 h 98"/>
              <a:gd name="T36" fmla="*/ 2 w 130"/>
              <a:gd name="T37" fmla="*/ 95 h 98"/>
              <a:gd name="T38" fmla="*/ 8 w 130"/>
              <a:gd name="T39" fmla="*/ 98 h 98"/>
              <a:gd name="T40" fmla="*/ 122 w 130"/>
              <a:gd name="T41" fmla="*/ 98 h 98"/>
              <a:gd name="T42" fmla="*/ 128 w 130"/>
              <a:gd name="T43" fmla="*/ 95 h 98"/>
              <a:gd name="T44" fmla="*/ 130 w 130"/>
              <a:gd name="T45" fmla="*/ 90 h 98"/>
              <a:gd name="T46" fmla="*/ 130 w 130"/>
              <a:gd name="T47" fmla="*/ 8 h 98"/>
              <a:gd name="T48" fmla="*/ 128 w 130"/>
              <a:gd name="T49" fmla="*/ 90 h 98"/>
              <a:gd name="T50" fmla="*/ 128 w 130"/>
              <a:gd name="T51" fmla="*/ 8 h 98"/>
              <a:gd name="T52" fmla="*/ 126 w 130"/>
              <a:gd name="T53" fmla="*/ 4 h 98"/>
              <a:gd name="T54" fmla="*/ 126 w 130"/>
              <a:gd name="T55" fmla="*/ 4 h 98"/>
              <a:gd name="T56" fmla="*/ 122 w 130"/>
              <a:gd name="T57" fmla="*/ 3 h 98"/>
              <a:gd name="T58" fmla="*/ 8 w 130"/>
              <a:gd name="T59" fmla="*/ 3 h 98"/>
              <a:gd name="T60" fmla="*/ 4 w 130"/>
              <a:gd name="T61" fmla="*/ 4 h 98"/>
              <a:gd name="T62" fmla="*/ 3 w 130"/>
              <a:gd name="T63" fmla="*/ 8 h 98"/>
              <a:gd name="T64" fmla="*/ 3 w 130"/>
              <a:gd name="T65" fmla="*/ 90 h 98"/>
              <a:gd name="T66" fmla="*/ 4 w 130"/>
              <a:gd name="T67" fmla="*/ 93 h 98"/>
              <a:gd name="T68" fmla="*/ 4 w 130"/>
              <a:gd name="T69" fmla="*/ 93 h 98"/>
              <a:gd name="T70" fmla="*/ 8 w 130"/>
              <a:gd name="T71" fmla="*/ 95 h 98"/>
              <a:gd name="T72" fmla="*/ 122 w 130"/>
              <a:gd name="T73" fmla="*/ 95 h 98"/>
              <a:gd name="T74" fmla="*/ 126 w 130"/>
              <a:gd name="T75" fmla="*/ 93 h 98"/>
              <a:gd name="T76" fmla="*/ 128 w 130"/>
              <a:gd name="T77" fmla="*/ 90 h 98"/>
              <a:gd name="T78" fmla="*/ 123 w 130"/>
              <a:gd name="T79" fmla="*/ 9 h 98"/>
              <a:gd name="T80" fmla="*/ 123 w 130"/>
              <a:gd name="T81" fmla="*/ 85 h 98"/>
              <a:gd name="T82" fmla="*/ 121 w 130"/>
              <a:gd name="T83" fmla="*/ 87 h 98"/>
              <a:gd name="T84" fmla="*/ 9 w 130"/>
              <a:gd name="T85" fmla="*/ 87 h 98"/>
              <a:gd name="T86" fmla="*/ 8 w 130"/>
              <a:gd name="T87" fmla="*/ 85 h 98"/>
              <a:gd name="T88" fmla="*/ 8 w 130"/>
              <a:gd name="T89" fmla="*/ 9 h 98"/>
              <a:gd name="T90" fmla="*/ 9 w 130"/>
              <a:gd name="T91" fmla="*/ 8 h 98"/>
              <a:gd name="T92" fmla="*/ 121 w 130"/>
              <a:gd name="T93" fmla="*/ 8 h 98"/>
              <a:gd name="T94" fmla="*/ 123 w 130"/>
              <a:gd name="T95" fmla="*/ 9 h 98"/>
              <a:gd name="T96" fmla="*/ 120 w 130"/>
              <a:gd name="T97" fmla="*/ 84 h 98"/>
              <a:gd name="T98" fmla="*/ 10 w 130"/>
              <a:gd name="T99" fmla="*/ 84 h 98"/>
              <a:gd name="T100" fmla="*/ 10 w 130"/>
              <a:gd name="T101" fmla="*/ 11 h 98"/>
              <a:gd name="T102" fmla="*/ 120 w 130"/>
              <a:gd name="T103" fmla="*/ 11 h 98"/>
              <a:gd name="T104" fmla="*/ 120 w 130"/>
              <a:gd name="T105" fmla="*/ 84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30" h="98">
                <a:moveTo>
                  <a:pt x="57" y="92"/>
                </a:moveTo>
                <a:cubicBezTo>
                  <a:pt x="56" y="92"/>
                  <a:pt x="55" y="91"/>
                  <a:pt x="55" y="91"/>
                </a:cubicBezTo>
                <a:cubicBezTo>
                  <a:pt x="55" y="90"/>
                  <a:pt x="56" y="89"/>
                  <a:pt x="57" y="89"/>
                </a:cubicBezTo>
                <a:cubicBezTo>
                  <a:pt x="73" y="89"/>
                  <a:pt x="73" y="89"/>
                  <a:pt x="73" y="89"/>
                </a:cubicBezTo>
                <a:cubicBezTo>
                  <a:pt x="74" y="89"/>
                  <a:pt x="75" y="90"/>
                  <a:pt x="75" y="91"/>
                </a:cubicBezTo>
                <a:cubicBezTo>
                  <a:pt x="75" y="91"/>
                  <a:pt x="74" y="92"/>
                  <a:pt x="73" y="92"/>
                </a:cubicBezTo>
                <a:cubicBezTo>
                  <a:pt x="57" y="92"/>
                  <a:pt x="57" y="92"/>
                  <a:pt x="57" y="92"/>
                </a:cubicBezTo>
                <a:close/>
                <a:moveTo>
                  <a:pt x="130" y="8"/>
                </a:moveTo>
                <a:cubicBezTo>
                  <a:pt x="130" y="6"/>
                  <a:pt x="129" y="4"/>
                  <a:pt x="128" y="3"/>
                </a:cubicBezTo>
                <a:cubicBezTo>
                  <a:pt x="128" y="3"/>
                  <a:pt x="128" y="3"/>
                  <a:pt x="128" y="3"/>
                </a:cubicBezTo>
                <a:cubicBezTo>
                  <a:pt x="127" y="1"/>
                  <a:pt x="124" y="0"/>
                  <a:pt x="122" y="0"/>
                </a:cubicBezTo>
                <a:cubicBezTo>
                  <a:pt x="8" y="0"/>
                  <a:pt x="8" y="0"/>
                  <a:pt x="8" y="0"/>
                </a:cubicBezTo>
                <a:cubicBezTo>
                  <a:pt x="6" y="0"/>
                  <a:pt x="4" y="1"/>
                  <a:pt x="2" y="3"/>
                </a:cubicBezTo>
                <a:cubicBezTo>
                  <a:pt x="1" y="4"/>
                  <a:pt x="0" y="6"/>
                  <a:pt x="0" y="8"/>
                </a:cubicBezTo>
                <a:cubicBezTo>
                  <a:pt x="0" y="90"/>
                  <a:pt x="0" y="90"/>
                  <a:pt x="0" y="90"/>
                </a:cubicBezTo>
                <a:cubicBezTo>
                  <a:pt x="0" y="92"/>
                  <a:pt x="1" y="94"/>
                  <a:pt x="2" y="95"/>
                </a:cubicBezTo>
                <a:cubicBezTo>
                  <a:pt x="2" y="95"/>
                  <a:pt x="2" y="95"/>
                  <a:pt x="2" y="95"/>
                </a:cubicBezTo>
                <a:cubicBezTo>
                  <a:pt x="2" y="95"/>
                  <a:pt x="2" y="95"/>
                  <a:pt x="2" y="95"/>
                </a:cubicBezTo>
                <a:cubicBezTo>
                  <a:pt x="2" y="95"/>
                  <a:pt x="2" y="95"/>
                  <a:pt x="2" y="95"/>
                </a:cubicBezTo>
                <a:cubicBezTo>
                  <a:pt x="4" y="97"/>
                  <a:pt x="6" y="98"/>
                  <a:pt x="8" y="98"/>
                </a:cubicBezTo>
                <a:cubicBezTo>
                  <a:pt x="122" y="98"/>
                  <a:pt x="122" y="98"/>
                  <a:pt x="122" y="98"/>
                </a:cubicBezTo>
                <a:cubicBezTo>
                  <a:pt x="124" y="98"/>
                  <a:pt x="127" y="97"/>
                  <a:pt x="128" y="95"/>
                </a:cubicBezTo>
                <a:cubicBezTo>
                  <a:pt x="129" y="94"/>
                  <a:pt x="130" y="92"/>
                  <a:pt x="130" y="90"/>
                </a:cubicBezTo>
                <a:cubicBezTo>
                  <a:pt x="130" y="8"/>
                  <a:pt x="130" y="8"/>
                  <a:pt x="130" y="8"/>
                </a:cubicBezTo>
                <a:close/>
                <a:moveTo>
                  <a:pt x="128" y="90"/>
                </a:moveTo>
                <a:cubicBezTo>
                  <a:pt x="128" y="8"/>
                  <a:pt x="128" y="8"/>
                  <a:pt x="128" y="8"/>
                </a:cubicBezTo>
                <a:cubicBezTo>
                  <a:pt x="128" y="7"/>
                  <a:pt x="127" y="5"/>
                  <a:pt x="126" y="4"/>
                </a:cubicBezTo>
                <a:cubicBezTo>
                  <a:pt x="126" y="4"/>
                  <a:pt x="126" y="4"/>
                  <a:pt x="126" y="4"/>
                </a:cubicBezTo>
                <a:cubicBezTo>
                  <a:pt x="125" y="3"/>
                  <a:pt x="124" y="3"/>
                  <a:pt x="122" y="3"/>
                </a:cubicBezTo>
                <a:cubicBezTo>
                  <a:pt x="8" y="3"/>
                  <a:pt x="8" y="3"/>
                  <a:pt x="8" y="3"/>
                </a:cubicBezTo>
                <a:cubicBezTo>
                  <a:pt x="7" y="3"/>
                  <a:pt x="5" y="3"/>
                  <a:pt x="4" y="4"/>
                </a:cubicBezTo>
                <a:cubicBezTo>
                  <a:pt x="3" y="5"/>
                  <a:pt x="3" y="7"/>
                  <a:pt x="3" y="8"/>
                </a:cubicBezTo>
                <a:cubicBezTo>
                  <a:pt x="3" y="90"/>
                  <a:pt x="3" y="90"/>
                  <a:pt x="3" y="90"/>
                </a:cubicBezTo>
                <a:cubicBezTo>
                  <a:pt x="3" y="91"/>
                  <a:pt x="3" y="92"/>
                  <a:pt x="4" y="93"/>
                </a:cubicBezTo>
                <a:cubicBezTo>
                  <a:pt x="4" y="93"/>
                  <a:pt x="4" y="93"/>
                  <a:pt x="4" y="93"/>
                </a:cubicBezTo>
                <a:cubicBezTo>
                  <a:pt x="5" y="94"/>
                  <a:pt x="7" y="95"/>
                  <a:pt x="8" y="95"/>
                </a:cubicBezTo>
                <a:cubicBezTo>
                  <a:pt x="122" y="95"/>
                  <a:pt x="122" y="95"/>
                  <a:pt x="122" y="95"/>
                </a:cubicBezTo>
                <a:cubicBezTo>
                  <a:pt x="124" y="95"/>
                  <a:pt x="125" y="94"/>
                  <a:pt x="126" y="93"/>
                </a:cubicBezTo>
                <a:cubicBezTo>
                  <a:pt x="127" y="92"/>
                  <a:pt x="128" y="91"/>
                  <a:pt x="128" y="90"/>
                </a:cubicBezTo>
                <a:close/>
                <a:moveTo>
                  <a:pt x="123" y="9"/>
                </a:moveTo>
                <a:cubicBezTo>
                  <a:pt x="123" y="85"/>
                  <a:pt x="123" y="85"/>
                  <a:pt x="123" y="85"/>
                </a:cubicBezTo>
                <a:cubicBezTo>
                  <a:pt x="123" y="86"/>
                  <a:pt x="122" y="87"/>
                  <a:pt x="121" y="87"/>
                </a:cubicBezTo>
                <a:cubicBezTo>
                  <a:pt x="9" y="87"/>
                  <a:pt x="9" y="87"/>
                  <a:pt x="9" y="87"/>
                </a:cubicBezTo>
                <a:cubicBezTo>
                  <a:pt x="8" y="87"/>
                  <a:pt x="8" y="86"/>
                  <a:pt x="8" y="85"/>
                </a:cubicBezTo>
                <a:cubicBezTo>
                  <a:pt x="8" y="9"/>
                  <a:pt x="8" y="9"/>
                  <a:pt x="8" y="9"/>
                </a:cubicBezTo>
                <a:cubicBezTo>
                  <a:pt x="8" y="8"/>
                  <a:pt x="8" y="8"/>
                  <a:pt x="9" y="8"/>
                </a:cubicBezTo>
                <a:cubicBezTo>
                  <a:pt x="121" y="8"/>
                  <a:pt x="121" y="8"/>
                  <a:pt x="121" y="8"/>
                </a:cubicBezTo>
                <a:cubicBezTo>
                  <a:pt x="122" y="8"/>
                  <a:pt x="123" y="8"/>
                  <a:pt x="123" y="9"/>
                </a:cubicBezTo>
                <a:close/>
                <a:moveTo>
                  <a:pt x="120" y="84"/>
                </a:moveTo>
                <a:cubicBezTo>
                  <a:pt x="10" y="84"/>
                  <a:pt x="10" y="84"/>
                  <a:pt x="10" y="84"/>
                </a:cubicBezTo>
                <a:cubicBezTo>
                  <a:pt x="10" y="11"/>
                  <a:pt x="10" y="11"/>
                  <a:pt x="10" y="11"/>
                </a:cubicBezTo>
                <a:cubicBezTo>
                  <a:pt x="120" y="11"/>
                  <a:pt x="120" y="11"/>
                  <a:pt x="120" y="11"/>
                </a:cubicBezTo>
                <a:lnTo>
                  <a:pt x="120" y="8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528502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3">
            <a:extLst>
              <a:ext uri="{FF2B5EF4-FFF2-40B4-BE49-F238E27FC236}">
                <a16:creationId xmlns:a16="http://schemas.microsoft.com/office/drawing/2014/main" id="{E6902E41-BCC5-4B74-A003-4F0EBAD5A45E}"/>
              </a:ext>
            </a:extLst>
          </p:cNvPr>
          <p:cNvSpPr>
            <a:spLocks noChangeAspect="1" noChangeArrowheads="1" noTextEdit="1"/>
          </p:cNvSpPr>
          <p:nvPr/>
        </p:nvSpPr>
        <p:spPr bwMode="auto">
          <a:xfrm>
            <a:off x="2527277" y="1752601"/>
            <a:ext cx="6343416" cy="26036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12" name="Group 13">
            <a:extLst>
              <a:ext uri="{FF2B5EF4-FFF2-40B4-BE49-F238E27FC236}">
                <a16:creationId xmlns:a16="http://schemas.microsoft.com/office/drawing/2014/main" id="{F47C55A0-2711-45E2-98A8-C3C001603663}"/>
              </a:ext>
            </a:extLst>
          </p:cNvPr>
          <p:cNvGrpSpPr>
            <a:grpSpLocks noChangeAspect="1"/>
          </p:cNvGrpSpPr>
          <p:nvPr/>
        </p:nvGrpSpPr>
        <p:grpSpPr bwMode="auto">
          <a:xfrm>
            <a:off x="587057" y="1761412"/>
            <a:ext cx="11017885" cy="4527275"/>
            <a:chOff x="1413" y="802"/>
            <a:chExt cx="4366" cy="1794"/>
          </a:xfrm>
        </p:grpSpPr>
        <p:sp>
          <p:nvSpPr>
            <p:cNvPr id="14" name="Oval 14">
              <a:extLst>
                <a:ext uri="{FF2B5EF4-FFF2-40B4-BE49-F238E27FC236}">
                  <a16:creationId xmlns:a16="http://schemas.microsoft.com/office/drawing/2014/main" id="{553F718F-757A-4B49-8951-7A187F8AA488}"/>
                </a:ext>
              </a:extLst>
            </p:cNvPr>
            <p:cNvSpPr>
              <a:spLocks noChangeArrowheads="1"/>
            </p:cNvSpPr>
            <p:nvPr/>
          </p:nvSpPr>
          <p:spPr bwMode="auto">
            <a:xfrm>
              <a:off x="4589" y="1161"/>
              <a:ext cx="1190" cy="1192"/>
            </a:xfrm>
            <a:prstGeom prst="ellipse">
              <a:avLst/>
            </a:prstGeom>
            <a:solidFill>
              <a:srgbClr val="0925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5">
              <a:extLst>
                <a:ext uri="{FF2B5EF4-FFF2-40B4-BE49-F238E27FC236}">
                  <a16:creationId xmlns:a16="http://schemas.microsoft.com/office/drawing/2014/main" id="{6B57932A-4550-4891-BB9F-2DE8EA5C063E}"/>
                </a:ext>
              </a:extLst>
            </p:cNvPr>
            <p:cNvSpPr>
              <a:spLocks/>
            </p:cNvSpPr>
            <p:nvPr/>
          </p:nvSpPr>
          <p:spPr bwMode="auto">
            <a:xfrm>
              <a:off x="3518" y="802"/>
              <a:ext cx="1593" cy="1447"/>
            </a:xfrm>
            <a:custGeom>
              <a:avLst/>
              <a:gdLst>
                <a:gd name="T0" fmla="*/ 671 w 671"/>
                <a:gd name="T1" fmla="*/ 456 h 608"/>
                <a:gd name="T2" fmla="*/ 602 w 671"/>
                <a:gd name="T3" fmla="*/ 363 h 608"/>
                <a:gd name="T4" fmla="*/ 607 w 671"/>
                <a:gd name="T5" fmla="*/ 304 h 608"/>
                <a:gd name="T6" fmla="*/ 304 w 671"/>
                <a:gd name="T7" fmla="*/ 0 h 608"/>
                <a:gd name="T8" fmla="*/ 0 w 671"/>
                <a:gd name="T9" fmla="*/ 304 h 608"/>
                <a:gd name="T10" fmla="*/ 304 w 671"/>
                <a:gd name="T11" fmla="*/ 608 h 608"/>
                <a:gd name="T12" fmla="*/ 559 w 671"/>
                <a:gd name="T13" fmla="*/ 469 h 608"/>
                <a:gd name="T14" fmla="*/ 671 w 671"/>
                <a:gd name="T15" fmla="*/ 456 h 60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71" h="608">
                  <a:moveTo>
                    <a:pt x="671" y="456"/>
                  </a:moveTo>
                  <a:cubicBezTo>
                    <a:pt x="602" y="363"/>
                    <a:pt x="602" y="363"/>
                    <a:pt x="602" y="363"/>
                  </a:cubicBezTo>
                  <a:cubicBezTo>
                    <a:pt x="605" y="344"/>
                    <a:pt x="607" y="324"/>
                    <a:pt x="607" y="304"/>
                  </a:cubicBezTo>
                  <a:cubicBezTo>
                    <a:pt x="607" y="136"/>
                    <a:pt x="471" y="0"/>
                    <a:pt x="304" y="0"/>
                  </a:cubicBezTo>
                  <a:cubicBezTo>
                    <a:pt x="136" y="0"/>
                    <a:pt x="0" y="136"/>
                    <a:pt x="0" y="304"/>
                  </a:cubicBezTo>
                  <a:cubicBezTo>
                    <a:pt x="0" y="472"/>
                    <a:pt x="136" y="608"/>
                    <a:pt x="304" y="608"/>
                  </a:cubicBezTo>
                  <a:cubicBezTo>
                    <a:pt x="411" y="608"/>
                    <a:pt x="505" y="553"/>
                    <a:pt x="559" y="469"/>
                  </a:cubicBezTo>
                  <a:lnTo>
                    <a:pt x="671" y="456"/>
                  </a:lnTo>
                  <a:close/>
                </a:path>
              </a:pathLst>
            </a:custGeom>
            <a:solidFill>
              <a:srgbClr val="124E4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6">
              <a:extLst>
                <a:ext uri="{FF2B5EF4-FFF2-40B4-BE49-F238E27FC236}">
                  <a16:creationId xmlns:a16="http://schemas.microsoft.com/office/drawing/2014/main" id="{10EFA710-EC38-4407-A00F-DA1712DD1035}"/>
                </a:ext>
              </a:extLst>
            </p:cNvPr>
            <p:cNvSpPr>
              <a:spLocks/>
            </p:cNvSpPr>
            <p:nvPr/>
          </p:nvSpPr>
          <p:spPr bwMode="auto">
            <a:xfrm>
              <a:off x="2702" y="1273"/>
              <a:ext cx="1443" cy="1323"/>
            </a:xfrm>
            <a:custGeom>
              <a:avLst/>
              <a:gdLst>
                <a:gd name="T0" fmla="*/ 608 w 608"/>
                <a:gd name="T1" fmla="*/ 179 h 556"/>
                <a:gd name="T2" fmla="*/ 525 w 608"/>
                <a:gd name="T3" fmla="*/ 151 h 556"/>
                <a:gd name="T4" fmla="*/ 277 w 608"/>
                <a:gd name="T5" fmla="*/ 0 h 556"/>
                <a:gd name="T6" fmla="*/ 0 w 608"/>
                <a:gd name="T7" fmla="*/ 278 h 556"/>
                <a:gd name="T8" fmla="*/ 277 w 608"/>
                <a:gd name="T9" fmla="*/ 556 h 556"/>
                <a:gd name="T10" fmla="*/ 555 w 608"/>
                <a:gd name="T11" fmla="*/ 278 h 556"/>
                <a:gd name="T12" fmla="*/ 553 w 608"/>
                <a:gd name="T13" fmla="*/ 243 h 556"/>
                <a:gd name="T14" fmla="*/ 608 w 608"/>
                <a:gd name="T15" fmla="*/ 179 h 55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08" h="556">
                  <a:moveTo>
                    <a:pt x="608" y="179"/>
                  </a:moveTo>
                  <a:cubicBezTo>
                    <a:pt x="525" y="151"/>
                    <a:pt x="525" y="151"/>
                    <a:pt x="525" y="151"/>
                  </a:cubicBezTo>
                  <a:cubicBezTo>
                    <a:pt x="479" y="62"/>
                    <a:pt x="385" y="0"/>
                    <a:pt x="277" y="0"/>
                  </a:cubicBezTo>
                  <a:cubicBezTo>
                    <a:pt x="124" y="0"/>
                    <a:pt x="0" y="125"/>
                    <a:pt x="0" y="278"/>
                  </a:cubicBezTo>
                  <a:cubicBezTo>
                    <a:pt x="0" y="432"/>
                    <a:pt x="124" y="556"/>
                    <a:pt x="277" y="556"/>
                  </a:cubicBezTo>
                  <a:cubicBezTo>
                    <a:pt x="431" y="556"/>
                    <a:pt x="555" y="432"/>
                    <a:pt x="555" y="278"/>
                  </a:cubicBezTo>
                  <a:cubicBezTo>
                    <a:pt x="555" y="266"/>
                    <a:pt x="555" y="255"/>
                    <a:pt x="553" y="243"/>
                  </a:cubicBezTo>
                  <a:lnTo>
                    <a:pt x="608" y="179"/>
                  </a:lnTo>
                  <a:close/>
                </a:path>
              </a:pathLst>
            </a:custGeom>
            <a:solidFill>
              <a:srgbClr val="FFAA0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 name="Freeform 17">
              <a:extLst>
                <a:ext uri="{FF2B5EF4-FFF2-40B4-BE49-F238E27FC236}">
                  <a16:creationId xmlns:a16="http://schemas.microsoft.com/office/drawing/2014/main" id="{2225DF68-8570-4984-A507-FDC64F892CE1}"/>
                </a:ext>
              </a:extLst>
            </p:cNvPr>
            <p:cNvSpPr>
              <a:spLocks/>
            </p:cNvSpPr>
            <p:nvPr/>
          </p:nvSpPr>
          <p:spPr bwMode="auto">
            <a:xfrm>
              <a:off x="2282" y="845"/>
              <a:ext cx="1054" cy="1059"/>
            </a:xfrm>
            <a:custGeom>
              <a:avLst/>
              <a:gdLst>
                <a:gd name="T0" fmla="*/ 418 w 444"/>
                <a:gd name="T1" fmla="*/ 327 h 445"/>
                <a:gd name="T2" fmla="*/ 444 w 444"/>
                <a:gd name="T3" fmla="*/ 222 h 445"/>
                <a:gd name="T4" fmla="*/ 222 w 444"/>
                <a:gd name="T5" fmla="*/ 0 h 445"/>
                <a:gd name="T6" fmla="*/ 0 w 444"/>
                <a:gd name="T7" fmla="*/ 222 h 445"/>
                <a:gd name="T8" fmla="*/ 222 w 444"/>
                <a:gd name="T9" fmla="*/ 445 h 445"/>
                <a:gd name="T10" fmla="*/ 322 w 444"/>
                <a:gd name="T11" fmla="*/ 421 h 445"/>
                <a:gd name="T12" fmla="*/ 426 w 444"/>
                <a:gd name="T13" fmla="*/ 429 h 445"/>
                <a:gd name="T14" fmla="*/ 418 w 444"/>
                <a:gd name="T15" fmla="*/ 327 h 44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44" h="445">
                  <a:moveTo>
                    <a:pt x="418" y="327"/>
                  </a:moveTo>
                  <a:cubicBezTo>
                    <a:pt x="435" y="296"/>
                    <a:pt x="444" y="260"/>
                    <a:pt x="444" y="222"/>
                  </a:cubicBezTo>
                  <a:cubicBezTo>
                    <a:pt x="444" y="100"/>
                    <a:pt x="345" y="0"/>
                    <a:pt x="222" y="0"/>
                  </a:cubicBezTo>
                  <a:cubicBezTo>
                    <a:pt x="99" y="0"/>
                    <a:pt x="0" y="100"/>
                    <a:pt x="0" y="222"/>
                  </a:cubicBezTo>
                  <a:cubicBezTo>
                    <a:pt x="0" y="345"/>
                    <a:pt x="99" y="445"/>
                    <a:pt x="222" y="445"/>
                  </a:cubicBezTo>
                  <a:cubicBezTo>
                    <a:pt x="258" y="445"/>
                    <a:pt x="292" y="436"/>
                    <a:pt x="322" y="421"/>
                  </a:cubicBezTo>
                  <a:cubicBezTo>
                    <a:pt x="426" y="429"/>
                    <a:pt x="426" y="429"/>
                    <a:pt x="426" y="429"/>
                  </a:cubicBezTo>
                  <a:lnTo>
                    <a:pt x="418" y="327"/>
                  </a:lnTo>
                  <a:close/>
                </a:path>
              </a:pathLst>
            </a:custGeom>
            <a:solidFill>
              <a:srgbClr val="1E84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 name="Freeform 18">
              <a:extLst>
                <a:ext uri="{FF2B5EF4-FFF2-40B4-BE49-F238E27FC236}">
                  <a16:creationId xmlns:a16="http://schemas.microsoft.com/office/drawing/2014/main" id="{33AF7AB6-1E0B-4BB1-8706-4D3786EACB3D}"/>
                </a:ext>
              </a:extLst>
            </p:cNvPr>
            <p:cNvSpPr>
              <a:spLocks/>
            </p:cNvSpPr>
            <p:nvPr/>
          </p:nvSpPr>
          <p:spPr bwMode="auto">
            <a:xfrm>
              <a:off x="1721" y="1399"/>
              <a:ext cx="834" cy="835"/>
            </a:xfrm>
            <a:custGeom>
              <a:avLst/>
              <a:gdLst>
                <a:gd name="T0" fmla="*/ 327 w 351"/>
                <a:gd name="T1" fmla="*/ 87 h 351"/>
                <a:gd name="T2" fmla="*/ 332 w 351"/>
                <a:gd name="T3" fmla="*/ 17 h 351"/>
                <a:gd name="T4" fmla="*/ 262 w 351"/>
                <a:gd name="T5" fmla="*/ 23 h 351"/>
                <a:gd name="T6" fmla="*/ 175 w 351"/>
                <a:gd name="T7" fmla="*/ 0 h 351"/>
                <a:gd name="T8" fmla="*/ 0 w 351"/>
                <a:gd name="T9" fmla="*/ 175 h 351"/>
                <a:gd name="T10" fmla="*/ 175 w 351"/>
                <a:gd name="T11" fmla="*/ 351 h 351"/>
                <a:gd name="T12" fmla="*/ 351 w 351"/>
                <a:gd name="T13" fmla="*/ 175 h 351"/>
                <a:gd name="T14" fmla="*/ 327 w 351"/>
                <a:gd name="T15" fmla="*/ 87 h 35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51" h="351">
                  <a:moveTo>
                    <a:pt x="327" y="87"/>
                  </a:moveTo>
                  <a:cubicBezTo>
                    <a:pt x="332" y="17"/>
                    <a:pt x="332" y="17"/>
                    <a:pt x="332" y="17"/>
                  </a:cubicBezTo>
                  <a:cubicBezTo>
                    <a:pt x="262" y="23"/>
                    <a:pt x="262" y="23"/>
                    <a:pt x="262" y="23"/>
                  </a:cubicBezTo>
                  <a:cubicBezTo>
                    <a:pt x="237" y="8"/>
                    <a:pt x="207" y="0"/>
                    <a:pt x="175" y="0"/>
                  </a:cubicBezTo>
                  <a:cubicBezTo>
                    <a:pt x="78" y="0"/>
                    <a:pt x="0" y="78"/>
                    <a:pt x="0" y="175"/>
                  </a:cubicBezTo>
                  <a:cubicBezTo>
                    <a:pt x="0" y="272"/>
                    <a:pt x="78" y="351"/>
                    <a:pt x="175" y="351"/>
                  </a:cubicBezTo>
                  <a:cubicBezTo>
                    <a:pt x="272" y="351"/>
                    <a:pt x="351" y="272"/>
                    <a:pt x="351" y="175"/>
                  </a:cubicBezTo>
                  <a:cubicBezTo>
                    <a:pt x="351" y="143"/>
                    <a:pt x="342" y="113"/>
                    <a:pt x="327" y="87"/>
                  </a:cubicBezTo>
                  <a:close/>
                </a:path>
              </a:pathLst>
            </a:custGeom>
            <a:solidFill>
              <a:srgbClr val="2399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9">
              <a:extLst>
                <a:ext uri="{FF2B5EF4-FFF2-40B4-BE49-F238E27FC236}">
                  <a16:creationId xmlns:a16="http://schemas.microsoft.com/office/drawing/2014/main" id="{BFEECAC6-C9D1-4CFF-8FB5-EFBCB63D5564}"/>
                </a:ext>
              </a:extLst>
            </p:cNvPr>
            <p:cNvSpPr>
              <a:spLocks/>
            </p:cNvSpPr>
            <p:nvPr/>
          </p:nvSpPr>
          <p:spPr bwMode="auto">
            <a:xfrm>
              <a:off x="1413" y="1097"/>
              <a:ext cx="636" cy="638"/>
            </a:xfrm>
            <a:custGeom>
              <a:avLst/>
              <a:gdLst>
                <a:gd name="T0" fmla="*/ 250 w 268"/>
                <a:gd name="T1" fmla="*/ 201 h 268"/>
                <a:gd name="T2" fmla="*/ 268 w 268"/>
                <a:gd name="T3" fmla="*/ 134 h 268"/>
                <a:gd name="T4" fmla="*/ 134 w 268"/>
                <a:gd name="T5" fmla="*/ 0 h 268"/>
                <a:gd name="T6" fmla="*/ 0 w 268"/>
                <a:gd name="T7" fmla="*/ 134 h 268"/>
                <a:gd name="T8" fmla="*/ 134 w 268"/>
                <a:gd name="T9" fmla="*/ 268 h 268"/>
                <a:gd name="T10" fmla="*/ 199 w 268"/>
                <a:gd name="T11" fmla="*/ 251 h 268"/>
                <a:gd name="T12" fmla="*/ 254 w 268"/>
                <a:gd name="T13" fmla="*/ 255 h 268"/>
                <a:gd name="T14" fmla="*/ 250 w 268"/>
                <a:gd name="T15" fmla="*/ 201 h 26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8" h="268">
                  <a:moveTo>
                    <a:pt x="250" y="201"/>
                  </a:moveTo>
                  <a:cubicBezTo>
                    <a:pt x="261" y="181"/>
                    <a:pt x="268" y="159"/>
                    <a:pt x="268" y="134"/>
                  </a:cubicBezTo>
                  <a:cubicBezTo>
                    <a:pt x="268" y="60"/>
                    <a:pt x="208" y="0"/>
                    <a:pt x="134" y="0"/>
                  </a:cubicBezTo>
                  <a:cubicBezTo>
                    <a:pt x="60" y="0"/>
                    <a:pt x="0" y="60"/>
                    <a:pt x="0" y="134"/>
                  </a:cubicBezTo>
                  <a:cubicBezTo>
                    <a:pt x="0" y="208"/>
                    <a:pt x="60" y="268"/>
                    <a:pt x="134" y="268"/>
                  </a:cubicBezTo>
                  <a:cubicBezTo>
                    <a:pt x="158" y="268"/>
                    <a:pt x="180" y="262"/>
                    <a:pt x="199" y="251"/>
                  </a:cubicBezTo>
                  <a:cubicBezTo>
                    <a:pt x="254" y="255"/>
                    <a:pt x="254" y="255"/>
                    <a:pt x="254" y="255"/>
                  </a:cubicBezTo>
                  <a:lnTo>
                    <a:pt x="250" y="201"/>
                  </a:lnTo>
                  <a:close/>
                </a:path>
              </a:pathLst>
            </a:custGeom>
            <a:solidFill>
              <a:srgbClr val="26A69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1" name="TextBox 20">
            <a:extLst>
              <a:ext uri="{FF2B5EF4-FFF2-40B4-BE49-F238E27FC236}">
                <a16:creationId xmlns:a16="http://schemas.microsoft.com/office/drawing/2014/main" id="{EF78844E-E912-4078-BA81-8CAC9F100D46}"/>
              </a:ext>
            </a:extLst>
          </p:cNvPr>
          <p:cNvSpPr txBox="1"/>
          <p:nvPr/>
        </p:nvSpPr>
        <p:spPr>
          <a:xfrm>
            <a:off x="587057" y="3131215"/>
            <a:ext cx="826534" cy="646331"/>
          </a:xfrm>
          <a:prstGeom prst="rect">
            <a:avLst/>
          </a:prstGeom>
          <a:noFill/>
        </p:spPr>
        <p:txBody>
          <a:bodyPr wrap="square" rtlCol="0">
            <a:spAutoFit/>
          </a:bodyPr>
          <a:lstStyle/>
          <a:p>
            <a:r>
              <a:rPr lang="en-US" sz="3600" dirty="0">
                <a:solidFill>
                  <a:schemeClr val="bg1"/>
                </a:solidFill>
              </a:rPr>
              <a:t>01</a:t>
            </a:r>
          </a:p>
        </p:txBody>
      </p:sp>
      <p:sp>
        <p:nvSpPr>
          <p:cNvPr id="39" name="TextBox 38">
            <a:extLst>
              <a:ext uri="{FF2B5EF4-FFF2-40B4-BE49-F238E27FC236}">
                <a16:creationId xmlns:a16="http://schemas.microsoft.com/office/drawing/2014/main" id="{DF291E31-9AAD-4360-B470-AE64219B9650}"/>
              </a:ext>
            </a:extLst>
          </p:cNvPr>
          <p:cNvSpPr txBox="1"/>
          <p:nvPr/>
        </p:nvSpPr>
        <p:spPr>
          <a:xfrm>
            <a:off x="1621313" y="4631552"/>
            <a:ext cx="834622" cy="646331"/>
          </a:xfrm>
          <a:prstGeom prst="rect">
            <a:avLst/>
          </a:prstGeom>
          <a:noFill/>
        </p:spPr>
        <p:txBody>
          <a:bodyPr wrap="square" rtlCol="0">
            <a:spAutoFit/>
          </a:bodyPr>
          <a:lstStyle/>
          <a:p>
            <a:r>
              <a:rPr lang="en-US" sz="3600" dirty="0">
                <a:solidFill>
                  <a:schemeClr val="bg1"/>
                </a:solidFill>
              </a:rPr>
              <a:t>02</a:t>
            </a:r>
          </a:p>
        </p:txBody>
      </p:sp>
      <p:sp>
        <p:nvSpPr>
          <p:cNvPr id="40" name="TextBox 39">
            <a:extLst>
              <a:ext uri="{FF2B5EF4-FFF2-40B4-BE49-F238E27FC236}">
                <a16:creationId xmlns:a16="http://schemas.microsoft.com/office/drawing/2014/main" id="{7DBCEF5F-825D-45D4-9D38-F41FBC28E4BF}"/>
              </a:ext>
            </a:extLst>
          </p:cNvPr>
          <p:cNvSpPr txBox="1"/>
          <p:nvPr/>
        </p:nvSpPr>
        <p:spPr>
          <a:xfrm>
            <a:off x="3286659" y="2347665"/>
            <a:ext cx="841928" cy="760545"/>
          </a:xfrm>
          <a:prstGeom prst="rect">
            <a:avLst/>
          </a:prstGeom>
          <a:noFill/>
        </p:spPr>
        <p:txBody>
          <a:bodyPr wrap="square" rtlCol="0">
            <a:spAutoFit/>
          </a:bodyPr>
          <a:lstStyle/>
          <a:p>
            <a:r>
              <a:rPr lang="en-US" sz="4800" dirty="0">
                <a:solidFill>
                  <a:schemeClr val="bg1"/>
                </a:solidFill>
              </a:rPr>
              <a:t>03</a:t>
            </a:r>
          </a:p>
        </p:txBody>
      </p:sp>
      <p:sp>
        <p:nvSpPr>
          <p:cNvPr id="41" name="TextBox 40">
            <a:extLst>
              <a:ext uri="{FF2B5EF4-FFF2-40B4-BE49-F238E27FC236}">
                <a16:creationId xmlns:a16="http://schemas.microsoft.com/office/drawing/2014/main" id="{DAA505F7-072D-449C-A7E4-9BC45C72D86F}"/>
              </a:ext>
            </a:extLst>
          </p:cNvPr>
          <p:cNvSpPr txBox="1"/>
          <p:nvPr/>
        </p:nvSpPr>
        <p:spPr>
          <a:xfrm>
            <a:off x="4131817" y="4719446"/>
            <a:ext cx="896056" cy="760545"/>
          </a:xfrm>
          <a:prstGeom prst="rect">
            <a:avLst/>
          </a:prstGeom>
          <a:noFill/>
        </p:spPr>
        <p:txBody>
          <a:bodyPr wrap="square" rtlCol="0">
            <a:spAutoFit/>
          </a:bodyPr>
          <a:lstStyle/>
          <a:p>
            <a:r>
              <a:rPr lang="en-US" sz="4800" dirty="0">
                <a:solidFill>
                  <a:schemeClr val="bg1"/>
                </a:solidFill>
              </a:rPr>
              <a:t>04</a:t>
            </a:r>
          </a:p>
        </p:txBody>
      </p:sp>
      <p:sp>
        <p:nvSpPr>
          <p:cNvPr id="42" name="TextBox 41">
            <a:extLst>
              <a:ext uri="{FF2B5EF4-FFF2-40B4-BE49-F238E27FC236}">
                <a16:creationId xmlns:a16="http://schemas.microsoft.com/office/drawing/2014/main" id="{493A71A3-B6D3-4C7B-8B0D-33041F0C4833}"/>
              </a:ext>
            </a:extLst>
          </p:cNvPr>
          <p:cNvSpPr txBox="1"/>
          <p:nvPr/>
        </p:nvSpPr>
        <p:spPr>
          <a:xfrm>
            <a:off x="6496095" y="2407781"/>
            <a:ext cx="939932" cy="760545"/>
          </a:xfrm>
          <a:prstGeom prst="rect">
            <a:avLst/>
          </a:prstGeom>
          <a:noFill/>
        </p:spPr>
        <p:txBody>
          <a:bodyPr wrap="square" rtlCol="0">
            <a:spAutoFit/>
          </a:bodyPr>
          <a:lstStyle/>
          <a:p>
            <a:r>
              <a:rPr lang="en-US" sz="4800" dirty="0">
                <a:solidFill>
                  <a:schemeClr val="bg1"/>
                </a:solidFill>
              </a:rPr>
              <a:t>05</a:t>
            </a:r>
          </a:p>
        </p:txBody>
      </p:sp>
      <p:sp>
        <p:nvSpPr>
          <p:cNvPr id="43" name="TextBox 42">
            <a:extLst>
              <a:ext uri="{FF2B5EF4-FFF2-40B4-BE49-F238E27FC236}">
                <a16:creationId xmlns:a16="http://schemas.microsoft.com/office/drawing/2014/main" id="{EBF7920A-8B9C-4C84-9BF9-544AD2F95F68}"/>
              </a:ext>
            </a:extLst>
          </p:cNvPr>
          <p:cNvSpPr txBox="1"/>
          <p:nvPr/>
        </p:nvSpPr>
        <p:spPr>
          <a:xfrm>
            <a:off x="9559703" y="3487087"/>
            <a:ext cx="991052" cy="830997"/>
          </a:xfrm>
          <a:prstGeom prst="rect">
            <a:avLst/>
          </a:prstGeom>
          <a:noFill/>
        </p:spPr>
        <p:txBody>
          <a:bodyPr wrap="square" rtlCol="0">
            <a:spAutoFit/>
          </a:bodyPr>
          <a:lstStyle/>
          <a:p>
            <a:r>
              <a:rPr lang="en-US" sz="4800" dirty="0">
                <a:solidFill>
                  <a:schemeClr val="bg1"/>
                </a:solidFill>
              </a:rPr>
              <a:t>06</a:t>
            </a:r>
          </a:p>
        </p:txBody>
      </p:sp>
      <p:grpSp>
        <p:nvGrpSpPr>
          <p:cNvPr id="44" name="Group 43">
            <a:extLst>
              <a:ext uri="{FF2B5EF4-FFF2-40B4-BE49-F238E27FC236}">
                <a16:creationId xmlns:a16="http://schemas.microsoft.com/office/drawing/2014/main" id="{DF8B46CB-48C8-4EFE-AA37-1FD8573F0F63}"/>
              </a:ext>
            </a:extLst>
          </p:cNvPr>
          <p:cNvGrpSpPr/>
          <p:nvPr/>
        </p:nvGrpSpPr>
        <p:grpSpPr>
          <a:xfrm>
            <a:off x="7283479" y="2458100"/>
            <a:ext cx="1678747" cy="1025307"/>
            <a:chOff x="1393407" y="1719484"/>
            <a:chExt cx="1834254" cy="1120284"/>
          </a:xfrm>
        </p:grpSpPr>
        <p:sp>
          <p:nvSpPr>
            <p:cNvPr id="45" name="TextBox 125">
              <a:extLst>
                <a:ext uri="{FF2B5EF4-FFF2-40B4-BE49-F238E27FC236}">
                  <a16:creationId xmlns:a16="http://schemas.microsoft.com/office/drawing/2014/main" id="{5B06A55A-C277-4B01-B527-76E2F5DBABD4}"/>
                </a:ext>
              </a:extLst>
            </p:cNvPr>
            <p:cNvSpPr txBox="1">
              <a:spLocks noChangeArrowheads="1"/>
            </p:cNvSpPr>
            <p:nvPr/>
          </p:nvSpPr>
          <p:spPr bwMode="auto">
            <a:xfrm>
              <a:off x="1393409" y="1719484"/>
              <a:ext cx="750490" cy="461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2400" b="1" dirty="0">
                  <a:solidFill>
                    <a:schemeClr val="bg1"/>
                  </a:solidFill>
                  <a:latin typeface="+mn-lt"/>
                </a:rPr>
                <a:t>Title</a:t>
              </a:r>
              <a:endParaRPr lang="id-ID" altLang="es-MX" sz="2400" b="1" dirty="0">
                <a:solidFill>
                  <a:schemeClr val="bg1"/>
                </a:solidFill>
                <a:latin typeface="+mn-lt"/>
              </a:endParaRPr>
            </a:p>
          </p:txBody>
        </p:sp>
        <p:sp>
          <p:nvSpPr>
            <p:cNvPr id="46" name="TextBox 127">
              <a:extLst>
                <a:ext uri="{FF2B5EF4-FFF2-40B4-BE49-F238E27FC236}">
                  <a16:creationId xmlns:a16="http://schemas.microsoft.com/office/drawing/2014/main" id="{231DB78C-8CD3-41FD-AB0C-E2F037041418}"/>
                </a:ext>
              </a:extLst>
            </p:cNvPr>
            <p:cNvSpPr txBox="1">
              <a:spLocks noChangeArrowheads="1"/>
            </p:cNvSpPr>
            <p:nvPr/>
          </p:nvSpPr>
          <p:spPr bwMode="auto">
            <a:xfrm>
              <a:off x="1393407" y="2134850"/>
              <a:ext cx="1834254" cy="7049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s-CO" sz="1800" dirty="0">
                  <a:solidFill>
                    <a:schemeClr val="bg1"/>
                  </a:solidFill>
                  <a:latin typeface="+mn-lt"/>
                </a:rPr>
                <a:t>Lorem ipsum dolor sit amet</a:t>
              </a:r>
              <a:endParaRPr lang="en-US" altLang="es-MX" sz="1800" dirty="0">
                <a:solidFill>
                  <a:schemeClr val="bg1"/>
                </a:solidFill>
                <a:latin typeface="+mn-lt"/>
                <a:cs typeface="Calibri Light" panose="020F0302020204030204" pitchFamily="34" charset="0"/>
              </a:endParaRPr>
            </a:p>
          </p:txBody>
        </p:sp>
      </p:grpSp>
      <p:grpSp>
        <p:nvGrpSpPr>
          <p:cNvPr id="47" name="Group 46">
            <a:extLst>
              <a:ext uri="{FF2B5EF4-FFF2-40B4-BE49-F238E27FC236}">
                <a16:creationId xmlns:a16="http://schemas.microsoft.com/office/drawing/2014/main" id="{3C2E8479-C6FC-4FFA-BD2A-C8D864964F23}"/>
              </a:ext>
            </a:extLst>
          </p:cNvPr>
          <p:cNvGrpSpPr/>
          <p:nvPr/>
        </p:nvGrpSpPr>
        <p:grpSpPr>
          <a:xfrm>
            <a:off x="4898740" y="4694351"/>
            <a:ext cx="1751611" cy="920682"/>
            <a:chOff x="1393407" y="1833800"/>
            <a:chExt cx="1913868" cy="1005968"/>
          </a:xfrm>
        </p:grpSpPr>
        <p:sp>
          <p:nvSpPr>
            <p:cNvPr id="48" name="TextBox 125">
              <a:extLst>
                <a:ext uri="{FF2B5EF4-FFF2-40B4-BE49-F238E27FC236}">
                  <a16:creationId xmlns:a16="http://schemas.microsoft.com/office/drawing/2014/main" id="{AFA22F40-F2E5-44AE-A7D0-34FFCC639B75}"/>
                </a:ext>
              </a:extLst>
            </p:cNvPr>
            <p:cNvSpPr txBox="1">
              <a:spLocks noChangeArrowheads="1"/>
            </p:cNvSpPr>
            <p:nvPr/>
          </p:nvSpPr>
          <p:spPr bwMode="auto">
            <a:xfrm>
              <a:off x="1393407" y="1833800"/>
              <a:ext cx="819419" cy="461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2400" b="1" dirty="0" err="1">
                  <a:solidFill>
                    <a:schemeClr val="bg1"/>
                  </a:solidFill>
                  <a:latin typeface="+mn-lt"/>
                </a:rPr>
                <a:t>Title</a:t>
              </a:r>
              <a:r>
                <a:rPr lang="es-CO" altLang="es-MX" sz="2400" b="1" dirty="0">
                  <a:solidFill>
                    <a:schemeClr val="bg1"/>
                  </a:solidFill>
                  <a:latin typeface="+mn-lt"/>
                </a:rPr>
                <a:t> </a:t>
              </a:r>
              <a:endParaRPr lang="id-ID" altLang="es-MX" sz="2400" b="1" dirty="0">
                <a:solidFill>
                  <a:schemeClr val="bg1"/>
                </a:solidFill>
                <a:latin typeface="+mn-lt"/>
              </a:endParaRPr>
            </a:p>
          </p:txBody>
        </p:sp>
        <p:sp>
          <p:nvSpPr>
            <p:cNvPr id="49" name="TextBox 127">
              <a:extLst>
                <a:ext uri="{FF2B5EF4-FFF2-40B4-BE49-F238E27FC236}">
                  <a16:creationId xmlns:a16="http://schemas.microsoft.com/office/drawing/2014/main" id="{90374FE0-5710-483F-9C4B-1E35C31A8934}"/>
                </a:ext>
              </a:extLst>
            </p:cNvPr>
            <p:cNvSpPr txBox="1">
              <a:spLocks noChangeArrowheads="1"/>
            </p:cNvSpPr>
            <p:nvPr/>
          </p:nvSpPr>
          <p:spPr bwMode="auto">
            <a:xfrm>
              <a:off x="1393407" y="2134850"/>
              <a:ext cx="1913868" cy="7049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s-CO" sz="1800" dirty="0">
                  <a:solidFill>
                    <a:schemeClr val="bg1"/>
                  </a:solidFill>
                  <a:latin typeface="+mn-lt"/>
                </a:rPr>
                <a:t>Lorem ipsum dolor sit amet, </a:t>
              </a:r>
              <a:endParaRPr lang="en-US" altLang="es-MX" sz="1800" dirty="0">
                <a:solidFill>
                  <a:schemeClr val="bg1"/>
                </a:solidFill>
                <a:latin typeface="+mn-lt"/>
                <a:cs typeface="Calibri Light" panose="020F0302020204030204" pitchFamily="34" charset="0"/>
              </a:endParaRPr>
            </a:p>
          </p:txBody>
        </p:sp>
      </p:grpSp>
      <p:grpSp>
        <p:nvGrpSpPr>
          <p:cNvPr id="50" name="Group 49">
            <a:extLst>
              <a:ext uri="{FF2B5EF4-FFF2-40B4-BE49-F238E27FC236}">
                <a16:creationId xmlns:a16="http://schemas.microsoft.com/office/drawing/2014/main" id="{EDF17D24-6B47-4AF3-8B6A-60FC9AD8489E}"/>
              </a:ext>
            </a:extLst>
          </p:cNvPr>
          <p:cNvGrpSpPr/>
          <p:nvPr/>
        </p:nvGrpSpPr>
        <p:grpSpPr>
          <a:xfrm>
            <a:off x="3355006" y="3021450"/>
            <a:ext cx="1809735" cy="876498"/>
            <a:chOff x="1393407" y="1816034"/>
            <a:chExt cx="1977376" cy="957691"/>
          </a:xfrm>
        </p:grpSpPr>
        <p:sp>
          <p:nvSpPr>
            <p:cNvPr id="51" name="TextBox 125">
              <a:extLst>
                <a:ext uri="{FF2B5EF4-FFF2-40B4-BE49-F238E27FC236}">
                  <a16:creationId xmlns:a16="http://schemas.microsoft.com/office/drawing/2014/main" id="{C9B03E1D-B0BE-4D9B-BCE3-96B644A953E2}"/>
                </a:ext>
              </a:extLst>
            </p:cNvPr>
            <p:cNvSpPr txBox="1">
              <a:spLocks noChangeArrowheads="1"/>
            </p:cNvSpPr>
            <p:nvPr/>
          </p:nvSpPr>
          <p:spPr bwMode="auto">
            <a:xfrm>
              <a:off x="1403443" y="1816034"/>
              <a:ext cx="750490" cy="461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2400" b="1" dirty="0">
                  <a:solidFill>
                    <a:schemeClr val="bg1"/>
                  </a:solidFill>
                  <a:latin typeface="+mn-lt"/>
                </a:rPr>
                <a:t>Title</a:t>
              </a:r>
              <a:endParaRPr lang="id-ID" altLang="es-MX" sz="2400" b="1" dirty="0">
                <a:solidFill>
                  <a:schemeClr val="bg1"/>
                </a:solidFill>
                <a:latin typeface="+mn-lt"/>
              </a:endParaRPr>
            </a:p>
          </p:txBody>
        </p:sp>
        <p:sp>
          <p:nvSpPr>
            <p:cNvPr id="52" name="TextBox 127">
              <a:extLst>
                <a:ext uri="{FF2B5EF4-FFF2-40B4-BE49-F238E27FC236}">
                  <a16:creationId xmlns:a16="http://schemas.microsoft.com/office/drawing/2014/main" id="{7795928F-0CBA-495D-8897-A18EB1F81A8E}"/>
                </a:ext>
              </a:extLst>
            </p:cNvPr>
            <p:cNvSpPr txBox="1">
              <a:spLocks noChangeArrowheads="1"/>
            </p:cNvSpPr>
            <p:nvPr/>
          </p:nvSpPr>
          <p:spPr bwMode="auto">
            <a:xfrm>
              <a:off x="1393407" y="2134850"/>
              <a:ext cx="1977376" cy="63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s-CO" sz="1600" dirty="0">
                  <a:solidFill>
                    <a:schemeClr val="bg1"/>
                  </a:solidFill>
                  <a:latin typeface="+mn-lt"/>
                </a:rPr>
                <a:t>Lorem ipsum dolor sit amet, consectetur</a:t>
              </a:r>
              <a:endParaRPr lang="en-US" altLang="es-MX" sz="1600" dirty="0">
                <a:solidFill>
                  <a:schemeClr val="bg1"/>
                </a:solidFill>
                <a:latin typeface="+mn-lt"/>
                <a:cs typeface="Calibri Light" panose="020F0302020204030204" pitchFamily="34" charset="0"/>
              </a:endParaRPr>
            </a:p>
          </p:txBody>
        </p:sp>
      </p:grpSp>
      <p:grpSp>
        <p:nvGrpSpPr>
          <p:cNvPr id="53" name="Group 52">
            <a:extLst>
              <a:ext uri="{FF2B5EF4-FFF2-40B4-BE49-F238E27FC236}">
                <a16:creationId xmlns:a16="http://schemas.microsoft.com/office/drawing/2014/main" id="{08C0E76F-AC89-4ECA-8F59-ED32267806B1}"/>
              </a:ext>
            </a:extLst>
          </p:cNvPr>
          <p:cNvGrpSpPr/>
          <p:nvPr/>
        </p:nvGrpSpPr>
        <p:grpSpPr>
          <a:xfrm>
            <a:off x="9934026" y="4199812"/>
            <a:ext cx="1639754" cy="898728"/>
            <a:chOff x="1379897" y="1857788"/>
            <a:chExt cx="1791649" cy="981980"/>
          </a:xfrm>
        </p:grpSpPr>
        <p:sp>
          <p:nvSpPr>
            <p:cNvPr id="54" name="TextBox 125">
              <a:extLst>
                <a:ext uri="{FF2B5EF4-FFF2-40B4-BE49-F238E27FC236}">
                  <a16:creationId xmlns:a16="http://schemas.microsoft.com/office/drawing/2014/main" id="{242DBB31-0775-4D4F-ABBC-65B55B97D348}"/>
                </a:ext>
              </a:extLst>
            </p:cNvPr>
            <p:cNvSpPr txBox="1">
              <a:spLocks noChangeArrowheads="1"/>
            </p:cNvSpPr>
            <p:nvPr/>
          </p:nvSpPr>
          <p:spPr bwMode="auto">
            <a:xfrm>
              <a:off x="1379897" y="1857788"/>
              <a:ext cx="750490" cy="461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2400" b="1" dirty="0">
                  <a:solidFill>
                    <a:schemeClr val="bg1"/>
                  </a:solidFill>
                  <a:latin typeface="+mn-lt"/>
                </a:rPr>
                <a:t>Title</a:t>
              </a:r>
              <a:endParaRPr lang="id-ID" altLang="es-MX" sz="2400" b="1" dirty="0">
                <a:solidFill>
                  <a:schemeClr val="bg1"/>
                </a:solidFill>
                <a:latin typeface="+mn-lt"/>
              </a:endParaRPr>
            </a:p>
          </p:txBody>
        </p:sp>
        <p:sp>
          <p:nvSpPr>
            <p:cNvPr id="55" name="TextBox 127">
              <a:extLst>
                <a:ext uri="{FF2B5EF4-FFF2-40B4-BE49-F238E27FC236}">
                  <a16:creationId xmlns:a16="http://schemas.microsoft.com/office/drawing/2014/main" id="{06564823-EE98-409B-A98F-7982A438A32F}"/>
                </a:ext>
              </a:extLst>
            </p:cNvPr>
            <p:cNvSpPr txBox="1">
              <a:spLocks noChangeArrowheads="1"/>
            </p:cNvSpPr>
            <p:nvPr/>
          </p:nvSpPr>
          <p:spPr bwMode="auto">
            <a:xfrm>
              <a:off x="1393407" y="2134850"/>
              <a:ext cx="1778139" cy="7049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s-CO" sz="1800" dirty="0">
                  <a:solidFill>
                    <a:schemeClr val="bg1"/>
                  </a:solidFill>
                  <a:latin typeface="+mn-lt"/>
                </a:rPr>
                <a:t>Lorem ipsum dolor sit amet</a:t>
              </a:r>
              <a:endParaRPr lang="en-US" altLang="es-MX" sz="1800" dirty="0">
                <a:solidFill>
                  <a:schemeClr val="bg1"/>
                </a:solidFill>
                <a:latin typeface="+mn-lt"/>
                <a:cs typeface="Calibri Light" panose="020F0302020204030204" pitchFamily="34" charset="0"/>
              </a:endParaRPr>
            </a:p>
          </p:txBody>
        </p:sp>
      </p:grpSp>
      <p:grpSp>
        <p:nvGrpSpPr>
          <p:cNvPr id="56" name="Group 55">
            <a:extLst>
              <a:ext uri="{FF2B5EF4-FFF2-40B4-BE49-F238E27FC236}">
                <a16:creationId xmlns:a16="http://schemas.microsoft.com/office/drawing/2014/main" id="{A109DDBD-6275-47B9-81C2-F9ED3BE04BA8}"/>
              </a:ext>
            </a:extLst>
          </p:cNvPr>
          <p:cNvGrpSpPr/>
          <p:nvPr/>
        </p:nvGrpSpPr>
        <p:grpSpPr>
          <a:xfrm>
            <a:off x="1823975" y="3930023"/>
            <a:ext cx="1488188" cy="936711"/>
            <a:chOff x="1651962" y="1904026"/>
            <a:chExt cx="1626043" cy="1023481"/>
          </a:xfrm>
        </p:grpSpPr>
        <p:sp>
          <p:nvSpPr>
            <p:cNvPr id="57" name="TextBox 125">
              <a:extLst>
                <a:ext uri="{FF2B5EF4-FFF2-40B4-BE49-F238E27FC236}">
                  <a16:creationId xmlns:a16="http://schemas.microsoft.com/office/drawing/2014/main" id="{597842F6-03F3-4766-A323-42A6977DA3D0}"/>
                </a:ext>
              </a:extLst>
            </p:cNvPr>
            <p:cNvSpPr txBox="1">
              <a:spLocks noChangeArrowheads="1"/>
            </p:cNvSpPr>
            <p:nvPr/>
          </p:nvSpPr>
          <p:spPr bwMode="auto">
            <a:xfrm>
              <a:off x="2308623" y="1904026"/>
              <a:ext cx="750490" cy="461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2400" b="1" dirty="0">
                  <a:solidFill>
                    <a:schemeClr val="bg1"/>
                  </a:solidFill>
                  <a:latin typeface="+mn-lt"/>
                </a:rPr>
                <a:t>Title</a:t>
              </a:r>
              <a:endParaRPr lang="id-ID" altLang="es-MX" sz="2400" b="1" dirty="0">
                <a:solidFill>
                  <a:schemeClr val="bg1"/>
                </a:solidFill>
                <a:latin typeface="+mn-lt"/>
              </a:endParaRPr>
            </a:p>
          </p:txBody>
        </p:sp>
        <p:sp>
          <p:nvSpPr>
            <p:cNvPr id="58" name="TextBox 127">
              <a:extLst>
                <a:ext uri="{FF2B5EF4-FFF2-40B4-BE49-F238E27FC236}">
                  <a16:creationId xmlns:a16="http://schemas.microsoft.com/office/drawing/2014/main" id="{39235BDD-28FD-42E0-AFB4-78F2F5B7249D}"/>
                </a:ext>
              </a:extLst>
            </p:cNvPr>
            <p:cNvSpPr txBox="1">
              <a:spLocks noChangeArrowheads="1"/>
            </p:cNvSpPr>
            <p:nvPr/>
          </p:nvSpPr>
          <p:spPr bwMode="auto">
            <a:xfrm>
              <a:off x="1651962" y="2222589"/>
              <a:ext cx="1626043" cy="7049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s-CO" sz="1800" dirty="0">
                  <a:solidFill>
                    <a:schemeClr val="bg1"/>
                  </a:solidFill>
                  <a:latin typeface="+mn-lt"/>
                </a:rPr>
                <a:t>Lorem ipsum dolor sit amet, </a:t>
              </a:r>
              <a:endParaRPr lang="en-US" altLang="es-MX" sz="1800" dirty="0">
                <a:solidFill>
                  <a:schemeClr val="bg1"/>
                </a:solidFill>
                <a:latin typeface="+mn-lt"/>
                <a:cs typeface="Calibri Light" panose="020F0302020204030204" pitchFamily="34" charset="0"/>
              </a:endParaRPr>
            </a:p>
          </p:txBody>
        </p:sp>
      </p:grpSp>
      <p:grpSp>
        <p:nvGrpSpPr>
          <p:cNvPr id="59" name="Group 58">
            <a:extLst>
              <a:ext uri="{FF2B5EF4-FFF2-40B4-BE49-F238E27FC236}">
                <a16:creationId xmlns:a16="http://schemas.microsoft.com/office/drawing/2014/main" id="{BEB39D69-1A05-4966-98EE-66257040EDBE}"/>
              </a:ext>
            </a:extLst>
          </p:cNvPr>
          <p:cNvGrpSpPr/>
          <p:nvPr/>
        </p:nvGrpSpPr>
        <p:grpSpPr>
          <a:xfrm>
            <a:off x="1098259" y="2801181"/>
            <a:ext cx="1187541" cy="1145269"/>
            <a:chOff x="1651962" y="1938655"/>
            <a:chExt cx="1297546" cy="1251359"/>
          </a:xfrm>
        </p:grpSpPr>
        <p:sp>
          <p:nvSpPr>
            <p:cNvPr id="60" name="TextBox 125">
              <a:extLst>
                <a:ext uri="{FF2B5EF4-FFF2-40B4-BE49-F238E27FC236}">
                  <a16:creationId xmlns:a16="http://schemas.microsoft.com/office/drawing/2014/main" id="{2615592B-E4B9-4670-9E0F-56C82D0EC56E}"/>
                </a:ext>
              </a:extLst>
            </p:cNvPr>
            <p:cNvSpPr txBox="1">
              <a:spLocks noChangeArrowheads="1"/>
            </p:cNvSpPr>
            <p:nvPr/>
          </p:nvSpPr>
          <p:spPr bwMode="auto">
            <a:xfrm>
              <a:off x="1651962" y="1938655"/>
              <a:ext cx="750490" cy="461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2400" b="1" dirty="0">
                  <a:solidFill>
                    <a:schemeClr val="bg1"/>
                  </a:solidFill>
                  <a:latin typeface="+mn-lt"/>
                </a:rPr>
                <a:t>Title</a:t>
              </a:r>
              <a:endParaRPr lang="id-ID" altLang="es-MX" sz="2400" b="1" dirty="0">
                <a:solidFill>
                  <a:schemeClr val="bg1"/>
                </a:solidFill>
                <a:latin typeface="+mn-lt"/>
              </a:endParaRPr>
            </a:p>
          </p:txBody>
        </p:sp>
        <p:sp>
          <p:nvSpPr>
            <p:cNvPr id="61" name="TextBox 127">
              <a:extLst>
                <a:ext uri="{FF2B5EF4-FFF2-40B4-BE49-F238E27FC236}">
                  <a16:creationId xmlns:a16="http://schemas.microsoft.com/office/drawing/2014/main" id="{C6FEAF3F-3A1E-4519-9EF8-56E4714D71B5}"/>
                </a:ext>
              </a:extLst>
            </p:cNvPr>
            <p:cNvSpPr txBox="1">
              <a:spLocks noChangeArrowheads="1"/>
            </p:cNvSpPr>
            <p:nvPr/>
          </p:nvSpPr>
          <p:spPr bwMode="auto">
            <a:xfrm>
              <a:off x="1663517" y="2180397"/>
              <a:ext cx="1285991" cy="10096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s-CO" sz="1800" dirty="0">
                  <a:solidFill>
                    <a:schemeClr val="bg1"/>
                  </a:solidFill>
                  <a:latin typeface="+mn-lt"/>
                </a:rPr>
                <a:t>Lorem ipsum dolor</a:t>
              </a:r>
              <a:endParaRPr lang="en-US" altLang="es-MX" sz="1800" dirty="0">
                <a:solidFill>
                  <a:schemeClr val="bg1"/>
                </a:solidFill>
                <a:latin typeface="+mn-lt"/>
                <a:cs typeface="Calibri Light" panose="020F0302020204030204" pitchFamily="34" charset="0"/>
              </a:endParaRPr>
            </a:p>
          </p:txBody>
        </p:sp>
      </p:grpSp>
      <p:sp>
        <p:nvSpPr>
          <p:cNvPr id="26" name="Freeform 23">
            <a:extLst>
              <a:ext uri="{FF2B5EF4-FFF2-40B4-BE49-F238E27FC236}">
                <a16:creationId xmlns:a16="http://schemas.microsoft.com/office/drawing/2014/main" id="{D52E0BC9-15D7-4284-8C7A-B1B9EC550EBE}"/>
              </a:ext>
            </a:extLst>
          </p:cNvPr>
          <p:cNvSpPr>
            <a:spLocks noEditPoints="1"/>
          </p:cNvSpPr>
          <p:nvPr/>
        </p:nvSpPr>
        <p:spPr bwMode="auto">
          <a:xfrm>
            <a:off x="2203297" y="3678477"/>
            <a:ext cx="168539" cy="547748"/>
          </a:xfrm>
          <a:custGeom>
            <a:avLst/>
            <a:gdLst>
              <a:gd name="T0" fmla="*/ 9 w 46"/>
              <a:gd name="T1" fmla="*/ 87 h 156"/>
              <a:gd name="T2" fmla="*/ 38 w 46"/>
              <a:gd name="T3" fmla="*/ 87 h 156"/>
              <a:gd name="T4" fmla="*/ 38 w 46"/>
              <a:gd name="T5" fmla="*/ 53 h 156"/>
              <a:gd name="T6" fmla="*/ 9 w 46"/>
              <a:gd name="T7" fmla="*/ 53 h 156"/>
              <a:gd name="T8" fmla="*/ 9 w 46"/>
              <a:gd name="T9" fmla="*/ 87 h 156"/>
              <a:gd name="T10" fmla="*/ 23 w 46"/>
              <a:gd name="T11" fmla="*/ 104 h 156"/>
              <a:gd name="T12" fmla="*/ 28 w 46"/>
              <a:gd name="T13" fmla="*/ 106 h 156"/>
              <a:gd name="T14" fmla="*/ 30 w 46"/>
              <a:gd name="T15" fmla="*/ 111 h 156"/>
              <a:gd name="T16" fmla="*/ 28 w 46"/>
              <a:gd name="T17" fmla="*/ 116 h 156"/>
              <a:gd name="T18" fmla="*/ 25 w 46"/>
              <a:gd name="T19" fmla="*/ 118 h 156"/>
              <a:gd name="T20" fmla="*/ 25 w 46"/>
              <a:gd name="T21" fmla="*/ 149 h 156"/>
              <a:gd name="T22" fmla="*/ 43 w 46"/>
              <a:gd name="T23" fmla="*/ 121 h 156"/>
              <a:gd name="T24" fmla="*/ 38 w 46"/>
              <a:gd name="T25" fmla="*/ 90 h 156"/>
              <a:gd name="T26" fmla="*/ 8 w 46"/>
              <a:gd name="T27" fmla="*/ 90 h 156"/>
              <a:gd name="T28" fmla="*/ 3 w 46"/>
              <a:gd name="T29" fmla="*/ 121 h 156"/>
              <a:gd name="T30" fmla="*/ 22 w 46"/>
              <a:gd name="T31" fmla="*/ 149 h 156"/>
              <a:gd name="T32" fmla="*/ 22 w 46"/>
              <a:gd name="T33" fmla="*/ 118 h 156"/>
              <a:gd name="T34" fmla="*/ 18 w 46"/>
              <a:gd name="T35" fmla="*/ 116 h 156"/>
              <a:gd name="T36" fmla="*/ 16 w 46"/>
              <a:gd name="T37" fmla="*/ 111 h 156"/>
              <a:gd name="T38" fmla="*/ 18 w 46"/>
              <a:gd name="T39" fmla="*/ 106 h 156"/>
              <a:gd name="T40" fmla="*/ 23 w 46"/>
              <a:gd name="T41" fmla="*/ 104 h 156"/>
              <a:gd name="T42" fmla="*/ 26 w 46"/>
              <a:gd name="T43" fmla="*/ 108 h 156"/>
              <a:gd name="T44" fmla="*/ 27 w 46"/>
              <a:gd name="T45" fmla="*/ 111 h 156"/>
              <a:gd name="T46" fmla="*/ 26 w 46"/>
              <a:gd name="T47" fmla="*/ 114 h 156"/>
              <a:gd name="T48" fmla="*/ 23 w 46"/>
              <a:gd name="T49" fmla="*/ 115 h 156"/>
              <a:gd name="T50" fmla="*/ 20 w 46"/>
              <a:gd name="T51" fmla="*/ 114 h 156"/>
              <a:gd name="T52" fmla="*/ 19 w 46"/>
              <a:gd name="T53" fmla="*/ 111 h 156"/>
              <a:gd name="T54" fmla="*/ 20 w 46"/>
              <a:gd name="T55" fmla="*/ 108 h 156"/>
              <a:gd name="T56" fmla="*/ 23 w 46"/>
              <a:gd name="T57" fmla="*/ 107 h 156"/>
              <a:gd name="T58" fmla="*/ 26 w 46"/>
              <a:gd name="T59" fmla="*/ 108 h 156"/>
              <a:gd name="T60" fmla="*/ 24 w 46"/>
              <a:gd name="T61" fmla="*/ 155 h 156"/>
              <a:gd name="T62" fmla="*/ 23 w 46"/>
              <a:gd name="T63" fmla="*/ 156 h 156"/>
              <a:gd name="T64" fmla="*/ 22 w 46"/>
              <a:gd name="T65" fmla="*/ 155 h 156"/>
              <a:gd name="T66" fmla="*/ 0 w 46"/>
              <a:gd name="T67" fmla="*/ 122 h 156"/>
              <a:gd name="T68" fmla="*/ 0 w 46"/>
              <a:gd name="T69" fmla="*/ 121 h 156"/>
              <a:gd name="T70" fmla="*/ 0 w 46"/>
              <a:gd name="T71" fmla="*/ 121 h 156"/>
              <a:gd name="T72" fmla="*/ 6 w 46"/>
              <a:gd name="T73" fmla="*/ 88 h 156"/>
              <a:gd name="T74" fmla="*/ 6 w 46"/>
              <a:gd name="T75" fmla="*/ 51 h 156"/>
              <a:gd name="T76" fmla="*/ 6 w 46"/>
              <a:gd name="T77" fmla="*/ 9 h 156"/>
              <a:gd name="T78" fmla="*/ 8 w 46"/>
              <a:gd name="T79" fmla="*/ 3 h 156"/>
              <a:gd name="T80" fmla="*/ 8 w 46"/>
              <a:gd name="T81" fmla="*/ 3 h 156"/>
              <a:gd name="T82" fmla="*/ 8 w 46"/>
              <a:gd name="T83" fmla="*/ 3 h 156"/>
              <a:gd name="T84" fmla="*/ 8 w 46"/>
              <a:gd name="T85" fmla="*/ 3 h 156"/>
              <a:gd name="T86" fmla="*/ 15 w 46"/>
              <a:gd name="T87" fmla="*/ 0 h 156"/>
              <a:gd name="T88" fmla="*/ 31 w 46"/>
              <a:gd name="T89" fmla="*/ 0 h 156"/>
              <a:gd name="T90" fmla="*/ 38 w 46"/>
              <a:gd name="T91" fmla="*/ 3 h 156"/>
              <a:gd name="T92" fmla="*/ 41 w 46"/>
              <a:gd name="T93" fmla="*/ 9 h 156"/>
              <a:gd name="T94" fmla="*/ 41 w 46"/>
              <a:gd name="T95" fmla="*/ 51 h 156"/>
              <a:gd name="T96" fmla="*/ 41 w 46"/>
              <a:gd name="T97" fmla="*/ 88 h 156"/>
              <a:gd name="T98" fmla="*/ 46 w 46"/>
              <a:gd name="T99" fmla="*/ 121 h 156"/>
              <a:gd name="T100" fmla="*/ 46 w 46"/>
              <a:gd name="T101" fmla="*/ 122 h 156"/>
              <a:gd name="T102" fmla="*/ 24 w 46"/>
              <a:gd name="T103" fmla="*/ 155 h 156"/>
              <a:gd name="T104" fmla="*/ 38 w 46"/>
              <a:gd name="T105" fmla="*/ 50 h 156"/>
              <a:gd name="T106" fmla="*/ 38 w 46"/>
              <a:gd name="T107" fmla="*/ 9 h 156"/>
              <a:gd name="T108" fmla="*/ 36 w 46"/>
              <a:gd name="T109" fmla="*/ 5 h 156"/>
              <a:gd name="T110" fmla="*/ 31 w 46"/>
              <a:gd name="T111" fmla="*/ 3 h 156"/>
              <a:gd name="T112" fmla="*/ 15 w 46"/>
              <a:gd name="T113" fmla="*/ 3 h 156"/>
              <a:gd name="T114" fmla="*/ 10 w 46"/>
              <a:gd name="T115" fmla="*/ 5 h 156"/>
              <a:gd name="T116" fmla="*/ 10 w 46"/>
              <a:gd name="T117" fmla="*/ 5 h 156"/>
              <a:gd name="T118" fmla="*/ 9 w 46"/>
              <a:gd name="T119" fmla="*/ 9 h 156"/>
              <a:gd name="T120" fmla="*/ 9 w 46"/>
              <a:gd name="T121" fmla="*/ 50 h 156"/>
              <a:gd name="T122" fmla="*/ 38 w 46"/>
              <a:gd name="T123" fmla="*/ 50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6" h="156">
                <a:moveTo>
                  <a:pt x="9" y="87"/>
                </a:moveTo>
                <a:cubicBezTo>
                  <a:pt x="38" y="87"/>
                  <a:pt x="38" y="87"/>
                  <a:pt x="38" y="87"/>
                </a:cubicBezTo>
                <a:cubicBezTo>
                  <a:pt x="38" y="53"/>
                  <a:pt x="38" y="53"/>
                  <a:pt x="38" y="53"/>
                </a:cubicBezTo>
                <a:cubicBezTo>
                  <a:pt x="9" y="53"/>
                  <a:pt x="9" y="53"/>
                  <a:pt x="9" y="53"/>
                </a:cubicBezTo>
                <a:cubicBezTo>
                  <a:pt x="9" y="87"/>
                  <a:pt x="9" y="87"/>
                  <a:pt x="9" y="87"/>
                </a:cubicBezTo>
                <a:close/>
                <a:moveTo>
                  <a:pt x="23" y="104"/>
                </a:moveTo>
                <a:cubicBezTo>
                  <a:pt x="25" y="104"/>
                  <a:pt x="27" y="105"/>
                  <a:pt x="28" y="106"/>
                </a:cubicBezTo>
                <a:cubicBezTo>
                  <a:pt x="29" y="107"/>
                  <a:pt x="30" y="109"/>
                  <a:pt x="30" y="111"/>
                </a:cubicBezTo>
                <a:cubicBezTo>
                  <a:pt x="30" y="113"/>
                  <a:pt x="29" y="114"/>
                  <a:pt x="28" y="116"/>
                </a:cubicBezTo>
                <a:cubicBezTo>
                  <a:pt x="27" y="117"/>
                  <a:pt x="26" y="117"/>
                  <a:pt x="25" y="118"/>
                </a:cubicBezTo>
                <a:cubicBezTo>
                  <a:pt x="25" y="149"/>
                  <a:pt x="25" y="149"/>
                  <a:pt x="25" y="149"/>
                </a:cubicBezTo>
                <a:cubicBezTo>
                  <a:pt x="43" y="121"/>
                  <a:pt x="43" y="121"/>
                  <a:pt x="43" y="121"/>
                </a:cubicBezTo>
                <a:cubicBezTo>
                  <a:pt x="38" y="90"/>
                  <a:pt x="38" y="90"/>
                  <a:pt x="38" y="90"/>
                </a:cubicBezTo>
                <a:cubicBezTo>
                  <a:pt x="8" y="90"/>
                  <a:pt x="8" y="90"/>
                  <a:pt x="8" y="90"/>
                </a:cubicBezTo>
                <a:cubicBezTo>
                  <a:pt x="3" y="121"/>
                  <a:pt x="3" y="121"/>
                  <a:pt x="3" y="121"/>
                </a:cubicBezTo>
                <a:cubicBezTo>
                  <a:pt x="22" y="149"/>
                  <a:pt x="22" y="149"/>
                  <a:pt x="22" y="149"/>
                </a:cubicBezTo>
                <a:cubicBezTo>
                  <a:pt x="22" y="118"/>
                  <a:pt x="22" y="118"/>
                  <a:pt x="22" y="118"/>
                </a:cubicBezTo>
                <a:cubicBezTo>
                  <a:pt x="20" y="117"/>
                  <a:pt x="19" y="117"/>
                  <a:pt x="18" y="116"/>
                </a:cubicBezTo>
                <a:cubicBezTo>
                  <a:pt x="17" y="114"/>
                  <a:pt x="16" y="113"/>
                  <a:pt x="16" y="111"/>
                </a:cubicBezTo>
                <a:cubicBezTo>
                  <a:pt x="16" y="109"/>
                  <a:pt x="17" y="107"/>
                  <a:pt x="18" y="106"/>
                </a:cubicBezTo>
                <a:cubicBezTo>
                  <a:pt x="19" y="105"/>
                  <a:pt x="21" y="104"/>
                  <a:pt x="23" y="104"/>
                </a:cubicBezTo>
                <a:close/>
                <a:moveTo>
                  <a:pt x="26" y="108"/>
                </a:moveTo>
                <a:cubicBezTo>
                  <a:pt x="27" y="109"/>
                  <a:pt x="27" y="110"/>
                  <a:pt x="27" y="111"/>
                </a:cubicBezTo>
                <a:cubicBezTo>
                  <a:pt x="27" y="112"/>
                  <a:pt x="27" y="113"/>
                  <a:pt x="26" y="114"/>
                </a:cubicBezTo>
                <a:cubicBezTo>
                  <a:pt x="25" y="114"/>
                  <a:pt x="24" y="115"/>
                  <a:pt x="23" y="115"/>
                </a:cubicBezTo>
                <a:cubicBezTo>
                  <a:pt x="22" y="115"/>
                  <a:pt x="21" y="114"/>
                  <a:pt x="20" y="114"/>
                </a:cubicBezTo>
                <a:cubicBezTo>
                  <a:pt x="20" y="113"/>
                  <a:pt x="19" y="112"/>
                  <a:pt x="19" y="111"/>
                </a:cubicBezTo>
                <a:cubicBezTo>
                  <a:pt x="19" y="110"/>
                  <a:pt x="20" y="109"/>
                  <a:pt x="20" y="108"/>
                </a:cubicBezTo>
                <a:cubicBezTo>
                  <a:pt x="21" y="107"/>
                  <a:pt x="22" y="107"/>
                  <a:pt x="23" y="107"/>
                </a:cubicBezTo>
                <a:cubicBezTo>
                  <a:pt x="24" y="107"/>
                  <a:pt x="25" y="107"/>
                  <a:pt x="26" y="108"/>
                </a:cubicBezTo>
                <a:close/>
                <a:moveTo>
                  <a:pt x="24" y="155"/>
                </a:moveTo>
                <a:cubicBezTo>
                  <a:pt x="24" y="155"/>
                  <a:pt x="24" y="156"/>
                  <a:pt x="23" y="156"/>
                </a:cubicBezTo>
                <a:cubicBezTo>
                  <a:pt x="23" y="156"/>
                  <a:pt x="22" y="155"/>
                  <a:pt x="22" y="155"/>
                </a:cubicBezTo>
                <a:cubicBezTo>
                  <a:pt x="0" y="122"/>
                  <a:pt x="0" y="122"/>
                  <a:pt x="0" y="122"/>
                </a:cubicBezTo>
                <a:cubicBezTo>
                  <a:pt x="0" y="122"/>
                  <a:pt x="0" y="122"/>
                  <a:pt x="0" y="121"/>
                </a:cubicBezTo>
                <a:cubicBezTo>
                  <a:pt x="0" y="121"/>
                  <a:pt x="0" y="121"/>
                  <a:pt x="0" y="121"/>
                </a:cubicBezTo>
                <a:cubicBezTo>
                  <a:pt x="6" y="88"/>
                  <a:pt x="6" y="88"/>
                  <a:pt x="6" y="88"/>
                </a:cubicBezTo>
                <a:cubicBezTo>
                  <a:pt x="6" y="51"/>
                  <a:pt x="6" y="51"/>
                  <a:pt x="6" y="51"/>
                </a:cubicBezTo>
                <a:cubicBezTo>
                  <a:pt x="6" y="9"/>
                  <a:pt x="6" y="9"/>
                  <a:pt x="6" y="9"/>
                </a:cubicBezTo>
                <a:cubicBezTo>
                  <a:pt x="6" y="7"/>
                  <a:pt x="7" y="4"/>
                  <a:pt x="8" y="3"/>
                </a:cubicBezTo>
                <a:cubicBezTo>
                  <a:pt x="8" y="3"/>
                  <a:pt x="8" y="3"/>
                  <a:pt x="8" y="3"/>
                </a:cubicBezTo>
                <a:cubicBezTo>
                  <a:pt x="8" y="3"/>
                  <a:pt x="8" y="3"/>
                  <a:pt x="8" y="3"/>
                </a:cubicBezTo>
                <a:cubicBezTo>
                  <a:pt x="8" y="3"/>
                  <a:pt x="8" y="3"/>
                  <a:pt x="8" y="3"/>
                </a:cubicBezTo>
                <a:cubicBezTo>
                  <a:pt x="10" y="1"/>
                  <a:pt x="12" y="0"/>
                  <a:pt x="15" y="0"/>
                </a:cubicBezTo>
                <a:cubicBezTo>
                  <a:pt x="31" y="0"/>
                  <a:pt x="31" y="0"/>
                  <a:pt x="31" y="0"/>
                </a:cubicBezTo>
                <a:cubicBezTo>
                  <a:pt x="34" y="0"/>
                  <a:pt x="36" y="1"/>
                  <a:pt x="38" y="3"/>
                </a:cubicBezTo>
                <a:cubicBezTo>
                  <a:pt x="40" y="4"/>
                  <a:pt x="41" y="7"/>
                  <a:pt x="41" y="9"/>
                </a:cubicBezTo>
                <a:cubicBezTo>
                  <a:pt x="41" y="51"/>
                  <a:pt x="41" y="51"/>
                  <a:pt x="41" y="51"/>
                </a:cubicBezTo>
                <a:cubicBezTo>
                  <a:pt x="41" y="88"/>
                  <a:pt x="41" y="88"/>
                  <a:pt x="41" y="88"/>
                </a:cubicBezTo>
                <a:cubicBezTo>
                  <a:pt x="46" y="121"/>
                  <a:pt x="46" y="121"/>
                  <a:pt x="46" y="121"/>
                </a:cubicBezTo>
                <a:cubicBezTo>
                  <a:pt x="46" y="122"/>
                  <a:pt x="46" y="122"/>
                  <a:pt x="46" y="122"/>
                </a:cubicBezTo>
                <a:cubicBezTo>
                  <a:pt x="24" y="155"/>
                  <a:pt x="24" y="155"/>
                  <a:pt x="24" y="155"/>
                </a:cubicBezTo>
                <a:close/>
                <a:moveTo>
                  <a:pt x="38" y="50"/>
                </a:moveTo>
                <a:cubicBezTo>
                  <a:pt x="38" y="9"/>
                  <a:pt x="38" y="9"/>
                  <a:pt x="38" y="9"/>
                </a:cubicBezTo>
                <a:cubicBezTo>
                  <a:pt x="38" y="8"/>
                  <a:pt x="37" y="6"/>
                  <a:pt x="36" y="5"/>
                </a:cubicBezTo>
                <a:cubicBezTo>
                  <a:pt x="35" y="4"/>
                  <a:pt x="33" y="3"/>
                  <a:pt x="31" y="3"/>
                </a:cubicBezTo>
                <a:cubicBezTo>
                  <a:pt x="15" y="3"/>
                  <a:pt x="15" y="3"/>
                  <a:pt x="15" y="3"/>
                </a:cubicBezTo>
                <a:cubicBezTo>
                  <a:pt x="13" y="3"/>
                  <a:pt x="12" y="4"/>
                  <a:pt x="10" y="5"/>
                </a:cubicBezTo>
                <a:cubicBezTo>
                  <a:pt x="10" y="5"/>
                  <a:pt x="10" y="5"/>
                  <a:pt x="10" y="5"/>
                </a:cubicBezTo>
                <a:cubicBezTo>
                  <a:pt x="9" y="6"/>
                  <a:pt x="9" y="8"/>
                  <a:pt x="9" y="9"/>
                </a:cubicBezTo>
                <a:cubicBezTo>
                  <a:pt x="9" y="50"/>
                  <a:pt x="9" y="50"/>
                  <a:pt x="9" y="50"/>
                </a:cubicBezTo>
                <a:lnTo>
                  <a:pt x="38" y="5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2" name="Freeform 27">
            <a:extLst>
              <a:ext uri="{FF2B5EF4-FFF2-40B4-BE49-F238E27FC236}">
                <a16:creationId xmlns:a16="http://schemas.microsoft.com/office/drawing/2014/main" id="{07E56D19-E55A-44DD-A457-3FAAA7AC8F73}"/>
              </a:ext>
            </a:extLst>
          </p:cNvPr>
          <p:cNvSpPr>
            <a:spLocks noEditPoints="1"/>
          </p:cNvSpPr>
          <p:nvPr/>
        </p:nvSpPr>
        <p:spPr bwMode="auto">
          <a:xfrm>
            <a:off x="4168009" y="2771580"/>
            <a:ext cx="707586" cy="540778"/>
          </a:xfrm>
          <a:custGeom>
            <a:avLst/>
            <a:gdLst>
              <a:gd name="T0" fmla="*/ 24 w 108"/>
              <a:gd name="T1" fmla="*/ 79 h 82"/>
              <a:gd name="T2" fmla="*/ 84 w 108"/>
              <a:gd name="T3" fmla="*/ 3 h 82"/>
              <a:gd name="T4" fmla="*/ 24 w 108"/>
              <a:gd name="T5" fmla="*/ 79 h 82"/>
              <a:gd name="T6" fmla="*/ 8 w 108"/>
              <a:gd name="T7" fmla="*/ 82 h 82"/>
              <a:gd name="T8" fmla="*/ 7 w 108"/>
              <a:gd name="T9" fmla="*/ 82 h 82"/>
              <a:gd name="T10" fmla="*/ 7 w 108"/>
              <a:gd name="T11" fmla="*/ 82 h 82"/>
              <a:gd name="T12" fmla="*/ 7 w 108"/>
              <a:gd name="T13" fmla="*/ 82 h 82"/>
              <a:gd name="T14" fmla="*/ 7 w 108"/>
              <a:gd name="T15" fmla="*/ 82 h 82"/>
              <a:gd name="T16" fmla="*/ 6 w 108"/>
              <a:gd name="T17" fmla="*/ 82 h 82"/>
              <a:gd name="T18" fmla="*/ 6 w 108"/>
              <a:gd name="T19" fmla="*/ 82 h 82"/>
              <a:gd name="T20" fmla="*/ 6 w 108"/>
              <a:gd name="T21" fmla="*/ 82 h 82"/>
              <a:gd name="T22" fmla="*/ 5 w 108"/>
              <a:gd name="T23" fmla="*/ 81 h 82"/>
              <a:gd name="T24" fmla="*/ 5 w 108"/>
              <a:gd name="T25" fmla="*/ 81 h 82"/>
              <a:gd name="T26" fmla="*/ 5 w 108"/>
              <a:gd name="T27" fmla="*/ 81 h 82"/>
              <a:gd name="T28" fmla="*/ 5 w 108"/>
              <a:gd name="T29" fmla="*/ 81 h 82"/>
              <a:gd name="T30" fmla="*/ 4 w 108"/>
              <a:gd name="T31" fmla="*/ 81 h 82"/>
              <a:gd name="T32" fmla="*/ 4 w 108"/>
              <a:gd name="T33" fmla="*/ 81 h 82"/>
              <a:gd name="T34" fmla="*/ 4 w 108"/>
              <a:gd name="T35" fmla="*/ 81 h 82"/>
              <a:gd name="T36" fmla="*/ 4 w 108"/>
              <a:gd name="T37" fmla="*/ 81 h 82"/>
              <a:gd name="T38" fmla="*/ 3 w 108"/>
              <a:gd name="T39" fmla="*/ 80 h 82"/>
              <a:gd name="T40" fmla="*/ 3 w 108"/>
              <a:gd name="T41" fmla="*/ 80 h 82"/>
              <a:gd name="T42" fmla="*/ 3 w 108"/>
              <a:gd name="T43" fmla="*/ 80 h 82"/>
              <a:gd name="T44" fmla="*/ 3 w 108"/>
              <a:gd name="T45" fmla="*/ 80 h 82"/>
              <a:gd name="T46" fmla="*/ 3 w 108"/>
              <a:gd name="T47" fmla="*/ 80 h 82"/>
              <a:gd name="T48" fmla="*/ 2 w 108"/>
              <a:gd name="T49" fmla="*/ 80 h 82"/>
              <a:gd name="T50" fmla="*/ 2 w 108"/>
              <a:gd name="T51" fmla="*/ 79 h 82"/>
              <a:gd name="T52" fmla="*/ 2 w 108"/>
              <a:gd name="T53" fmla="*/ 79 h 82"/>
              <a:gd name="T54" fmla="*/ 2 w 108"/>
              <a:gd name="T55" fmla="*/ 79 h 82"/>
              <a:gd name="T56" fmla="*/ 2 w 108"/>
              <a:gd name="T57" fmla="*/ 79 h 82"/>
              <a:gd name="T58" fmla="*/ 2 w 108"/>
              <a:gd name="T59" fmla="*/ 78 h 82"/>
              <a:gd name="T60" fmla="*/ 1 w 108"/>
              <a:gd name="T61" fmla="*/ 78 h 82"/>
              <a:gd name="T62" fmla="*/ 1 w 108"/>
              <a:gd name="T63" fmla="*/ 78 h 82"/>
              <a:gd name="T64" fmla="*/ 1 w 108"/>
              <a:gd name="T65" fmla="*/ 78 h 82"/>
              <a:gd name="T66" fmla="*/ 1 w 108"/>
              <a:gd name="T67" fmla="*/ 77 h 82"/>
              <a:gd name="T68" fmla="*/ 1 w 108"/>
              <a:gd name="T69" fmla="*/ 77 h 82"/>
              <a:gd name="T70" fmla="*/ 1 w 108"/>
              <a:gd name="T71" fmla="*/ 77 h 82"/>
              <a:gd name="T72" fmla="*/ 1 w 108"/>
              <a:gd name="T73" fmla="*/ 77 h 82"/>
              <a:gd name="T74" fmla="*/ 1 w 108"/>
              <a:gd name="T75" fmla="*/ 76 h 82"/>
              <a:gd name="T76" fmla="*/ 1 w 108"/>
              <a:gd name="T77" fmla="*/ 76 h 82"/>
              <a:gd name="T78" fmla="*/ 1 w 108"/>
              <a:gd name="T79" fmla="*/ 76 h 82"/>
              <a:gd name="T80" fmla="*/ 0 w 108"/>
              <a:gd name="T81" fmla="*/ 76 h 82"/>
              <a:gd name="T82" fmla="*/ 0 w 108"/>
              <a:gd name="T83" fmla="*/ 75 h 82"/>
              <a:gd name="T84" fmla="*/ 0 w 108"/>
              <a:gd name="T85" fmla="*/ 75 h 82"/>
              <a:gd name="T86" fmla="*/ 0 w 108"/>
              <a:gd name="T87" fmla="*/ 75 h 82"/>
              <a:gd name="T88" fmla="*/ 0 w 108"/>
              <a:gd name="T89" fmla="*/ 74 h 82"/>
              <a:gd name="T90" fmla="*/ 0 w 108"/>
              <a:gd name="T91" fmla="*/ 68 h 82"/>
              <a:gd name="T92" fmla="*/ 8 w 108"/>
              <a:gd name="T93" fmla="*/ 0 h 82"/>
              <a:gd name="T94" fmla="*/ 105 w 108"/>
              <a:gd name="T95" fmla="*/ 3 h 82"/>
              <a:gd name="T96" fmla="*/ 108 w 108"/>
              <a:gd name="T97" fmla="*/ 74 h 82"/>
              <a:gd name="T98" fmla="*/ 76 w 108"/>
              <a:gd name="T99" fmla="*/ 39 h 82"/>
              <a:gd name="T100" fmla="*/ 38 w 108"/>
              <a:gd name="T101" fmla="*/ 59 h 82"/>
              <a:gd name="T102" fmla="*/ 40 w 108"/>
              <a:gd name="T103" fmla="*/ 24 h 82"/>
              <a:gd name="T104" fmla="*/ 105 w 108"/>
              <a:gd name="T105" fmla="*/ 8 h 82"/>
              <a:gd name="T106" fmla="*/ 105 w 108"/>
              <a:gd name="T107" fmla="*/ 31 h 82"/>
              <a:gd name="T108" fmla="*/ 105 w 108"/>
              <a:gd name="T109" fmla="*/ 33 h 82"/>
              <a:gd name="T110" fmla="*/ 87 w 108"/>
              <a:gd name="T111" fmla="*/ 51 h 82"/>
              <a:gd name="T112" fmla="*/ 105 w 108"/>
              <a:gd name="T113" fmla="*/ 69 h 82"/>
              <a:gd name="T114" fmla="*/ 4 w 108"/>
              <a:gd name="T115" fmla="*/ 78 h 82"/>
              <a:gd name="T116" fmla="*/ 4 w 108"/>
              <a:gd name="T117" fmla="*/ 4 h 82"/>
              <a:gd name="T118" fmla="*/ 3 w 108"/>
              <a:gd name="T119" fmla="*/ 31 h 82"/>
              <a:gd name="T120" fmla="*/ 21 w 108"/>
              <a:gd name="T121" fmla="*/ 49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08" h="82">
                <a:moveTo>
                  <a:pt x="3" y="67"/>
                </a:moveTo>
                <a:cubicBezTo>
                  <a:pt x="21" y="67"/>
                  <a:pt x="21" y="67"/>
                  <a:pt x="21" y="67"/>
                </a:cubicBezTo>
                <a:cubicBezTo>
                  <a:pt x="21" y="51"/>
                  <a:pt x="21" y="51"/>
                  <a:pt x="21" y="51"/>
                </a:cubicBezTo>
                <a:cubicBezTo>
                  <a:pt x="3" y="51"/>
                  <a:pt x="3" y="51"/>
                  <a:pt x="3" y="51"/>
                </a:cubicBezTo>
                <a:cubicBezTo>
                  <a:pt x="3" y="67"/>
                  <a:pt x="3" y="67"/>
                  <a:pt x="3" y="67"/>
                </a:cubicBezTo>
                <a:close/>
                <a:moveTo>
                  <a:pt x="24" y="79"/>
                </a:moveTo>
                <a:cubicBezTo>
                  <a:pt x="84" y="79"/>
                  <a:pt x="84" y="79"/>
                  <a:pt x="84" y="79"/>
                </a:cubicBezTo>
                <a:cubicBezTo>
                  <a:pt x="84" y="68"/>
                  <a:pt x="84" y="68"/>
                  <a:pt x="84" y="68"/>
                </a:cubicBezTo>
                <a:cubicBezTo>
                  <a:pt x="84" y="50"/>
                  <a:pt x="84" y="50"/>
                  <a:pt x="84" y="50"/>
                </a:cubicBezTo>
                <a:cubicBezTo>
                  <a:pt x="84" y="32"/>
                  <a:pt x="84" y="32"/>
                  <a:pt x="84" y="32"/>
                </a:cubicBezTo>
                <a:cubicBezTo>
                  <a:pt x="84" y="14"/>
                  <a:pt x="84" y="14"/>
                  <a:pt x="84" y="14"/>
                </a:cubicBezTo>
                <a:cubicBezTo>
                  <a:pt x="84" y="3"/>
                  <a:pt x="84" y="3"/>
                  <a:pt x="84" y="3"/>
                </a:cubicBezTo>
                <a:cubicBezTo>
                  <a:pt x="24" y="3"/>
                  <a:pt x="24" y="3"/>
                  <a:pt x="24" y="3"/>
                </a:cubicBezTo>
                <a:cubicBezTo>
                  <a:pt x="24" y="14"/>
                  <a:pt x="24" y="14"/>
                  <a:pt x="24" y="14"/>
                </a:cubicBezTo>
                <a:cubicBezTo>
                  <a:pt x="24" y="32"/>
                  <a:pt x="24" y="32"/>
                  <a:pt x="24" y="32"/>
                </a:cubicBezTo>
                <a:cubicBezTo>
                  <a:pt x="24" y="50"/>
                  <a:pt x="24" y="50"/>
                  <a:pt x="24" y="50"/>
                </a:cubicBezTo>
                <a:cubicBezTo>
                  <a:pt x="24" y="68"/>
                  <a:pt x="24" y="68"/>
                  <a:pt x="24" y="68"/>
                </a:cubicBezTo>
                <a:cubicBezTo>
                  <a:pt x="24" y="79"/>
                  <a:pt x="24" y="79"/>
                  <a:pt x="24" y="79"/>
                </a:cubicBezTo>
                <a:close/>
                <a:moveTo>
                  <a:pt x="85" y="82"/>
                </a:moveTo>
                <a:cubicBezTo>
                  <a:pt x="22" y="82"/>
                  <a:pt x="22" y="82"/>
                  <a:pt x="22" y="82"/>
                </a:cubicBezTo>
                <a:cubicBezTo>
                  <a:pt x="8" y="82"/>
                  <a:pt x="8" y="82"/>
                  <a:pt x="8" y="82"/>
                </a:cubicBezTo>
                <a:cubicBezTo>
                  <a:pt x="8" y="82"/>
                  <a:pt x="8" y="82"/>
                  <a:pt x="8" y="82"/>
                </a:cubicBezTo>
                <a:cubicBezTo>
                  <a:pt x="8" y="82"/>
                  <a:pt x="8" y="82"/>
                  <a:pt x="8" y="82"/>
                </a:cubicBezTo>
                <a:cubicBezTo>
                  <a:pt x="8" y="82"/>
                  <a:pt x="8" y="82"/>
                  <a:pt x="8" y="82"/>
                </a:cubicBezTo>
                <a:cubicBezTo>
                  <a:pt x="8" y="82"/>
                  <a:pt x="8" y="82"/>
                  <a:pt x="8" y="82"/>
                </a:cubicBezTo>
                <a:cubicBezTo>
                  <a:pt x="8" y="82"/>
                  <a:pt x="8" y="82"/>
                  <a:pt x="8" y="82"/>
                </a:cubicBezTo>
                <a:cubicBezTo>
                  <a:pt x="8" y="82"/>
                  <a:pt x="8" y="82"/>
                  <a:pt x="8" y="82"/>
                </a:cubicBezTo>
                <a:cubicBezTo>
                  <a:pt x="8" y="82"/>
                  <a:pt x="8" y="82"/>
                  <a:pt x="8" y="82"/>
                </a:cubicBezTo>
                <a:cubicBezTo>
                  <a:pt x="7" y="82"/>
                  <a:pt x="7" y="82"/>
                  <a:pt x="7" y="82"/>
                </a:cubicBezTo>
                <a:cubicBezTo>
                  <a:pt x="7" y="82"/>
                  <a:pt x="7" y="82"/>
                  <a:pt x="7" y="82"/>
                </a:cubicBezTo>
                <a:cubicBezTo>
                  <a:pt x="7" y="82"/>
                  <a:pt x="7" y="82"/>
                  <a:pt x="7" y="82"/>
                </a:cubicBezTo>
                <a:cubicBezTo>
                  <a:pt x="7" y="82"/>
                  <a:pt x="7" y="82"/>
                  <a:pt x="7" y="82"/>
                </a:cubicBezTo>
                <a:cubicBezTo>
                  <a:pt x="7" y="82"/>
                  <a:pt x="7" y="82"/>
                  <a:pt x="7" y="82"/>
                </a:cubicBezTo>
                <a:cubicBezTo>
                  <a:pt x="7" y="82"/>
                  <a:pt x="7" y="82"/>
                  <a:pt x="7" y="82"/>
                </a:cubicBezTo>
                <a:cubicBezTo>
                  <a:pt x="7" y="82"/>
                  <a:pt x="7" y="82"/>
                  <a:pt x="7" y="82"/>
                </a:cubicBezTo>
                <a:cubicBezTo>
                  <a:pt x="7" y="82"/>
                  <a:pt x="7" y="82"/>
                  <a:pt x="7" y="82"/>
                </a:cubicBezTo>
                <a:cubicBezTo>
                  <a:pt x="7" y="82"/>
                  <a:pt x="7" y="82"/>
                  <a:pt x="7" y="82"/>
                </a:cubicBezTo>
                <a:cubicBezTo>
                  <a:pt x="7" y="82"/>
                  <a:pt x="7" y="82"/>
                  <a:pt x="7" y="82"/>
                </a:cubicBezTo>
                <a:cubicBezTo>
                  <a:pt x="7" y="82"/>
                  <a:pt x="7" y="82"/>
                  <a:pt x="7" y="82"/>
                </a:cubicBezTo>
                <a:cubicBezTo>
                  <a:pt x="7" y="82"/>
                  <a:pt x="7" y="82"/>
                  <a:pt x="7" y="82"/>
                </a:cubicBezTo>
                <a:cubicBezTo>
                  <a:pt x="7" y="82"/>
                  <a:pt x="7" y="82"/>
                  <a:pt x="7" y="82"/>
                </a:cubicBezTo>
                <a:cubicBezTo>
                  <a:pt x="7" y="82"/>
                  <a:pt x="7" y="82"/>
                  <a:pt x="7" y="82"/>
                </a:cubicBezTo>
                <a:cubicBezTo>
                  <a:pt x="7" y="82"/>
                  <a:pt x="7" y="82"/>
                  <a:pt x="7" y="82"/>
                </a:cubicBezTo>
                <a:cubicBezTo>
                  <a:pt x="7" y="82"/>
                  <a:pt x="7" y="82"/>
                  <a:pt x="7" y="82"/>
                </a:cubicBezTo>
                <a:cubicBezTo>
                  <a:pt x="7" y="82"/>
                  <a:pt x="7" y="82"/>
                  <a:pt x="7" y="82"/>
                </a:cubicBezTo>
                <a:cubicBezTo>
                  <a:pt x="7" y="82"/>
                  <a:pt x="7" y="82"/>
                  <a:pt x="7" y="82"/>
                </a:cubicBezTo>
                <a:cubicBezTo>
                  <a:pt x="7" y="82"/>
                  <a:pt x="7" y="82"/>
                  <a:pt x="7" y="82"/>
                </a:cubicBezTo>
                <a:cubicBezTo>
                  <a:pt x="7" y="82"/>
                  <a:pt x="7" y="82"/>
                  <a:pt x="7" y="82"/>
                </a:cubicBezTo>
                <a:cubicBezTo>
                  <a:pt x="6" y="82"/>
                  <a:pt x="6" y="82"/>
                  <a:pt x="6" y="82"/>
                </a:cubicBezTo>
                <a:cubicBezTo>
                  <a:pt x="6" y="82"/>
                  <a:pt x="6" y="82"/>
                  <a:pt x="6" y="82"/>
                </a:cubicBezTo>
                <a:cubicBezTo>
                  <a:pt x="6" y="82"/>
                  <a:pt x="6" y="82"/>
                  <a:pt x="6" y="82"/>
                </a:cubicBezTo>
                <a:cubicBezTo>
                  <a:pt x="6" y="82"/>
                  <a:pt x="6" y="82"/>
                  <a:pt x="6" y="82"/>
                </a:cubicBezTo>
                <a:cubicBezTo>
                  <a:pt x="6" y="82"/>
                  <a:pt x="6" y="82"/>
                  <a:pt x="6" y="82"/>
                </a:cubicBezTo>
                <a:cubicBezTo>
                  <a:pt x="6" y="82"/>
                  <a:pt x="6" y="82"/>
                  <a:pt x="6" y="82"/>
                </a:cubicBezTo>
                <a:cubicBezTo>
                  <a:pt x="6" y="82"/>
                  <a:pt x="6" y="82"/>
                  <a:pt x="6" y="82"/>
                </a:cubicBezTo>
                <a:cubicBezTo>
                  <a:pt x="6" y="82"/>
                  <a:pt x="6" y="82"/>
                  <a:pt x="6" y="82"/>
                </a:cubicBezTo>
                <a:cubicBezTo>
                  <a:pt x="6" y="82"/>
                  <a:pt x="6" y="82"/>
                  <a:pt x="6" y="82"/>
                </a:cubicBezTo>
                <a:cubicBezTo>
                  <a:pt x="6" y="82"/>
                  <a:pt x="6" y="82"/>
                  <a:pt x="6" y="82"/>
                </a:cubicBezTo>
                <a:cubicBezTo>
                  <a:pt x="6" y="82"/>
                  <a:pt x="6" y="82"/>
                  <a:pt x="6" y="82"/>
                </a:cubicBezTo>
                <a:cubicBezTo>
                  <a:pt x="6" y="82"/>
                  <a:pt x="6" y="82"/>
                  <a:pt x="6" y="82"/>
                </a:cubicBezTo>
                <a:cubicBezTo>
                  <a:pt x="6" y="82"/>
                  <a:pt x="6" y="82"/>
                  <a:pt x="6" y="82"/>
                </a:cubicBezTo>
                <a:cubicBezTo>
                  <a:pt x="6" y="82"/>
                  <a:pt x="6" y="82"/>
                  <a:pt x="6" y="82"/>
                </a:cubicBezTo>
                <a:cubicBezTo>
                  <a:pt x="6" y="82"/>
                  <a:pt x="6" y="82"/>
                  <a:pt x="6" y="82"/>
                </a:cubicBezTo>
                <a:cubicBezTo>
                  <a:pt x="6" y="82"/>
                  <a:pt x="6" y="82"/>
                  <a:pt x="6" y="82"/>
                </a:cubicBezTo>
                <a:cubicBezTo>
                  <a:pt x="6" y="82"/>
                  <a:pt x="6" y="82"/>
                  <a:pt x="6" y="82"/>
                </a:cubicBezTo>
                <a:cubicBezTo>
                  <a:pt x="6" y="82"/>
                  <a:pt x="6" y="82"/>
                  <a:pt x="6" y="82"/>
                </a:cubicBezTo>
                <a:cubicBezTo>
                  <a:pt x="6" y="81"/>
                  <a:pt x="6" y="81"/>
                  <a:pt x="6" y="81"/>
                </a:cubicBezTo>
                <a:cubicBezTo>
                  <a:pt x="6" y="81"/>
                  <a:pt x="6" y="81"/>
                  <a:pt x="6" y="81"/>
                </a:cubicBezTo>
                <a:cubicBezTo>
                  <a:pt x="6" y="81"/>
                  <a:pt x="6" y="81"/>
                  <a:pt x="6" y="81"/>
                </a:cubicBezTo>
                <a:cubicBezTo>
                  <a:pt x="6" y="81"/>
                  <a:pt x="6" y="81"/>
                  <a:pt x="6" y="81"/>
                </a:cubicBezTo>
                <a:cubicBezTo>
                  <a:pt x="6" y="81"/>
                  <a:pt x="6" y="81"/>
                  <a:pt x="6" y="81"/>
                </a:cubicBezTo>
                <a:cubicBezTo>
                  <a:pt x="5" y="81"/>
                  <a:pt x="5" y="81"/>
                  <a:pt x="5" y="81"/>
                </a:cubicBezTo>
                <a:cubicBezTo>
                  <a:pt x="5" y="81"/>
                  <a:pt x="5" y="81"/>
                  <a:pt x="5" y="81"/>
                </a:cubicBezTo>
                <a:cubicBezTo>
                  <a:pt x="5" y="81"/>
                  <a:pt x="5" y="81"/>
                  <a:pt x="5" y="81"/>
                </a:cubicBezTo>
                <a:cubicBezTo>
                  <a:pt x="5" y="81"/>
                  <a:pt x="5" y="81"/>
                  <a:pt x="5" y="81"/>
                </a:cubicBezTo>
                <a:cubicBezTo>
                  <a:pt x="5" y="81"/>
                  <a:pt x="5" y="81"/>
                  <a:pt x="5" y="81"/>
                </a:cubicBezTo>
                <a:cubicBezTo>
                  <a:pt x="5" y="81"/>
                  <a:pt x="5" y="81"/>
                  <a:pt x="5" y="81"/>
                </a:cubicBezTo>
                <a:cubicBezTo>
                  <a:pt x="5" y="81"/>
                  <a:pt x="5" y="81"/>
                  <a:pt x="5" y="81"/>
                </a:cubicBezTo>
                <a:cubicBezTo>
                  <a:pt x="5" y="81"/>
                  <a:pt x="5" y="81"/>
                  <a:pt x="5" y="81"/>
                </a:cubicBezTo>
                <a:cubicBezTo>
                  <a:pt x="5" y="81"/>
                  <a:pt x="5" y="81"/>
                  <a:pt x="5" y="81"/>
                </a:cubicBezTo>
                <a:cubicBezTo>
                  <a:pt x="5" y="81"/>
                  <a:pt x="5" y="81"/>
                  <a:pt x="5" y="81"/>
                </a:cubicBezTo>
                <a:cubicBezTo>
                  <a:pt x="5" y="81"/>
                  <a:pt x="5" y="81"/>
                  <a:pt x="5" y="81"/>
                </a:cubicBezTo>
                <a:cubicBezTo>
                  <a:pt x="5" y="81"/>
                  <a:pt x="5" y="81"/>
                  <a:pt x="5" y="81"/>
                </a:cubicBezTo>
                <a:cubicBezTo>
                  <a:pt x="5" y="81"/>
                  <a:pt x="5" y="81"/>
                  <a:pt x="5" y="81"/>
                </a:cubicBezTo>
                <a:cubicBezTo>
                  <a:pt x="5" y="81"/>
                  <a:pt x="5" y="81"/>
                  <a:pt x="5" y="81"/>
                </a:cubicBezTo>
                <a:cubicBezTo>
                  <a:pt x="5" y="81"/>
                  <a:pt x="5" y="81"/>
                  <a:pt x="5" y="81"/>
                </a:cubicBezTo>
                <a:cubicBezTo>
                  <a:pt x="5" y="81"/>
                  <a:pt x="5" y="81"/>
                  <a:pt x="5" y="81"/>
                </a:cubicBezTo>
                <a:cubicBezTo>
                  <a:pt x="5" y="81"/>
                  <a:pt x="5" y="81"/>
                  <a:pt x="5" y="81"/>
                </a:cubicBezTo>
                <a:cubicBezTo>
                  <a:pt x="5" y="81"/>
                  <a:pt x="5" y="81"/>
                  <a:pt x="5" y="81"/>
                </a:cubicBezTo>
                <a:cubicBezTo>
                  <a:pt x="5" y="81"/>
                  <a:pt x="5" y="81"/>
                  <a:pt x="5" y="81"/>
                </a:cubicBezTo>
                <a:cubicBezTo>
                  <a:pt x="5" y="81"/>
                  <a:pt x="5" y="81"/>
                  <a:pt x="5" y="81"/>
                </a:cubicBezTo>
                <a:cubicBezTo>
                  <a:pt x="5" y="81"/>
                  <a:pt x="5" y="81"/>
                  <a:pt x="5" y="81"/>
                </a:cubicBezTo>
                <a:cubicBezTo>
                  <a:pt x="5" y="81"/>
                  <a:pt x="5" y="81"/>
                  <a:pt x="5" y="81"/>
                </a:cubicBezTo>
                <a:cubicBezTo>
                  <a:pt x="5" y="81"/>
                  <a:pt x="5" y="81"/>
                  <a:pt x="5" y="81"/>
                </a:cubicBezTo>
                <a:cubicBezTo>
                  <a:pt x="4" y="81"/>
                  <a:pt x="4" y="81"/>
                  <a:pt x="4" y="81"/>
                </a:cubicBezTo>
                <a:cubicBezTo>
                  <a:pt x="4" y="81"/>
                  <a:pt x="4" y="81"/>
                  <a:pt x="4" y="81"/>
                </a:cubicBezTo>
                <a:cubicBezTo>
                  <a:pt x="4" y="81"/>
                  <a:pt x="4" y="81"/>
                  <a:pt x="4" y="81"/>
                </a:cubicBezTo>
                <a:cubicBezTo>
                  <a:pt x="4" y="81"/>
                  <a:pt x="4" y="81"/>
                  <a:pt x="4" y="81"/>
                </a:cubicBezTo>
                <a:cubicBezTo>
                  <a:pt x="4" y="81"/>
                  <a:pt x="4" y="81"/>
                  <a:pt x="4" y="81"/>
                </a:cubicBezTo>
                <a:cubicBezTo>
                  <a:pt x="4" y="81"/>
                  <a:pt x="4" y="81"/>
                  <a:pt x="4" y="81"/>
                </a:cubicBezTo>
                <a:cubicBezTo>
                  <a:pt x="4" y="81"/>
                  <a:pt x="4" y="81"/>
                  <a:pt x="4" y="81"/>
                </a:cubicBezTo>
                <a:cubicBezTo>
                  <a:pt x="4" y="81"/>
                  <a:pt x="4" y="81"/>
                  <a:pt x="4" y="81"/>
                </a:cubicBezTo>
                <a:cubicBezTo>
                  <a:pt x="4" y="81"/>
                  <a:pt x="4" y="81"/>
                  <a:pt x="4" y="81"/>
                </a:cubicBezTo>
                <a:cubicBezTo>
                  <a:pt x="4" y="81"/>
                  <a:pt x="4" y="81"/>
                  <a:pt x="4" y="81"/>
                </a:cubicBezTo>
                <a:cubicBezTo>
                  <a:pt x="4" y="81"/>
                  <a:pt x="4" y="81"/>
                  <a:pt x="4" y="81"/>
                </a:cubicBezTo>
                <a:cubicBezTo>
                  <a:pt x="4" y="81"/>
                  <a:pt x="4" y="81"/>
                  <a:pt x="4" y="81"/>
                </a:cubicBezTo>
                <a:cubicBezTo>
                  <a:pt x="4" y="81"/>
                  <a:pt x="4" y="81"/>
                  <a:pt x="4" y="81"/>
                </a:cubicBezTo>
                <a:cubicBezTo>
                  <a:pt x="4" y="81"/>
                  <a:pt x="4" y="81"/>
                  <a:pt x="4" y="81"/>
                </a:cubicBezTo>
                <a:cubicBezTo>
                  <a:pt x="4" y="81"/>
                  <a:pt x="4" y="81"/>
                  <a:pt x="4" y="81"/>
                </a:cubicBezTo>
                <a:cubicBezTo>
                  <a:pt x="4" y="81"/>
                  <a:pt x="4" y="81"/>
                  <a:pt x="4" y="81"/>
                </a:cubicBezTo>
                <a:cubicBezTo>
                  <a:pt x="4" y="81"/>
                  <a:pt x="4" y="81"/>
                  <a:pt x="4" y="81"/>
                </a:cubicBezTo>
                <a:cubicBezTo>
                  <a:pt x="4" y="81"/>
                  <a:pt x="4" y="81"/>
                  <a:pt x="4" y="81"/>
                </a:cubicBezTo>
                <a:cubicBezTo>
                  <a:pt x="4" y="81"/>
                  <a:pt x="4" y="81"/>
                  <a:pt x="4" y="81"/>
                </a:cubicBezTo>
                <a:cubicBezTo>
                  <a:pt x="4" y="81"/>
                  <a:pt x="4" y="81"/>
                  <a:pt x="4" y="81"/>
                </a:cubicBezTo>
                <a:cubicBezTo>
                  <a:pt x="4" y="81"/>
                  <a:pt x="4" y="81"/>
                  <a:pt x="4" y="81"/>
                </a:cubicBezTo>
                <a:cubicBezTo>
                  <a:pt x="4" y="80"/>
                  <a:pt x="4" y="80"/>
                  <a:pt x="4" y="80"/>
                </a:cubicBezTo>
                <a:cubicBezTo>
                  <a:pt x="4" y="80"/>
                  <a:pt x="4" y="80"/>
                  <a:pt x="4" y="80"/>
                </a:cubicBezTo>
                <a:cubicBezTo>
                  <a:pt x="4" y="80"/>
                  <a:pt x="4" y="80"/>
                  <a:pt x="4" y="80"/>
                </a:cubicBezTo>
                <a:cubicBezTo>
                  <a:pt x="3" y="80"/>
                  <a:pt x="3" y="80"/>
                  <a:pt x="3" y="80"/>
                </a:cubicBezTo>
                <a:cubicBezTo>
                  <a:pt x="3" y="80"/>
                  <a:pt x="3" y="80"/>
                  <a:pt x="3" y="80"/>
                </a:cubicBezTo>
                <a:cubicBezTo>
                  <a:pt x="3" y="80"/>
                  <a:pt x="3" y="80"/>
                  <a:pt x="3" y="80"/>
                </a:cubicBezTo>
                <a:cubicBezTo>
                  <a:pt x="3" y="80"/>
                  <a:pt x="3" y="80"/>
                  <a:pt x="3" y="80"/>
                </a:cubicBezTo>
                <a:cubicBezTo>
                  <a:pt x="3" y="80"/>
                  <a:pt x="3" y="80"/>
                  <a:pt x="3" y="80"/>
                </a:cubicBezTo>
                <a:cubicBezTo>
                  <a:pt x="3" y="80"/>
                  <a:pt x="3" y="80"/>
                  <a:pt x="3" y="80"/>
                </a:cubicBezTo>
                <a:cubicBezTo>
                  <a:pt x="3" y="80"/>
                  <a:pt x="3" y="80"/>
                  <a:pt x="3" y="80"/>
                </a:cubicBezTo>
                <a:cubicBezTo>
                  <a:pt x="3" y="80"/>
                  <a:pt x="3" y="80"/>
                  <a:pt x="3" y="80"/>
                </a:cubicBezTo>
                <a:cubicBezTo>
                  <a:pt x="3" y="80"/>
                  <a:pt x="3" y="80"/>
                  <a:pt x="3" y="80"/>
                </a:cubicBezTo>
                <a:cubicBezTo>
                  <a:pt x="3" y="80"/>
                  <a:pt x="3" y="80"/>
                  <a:pt x="3" y="80"/>
                </a:cubicBezTo>
                <a:cubicBezTo>
                  <a:pt x="3" y="80"/>
                  <a:pt x="3" y="80"/>
                  <a:pt x="3" y="80"/>
                </a:cubicBezTo>
                <a:cubicBezTo>
                  <a:pt x="3" y="80"/>
                  <a:pt x="3" y="80"/>
                  <a:pt x="3" y="80"/>
                </a:cubicBezTo>
                <a:cubicBezTo>
                  <a:pt x="3" y="80"/>
                  <a:pt x="3" y="80"/>
                  <a:pt x="3" y="80"/>
                </a:cubicBezTo>
                <a:cubicBezTo>
                  <a:pt x="3" y="80"/>
                  <a:pt x="3" y="80"/>
                  <a:pt x="3" y="80"/>
                </a:cubicBezTo>
                <a:cubicBezTo>
                  <a:pt x="3" y="80"/>
                  <a:pt x="3" y="80"/>
                  <a:pt x="3" y="80"/>
                </a:cubicBezTo>
                <a:cubicBezTo>
                  <a:pt x="3" y="80"/>
                  <a:pt x="3" y="80"/>
                  <a:pt x="3" y="80"/>
                </a:cubicBezTo>
                <a:cubicBezTo>
                  <a:pt x="3" y="80"/>
                  <a:pt x="3" y="80"/>
                  <a:pt x="3" y="80"/>
                </a:cubicBezTo>
                <a:cubicBezTo>
                  <a:pt x="3" y="80"/>
                  <a:pt x="3" y="80"/>
                  <a:pt x="3" y="80"/>
                </a:cubicBezTo>
                <a:cubicBezTo>
                  <a:pt x="3" y="80"/>
                  <a:pt x="3" y="80"/>
                  <a:pt x="3" y="80"/>
                </a:cubicBezTo>
                <a:cubicBezTo>
                  <a:pt x="3" y="80"/>
                  <a:pt x="3" y="80"/>
                  <a:pt x="3" y="80"/>
                </a:cubicBezTo>
                <a:cubicBezTo>
                  <a:pt x="3" y="80"/>
                  <a:pt x="3" y="80"/>
                  <a:pt x="3" y="80"/>
                </a:cubicBezTo>
                <a:cubicBezTo>
                  <a:pt x="3" y="80"/>
                  <a:pt x="3" y="80"/>
                  <a:pt x="3" y="80"/>
                </a:cubicBezTo>
                <a:cubicBezTo>
                  <a:pt x="3" y="80"/>
                  <a:pt x="3" y="80"/>
                  <a:pt x="3" y="80"/>
                </a:cubicBezTo>
                <a:cubicBezTo>
                  <a:pt x="3" y="80"/>
                  <a:pt x="3" y="80"/>
                  <a:pt x="3" y="80"/>
                </a:cubicBezTo>
                <a:cubicBezTo>
                  <a:pt x="3" y="80"/>
                  <a:pt x="3" y="80"/>
                  <a:pt x="3" y="80"/>
                </a:cubicBezTo>
                <a:cubicBezTo>
                  <a:pt x="3" y="80"/>
                  <a:pt x="3" y="80"/>
                  <a:pt x="3" y="80"/>
                </a:cubicBezTo>
                <a:cubicBezTo>
                  <a:pt x="3" y="80"/>
                  <a:pt x="3" y="80"/>
                  <a:pt x="3" y="80"/>
                </a:cubicBezTo>
                <a:cubicBezTo>
                  <a:pt x="3" y="80"/>
                  <a:pt x="3" y="80"/>
                  <a:pt x="3" y="80"/>
                </a:cubicBezTo>
                <a:cubicBezTo>
                  <a:pt x="3" y="80"/>
                  <a:pt x="3" y="80"/>
                  <a:pt x="3" y="80"/>
                </a:cubicBezTo>
                <a:cubicBezTo>
                  <a:pt x="3" y="80"/>
                  <a:pt x="3" y="80"/>
                  <a:pt x="3" y="80"/>
                </a:cubicBezTo>
                <a:cubicBezTo>
                  <a:pt x="3" y="80"/>
                  <a:pt x="3" y="80"/>
                  <a:pt x="3" y="80"/>
                </a:cubicBezTo>
                <a:cubicBezTo>
                  <a:pt x="2" y="80"/>
                  <a:pt x="2" y="80"/>
                  <a:pt x="2" y="80"/>
                </a:cubicBezTo>
                <a:cubicBezTo>
                  <a:pt x="2" y="80"/>
                  <a:pt x="2" y="80"/>
                  <a:pt x="2" y="80"/>
                </a:cubicBezTo>
                <a:cubicBezTo>
                  <a:pt x="2" y="79"/>
                  <a:pt x="2" y="79"/>
                  <a:pt x="2" y="79"/>
                </a:cubicBezTo>
                <a:cubicBezTo>
                  <a:pt x="2" y="79"/>
                  <a:pt x="2" y="79"/>
                  <a:pt x="2" y="79"/>
                </a:cubicBezTo>
                <a:cubicBezTo>
                  <a:pt x="2" y="79"/>
                  <a:pt x="2" y="79"/>
                  <a:pt x="2" y="79"/>
                </a:cubicBezTo>
                <a:cubicBezTo>
                  <a:pt x="2" y="79"/>
                  <a:pt x="2" y="79"/>
                  <a:pt x="2" y="79"/>
                </a:cubicBezTo>
                <a:cubicBezTo>
                  <a:pt x="2" y="79"/>
                  <a:pt x="2" y="79"/>
                  <a:pt x="2" y="79"/>
                </a:cubicBezTo>
                <a:cubicBezTo>
                  <a:pt x="2" y="79"/>
                  <a:pt x="2" y="79"/>
                  <a:pt x="2" y="79"/>
                </a:cubicBezTo>
                <a:cubicBezTo>
                  <a:pt x="2" y="79"/>
                  <a:pt x="2" y="79"/>
                  <a:pt x="2" y="79"/>
                </a:cubicBezTo>
                <a:cubicBezTo>
                  <a:pt x="2" y="79"/>
                  <a:pt x="2" y="79"/>
                  <a:pt x="2" y="79"/>
                </a:cubicBezTo>
                <a:cubicBezTo>
                  <a:pt x="2" y="79"/>
                  <a:pt x="2" y="79"/>
                  <a:pt x="2" y="79"/>
                </a:cubicBezTo>
                <a:cubicBezTo>
                  <a:pt x="2" y="79"/>
                  <a:pt x="2" y="79"/>
                  <a:pt x="2" y="79"/>
                </a:cubicBezTo>
                <a:cubicBezTo>
                  <a:pt x="2" y="79"/>
                  <a:pt x="2" y="79"/>
                  <a:pt x="2" y="79"/>
                </a:cubicBezTo>
                <a:cubicBezTo>
                  <a:pt x="2" y="79"/>
                  <a:pt x="2" y="79"/>
                  <a:pt x="2" y="79"/>
                </a:cubicBezTo>
                <a:cubicBezTo>
                  <a:pt x="2" y="79"/>
                  <a:pt x="2" y="79"/>
                  <a:pt x="2" y="79"/>
                </a:cubicBezTo>
                <a:cubicBezTo>
                  <a:pt x="2" y="79"/>
                  <a:pt x="2" y="79"/>
                  <a:pt x="2" y="79"/>
                </a:cubicBezTo>
                <a:cubicBezTo>
                  <a:pt x="2" y="79"/>
                  <a:pt x="2" y="79"/>
                  <a:pt x="2" y="79"/>
                </a:cubicBezTo>
                <a:cubicBezTo>
                  <a:pt x="2" y="79"/>
                  <a:pt x="2" y="79"/>
                  <a:pt x="2" y="79"/>
                </a:cubicBezTo>
                <a:cubicBezTo>
                  <a:pt x="2" y="79"/>
                  <a:pt x="2" y="79"/>
                  <a:pt x="2" y="79"/>
                </a:cubicBezTo>
                <a:cubicBezTo>
                  <a:pt x="2" y="79"/>
                  <a:pt x="2" y="79"/>
                  <a:pt x="2" y="79"/>
                </a:cubicBezTo>
                <a:cubicBezTo>
                  <a:pt x="2" y="79"/>
                  <a:pt x="2" y="79"/>
                  <a:pt x="2" y="79"/>
                </a:cubicBezTo>
                <a:cubicBezTo>
                  <a:pt x="2" y="79"/>
                  <a:pt x="2" y="79"/>
                  <a:pt x="2" y="79"/>
                </a:cubicBezTo>
                <a:cubicBezTo>
                  <a:pt x="2" y="79"/>
                  <a:pt x="2" y="79"/>
                  <a:pt x="2" y="79"/>
                </a:cubicBezTo>
                <a:cubicBezTo>
                  <a:pt x="2" y="79"/>
                  <a:pt x="2" y="79"/>
                  <a:pt x="2" y="79"/>
                </a:cubicBezTo>
                <a:cubicBezTo>
                  <a:pt x="2" y="79"/>
                  <a:pt x="2" y="79"/>
                  <a:pt x="2" y="79"/>
                </a:cubicBezTo>
                <a:cubicBezTo>
                  <a:pt x="2" y="79"/>
                  <a:pt x="2" y="79"/>
                  <a:pt x="2" y="79"/>
                </a:cubicBezTo>
                <a:cubicBezTo>
                  <a:pt x="2" y="79"/>
                  <a:pt x="2" y="79"/>
                  <a:pt x="2" y="79"/>
                </a:cubicBezTo>
                <a:cubicBezTo>
                  <a:pt x="2" y="79"/>
                  <a:pt x="2" y="79"/>
                  <a:pt x="2" y="79"/>
                </a:cubicBezTo>
                <a:cubicBezTo>
                  <a:pt x="2" y="79"/>
                  <a:pt x="2" y="79"/>
                  <a:pt x="2" y="79"/>
                </a:cubicBezTo>
                <a:cubicBezTo>
                  <a:pt x="2" y="79"/>
                  <a:pt x="2" y="79"/>
                  <a:pt x="2" y="79"/>
                </a:cubicBezTo>
                <a:cubicBezTo>
                  <a:pt x="2" y="78"/>
                  <a:pt x="2" y="78"/>
                  <a:pt x="2" y="78"/>
                </a:cubicBezTo>
                <a:cubicBezTo>
                  <a:pt x="2" y="78"/>
                  <a:pt x="2" y="78"/>
                  <a:pt x="2" y="78"/>
                </a:cubicBezTo>
                <a:cubicBezTo>
                  <a:pt x="2" y="78"/>
                  <a:pt x="2" y="78"/>
                  <a:pt x="2" y="78"/>
                </a:cubicBezTo>
                <a:cubicBezTo>
                  <a:pt x="2" y="78"/>
                  <a:pt x="2" y="78"/>
                  <a:pt x="2" y="78"/>
                </a:cubicBezTo>
                <a:cubicBezTo>
                  <a:pt x="2" y="78"/>
                  <a:pt x="2" y="78"/>
                  <a:pt x="2" y="78"/>
                </a:cubicBezTo>
                <a:cubicBezTo>
                  <a:pt x="2" y="78"/>
                  <a:pt x="2" y="78"/>
                  <a:pt x="2" y="78"/>
                </a:cubicBezTo>
                <a:cubicBezTo>
                  <a:pt x="1" y="78"/>
                  <a:pt x="1" y="78"/>
                  <a:pt x="1" y="78"/>
                </a:cubicBezTo>
                <a:cubicBezTo>
                  <a:pt x="1" y="78"/>
                  <a:pt x="1" y="78"/>
                  <a:pt x="1" y="78"/>
                </a:cubicBezTo>
                <a:cubicBezTo>
                  <a:pt x="1" y="78"/>
                  <a:pt x="1" y="78"/>
                  <a:pt x="1" y="78"/>
                </a:cubicBezTo>
                <a:cubicBezTo>
                  <a:pt x="1" y="78"/>
                  <a:pt x="1" y="78"/>
                  <a:pt x="1" y="78"/>
                </a:cubicBezTo>
                <a:cubicBezTo>
                  <a:pt x="1" y="78"/>
                  <a:pt x="1" y="78"/>
                  <a:pt x="1" y="78"/>
                </a:cubicBezTo>
                <a:cubicBezTo>
                  <a:pt x="1" y="78"/>
                  <a:pt x="1" y="78"/>
                  <a:pt x="1" y="78"/>
                </a:cubicBezTo>
                <a:cubicBezTo>
                  <a:pt x="1" y="78"/>
                  <a:pt x="1" y="78"/>
                  <a:pt x="1" y="78"/>
                </a:cubicBezTo>
                <a:cubicBezTo>
                  <a:pt x="1" y="78"/>
                  <a:pt x="1" y="78"/>
                  <a:pt x="1" y="78"/>
                </a:cubicBezTo>
                <a:cubicBezTo>
                  <a:pt x="1" y="78"/>
                  <a:pt x="1" y="78"/>
                  <a:pt x="1" y="78"/>
                </a:cubicBezTo>
                <a:cubicBezTo>
                  <a:pt x="1" y="78"/>
                  <a:pt x="1" y="78"/>
                  <a:pt x="1" y="78"/>
                </a:cubicBezTo>
                <a:cubicBezTo>
                  <a:pt x="1" y="78"/>
                  <a:pt x="1" y="78"/>
                  <a:pt x="1" y="78"/>
                </a:cubicBezTo>
                <a:cubicBezTo>
                  <a:pt x="1" y="78"/>
                  <a:pt x="1" y="78"/>
                  <a:pt x="1" y="78"/>
                </a:cubicBezTo>
                <a:cubicBezTo>
                  <a:pt x="1" y="78"/>
                  <a:pt x="1" y="78"/>
                  <a:pt x="1" y="78"/>
                </a:cubicBezTo>
                <a:cubicBezTo>
                  <a:pt x="1" y="78"/>
                  <a:pt x="1" y="78"/>
                  <a:pt x="1" y="78"/>
                </a:cubicBezTo>
                <a:cubicBezTo>
                  <a:pt x="1" y="78"/>
                  <a:pt x="1" y="78"/>
                  <a:pt x="1" y="78"/>
                </a:cubicBezTo>
                <a:cubicBezTo>
                  <a:pt x="1" y="78"/>
                  <a:pt x="1" y="78"/>
                  <a:pt x="1" y="78"/>
                </a:cubicBezTo>
                <a:cubicBezTo>
                  <a:pt x="1" y="78"/>
                  <a:pt x="1" y="78"/>
                  <a:pt x="1" y="78"/>
                </a:cubicBezTo>
                <a:cubicBezTo>
                  <a:pt x="1" y="78"/>
                  <a:pt x="1" y="78"/>
                  <a:pt x="1" y="78"/>
                </a:cubicBezTo>
                <a:cubicBezTo>
                  <a:pt x="1" y="77"/>
                  <a:pt x="1" y="77"/>
                  <a:pt x="1" y="77"/>
                </a:cubicBezTo>
                <a:cubicBezTo>
                  <a:pt x="1" y="77"/>
                  <a:pt x="1" y="77"/>
                  <a:pt x="1" y="77"/>
                </a:cubicBezTo>
                <a:cubicBezTo>
                  <a:pt x="1" y="77"/>
                  <a:pt x="1" y="77"/>
                  <a:pt x="1" y="77"/>
                </a:cubicBezTo>
                <a:cubicBezTo>
                  <a:pt x="1" y="77"/>
                  <a:pt x="1" y="77"/>
                  <a:pt x="1" y="77"/>
                </a:cubicBezTo>
                <a:cubicBezTo>
                  <a:pt x="1" y="77"/>
                  <a:pt x="1" y="77"/>
                  <a:pt x="1" y="77"/>
                </a:cubicBezTo>
                <a:cubicBezTo>
                  <a:pt x="1" y="77"/>
                  <a:pt x="1" y="77"/>
                  <a:pt x="1" y="77"/>
                </a:cubicBezTo>
                <a:cubicBezTo>
                  <a:pt x="1" y="77"/>
                  <a:pt x="1" y="77"/>
                  <a:pt x="1" y="77"/>
                </a:cubicBezTo>
                <a:cubicBezTo>
                  <a:pt x="1" y="77"/>
                  <a:pt x="1" y="77"/>
                  <a:pt x="1" y="77"/>
                </a:cubicBezTo>
                <a:cubicBezTo>
                  <a:pt x="1" y="77"/>
                  <a:pt x="1" y="77"/>
                  <a:pt x="1" y="77"/>
                </a:cubicBezTo>
                <a:cubicBezTo>
                  <a:pt x="1" y="77"/>
                  <a:pt x="1" y="77"/>
                  <a:pt x="1" y="77"/>
                </a:cubicBezTo>
                <a:cubicBezTo>
                  <a:pt x="1" y="77"/>
                  <a:pt x="1" y="77"/>
                  <a:pt x="1" y="77"/>
                </a:cubicBezTo>
                <a:cubicBezTo>
                  <a:pt x="1" y="77"/>
                  <a:pt x="1" y="77"/>
                  <a:pt x="1" y="77"/>
                </a:cubicBezTo>
                <a:cubicBezTo>
                  <a:pt x="1" y="77"/>
                  <a:pt x="1" y="77"/>
                  <a:pt x="1" y="77"/>
                </a:cubicBezTo>
                <a:cubicBezTo>
                  <a:pt x="1" y="77"/>
                  <a:pt x="1" y="77"/>
                  <a:pt x="1" y="77"/>
                </a:cubicBezTo>
                <a:cubicBezTo>
                  <a:pt x="1" y="77"/>
                  <a:pt x="1" y="77"/>
                  <a:pt x="1" y="77"/>
                </a:cubicBezTo>
                <a:cubicBezTo>
                  <a:pt x="1" y="77"/>
                  <a:pt x="1" y="77"/>
                  <a:pt x="1" y="77"/>
                </a:cubicBezTo>
                <a:cubicBezTo>
                  <a:pt x="1" y="77"/>
                  <a:pt x="1" y="77"/>
                  <a:pt x="1" y="77"/>
                </a:cubicBezTo>
                <a:cubicBezTo>
                  <a:pt x="1" y="77"/>
                  <a:pt x="1" y="77"/>
                  <a:pt x="1" y="77"/>
                </a:cubicBezTo>
                <a:cubicBezTo>
                  <a:pt x="1" y="77"/>
                  <a:pt x="1" y="77"/>
                  <a:pt x="1" y="77"/>
                </a:cubicBezTo>
                <a:cubicBezTo>
                  <a:pt x="1" y="77"/>
                  <a:pt x="1" y="77"/>
                  <a:pt x="1" y="77"/>
                </a:cubicBezTo>
                <a:cubicBezTo>
                  <a:pt x="1" y="77"/>
                  <a:pt x="1" y="77"/>
                  <a:pt x="1" y="77"/>
                </a:cubicBezTo>
                <a:cubicBezTo>
                  <a:pt x="1" y="77"/>
                  <a:pt x="1" y="77"/>
                  <a:pt x="1" y="77"/>
                </a:cubicBezTo>
                <a:cubicBezTo>
                  <a:pt x="1" y="77"/>
                  <a:pt x="1" y="77"/>
                  <a:pt x="1" y="77"/>
                </a:cubicBezTo>
                <a:cubicBezTo>
                  <a:pt x="1" y="77"/>
                  <a:pt x="1" y="77"/>
                  <a:pt x="1" y="77"/>
                </a:cubicBezTo>
                <a:cubicBezTo>
                  <a:pt x="1" y="76"/>
                  <a:pt x="1" y="76"/>
                  <a:pt x="1" y="76"/>
                </a:cubicBezTo>
                <a:cubicBezTo>
                  <a:pt x="1" y="76"/>
                  <a:pt x="1" y="76"/>
                  <a:pt x="1" y="76"/>
                </a:cubicBezTo>
                <a:cubicBezTo>
                  <a:pt x="1" y="76"/>
                  <a:pt x="1" y="76"/>
                  <a:pt x="1" y="76"/>
                </a:cubicBezTo>
                <a:cubicBezTo>
                  <a:pt x="1" y="76"/>
                  <a:pt x="1" y="76"/>
                  <a:pt x="1" y="76"/>
                </a:cubicBezTo>
                <a:cubicBezTo>
                  <a:pt x="1" y="76"/>
                  <a:pt x="1" y="76"/>
                  <a:pt x="1" y="76"/>
                </a:cubicBezTo>
                <a:cubicBezTo>
                  <a:pt x="1" y="76"/>
                  <a:pt x="1" y="76"/>
                  <a:pt x="1" y="76"/>
                </a:cubicBezTo>
                <a:cubicBezTo>
                  <a:pt x="1" y="76"/>
                  <a:pt x="1" y="76"/>
                  <a:pt x="1" y="76"/>
                </a:cubicBezTo>
                <a:cubicBezTo>
                  <a:pt x="1" y="76"/>
                  <a:pt x="1" y="76"/>
                  <a:pt x="1" y="76"/>
                </a:cubicBezTo>
                <a:cubicBezTo>
                  <a:pt x="1" y="76"/>
                  <a:pt x="1" y="76"/>
                  <a:pt x="1" y="76"/>
                </a:cubicBezTo>
                <a:cubicBezTo>
                  <a:pt x="1" y="76"/>
                  <a:pt x="1" y="76"/>
                  <a:pt x="1" y="76"/>
                </a:cubicBezTo>
                <a:cubicBezTo>
                  <a:pt x="1" y="76"/>
                  <a:pt x="1" y="76"/>
                  <a:pt x="1" y="76"/>
                </a:cubicBezTo>
                <a:cubicBezTo>
                  <a:pt x="1" y="76"/>
                  <a:pt x="1" y="76"/>
                  <a:pt x="1" y="76"/>
                </a:cubicBezTo>
                <a:cubicBezTo>
                  <a:pt x="1" y="76"/>
                  <a:pt x="1" y="76"/>
                  <a:pt x="1" y="76"/>
                </a:cubicBezTo>
                <a:cubicBezTo>
                  <a:pt x="1" y="76"/>
                  <a:pt x="1" y="76"/>
                  <a:pt x="1" y="76"/>
                </a:cubicBezTo>
                <a:cubicBezTo>
                  <a:pt x="0" y="76"/>
                  <a:pt x="0" y="76"/>
                  <a:pt x="0" y="76"/>
                </a:cubicBezTo>
                <a:cubicBezTo>
                  <a:pt x="0" y="76"/>
                  <a:pt x="0" y="76"/>
                  <a:pt x="0" y="76"/>
                </a:cubicBezTo>
                <a:cubicBezTo>
                  <a:pt x="0" y="76"/>
                  <a:pt x="0" y="76"/>
                  <a:pt x="0" y="76"/>
                </a:cubicBezTo>
                <a:cubicBezTo>
                  <a:pt x="0" y="76"/>
                  <a:pt x="0" y="76"/>
                  <a:pt x="0" y="76"/>
                </a:cubicBezTo>
                <a:cubicBezTo>
                  <a:pt x="0" y="76"/>
                  <a:pt x="0" y="76"/>
                  <a:pt x="0" y="76"/>
                </a:cubicBezTo>
                <a:cubicBezTo>
                  <a:pt x="0" y="76"/>
                  <a:pt x="0" y="76"/>
                  <a:pt x="0" y="76"/>
                </a:cubicBezTo>
                <a:cubicBezTo>
                  <a:pt x="0" y="76"/>
                  <a:pt x="0" y="76"/>
                  <a:pt x="0" y="76"/>
                </a:cubicBezTo>
                <a:cubicBezTo>
                  <a:pt x="0" y="76"/>
                  <a:pt x="0" y="76"/>
                  <a:pt x="0" y="76"/>
                </a:cubicBezTo>
                <a:cubicBezTo>
                  <a:pt x="0" y="75"/>
                  <a:pt x="0" y="75"/>
                  <a:pt x="0" y="75"/>
                </a:cubicBezTo>
                <a:cubicBezTo>
                  <a:pt x="0" y="75"/>
                  <a:pt x="0" y="75"/>
                  <a:pt x="0" y="75"/>
                </a:cubicBezTo>
                <a:cubicBezTo>
                  <a:pt x="0" y="75"/>
                  <a:pt x="0" y="75"/>
                  <a:pt x="0" y="75"/>
                </a:cubicBezTo>
                <a:cubicBezTo>
                  <a:pt x="0" y="75"/>
                  <a:pt x="0" y="75"/>
                  <a:pt x="0" y="75"/>
                </a:cubicBezTo>
                <a:cubicBezTo>
                  <a:pt x="0" y="75"/>
                  <a:pt x="0" y="75"/>
                  <a:pt x="0" y="75"/>
                </a:cubicBezTo>
                <a:cubicBezTo>
                  <a:pt x="0" y="75"/>
                  <a:pt x="0" y="75"/>
                  <a:pt x="0" y="75"/>
                </a:cubicBezTo>
                <a:cubicBezTo>
                  <a:pt x="0" y="75"/>
                  <a:pt x="0" y="75"/>
                  <a:pt x="0" y="75"/>
                </a:cubicBezTo>
                <a:cubicBezTo>
                  <a:pt x="0" y="75"/>
                  <a:pt x="0" y="75"/>
                  <a:pt x="0" y="75"/>
                </a:cubicBezTo>
                <a:cubicBezTo>
                  <a:pt x="0" y="75"/>
                  <a:pt x="0" y="75"/>
                  <a:pt x="0" y="75"/>
                </a:cubicBezTo>
                <a:cubicBezTo>
                  <a:pt x="0" y="75"/>
                  <a:pt x="0" y="75"/>
                  <a:pt x="0" y="75"/>
                </a:cubicBezTo>
                <a:cubicBezTo>
                  <a:pt x="0" y="75"/>
                  <a:pt x="0" y="75"/>
                  <a:pt x="0" y="75"/>
                </a:cubicBezTo>
                <a:cubicBezTo>
                  <a:pt x="0" y="75"/>
                  <a:pt x="0" y="75"/>
                  <a:pt x="0" y="75"/>
                </a:cubicBezTo>
                <a:cubicBezTo>
                  <a:pt x="0" y="75"/>
                  <a:pt x="0" y="75"/>
                  <a:pt x="0" y="75"/>
                </a:cubicBezTo>
                <a:cubicBezTo>
                  <a:pt x="0" y="75"/>
                  <a:pt x="0" y="75"/>
                  <a:pt x="0" y="75"/>
                </a:cubicBezTo>
                <a:cubicBezTo>
                  <a:pt x="0" y="75"/>
                  <a:pt x="0" y="75"/>
                  <a:pt x="0" y="75"/>
                </a:cubicBezTo>
                <a:cubicBezTo>
                  <a:pt x="0" y="75"/>
                  <a:pt x="0" y="75"/>
                  <a:pt x="0" y="75"/>
                </a:cubicBezTo>
                <a:cubicBezTo>
                  <a:pt x="0" y="75"/>
                  <a:pt x="0" y="75"/>
                  <a:pt x="0" y="75"/>
                </a:cubicBezTo>
                <a:cubicBezTo>
                  <a:pt x="0" y="75"/>
                  <a:pt x="0" y="75"/>
                  <a:pt x="0" y="75"/>
                </a:cubicBezTo>
                <a:cubicBezTo>
                  <a:pt x="0" y="75"/>
                  <a:pt x="0" y="75"/>
                  <a:pt x="0" y="75"/>
                </a:cubicBezTo>
                <a:cubicBezTo>
                  <a:pt x="0" y="75"/>
                  <a:pt x="0" y="75"/>
                  <a:pt x="0" y="75"/>
                </a:cubicBezTo>
                <a:cubicBezTo>
                  <a:pt x="0" y="74"/>
                  <a:pt x="0" y="74"/>
                  <a:pt x="0" y="74"/>
                </a:cubicBezTo>
                <a:cubicBezTo>
                  <a:pt x="0" y="74"/>
                  <a:pt x="0" y="74"/>
                  <a:pt x="0" y="74"/>
                </a:cubicBezTo>
                <a:cubicBezTo>
                  <a:pt x="0" y="74"/>
                  <a:pt x="0" y="74"/>
                  <a:pt x="0" y="74"/>
                </a:cubicBezTo>
                <a:cubicBezTo>
                  <a:pt x="0" y="74"/>
                  <a:pt x="0" y="74"/>
                  <a:pt x="0" y="74"/>
                </a:cubicBezTo>
                <a:cubicBezTo>
                  <a:pt x="0" y="74"/>
                  <a:pt x="0" y="74"/>
                  <a:pt x="0" y="74"/>
                </a:cubicBezTo>
                <a:cubicBezTo>
                  <a:pt x="0" y="74"/>
                  <a:pt x="0" y="74"/>
                  <a:pt x="0" y="74"/>
                </a:cubicBezTo>
                <a:cubicBezTo>
                  <a:pt x="0" y="68"/>
                  <a:pt x="0" y="68"/>
                  <a:pt x="0" y="68"/>
                </a:cubicBezTo>
                <a:cubicBezTo>
                  <a:pt x="0" y="50"/>
                  <a:pt x="0" y="50"/>
                  <a:pt x="0" y="50"/>
                </a:cubicBezTo>
                <a:cubicBezTo>
                  <a:pt x="0" y="32"/>
                  <a:pt x="0" y="32"/>
                  <a:pt x="0" y="32"/>
                </a:cubicBezTo>
                <a:cubicBezTo>
                  <a:pt x="0" y="14"/>
                  <a:pt x="0" y="14"/>
                  <a:pt x="0" y="14"/>
                </a:cubicBezTo>
                <a:cubicBezTo>
                  <a:pt x="0" y="8"/>
                  <a:pt x="0" y="8"/>
                  <a:pt x="0" y="8"/>
                </a:cubicBezTo>
                <a:cubicBezTo>
                  <a:pt x="0" y="6"/>
                  <a:pt x="1" y="4"/>
                  <a:pt x="3" y="3"/>
                </a:cubicBezTo>
                <a:cubicBezTo>
                  <a:pt x="4" y="1"/>
                  <a:pt x="6" y="0"/>
                  <a:pt x="8" y="0"/>
                </a:cubicBezTo>
                <a:cubicBezTo>
                  <a:pt x="22" y="0"/>
                  <a:pt x="22" y="0"/>
                  <a:pt x="22" y="0"/>
                </a:cubicBezTo>
                <a:cubicBezTo>
                  <a:pt x="85" y="0"/>
                  <a:pt x="85" y="0"/>
                  <a:pt x="85" y="0"/>
                </a:cubicBezTo>
                <a:cubicBezTo>
                  <a:pt x="85" y="0"/>
                  <a:pt x="85" y="0"/>
                  <a:pt x="85" y="0"/>
                </a:cubicBezTo>
                <a:cubicBezTo>
                  <a:pt x="100" y="0"/>
                  <a:pt x="100" y="0"/>
                  <a:pt x="100" y="0"/>
                </a:cubicBezTo>
                <a:cubicBezTo>
                  <a:pt x="102" y="0"/>
                  <a:pt x="104" y="1"/>
                  <a:pt x="105" y="3"/>
                </a:cubicBezTo>
                <a:cubicBezTo>
                  <a:pt x="105" y="3"/>
                  <a:pt x="105" y="3"/>
                  <a:pt x="105" y="3"/>
                </a:cubicBezTo>
                <a:cubicBezTo>
                  <a:pt x="107" y="4"/>
                  <a:pt x="108" y="6"/>
                  <a:pt x="108" y="8"/>
                </a:cubicBezTo>
                <a:cubicBezTo>
                  <a:pt x="108" y="14"/>
                  <a:pt x="108" y="14"/>
                  <a:pt x="108" y="14"/>
                </a:cubicBezTo>
                <a:cubicBezTo>
                  <a:pt x="108" y="32"/>
                  <a:pt x="108" y="32"/>
                  <a:pt x="108" y="32"/>
                </a:cubicBezTo>
                <a:cubicBezTo>
                  <a:pt x="108" y="50"/>
                  <a:pt x="108" y="50"/>
                  <a:pt x="108" y="50"/>
                </a:cubicBezTo>
                <a:cubicBezTo>
                  <a:pt x="108" y="68"/>
                  <a:pt x="108" y="68"/>
                  <a:pt x="108" y="68"/>
                </a:cubicBezTo>
                <a:cubicBezTo>
                  <a:pt x="108" y="74"/>
                  <a:pt x="108" y="74"/>
                  <a:pt x="108" y="74"/>
                </a:cubicBezTo>
                <a:cubicBezTo>
                  <a:pt x="108" y="76"/>
                  <a:pt x="107" y="78"/>
                  <a:pt x="105" y="80"/>
                </a:cubicBezTo>
                <a:cubicBezTo>
                  <a:pt x="104" y="81"/>
                  <a:pt x="102" y="82"/>
                  <a:pt x="100" y="82"/>
                </a:cubicBezTo>
                <a:cubicBezTo>
                  <a:pt x="85" y="82"/>
                  <a:pt x="85" y="82"/>
                  <a:pt x="85" y="82"/>
                </a:cubicBezTo>
                <a:cubicBezTo>
                  <a:pt x="85" y="82"/>
                  <a:pt x="85" y="82"/>
                  <a:pt x="85" y="82"/>
                </a:cubicBezTo>
                <a:close/>
                <a:moveTo>
                  <a:pt x="40" y="21"/>
                </a:moveTo>
                <a:cubicBezTo>
                  <a:pt x="76" y="39"/>
                  <a:pt x="76" y="39"/>
                  <a:pt x="76" y="39"/>
                </a:cubicBezTo>
                <a:cubicBezTo>
                  <a:pt x="77" y="40"/>
                  <a:pt x="77" y="40"/>
                  <a:pt x="77" y="41"/>
                </a:cubicBezTo>
                <a:cubicBezTo>
                  <a:pt x="77" y="41"/>
                  <a:pt x="76" y="41"/>
                  <a:pt x="76" y="42"/>
                </a:cubicBezTo>
                <a:cubicBezTo>
                  <a:pt x="39" y="60"/>
                  <a:pt x="39" y="60"/>
                  <a:pt x="39" y="60"/>
                </a:cubicBezTo>
                <a:cubicBezTo>
                  <a:pt x="39" y="60"/>
                  <a:pt x="38" y="60"/>
                  <a:pt x="38" y="59"/>
                </a:cubicBezTo>
                <a:cubicBezTo>
                  <a:pt x="38" y="59"/>
                  <a:pt x="38" y="59"/>
                  <a:pt x="38" y="59"/>
                </a:cubicBezTo>
                <a:cubicBezTo>
                  <a:pt x="38" y="59"/>
                  <a:pt x="38" y="59"/>
                  <a:pt x="38" y="59"/>
                </a:cubicBezTo>
                <a:cubicBezTo>
                  <a:pt x="38" y="22"/>
                  <a:pt x="38" y="22"/>
                  <a:pt x="38" y="22"/>
                </a:cubicBezTo>
                <a:cubicBezTo>
                  <a:pt x="38" y="22"/>
                  <a:pt x="38" y="21"/>
                  <a:pt x="39" y="21"/>
                </a:cubicBezTo>
                <a:cubicBezTo>
                  <a:pt x="39" y="21"/>
                  <a:pt x="39" y="21"/>
                  <a:pt x="40" y="21"/>
                </a:cubicBezTo>
                <a:close/>
                <a:moveTo>
                  <a:pt x="73" y="40"/>
                </a:moveTo>
                <a:cubicBezTo>
                  <a:pt x="40" y="56"/>
                  <a:pt x="40" y="56"/>
                  <a:pt x="40" y="56"/>
                </a:cubicBezTo>
                <a:cubicBezTo>
                  <a:pt x="40" y="24"/>
                  <a:pt x="40" y="24"/>
                  <a:pt x="40" y="24"/>
                </a:cubicBezTo>
                <a:cubicBezTo>
                  <a:pt x="73" y="40"/>
                  <a:pt x="73" y="40"/>
                  <a:pt x="73" y="40"/>
                </a:cubicBezTo>
                <a:close/>
                <a:moveTo>
                  <a:pt x="100" y="3"/>
                </a:moveTo>
                <a:cubicBezTo>
                  <a:pt x="87" y="3"/>
                  <a:pt x="87" y="3"/>
                  <a:pt x="87" y="3"/>
                </a:cubicBezTo>
                <a:cubicBezTo>
                  <a:pt x="87" y="13"/>
                  <a:pt x="87" y="13"/>
                  <a:pt x="87" y="13"/>
                </a:cubicBezTo>
                <a:cubicBezTo>
                  <a:pt x="105" y="13"/>
                  <a:pt x="105" y="13"/>
                  <a:pt x="105" y="13"/>
                </a:cubicBezTo>
                <a:cubicBezTo>
                  <a:pt x="105" y="8"/>
                  <a:pt x="105" y="8"/>
                  <a:pt x="105" y="8"/>
                </a:cubicBezTo>
                <a:cubicBezTo>
                  <a:pt x="105" y="7"/>
                  <a:pt x="105" y="5"/>
                  <a:pt x="104" y="4"/>
                </a:cubicBezTo>
                <a:cubicBezTo>
                  <a:pt x="104" y="4"/>
                  <a:pt x="104" y="4"/>
                  <a:pt x="104" y="4"/>
                </a:cubicBezTo>
                <a:cubicBezTo>
                  <a:pt x="103" y="4"/>
                  <a:pt x="101" y="3"/>
                  <a:pt x="100" y="3"/>
                </a:cubicBezTo>
                <a:close/>
                <a:moveTo>
                  <a:pt x="87" y="15"/>
                </a:moveTo>
                <a:cubicBezTo>
                  <a:pt x="87" y="31"/>
                  <a:pt x="87" y="31"/>
                  <a:pt x="87" y="31"/>
                </a:cubicBezTo>
                <a:cubicBezTo>
                  <a:pt x="105" y="31"/>
                  <a:pt x="105" y="31"/>
                  <a:pt x="105" y="31"/>
                </a:cubicBezTo>
                <a:cubicBezTo>
                  <a:pt x="105" y="15"/>
                  <a:pt x="105" y="15"/>
                  <a:pt x="105" y="15"/>
                </a:cubicBezTo>
                <a:cubicBezTo>
                  <a:pt x="87" y="15"/>
                  <a:pt x="87" y="15"/>
                  <a:pt x="87" y="15"/>
                </a:cubicBezTo>
                <a:close/>
                <a:moveTo>
                  <a:pt x="87" y="33"/>
                </a:moveTo>
                <a:cubicBezTo>
                  <a:pt x="87" y="49"/>
                  <a:pt x="87" y="49"/>
                  <a:pt x="87" y="49"/>
                </a:cubicBezTo>
                <a:cubicBezTo>
                  <a:pt x="105" y="49"/>
                  <a:pt x="105" y="49"/>
                  <a:pt x="105" y="49"/>
                </a:cubicBezTo>
                <a:cubicBezTo>
                  <a:pt x="105" y="33"/>
                  <a:pt x="105" y="33"/>
                  <a:pt x="105" y="33"/>
                </a:cubicBezTo>
                <a:cubicBezTo>
                  <a:pt x="87" y="33"/>
                  <a:pt x="87" y="33"/>
                  <a:pt x="87" y="33"/>
                </a:cubicBezTo>
                <a:close/>
                <a:moveTo>
                  <a:pt x="87" y="51"/>
                </a:moveTo>
                <a:cubicBezTo>
                  <a:pt x="87" y="67"/>
                  <a:pt x="87" y="67"/>
                  <a:pt x="87" y="67"/>
                </a:cubicBezTo>
                <a:cubicBezTo>
                  <a:pt x="105" y="67"/>
                  <a:pt x="105" y="67"/>
                  <a:pt x="105" y="67"/>
                </a:cubicBezTo>
                <a:cubicBezTo>
                  <a:pt x="105" y="51"/>
                  <a:pt x="105" y="51"/>
                  <a:pt x="105" y="51"/>
                </a:cubicBezTo>
                <a:cubicBezTo>
                  <a:pt x="87" y="51"/>
                  <a:pt x="87" y="51"/>
                  <a:pt x="87" y="51"/>
                </a:cubicBezTo>
                <a:close/>
                <a:moveTo>
                  <a:pt x="87" y="69"/>
                </a:moveTo>
                <a:cubicBezTo>
                  <a:pt x="87" y="79"/>
                  <a:pt x="87" y="79"/>
                  <a:pt x="87" y="79"/>
                </a:cubicBezTo>
                <a:cubicBezTo>
                  <a:pt x="100" y="79"/>
                  <a:pt x="100" y="79"/>
                  <a:pt x="100" y="79"/>
                </a:cubicBezTo>
                <a:cubicBezTo>
                  <a:pt x="101" y="79"/>
                  <a:pt x="103" y="79"/>
                  <a:pt x="104" y="78"/>
                </a:cubicBezTo>
                <a:cubicBezTo>
                  <a:pt x="105" y="77"/>
                  <a:pt x="105" y="76"/>
                  <a:pt x="105" y="74"/>
                </a:cubicBezTo>
                <a:cubicBezTo>
                  <a:pt x="105" y="69"/>
                  <a:pt x="105" y="69"/>
                  <a:pt x="105" y="69"/>
                </a:cubicBezTo>
                <a:cubicBezTo>
                  <a:pt x="87" y="69"/>
                  <a:pt x="87" y="69"/>
                  <a:pt x="87" y="69"/>
                </a:cubicBezTo>
                <a:close/>
                <a:moveTo>
                  <a:pt x="21" y="69"/>
                </a:moveTo>
                <a:cubicBezTo>
                  <a:pt x="3" y="69"/>
                  <a:pt x="3" y="69"/>
                  <a:pt x="3" y="69"/>
                </a:cubicBezTo>
                <a:cubicBezTo>
                  <a:pt x="3" y="74"/>
                  <a:pt x="3" y="74"/>
                  <a:pt x="3" y="74"/>
                </a:cubicBezTo>
                <a:cubicBezTo>
                  <a:pt x="3" y="76"/>
                  <a:pt x="3" y="77"/>
                  <a:pt x="4" y="78"/>
                </a:cubicBezTo>
                <a:cubicBezTo>
                  <a:pt x="4" y="78"/>
                  <a:pt x="4" y="78"/>
                  <a:pt x="4" y="78"/>
                </a:cubicBezTo>
                <a:cubicBezTo>
                  <a:pt x="5" y="79"/>
                  <a:pt x="7" y="79"/>
                  <a:pt x="8" y="79"/>
                </a:cubicBezTo>
                <a:cubicBezTo>
                  <a:pt x="21" y="79"/>
                  <a:pt x="21" y="79"/>
                  <a:pt x="21" y="79"/>
                </a:cubicBezTo>
                <a:cubicBezTo>
                  <a:pt x="21" y="69"/>
                  <a:pt x="21" y="69"/>
                  <a:pt x="21" y="69"/>
                </a:cubicBezTo>
                <a:close/>
                <a:moveTo>
                  <a:pt x="21" y="3"/>
                </a:moveTo>
                <a:cubicBezTo>
                  <a:pt x="8" y="3"/>
                  <a:pt x="8" y="3"/>
                  <a:pt x="8" y="3"/>
                </a:cubicBezTo>
                <a:cubicBezTo>
                  <a:pt x="7" y="3"/>
                  <a:pt x="5" y="4"/>
                  <a:pt x="4" y="4"/>
                </a:cubicBezTo>
                <a:cubicBezTo>
                  <a:pt x="3" y="5"/>
                  <a:pt x="3" y="7"/>
                  <a:pt x="3" y="8"/>
                </a:cubicBezTo>
                <a:cubicBezTo>
                  <a:pt x="3" y="13"/>
                  <a:pt x="3" y="13"/>
                  <a:pt x="3" y="13"/>
                </a:cubicBezTo>
                <a:cubicBezTo>
                  <a:pt x="21" y="13"/>
                  <a:pt x="21" y="13"/>
                  <a:pt x="21" y="13"/>
                </a:cubicBezTo>
                <a:cubicBezTo>
                  <a:pt x="21" y="3"/>
                  <a:pt x="21" y="3"/>
                  <a:pt x="21" y="3"/>
                </a:cubicBezTo>
                <a:close/>
                <a:moveTo>
                  <a:pt x="3" y="15"/>
                </a:moveTo>
                <a:cubicBezTo>
                  <a:pt x="3" y="31"/>
                  <a:pt x="3" y="31"/>
                  <a:pt x="3" y="31"/>
                </a:cubicBezTo>
                <a:cubicBezTo>
                  <a:pt x="21" y="31"/>
                  <a:pt x="21" y="31"/>
                  <a:pt x="21" y="31"/>
                </a:cubicBezTo>
                <a:cubicBezTo>
                  <a:pt x="21" y="15"/>
                  <a:pt x="21" y="15"/>
                  <a:pt x="21" y="15"/>
                </a:cubicBezTo>
                <a:cubicBezTo>
                  <a:pt x="3" y="15"/>
                  <a:pt x="3" y="15"/>
                  <a:pt x="3" y="15"/>
                </a:cubicBezTo>
                <a:close/>
                <a:moveTo>
                  <a:pt x="3" y="33"/>
                </a:moveTo>
                <a:cubicBezTo>
                  <a:pt x="3" y="49"/>
                  <a:pt x="3" y="49"/>
                  <a:pt x="3" y="49"/>
                </a:cubicBezTo>
                <a:cubicBezTo>
                  <a:pt x="21" y="49"/>
                  <a:pt x="21" y="49"/>
                  <a:pt x="21" y="49"/>
                </a:cubicBezTo>
                <a:cubicBezTo>
                  <a:pt x="21" y="33"/>
                  <a:pt x="21" y="33"/>
                  <a:pt x="21" y="33"/>
                </a:cubicBezTo>
                <a:lnTo>
                  <a:pt x="3" y="3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6" name="Freeform 31">
            <a:extLst>
              <a:ext uri="{FF2B5EF4-FFF2-40B4-BE49-F238E27FC236}">
                <a16:creationId xmlns:a16="http://schemas.microsoft.com/office/drawing/2014/main" id="{F7AFC6F4-861C-4C36-AFE5-B3AB05D2FB0F}"/>
              </a:ext>
            </a:extLst>
          </p:cNvPr>
          <p:cNvSpPr>
            <a:spLocks noEditPoints="1"/>
          </p:cNvSpPr>
          <p:nvPr/>
        </p:nvSpPr>
        <p:spPr bwMode="auto">
          <a:xfrm>
            <a:off x="5705055" y="4358731"/>
            <a:ext cx="581861" cy="594967"/>
          </a:xfrm>
          <a:custGeom>
            <a:avLst/>
            <a:gdLst>
              <a:gd name="T0" fmla="*/ 80 w 90"/>
              <a:gd name="T1" fmla="*/ 9 h 93"/>
              <a:gd name="T2" fmla="*/ 81 w 90"/>
              <a:gd name="T3" fmla="*/ 74 h 93"/>
              <a:gd name="T4" fmla="*/ 11 w 90"/>
              <a:gd name="T5" fmla="*/ 75 h 93"/>
              <a:gd name="T6" fmla="*/ 9 w 90"/>
              <a:gd name="T7" fmla="*/ 11 h 93"/>
              <a:gd name="T8" fmla="*/ 82 w 90"/>
              <a:gd name="T9" fmla="*/ 3 h 93"/>
              <a:gd name="T10" fmla="*/ 4 w 90"/>
              <a:gd name="T11" fmla="*/ 4 h 93"/>
              <a:gd name="T12" fmla="*/ 3 w 90"/>
              <a:gd name="T13" fmla="*/ 86 h 93"/>
              <a:gd name="T14" fmla="*/ 8 w 90"/>
              <a:gd name="T15" fmla="*/ 91 h 93"/>
              <a:gd name="T16" fmla="*/ 86 w 90"/>
              <a:gd name="T17" fmla="*/ 89 h 93"/>
              <a:gd name="T18" fmla="*/ 87 w 90"/>
              <a:gd name="T19" fmla="*/ 8 h 93"/>
              <a:gd name="T20" fmla="*/ 82 w 90"/>
              <a:gd name="T21" fmla="*/ 3 h 93"/>
              <a:gd name="T22" fmla="*/ 3 w 90"/>
              <a:gd name="T23" fmla="*/ 3 h 93"/>
              <a:gd name="T24" fmla="*/ 0 w 90"/>
              <a:gd name="T25" fmla="*/ 86 h 93"/>
              <a:gd name="T26" fmla="*/ 8 w 90"/>
              <a:gd name="T27" fmla="*/ 93 h 93"/>
              <a:gd name="T28" fmla="*/ 88 w 90"/>
              <a:gd name="T29" fmla="*/ 91 h 93"/>
              <a:gd name="T30" fmla="*/ 90 w 90"/>
              <a:gd name="T31" fmla="*/ 8 h 93"/>
              <a:gd name="T32" fmla="*/ 82 w 90"/>
              <a:gd name="T33" fmla="*/ 1 h 93"/>
              <a:gd name="T34" fmla="*/ 58 w 90"/>
              <a:gd name="T35" fmla="*/ 17 h 93"/>
              <a:gd name="T36" fmla="*/ 46 w 90"/>
              <a:gd name="T37" fmla="*/ 29 h 93"/>
              <a:gd name="T38" fmla="*/ 46 w 90"/>
              <a:gd name="T39" fmla="*/ 29 h 93"/>
              <a:gd name="T40" fmla="*/ 49 w 90"/>
              <a:gd name="T41" fmla="*/ 38 h 93"/>
              <a:gd name="T42" fmla="*/ 58 w 90"/>
              <a:gd name="T43" fmla="*/ 42 h 93"/>
              <a:gd name="T44" fmla="*/ 58 w 90"/>
              <a:gd name="T45" fmla="*/ 42 h 93"/>
              <a:gd name="T46" fmla="*/ 71 w 90"/>
              <a:gd name="T47" fmla="*/ 29 h 93"/>
              <a:gd name="T48" fmla="*/ 58 w 90"/>
              <a:gd name="T49" fmla="*/ 17 h 93"/>
              <a:gd name="T50" fmla="*/ 58 w 90"/>
              <a:gd name="T51" fmla="*/ 19 h 93"/>
              <a:gd name="T52" fmla="*/ 48 w 90"/>
              <a:gd name="T53" fmla="*/ 29 h 93"/>
              <a:gd name="T54" fmla="*/ 48 w 90"/>
              <a:gd name="T55" fmla="*/ 29 h 93"/>
              <a:gd name="T56" fmla="*/ 51 w 90"/>
              <a:gd name="T57" fmla="*/ 36 h 93"/>
              <a:gd name="T58" fmla="*/ 58 w 90"/>
              <a:gd name="T59" fmla="*/ 39 h 93"/>
              <a:gd name="T60" fmla="*/ 58 w 90"/>
              <a:gd name="T61" fmla="*/ 39 h 93"/>
              <a:gd name="T62" fmla="*/ 68 w 90"/>
              <a:gd name="T63" fmla="*/ 29 h 93"/>
              <a:gd name="T64" fmla="*/ 12 w 90"/>
              <a:gd name="T65" fmla="*/ 42 h 93"/>
              <a:gd name="T66" fmla="*/ 19 w 90"/>
              <a:gd name="T67" fmla="*/ 39 h 93"/>
              <a:gd name="T68" fmla="*/ 44 w 90"/>
              <a:gd name="T69" fmla="*/ 59 h 93"/>
              <a:gd name="T70" fmla="*/ 46 w 90"/>
              <a:gd name="T71" fmla="*/ 59 h 93"/>
              <a:gd name="T72" fmla="*/ 66 w 90"/>
              <a:gd name="T73" fmla="*/ 49 h 93"/>
              <a:gd name="T74" fmla="*/ 70 w 90"/>
              <a:gd name="T75" fmla="*/ 49 h 93"/>
              <a:gd name="T76" fmla="*/ 78 w 90"/>
              <a:gd name="T77" fmla="*/ 12 h 93"/>
              <a:gd name="T78" fmla="*/ 12 w 90"/>
              <a:gd name="T79" fmla="*/ 42 h 93"/>
              <a:gd name="T80" fmla="*/ 69 w 90"/>
              <a:gd name="T81" fmla="*/ 51 h 93"/>
              <a:gd name="T82" fmla="*/ 67 w 90"/>
              <a:gd name="T83" fmla="*/ 51 h 93"/>
              <a:gd name="T84" fmla="*/ 45 w 90"/>
              <a:gd name="T85" fmla="*/ 61 h 93"/>
              <a:gd name="T86" fmla="*/ 43 w 90"/>
              <a:gd name="T87" fmla="*/ 61 h 93"/>
              <a:gd name="T88" fmla="*/ 19 w 90"/>
              <a:gd name="T89" fmla="*/ 41 h 93"/>
              <a:gd name="T90" fmla="*/ 12 w 90"/>
              <a:gd name="T91" fmla="*/ 44 h 93"/>
              <a:gd name="T92" fmla="*/ 78 w 90"/>
              <a:gd name="T93" fmla="*/ 73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90" h="93">
                <a:moveTo>
                  <a:pt x="11" y="9"/>
                </a:moveTo>
                <a:cubicBezTo>
                  <a:pt x="80" y="9"/>
                  <a:pt x="80" y="9"/>
                  <a:pt x="80" y="9"/>
                </a:cubicBezTo>
                <a:cubicBezTo>
                  <a:pt x="80" y="9"/>
                  <a:pt x="81" y="10"/>
                  <a:pt x="81" y="11"/>
                </a:cubicBezTo>
                <a:cubicBezTo>
                  <a:pt x="81" y="74"/>
                  <a:pt x="81" y="74"/>
                  <a:pt x="81" y="74"/>
                </a:cubicBezTo>
                <a:cubicBezTo>
                  <a:pt x="81" y="75"/>
                  <a:pt x="80" y="75"/>
                  <a:pt x="80" y="75"/>
                </a:cubicBezTo>
                <a:cubicBezTo>
                  <a:pt x="11" y="75"/>
                  <a:pt x="11" y="75"/>
                  <a:pt x="11" y="75"/>
                </a:cubicBezTo>
                <a:cubicBezTo>
                  <a:pt x="10" y="75"/>
                  <a:pt x="9" y="75"/>
                  <a:pt x="9" y="74"/>
                </a:cubicBezTo>
                <a:cubicBezTo>
                  <a:pt x="9" y="11"/>
                  <a:pt x="9" y="11"/>
                  <a:pt x="9" y="11"/>
                </a:cubicBezTo>
                <a:cubicBezTo>
                  <a:pt x="9" y="10"/>
                  <a:pt x="10" y="9"/>
                  <a:pt x="11" y="9"/>
                </a:cubicBezTo>
                <a:close/>
                <a:moveTo>
                  <a:pt x="82" y="3"/>
                </a:moveTo>
                <a:cubicBezTo>
                  <a:pt x="8" y="3"/>
                  <a:pt x="8" y="3"/>
                  <a:pt x="8" y="3"/>
                </a:cubicBezTo>
                <a:cubicBezTo>
                  <a:pt x="7" y="3"/>
                  <a:pt x="5" y="4"/>
                  <a:pt x="4" y="4"/>
                </a:cubicBezTo>
                <a:cubicBezTo>
                  <a:pt x="4" y="5"/>
                  <a:pt x="3" y="7"/>
                  <a:pt x="3" y="8"/>
                </a:cubicBezTo>
                <a:cubicBezTo>
                  <a:pt x="3" y="86"/>
                  <a:pt x="3" y="86"/>
                  <a:pt x="3" y="86"/>
                </a:cubicBezTo>
                <a:cubicBezTo>
                  <a:pt x="3" y="87"/>
                  <a:pt x="4" y="89"/>
                  <a:pt x="4" y="89"/>
                </a:cubicBezTo>
                <a:cubicBezTo>
                  <a:pt x="5" y="90"/>
                  <a:pt x="7" y="91"/>
                  <a:pt x="8" y="91"/>
                </a:cubicBezTo>
                <a:cubicBezTo>
                  <a:pt x="82" y="91"/>
                  <a:pt x="82" y="91"/>
                  <a:pt x="82" y="91"/>
                </a:cubicBezTo>
                <a:cubicBezTo>
                  <a:pt x="84" y="91"/>
                  <a:pt x="85" y="90"/>
                  <a:pt x="86" y="89"/>
                </a:cubicBezTo>
                <a:cubicBezTo>
                  <a:pt x="87" y="89"/>
                  <a:pt x="87" y="87"/>
                  <a:pt x="87" y="86"/>
                </a:cubicBezTo>
                <a:cubicBezTo>
                  <a:pt x="87" y="8"/>
                  <a:pt x="87" y="8"/>
                  <a:pt x="87" y="8"/>
                </a:cubicBezTo>
                <a:cubicBezTo>
                  <a:pt x="87" y="7"/>
                  <a:pt x="87" y="5"/>
                  <a:pt x="86" y="5"/>
                </a:cubicBezTo>
                <a:cubicBezTo>
                  <a:pt x="85" y="4"/>
                  <a:pt x="84" y="3"/>
                  <a:pt x="82" y="3"/>
                </a:cubicBezTo>
                <a:close/>
                <a:moveTo>
                  <a:pt x="8" y="0"/>
                </a:moveTo>
                <a:cubicBezTo>
                  <a:pt x="6" y="0"/>
                  <a:pt x="4" y="1"/>
                  <a:pt x="3" y="3"/>
                </a:cubicBezTo>
                <a:cubicBezTo>
                  <a:pt x="1" y="4"/>
                  <a:pt x="0" y="6"/>
                  <a:pt x="0" y="8"/>
                </a:cubicBezTo>
                <a:cubicBezTo>
                  <a:pt x="0" y="86"/>
                  <a:pt x="0" y="86"/>
                  <a:pt x="0" y="86"/>
                </a:cubicBezTo>
                <a:cubicBezTo>
                  <a:pt x="0" y="88"/>
                  <a:pt x="1" y="90"/>
                  <a:pt x="3" y="91"/>
                </a:cubicBezTo>
                <a:cubicBezTo>
                  <a:pt x="4" y="93"/>
                  <a:pt x="6" y="93"/>
                  <a:pt x="8" y="93"/>
                </a:cubicBezTo>
                <a:cubicBezTo>
                  <a:pt x="82" y="93"/>
                  <a:pt x="82" y="93"/>
                  <a:pt x="82" y="93"/>
                </a:cubicBezTo>
                <a:cubicBezTo>
                  <a:pt x="84" y="93"/>
                  <a:pt x="86" y="93"/>
                  <a:pt x="88" y="91"/>
                </a:cubicBezTo>
                <a:cubicBezTo>
                  <a:pt x="89" y="90"/>
                  <a:pt x="90" y="88"/>
                  <a:pt x="90" y="86"/>
                </a:cubicBezTo>
                <a:cubicBezTo>
                  <a:pt x="90" y="8"/>
                  <a:pt x="90" y="8"/>
                  <a:pt x="90" y="8"/>
                </a:cubicBezTo>
                <a:cubicBezTo>
                  <a:pt x="90" y="6"/>
                  <a:pt x="89" y="4"/>
                  <a:pt x="88" y="3"/>
                </a:cubicBezTo>
                <a:cubicBezTo>
                  <a:pt x="86" y="1"/>
                  <a:pt x="84" y="1"/>
                  <a:pt x="82" y="1"/>
                </a:cubicBezTo>
                <a:cubicBezTo>
                  <a:pt x="8" y="0"/>
                  <a:pt x="8" y="0"/>
                  <a:pt x="8" y="0"/>
                </a:cubicBezTo>
                <a:close/>
                <a:moveTo>
                  <a:pt x="58" y="17"/>
                </a:moveTo>
                <a:cubicBezTo>
                  <a:pt x="55" y="17"/>
                  <a:pt x="52" y="18"/>
                  <a:pt x="49" y="21"/>
                </a:cubicBezTo>
                <a:cubicBezTo>
                  <a:pt x="47" y="23"/>
                  <a:pt x="46" y="26"/>
                  <a:pt x="46" y="29"/>
                </a:cubicBezTo>
                <a:cubicBezTo>
                  <a:pt x="46" y="29"/>
                  <a:pt x="46" y="29"/>
                  <a:pt x="46" y="29"/>
                </a:cubicBezTo>
                <a:cubicBezTo>
                  <a:pt x="46" y="29"/>
                  <a:pt x="46" y="29"/>
                  <a:pt x="46" y="29"/>
                </a:cubicBezTo>
                <a:cubicBezTo>
                  <a:pt x="46" y="29"/>
                  <a:pt x="46" y="29"/>
                  <a:pt x="46" y="29"/>
                </a:cubicBezTo>
                <a:cubicBezTo>
                  <a:pt x="46" y="33"/>
                  <a:pt x="47" y="36"/>
                  <a:pt x="49" y="38"/>
                </a:cubicBezTo>
                <a:cubicBezTo>
                  <a:pt x="51" y="40"/>
                  <a:pt x="55" y="42"/>
                  <a:pt x="58" y="42"/>
                </a:cubicBezTo>
                <a:cubicBezTo>
                  <a:pt x="58" y="42"/>
                  <a:pt x="58" y="42"/>
                  <a:pt x="58" y="42"/>
                </a:cubicBezTo>
                <a:cubicBezTo>
                  <a:pt x="58" y="42"/>
                  <a:pt x="58" y="42"/>
                  <a:pt x="58" y="42"/>
                </a:cubicBezTo>
                <a:cubicBezTo>
                  <a:pt x="58" y="42"/>
                  <a:pt x="58" y="42"/>
                  <a:pt x="58" y="42"/>
                </a:cubicBezTo>
                <a:cubicBezTo>
                  <a:pt x="62" y="42"/>
                  <a:pt x="65" y="40"/>
                  <a:pt x="67" y="38"/>
                </a:cubicBezTo>
                <a:cubicBezTo>
                  <a:pt x="69" y="36"/>
                  <a:pt x="71" y="33"/>
                  <a:pt x="71" y="29"/>
                </a:cubicBezTo>
                <a:cubicBezTo>
                  <a:pt x="71" y="26"/>
                  <a:pt x="69" y="23"/>
                  <a:pt x="67" y="21"/>
                </a:cubicBezTo>
                <a:cubicBezTo>
                  <a:pt x="65" y="18"/>
                  <a:pt x="62" y="17"/>
                  <a:pt x="58" y="17"/>
                </a:cubicBezTo>
                <a:close/>
                <a:moveTo>
                  <a:pt x="65" y="22"/>
                </a:moveTo>
                <a:cubicBezTo>
                  <a:pt x="63" y="21"/>
                  <a:pt x="61" y="19"/>
                  <a:pt x="58" y="19"/>
                </a:cubicBezTo>
                <a:cubicBezTo>
                  <a:pt x="55" y="19"/>
                  <a:pt x="53" y="21"/>
                  <a:pt x="51" y="22"/>
                </a:cubicBezTo>
                <a:cubicBezTo>
                  <a:pt x="49" y="24"/>
                  <a:pt x="48" y="27"/>
                  <a:pt x="48" y="29"/>
                </a:cubicBezTo>
                <a:cubicBezTo>
                  <a:pt x="48" y="29"/>
                  <a:pt x="48" y="29"/>
                  <a:pt x="48" y="29"/>
                </a:cubicBezTo>
                <a:cubicBezTo>
                  <a:pt x="48" y="29"/>
                  <a:pt x="48" y="29"/>
                  <a:pt x="48" y="29"/>
                </a:cubicBezTo>
                <a:cubicBezTo>
                  <a:pt x="48" y="29"/>
                  <a:pt x="48" y="29"/>
                  <a:pt x="48" y="29"/>
                </a:cubicBezTo>
                <a:cubicBezTo>
                  <a:pt x="48" y="32"/>
                  <a:pt x="49" y="35"/>
                  <a:pt x="51" y="36"/>
                </a:cubicBezTo>
                <a:cubicBezTo>
                  <a:pt x="53" y="38"/>
                  <a:pt x="55" y="39"/>
                  <a:pt x="58" y="39"/>
                </a:cubicBezTo>
                <a:cubicBezTo>
                  <a:pt x="58" y="39"/>
                  <a:pt x="58" y="39"/>
                  <a:pt x="58" y="39"/>
                </a:cubicBezTo>
                <a:cubicBezTo>
                  <a:pt x="58" y="39"/>
                  <a:pt x="58" y="39"/>
                  <a:pt x="58" y="39"/>
                </a:cubicBezTo>
                <a:cubicBezTo>
                  <a:pt x="58" y="39"/>
                  <a:pt x="58" y="39"/>
                  <a:pt x="58" y="39"/>
                </a:cubicBezTo>
                <a:cubicBezTo>
                  <a:pt x="61" y="39"/>
                  <a:pt x="63" y="38"/>
                  <a:pt x="65" y="36"/>
                </a:cubicBezTo>
                <a:cubicBezTo>
                  <a:pt x="67" y="35"/>
                  <a:pt x="68" y="32"/>
                  <a:pt x="68" y="29"/>
                </a:cubicBezTo>
                <a:cubicBezTo>
                  <a:pt x="68" y="27"/>
                  <a:pt x="67" y="24"/>
                  <a:pt x="65" y="22"/>
                </a:cubicBezTo>
                <a:close/>
                <a:moveTo>
                  <a:pt x="12" y="42"/>
                </a:moveTo>
                <a:cubicBezTo>
                  <a:pt x="17" y="39"/>
                  <a:pt x="17" y="39"/>
                  <a:pt x="17" y="39"/>
                </a:cubicBezTo>
                <a:cubicBezTo>
                  <a:pt x="17" y="39"/>
                  <a:pt x="18" y="39"/>
                  <a:pt x="19" y="39"/>
                </a:cubicBezTo>
                <a:cubicBezTo>
                  <a:pt x="20" y="39"/>
                  <a:pt x="21" y="39"/>
                  <a:pt x="21" y="40"/>
                </a:cubicBezTo>
                <a:cubicBezTo>
                  <a:pt x="44" y="59"/>
                  <a:pt x="44" y="59"/>
                  <a:pt x="44" y="59"/>
                </a:cubicBezTo>
                <a:cubicBezTo>
                  <a:pt x="45" y="59"/>
                  <a:pt x="45" y="59"/>
                  <a:pt x="45" y="59"/>
                </a:cubicBezTo>
                <a:cubicBezTo>
                  <a:pt x="46" y="59"/>
                  <a:pt x="46" y="59"/>
                  <a:pt x="46" y="59"/>
                </a:cubicBezTo>
                <a:cubicBezTo>
                  <a:pt x="46" y="59"/>
                  <a:pt x="46" y="59"/>
                  <a:pt x="47" y="59"/>
                </a:cubicBezTo>
                <a:cubicBezTo>
                  <a:pt x="66" y="49"/>
                  <a:pt x="66" y="49"/>
                  <a:pt x="66" y="49"/>
                </a:cubicBezTo>
                <a:cubicBezTo>
                  <a:pt x="67" y="48"/>
                  <a:pt x="67" y="48"/>
                  <a:pt x="68" y="48"/>
                </a:cubicBezTo>
                <a:cubicBezTo>
                  <a:pt x="69" y="48"/>
                  <a:pt x="70" y="48"/>
                  <a:pt x="70" y="49"/>
                </a:cubicBezTo>
                <a:cubicBezTo>
                  <a:pt x="78" y="54"/>
                  <a:pt x="78" y="54"/>
                  <a:pt x="78" y="54"/>
                </a:cubicBezTo>
                <a:cubicBezTo>
                  <a:pt x="78" y="12"/>
                  <a:pt x="78" y="12"/>
                  <a:pt x="78" y="12"/>
                </a:cubicBezTo>
                <a:cubicBezTo>
                  <a:pt x="12" y="12"/>
                  <a:pt x="12" y="12"/>
                  <a:pt x="12" y="12"/>
                </a:cubicBezTo>
                <a:cubicBezTo>
                  <a:pt x="12" y="42"/>
                  <a:pt x="12" y="42"/>
                  <a:pt x="12" y="42"/>
                </a:cubicBezTo>
                <a:close/>
                <a:moveTo>
                  <a:pt x="78" y="57"/>
                </a:moveTo>
                <a:cubicBezTo>
                  <a:pt x="69" y="51"/>
                  <a:pt x="69" y="51"/>
                  <a:pt x="69" y="51"/>
                </a:cubicBezTo>
                <a:cubicBezTo>
                  <a:pt x="69" y="51"/>
                  <a:pt x="68" y="51"/>
                  <a:pt x="68" y="51"/>
                </a:cubicBezTo>
                <a:cubicBezTo>
                  <a:pt x="68" y="51"/>
                  <a:pt x="67" y="51"/>
                  <a:pt x="67" y="51"/>
                </a:cubicBezTo>
                <a:cubicBezTo>
                  <a:pt x="48" y="61"/>
                  <a:pt x="48" y="61"/>
                  <a:pt x="48" y="61"/>
                </a:cubicBezTo>
                <a:cubicBezTo>
                  <a:pt x="47" y="61"/>
                  <a:pt x="46" y="62"/>
                  <a:pt x="45" y="61"/>
                </a:cubicBezTo>
                <a:cubicBezTo>
                  <a:pt x="45" y="61"/>
                  <a:pt x="45" y="61"/>
                  <a:pt x="45" y="61"/>
                </a:cubicBezTo>
                <a:cubicBezTo>
                  <a:pt x="44" y="61"/>
                  <a:pt x="44" y="61"/>
                  <a:pt x="43" y="61"/>
                </a:cubicBezTo>
                <a:cubicBezTo>
                  <a:pt x="20" y="42"/>
                  <a:pt x="20" y="42"/>
                  <a:pt x="20" y="42"/>
                </a:cubicBezTo>
                <a:cubicBezTo>
                  <a:pt x="19" y="41"/>
                  <a:pt x="19" y="41"/>
                  <a:pt x="19" y="41"/>
                </a:cubicBezTo>
                <a:cubicBezTo>
                  <a:pt x="18" y="41"/>
                  <a:pt x="18" y="41"/>
                  <a:pt x="18" y="41"/>
                </a:cubicBezTo>
                <a:cubicBezTo>
                  <a:pt x="12" y="44"/>
                  <a:pt x="12" y="44"/>
                  <a:pt x="12" y="44"/>
                </a:cubicBezTo>
                <a:cubicBezTo>
                  <a:pt x="12" y="73"/>
                  <a:pt x="12" y="73"/>
                  <a:pt x="12" y="73"/>
                </a:cubicBezTo>
                <a:cubicBezTo>
                  <a:pt x="78" y="73"/>
                  <a:pt x="78" y="73"/>
                  <a:pt x="78" y="73"/>
                </a:cubicBezTo>
                <a:lnTo>
                  <a:pt x="78" y="57"/>
                </a:lnTo>
                <a:close/>
              </a:path>
            </a:pathLst>
          </a:custGeom>
          <a:solidFill>
            <a:schemeClr val="bg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1" name="Freeform 35">
            <a:extLst>
              <a:ext uri="{FF2B5EF4-FFF2-40B4-BE49-F238E27FC236}">
                <a16:creationId xmlns:a16="http://schemas.microsoft.com/office/drawing/2014/main" id="{152750A1-E6E6-4255-B8C6-3AC24E101740}"/>
              </a:ext>
            </a:extLst>
          </p:cNvPr>
          <p:cNvSpPr>
            <a:spLocks noEditPoints="1"/>
          </p:cNvSpPr>
          <p:nvPr/>
        </p:nvSpPr>
        <p:spPr bwMode="auto">
          <a:xfrm>
            <a:off x="7782246" y="3697301"/>
            <a:ext cx="1109718" cy="719984"/>
          </a:xfrm>
          <a:custGeom>
            <a:avLst/>
            <a:gdLst>
              <a:gd name="T0" fmla="*/ 218 w 225"/>
              <a:gd name="T1" fmla="*/ 141 h 145"/>
              <a:gd name="T2" fmla="*/ 221 w 225"/>
              <a:gd name="T3" fmla="*/ 140 h 145"/>
              <a:gd name="T4" fmla="*/ 221 w 225"/>
              <a:gd name="T5" fmla="*/ 133 h 145"/>
              <a:gd name="T6" fmla="*/ 218 w 225"/>
              <a:gd name="T7" fmla="*/ 130 h 145"/>
              <a:gd name="T8" fmla="*/ 18 w 225"/>
              <a:gd name="T9" fmla="*/ 130 h 145"/>
              <a:gd name="T10" fmla="*/ 5 w 225"/>
              <a:gd name="T11" fmla="*/ 131 h 145"/>
              <a:gd name="T12" fmla="*/ 4 w 225"/>
              <a:gd name="T13" fmla="*/ 133 h 145"/>
              <a:gd name="T14" fmla="*/ 5 w 225"/>
              <a:gd name="T15" fmla="*/ 140 h 145"/>
              <a:gd name="T16" fmla="*/ 23 w 225"/>
              <a:gd name="T17" fmla="*/ 0 h 145"/>
              <a:gd name="T18" fmla="*/ 208 w 225"/>
              <a:gd name="T19" fmla="*/ 2 h 145"/>
              <a:gd name="T20" fmla="*/ 210 w 225"/>
              <a:gd name="T21" fmla="*/ 126 h 145"/>
              <a:gd name="T22" fmla="*/ 223 w 225"/>
              <a:gd name="T23" fmla="*/ 128 h 145"/>
              <a:gd name="T24" fmla="*/ 225 w 225"/>
              <a:gd name="T25" fmla="*/ 138 h 145"/>
              <a:gd name="T26" fmla="*/ 223 w 225"/>
              <a:gd name="T27" fmla="*/ 143 h 145"/>
              <a:gd name="T28" fmla="*/ 218 w 225"/>
              <a:gd name="T29" fmla="*/ 145 h 145"/>
              <a:gd name="T30" fmla="*/ 2 w 225"/>
              <a:gd name="T31" fmla="*/ 143 h 145"/>
              <a:gd name="T32" fmla="*/ 0 w 225"/>
              <a:gd name="T33" fmla="*/ 138 h 145"/>
              <a:gd name="T34" fmla="*/ 2 w 225"/>
              <a:gd name="T35" fmla="*/ 129 h 145"/>
              <a:gd name="T36" fmla="*/ 7 w 225"/>
              <a:gd name="T37" fmla="*/ 126 h 145"/>
              <a:gd name="T38" fmla="*/ 16 w 225"/>
              <a:gd name="T39" fmla="*/ 7 h 145"/>
              <a:gd name="T40" fmla="*/ 18 w 225"/>
              <a:gd name="T41" fmla="*/ 2 h 145"/>
              <a:gd name="T42" fmla="*/ 23 w 225"/>
              <a:gd name="T43" fmla="*/ 0 h 145"/>
              <a:gd name="T44" fmla="*/ 23 w 225"/>
              <a:gd name="T45" fmla="*/ 4 h 145"/>
              <a:gd name="T46" fmla="*/ 21 w 225"/>
              <a:gd name="T47" fmla="*/ 5 h 145"/>
              <a:gd name="T48" fmla="*/ 20 w 225"/>
              <a:gd name="T49" fmla="*/ 126 h 145"/>
              <a:gd name="T50" fmla="*/ 206 w 225"/>
              <a:gd name="T51" fmla="*/ 7 h 145"/>
              <a:gd name="T52" fmla="*/ 203 w 225"/>
              <a:gd name="T53" fmla="*/ 4 h 145"/>
              <a:gd name="T54" fmla="*/ 77 w 225"/>
              <a:gd name="T55" fmla="*/ 135 h 145"/>
              <a:gd name="T56" fmla="*/ 145 w 225"/>
              <a:gd name="T57" fmla="*/ 133 h 145"/>
              <a:gd name="T58" fmla="*/ 145 w 225"/>
              <a:gd name="T59" fmla="*/ 137 h 145"/>
              <a:gd name="T60" fmla="*/ 28 w 225"/>
              <a:gd name="T61" fmla="*/ 10 h 145"/>
              <a:gd name="T62" fmla="*/ 26 w 225"/>
              <a:gd name="T63" fmla="*/ 119 h 145"/>
              <a:gd name="T64" fmla="*/ 198 w 225"/>
              <a:gd name="T65" fmla="*/ 121 h 145"/>
              <a:gd name="T66" fmla="*/ 200 w 225"/>
              <a:gd name="T67" fmla="*/ 12 h 145"/>
              <a:gd name="T68" fmla="*/ 28 w 225"/>
              <a:gd name="T69" fmla="*/ 10 h 145"/>
              <a:gd name="T70" fmla="*/ 30 w 225"/>
              <a:gd name="T71" fmla="*/ 14 h 145"/>
              <a:gd name="T72" fmla="*/ 196 w 225"/>
              <a:gd name="T73" fmla="*/ 117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225" h="145">
                <a:moveTo>
                  <a:pt x="7" y="141"/>
                </a:moveTo>
                <a:cubicBezTo>
                  <a:pt x="218" y="141"/>
                  <a:pt x="218" y="141"/>
                  <a:pt x="218" y="141"/>
                </a:cubicBezTo>
                <a:cubicBezTo>
                  <a:pt x="219" y="141"/>
                  <a:pt x="220" y="140"/>
                  <a:pt x="221" y="140"/>
                </a:cubicBezTo>
                <a:cubicBezTo>
                  <a:pt x="221" y="140"/>
                  <a:pt x="221" y="140"/>
                  <a:pt x="221" y="140"/>
                </a:cubicBezTo>
                <a:cubicBezTo>
                  <a:pt x="221" y="139"/>
                  <a:pt x="221" y="139"/>
                  <a:pt x="221" y="138"/>
                </a:cubicBezTo>
                <a:cubicBezTo>
                  <a:pt x="221" y="133"/>
                  <a:pt x="221" y="133"/>
                  <a:pt x="221" y="133"/>
                </a:cubicBezTo>
                <a:cubicBezTo>
                  <a:pt x="221" y="133"/>
                  <a:pt x="221" y="132"/>
                  <a:pt x="221" y="131"/>
                </a:cubicBezTo>
                <a:cubicBezTo>
                  <a:pt x="220" y="131"/>
                  <a:pt x="219" y="130"/>
                  <a:pt x="218" y="130"/>
                </a:cubicBezTo>
                <a:cubicBezTo>
                  <a:pt x="208" y="130"/>
                  <a:pt x="208" y="130"/>
                  <a:pt x="208" y="130"/>
                </a:cubicBezTo>
                <a:cubicBezTo>
                  <a:pt x="18" y="130"/>
                  <a:pt x="18" y="130"/>
                  <a:pt x="18" y="130"/>
                </a:cubicBezTo>
                <a:cubicBezTo>
                  <a:pt x="7" y="130"/>
                  <a:pt x="7" y="130"/>
                  <a:pt x="7" y="130"/>
                </a:cubicBezTo>
                <a:cubicBezTo>
                  <a:pt x="7" y="130"/>
                  <a:pt x="6" y="131"/>
                  <a:pt x="5" y="131"/>
                </a:cubicBezTo>
                <a:cubicBezTo>
                  <a:pt x="5" y="131"/>
                  <a:pt x="5" y="131"/>
                  <a:pt x="5" y="131"/>
                </a:cubicBezTo>
                <a:cubicBezTo>
                  <a:pt x="5" y="132"/>
                  <a:pt x="4" y="133"/>
                  <a:pt x="4" y="133"/>
                </a:cubicBezTo>
                <a:cubicBezTo>
                  <a:pt x="4" y="138"/>
                  <a:pt x="4" y="138"/>
                  <a:pt x="4" y="138"/>
                </a:cubicBezTo>
                <a:cubicBezTo>
                  <a:pt x="4" y="139"/>
                  <a:pt x="5" y="139"/>
                  <a:pt x="5" y="140"/>
                </a:cubicBezTo>
                <a:cubicBezTo>
                  <a:pt x="6" y="140"/>
                  <a:pt x="7" y="141"/>
                  <a:pt x="7" y="141"/>
                </a:cubicBezTo>
                <a:close/>
                <a:moveTo>
                  <a:pt x="23" y="0"/>
                </a:moveTo>
                <a:cubicBezTo>
                  <a:pt x="203" y="0"/>
                  <a:pt x="203" y="0"/>
                  <a:pt x="203" y="0"/>
                </a:cubicBezTo>
                <a:cubicBezTo>
                  <a:pt x="205" y="0"/>
                  <a:pt x="206" y="1"/>
                  <a:pt x="208" y="2"/>
                </a:cubicBezTo>
                <a:cubicBezTo>
                  <a:pt x="209" y="4"/>
                  <a:pt x="210" y="5"/>
                  <a:pt x="210" y="7"/>
                </a:cubicBezTo>
                <a:cubicBezTo>
                  <a:pt x="210" y="126"/>
                  <a:pt x="210" y="126"/>
                  <a:pt x="210" y="126"/>
                </a:cubicBezTo>
                <a:cubicBezTo>
                  <a:pt x="218" y="126"/>
                  <a:pt x="218" y="126"/>
                  <a:pt x="218" y="126"/>
                </a:cubicBezTo>
                <a:cubicBezTo>
                  <a:pt x="220" y="126"/>
                  <a:pt x="222" y="127"/>
                  <a:pt x="223" y="128"/>
                </a:cubicBezTo>
                <a:cubicBezTo>
                  <a:pt x="225" y="130"/>
                  <a:pt x="225" y="131"/>
                  <a:pt x="225" y="133"/>
                </a:cubicBezTo>
                <a:cubicBezTo>
                  <a:pt x="225" y="138"/>
                  <a:pt x="225" y="138"/>
                  <a:pt x="225" y="138"/>
                </a:cubicBezTo>
                <a:cubicBezTo>
                  <a:pt x="225" y="140"/>
                  <a:pt x="225" y="141"/>
                  <a:pt x="223" y="143"/>
                </a:cubicBezTo>
                <a:cubicBezTo>
                  <a:pt x="223" y="143"/>
                  <a:pt x="223" y="143"/>
                  <a:pt x="223" y="143"/>
                </a:cubicBezTo>
                <a:cubicBezTo>
                  <a:pt x="223" y="143"/>
                  <a:pt x="223" y="143"/>
                  <a:pt x="223" y="143"/>
                </a:cubicBezTo>
                <a:cubicBezTo>
                  <a:pt x="222" y="144"/>
                  <a:pt x="220" y="145"/>
                  <a:pt x="218" y="145"/>
                </a:cubicBezTo>
                <a:cubicBezTo>
                  <a:pt x="7" y="145"/>
                  <a:pt x="7" y="145"/>
                  <a:pt x="7" y="145"/>
                </a:cubicBezTo>
                <a:cubicBezTo>
                  <a:pt x="5" y="145"/>
                  <a:pt x="4" y="144"/>
                  <a:pt x="2" y="143"/>
                </a:cubicBezTo>
                <a:cubicBezTo>
                  <a:pt x="2" y="143"/>
                  <a:pt x="2" y="143"/>
                  <a:pt x="2" y="143"/>
                </a:cubicBezTo>
                <a:cubicBezTo>
                  <a:pt x="1" y="141"/>
                  <a:pt x="0" y="140"/>
                  <a:pt x="0" y="138"/>
                </a:cubicBezTo>
                <a:cubicBezTo>
                  <a:pt x="0" y="133"/>
                  <a:pt x="0" y="133"/>
                  <a:pt x="0" y="133"/>
                </a:cubicBezTo>
                <a:cubicBezTo>
                  <a:pt x="0" y="132"/>
                  <a:pt x="1" y="130"/>
                  <a:pt x="2" y="129"/>
                </a:cubicBezTo>
                <a:cubicBezTo>
                  <a:pt x="2" y="129"/>
                  <a:pt x="2" y="129"/>
                  <a:pt x="2" y="128"/>
                </a:cubicBezTo>
                <a:cubicBezTo>
                  <a:pt x="4" y="127"/>
                  <a:pt x="5" y="126"/>
                  <a:pt x="7" y="126"/>
                </a:cubicBezTo>
                <a:cubicBezTo>
                  <a:pt x="16" y="126"/>
                  <a:pt x="16" y="126"/>
                  <a:pt x="16" y="126"/>
                </a:cubicBezTo>
                <a:cubicBezTo>
                  <a:pt x="16" y="7"/>
                  <a:pt x="16" y="7"/>
                  <a:pt x="16" y="7"/>
                </a:cubicBezTo>
                <a:cubicBezTo>
                  <a:pt x="16" y="5"/>
                  <a:pt x="17" y="4"/>
                  <a:pt x="18" y="2"/>
                </a:cubicBezTo>
                <a:cubicBezTo>
                  <a:pt x="18" y="2"/>
                  <a:pt x="18" y="2"/>
                  <a:pt x="18" y="2"/>
                </a:cubicBezTo>
                <a:cubicBezTo>
                  <a:pt x="18" y="2"/>
                  <a:pt x="18" y="2"/>
                  <a:pt x="18" y="2"/>
                </a:cubicBezTo>
                <a:cubicBezTo>
                  <a:pt x="19" y="1"/>
                  <a:pt x="21" y="0"/>
                  <a:pt x="23" y="0"/>
                </a:cubicBezTo>
                <a:close/>
                <a:moveTo>
                  <a:pt x="203" y="4"/>
                </a:moveTo>
                <a:cubicBezTo>
                  <a:pt x="23" y="4"/>
                  <a:pt x="23" y="4"/>
                  <a:pt x="23" y="4"/>
                </a:cubicBezTo>
                <a:cubicBezTo>
                  <a:pt x="22" y="4"/>
                  <a:pt x="21" y="5"/>
                  <a:pt x="21" y="5"/>
                </a:cubicBezTo>
                <a:cubicBezTo>
                  <a:pt x="21" y="5"/>
                  <a:pt x="21" y="5"/>
                  <a:pt x="21" y="5"/>
                </a:cubicBezTo>
                <a:cubicBezTo>
                  <a:pt x="20" y="6"/>
                  <a:pt x="20" y="7"/>
                  <a:pt x="20" y="7"/>
                </a:cubicBezTo>
                <a:cubicBezTo>
                  <a:pt x="20" y="126"/>
                  <a:pt x="20" y="126"/>
                  <a:pt x="20" y="126"/>
                </a:cubicBezTo>
                <a:cubicBezTo>
                  <a:pt x="206" y="126"/>
                  <a:pt x="206" y="126"/>
                  <a:pt x="206" y="126"/>
                </a:cubicBezTo>
                <a:cubicBezTo>
                  <a:pt x="206" y="7"/>
                  <a:pt x="206" y="7"/>
                  <a:pt x="206" y="7"/>
                </a:cubicBezTo>
                <a:cubicBezTo>
                  <a:pt x="206" y="7"/>
                  <a:pt x="205" y="6"/>
                  <a:pt x="205" y="5"/>
                </a:cubicBezTo>
                <a:cubicBezTo>
                  <a:pt x="204" y="5"/>
                  <a:pt x="204" y="4"/>
                  <a:pt x="203" y="4"/>
                </a:cubicBezTo>
                <a:close/>
                <a:moveTo>
                  <a:pt x="79" y="137"/>
                </a:moveTo>
                <a:cubicBezTo>
                  <a:pt x="78" y="137"/>
                  <a:pt x="77" y="136"/>
                  <a:pt x="77" y="135"/>
                </a:cubicBezTo>
                <a:cubicBezTo>
                  <a:pt x="77" y="134"/>
                  <a:pt x="78" y="133"/>
                  <a:pt x="79" y="133"/>
                </a:cubicBezTo>
                <a:cubicBezTo>
                  <a:pt x="145" y="133"/>
                  <a:pt x="145" y="133"/>
                  <a:pt x="145" y="133"/>
                </a:cubicBezTo>
                <a:cubicBezTo>
                  <a:pt x="146" y="133"/>
                  <a:pt x="147" y="134"/>
                  <a:pt x="147" y="135"/>
                </a:cubicBezTo>
                <a:cubicBezTo>
                  <a:pt x="147" y="136"/>
                  <a:pt x="146" y="137"/>
                  <a:pt x="145" y="137"/>
                </a:cubicBezTo>
                <a:cubicBezTo>
                  <a:pt x="79" y="137"/>
                  <a:pt x="79" y="137"/>
                  <a:pt x="79" y="137"/>
                </a:cubicBezTo>
                <a:close/>
                <a:moveTo>
                  <a:pt x="28" y="10"/>
                </a:moveTo>
                <a:cubicBezTo>
                  <a:pt x="27" y="10"/>
                  <a:pt x="26" y="11"/>
                  <a:pt x="26" y="12"/>
                </a:cubicBezTo>
                <a:cubicBezTo>
                  <a:pt x="26" y="119"/>
                  <a:pt x="26" y="119"/>
                  <a:pt x="26" y="119"/>
                </a:cubicBezTo>
                <a:cubicBezTo>
                  <a:pt x="26" y="120"/>
                  <a:pt x="27" y="121"/>
                  <a:pt x="28" y="121"/>
                </a:cubicBezTo>
                <a:cubicBezTo>
                  <a:pt x="198" y="121"/>
                  <a:pt x="198" y="121"/>
                  <a:pt x="198" y="121"/>
                </a:cubicBezTo>
                <a:cubicBezTo>
                  <a:pt x="199" y="121"/>
                  <a:pt x="200" y="120"/>
                  <a:pt x="200" y="119"/>
                </a:cubicBezTo>
                <a:cubicBezTo>
                  <a:pt x="200" y="12"/>
                  <a:pt x="200" y="12"/>
                  <a:pt x="200" y="12"/>
                </a:cubicBezTo>
                <a:cubicBezTo>
                  <a:pt x="200" y="11"/>
                  <a:pt x="199" y="10"/>
                  <a:pt x="198" y="10"/>
                </a:cubicBezTo>
                <a:cubicBezTo>
                  <a:pt x="28" y="10"/>
                  <a:pt x="28" y="10"/>
                  <a:pt x="28" y="10"/>
                </a:cubicBezTo>
                <a:close/>
                <a:moveTo>
                  <a:pt x="196" y="14"/>
                </a:moveTo>
                <a:cubicBezTo>
                  <a:pt x="30" y="14"/>
                  <a:pt x="30" y="14"/>
                  <a:pt x="30" y="14"/>
                </a:cubicBezTo>
                <a:cubicBezTo>
                  <a:pt x="30" y="117"/>
                  <a:pt x="30" y="117"/>
                  <a:pt x="30" y="117"/>
                </a:cubicBezTo>
                <a:cubicBezTo>
                  <a:pt x="196" y="117"/>
                  <a:pt x="196" y="117"/>
                  <a:pt x="196" y="117"/>
                </a:cubicBezTo>
                <a:lnTo>
                  <a:pt x="196" y="1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7" name="Freeform 39">
            <a:extLst>
              <a:ext uri="{FF2B5EF4-FFF2-40B4-BE49-F238E27FC236}">
                <a16:creationId xmlns:a16="http://schemas.microsoft.com/office/drawing/2014/main" id="{1603D878-31D3-4129-A49F-CFAB9294C6F6}"/>
              </a:ext>
            </a:extLst>
          </p:cNvPr>
          <p:cNvSpPr>
            <a:spLocks noEditPoints="1"/>
          </p:cNvSpPr>
          <p:nvPr/>
        </p:nvSpPr>
        <p:spPr bwMode="auto">
          <a:xfrm>
            <a:off x="10612750" y="3587211"/>
            <a:ext cx="500166" cy="801884"/>
          </a:xfrm>
          <a:custGeom>
            <a:avLst/>
            <a:gdLst>
              <a:gd name="T0" fmla="*/ 41 w 101"/>
              <a:gd name="T1" fmla="*/ 152 h 164"/>
              <a:gd name="T2" fmla="*/ 39 w 101"/>
              <a:gd name="T3" fmla="*/ 150 h 164"/>
              <a:gd name="T4" fmla="*/ 41 w 101"/>
              <a:gd name="T5" fmla="*/ 148 h 164"/>
              <a:gd name="T6" fmla="*/ 61 w 101"/>
              <a:gd name="T7" fmla="*/ 148 h 164"/>
              <a:gd name="T8" fmla="*/ 63 w 101"/>
              <a:gd name="T9" fmla="*/ 150 h 164"/>
              <a:gd name="T10" fmla="*/ 61 w 101"/>
              <a:gd name="T11" fmla="*/ 152 h 164"/>
              <a:gd name="T12" fmla="*/ 41 w 101"/>
              <a:gd name="T13" fmla="*/ 152 h 164"/>
              <a:gd name="T14" fmla="*/ 12 w 101"/>
              <a:gd name="T15" fmla="*/ 0 h 164"/>
              <a:gd name="T16" fmla="*/ 4 w 101"/>
              <a:gd name="T17" fmla="*/ 4 h 164"/>
              <a:gd name="T18" fmla="*/ 0 w 101"/>
              <a:gd name="T19" fmla="*/ 12 h 164"/>
              <a:gd name="T20" fmla="*/ 0 w 101"/>
              <a:gd name="T21" fmla="*/ 153 h 164"/>
              <a:gd name="T22" fmla="*/ 4 w 101"/>
              <a:gd name="T23" fmla="*/ 161 h 164"/>
              <a:gd name="T24" fmla="*/ 4 w 101"/>
              <a:gd name="T25" fmla="*/ 161 h 164"/>
              <a:gd name="T26" fmla="*/ 4 w 101"/>
              <a:gd name="T27" fmla="*/ 161 h 164"/>
              <a:gd name="T28" fmla="*/ 4 w 101"/>
              <a:gd name="T29" fmla="*/ 161 h 164"/>
              <a:gd name="T30" fmla="*/ 12 w 101"/>
              <a:gd name="T31" fmla="*/ 164 h 164"/>
              <a:gd name="T32" fmla="*/ 90 w 101"/>
              <a:gd name="T33" fmla="*/ 164 h 164"/>
              <a:gd name="T34" fmla="*/ 98 w 101"/>
              <a:gd name="T35" fmla="*/ 161 h 164"/>
              <a:gd name="T36" fmla="*/ 101 w 101"/>
              <a:gd name="T37" fmla="*/ 153 h 164"/>
              <a:gd name="T38" fmla="*/ 101 w 101"/>
              <a:gd name="T39" fmla="*/ 12 h 164"/>
              <a:gd name="T40" fmla="*/ 98 w 101"/>
              <a:gd name="T41" fmla="*/ 4 h 164"/>
              <a:gd name="T42" fmla="*/ 98 w 101"/>
              <a:gd name="T43" fmla="*/ 4 h 164"/>
              <a:gd name="T44" fmla="*/ 90 w 101"/>
              <a:gd name="T45" fmla="*/ 0 h 164"/>
              <a:gd name="T46" fmla="*/ 12 w 101"/>
              <a:gd name="T47" fmla="*/ 0 h 164"/>
              <a:gd name="T48" fmla="*/ 90 w 101"/>
              <a:gd name="T49" fmla="*/ 4 h 164"/>
              <a:gd name="T50" fmla="*/ 12 w 101"/>
              <a:gd name="T51" fmla="*/ 4 h 164"/>
              <a:gd name="T52" fmla="*/ 7 w 101"/>
              <a:gd name="T53" fmla="*/ 6 h 164"/>
              <a:gd name="T54" fmla="*/ 4 w 101"/>
              <a:gd name="T55" fmla="*/ 12 h 164"/>
              <a:gd name="T56" fmla="*/ 4 w 101"/>
              <a:gd name="T57" fmla="*/ 153 h 164"/>
              <a:gd name="T58" fmla="*/ 7 w 101"/>
              <a:gd name="T59" fmla="*/ 158 h 164"/>
              <a:gd name="T60" fmla="*/ 7 w 101"/>
              <a:gd name="T61" fmla="*/ 158 h 164"/>
              <a:gd name="T62" fmla="*/ 12 w 101"/>
              <a:gd name="T63" fmla="*/ 160 h 164"/>
              <a:gd name="T64" fmla="*/ 90 w 101"/>
              <a:gd name="T65" fmla="*/ 160 h 164"/>
              <a:gd name="T66" fmla="*/ 95 w 101"/>
              <a:gd name="T67" fmla="*/ 158 h 164"/>
              <a:gd name="T68" fmla="*/ 98 w 101"/>
              <a:gd name="T69" fmla="*/ 153 h 164"/>
              <a:gd name="T70" fmla="*/ 98 w 101"/>
              <a:gd name="T71" fmla="*/ 12 h 164"/>
              <a:gd name="T72" fmla="*/ 95 w 101"/>
              <a:gd name="T73" fmla="*/ 6 h 164"/>
              <a:gd name="T74" fmla="*/ 95 w 101"/>
              <a:gd name="T75" fmla="*/ 6 h 164"/>
              <a:gd name="T76" fmla="*/ 90 w 101"/>
              <a:gd name="T77" fmla="*/ 4 h 164"/>
              <a:gd name="T78" fmla="*/ 12 w 101"/>
              <a:gd name="T79" fmla="*/ 16 h 164"/>
              <a:gd name="T80" fmla="*/ 90 w 101"/>
              <a:gd name="T81" fmla="*/ 16 h 164"/>
              <a:gd name="T82" fmla="*/ 92 w 101"/>
              <a:gd name="T83" fmla="*/ 18 h 164"/>
              <a:gd name="T84" fmla="*/ 92 w 101"/>
              <a:gd name="T85" fmla="*/ 139 h 164"/>
              <a:gd name="T86" fmla="*/ 90 w 101"/>
              <a:gd name="T87" fmla="*/ 141 h 164"/>
              <a:gd name="T88" fmla="*/ 12 w 101"/>
              <a:gd name="T89" fmla="*/ 141 h 164"/>
              <a:gd name="T90" fmla="*/ 10 w 101"/>
              <a:gd name="T91" fmla="*/ 139 h 164"/>
              <a:gd name="T92" fmla="*/ 10 w 101"/>
              <a:gd name="T93" fmla="*/ 18 h 164"/>
              <a:gd name="T94" fmla="*/ 12 w 101"/>
              <a:gd name="T95" fmla="*/ 16 h 164"/>
              <a:gd name="T96" fmla="*/ 88 w 101"/>
              <a:gd name="T97" fmla="*/ 20 h 164"/>
              <a:gd name="T98" fmla="*/ 88 w 101"/>
              <a:gd name="T99" fmla="*/ 137 h 164"/>
              <a:gd name="T100" fmla="*/ 14 w 101"/>
              <a:gd name="T101" fmla="*/ 137 h 164"/>
              <a:gd name="T102" fmla="*/ 14 w 101"/>
              <a:gd name="T103" fmla="*/ 20 h 164"/>
              <a:gd name="T104" fmla="*/ 88 w 101"/>
              <a:gd name="T105" fmla="*/ 20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01" h="164">
                <a:moveTo>
                  <a:pt x="41" y="152"/>
                </a:moveTo>
                <a:cubicBezTo>
                  <a:pt x="39" y="152"/>
                  <a:pt x="39" y="151"/>
                  <a:pt x="39" y="150"/>
                </a:cubicBezTo>
                <a:cubicBezTo>
                  <a:pt x="39" y="149"/>
                  <a:pt x="39" y="148"/>
                  <a:pt x="41" y="148"/>
                </a:cubicBezTo>
                <a:cubicBezTo>
                  <a:pt x="61" y="148"/>
                  <a:pt x="61" y="148"/>
                  <a:pt x="61" y="148"/>
                </a:cubicBezTo>
                <a:cubicBezTo>
                  <a:pt x="62" y="148"/>
                  <a:pt x="63" y="149"/>
                  <a:pt x="63" y="150"/>
                </a:cubicBezTo>
                <a:cubicBezTo>
                  <a:pt x="63" y="151"/>
                  <a:pt x="62" y="152"/>
                  <a:pt x="61" y="152"/>
                </a:cubicBezTo>
                <a:cubicBezTo>
                  <a:pt x="41" y="152"/>
                  <a:pt x="41" y="152"/>
                  <a:pt x="41" y="152"/>
                </a:cubicBezTo>
                <a:close/>
                <a:moveTo>
                  <a:pt x="12" y="0"/>
                </a:moveTo>
                <a:cubicBezTo>
                  <a:pt x="9" y="0"/>
                  <a:pt x="6" y="2"/>
                  <a:pt x="4" y="4"/>
                </a:cubicBezTo>
                <a:cubicBezTo>
                  <a:pt x="2" y="6"/>
                  <a:pt x="0" y="9"/>
                  <a:pt x="0" y="12"/>
                </a:cubicBezTo>
                <a:cubicBezTo>
                  <a:pt x="0" y="153"/>
                  <a:pt x="0" y="153"/>
                  <a:pt x="0" y="153"/>
                </a:cubicBezTo>
                <a:cubicBezTo>
                  <a:pt x="0" y="156"/>
                  <a:pt x="2" y="159"/>
                  <a:pt x="4" y="161"/>
                </a:cubicBezTo>
                <a:cubicBezTo>
                  <a:pt x="4" y="161"/>
                  <a:pt x="4" y="161"/>
                  <a:pt x="4" y="161"/>
                </a:cubicBezTo>
                <a:cubicBezTo>
                  <a:pt x="4" y="161"/>
                  <a:pt x="4" y="161"/>
                  <a:pt x="4" y="161"/>
                </a:cubicBezTo>
                <a:cubicBezTo>
                  <a:pt x="4" y="161"/>
                  <a:pt x="4" y="161"/>
                  <a:pt x="4" y="161"/>
                </a:cubicBezTo>
                <a:cubicBezTo>
                  <a:pt x="6" y="163"/>
                  <a:pt x="9" y="164"/>
                  <a:pt x="12" y="164"/>
                </a:cubicBezTo>
                <a:cubicBezTo>
                  <a:pt x="90" y="164"/>
                  <a:pt x="90" y="164"/>
                  <a:pt x="90" y="164"/>
                </a:cubicBezTo>
                <a:cubicBezTo>
                  <a:pt x="93" y="164"/>
                  <a:pt x="96" y="163"/>
                  <a:pt x="98" y="161"/>
                </a:cubicBezTo>
                <a:cubicBezTo>
                  <a:pt x="100" y="159"/>
                  <a:pt x="101" y="156"/>
                  <a:pt x="101" y="153"/>
                </a:cubicBezTo>
                <a:cubicBezTo>
                  <a:pt x="101" y="12"/>
                  <a:pt x="101" y="12"/>
                  <a:pt x="101" y="12"/>
                </a:cubicBezTo>
                <a:cubicBezTo>
                  <a:pt x="101" y="9"/>
                  <a:pt x="100" y="6"/>
                  <a:pt x="98" y="4"/>
                </a:cubicBezTo>
                <a:cubicBezTo>
                  <a:pt x="98" y="4"/>
                  <a:pt x="98" y="4"/>
                  <a:pt x="98" y="4"/>
                </a:cubicBezTo>
                <a:cubicBezTo>
                  <a:pt x="96" y="2"/>
                  <a:pt x="93" y="0"/>
                  <a:pt x="90" y="0"/>
                </a:cubicBezTo>
                <a:cubicBezTo>
                  <a:pt x="12" y="0"/>
                  <a:pt x="12" y="0"/>
                  <a:pt x="12" y="0"/>
                </a:cubicBezTo>
                <a:close/>
                <a:moveTo>
                  <a:pt x="90" y="4"/>
                </a:moveTo>
                <a:cubicBezTo>
                  <a:pt x="12" y="4"/>
                  <a:pt x="12" y="4"/>
                  <a:pt x="12" y="4"/>
                </a:cubicBezTo>
                <a:cubicBezTo>
                  <a:pt x="10" y="4"/>
                  <a:pt x="8" y="5"/>
                  <a:pt x="7" y="6"/>
                </a:cubicBezTo>
                <a:cubicBezTo>
                  <a:pt x="5" y="8"/>
                  <a:pt x="4" y="10"/>
                  <a:pt x="4" y="12"/>
                </a:cubicBezTo>
                <a:cubicBezTo>
                  <a:pt x="4" y="153"/>
                  <a:pt x="4" y="153"/>
                  <a:pt x="4" y="153"/>
                </a:cubicBezTo>
                <a:cubicBezTo>
                  <a:pt x="4" y="155"/>
                  <a:pt x="5" y="157"/>
                  <a:pt x="7" y="158"/>
                </a:cubicBezTo>
                <a:cubicBezTo>
                  <a:pt x="7" y="158"/>
                  <a:pt x="7" y="158"/>
                  <a:pt x="7" y="158"/>
                </a:cubicBezTo>
                <a:cubicBezTo>
                  <a:pt x="8" y="159"/>
                  <a:pt x="10" y="160"/>
                  <a:pt x="12" y="160"/>
                </a:cubicBezTo>
                <a:cubicBezTo>
                  <a:pt x="90" y="160"/>
                  <a:pt x="90" y="160"/>
                  <a:pt x="90" y="160"/>
                </a:cubicBezTo>
                <a:cubicBezTo>
                  <a:pt x="92" y="160"/>
                  <a:pt x="94" y="159"/>
                  <a:pt x="95" y="158"/>
                </a:cubicBezTo>
                <a:cubicBezTo>
                  <a:pt x="97" y="157"/>
                  <a:pt x="98" y="155"/>
                  <a:pt x="98" y="153"/>
                </a:cubicBezTo>
                <a:cubicBezTo>
                  <a:pt x="98" y="12"/>
                  <a:pt x="98" y="12"/>
                  <a:pt x="98" y="12"/>
                </a:cubicBezTo>
                <a:cubicBezTo>
                  <a:pt x="98" y="10"/>
                  <a:pt x="97" y="8"/>
                  <a:pt x="95" y="6"/>
                </a:cubicBezTo>
                <a:cubicBezTo>
                  <a:pt x="95" y="6"/>
                  <a:pt x="95" y="6"/>
                  <a:pt x="95" y="6"/>
                </a:cubicBezTo>
                <a:cubicBezTo>
                  <a:pt x="94" y="5"/>
                  <a:pt x="92" y="4"/>
                  <a:pt x="90" y="4"/>
                </a:cubicBezTo>
                <a:close/>
                <a:moveTo>
                  <a:pt x="12" y="16"/>
                </a:moveTo>
                <a:cubicBezTo>
                  <a:pt x="90" y="16"/>
                  <a:pt x="90" y="16"/>
                  <a:pt x="90" y="16"/>
                </a:cubicBezTo>
                <a:cubicBezTo>
                  <a:pt x="91" y="16"/>
                  <a:pt x="92" y="17"/>
                  <a:pt x="92" y="18"/>
                </a:cubicBezTo>
                <a:cubicBezTo>
                  <a:pt x="92" y="139"/>
                  <a:pt x="92" y="139"/>
                  <a:pt x="92" y="139"/>
                </a:cubicBezTo>
                <a:cubicBezTo>
                  <a:pt x="92" y="140"/>
                  <a:pt x="91" y="141"/>
                  <a:pt x="90" y="141"/>
                </a:cubicBezTo>
                <a:cubicBezTo>
                  <a:pt x="12" y="141"/>
                  <a:pt x="12" y="141"/>
                  <a:pt x="12" y="141"/>
                </a:cubicBezTo>
                <a:cubicBezTo>
                  <a:pt x="11" y="141"/>
                  <a:pt x="10" y="140"/>
                  <a:pt x="10" y="139"/>
                </a:cubicBezTo>
                <a:cubicBezTo>
                  <a:pt x="10" y="18"/>
                  <a:pt x="10" y="18"/>
                  <a:pt x="10" y="18"/>
                </a:cubicBezTo>
                <a:cubicBezTo>
                  <a:pt x="10" y="17"/>
                  <a:pt x="11" y="16"/>
                  <a:pt x="12" y="16"/>
                </a:cubicBezTo>
                <a:close/>
                <a:moveTo>
                  <a:pt x="88" y="20"/>
                </a:moveTo>
                <a:cubicBezTo>
                  <a:pt x="88" y="137"/>
                  <a:pt x="88" y="137"/>
                  <a:pt x="88" y="137"/>
                </a:cubicBezTo>
                <a:cubicBezTo>
                  <a:pt x="14" y="137"/>
                  <a:pt x="14" y="137"/>
                  <a:pt x="14" y="137"/>
                </a:cubicBezTo>
                <a:cubicBezTo>
                  <a:pt x="14" y="20"/>
                  <a:pt x="14" y="20"/>
                  <a:pt x="14" y="20"/>
                </a:cubicBezTo>
                <a:lnTo>
                  <a:pt x="88" y="2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69" name="Title 68">
            <a:extLst>
              <a:ext uri="{FF2B5EF4-FFF2-40B4-BE49-F238E27FC236}">
                <a16:creationId xmlns:a16="http://schemas.microsoft.com/office/drawing/2014/main" id="{F5654682-DFCA-411E-B346-2B7A53B1BDCE}"/>
              </a:ext>
            </a:extLst>
          </p:cNvPr>
          <p:cNvSpPr>
            <a:spLocks noGrp="1"/>
          </p:cNvSpPr>
          <p:nvPr>
            <p:ph type="title"/>
          </p:nvPr>
        </p:nvSpPr>
        <p:spPr/>
        <p:txBody>
          <a:bodyPr/>
          <a:lstStyle/>
          <a:p>
            <a:r>
              <a:rPr lang="en-US" dirty="0">
                <a:solidFill>
                  <a:srgbClr val="26A69A"/>
                </a:solidFill>
              </a:rPr>
              <a:t>Here goes </a:t>
            </a:r>
            <a:r>
              <a:rPr lang="en-US" dirty="0">
                <a:solidFill>
                  <a:srgbClr val="FFAA09"/>
                </a:solidFill>
              </a:rPr>
              <a:t>your title</a:t>
            </a:r>
          </a:p>
        </p:txBody>
      </p:sp>
    </p:spTree>
    <p:extLst>
      <p:ext uri="{BB962C8B-B14F-4D97-AF65-F5344CB8AC3E}">
        <p14:creationId xmlns:p14="http://schemas.microsoft.com/office/powerpoint/2010/main" val="20666456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C8E60F8-47C6-45AA-BDC5-0CCDC0465C84}"/>
              </a:ext>
            </a:extLst>
          </p:cNvPr>
          <p:cNvSpPr/>
          <p:nvPr/>
        </p:nvSpPr>
        <p:spPr>
          <a:xfrm>
            <a:off x="0" y="2463263"/>
            <a:ext cx="12192000" cy="1234698"/>
          </a:xfrm>
          <a:prstGeom prst="rect">
            <a:avLst/>
          </a:prstGeom>
          <a:gradFill>
            <a:gsLst>
              <a:gs pos="0">
                <a:srgbClr val="26A69A">
                  <a:lumMod val="85000"/>
                </a:srgbClr>
              </a:gs>
              <a:gs pos="26000">
                <a:srgbClr val="179588"/>
              </a:gs>
              <a:gs pos="57000">
                <a:srgbClr val="098477"/>
              </a:gs>
              <a:gs pos="100000">
                <a:srgbClr val="017A6C"/>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a:extLst>
              <a:ext uri="{FF2B5EF4-FFF2-40B4-BE49-F238E27FC236}">
                <a16:creationId xmlns:a16="http://schemas.microsoft.com/office/drawing/2014/main" id="{9095089F-0134-43F9-8080-E8DDEC448252}"/>
              </a:ext>
            </a:extLst>
          </p:cNvPr>
          <p:cNvSpPr/>
          <p:nvPr/>
        </p:nvSpPr>
        <p:spPr>
          <a:xfrm>
            <a:off x="1717738" y="1829377"/>
            <a:ext cx="2392230" cy="2392230"/>
          </a:xfrm>
          <a:prstGeom prst="ellipse">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6F84CB21-A1A3-403B-93D0-CB8E6486E33E}"/>
              </a:ext>
            </a:extLst>
          </p:cNvPr>
          <p:cNvSpPr/>
          <p:nvPr/>
        </p:nvSpPr>
        <p:spPr>
          <a:xfrm>
            <a:off x="4843492" y="1884497"/>
            <a:ext cx="2392230" cy="2392230"/>
          </a:xfrm>
          <a:prstGeom prst="ellipse">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id="{6CA0093A-2049-4304-8CF9-5001EC8ED877}"/>
              </a:ext>
            </a:extLst>
          </p:cNvPr>
          <p:cNvSpPr/>
          <p:nvPr/>
        </p:nvSpPr>
        <p:spPr>
          <a:xfrm>
            <a:off x="7969245" y="1884497"/>
            <a:ext cx="2392230" cy="2392230"/>
          </a:xfrm>
          <a:prstGeom prst="ellipse">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4">
            <a:extLst>
              <a:ext uri="{FF2B5EF4-FFF2-40B4-BE49-F238E27FC236}">
                <a16:creationId xmlns:a16="http://schemas.microsoft.com/office/drawing/2014/main" id="{A49C7526-9617-4173-8D31-2422BE23D23E}"/>
              </a:ext>
            </a:extLst>
          </p:cNvPr>
          <p:cNvGrpSpPr>
            <a:grpSpLocks noChangeAspect="1"/>
          </p:cNvGrpSpPr>
          <p:nvPr/>
        </p:nvGrpSpPr>
        <p:grpSpPr bwMode="auto">
          <a:xfrm>
            <a:off x="2342509" y="2271575"/>
            <a:ext cx="1022763" cy="1414263"/>
            <a:chOff x="1332" y="1331"/>
            <a:chExt cx="883" cy="1221"/>
          </a:xfrm>
        </p:grpSpPr>
        <p:sp>
          <p:nvSpPr>
            <p:cNvPr id="8" name="Rectangle 5">
              <a:extLst>
                <a:ext uri="{FF2B5EF4-FFF2-40B4-BE49-F238E27FC236}">
                  <a16:creationId xmlns:a16="http://schemas.microsoft.com/office/drawing/2014/main" id="{40FC9CE1-C559-4A81-9BD1-AAB74D9AD970}"/>
                </a:ext>
              </a:extLst>
            </p:cNvPr>
            <p:cNvSpPr>
              <a:spLocks noChangeArrowheads="1"/>
            </p:cNvSpPr>
            <p:nvPr/>
          </p:nvSpPr>
          <p:spPr bwMode="auto">
            <a:xfrm>
              <a:off x="1856" y="1949"/>
              <a:ext cx="98" cy="143"/>
            </a:xfrm>
            <a:prstGeom prst="rect">
              <a:avLst/>
            </a:prstGeom>
            <a:noFill/>
            <a:ln w="12700" cap="flat">
              <a:solidFill>
                <a:srgbClr val="626366"/>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 name="Freeform 6">
              <a:extLst>
                <a:ext uri="{FF2B5EF4-FFF2-40B4-BE49-F238E27FC236}">
                  <a16:creationId xmlns:a16="http://schemas.microsoft.com/office/drawing/2014/main" id="{A49D9F32-0DD7-4BD3-B927-7199B7FB0925}"/>
                </a:ext>
              </a:extLst>
            </p:cNvPr>
            <p:cNvSpPr>
              <a:spLocks/>
            </p:cNvSpPr>
            <p:nvPr/>
          </p:nvSpPr>
          <p:spPr bwMode="auto">
            <a:xfrm>
              <a:off x="1856" y="2462"/>
              <a:ext cx="98" cy="90"/>
            </a:xfrm>
            <a:custGeom>
              <a:avLst/>
              <a:gdLst>
                <a:gd name="T0" fmla="*/ 0 w 41"/>
                <a:gd name="T1" fmla="*/ 0 h 38"/>
                <a:gd name="T2" fmla="*/ 0 w 41"/>
                <a:gd name="T3" fmla="*/ 24 h 38"/>
                <a:gd name="T4" fmla="*/ 14 w 41"/>
                <a:gd name="T5" fmla="*/ 38 h 38"/>
                <a:gd name="T6" fmla="*/ 27 w 41"/>
                <a:gd name="T7" fmla="*/ 38 h 38"/>
                <a:gd name="T8" fmla="*/ 41 w 41"/>
                <a:gd name="T9" fmla="*/ 24 h 38"/>
                <a:gd name="T10" fmla="*/ 41 w 41"/>
                <a:gd name="T11" fmla="*/ 0 h 38"/>
              </a:gdLst>
              <a:ahLst/>
              <a:cxnLst>
                <a:cxn ang="0">
                  <a:pos x="T0" y="T1"/>
                </a:cxn>
                <a:cxn ang="0">
                  <a:pos x="T2" y="T3"/>
                </a:cxn>
                <a:cxn ang="0">
                  <a:pos x="T4" y="T5"/>
                </a:cxn>
                <a:cxn ang="0">
                  <a:pos x="T6" y="T7"/>
                </a:cxn>
                <a:cxn ang="0">
                  <a:pos x="T8" y="T9"/>
                </a:cxn>
                <a:cxn ang="0">
                  <a:pos x="T10" y="T11"/>
                </a:cxn>
              </a:cxnLst>
              <a:rect l="0" t="0" r="r" b="b"/>
              <a:pathLst>
                <a:path w="41" h="38">
                  <a:moveTo>
                    <a:pt x="0" y="0"/>
                  </a:moveTo>
                  <a:cubicBezTo>
                    <a:pt x="0" y="24"/>
                    <a:pt x="0" y="24"/>
                    <a:pt x="0" y="24"/>
                  </a:cubicBezTo>
                  <a:cubicBezTo>
                    <a:pt x="0" y="32"/>
                    <a:pt x="6" y="38"/>
                    <a:pt x="14" y="38"/>
                  </a:cubicBezTo>
                  <a:cubicBezTo>
                    <a:pt x="27" y="38"/>
                    <a:pt x="27" y="38"/>
                    <a:pt x="27" y="38"/>
                  </a:cubicBezTo>
                  <a:cubicBezTo>
                    <a:pt x="35" y="38"/>
                    <a:pt x="41" y="32"/>
                    <a:pt x="41" y="24"/>
                  </a:cubicBezTo>
                  <a:cubicBezTo>
                    <a:pt x="41" y="0"/>
                    <a:pt x="41" y="0"/>
                    <a:pt x="41" y="0"/>
                  </a:cubicBezTo>
                </a:path>
              </a:pathLst>
            </a:custGeom>
            <a:noFill/>
            <a:ln w="12700" cap="rnd">
              <a:solidFill>
                <a:srgbClr val="626366"/>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 name="Rectangle 7">
              <a:extLst>
                <a:ext uri="{FF2B5EF4-FFF2-40B4-BE49-F238E27FC236}">
                  <a16:creationId xmlns:a16="http://schemas.microsoft.com/office/drawing/2014/main" id="{D7B8A9BD-D567-4272-97F5-E8734533212A}"/>
                </a:ext>
              </a:extLst>
            </p:cNvPr>
            <p:cNvSpPr>
              <a:spLocks noChangeArrowheads="1"/>
            </p:cNvSpPr>
            <p:nvPr/>
          </p:nvSpPr>
          <p:spPr bwMode="auto">
            <a:xfrm>
              <a:off x="1351" y="2125"/>
              <a:ext cx="192" cy="318"/>
            </a:xfrm>
            <a:prstGeom prst="rect">
              <a:avLst/>
            </a:prstGeom>
            <a:solidFill>
              <a:srgbClr val="449BC5"/>
            </a:solidFill>
            <a:ln w="1270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8">
              <a:extLst>
                <a:ext uri="{FF2B5EF4-FFF2-40B4-BE49-F238E27FC236}">
                  <a16:creationId xmlns:a16="http://schemas.microsoft.com/office/drawing/2014/main" id="{5FB6D6DD-26CB-4A6E-8B94-2A9B6937C52E}"/>
                </a:ext>
              </a:extLst>
            </p:cNvPr>
            <p:cNvSpPr>
              <a:spLocks/>
            </p:cNvSpPr>
            <p:nvPr/>
          </p:nvSpPr>
          <p:spPr bwMode="auto">
            <a:xfrm>
              <a:off x="1593" y="2011"/>
              <a:ext cx="263" cy="126"/>
            </a:xfrm>
            <a:custGeom>
              <a:avLst/>
              <a:gdLst>
                <a:gd name="T0" fmla="*/ 110 w 110"/>
                <a:gd name="T1" fmla="*/ 0 h 53"/>
                <a:gd name="T2" fmla="*/ 88 w 110"/>
                <a:gd name="T3" fmla="*/ 0 h 53"/>
                <a:gd name="T4" fmla="*/ 78 w 110"/>
                <a:gd name="T5" fmla="*/ 5 h 53"/>
                <a:gd name="T6" fmla="*/ 26 w 110"/>
                <a:gd name="T7" fmla="*/ 53 h 53"/>
                <a:gd name="T8" fmla="*/ 0 w 110"/>
                <a:gd name="T9" fmla="*/ 53 h 53"/>
              </a:gdLst>
              <a:ahLst/>
              <a:cxnLst>
                <a:cxn ang="0">
                  <a:pos x="T0" y="T1"/>
                </a:cxn>
                <a:cxn ang="0">
                  <a:pos x="T2" y="T3"/>
                </a:cxn>
                <a:cxn ang="0">
                  <a:pos x="T4" y="T5"/>
                </a:cxn>
                <a:cxn ang="0">
                  <a:pos x="T6" y="T7"/>
                </a:cxn>
                <a:cxn ang="0">
                  <a:pos x="T8" y="T9"/>
                </a:cxn>
              </a:cxnLst>
              <a:rect l="0" t="0" r="r" b="b"/>
              <a:pathLst>
                <a:path w="110" h="53">
                  <a:moveTo>
                    <a:pt x="110" y="0"/>
                  </a:moveTo>
                  <a:cubicBezTo>
                    <a:pt x="88" y="0"/>
                    <a:pt x="88" y="0"/>
                    <a:pt x="88" y="0"/>
                  </a:cubicBezTo>
                  <a:cubicBezTo>
                    <a:pt x="83" y="0"/>
                    <a:pt x="81" y="3"/>
                    <a:pt x="78" y="5"/>
                  </a:cubicBezTo>
                  <a:cubicBezTo>
                    <a:pt x="26" y="53"/>
                    <a:pt x="26" y="53"/>
                    <a:pt x="26" y="53"/>
                  </a:cubicBezTo>
                  <a:cubicBezTo>
                    <a:pt x="0" y="53"/>
                    <a:pt x="0" y="53"/>
                    <a:pt x="0" y="53"/>
                  </a:cubicBezTo>
                </a:path>
              </a:pathLst>
            </a:custGeom>
            <a:noFill/>
            <a:ln w="12700" cap="rnd">
              <a:solidFill>
                <a:srgbClr val="626366"/>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Freeform 9">
              <a:extLst>
                <a:ext uri="{FF2B5EF4-FFF2-40B4-BE49-F238E27FC236}">
                  <a16:creationId xmlns:a16="http://schemas.microsoft.com/office/drawing/2014/main" id="{EFAAD28D-B0D8-42D8-9F38-7A6B5FF6E4C5}"/>
                </a:ext>
              </a:extLst>
            </p:cNvPr>
            <p:cNvSpPr>
              <a:spLocks/>
            </p:cNvSpPr>
            <p:nvPr/>
          </p:nvSpPr>
          <p:spPr bwMode="auto">
            <a:xfrm>
              <a:off x="1593" y="2092"/>
              <a:ext cx="500" cy="370"/>
            </a:xfrm>
            <a:custGeom>
              <a:avLst/>
              <a:gdLst>
                <a:gd name="T0" fmla="*/ 0 w 209"/>
                <a:gd name="T1" fmla="*/ 140 h 155"/>
                <a:gd name="T2" fmla="*/ 39 w 209"/>
                <a:gd name="T3" fmla="*/ 140 h 155"/>
                <a:gd name="T4" fmla="*/ 63 w 209"/>
                <a:gd name="T5" fmla="*/ 155 h 155"/>
                <a:gd name="T6" fmla="*/ 100 w 209"/>
                <a:gd name="T7" fmla="*/ 155 h 155"/>
                <a:gd name="T8" fmla="*/ 167 w 209"/>
                <a:gd name="T9" fmla="*/ 155 h 155"/>
                <a:gd name="T10" fmla="*/ 186 w 209"/>
                <a:gd name="T11" fmla="*/ 135 h 155"/>
                <a:gd name="T12" fmla="*/ 167 w 209"/>
                <a:gd name="T13" fmla="*/ 116 h 155"/>
                <a:gd name="T14" fmla="*/ 179 w 209"/>
                <a:gd name="T15" fmla="*/ 116 h 155"/>
                <a:gd name="T16" fmla="*/ 198 w 209"/>
                <a:gd name="T17" fmla="*/ 97 h 155"/>
                <a:gd name="T18" fmla="*/ 179 w 209"/>
                <a:gd name="T19" fmla="*/ 77 h 155"/>
                <a:gd name="T20" fmla="*/ 190 w 209"/>
                <a:gd name="T21" fmla="*/ 77 h 155"/>
                <a:gd name="T22" fmla="*/ 209 w 209"/>
                <a:gd name="T23" fmla="*/ 58 h 155"/>
                <a:gd name="T24" fmla="*/ 190 w 209"/>
                <a:gd name="T25" fmla="*/ 38 h 155"/>
                <a:gd name="T26" fmla="*/ 167 w 209"/>
                <a:gd name="T27" fmla="*/ 38 h 155"/>
                <a:gd name="T28" fmla="*/ 186 w 209"/>
                <a:gd name="T29" fmla="*/ 19 h 155"/>
                <a:gd name="T30" fmla="*/ 167 w 209"/>
                <a:gd name="T31" fmla="*/ 0 h 155"/>
                <a:gd name="T32" fmla="*/ 100 w 209"/>
                <a:gd name="T33" fmla="*/ 0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09" h="155">
                  <a:moveTo>
                    <a:pt x="0" y="140"/>
                  </a:moveTo>
                  <a:cubicBezTo>
                    <a:pt x="39" y="140"/>
                    <a:pt x="39" y="140"/>
                    <a:pt x="39" y="140"/>
                  </a:cubicBezTo>
                  <a:cubicBezTo>
                    <a:pt x="39" y="154"/>
                    <a:pt x="57" y="155"/>
                    <a:pt x="63" y="155"/>
                  </a:cubicBezTo>
                  <a:cubicBezTo>
                    <a:pt x="100" y="155"/>
                    <a:pt x="100" y="155"/>
                    <a:pt x="100" y="155"/>
                  </a:cubicBezTo>
                  <a:cubicBezTo>
                    <a:pt x="167" y="155"/>
                    <a:pt x="167" y="155"/>
                    <a:pt x="167" y="155"/>
                  </a:cubicBezTo>
                  <a:cubicBezTo>
                    <a:pt x="178" y="155"/>
                    <a:pt x="186" y="146"/>
                    <a:pt x="186" y="135"/>
                  </a:cubicBezTo>
                  <a:cubicBezTo>
                    <a:pt x="186" y="125"/>
                    <a:pt x="178" y="116"/>
                    <a:pt x="167" y="116"/>
                  </a:cubicBezTo>
                  <a:cubicBezTo>
                    <a:pt x="179" y="116"/>
                    <a:pt x="179" y="116"/>
                    <a:pt x="179" y="116"/>
                  </a:cubicBezTo>
                  <a:cubicBezTo>
                    <a:pt x="190" y="116"/>
                    <a:pt x="198" y="107"/>
                    <a:pt x="198" y="97"/>
                  </a:cubicBezTo>
                  <a:cubicBezTo>
                    <a:pt x="198" y="86"/>
                    <a:pt x="190" y="77"/>
                    <a:pt x="179" y="77"/>
                  </a:cubicBezTo>
                  <a:cubicBezTo>
                    <a:pt x="190" y="77"/>
                    <a:pt x="190" y="77"/>
                    <a:pt x="190" y="77"/>
                  </a:cubicBezTo>
                  <a:cubicBezTo>
                    <a:pt x="201" y="77"/>
                    <a:pt x="209" y="68"/>
                    <a:pt x="209" y="58"/>
                  </a:cubicBezTo>
                  <a:cubicBezTo>
                    <a:pt x="209" y="47"/>
                    <a:pt x="201" y="38"/>
                    <a:pt x="190" y="38"/>
                  </a:cubicBezTo>
                  <a:cubicBezTo>
                    <a:pt x="167" y="38"/>
                    <a:pt x="167" y="38"/>
                    <a:pt x="167" y="38"/>
                  </a:cubicBezTo>
                  <a:cubicBezTo>
                    <a:pt x="178" y="38"/>
                    <a:pt x="186" y="30"/>
                    <a:pt x="186" y="19"/>
                  </a:cubicBezTo>
                  <a:cubicBezTo>
                    <a:pt x="186" y="8"/>
                    <a:pt x="178" y="0"/>
                    <a:pt x="167" y="0"/>
                  </a:cubicBezTo>
                  <a:cubicBezTo>
                    <a:pt x="100" y="0"/>
                    <a:pt x="100" y="0"/>
                    <a:pt x="100" y="0"/>
                  </a:cubicBezTo>
                </a:path>
              </a:pathLst>
            </a:custGeom>
            <a:noFill/>
            <a:ln w="12700" cap="rnd">
              <a:solidFill>
                <a:srgbClr val="626366"/>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 name="Line 10">
              <a:extLst>
                <a:ext uri="{FF2B5EF4-FFF2-40B4-BE49-F238E27FC236}">
                  <a16:creationId xmlns:a16="http://schemas.microsoft.com/office/drawing/2014/main" id="{4B4E72D9-0B2A-4F8C-A1B7-261C9CFE87A2}"/>
                </a:ext>
              </a:extLst>
            </p:cNvPr>
            <p:cNvSpPr>
              <a:spLocks noChangeShapeType="1"/>
            </p:cNvSpPr>
            <p:nvPr/>
          </p:nvSpPr>
          <p:spPr bwMode="auto">
            <a:xfrm flipH="1">
              <a:off x="1916" y="2183"/>
              <a:ext cx="76" cy="0"/>
            </a:xfrm>
            <a:prstGeom prst="line">
              <a:avLst/>
            </a:prstGeom>
            <a:noFill/>
            <a:ln w="12700" cap="rnd">
              <a:solidFill>
                <a:srgbClr val="62636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 name="Line 11">
              <a:extLst>
                <a:ext uri="{FF2B5EF4-FFF2-40B4-BE49-F238E27FC236}">
                  <a16:creationId xmlns:a16="http://schemas.microsoft.com/office/drawing/2014/main" id="{702A131A-2FAC-48FA-8074-B3C5D044C8E5}"/>
                </a:ext>
              </a:extLst>
            </p:cNvPr>
            <p:cNvSpPr>
              <a:spLocks noChangeShapeType="1"/>
            </p:cNvSpPr>
            <p:nvPr/>
          </p:nvSpPr>
          <p:spPr bwMode="auto">
            <a:xfrm flipH="1">
              <a:off x="1916" y="2369"/>
              <a:ext cx="76" cy="0"/>
            </a:xfrm>
            <a:prstGeom prst="line">
              <a:avLst/>
            </a:prstGeom>
            <a:noFill/>
            <a:ln w="12700" cap="rnd">
              <a:solidFill>
                <a:srgbClr val="62636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 name="Line 12">
              <a:extLst>
                <a:ext uri="{FF2B5EF4-FFF2-40B4-BE49-F238E27FC236}">
                  <a16:creationId xmlns:a16="http://schemas.microsoft.com/office/drawing/2014/main" id="{C62297CA-E965-4B5E-A8C0-6EEE4A44A942}"/>
                </a:ext>
              </a:extLst>
            </p:cNvPr>
            <p:cNvSpPr>
              <a:spLocks noChangeShapeType="1"/>
            </p:cNvSpPr>
            <p:nvPr/>
          </p:nvSpPr>
          <p:spPr bwMode="auto">
            <a:xfrm flipH="1">
              <a:off x="1916" y="2276"/>
              <a:ext cx="110" cy="0"/>
            </a:xfrm>
            <a:prstGeom prst="line">
              <a:avLst/>
            </a:prstGeom>
            <a:noFill/>
            <a:ln w="12700" cap="rnd">
              <a:solidFill>
                <a:srgbClr val="62636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 name="Freeform 13">
              <a:extLst>
                <a:ext uri="{FF2B5EF4-FFF2-40B4-BE49-F238E27FC236}">
                  <a16:creationId xmlns:a16="http://schemas.microsoft.com/office/drawing/2014/main" id="{87C2C9FA-F804-4CAA-880B-64E16C371F91}"/>
                </a:ext>
              </a:extLst>
            </p:cNvPr>
            <p:cNvSpPr>
              <a:spLocks/>
            </p:cNvSpPr>
            <p:nvPr/>
          </p:nvSpPr>
          <p:spPr bwMode="auto">
            <a:xfrm>
              <a:off x="1815" y="2073"/>
              <a:ext cx="17" cy="19"/>
            </a:xfrm>
            <a:custGeom>
              <a:avLst/>
              <a:gdLst>
                <a:gd name="T0" fmla="*/ 0 w 7"/>
                <a:gd name="T1" fmla="*/ 0 h 8"/>
                <a:gd name="T2" fmla="*/ 7 w 7"/>
                <a:gd name="T3" fmla="*/ 8 h 8"/>
              </a:gdLst>
              <a:ahLst/>
              <a:cxnLst>
                <a:cxn ang="0">
                  <a:pos x="T0" y="T1"/>
                </a:cxn>
                <a:cxn ang="0">
                  <a:pos x="T2" y="T3"/>
                </a:cxn>
              </a:cxnLst>
              <a:rect l="0" t="0" r="r" b="b"/>
              <a:pathLst>
                <a:path w="7" h="8">
                  <a:moveTo>
                    <a:pt x="0" y="0"/>
                  </a:moveTo>
                  <a:cubicBezTo>
                    <a:pt x="0" y="4"/>
                    <a:pt x="3" y="8"/>
                    <a:pt x="7" y="8"/>
                  </a:cubicBezTo>
                </a:path>
              </a:pathLst>
            </a:custGeom>
            <a:noFill/>
            <a:ln w="12700" cap="rnd">
              <a:solidFill>
                <a:srgbClr val="626366"/>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 name="Freeform 14">
              <a:extLst>
                <a:ext uri="{FF2B5EF4-FFF2-40B4-BE49-F238E27FC236}">
                  <a16:creationId xmlns:a16="http://schemas.microsoft.com/office/drawing/2014/main" id="{02DD42BD-4ECC-4EB9-A901-BFDD4BBDD68B}"/>
                </a:ext>
              </a:extLst>
            </p:cNvPr>
            <p:cNvSpPr>
              <a:spLocks/>
            </p:cNvSpPr>
            <p:nvPr/>
          </p:nvSpPr>
          <p:spPr bwMode="auto">
            <a:xfrm>
              <a:off x="1332" y="2092"/>
              <a:ext cx="261" cy="384"/>
            </a:xfrm>
            <a:custGeom>
              <a:avLst/>
              <a:gdLst>
                <a:gd name="T0" fmla="*/ 0 w 109"/>
                <a:gd name="T1" fmla="*/ 0 h 161"/>
                <a:gd name="T2" fmla="*/ 90 w 109"/>
                <a:gd name="T3" fmla="*/ 0 h 161"/>
                <a:gd name="T4" fmla="*/ 109 w 109"/>
                <a:gd name="T5" fmla="*/ 19 h 161"/>
                <a:gd name="T6" fmla="*/ 109 w 109"/>
                <a:gd name="T7" fmla="*/ 142 h 161"/>
                <a:gd name="T8" fmla="*/ 90 w 109"/>
                <a:gd name="T9" fmla="*/ 161 h 161"/>
                <a:gd name="T10" fmla="*/ 0 w 109"/>
                <a:gd name="T11" fmla="*/ 161 h 161"/>
              </a:gdLst>
              <a:ahLst/>
              <a:cxnLst>
                <a:cxn ang="0">
                  <a:pos x="T0" y="T1"/>
                </a:cxn>
                <a:cxn ang="0">
                  <a:pos x="T2" y="T3"/>
                </a:cxn>
                <a:cxn ang="0">
                  <a:pos x="T4" y="T5"/>
                </a:cxn>
                <a:cxn ang="0">
                  <a:pos x="T6" y="T7"/>
                </a:cxn>
                <a:cxn ang="0">
                  <a:pos x="T8" y="T9"/>
                </a:cxn>
                <a:cxn ang="0">
                  <a:pos x="T10" y="T11"/>
                </a:cxn>
              </a:cxnLst>
              <a:rect l="0" t="0" r="r" b="b"/>
              <a:pathLst>
                <a:path w="109" h="161">
                  <a:moveTo>
                    <a:pt x="0" y="0"/>
                  </a:moveTo>
                  <a:cubicBezTo>
                    <a:pt x="90" y="0"/>
                    <a:pt x="90" y="0"/>
                    <a:pt x="90" y="0"/>
                  </a:cubicBezTo>
                  <a:cubicBezTo>
                    <a:pt x="101" y="0"/>
                    <a:pt x="109" y="8"/>
                    <a:pt x="109" y="19"/>
                  </a:cubicBezTo>
                  <a:cubicBezTo>
                    <a:pt x="109" y="142"/>
                    <a:pt x="109" y="142"/>
                    <a:pt x="109" y="142"/>
                  </a:cubicBezTo>
                  <a:cubicBezTo>
                    <a:pt x="109" y="153"/>
                    <a:pt x="101" y="161"/>
                    <a:pt x="90" y="161"/>
                  </a:cubicBezTo>
                  <a:cubicBezTo>
                    <a:pt x="0" y="161"/>
                    <a:pt x="0" y="161"/>
                    <a:pt x="0" y="161"/>
                  </a:cubicBezTo>
                </a:path>
              </a:pathLst>
            </a:custGeom>
            <a:noFill/>
            <a:ln w="12700" cap="rnd">
              <a:solidFill>
                <a:srgbClr val="626366"/>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 name="Line 15">
              <a:extLst>
                <a:ext uri="{FF2B5EF4-FFF2-40B4-BE49-F238E27FC236}">
                  <a16:creationId xmlns:a16="http://schemas.microsoft.com/office/drawing/2014/main" id="{BCAF749C-9E30-4471-9754-2AB8821E4FB3}"/>
                </a:ext>
              </a:extLst>
            </p:cNvPr>
            <p:cNvSpPr>
              <a:spLocks noChangeShapeType="1"/>
            </p:cNvSpPr>
            <p:nvPr/>
          </p:nvSpPr>
          <p:spPr bwMode="auto">
            <a:xfrm>
              <a:off x="1483" y="2092"/>
              <a:ext cx="0" cy="384"/>
            </a:xfrm>
            <a:prstGeom prst="line">
              <a:avLst/>
            </a:prstGeom>
            <a:noFill/>
            <a:ln w="12700" cap="flat">
              <a:solidFill>
                <a:srgbClr val="626366"/>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4" name="Oval 16">
              <a:extLst>
                <a:ext uri="{FF2B5EF4-FFF2-40B4-BE49-F238E27FC236}">
                  <a16:creationId xmlns:a16="http://schemas.microsoft.com/office/drawing/2014/main" id="{2CD2E5F0-53EC-4ECD-95BB-66DDD8FC6F27}"/>
                </a:ext>
              </a:extLst>
            </p:cNvPr>
            <p:cNvSpPr>
              <a:spLocks noChangeArrowheads="1"/>
            </p:cNvSpPr>
            <p:nvPr/>
          </p:nvSpPr>
          <p:spPr bwMode="auto">
            <a:xfrm>
              <a:off x="1701" y="1436"/>
              <a:ext cx="406" cy="408"/>
            </a:xfrm>
            <a:prstGeom prst="ellipse">
              <a:avLst/>
            </a:prstGeom>
            <a:solidFill>
              <a:srgbClr val="449BC5"/>
            </a:solidFill>
            <a:ln w="127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5" name="Freeform 17">
              <a:extLst>
                <a:ext uri="{FF2B5EF4-FFF2-40B4-BE49-F238E27FC236}">
                  <a16:creationId xmlns:a16="http://schemas.microsoft.com/office/drawing/2014/main" id="{B7FF1D2F-6AD2-4CA4-8756-650B1163FBC7}"/>
                </a:ext>
              </a:extLst>
            </p:cNvPr>
            <p:cNvSpPr>
              <a:spLocks/>
            </p:cNvSpPr>
            <p:nvPr/>
          </p:nvSpPr>
          <p:spPr bwMode="auto">
            <a:xfrm>
              <a:off x="1626" y="1365"/>
              <a:ext cx="555" cy="551"/>
            </a:xfrm>
            <a:custGeom>
              <a:avLst/>
              <a:gdLst>
                <a:gd name="T0" fmla="*/ 42 w 232"/>
                <a:gd name="T1" fmla="*/ 41 h 231"/>
                <a:gd name="T2" fmla="*/ 42 w 232"/>
                <a:gd name="T3" fmla="*/ 190 h 231"/>
                <a:gd name="T4" fmla="*/ 191 w 232"/>
                <a:gd name="T5" fmla="*/ 190 h 231"/>
                <a:gd name="T6" fmla="*/ 191 w 232"/>
                <a:gd name="T7" fmla="*/ 41 h 231"/>
                <a:gd name="T8" fmla="*/ 42 w 232"/>
                <a:gd name="T9" fmla="*/ 41 h 231"/>
              </a:gdLst>
              <a:ahLst/>
              <a:cxnLst>
                <a:cxn ang="0">
                  <a:pos x="T0" y="T1"/>
                </a:cxn>
                <a:cxn ang="0">
                  <a:pos x="T2" y="T3"/>
                </a:cxn>
                <a:cxn ang="0">
                  <a:pos x="T4" y="T5"/>
                </a:cxn>
                <a:cxn ang="0">
                  <a:pos x="T6" y="T7"/>
                </a:cxn>
                <a:cxn ang="0">
                  <a:pos x="T8" y="T9"/>
                </a:cxn>
              </a:cxnLst>
              <a:rect l="0" t="0" r="r" b="b"/>
              <a:pathLst>
                <a:path w="232" h="231">
                  <a:moveTo>
                    <a:pt x="42" y="41"/>
                  </a:moveTo>
                  <a:cubicBezTo>
                    <a:pt x="0" y="82"/>
                    <a:pt x="0" y="149"/>
                    <a:pt x="42" y="190"/>
                  </a:cubicBezTo>
                  <a:cubicBezTo>
                    <a:pt x="83" y="231"/>
                    <a:pt x="150" y="231"/>
                    <a:pt x="191" y="190"/>
                  </a:cubicBezTo>
                  <a:cubicBezTo>
                    <a:pt x="232" y="149"/>
                    <a:pt x="232" y="82"/>
                    <a:pt x="191" y="41"/>
                  </a:cubicBezTo>
                  <a:cubicBezTo>
                    <a:pt x="150" y="0"/>
                    <a:pt x="83" y="0"/>
                    <a:pt x="42" y="41"/>
                  </a:cubicBezTo>
                  <a:close/>
                </a:path>
              </a:pathLst>
            </a:custGeom>
            <a:noFill/>
            <a:ln w="12700" cap="rnd">
              <a:solidFill>
                <a:srgbClr val="626366"/>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6" name="Freeform 18">
              <a:extLst>
                <a:ext uri="{FF2B5EF4-FFF2-40B4-BE49-F238E27FC236}">
                  <a16:creationId xmlns:a16="http://schemas.microsoft.com/office/drawing/2014/main" id="{16293D3D-2AA2-4AD8-BFBB-FF1435F32E0A}"/>
                </a:ext>
              </a:extLst>
            </p:cNvPr>
            <p:cNvSpPr>
              <a:spLocks/>
            </p:cNvSpPr>
            <p:nvPr/>
          </p:nvSpPr>
          <p:spPr bwMode="auto">
            <a:xfrm>
              <a:off x="2086" y="1708"/>
              <a:ext cx="7" cy="22"/>
            </a:xfrm>
            <a:custGeom>
              <a:avLst/>
              <a:gdLst>
                <a:gd name="T0" fmla="*/ 3 w 3"/>
                <a:gd name="T1" fmla="*/ 0 h 9"/>
                <a:gd name="T2" fmla="*/ 0 w 3"/>
                <a:gd name="T3" fmla="*/ 9 h 9"/>
              </a:gdLst>
              <a:ahLst/>
              <a:cxnLst>
                <a:cxn ang="0">
                  <a:pos x="T0" y="T1"/>
                </a:cxn>
                <a:cxn ang="0">
                  <a:pos x="T2" y="T3"/>
                </a:cxn>
              </a:cxnLst>
              <a:rect l="0" t="0" r="r" b="b"/>
              <a:pathLst>
                <a:path w="3" h="9">
                  <a:moveTo>
                    <a:pt x="3" y="0"/>
                  </a:moveTo>
                  <a:cubicBezTo>
                    <a:pt x="2" y="3"/>
                    <a:pt x="1" y="6"/>
                    <a:pt x="0" y="9"/>
                  </a:cubicBezTo>
                </a:path>
              </a:pathLst>
            </a:custGeom>
            <a:noFill/>
            <a:ln w="12700" cap="rnd">
              <a:solidFill>
                <a:srgbClr val="626366"/>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7" name="Freeform 19">
              <a:extLst>
                <a:ext uri="{FF2B5EF4-FFF2-40B4-BE49-F238E27FC236}">
                  <a16:creationId xmlns:a16="http://schemas.microsoft.com/office/drawing/2014/main" id="{E163B58F-1B47-4025-BE7B-740CA46D3F63}"/>
                </a:ext>
              </a:extLst>
            </p:cNvPr>
            <p:cNvSpPr>
              <a:spLocks/>
            </p:cNvSpPr>
            <p:nvPr/>
          </p:nvSpPr>
          <p:spPr bwMode="auto">
            <a:xfrm>
              <a:off x="2078" y="1541"/>
              <a:ext cx="32" cy="124"/>
            </a:xfrm>
            <a:custGeom>
              <a:avLst/>
              <a:gdLst>
                <a:gd name="T0" fmla="*/ 0 w 13"/>
                <a:gd name="T1" fmla="*/ 0 h 52"/>
                <a:gd name="T2" fmla="*/ 11 w 13"/>
                <a:gd name="T3" fmla="*/ 52 h 52"/>
              </a:gdLst>
              <a:ahLst/>
              <a:cxnLst>
                <a:cxn ang="0">
                  <a:pos x="T0" y="T1"/>
                </a:cxn>
                <a:cxn ang="0">
                  <a:pos x="T2" y="T3"/>
                </a:cxn>
              </a:cxnLst>
              <a:rect l="0" t="0" r="r" b="b"/>
              <a:pathLst>
                <a:path w="13" h="52">
                  <a:moveTo>
                    <a:pt x="0" y="0"/>
                  </a:moveTo>
                  <a:cubicBezTo>
                    <a:pt x="10" y="16"/>
                    <a:pt x="13" y="35"/>
                    <a:pt x="11" y="52"/>
                  </a:cubicBezTo>
                </a:path>
              </a:pathLst>
            </a:custGeom>
            <a:noFill/>
            <a:ln w="12700" cap="rnd">
              <a:solidFill>
                <a:srgbClr val="626366"/>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8" name="Oval 20">
              <a:extLst>
                <a:ext uri="{FF2B5EF4-FFF2-40B4-BE49-F238E27FC236}">
                  <a16:creationId xmlns:a16="http://schemas.microsoft.com/office/drawing/2014/main" id="{AA1534C4-66BE-43DD-827F-177976D846E9}"/>
                </a:ext>
              </a:extLst>
            </p:cNvPr>
            <p:cNvSpPr>
              <a:spLocks noChangeArrowheads="1"/>
            </p:cNvSpPr>
            <p:nvPr/>
          </p:nvSpPr>
          <p:spPr bwMode="auto">
            <a:xfrm>
              <a:off x="1593" y="1331"/>
              <a:ext cx="622" cy="618"/>
            </a:xfrm>
            <a:prstGeom prst="ellipse">
              <a:avLst/>
            </a:prstGeom>
            <a:noFill/>
            <a:ln w="12700" cap="rnd">
              <a:solidFill>
                <a:srgbClr val="626366"/>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9" name="Line 21">
              <a:extLst>
                <a:ext uri="{FF2B5EF4-FFF2-40B4-BE49-F238E27FC236}">
                  <a16:creationId xmlns:a16="http://schemas.microsoft.com/office/drawing/2014/main" id="{F7621198-1339-4E13-9384-4B13C8495615}"/>
                </a:ext>
              </a:extLst>
            </p:cNvPr>
            <p:cNvSpPr>
              <a:spLocks noChangeShapeType="1"/>
            </p:cNvSpPr>
            <p:nvPr/>
          </p:nvSpPr>
          <p:spPr bwMode="auto">
            <a:xfrm>
              <a:off x="1402" y="2042"/>
              <a:ext cx="0" cy="100"/>
            </a:xfrm>
            <a:prstGeom prst="line">
              <a:avLst/>
            </a:prstGeom>
            <a:noFill/>
            <a:ln w="12700" cap="rnd">
              <a:solidFill>
                <a:srgbClr val="62636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0" name="Line 22">
              <a:extLst>
                <a:ext uri="{FF2B5EF4-FFF2-40B4-BE49-F238E27FC236}">
                  <a16:creationId xmlns:a16="http://schemas.microsoft.com/office/drawing/2014/main" id="{AABDD6BB-81F1-40ED-BD95-ECEDBE233192}"/>
                </a:ext>
              </a:extLst>
            </p:cNvPr>
            <p:cNvSpPr>
              <a:spLocks noChangeShapeType="1"/>
            </p:cNvSpPr>
            <p:nvPr/>
          </p:nvSpPr>
          <p:spPr bwMode="auto">
            <a:xfrm>
              <a:off x="1402" y="2426"/>
              <a:ext cx="0" cy="100"/>
            </a:xfrm>
            <a:prstGeom prst="line">
              <a:avLst/>
            </a:prstGeom>
            <a:noFill/>
            <a:ln w="12700" cap="rnd">
              <a:solidFill>
                <a:srgbClr val="62636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42" name="Group 25">
            <a:extLst>
              <a:ext uri="{FF2B5EF4-FFF2-40B4-BE49-F238E27FC236}">
                <a16:creationId xmlns:a16="http://schemas.microsoft.com/office/drawing/2014/main" id="{28126AA1-E37F-4BD9-AE20-0AC1EC562DA8}"/>
              </a:ext>
            </a:extLst>
          </p:cNvPr>
          <p:cNvGrpSpPr>
            <a:grpSpLocks noChangeAspect="1"/>
          </p:cNvGrpSpPr>
          <p:nvPr/>
        </p:nvGrpSpPr>
        <p:grpSpPr bwMode="auto">
          <a:xfrm>
            <a:off x="5504716" y="2435731"/>
            <a:ext cx="1267565" cy="1268959"/>
            <a:chOff x="3396" y="1530"/>
            <a:chExt cx="909" cy="910"/>
          </a:xfrm>
        </p:grpSpPr>
        <p:sp>
          <p:nvSpPr>
            <p:cNvPr id="44" name="Freeform 26">
              <a:extLst>
                <a:ext uri="{FF2B5EF4-FFF2-40B4-BE49-F238E27FC236}">
                  <a16:creationId xmlns:a16="http://schemas.microsoft.com/office/drawing/2014/main" id="{1482AD61-C7C2-41E0-9DD6-333735AD168A}"/>
                </a:ext>
              </a:extLst>
            </p:cNvPr>
            <p:cNvSpPr>
              <a:spLocks/>
            </p:cNvSpPr>
            <p:nvPr/>
          </p:nvSpPr>
          <p:spPr bwMode="auto">
            <a:xfrm>
              <a:off x="3570" y="1704"/>
              <a:ext cx="282" cy="282"/>
            </a:xfrm>
            <a:custGeom>
              <a:avLst/>
              <a:gdLst>
                <a:gd name="T0" fmla="*/ 27 w 149"/>
                <a:gd name="T1" fmla="*/ 122 h 149"/>
                <a:gd name="T2" fmla="*/ 122 w 149"/>
                <a:gd name="T3" fmla="*/ 122 h 149"/>
                <a:gd name="T4" fmla="*/ 122 w 149"/>
                <a:gd name="T5" fmla="*/ 26 h 149"/>
                <a:gd name="T6" fmla="*/ 27 w 149"/>
                <a:gd name="T7" fmla="*/ 26 h 149"/>
                <a:gd name="T8" fmla="*/ 27 w 149"/>
                <a:gd name="T9" fmla="*/ 122 h 149"/>
              </a:gdLst>
              <a:ahLst/>
              <a:cxnLst>
                <a:cxn ang="0">
                  <a:pos x="T0" y="T1"/>
                </a:cxn>
                <a:cxn ang="0">
                  <a:pos x="T2" y="T3"/>
                </a:cxn>
                <a:cxn ang="0">
                  <a:pos x="T4" y="T5"/>
                </a:cxn>
                <a:cxn ang="0">
                  <a:pos x="T6" y="T7"/>
                </a:cxn>
                <a:cxn ang="0">
                  <a:pos x="T8" y="T9"/>
                </a:cxn>
              </a:cxnLst>
              <a:rect l="0" t="0" r="r" b="b"/>
              <a:pathLst>
                <a:path w="149" h="149">
                  <a:moveTo>
                    <a:pt x="27" y="122"/>
                  </a:moveTo>
                  <a:cubicBezTo>
                    <a:pt x="53" y="149"/>
                    <a:pt x="96" y="149"/>
                    <a:pt x="122" y="122"/>
                  </a:cubicBezTo>
                  <a:cubicBezTo>
                    <a:pt x="149" y="96"/>
                    <a:pt x="149" y="53"/>
                    <a:pt x="122" y="26"/>
                  </a:cubicBezTo>
                  <a:cubicBezTo>
                    <a:pt x="96" y="0"/>
                    <a:pt x="53" y="0"/>
                    <a:pt x="27" y="26"/>
                  </a:cubicBezTo>
                  <a:cubicBezTo>
                    <a:pt x="0" y="53"/>
                    <a:pt x="0" y="96"/>
                    <a:pt x="27" y="122"/>
                  </a:cubicBezTo>
                  <a:close/>
                </a:path>
              </a:pathLst>
            </a:custGeom>
            <a:solidFill>
              <a:srgbClr val="FCB8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27">
              <a:extLst>
                <a:ext uri="{FF2B5EF4-FFF2-40B4-BE49-F238E27FC236}">
                  <a16:creationId xmlns:a16="http://schemas.microsoft.com/office/drawing/2014/main" id="{E9635CAE-BCCD-4E64-99EA-16CC91F01A4F}"/>
                </a:ext>
              </a:extLst>
            </p:cNvPr>
            <p:cNvSpPr>
              <a:spLocks/>
            </p:cNvSpPr>
            <p:nvPr/>
          </p:nvSpPr>
          <p:spPr bwMode="auto">
            <a:xfrm>
              <a:off x="3396" y="1530"/>
              <a:ext cx="754" cy="754"/>
            </a:xfrm>
            <a:custGeom>
              <a:avLst/>
              <a:gdLst>
                <a:gd name="T0" fmla="*/ 33 w 398"/>
                <a:gd name="T1" fmla="*/ 33 h 398"/>
                <a:gd name="T2" fmla="*/ 319 w 398"/>
                <a:gd name="T3" fmla="*/ 398 h 398"/>
                <a:gd name="T4" fmla="*/ 398 w 398"/>
                <a:gd name="T5" fmla="*/ 319 h 398"/>
                <a:gd name="T6" fmla="*/ 33 w 398"/>
                <a:gd name="T7" fmla="*/ 33 h 398"/>
              </a:gdLst>
              <a:ahLst/>
              <a:cxnLst>
                <a:cxn ang="0">
                  <a:pos x="T0" y="T1"/>
                </a:cxn>
                <a:cxn ang="0">
                  <a:pos x="T2" y="T3"/>
                </a:cxn>
                <a:cxn ang="0">
                  <a:pos x="T4" y="T5"/>
                </a:cxn>
                <a:cxn ang="0">
                  <a:pos x="T6" y="T7"/>
                </a:cxn>
              </a:cxnLst>
              <a:rect l="0" t="0" r="r" b="b"/>
              <a:pathLst>
                <a:path w="398" h="398">
                  <a:moveTo>
                    <a:pt x="33" y="33"/>
                  </a:moveTo>
                  <a:cubicBezTo>
                    <a:pt x="33" y="33"/>
                    <a:pt x="0" y="250"/>
                    <a:pt x="319" y="398"/>
                  </a:cubicBezTo>
                  <a:cubicBezTo>
                    <a:pt x="398" y="319"/>
                    <a:pt x="398" y="319"/>
                    <a:pt x="398" y="319"/>
                  </a:cubicBezTo>
                  <a:cubicBezTo>
                    <a:pt x="250" y="0"/>
                    <a:pt x="33" y="33"/>
                    <a:pt x="33" y="33"/>
                  </a:cubicBezTo>
                </a:path>
              </a:pathLst>
            </a:custGeom>
            <a:noFill/>
            <a:ln w="44450" cap="rnd">
              <a:solidFill>
                <a:srgbClr val="626366"/>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6" name="Freeform 28">
              <a:extLst>
                <a:ext uri="{FF2B5EF4-FFF2-40B4-BE49-F238E27FC236}">
                  <a16:creationId xmlns:a16="http://schemas.microsoft.com/office/drawing/2014/main" id="{A3DD9D27-2505-4FD1-86EF-0003D7F36BE3}"/>
                </a:ext>
              </a:extLst>
            </p:cNvPr>
            <p:cNvSpPr>
              <a:spLocks/>
            </p:cNvSpPr>
            <p:nvPr/>
          </p:nvSpPr>
          <p:spPr bwMode="auto">
            <a:xfrm>
              <a:off x="3625" y="1757"/>
              <a:ext cx="172" cy="174"/>
            </a:xfrm>
            <a:custGeom>
              <a:avLst/>
              <a:gdLst>
                <a:gd name="T0" fmla="*/ 16 w 91"/>
                <a:gd name="T1" fmla="*/ 76 h 92"/>
                <a:gd name="T2" fmla="*/ 75 w 91"/>
                <a:gd name="T3" fmla="*/ 76 h 92"/>
                <a:gd name="T4" fmla="*/ 75 w 91"/>
                <a:gd name="T5" fmla="*/ 17 h 92"/>
                <a:gd name="T6" fmla="*/ 16 w 91"/>
                <a:gd name="T7" fmla="*/ 17 h 92"/>
                <a:gd name="T8" fmla="*/ 16 w 91"/>
                <a:gd name="T9" fmla="*/ 76 h 92"/>
              </a:gdLst>
              <a:ahLst/>
              <a:cxnLst>
                <a:cxn ang="0">
                  <a:pos x="T0" y="T1"/>
                </a:cxn>
                <a:cxn ang="0">
                  <a:pos x="T2" y="T3"/>
                </a:cxn>
                <a:cxn ang="0">
                  <a:pos x="T4" y="T5"/>
                </a:cxn>
                <a:cxn ang="0">
                  <a:pos x="T6" y="T7"/>
                </a:cxn>
                <a:cxn ang="0">
                  <a:pos x="T8" y="T9"/>
                </a:cxn>
              </a:cxnLst>
              <a:rect l="0" t="0" r="r" b="b"/>
              <a:pathLst>
                <a:path w="91" h="92">
                  <a:moveTo>
                    <a:pt x="16" y="76"/>
                  </a:moveTo>
                  <a:cubicBezTo>
                    <a:pt x="32" y="92"/>
                    <a:pt x="59" y="92"/>
                    <a:pt x="75" y="76"/>
                  </a:cubicBezTo>
                  <a:cubicBezTo>
                    <a:pt x="91" y="60"/>
                    <a:pt x="91" y="33"/>
                    <a:pt x="75" y="17"/>
                  </a:cubicBezTo>
                  <a:cubicBezTo>
                    <a:pt x="59" y="0"/>
                    <a:pt x="32" y="0"/>
                    <a:pt x="16" y="17"/>
                  </a:cubicBezTo>
                  <a:cubicBezTo>
                    <a:pt x="0" y="33"/>
                    <a:pt x="0" y="60"/>
                    <a:pt x="16" y="76"/>
                  </a:cubicBezTo>
                  <a:close/>
                </a:path>
              </a:pathLst>
            </a:custGeom>
            <a:noFill/>
            <a:ln w="44450" cap="rnd">
              <a:solidFill>
                <a:srgbClr val="626366"/>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 name="Freeform 29">
              <a:extLst>
                <a:ext uri="{FF2B5EF4-FFF2-40B4-BE49-F238E27FC236}">
                  <a16:creationId xmlns:a16="http://schemas.microsoft.com/office/drawing/2014/main" id="{C756A614-9977-48AA-A52A-F17B8EC8871B}"/>
                </a:ext>
              </a:extLst>
            </p:cNvPr>
            <p:cNvSpPr>
              <a:spLocks/>
            </p:cNvSpPr>
            <p:nvPr/>
          </p:nvSpPr>
          <p:spPr bwMode="auto">
            <a:xfrm>
              <a:off x="4019" y="2153"/>
              <a:ext cx="140" cy="141"/>
            </a:xfrm>
            <a:custGeom>
              <a:avLst/>
              <a:gdLst>
                <a:gd name="T0" fmla="*/ 112 w 140"/>
                <a:gd name="T1" fmla="*/ 0 h 141"/>
                <a:gd name="T2" fmla="*/ 140 w 140"/>
                <a:gd name="T3" fmla="*/ 50 h 141"/>
                <a:gd name="T4" fmla="*/ 95 w 140"/>
                <a:gd name="T5" fmla="*/ 95 h 141"/>
                <a:gd name="T6" fmla="*/ 49 w 140"/>
                <a:gd name="T7" fmla="*/ 141 h 141"/>
                <a:gd name="T8" fmla="*/ 0 w 140"/>
                <a:gd name="T9" fmla="*/ 112 h 141"/>
              </a:gdLst>
              <a:ahLst/>
              <a:cxnLst>
                <a:cxn ang="0">
                  <a:pos x="T0" y="T1"/>
                </a:cxn>
                <a:cxn ang="0">
                  <a:pos x="T2" y="T3"/>
                </a:cxn>
                <a:cxn ang="0">
                  <a:pos x="T4" y="T5"/>
                </a:cxn>
                <a:cxn ang="0">
                  <a:pos x="T6" y="T7"/>
                </a:cxn>
                <a:cxn ang="0">
                  <a:pos x="T8" y="T9"/>
                </a:cxn>
              </a:cxnLst>
              <a:rect l="0" t="0" r="r" b="b"/>
              <a:pathLst>
                <a:path w="140" h="141">
                  <a:moveTo>
                    <a:pt x="112" y="0"/>
                  </a:moveTo>
                  <a:lnTo>
                    <a:pt x="140" y="50"/>
                  </a:lnTo>
                  <a:lnTo>
                    <a:pt x="95" y="95"/>
                  </a:lnTo>
                  <a:lnTo>
                    <a:pt x="49" y="141"/>
                  </a:lnTo>
                  <a:lnTo>
                    <a:pt x="0" y="112"/>
                  </a:lnTo>
                </a:path>
              </a:pathLst>
            </a:custGeom>
            <a:noFill/>
            <a:ln w="44450" cap="rnd">
              <a:solidFill>
                <a:srgbClr val="626366"/>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 name="Freeform 30">
              <a:extLst>
                <a:ext uri="{FF2B5EF4-FFF2-40B4-BE49-F238E27FC236}">
                  <a16:creationId xmlns:a16="http://schemas.microsoft.com/office/drawing/2014/main" id="{00197B51-FF8E-4DFD-8FD1-3572FFF39A8C}"/>
                </a:ext>
              </a:extLst>
            </p:cNvPr>
            <p:cNvSpPr>
              <a:spLocks/>
            </p:cNvSpPr>
            <p:nvPr/>
          </p:nvSpPr>
          <p:spPr bwMode="auto">
            <a:xfrm>
              <a:off x="3733" y="2180"/>
              <a:ext cx="214" cy="260"/>
            </a:xfrm>
            <a:custGeom>
              <a:avLst/>
              <a:gdLst>
                <a:gd name="T0" fmla="*/ 41 w 113"/>
                <a:gd name="T1" fmla="*/ 0 h 137"/>
                <a:gd name="T2" fmla="*/ 32 w 113"/>
                <a:gd name="T3" fmla="*/ 82 h 137"/>
                <a:gd name="T4" fmla="*/ 95 w 113"/>
                <a:gd name="T5" fmla="*/ 134 h 137"/>
                <a:gd name="T6" fmla="*/ 99 w 113"/>
                <a:gd name="T7" fmla="*/ 137 h 137"/>
                <a:gd name="T8" fmla="*/ 113 w 113"/>
                <a:gd name="T9" fmla="*/ 123 h 137"/>
                <a:gd name="T10" fmla="*/ 90 w 113"/>
                <a:gd name="T11" fmla="*/ 29 h 137"/>
              </a:gdLst>
              <a:ahLst/>
              <a:cxnLst>
                <a:cxn ang="0">
                  <a:pos x="T0" y="T1"/>
                </a:cxn>
                <a:cxn ang="0">
                  <a:pos x="T2" y="T3"/>
                </a:cxn>
                <a:cxn ang="0">
                  <a:pos x="T4" y="T5"/>
                </a:cxn>
                <a:cxn ang="0">
                  <a:pos x="T6" y="T7"/>
                </a:cxn>
                <a:cxn ang="0">
                  <a:pos x="T8" y="T9"/>
                </a:cxn>
                <a:cxn ang="0">
                  <a:pos x="T10" y="T11"/>
                </a:cxn>
              </a:cxnLst>
              <a:rect l="0" t="0" r="r" b="b"/>
              <a:pathLst>
                <a:path w="113" h="137">
                  <a:moveTo>
                    <a:pt x="41" y="0"/>
                  </a:moveTo>
                  <a:cubicBezTo>
                    <a:pt x="41" y="0"/>
                    <a:pt x="0" y="50"/>
                    <a:pt x="32" y="82"/>
                  </a:cubicBezTo>
                  <a:cubicBezTo>
                    <a:pt x="95" y="134"/>
                    <a:pt x="95" y="134"/>
                    <a:pt x="95" y="134"/>
                  </a:cubicBezTo>
                  <a:cubicBezTo>
                    <a:pt x="99" y="137"/>
                    <a:pt x="99" y="137"/>
                    <a:pt x="99" y="137"/>
                  </a:cubicBezTo>
                  <a:cubicBezTo>
                    <a:pt x="113" y="123"/>
                    <a:pt x="113" y="123"/>
                    <a:pt x="113" y="123"/>
                  </a:cubicBezTo>
                  <a:cubicBezTo>
                    <a:pt x="113" y="123"/>
                    <a:pt x="61" y="58"/>
                    <a:pt x="90" y="29"/>
                  </a:cubicBezTo>
                </a:path>
              </a:pathLst>
            </a:custGeom>
            <a:noFill/>
            <a:ln w="44450" cap="rnd">
              <a:solidFill>
                <a:srgbClr val="626366"/>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 name="Line 31">
              <a:extLst>
                <a:ext uri="{FF2B5EF4-FFF2-40B4-BE49-F238E27FC236}">
                  <a16:creationId xmlns:a16="http://schemas.microsoft.com/office/drawing/2014/main" id="{77CCDB7B-8871-439D-BCDF-093639088965}"/>
                </a:ext>
              </a:extLst>
            </p:cNvPr>
            <p:cNvSpPr>
              <a:spLocks noChangeShapeType="1"/>
            </p:cNvSpPr>
            <p:nvPr/>
          </p:nvSpPr>
          <p:spPr bwMode="auto">
            <a:xfrm flipV="1">
              <a:off x="3939" y="2074"/>
              <a:ext cx="182" cy="182"/>
            </a:xfrm>
            <a:prstGeom prst="line">
              <a:avLst/>
            </a:prstGeom>
            <a:noFill/>
            <a:ln w="44450" cap="rnd">
              <a:solidFill>
                <a:srgbClr val="62636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0" name="Freeform 32">
              <a:extLst>
                <a:ext uri="{FF2B5EF4-FFF2-40B4-BE49-F238E27FC236}">
                  <a16:creationId xmlns:a16="http://schemas.microsoft.com/office/drawing/2014/main" id="{22956F60-53EC-4975-BF37-7246BBE0E3FD}"/>
                </a:ext>
              </a:extLst>
            </p:cNvPr>
            <p:cNvSpPr>
              <a:spLocks/>
            </p:cNvSpPr>
            <p:nvPr/>
          </p:nvSpPr>
          <p:spPr bwMode="auto">
            <a:xfrm>
              <a:off x="4045" y="1865"/>
              <a:ext cx="260" cy="216"/>
            </a:xfrm>
            <a:custGeom>
              <a:avLst/>
              <a:gdLst>
                <a:gd name="T0" fmla="*/ 0 w 137"/>
                <a:gd name="T1" fmla="*/ 42 h 114"/>
                <a:gd name="T2" fmla="*/ 82 w 137"/>
                <a:gd name="T3" fmla="*/ 33 h 114"/>
                <a:gd name="T4" fmla="*/ 134 w 137"/>
                <a:gd name="T5" fmla="*/ 96 h 114"/>
                <a:gd name="T6" fmla="*/ 137 w 137"/>
                <a:gd name="T7" fmla="*/ 100 h 114"/>
                <a:gd name="T8" fmla="*/ 123 w 137"/>
                <a:gd name="T9" fmla="*/ 114 h 114"/>
                <a:gd name="T10" fmla="*/ 29 w 137"/>
                <a:gd name="T11" fmla="*/ 91 h 114"/>
              </a:gdLst>
              <a:ahLst/>
              <a:cxnLst>
                <a:cxn ang="0">
                  <a:pos x="T0" y="T1"/>
                </a:cxn>
                <a:cxn ang="0">
                  <a:pos x="T2" y="T3"/>
                </a:cxn>
                <a:cxn ang="0">
                  <a:pos x="T4" y="T5"/>
                </a:cxn>
                <a:cxn ang="0">
                  <a:pos x="T6" y="T7"/>
                </a:cxn>
                <a:cxn ang="0">
                  <a:pos x="T8" y="T9"/>
                </a:cxn>
                <a:cxn ang="0">
                  <a:pos x="T10" y="T11"/>
                </a:cxn>
              </a:cxnLst>
              <a:rect l="0" t="0" r="r" b="b"/>
              <a:pathLst>
                <a:path w="137" h="114">
                  <a:moveTo>
                    <a:pt x="0" y="42"/>
                  </a:moveTo>
                  <a:cubicBezTo>
                    <a:pt x="0" y="42"/>
                    <a:pt x="50" y="0"/>
                    <a:pt x="82" y="33"/>
                  </a:cubicBezTo>
                  <a:cubicBezTo>
                    <a:pt x="134" y="96"/>
                    <a:pt x="134" y="96"/>
                    <a:pt x="134" y="96"/>
                  </a:cubicBezTo>
                  <a:cubicBezTo>
                    <a:pt x="137" y="100"/>
                    <a:pt x="137" y="100"/>
                    <a:pt x="137" y="100"/>
                  </a:cubicBezTo>
                  <a:cubicBezTo>
                    <a:pt x="123" y="114"/>
                    <a:pt x="123" y="114"/>
                    <a:pt x="123" y="114"/>
                  </a:cubicBezTo>
                  <a:cubicBezTo>
                    <a:pt x="123" y="114"/>
                    <a:pt x="58" y="62"/>
                    <a:pt x="29" y="91"/>
                  </a:cubicBezTo>
                </a:path>
              </a:pathLst>
            </a:custGeom>
            <a:noFill/>
            <a:ln w="44450" cap="rnd">
              <a:solidFill>
                <a:srgbClr val="626366"/>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 name="Freeform 33">
              <a:extLst>
                <a:ext uri="{FF2B5EF4-FFF2-40B4-BE49-F238E27FC236}">
                  <a16:creationId xmlns:a16="http://schemas.microsoft.com/office/drawing/2014/main" id="{759A7C81-8F00-4EF7-B0F9-9A7FA1515284}"/>
                </a:ext>
              </a:extLst>
            </p:cNvPr>
            <p:cNvSpPr>
              <a:spLocks/>
            </p:cNvSpPr>
            <p:nvPr/>
          </p:nvSpPr>
          <p:spPr bwMode="auto">
            <a:xfrm>
              <a:off x="4125" y="2259"/>
              <a:ext cx="150" cy="150"/>
            </a:xfrm>
            <a:custGeom>
              <a:avLst/>
              <a:gdLst>
                <a:gd name="T0" fmla="*/ 79 w 79"/>
                <a:gd name="T1" fmla="*/ 79 h 79"/>
                <a:gd name="T2" fmla="*/ 15 w 79"/>
                <a:gd name="T3" fmla="*/ 58 h 79"/>
                <a:gd name="T4" fmla="*/ 13 w 79"/>
                <a:gd name="T5" fmla="*/ 57 h 79"/>
                <a:gd name="T6" fmla="*/ 12 w 79"/>
                <a:gd name="T7" fmla="*/ 12 h 79"/>
                <a:gd name="T8" fmla="*/ 57 w 79"/>
                <a:gd name="T9" fmla="*/ 13 h 79"/>
                <a:gd name="T10" fmla="*/ 58 w 79"/>
                <a:gd name="T11" fmla="*/ 14 h 79"/>
                <a:gd name="T12" fmla="*/ 79 w 79"/>
                <a:gd name="T13" fmla="*/ 79 h 79"/>
              </a:gdLst>
              <a:ahLst/>
              <a:cxnLst>
                <a:cxn ang="0">
                  <a:pos x="T0" y="T1"/>
                </a:cxn>
                <a:cxn ang="0">
                  <a:pos x="T2" y="T3"/>
                </a:cxn>
                <a:cxn ang="0">
                  <a:pos x="T4" y="T5"/>
                </a:cxn>
                <a:cxn ang="0">
                  <a:pos x="T6" y="T7"/>
                </a:cxn>
                <a:cxn ang="0">
                  <a:pos x="T8" y="T9"/>
                </a:cxn>
                <a:cxn ang="0">
                  <a:pos x="T10" y="T11"/>
                </a:cxn>
                <a:cxn ang="0">
                  <a:pos x="T12" y="T13"/>
                </a:cxn>
              </a:cxnLst>
              <a:rect l="0" t="0" r="r" b="b"/>
              <a:pathLst>
                <a:path w="79" h="79">
                  <a:moveTo>
                    <a:pt x="79" y="79"/>
                  </a:moveTo>
                  <a:cubicBezTo>
                    <a:pt x="79" y="79"/>
                    <a:pt x="35" y="79"/>
                    <a:pt x="15" y="58"/>
                  </a:cubicBezTo>
                  <a:cubicBezTo>
                    <a:pt x="13" y="57"/>
                    <a:pt x="13" y="57"/>
                    <a:pt x="13" y="57"/>
                  </a:cubicBezTo>
                  <a:cubicBezTo>
                    <a:pt x="1" y="44"/>
                    <a:pt x="0" y="24"/>
                    <a:pt x="12" y="12"/>
                  </a:cubicBezTo>
                  <a:cubicBezTo>
                    <a:pt x="24" y="0"/>
                    <a:pt x="44" y="1"/>
                    <a:pt x="57" y="13"/>
                  </a:cubicBezTo>
                  <a:cubicBezTo>
                    <a:pt x="58" y="14"/>
                    <a:pt x="58" y="14"/>
                    <a:pt x="58" y="14"/>
                  </a:cubicBezTo>
                  <a:cubicBezTo>
                    <a:pt x="79" y="35"/>
                    <a:pt x="79" y="79"/>
                    <a:pt x="79" y="79"/>
                  </a:cubicBezTo>
                </a:path>
              </a:pathLst>
            </a:custGeom>
            <a:noFill/>
            <a:ln w="44450" cap="rnd">
              <a:solidFill>
                <a:srgbClr val="626366"/>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2" name="Freeform 34">
              <a:extLst>
                <a:ext uri="{FF2B5EF4-FFF2-40B4-BE49-F238E27FC236}">
                  <a16:creationId xmlns:a16="http://schemas.microsoft.com/office/drawing/2014/main" id="{2734AD2C-7324-4969-8646-F2DE46DD5D6D}"/>
                </a:ext>
              </a:extLst>
            </p:cNvPr>
            <p:cNvSpPr>
              <a:spLocks/>
            </p:cNvSpPr>
            <p:nvPr/>
          </p:nvSpPr>
          <p:spPr bwMode="auto">
            <a:xfrm>
              <a:off x="4163" y="2297"/>
              <a:ext cx="74" cy="74"/>
            </a:xfrm>
            <a:custGeom>
              <a:avLst/>
              <a:gdLst>
                <a:gd name="T0" fmla="*/ 6 w 39"/>
                <a:gd name="T1" fmla="*/ 24 h 39"/>
                <a:gd name="T2" fmla="*/ 7 w 39"/>
                <a:gd name="T3" fmla="*/ 25 h 39"/>
                <a:gd name="T4" fmla="*/ 7 w 39"/>
                <a:gd name="T5" fmla="*/ 25 h 39"/>
                <a:gd name="T6" fmla="*/ 7 w 39"/>
                <a:gd name="T7" fmla="*/ 25 h 39"/>
                <a:gd name="T8" fmla="*/ 39 w 39"/>
                <a:gd name="T9" fmla="*/ 39 h 39"/>
                <a:gd name="T10" fmla="*/ 26 w 39"/>
                <a:gd name="T11" fmla="*/ 7 h 39"/>
                <a:gd name="T12" fmla="*/ 25 w 39"/>
                <a:gd name="T13" fmla="*/ 7 h 39"/>
                <a:gd name="T14" fmla="*/ 25 w 39"/>
                <a:gd name="T15" fmla="*/ 6 h 39"/>
                <a:gd name="T16" fmla="*/ 24 w 39"/>
                <a:gd name="T17" fmla="*/ 5 h 39"/>
                <a:gd name="T18" fmla="*/ 5 w 39"/>
                <a:gd name="T19" fmla="*/ 5 h 39"/>
                <a:gd name="T20" fmla="*/ 6 w 39"/>
                <a:gd name="T21" fmla="*/ 24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9" h="39">
                  <a:moveTo>
                    <a:pt x="6" y="24"/>
                  </a:moveTo>
                  <a:cubicBezTo>
                    <a:pt x="7" y="25"/>
                    <a:pt x="7" y="25"/>
                    <a:pt x="7" y="25"/>
                  </a:cubicBezTo>
                  <a:cubicBezTo>
                    <a:pt x="7" y="25"/>
                    <a:pt x="7" y="25"/>
                    <a:pt x="7" y="25"/>
                  </a:cubicBezTo>
                  <a:cubicBezTo>
                    <a:pt x="7" y="25"/>
                    <a:pt x="7" y="25"/>
                    <a:pt x="7" y="25"/>
                  </a:cubicBezTo>
                  <a:cubicBezTo>
                    <a:pt x="14" y="33"/>
                    <a:pt x="27" y="37"/>
                    <a:pt x="39" y="39"/>
                  </a:cubicBezTo>
                  <a:cubicBezTo>
                    <a:pt x="37" y="27"/>
                    <a:pt x="33" y="14"/>
                    <a:pt x="26" y="7"/>
                  </a:cubicBezTo>
                  <a:cubicBezTo>
                    <a:pt x="25" y="7"/>
                    <a:pt x="25" y="7"/>
                    <a:pt x="25" y="7"/>
                  </a:cubicBezTo>
                  <a:cubicBezTo>
                    <a:pt x="25" y="6"/>
                    <a:pt x="25" y="6"/>
                    <a:pt x="25" y="6"/>
                  </a:cubicBezTo>
                  <a:cubicBezTo>
                    <a:pt x="24" y="5"/>
                    <a:pt x="24" y="5"/>
                    <a:pt x="24" y="5"/>
                  </a:cubicBezTo>
                  <a:cubicBezTo>
                    <a:pt x="19" y="0"/>
                    <a:pt x="10" y="0"/>
                    <a:pt x="5" y="5"/>
                  </a:cubicBezTo>
                  <a:cubicBezTo>
                    <a:pt x="0" y="10"/>
                    <a:pt x="0" y="19"/>
                    <a:pt x="6" y="24"/>
                  </a:cubicBezTo>
                  <a:close/>
                </a:path>
              </a:pathLst>
            </a:custGeom>
            <a:solidFill>
              <a:srgbClr val="FCB8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35">
              <a:extLst>
                <a:ext uri="{FF2B5EF4-FFF2-40B4-BE49-F238E27FC236}">
                  <a16:creationId xmlns:a16="http://schemas.microsoft.com/office/drawing/2014/main" id="{29ED1F8E-63EF-48D6-B4D1-ED59458E7F7F}"/>
                </a:ext>
              </a:extLst>
            </p:cNvPr>
            <p:cNvSpPr>
              <a:spLocks/>
            </p:cNvSpPr>
            <p:nvPr/>
          </p:nvSpPr>
          <p:spPr bwMode="auto">
            <a:xfrm>
              <a:off x="3483" y="1621"/>
              <a:ext cx="174" cy="163"/>
            </a:xfrm>
            <a:custGeom>
              <a:avLst/>
              <a:gdLst>
                <a:gd name="T0" fmla="*/ 0 w 92"/>
                <a:gd name="T1" fmla="*/ 86 h 86"/>
                <a:gd name="T2" fmla="*/ 34 w 92"/>
                <a:gd name="T3" fmla="*/ 36 h 86"/>
                <a:gd name="T4" fmla="*/ 92 w 92"/>
                <a:gd name="T5" fmla="*/ 0 h 86"/>
              </a:gdLst>
              <a:ahLst/>
              <a:cxnLst>
                <a:cxn ang="0">
                  <a:pos x="T0" y="T1"/>
                </a:cxn>
                <a:cxn ang="0">
                  <a:pos x="T2" y="T3"/>
                </a:cxn>
                <a:cxn ang="0">
                  <a:pos x="T4" y="T5"/>
                </a:cxn>
              </a:cxnLst>
              <a:rect l="0" t="0" r="r" b="b"/>
              <a:pathLst>
                <a:path w="92" h="86">
                  <a:moveTo>
                    <a:pt x="0" y="86"/>
                  </a:moveTo>
                  <a:cubicBezTo>
                    <a:pt x="7" y="68"/>
                    <a:pt x="19" y="51"/>
                    <a:pt x="34" y="36"/>
                  </a:cubicBezTo>
                  <a:cubicBezTo>
                    <a:pt x="51" y="18"/>
                    <a:pt x="72" y="6"/>
                    <a:pt x="92" y="0"/>
                  </a:cubicBezTo>
                </a:path>
              </a:pathLst>
            </a:custGeom>
            <a:noFill/>
            <a:ln w="44450" cap="rnd">
              <a:solidFill>
                <a:srgbClr val="626366"/>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4" name="Line 36">
              <a:extLst>
                <a:ext uri="{FF2B5EF4-FFF2-40B4-BE49-F238E27FC236}">
                  <a16:creationId xmlns:a16="http://schemas.microsoft.com/office/drawing/2014/main" id="{A10FFFF6-EE6B-4D2E-ACE3-45CE58F4A59A}"/>
                </a:ext>
              </a:extLst>
            </p:cNvPr>
            <p:cNvSpPr>
              <a:spLocks noChangeShapeType="1"/>
            </p:cNvSpPr>
            <p:nvPr/>
          </p:nvSpPr>
          <p:spPr bwMode="auto">
            <a:xfrm flipH="1">
              <a:off x="3956" y="1835"/>
              <a:ext cx="78" cy="78"/>
            </a:xfrm>
            <a:prstGeom prst="line">
              <a:avLst/>
            </a:prstGeom>
            <a:noFill/>
            <a:ln w="44450" cap="rnd">
              <a:solidFill>
                <a:srgbClr val="62636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5" name="Line 37">
              <a:extLst>
                <a:ext uri="{FF2B5EF4-FFF2-40B4-BE49-F238E27FC236}">
                  <a16:creationId xmlns:a16="http://schemas.microsoft.com/office/drawing/2014/main" id="{34E7161A-9420-49AD-B6ED-B9D76C011BC5}"/>
                </a:ext>
              </a:extLst>
            </p:cNvPr>
            <p:cNvSpPr>
              <a:spLocks noChangeShapeType="1"/>
            </p:cNvSpPr>
            <p:nvPr/>
          </p:nvSpPr>
          <p:spPr bwMode="auto">
            <a:xfrm flipH="1">
              <a:off x="3701" y="2091"/>
              <a:ext cx="77" cy="77"/>
            </a:xfrm>
            <a:prstGeom prst="line">
              <a:avLst/>
            </a:prstGeom>
            <a:noFill/>
            <a:ln w="44450" cap="rnd">
              <a:solidFill>
                <a:srgbClr val="62636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57" name="Group 40">
            <a:extLst>
              <a:ext uri="{FF2B5EF4-FFF2-40B4-BE49-F238E27FC236}">
                <a16:creationId xmlns:a16="http://schemas.microsoft.com/office/drawing/2014/main" id="{5AC42D54-8098-4DFC-839E-3FDC72C43432}"/>
              </a:ext>
            </a:extLst>
          </p:cNvPr>
          <p:cNvGrpSpPr>
            <a:grpSpLocks noChangeAspect="1"/>
          </p:cNvGrpSpPr>
          <p:nvPr/>
        </p:nvGrpSpPr>
        <p:grpSpPr bwMode="auto">
          <a:xfrm>
            <a:off x="8491946" y="2402090"/>
            <a:ext cx="1362216" cy="1362216"/>
            <a:chOff x="5366" y="1370"/>
            <a:chExt cx="1150" cy="1150"/>
          </a:xfrm>
        </p:grpSpPr>
        <p:sp>
          <p:nvSpPr>
            <p:cNvPr id="59" name="Freeform 41">
              <a:extLst>
                <a:ext uri="{FF2B5EF4-FFF2-40B4-BE49-F238E27FC236}">
                  <a16:creationId xmlns:a16="http://schemas.microsoft.com/office/drawing/2014/main" id="{530D9E9D-1A54-481B-A310-B628A03F3856}"/>
                </a:ext>
              </a:extLst>
            </p:cNvPr>
            <p:cNvSpPr>
              <a:spLocks noEditPoints="1"/>
            </p:cNvSpPr>
            <p:nvPr/>
          </p:nvSpPr>
          <p:spPr bwMode="auto">
            <a:xfrm>
              <a:off x="5584" y="1673"/>
              <a:ext cx="629" cy="630"/>
            </a:xfrm>
            <a:custGeom>
              <a:avLst/>
              <a:gdLst>
                <a:gd name="T0" fmla="*/ 132 w 264"/>
                <a:gd name="T1" fmla="*/ 264 h 264"/>
                <a:gd name="T2" fmla="*/ 0 w 264"/>
                <a:gd name="T3" fmla="*/ 132 h 264"/>
                <a:gd name="T4" fmla="*/ 132 w 264"/>
                <a:gd name="T5" fmla="*/ 0 h 264"/>
                <a:gd name="T6" fmla="*/ 264 w 264"/>
                <a:gd name="T7" fmla="*/ 132 h 264"/>
                <a:gd name="T8" fmla="*/ 132 w 264"/>
                <a:gd name="T9" fmla="*/ 264 h 264"/>
                <a:gd name="T10" fmla="*/ 132 w 264"/>
                <a:gd name="T11" fmla="*/ 46 h 264"/>
                <a:gd name="T12" fmla="*/ 46 w 264"/>
                <a:gd name="T13" fmla="*/ 132 h 264"/>
                <a:gd name="T14" fmla="*/ 132 w 264"/>
                <a:gd name="T15" fmla="*/ 218 h 264"/>
                <a:gd name="T16" fmla="*/ 218 w 264"/>
                <a:gd name="T17" fmla="*/ 132 h 264"/>
                <a:gd name="T18" fmla="*/ 132 w 264"/>
                <a:gd name="T19" fmla="*/ 46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4" h="264">
                  <a:moveTo>
                    <a:pt x="132" y="264"/>
                  </a:moveTo>
                  <a:cubicBezTo>
                    <a:pt x="59" y="264"/>
                    <a:pt x="0" y="205"/>
                    <a:pt x="0" y="132"/>
                  </a:cubicBezTo>
                  <a:cubicBezTo>
                    <a:pt x="0" y="59"/>
                    <a:pt x="59" y="0"/>
                    <a:pt x="132" y="0"/>
                  </a:cubicBezTo>
                  <a:cubicBezTo>
                    <a:pt x="205" y="0"/>
                    <a:pt x="264" y="59"/>
                    <a:pt x="264" y="132"/>
                  </a:cubicBezTo>
                  <a:cubicBezTo>
                    <a:pt x="264" y="205"/>
                    <a:pt x="205" y="264"/>
                    <a:pt x="132" y="264"/>
                  </a:cubicBezTo>
                  <a:close/>
                  <a:moveTo>
                    <a:pt x="132" y="46"/>
                  </a:moveTo>
                  <a:cubicBezTo>
                    <a:pt x="84" y="46"/>
                    <a:pt x="46" y="84"/>
                    <a:pt x="46" y="132"/>
                  </a:cubicBezTo>
                  <a:cubicBezTo>
                    <a:pt x="46" y="180"/>
                    <a:pt x="84" y="218"/>
                    <a:pt x="132" y="218"/>
                  </a:cubicBezTo>
                  <a:cubicBezTo>
                    <a:pt x="179" y="218"/>
                    <a:pt x="218" y="180"/>
                    <a:pt x="218" y="132"/>
                  </a:cubicBezTo>
                  <a:cubicBezTo>
                    <a:pt x="218" y="84"/>
                    <a:pt x="179" y="46"/>
                    <a:pt x="132" y="46"/>
                  </a:cubicBezTo>
                  <a:close/>
                </a:path>
              </a:pathLst>
            </a:custGeom>
            <a:solidFill>
              <a:srgbClr val="D7182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Oval 42">
              <a:extLst>
                <a:ext uri="{FF2B5EF4-FFF2-40B4-BE49-F238E27FC236}">
                  <a16:creationId xmlns:a16="http://schemas.microsoft.com/office/drawing/2014/main" id="{F18E45DE-4E8D-4DEA-BD43-A463EB20850B}"/>
                </a:ext>
              </a:extLst>
            </p:cNvPr>
            <p:cNvSpPr>
              <a:spLocks noChangeArrowheads="1"/>
            </p:cNvSpPr>
            <p:nvPr/>
          </p:nvSpPr>
          <p:spPr bwMode="auto">
            <a:xfrm>
              <a:off x="5474" y="1564"/>
              <a:ext cx="847" cy="849"/>
            </a:xfrm>
            <a:prstGeom prst="ellipse">
              <a:avLst/>
            </a:prstGeom>
            <a:noFill/>
            <a:ln w="57150" cap="rnd">
              <a:solidFill>
                <a:srgbClr val="626366"/>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 name="Oval 43">
              <a:extLst>
                <a:ext uri="{FF2B5EF4-FFF2-40B4-BE49-F238E27FC236}">
                  <a16:creationId xmlns:a16="http://schemas.microsoft.com/office/drawing/2014/main" id="{DEC991CA-9B14-413C-AFC0-A90A276EE8F6}"/>
                </a:ext>
              </a:extLst>
            </p:cNvPr>
            <p:cNvSpPr>
              <a:spLocks noChangeArrowheads="1"/>
            </p:cNvSpPr>
            <p:nvPr/>
          </p:nvSpPr>
          <p:spPr bwMode="auto">
            <a:xfrm>
              <a:off x="5638" y="1728"/>
              <a:ext cx="520" cy="520"/>
            </a:xfrm>
            <a:prstGeom prst="ellipse">
              <a:avLst/>
            </a:prstGeom>
            <a:noFill/>
            <a:ln w="57150" cap="rnd">
              <a:solidFill>
                <a:srgbClr val="626366"/>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2" name="Oval 44">
              <a:extLst>
                <a:ext uri="{FF2B5EF4-FFF2-40B4-BE49-F238E27FC236}">
                  <a16:creationId xmlns:a16="http://schemas.microsoft.com/office/drawing/2014/main" id="{F79B4228-3668-48C5-803E-2829F8FECFF2}"/>
                </a:ext>
              </a:extLst>
            </p:cNvPr>
            <p:cNvSpPr>
              <a:spLocks noChangeArrowheads="1"/>
            </p:cNvSpPr>
            <p:nvPr/>
          </p:nvSpPr>
          <p:spPr bwMode="auto">
            <a:xfrm>
              <a:off x="5758" y="1848"/>
              <a:ext cx="281" cy="281"/>
            </a:xfrm>
            <a:prstGeom prst="ellipse">
              <a:avLst/>
            </a:prstGeom>
            <a:noFill/>
            <a:ln w="57150" cap="rnd">
              <a:solidFill>
                <a:srgbClr val="626366"/>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3" name="Oval 45">
              <a:extLst>
                <a:ext uri="{FF2B5EF4-FFF2-40B4-BE49-F238E27FC236}">
                  <a16:creationId xmlns:a16="http://schemas.microsoft.com/office/drawing/2014/main" id="{37B16951-FFF5-492D-A248-8B9A9411B728}"/>
                </a:ext>
              </a:extLst>
            </p:cNvPr>
            <p:cNvSpPr>
              <a:spLocks noChangeArrowheads="1"/>
            </p:cNvSpPr>
            <p:nvPr/>
          </p:nvSpPr>
          <p:spPr bwMode="auto">
            <a:xfrm>
              <a:off x="5820" y="1910"/>
              <a:ext cx="157" cy="157"/>
            </a:xfrm>
            <a:prstGeom prst="ellipse">
              <a:avLst/>
            </a:prstGeom>
            <a:solidFill>
              <a:srgbClr val="D7182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Line 46">
              <a:extLst>
                <a:ext uri="{FF2B5EF4-FFF2-40B4-BE49-F238E27FC236}">
                  <a16:creationId xmlns:a16="http://schemas.microsoft.com/office/drawing/2014/main" id="{E3AF54B3-3D7C-42A4-8D0D-2896B0926D12}"/>
                </a:ext>
              </a:extLst>
            </p:cNvPr>
            <p:cNvSpPr>
              <a:spLocks noChangeShapeType="1"/>
            </p:cNvSpPr>
            <p:nvPr/>
          </p:nvSpPr>
          <p:spPr bwMode="auto">
            <a:xfrm flipV="1">
              <a:off x="5898" y="1490"/>
              <a:ext cx="0" cy="150"/>
            </a:xfrm>
            <a:prstGeom prst="line">
              <a:avLst/>
            </a:prstGeom>
            <a:noFill/>
            <a:ln w="57150" cap="rnd">
              <a:solidFill>
                <a:srgbClr val="62636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5" name="Line 47">
              <a:extLst>
                <a:ext uri="{FF2B5EF4-FFF2-40B4-BE49-F238E27FC236}">
                  <a16:creationId xmlns:a16="http://schemas.microsoft.com/office/drawing/2014/main" id="{EF2632D3-3E60-4A32-8CA4-07542E2E720F}"/>
                </a:ext>
              </a:extLst>
            </p:cNvPr>
            <p:cNvSpPr>
              <a:spLocks noChangeShapeType="1"/>
            </p:cNvSpPr>
            <p:nvPr/>
          </p:nvSpPr>
          <p:spPr bwMode="auto">
            <a:xfrm flipH="1">
              <a:off x="5400" y="1988"/>
              <a:ext cx="148" cy="0"/>
            </a:xfrm>
            <a:prstGeom prst="line">
              <a:avLst/>
            </a:prstGeom>
            <a:noFill/>
            <a:ln w="57150" cap="rnd">
              <a:solidFill>
                <a:srgbClr val="62636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6" name="Line 48">
              <a:extLst>
                <a:ext uri="{FF2B5EF4-FFF2-40B4-BE49-F238E27FC236}">
                  <a16:creationId xmlns:a16="http://schemas.microsoft.com/office/drawing/2014/main" id="{834F66D4-C473-4E9D-AAE8-7FE4785BC904}"/>
                </a:ext>
              </a:extLst>
            </p:cNvPr>
            <p:cNvSpPr>
              <a:spLocks noChangeShapeType="1"/>
            </p:cNvSpPr>
            <p:nvPr/>
          </p:nvSpPr>
          <p:spPr bwMode="auto">
            <a:xfrm>
              <a:off x="5898" y="2337"/>
              <a:ext cx="0" cy="150"/>
            </a:xfrm>
            <a:prstGeom prst="line">
              <a:avLst/>
            </a:prstGeom>
            <a:noFill/>
            <a:ln w="57150" cap="rnd">
              <a:solidFill>
                <a:srgbClr val="62636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7" name="Line 49">
              <a:extLst>
                <a:ext uri="{FF2B5EF4-FFF2-40B4-BE49-F238E27FC236}">
                  <a16:creationId xmlns:a16="http://schemas.microsoft.com/office/drawing/2014/main" id="{6E0205BB-D947-4FE1-B241-57AE9A1310D4}"/>
                </a:ext>
              </a:extLst>
            </p:cNvPr>
            <p:cNvSpPr>
              <a:spLocks noChangeShapeType="1"/>
            </p:cNvSpPr>
            <p:nvPr/>
          </p:nvSpPr>
          <p:spPr bwMode="auto">
            <a:xfrm>
              <a:off x="6247" y="1988"/>
              <a:ext cx="150" cy="0"/>
            </a:xfrm>
            <a:prstGeom prst="line">
              <a:avLst/>
            </a:prstGeom>
            <a:noFill/>
            <a:ln w="57150" cap="rnd">
              <a:solidFill>
                <a:srgbClr val="62636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8" name="Line 50">
              <a:extLst>
                <a:ext uri="{FF2B5EF4-FFF2-40B4-BE49-F238E27FC236}">
                  <a16:creationId xmlns:a16="http://schemas.microsoft.com/office/drawing/2014/main" id="{96BE1622-71BD-4FC4-A1A9-C3621183FBB2}"/>
                </a:ext>
              </a:extLst>
            </p:cNvPr>
            <p:cNvSpPr>
              <a:spLocks noChangeShapeType="1"/>
            </p:cNvSpPr>
            <p:nvPr/>
          </p:nvSpPr>
          <p:spPr bwMode="auto">
            <a:xfrm flipV="1">
              <a:off x="5898" y="1473"/>
              <a:ext cx="516" cy="515"/>
            </a:xfrm>
            <a:prstGeom prst="line">
              <a:avLst/>
            </a:prstGeom>
            <a:noFill/>
            <a:ln w="57150" cap="rnd">
              <a:solidFill>
                <a:srgbClr val="62636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9" name="Line 51">
              <a:extLst>
                <a:ext uri="{FF2B5EF4-FFF2-40B4-BE49-F238E27FC236}">
                  <a16:creationId xmlns:a16="http://schemas.microsoft.com/office/drawing/2014/main" id="{BAC91D8B-7BEE-45C1-9412-BE7E8FE72615}"/>
                </a:ext>
              </a:extLst>
            </p:cNvPr>
            <p:cNvSpPr>
              <a:spLocks noChangeShapeType="1"/>
            </p:cNvSpPr>
            <p:nvPr/>
          </p:nvSpPr>
          <p:spPr bwMode="auto">
            <a:xfrm flipH="1">
              <a:off x="5898" y="1988"/>
              <a:ext cx="86" cy="0"/>
            </a:xfrm>
            <a:prstGeom prst="line">
              <a:avLst/>
            </a:prstGeom>
            <a:noFill/>
            <a:ln w="57150" cap="rnd">
              <a:solidFill>
                <a:srgbClr val="62636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0" name="Line 52">
              <a:extLst>
                <a:ext uri="{FF2B5EF4-FFF2-40B4-BE49-F238E27FC236}">
                  <a16:creationId xmlns:a16="http://schemas.microsoft.com/office/drawing/2014/main" id="{BCC204DD-DD6E-4777-925B-8A0088D71F74}"/>
                </a:ext>
              </a:extLst>
            </p:cNvPr>
            <p:cNvSpPr>
              <a:spLocks noChangeShapeType="1"/>
            </p:cNvSpPr>
            <p:nvPr/>
          </p:nvSpPr>
          <p:spPr bwMode="auto">
            <a:xfrm>
              <a:off x="5898" y="1900"/>
              <a:ext cx="0" cy="88"/>
            </a:xfrm>
            <a:prstGeom prst="line">
              <a:avLst/>
            </a:prstGeom>
            <a:noFill/>
            <a:ln w="57150" cap="rnd">
              <a:solidFill>
                <a:srgbClr val="62636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1" name="Freeform 53">
              <a:extLst>
                <a:ext uri="{FF2B5EF4-FFF2-40B4-BE49-F238E27FC236}">
                  <a16:creationId xmlns:a16="http://schemas.microsoft.com/office/drawing/2014/main" id="{6001BADC-CA84-4C15-92F0-873B18056DEF}"/>
                </a:ext>
              </a:extLst>
            </p:cNvPr>
            <p:cNvSpPr>
              <a:spLocks/>
            </p:cNvSpPr>
            <p:nvPr/>
          </p:nvSpPr>
          <p:spPr bwMode="auto">
            <a:xfrm>
              <a:off x="6328" y="1473"/>
              <a:ext cx="188" cy="86"/>
            </a:xfrm>
            <a:custGeom>
              <a:avLst/>
              <a:gdLst>
                <a:gd name="T0" fmla="*/ 0 w 188"/>
                <a:gd name="T1" fmla="*/ 86 h 86"/>
                <a:gd name="T2" fmla="*/ 102 w 188"/>
                <a:gd name="T3" fmla="*/ 86 h 86"/>
                <a:gd name="T4" fmla="*/ 188 w 188"/>
                <a:gd name="T5" fmla="*/ 0 h 86"/>
                <a:gd name="T6" fmla="*/ 86 w 188"/>
                <a:gd name="T7" fmla="*/ 0 h 86"/>
              </a:gdLst>
              <a:ahLst/>
              <a:cxnLst>
                <a:cxn ang="0">
                  <a:pos x="T0" y="T1"/>
                </a:cxn>
                <a:cxn ang="0">
                  <a:pos x="T2" y="T3"/>
                </a:cxn>
                <a:cxn ang="0">
                  <a:pos x="T4" y="T5"/>
                </a:cxn>
                <a:cxn ang="0">
                  <a:pos x="T6" y="T7"/>
                </a:cxn>
              </a:cxnLst>
              <a:rect l="0" t="0" r="r" b="b"/>
              <a:pathLst>
                <a:path w="188" h="86">
                  <a:moveTo>
                    <a:pt x="0" y="86"/>
                  </a:moveTo>
                  <a:lnTo>
                    <a:pt x="102" y="86"/>
                  </a:lnTo>
                  <a:lnTo>
                    <a:pt x="188" y="0"/>
                  </a:lnTo>
                  <a:lnTo>
                    <a:pt x="86" y="0"/>
                  </a:lnTo>
                </a:path>
              </a:pathLst>
            </a:custGeom>
            <a:noFill/>
            <a:ln w="57150" cap="rnd">
              <a:solidFill>
                <a:srgbClr val="626366"/>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2" name="Freeform 54">
              <a:extLst>
                <a:ext uri="{FF2B5EF4-FFF2-40B4-BE49-F238E27FC236}">
                  <a16:creationId xmlns:a16="http://schemas.microsoft.com/office/drawing/2014/main" id="{80079987-0527-4455-BB88-204EAA95F930}"/>
                </a:ext>
              </a:extLst>
            </p:cNvPr>
            <p:cNvSpPr>
              <a:spLocks/>
            </p:cNvSpPr>
            <p:nvPr/>
          </p:nvSpPr>
          <p:spPr bwMode="auto">
            <a:xfrm>
              <a:off x="6328" y="1370"/>
              <a:ext cx="86" cy="189"/>
            </a:xfrm>
            <a:custGeom>
              <a:avLst/>
              <a:gdLst>
                <a:gd name="T0" fmla="*/ 0 w 86"/>
                <a:gd name="T1" fmla="*/ 189 h 189"/>
                <a:gd name="T2" fmla="*/ 0 w 86"/>
                <a:gd name="T3" fmla="*/ 84 h 189"/>
                <a:gd name="T4" fmla="*/ 86 w 86"/>
                <a:gd name="T5" fmla="*/ 0 h 189"/>
                <a:gd name="T6" fmla="*/ 86 w 86"/>
                <a:gd name="T7" fmla="*/ 103 h 189"/>
              </a:gdLst>
              <a:ahLst/>
              <a:cxnLst>
                <a:cxn ang="0">
                  <a:pos x="T0" y="T1"/>
                </a:cxn>
                <a:cxn ang="0">
                  <a:pos x="T2" y="T3"/>
                </a:cxn>
                <a:cxn ang="0">
                  <a:pos x="T4" y="T5"/>
                </a:cxn>
                <a:cxn ang="0">
                  <a:pos x="T6" y="T7"/>
                </a:cxn>
              </a:cxnLst>
              <a:rect l="0" t="0" r="r" b="b"/>
              <a:pathLst>
                <a:path w="86" h="189">
                  <a:moveTo>
                    <a:pt x="0" y="189"/>
                  </a:moveTo>
                  <a:lnTo>
                    <a:pt x="0" y="84"/>
                  </a:lnTo>
                  <a:lnTo>
                    <a:pt x="86" y="0"/>
                  </a:lnTo>
                  <a:lnTo>
                    <a:pt x="86" y="103"/>
                  </a:lnTo>
                </a:path>
              </a:pathLst>
            </a:custGeom>
            <a:noFill/>
            <a:ln w="57150" cap="rnd">
              <a:solidFill>
                <a:srgbClr val="626366"/>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3" name="Freeform 55">
              <a:extLst>
                <a:ext uri="{FF2B5EF4-FFF2-40B4-BE49-F238E27FC236}">
                  <a16:creationId xmlns:a16="http://schemas.microsoft.com/office/drawing/2014/main" id="{E7051AAD-E924-4C4D-9AD5-8AE219EB54C8}"/>
                </a:ext>
              </a:extLst>
            </p:cNvPr>
            <p:cNvSpPr>
              <a:spLocks/>
            </p:cNvSpPr>
            <p:nvPr/>
          </p:nvSpPr>
          <p:spPr bwMode="auto">
            <a:xfrm>
              <a:off x="6058" y="2406"/>
              <a:ext cx="203" cy="114"/>
            </a:xfrm>
            <a:custGeom>
              <a:avLst/>
              <a:gdLst>
                <a:gd name="T0" fmla="*/ 85 w 85"/>
                <a:gd name="T1" fmla="*/ 0 h 48"/>
                <a:gd name="T2" fmla="*/ 0 w 85"/>
                <a:gd name="T3" fmla="*/ 48 h 48"/>
              </a:gdLst>
              <a:ahLst/>
              <a:cxnLst>
                <a:cxn ang="0">
                  <a:pos x="T0" y="T1"/>
                </a:cxn>
                <a:cxn ang="0">
                  <a:pos x="T2" y="T3"/>
                </a:cxn>
              </a:cxnLst>
              <a:rect l="0" t="0" r="r" b="b"/>
              <a:pathLst>
                <a:path w="85" h="48">
                  <a:moveTo>
                    <a:pt x="85" y="0"/>
                  </a:moveTo>
                  <a:cubicBezTo>
                    <a:pt x="60" y="21"/>
                    <a:pt x="32" y="38"/>
                    <a:pt x="0" y="48"/>
                  </a:cubicBezTo>
                </a:path>
              </a:pathLst>
            </a:custGeom>
            <a:noFill/>
            <a:ln w="57150" cap="rnd">
              <a:solidFill>
                <a:srgbClr val="626366"/>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4" name="Freeform 56">
              <a:extLst>
                <a:ext uri="{FF2B5EF4-FFF2-40B4-BE49-F238E27FC236}">
                  <a16:creationId xmlns:a16="http://schemas.microsoft.com/office/drawing/2014/main" id="{7908BFAD-D801-42EF-A14F-DAF500EC631E}"/>
                </a:ext>
              </a:extLst>
            </p:cNvPr>
            <p:cNvSpPr>
              <a:spLocks/>
            </p:cNvSpPr>
            <p:nvPr/>
          </p:nvSpPr>
          <p:spPr bwMode="auto">
            <a:xfrm>
              <a:off x="6316" y="2148"/>
              <a:ext cx="114" cy="203"/>
            </a:xfrm>
            <a:custGeom>
              <a:avLst/>
              <a:gdLst>
                <a:gd name="T0" fmla="*/ 0 w 48"/>
                <a:gd name="T1" fmla="*/ 85 h 85"/>
                <a:gd name="T2" fmla="*/ 48 w 48"/>
                <a:gd name="T3" fmla="*/ 0 h 85"/>
              </a:gdLst>
              <a:ahLst/>
              <a:cxnLst>
                <a:cxn ang="0">
                  <a:pos x="T0" y="T1"/>
                </a:cxn>
                <a:cxn ang="0">
                  <a:pos x="T2" y="T3"/>
                </a:cxn>
              </a:cxnLst>
              <a:rect l="0" t="0" r="r" b="b"/>
              <a:pathLst>
                <a:path w="48" h="85">
                  <a:moveTo>
                    <a:pt x="0" y="85"/>
                  </a:moveTo>
                  <a:cubicBezTo>
                    <a:pt x="21" y="60"/>
                    <a:pt x="38" y="32"/>
                    <a:pt x="48" y="0"/>
                  </a:cubicBezTo>
                </a:path>
              </a:pathLst>
            </a:custGeom>
            <a:noFill/>
            <a:ln w="57150" cap="rnd">
              <a:solidFill>
                <a:srgbClr val="626366"/>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5" name="Freeform 57">
              <a:extLst>
                <a:ext uri="{FF2B5EF4-FFF2-40B4-BE49-F238E27FC236}">
                  <a16:creationId xmlns:a16="http://schemas.microsoft.com/office/drawing/2014/main" id="{3CBD9236-9481-4130-A122-2C3825F81134}"/>
                </a:ext>
              </a:extLst>
            </p:cNvPr>
            <p:cNvSpPr>
              <a:spLocks/>
            </p:cNvSpPr>
            <p:nvPr/>
          </p:nvSpPr>
          <p:spPr bwMode="auto">
            <a:xfrm>
              <a:off x="5536" y="1456"/>
              <a:ext cx="200" cy="115"/>
            </a:xfrm>
            <a:custGeom>
              <a:avLst/>
              <a:gdLst>
                <a:gd name="T0" fmla="*/ 0 w 84"/>
                <a:gd name="T1" fmla="*/ 48 h 48"/>
                <a:gd name="T2" fmla="*/ 84 w 84"/>
                <a:gd name="T3" fmla="*/ 0 h 48"/>
              </a:gdLst>
              <a:ahLst/>
              <a:cxnLst>
                <a:cxn ang="0">
                  <a:pos x="T0" y="T1"/>
                </a:cxn>
                <a:cxn ang="0">
                  <a:pos x="T2" y="T3"/>
                </a:cxn>
              </a:cxnLst>
              <a:rect l="0" t="0" r="r" b="b"/>
              <a:pathLst>
                <a:path w="84" h="48">
                  <a:moveTo>
                    <a:pt x="0" y="48"/>
                  </a:moveTo>
                  <a:cubicBezTo>
                    <a:pt x="24" y="27"/>
                    <a:pt x="53" y="10"/>
                    <a:pt x="84" y="0"/>
                  </a:cubicBezTo>
                </a:path>
              </a:pathLst>
            </a:custGeom>
            <a:noFill/>
            <a:ln w="57150" cap="rnd">
              <a:solidFill>
                <a:srgbClr val="626366"/>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6" name="Freeform 58">
              <a:extLst>
                <a:ext uri="{FF2B5EF4-FFF2-40B4-BE49-F238E27FC236}">
                  <a16:creationId xmlns:a16="http://schemas.microsoft.com/office/drawing/2014/main" id="{04657535-1A0F-4A5B-B16F-4B695E8A4E7D}"/>
                </a:ext>
              </a:extLst>
            </p:cNvPr>
            <p:cNvSpPr>
              <a:spLocks/>
            </p:cNvSpPr>
            <p:nvPr/>
          </p:nvSpPr>
          <p:spPr bwMode="auto">
            <a:xfrm>
              <a:off x="5366" y="1626"/>
              <a:ext cx="115" cy="200"/>
            </a:xfrm>
            <a:custGeom>
              <a:avLst/>
              <a:gdLst>
                <a:gd name="T0" fmla="*/ 48 w 48"/>
                <a:gd name="T1" fmla="*/ 0 h 84"/>
                <a:gd name="T2" fmla="*/ 0 w 48"/>
                <a:gd name="T3" fmla="*/ 84 h 84"/>
              </a:gdLst>
              <a:ahLst/>
              <a:cxnLst>
                <a:cxn ang="0">
                  <a:pos x="T0" y="T1"/>
                </a:cxn>
                <a:cxn ang="0">
                  <a:pos x="T2" y="T3"/>
                </a:cxn>
              </a:cxnLst>
              <a:rect l="0" t="0" r="r" b="b"/>
              <a:pathLst>
                <a:path w="48" h="84">
                  <a:moveTo>
                    <a:pt x="48" y="0"/>
                  </a:moveTo>
                  <a:cubicBezTo>
                    <a:pt x="26" y="24"/>
                    <a:pt x="10" y="53"/>
                    <a:pt x="0" y="84"/>
                  </a:cubicBezTo>
                </a:path>
              </a:pathLst>
            </a:custGeom>
            <a:noFill/>
            <a:ln w="57150" cap="rnd">
              <a:solidFill>
                <a:srgbClr val="626366"/>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83" name="Group 82">
            <a:extLst>
              <a:ext uri="{FF2B5EF4-FFF2-40B4-BE49-F238E27FC236}">
                <a16:creationId xmlns:a16="http://schemas.microsoft.com/office/drawing/2014/main" id="{7992D026-4C2C-4FA3-8123-BC8403BE1E74}"/>
              </a:ext>
            </a:extLst>
          </p:cNvPr>
          <p:cNvGrpSpPr/>
          <p:nvPr/>
        </p:nvGrpSpPr>
        <p:grpSpPr>
          <a:xfrm>
            <a:off x="2644821" y="4421868"/>
            <a:ext cx="387078" cy="861332"/>
            <a:chOff x="2644821" y="4421868"/>
            <a:chExt cx="387078" cy="861332"/>
          </a:xfrm>
        </p:grpSpPr>
        <p:sp>
          <p:nvSpPr>
            <p:cNvPr id="78" name="Oval 77">
              <a:extLst>
                <a:ext uri="{FF2B5EF4-FFF2-40B4-BE49-F238E27FC236}">
                  <a16:creationId xmlns:a16="http://schemas.microsoft.com/office/drawing/2014/main" id="{710851D9-27C7-41A3-B5CB-F4000D620F14}"/>
                </a:ext>
              </a:extLst>
            </p:cNvPr>
            <p:cNvSpPr/>
            <p:nvPr/>
          </p:nvSpPr>
          <p:spPr>
            <a:xfrm>
              <a:off x="2644821" y="4421868"/>
              <a:ext cx="387078" cy="387078"/>
            </a:xfrm>
            <a:prstGeom prst="ellips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2" name="Straight Connector 81">
              <a:extLst>
                <a:ext uri="{FF2B5EF4-FFF2-40B4-BE49-F238E27FC236}">
                  <a16:creationId xmlns:a16="http://schemas.microsoft.com/office/drawing/2014/main" id="{57F9E37B-6B29-4F99-82EC-3924EACE96C8}"/>
                </a:ext>
              </a:extLst>
            </p:cNvPr>
            <p:cNvCxnSpPr/>
            <p:nvPr/>
          </p:nvCxnSpPr>
          <p:spPr>
            <a:xfrm>
              <a:off x="2809332" y="4615407"/>
              <a:ext cx="0" cy="667793"/>
            </a:xfrm>
            <a:prstGeom prst="line">
              <a:avLst/>
            </a:prstGeom>
            <a:ln w="38100">
              <a:solidFill>
                <a:srgbClr val="A6A6A6"/>
              </a:solidFill>
              <a:prstDash val="dash"/>
            </a:ln>
          </p:spPr>
          <p:style>
            <a:lnRef idx="1">
              <a:schemeClr val="accent1"/>
            </a:lnRef>
            <a:fillRef idx="0">
              <a:schemeClr val="accent1"/>
            </a:fillRef>
            <a:effectRef idx="0">
              <a:schemeClr val="accent1"/>
            </a:effectRef>
            <a:fontRef idx="minor">
              <a:schemeClr val="tx1"/>
            </a:fontRef>
          </p:style>
        </p:cxnSp>
      </p:grpSp>
      <p:grpSp>
        <p:nvGrpSpPr>
          <p:cNvPr id="84" name="Group 83">
            <a:extLst>
              <a:ext uri="{FF2B5EF4-FFF2-40B4-BE49-F238E27FC236}">
                <a16:creationId xmlns:a16="http://schemas.microsoft.com/office/drawing/2014/main" id="{C3376DB0-0D67-4FF8-9EF2-B2E9BD10FE31}"/>
              </a:ext>
            </a:extLst>
          </p:cNvPr>
          <p:cNvGrpSpPr/>
          <p:nvPr/>
        </p:nvGrpSpPr>
        <p:grpSpPr>
          <a:xfrm>
            <a:off x="5736488" y="4491831"/>
            <a:ext cx="387078" cy="861332"/>
            <a:chOff x="2644821" y="4421868"/>
            <a:chExt cx="387078" cy="861332"/>
          </a:xfrm>
        </p:grpSpPr>
        <p:sp>
          <p:nvSpPr>
            <p:cNvPr id="85" name="Oval 84">
              <a:extLst>
                <a:ext uri="{FF2B5EF4-FFF2-40B4-BE49-F238E27FC236}">
                  <a16:creationId xmlns:a16="http://schemas.microsoft.com/office/drawing/2014/main" id="{823499B6-AA12-4464-A369-1AC90DFCECB0}"/>
                </a:ext>
              </a:extLst>
            </p:cNvPr>
            <p:cNvSpPr/>
            <p:nvPr/>
          </p:nvSpPr>
          <p:spPr>
            <a:xfrm>
              <a:off x="2644821" y="4421868"/>
              <a:ext cx="387078" cy="387078"/>
            </a:xfrm>
            <a:prstGeom prst="ellips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6" name="Straight Connector 85">
              <a:extLst>
                <a:ext uri="{FF2B5EF4-FFF2-40B4-BE49-F238E27FC236}">
                  <a16:creationId xmlns:a16="http://schemas.microsoft.com/office/drawing/2014/main" id="{3B2417BF-3E3D-4AFE-8BCF-2C6F3AFBDF3A}"/>
                </a:ext>
              </a:extLst>
            </p:cNvPr>
            <p:cNvCxnSpPr/>
            <p:nvPr/>
          </p:nvCxnSpPr>
          <p:spPr>
            <a:xfrm>
              <a:off x="2809332" y="4615407"/>
              <a:ext cx="0" cy="667793"/>
            </a:xfrm>
            <a:prstGeom prst="line">
              <a:avLst/>
            </a:prstGeom>
            <a:ln w="38100">
              <a:solidFill>
                <a:srgbClr val="A6A6A6"/>
              </a:solidFill>
              <a:prstDash val="dash"/>
            </a:ln>
          </p:spPr>
          <p:style>
            <a:lnRef idx="1">
              <a:schemeClr val="accent1"/>
            </a:lnRef>
            <a:fillRef idx="0">
              <a:schemeClr val="accent1"/>
            </a:fillRef>
            <a:effectRef idx="0">
              <a:schemeClr val="accent1"/>
            </a:effectRef>
            <a:fontRef idx="minor">
              <a:schemeClr val="tx1"/>
            </a:fontRef>
          </p:style>
        </p:cxnSp>
      </p:grpSp>
      <p:grpSp>
        <p:nvGrpSpPr>
          <p:cNvPr id="87" name="Group 86">
            <a:extLst>
              <a:ext uri="{FF2B5EF4-FFF2-40B4-BE49-F238E27FC236}">
                <a16:creationId xmlns:a16="http://schemas.microsoft.com/office/drawing/2014/main" id="{C2396AF1-A0EA-444C-A5D5-DD3D0A47F739}"/>
              </a:ext>
            </a:extLst>
          </p:cNvPr>
          <p:cNvGrpSpPr/>
          <p:nvPr/>
        </p:nvGrpSpPr>
        <p:grpSpPr>
          <a:xfrm>
            <a:off x="8971821" y="4518637"/>
            <a:ext cx="387078" cy="861332"/>
            <a:chOff x="2644821" y="4421868"/>
            <a:chExt cx="387078" cy="861332"/>
          </a:xfrm>
        </p:grpSpPr>
        <p:sp>
          <p:nvSpPr>
            <p:cNvPr id="88" name="Oval 87">
              <a:extLst>
                <a:ext uri="{FF2B5EF4-FFF2-40B4-BE49-F238E27FC236}">
                  <a16:creationId xmlns:a16="http://schemas.microsoft.com/office/drawing/2014/main" id="{F79F135D-BA7E-4D8F-B781-47DED81D6080}"/>
                </a:ext>
              </a:extLst>
            </p:cNvPr>
            <p:cNvSpPr/>
            <p:nvPr/>
          </p:nvSpPr>
          <p:spPr>
            <a:xfrm>
              <a:off x="2644821" y="4421868"/>
              <a:ext cx="387078" cy="387078"/>
            </a:xfrm>
            <a:prstGeom prst="ellips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9" name="Straight Connector 88">
              <a:extLst>
                <a:ext uri="{FF2B5EF4-FFF2-40B4-BE49-F238E27FC236}">
                  <a16:creationId xmlns:a16="http://schemas.microsoft.com/office/drawing/2014/main" id="{A4D91C93-59AC-49B3-85B9-DE9E99501F9E}"/>
                </a:ext>
              </a:extLst>
            </p:cNvPr>
            <p:cNvCxnSpPr/>
            <p:nvPr/>
          </p:nvCxnSpPr>
          <p:spPr>
            <a:xfrm>
              <a:off x="2809332" y="4615407"/>
              <a:ext cx="0" cy="667793"/>
            </a:xfrm>
            <a:prstGeom prst="line">
              <a:avLst/>
            </a:prstGeom>
            <a:ln w="38100">
              <a:solidFill>
                <a:srgbClr val="A6A6A6"/>
              </a:solidFill>
              <a:prstDash val="dash"/>
            </a:ln>
          </p:spPr>
          <p:style>
            <a:lnRef idx="1">
              <a:schemeClr val="accent1"/>
            </a:lnRef>
            <a:fillRef idx="0">
              <a:schemeClr val="accent1"/>
            </a:fillRef>
            <a:effectRef idx="0">
              <a:schemeClr val="accent1"/>
            </a:effectRef>
            <a:fontRef idx="minor">
              <a:schemeClr val="tx1"/>
            </a:fontRef>
          </p:style>
        </p:cxnSp>
      </p:grpSp>
      <p:sp>
        <p:nvSpPr>
          <p:cNvPr id="90" name="TextBox 125">
            <a:extLst>
              <a:ext uri="{FF2B5EF4-FFF2-40B4-BE49-F238E27FC236}">
                <a16:creationId xmlns:a16="http://schemas.microsoft.com/office/drawing/2014/main" id="{81DB2BAA-1191-4C10-A9A2-FC5016C12F37}"/>
              </a:ext>
            </a:extLst>
          </p:cNvPr>
          <p:cNvSpPr txBox="1">
            <a:spLocks noChangeArrowheads="1"/>
          </p:cNvSpPr>
          <p:nvPr/>
        </p:nvSpPr>
        <p:spPr bwMode="auto">
          <a:xfrm>
            <a:off x="2230890" y="5353163"/>
            <a:ext cx="1148686" cy="461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2400" b="1" dirty="0">
                <a:latin typeface="+mn-lt"/>
              </a:rPr>
              <a:t>Title</a:t>
            </a:r>
            <a:endParaRPr lang="id-ID" altLang="es-MX" sz="2400" b="1" dirty="0">
              <a:latin typeface="+mn-lt"/>
            </a:endParaRPr>
          </a:p>
        </p:txBody>
      </p:sp>
      <p:sp>
        <p:nvSpPr>
          <p:cNvPr id="91" name="TextBox 127">
            <a:extLst>
              <a:ext uri="{FF2B5EF4-FFF2-40B4-BE49-F238E27FC236}">
                <a16:creationId xmlns:a16="http://schemas.microsoft.com/office/drawing/2014/main" id="{5435C0C5-05A9-4256-A6A4-1CE29C1947DF}"/>
              </a:ext>
            </a:extLst>
          </p:cNvPr>
          <p:cNvSpPr txBox="1">
            <a:spLocks noChangeArrowheads="1"/>
          </p:cNvSpPr>
          <p:nvPr/>
        </p:nvSpPr>
        <p:spPr bwMode="auto">
          <a:xfrm>
            <a:off x="1396156" y="5752767"/>
            <a:ext cx="2842014" cy="7024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s-CO" sz="1800" dirty="0">
                <a:latin typeface="+mn-lt"/>
              </a:rPr>
              <a:t>Lorem ipsum dolor sit amet, consectetur adipiscing elit. </a:t>
            </a:r>
            <a:endParaRPr lang="en-US" altLang="es-MX" sz="1800" dirty="0">
              <a:latin typeface="+mn-lt"/>
              <a:cs typeface="Calibri Light" panose="020F0302020204030204" pitchFamily="34" charset="0"/>
            </a:endParaRPr>
          </a:p>
        </p:txBody>
      </p:sp>
      <p:sp>
        <p:nvSpPr>
          <p:cNvPr id="92" name="TextBox 125">
            <a:extLst>
              <a:ext uri="{FF2B5EF4-FFF2-40B4-BE49-F238E27FC236}">
                <a16:creationId xmlns:a16="http://schemas.microsoft.com/office/drawing/2014/main" id="{F1401862-C0E0-4ABC-ACFD-A12B91A3E8F9}"/>
              </a:ext>
            </a:extLst>
          </p:cNvPr>
          <p:cNvSpPr txBox="1">
            <a:spLocks noChangeArrowheads="1"/>
          </p:cNvSpPr>
          <p:nvPr/>
        </p:nvSpPr>
        <p:spPr bwMode="auto">
          <a:xfrm>
            <a:off x="5420004" y="5315878"/>
            <a:ext cx="1148686" cy="461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2400" b="1" dirty="0">
                <a:latin typeface="+mn-lt"/>
              </a:rPr>
              <a:t>Title</a:t>
            </a:r>
            <a:endParaRPr lang="id-ID" altLang="es-MX" sz="2400" b="1" dirty="0">
              <a:latin typeface="+mn-lt"/>
            </a:endParaRPr>
          </a:p>
        </p:txBody>
      </p:sp>
      <p:sp>
        <p:nvSpPr>
          <p:cNvPr id="93" name="TextBox 127">
            <a:extLst>
              <a:ext uri="{FF2B5EF4-FFF2-40B4-BE49-F238E27FC236}">
                <a16:creationId xmlns:a16="http://schemas.microsoft.com/office/drawing/2014/main" id="{53FA3380-312C-4489-BB63-0DF12124CBAD}"/>
              </a:ext>
            </a:extLst>
          </p:cNvPr>
          <p:cNvSpPr txBox="1">
            <a:spLocks noChangeArrowheads="1"/>
          </p:cNvSpPr>
          <p:nvPr/>
        </p:nvSpPr>
        <p:spPr bwMode="auto">
          <a:xfrm>
            <a:off x="4585270" y="5715482"/>
            <a:ext cx="2842013" cy="7024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s-CO" sz="1800" dirty="0">
                <a:latin typeface="+mn-lt"/>
              </a:rPr>
              <a:t>Lorem ipsum dolor sit amet, consectetur adipiscing elit. </a:t>
            </a:r>
            <a:endParaRPr lang="en-US" altLang="es-MX" sz="1800" dirty="0">
              <a:latin typeface="+mn-lt"/>
              <a:cs typeface="Calibri Light" panose="020F0302020204030204" pitchFamily="34" charset="0"/>
            </a:endParaRPr>
          </a:p>
        </p:txBody>
      </p:sp>
      <p:sp>
        <p:nvSpPr>
          <p:cNvPr id="94" name="TextBox 125">
            <a:extLst>
              <a:ext uri="{FF2B5EF4-FFF2-40B4-BE49-F238E27FC236}">
                <a16:creationId xmlns:a16="http://schemas.microsoft.com/office/drawing/2014/main" id="{7FF71D7E-4AC1-49D2-AB70-32A9366F0E36}"/>
              </a:ext>
            </a:extLst>
          </p:cNvPr>
          <p:cNvSpPr txBox="1">
            <a:spLocks noChangeArrowheads="1"/>
          </p:cNvSpPr>
          <p:nvPr/>
        </p:nvSpPr>
        <p:spPr bwMode="auto">
          <a:xfrm>
            <a:off x="8843826" y="5377921"/>
            <a:ext cx="1148686" cy="461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2400" b="1" dirty="0">
                <a:latin typeface="+mn-lt"/>
              </a:rPr>
              <a:t>Title</a:t>
            </a:r>
            <a:endParaRPr lang="id-ID" altLang="es-MX" sz="2400" b="1" dirty="0">
              <a:latin typeface="+mn-lt"/>
            </a:endParaRPr>
          </a:p>
        </p:txBody>
      </p:sp>
      <p:sp>
        <p:nvSpPr>
          <p:cNvPr id="95" name="TextBox 127">
            <a:extLst>
              <a:ext uri="{FF2B5EF4-FFF2-40B4-BE49-F238E27FC236}">
                <a16:creationId xmlns:a16="http://schemas.microsoft.com/office/drawing/2014/main" id="{FE287492-EE3E-4344-B299-4F647AE3BA3C}"/>
              </a:ext>
            </a:extLst>
          </p:cNvPr>
          <p:cNvSpPr txBox="1">
            <a:spLocks noChangeArrowheads="1"/>
          </p:cNvSpPr>
          <p:nvPr/>
        </p:nvSpPr>
        <p:spPr bwMode="auto">
          <a:xfrm>
            <a:off x="8009092" y="5777525"/>
            <a:ext cx="2842014" cy="7024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s-CO" sz="1800" dirty="0">
                <a:latin typeface="+mn-lt"/>
              </a:rPr>
              <a:t>Lorem ipsum dolor sit amet, consectetur adipiscing elit. </a:t>
            </a:r>
            <a:endParaRPr lang="en-US" altLang="es-MX" sz="1800" dirty="0">
              <a:latin typeface="+mn-lt"/>
              <a:cs typeface="Calibri Light" panose="020F0302020204030204" pitchFamily="34" charset="0"/>
            </a:endParaRPr>
          </a:p>
        </p:txBody>
      </p:sp>
      <p:sp>
        <p:nvSpPr>
          <p:cNvPr id="96" name="Title 95">
            <a:extLst>
              <a:ext uri="{FF2B5EF4-FFF2-40B4-BE49-F238E27FC236}">
                <a16:creationId xmlns:a16="http://schemas.microsoft.com/office/drawing/2014/main" id="{DC0E41D5-472B-4B54-8DE3-4891930CE76E}"/>
              </a:ext>
            </a:extLst>
          </p:cNvPr>
          <p:cNvSpPr>
            <a:spLocks noGrp="1"/>
          </p:cNvSpPr>
          <p:nvPr>
            <p:ph type="title"/>
          </p:nvPr>
        </p:nvSpPr>
        <p:spPr/>
        <p:txBody>
          <a:bodyPr/>
          <a:lstStyle/>
          <a:p>
            <a:r>
              <a:rPr lang="en-US" dirty="0">
                <a:solidFill>
                  <a:srgbClr val="26A69A"/>
                </a:solidFill>
              </a:rPr>
              <a:t>Here goes </a:t>
            </a:r>
            <a:r>
              <a:rPr lang="en-US" dirty="0">
                <a:solidFill>
                  <a:srgbClr val="FFAA09"/>
                </a:solidFill>
              </a:rPr>
              <a:t>your title</a:t>
            </a:r>
          </a:p>
        </p:txBody>
      </p:sp>
    </p:spTree>
    <p:extLst>
      <p:ext uri="{BB962C8B-B14F-4D97-AF65-F5344CB8AC3E}">
        <p14:creationId xmlns:p14="http://schemas.microsoft.com/office/powerpoint/2010/main" val="24038693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AutoShape 2"/>
          <p:cNvSpPr>
            <a:spLocks/>
          </p:cNvSpPr>
          <p:nvPr/>
        </p:nvSpPr>
        <p:spPr bwMode="auto">
          <a:xfrm>
            <a:off x="4017169" y="3343275"/>
            <a:ext cx="2155031" cy="2562225"/>
          </a:xfrm>
          <a:custGeom>
            <a:avLst/>
            <a:gdLst>
              <a:gd name="T0" fmla="*/ 16896 w 21600"/>
              <a:gd name="T1" fmla="*/ 10532 h 21600"/>
              <a:gd name="T2" fmla="*/ 17435 w 21600"/>
              <a:gd name="T3" fmla="*/ 7389 h 21600"/>
              <a:gd name="T4" fmla="*/ 9099 w 21600"/>
              <a:gd name="T5" fmla="*/ 0 h 21600"/>
              <a:gd name="T6" fmla="*/ 0 w 21600"/>
              <a:gd name="T7" fmla="*/ 10532 h 21600"/>
              <a:gd name="T8" fmla="*/ 13152 w 21600"/>
              <a:gd name="T9" fmla="*/ 21600 h 21600"/>
              <a:gd name="T10" fmla="*/ 21600 w 21600"/>
              <a:gd name="T11" fmla="*/ 19014 h 21600"/>
              <a:gd name="T12" fmla="*/ 16896 w 21600"/>
              <a:gd name="T13" fmla="*/ 10532 h 21600"/>
              <a:gd name="T14" fmla="*/ 16896 w 21600"/>
              <a:gd name="T15" fmla="*/ 10532 h 2160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600" h="21600">
                <a:moveTo>
                  <a:pt x="16896" y="10532"/>
                </a:moveTo>
                <a:cubicBezTo>
                  <a:pt x="16896" y="9440"/>
                  <a:pt x="17085" y="8385"/>
                  <a:pt x="17435" y="7389"/>
                </a:cubicBezTo>
                <a:cubicBezTo>
                  <a:pt x="13418" y="6219"/>
                  <a:pt x="10284" y="3458"/>
                  <a:pt x="9099" y="0"/>
                </a:cubicBezTo>
                <a:cubicBezTo>
                  <a:pt x="3819" y="1438"/>
                  <a:pt x="0" y="5609"/>
                  <a:pt x="0" y="10532"/>
                </a:cubicBezTo>
                <a:cubicBezTo>
                  <a:pt x="0" y="16645"/>
                  <a:pt x="5888" y="21600"/>
                  <a:pt x="13152" y="21600"/>
                </a:cubicBezTo>
                <a:cubicBezTo>
                  <a:pt x="16368" y="21600"/>
                  <a:pt x="19315" y="20628"/>
                  <a:pt x="21600" y="19014"/>
                </a:cubicBezTo>
                <a:cubicBezTo>
                  <a:pt x="18725" y="16984"/>
                  <a:pt x="16896" y="13938"/>
                  <a:pt x="16896" y="10532"/>
                </a:cubicBezTo>
                <a:close/>
                <a:moveTo>
                  <a:pt x="16896" y="10532"/>
                </a:moveTo>
              </a:path>
            </a:pathLst>
          </a:custGeom>
          <a:solidFill>
            <a:srgbClr val="124E48"/>
          </a:solidFill>
          <a:ln>
            <a:noFill/>
          </a:ln>
        </p:spPr>
        <p:txBody>
          <a:bodyPr lIns="0" tIns="0" rIns="0" bIns="0"/>
          <a:lstStyle/>
          <a:p>
            <a:pPr algn="ctr" defTabSz="914217">
              <a:defRPr/>
            </a:pPr>
            <a:endParaRPr lang="en-US" sz="900">
              <a:latin typeface="Open Sans Light"/>
              <a:cs typeface="Open Sans Light"/>
            </a:endParaRPr>
          </a:p>
        </p:txBody>
      </p:sp>
      <p:sp>
        <p:nvSpPr>
          <p:cNvPr id="56322" name="AutoShape 3"/>
          <p:cNvSpPr>
            <a:spLocks/>
          </p:cNvSpPr>
          <p:nvPr/>
        </p:nvSpPr>
        <p:spPr bwMode="auto">
          <a:xfrm>
            <a:off x="6169025" y="3343275"/>
            <a:ext cx="2155825" cy="2553494"/>
          </a:xfrm>
          <a:custGeom>
            <a:avLst/>
            <a:gdLst>
              <a:gd name="T0" fmla="*/ 2545291 w 21600"/>
              <a:gd name="T1" fmla="*/ 0 h 21600"/>
              <a:gd name="T2" fmla="*/ 836453 w 21600"/>
              <a:gd name="T3" fmla="*/ 1752705 h 21600"/>
              <a:gd name="T4" fmla="*/ 939063 w 21600"/>
              <a:gd name="T5" fmla="*/ 2481639 h 21600"/>
              <a:gd name="T6" fmla="*/ 0 w 21600"/>
              <a:gd name="T7" fmla="*/ 4493478 h 21600"/>
              <a:gd name="T8" fmla="*/ 1686480 w 21600"/>
              <a:gd name="T9" fmla="*/ 5107031 h 21600"/>
              <a:gd name="T10" fmla="*/ 4312023 w 21600"/>
              <a:gd name="T11" fmla="*/ 2481639 h 21600"/>
              <a:gd name="T12" fmla="*/ 2545291 w 21600"/>
              <a:gd name="T13" fmla="*/ 0 h 21600"/>
              <a:gd name="T14" fmla="*/ 2545291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1600" h="21600">
                <a:moveTo>
                  <a:pt x="12750" y="0"/>
                </a:moveTo>
                <a:cubicBezTo>
                  <a:pt x="11522" y="3507"/>
                  <a:pt x="8299" y="6290"/>
                  <a:pt x="4190" y="7413"/>
                </a:cubicBezTo>
                <a:cubicBezTo>
                  <a:pt x="4524" y="8392"/>
                  <a:pt x="4704" y="9426"/>
                  <a:pt x="4704" y="10496"/>
                </a:cubicBezTo>
                <a:cubicBezTo>
                  <a:pt x="4704" y="13913"/>
                  <a:pt x="2875" y="16969"/>
                  <a:pt x="0" y="19005"/>
                </a:cubicBezTo>
                <a:cubicBezTo>
                  <a:pt x="2285" y="20624"/>
                  <a:pt x="5232" y="21600"/>
                  <a:pt x="8448" y="21600"/>
                </a:cubicBezTo>
                <a:cubicBezTo>
                  <a:pt x="15712" y="21600"/>
                  <a:pt x="21600" y="16628"/>
                  <a:pt x="21600" y="10496"/>
                </a:cubicBezTo>
                <a:cubicBezTo>
                  <a:pt x="21600" y="5635"/>
                  <a:pt x="17901" y="1505"/>
                  <a:pt x="12750" y="0"/>
                </a:cubicBezTo>
                <a:close/>
                <a:moveTo>
                  <a:pt x="12750" y="0"/>
                </a:moveTo>
              </a:path>
            </a:pathLst>
          </a:custGeom>
          <a:solidFill>
            <a:srgbClr val="26A69A"/>
          </a:solidFill>
          <a:ln>
            <a:noFill/>
          </a:ln>
        </p:spPr>
        <p:txBody>
          <a:bodyPr lIns="0" tIns="0" rIns="0" bIns="0"/>
          <a:lstStyle/>
          <a:p>
            <a:endParaRPr lang="es-MX" sz="900"/>
          </a:p>
        </p:txBody>
      </p:sp>
      <p:sp>
        <p:nvSpPr>
          <p:cNvPr id="30" name="AutoShape 4"/>
          <p:cNvSpPr>
            <a:spLocks/>
          </p:cNvSpPr>
          <p:nvPr/>
        </p:nvSpPr>
        <p:spPr bwMode="auto">
          <a:xfrm>
            <a:off x="5701507" y="4222750"/>
            <a:ext cx="939006" cy="1378744"/>
          </a:xfrm>
          <a:custGeom>
            <a:avLst/>
            <a:gdLst>
              <a:gd name="T0" fmla="*/ 21600 w 21600"/>
              <a:gd name="T1" fmla="*/ 5840 h 21600"/>
              <a:gd name="T2" fmla="*/ 20420 w 21600"/>
              <a:gd name="T3" fmla="*/ 130 h 21600"/>
              <a:gd name="T4" fmla="*/ 11114 w 21600"/>
              <a:gd name="T5" fmla="*/ 1127 h 21600"/>
              <a:gd name="T6" fmla="*/ 1237 w 21600"/>
              <a:gd name="T7" fmla="*/ 0 h 21600"/>
              <a:gd name="T8" fmla="*/ 0 w 21600"/>
              <a:gd name="T9" fmla="*/ 5840 h 21600"/>
              <a:gd name="T10" fmla="*/ 10800 w 21600"/>
              <a:gd name="T11" fmla="*/ 21600 h 21600"/>
              <a:gd name="T12" fmla="*/ 21600 w 21600"/>
              <a:gd name="T13" fmla="*/ 5840 h 21600"/>
              <a:gd name="T14" fmla="*/ 21600 w 21600"/>
              <a:gd name="T15" fmla="*/ 5840 h 2160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600" h="21600">
                <a:moveTo>
                  <a:pt x="21600" y="5840"/>
                </a:moveTo>
                <a:cubicBezTo>
                  <a:pt x="21600" y="3858"/>
                  <a:pt x="21187" y="1943"/>
                  <a:pt x="20420" y="130"/>
                </a:cubicBezTo>
                <a:cubicBezTo>
                  <a:pt x="17488" y="776"/>
                  <a:pt x="14362" y="1127"/>
                  <a:pt x="11114" y="1127"/>
                </a:cubicBezTo>
                <a:cubicBezTo>
                  <a:pt x="7655" y="1127"/>
                  <a:pt x="4332" y="729"/>
                  <a:pt x="1237" y="0"/>
                </a:cubicBezTo>
                <a:cubicBezTo>
                  <a:pt x="433" y="1851"/>
                  <a:pt x="0" y="3811"/>
                  <a:pt x="0" y="5840"/>
                </a:cubicBezTo>
                <a:cubicBezTo>
                  <a:pt x="0" y="12168"/>
                  <a:pt x="4198" y="17828"/>
                  <a:pt x="10800" y="21600"/>
                </a:cubicBezTo>
                <a:cubicBezTo>
                  <a:pt x="17402" y="17828"/>
                  <a:pt x="21600" y="12168"/>
                  <a:pt x="21600" y="5840"/>
                </a:cubicBezTo>
                <a:close/>
                <a:moveTo>
                  <a:pt x="21600" y="5840"/>
                </a:moveTo>
              </a:path>
            </a:pathLst>
          </a:custGeom>
          <a:solidFill>
            <a:srgbClr val="186A62"/>
          </a:solidFill>
          <a:ln>
            <a:noFill/>
          </a:ln>
        </p:spPr>
        <p:txBody>
          <a:bodyPr lIns="0" tIns="0" rIns="0" bIns="0"/>
          <a:lstStyle/>
          <a:p>
            <a:pPr algn="ctr" defTabSz="914217">
              <a:defRPr/>
            </a:pPr>
            <a:endParaRPr lang="en-US" sz="900">
              <a:latin typeface="Open Sans Light"/>
              <a:cs typeface="Open Sans Light"/>
            </a:endParaRPr>
          </a:p>
        </p:txBody>
      </p:sp>
      <p:sp>
        <p:nvSpPr>
          <p:cNvPr id="56324" name="AutoShape 5"/>
          <p:cNvSpPr>
            <a:spLocks/>
          </p:cNvSpPr>
          <p:nvPr/>
        </p:nvSpPr>
        <p:spPr bwMode="auto">
          <a:xfrm>
            <a:off x="4873625" y="1674813"/>
            <a:ext cx="2624932" cy="1919288"/>
          </a:xfrm>
          <a:custGeom>
            <a:avLst/>
            <a:gdLst>
              <a:gd name="T0" fmla="*/ 2597529 w 21600"/>
              <a:gd name="T1" fmla="*/ 3839459 h 21600"/>
              <a:gd name="T2" fmla="*/ 4283845 w 21600"/>
              <a:gd name="T3" fmla="*/ 3226212 h 21600"/>
              <a:gd name="T4" fmla="*/ 5142559 w 21600"/>
              <a:gd name="T5" fmla="*/ 3370014 h 21600"/>
              <a:gd name="T6" fmla="*/ 5249989 w 21600"/>
              <a:gd name="T7" fmla="*/ 2624697 h 21600"/>
              <a:gd name="T8" fmla="*/ 2624995 w 21600"/>
              <a:gd name="T9" fmla="*/ 0 h 21600"/>
              <a:gd name="T10" fmla="*/ 0 w 21600"/>
              <a:gd name="T11" fmla="*/ 2624697 h 21600"/>
              <a:gd name="T12" fmla="*/ 102569 w 21600"/>
              <a:gd name="T13" fmla="*/ 3353305 h 21600"/>
              <a:gd name="T14" fmla="*/ 911456 w 21600"/>
              <a:gd name="T15" fmla="*/ 3226212 h 21600"/>
              <a:gd name="T16" fmla="*/ 2597529 w 21600"/>
              <a:gd name="T17" fmla="*/ 3839459 h 21600"/>
              <a:gd name="T18" fmla="*/ 2597529 w 21600"/>
              <a:gd name="T19" fmla="*/ 3839459 h 2160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600" h="21600">
                <a:moveTo>
                  <a:pt x="10687" y="21600"/>
                </a:moveTo>
                <a:cubicBezTo>
                  <a:pt x="12564" y="19447"/>
                  <a:pt x="14984" y="18150"/>
                  <a:pt x="17625" y="18150"/>
                </a:cubicBezTo>
                <a:cubicBezTo>
                  <a:pt x="18862" y="18150"/>
                  <a:pt x="20051" y="18435"/>
                  <a:pt x="21158" y="18959"/>
                </a:cubicBezTo>
                <a:cubicBezTo>
                  <a:pt x="21445" y="17630"/>
                  <a:pt x="21600" y="16223"/>
                  <a:pt x="21600" y="14766"/>
                </a:cubicBezTo>
                <a:cubicBezTo>
                  <a:pt x="21600" y="6611"/>
                  <a:pt x="16765" y="0"/>
                  <a:pt x="10800" y="0"/>
                </a:cubicBezTo>
                <a:cubicBezTo>
                  <a:pt x="4835" y="0"/>
                  <a:pt x="0" y="6611"/>
                  <a:pt x="0" y="14766"/>
                </a:cubicBezTo>
                <a:cubicBezTo>
                  <a:pt x="0" y="16189"/>
                  <a:pt x="147" y="17564"/>
                  <a:pt x="422" y="18865"/>
                </a:cubicBezTo>
                <a:cubicBezTo>
                  <a:pt x="1470" y="18402"/>
                  <a:pt x="2589" y="18150"/>
                  <a:pt x="3750" y="18150"/>
                </a:cubicBezTo>
                <a:cubicBezTo>
                  <a:pt x="6391" y="18150"/>
                  <a:pt x="8811" y="19447"/>
                  <a:pt x="10687" y="21600"/>
                </a:cubicBezTo>
                <a:close/>
                <a:moveTo>
                  <a:pt x="10687" y="21600"/>
                </a:moveTo>
              </a:path>
            </a:pathLst>
          </a:custGeom>
          <a:solidFill>
            <a:srgbClr val="FFAA09"/>
          </a:solidFill>
          <a:ln>
            <a:noFill/>
          </a:ln>
        </p:spPr>
        <p:txBody>
          <a:bodyPr lIns="0" tIns="0" rIns="0" bIns="0"/>
          <a:lstStyle/>
          <a:p>
            <a:endParaRPr lang="es-MX" sz="900"/>
          </a:p>
        </p:txBody>
      </p:sp>
      <p:sp>
        <p:nvSpPr>
          <p:cNvPr id="38" name="AutoShape 6"/>
          <p:cNvSpPr>
            <a:spLocks/>
          </p:cNvSpPr>
          <p:nvPr/>
        </p:nvSpPr>
        <p:spPr bwMode="auto">
          <a:xfrm>
            <a:off x="4929188" y="3287713"/>
            <a:ext cx="1247775" cy="939800"/>
          </a:xfrm>
          <a:custGeom>
            <a:avLst/>
            <a:gdLst>
              <a:gd name="T0" fmla="*/ 14404 w 21600"/>
              <a:gd name="T1" fmla="*/ 21600 h 21600"/>
              <a:gd name="T2" fmla="*/ 21600 w 21600"/>
              <a:gd name="T3" fmla="*/ 7048 h 21600"/>
              <a:gd name="T4" fmla="*/ 7002 w 21600"/>
              <a:gd name="T5" fmla="*/ 0 h 21600"/>
              <a:gd name="T6" fmla="*/ 0 w 21600"/>
              <a:gd name="T7" fmla="*/ 1462 h 21600"/>
              <a:gd name="T8" fmla="*/ 14404 w 21600"/>
              <a:gd name="T9" fmla="*/ 21600 h 21600"/>
              <a:gd name="T10" fmla="*/ 14404 w 21600"/>
              <a:gd name="T11" fmla="*/ 21600 h 21600"/>
            </a:gdLst>
            <a:ahLst/>
            <a:cxnLst>
              <a:cxn ang="0">
                <a:pos x="T0" y="T1"/>
              </a:cxn>
              <a:cxn ang="0">
                <a:pos x="T2" y="T3"/>
              </a:cxn>
              <a:cxn ang="0">
                <a:pos x="T4" y="T5"/>
              </a:cxn>
              <a:cxn ang="0">
                <a:pos x="T6" y="T7"/>
              </a:cxn>
              <a:cxn ang="0">
                <a:pos x="T8" y="T9"/>
              </a:cxn>
              <a:cxn ang="0">
                <a:pos x="T10" y="T11"/>
              </a:cxn>
            </a:cxnLst>
            <a:rect l="0" t="0" r="r" b="b"/>
            <a:pathLst>
              <a:path w="21600" h="21600">
                <a:moveTo>
                  <a:pt x="14404" y="21600"/>
                </a:moveTo>
                <a:cubicBezTo>
                  <a:pt x="15685" y="15845"/>
                  <a:pt x="18225" y="10808"/>
                  <a:pt x="21600" y="7048"/>
                </a:cubicBezTo>
                <a:cubicBezTo>
                  <a:pt x="17651" y="2650"/>
                  <a:pt x="12560" y="0"/>
                  <a:pt x="7002" y="0"/>
                </a:cubicBezTo>
                <a:cubicBezTo>
                  <a:pt x="4559" y="0"/>
                  <a:pt x="2206" y="514"/>
                  <a:pt x="0" y="1462"/>
                </a:cubicBezTo>
                <a:cubicBezTo>
                  <a:pt x="2047" y="10885"/>
                  <a:pt x="7462" y="18412"/>
                  <a:pt x="14404" y="21600"/>
                </a:cubicBezTo>
                <a:close/>
                <a:moveTo>
                  <a:pt x="14404" y="21600"/>
                </a:moveTo>
              </a:path>
            </a:pathLst>
          </a:custGeom>
          <a:solidFill>
            <a:srgbClr val="186A62"/>
          </a:solidFill>
          <a:ln>
            <a:noFill/>
          </a:ln>
        </p:spPr>
        <p:txBody>
          <a:bodyPr lIns="0" tIns="0" rIns="0" bIns="0"/>
          <a:lstStyle/>
          <a:p>
            <a:pPr algn="ctr" defTabSz="914217">
              <a:defRPr/>
            </a:pPr>
            <a:endParaRPr lang="en-US" sz="900">
              <a:latin typeface="Open Sans Light"/>
              <a:cs typeface="Open Sans Light"/>
            </a:endParaRPr>
          </a:p>
        </p:txBody>
      </p:sp>
      <p:sp>
        <p:nvSpPr>
          <p:cNvPr id="39" name="AutoShape 7"/>
          <p:cNvSpPr>
            <a:spLocks/>
          </p:cNvSpPr>
          <p:nvPr/>
        </p:nvSpPr>
        <p:spPr bwMode="auto">
          <a:xfrm>
            <a:off x="6175375" y="3281363"/>
            <a:ext cx="1272382" cy="948532"/>
          </a:xfrm>
          <a:custGeom>
            <a:avLst/>
            <a:gdLst>
              <a:gd name="T0" fmla="*/ 0 w 21600"/>
              <a:gd name="T1" fmla="*/ 6987 h 21600"/>
              <a:gd name="T2" fmla="*/ 7098 w 21600"/>
              <a:gd name="T3" fmla="*/ 21600 h 21600"/>
              <a:gd name="T4" fmla="*/ 21600 w 21600"/>
              <a:gd name="T5" fmla="*/ 1638 h 21600"/>
              <a:gd name="T6" fmla="*/ 14312 w 21600"/>
              <a:gd name="T7" fmla="*/ 0 h 21600"/>
              <a:gd name="T8" fmla="*/ 0 w 21600"/>
              <a:gd name="T9" fmla="*/ 6987 h 21600"/>
              <a:gd name="T10" fmla="*/ 0 w 21600"/>
              <a:gd name="T11" fmla="*/ 6987 h 21600"/>
            </a:gdLst>
            <a:ahLst/>
            <a:cxnLst>
              <a:cxn ang="0">
                <a:pos x="T0" y="T1"/>
              </a:cxn>
              <a:cxn ang="0">
                <a:pos x="T2" y="T3"/>
              </a:cxn>
              <a:cxn ang="0">
                <a:pos x="T4" y="T5"/>
              </a:cxn>
              <a:cxn ang="0">
                <a:pos x="T6" y="T7"/>
              </a:cxn>
              <a:cxn ang="0">
                <a:pos x="T8" y="T9"/>
              </a:cxn>
              <a:cxn ang="0">
                <a:pos x="T10" y="T11"/>
              </a:cxn>
            </a:cxnLst>
            <a:rect l="0" t="0" r="r" b="b"/>
            <a:pathLst>
              <a:path w="21600" h="21600">
                <a:moveTo>
                  <a:pt x="0" y="6987"/>
                </a:moveTo>
                <a:cubicBezTo>
                  <a:pt x="3346" y="10754"/>
                  <a:pt x="5855" y="15817"/>
                  <a:pt x="7098" y="21600"/>
                </a:cubicBezTo>
                <a:cubicBezTo>
                  <a:pt x="14059" y="18577"/>
                  <a:pt x="19520" y="11082"/>
                  <a:pt x="21600" y="1638"/>
                </a:cubicBezTo>
                <a:cubicBezTo>
                  <a:pt x="19316" y="578"/>
                  <a:pt x="16865" y="0"/>
                  <a:pt x="14312" y="0"/>
                </a:cubicBezTo>
                <a:cubicBezTo>
                  <a:pt x="8863" y="0"/>
                  <a:pt x="3871" y="2627"/>
                  <a:pt x="0" y="6987"/>
                </a:cubicBezTo>
                <a:close/>
                <a:moveTo>
                  <a:pt x="0" y="6987"/>
                </a:moveTo>
              </a:path>
            </a:pathLst>
          </a:custGeom>
          <a:solidFill>
            <a:srgbClr val="186A62"/>
          </a:solidFill>
          <a:ln>
            <a:noFill/>
          </a:ln>
        </p:spPr>
        <p:txBody>
          <a:bodyPr lIns="0" tIns="0" rIns="0" bIns="0"/>
          <a:lstStyle/>
          <a:p>
            <a:pPr algn="ctr" defTabSz="914217">
              <a:defRPr/>
            </a:pPr>
            <a:endParaRPr lang="en-US" sz="900">
              <a:latin typeface="Open Sans Light"/>
              <a:cs typeface="Open Sans Light"/>
            </a:endParaRPr>
          </a:p>
        </p:txBody>
      </p:sp>
      <p:sp>
        <p:nvSpPr>
          <p:cNvPr id="56327" name="AutoShape 8"/>
          <p:cNvSpPr>
            <a:spLocks/>
          </p:cNvSpPr>
          <p:nvPr/>
        </p:nvSpPr>
        <p:spPr bwMode="auto">
          <a:xfrm>
            <a:off x="5758656" y="3594101"/>
            <a:ext cx="833438" cy="705644"/>
          </a:xfrm>
          <a:custGeom>
            <a:avLst/>
            <a:gdLst>
              <a:gd name="T0" fmla="*/ 831205 w 21600"/>
              <a:gd name="T1" fmla="*/ 0 h 21600"/>
              <a:gd name="T2" fmla="*/ 0 w 21600"/>
              <a:gd name="T3" fmla="*/ 1266733 h 21600"/>
              <a:gd name="T4" fmla="*/ 858531 w 21600"/>
              <a:gd name="T5" fmla="*/ 1410601 h 21600"/>
              <a:gd name="T6" fmla="*/ 1667350 w 21600"/>
              <a:gd name="T7" fmla="*/ 1283386 h 21600"/>
              <a:gd name="T8" fmla="*/ 831205 w 21600"/>
              <a:gd name="T9" fmla="*/ 0 h 21600"/>
              <a:gd name="T10" fmla="*/ 831205 w 21600"/>
              <a:gd name="T11" fmla="*/ 0 h 216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1600" h="21600">
                <a:moveTo>
                  <a:pt x="10768" y="0"/>
                </a:moveTo>
                <a:cubicBezTo>
                  <a:pt x="5717" y="5011"/>
                  <a:pt x="1918" y="11726"/>
                  <a:pt x="0" y="19397"/>
                </a:cubicBezTo>
                <a:cubicBezTo>
                  <a:pt x="3485" y="20823"/>
                  <a:pt x="7227" y="21600"/>
                  <a:pt x="11122" y="21600"/>
                </a:cubicBezTo>
                <a:cubicBezTo>
                  <a:pt x="14779" y="21600"/>
                  <a:pt x="18299" y="20915"/>
                  <a:pt x="21600" y="19652"/>
                </a:cubicBezTo>
                <a:cubicBezTo>
                  <a:pt x="19703" y="11874"/>
                  <a:pt x="15874" y="5067"/>
                  <a:pt x="10768" y="0"/>
                </a:cubicBezTo>
                <a:close/>
                <a:moveTo>
                  <a:pt x="10768" y="0"/>
                </a:moveTo>
              </a:path>
            </a:pathLst>
          </a:custGeom>
          <a:solidFill>
            <a:schemeClr val="bg1"/>
          </a:solidFill>
          <a:ln>
            <a:noFill/>
          </a:ln>
        </p:spPr>
        <p:txBody>
          <a:bodyPr lIns="0" tIns="0" rIns="0" bIns="0"/>
          <a:lstStyle/>
          <a:p>
            <a:endParaRPr lang="es-MX" sz="900"/>
          </a:p>
        </p:txBody>
      </p:sp>
      <p:sp>
        <p:nvSpPr>
          <p:cNvPr id="56328" name="Rectangle 9"/>
          <p:cNvSpPr>
            <a:spLocks/>
          </p:cNvSpPr>
          <p:nvPr/>
        </p:nvSpPr>
        <p:spPr bwMode="auto">
          <a:xfrm>
            <a:off x="5750651" y="2808427"/>
            <a:ext cx="91691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200">
                <a:solidFill>
                  <a:srgbClr val="FFFFFF"/>
                </a:solidFill>
                <a:latin typeface="Source Sans Pro" panose="020B0503030403020204" pitchFamily="34" charset="0"/>
                <a:ea typeface="Open Sans Light" panose="020B0306030504020204" pitchFamily="34" charset="0"/>
                <a:cs typeface="Source Sans Pro" panose="020B0503030403020204" pitchFamily="34" charset="0"/>
                <a:sym typeface="Nexa Bold" charset="0"/>
              </a:rPr>
              <a:t>ELEMENT ONE</a:t>
            </a:r>
          </a:p>
        </p:txBody>
      </p:sp>
      <p:sp>
        <p:nvSpPr>
          <p:cNvPr id="56329" name="Rectangle 10"/>
          <p:cNvSpPr>
            <a:spLocks/>
          </p:cNvSpPr>
          <p:nvPr/>
        </p:nvSpPr>
        <p:spPr bwMode="auto">
          <a:xfrm>
            <a:off x="4502949" y="4710649"/>
            <a:ext cx="1065997"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200">
                <a:solidFill>
                  <a:srgbClr val="FFFFFF"/>
                </a:solidFill>
                <a:latin typeface="Source Sans Pro" panose="020B0503030403020204" pitchFamily="34" charset="0"/>
                <a:ea typeface="Open Sans Light" panose="020B0306030504020204" pitchFamily="34" charset="0"/>
                <a:cs typeface="Source Sans Pro" panose="020B0503030403020204" pitchFamily="34" charset="0"/>
                <a:sym typeface="Nexa Bold" charset="0"/>
              </a:rPr>
              <a:t>ELEMENT THREE</a:t>
            </a:r>
          </a:p>
        </p:txBody>
      </p:sp>
      <p:sp>
        <p:nvSpPr>
          <p:cNvPr id="56330" name="Rectangle 11"/>
          <p:cNvSpPr>
            <a:spLocks/>
          </p:cNvSpPr>
          <p:nvPr/>
        </p:nvSpPr>
        <p:spPr bwMode="auto">
          <a:xfrm>
            <a:off x="6883276" y="4747558"/>
            <a:ext cx="938462"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nchor="ct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200">
                <a:solidFill>
                  <a:srgbClr val="FFFFFF"/>
                </a:solidFill>
                <a:latin typeface="Source Sans Pro" panose="020B0503030403020204" pitchFamily="34" charset="0"/>
                <a:ea typeface="Open Sans Light" panose="020B0306030504020204" pitchFamily="34" charset="0"/>
                <a:cs typeface="Source Sans Pro" panose="020B0503030403020204" pitchFamily="34" charset="0"/>
                <a:sym typeface="Nexa Bold" charset="0"/>
              </a:rPr>
              <a:t>ELEMENT TWO</a:t>
            </a:r>
          </a:p>
        </p:txBody>
      </p:sp>
      <p:sp>
        <p:nvSpPr>
          <p:cNvPr id="56331" name="Rectangle 12"/>
          <p:cNvSpPr>
            <a:spLocks/>
          </p:cNvSpPr>
          <p:nvPr/>
        </p:nvSpPr>
        <p:spPr bwMode="auto">
          <a:xfrm>
            <a:off x="5703094" y="4533900"/>
            <a:ext cx="935831" cy="3055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200">
                <a:solidFill>
                  <a:srgbClr val="FFFFFF"/>
                </a:solidFill>
                <a:latin typeface="Open Sans Light" panose="020B0306030504020204" pitchFamily="34" charset="0"/>
                <a:cs typeface="Open Sans Light" panose="020B0306030504020204" pitchFamily="34" charset="0"/>
                <a:sym typeface="Nexa Bold" charset="0"/>
              </a:rPr>
              <a:t>C</a:t>
            </a:r>
          </a:p>
        </p:txBody>
      </p:sp>
      <p:sp>
        <p:nvSpPr>
          <p:cNvPr id="56332" name="Rectangle 13"/>
          <p:cNvSpPr>
            <a:spLocks/>
          </p:cNvSpPr>
          <p:nvPr/>
        </p:nvSpPr>
        <p:spPr bwMode="auto">
          <a:xfrm>
            <a:off x="6342063" y="3522663"/>
            <a:ext cx="881857" cy="288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a:solidFill>
                  <a:srgbClr val="FFFFFF"/>
                </a:solidFill>
                <a:latin typeface="Source Sans Pro" panose="020B0503030403020204" pitchFamily="34" charset="0"/>
                <a:ea typeface="Open Sans Light" panose="020B0306030504020204" pitchFamily="34" charset="0"/>
                <a:cs typeface="Source Sans Pro" panose="020B0503030403020204" pitchFamily="34" charset="0"/>
                <a:sym typeface="Nexa Bold" charset="0"/>
              </a:rPr>
              <a:t>B</a:t>
            </a:r>
          </a:p>
        </p:txBody>
      </p:sp>
      <p:sp>
        <p:nvSpPr>
          <p:cNvPr id="56333" name="Rectangle 14"/>
          <p:cNvSpPr>
            <a:spLocks/>
          </p:cNvSpPr>
          <p:nvPr/>
        </p:nvSpPr>
        <p:spPr bwMode="auto">
          <a:xfrm>
            <a:off x="5096669" y="3504407"/>
            <a:ext cx="935831" cy="30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solidFill>
                  <a:srgbClr val="FFFFFF"/>
                </a:solidFill>
                <a:latin typeface="Source Sans Pro" panose="020B0503030403020204" pitchFamily="34" charset="0"/>
                <a:ea typeface="Open Sans Light" panose="020B0306030504020204" pitchFamily="34" charset="0"/>
                <a:cs typeface="Source Sans Pro" panose="020B0503030403020204" pitchFamily="34" charset="0"/>
                <a:sym typeface="Nexa Bold" charset="0"/>
              </a:rPr>
              <a:t>A</a:t>
            </a:r>
          </a:p>
        </p:txBody>
      </p:sp>
      <p:sp>
        <p:nvSpPr>
          <p:cNvPr id="56334" name="Rectangle 15"/>
          <p:cNvSpPr>
            <a:spLocks/>
          </p:cNvSpPr>
          <p:nvPr/>
        </p:nvSpPr>
        <p:spPr bwMode="auto">
          <a:xfrm>
            <a:off x="5703094" y="3858419"/>
            <a:ext cx="935831" cy="3055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nchor="ct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solidFill>
                  <a:srgbClr val="26A69A"/>
                </a:solidFill>
                <a:latin typeface="Source Sans Pro" panose="020B0503030403020204" pitchFamily="34" charset="0"/>
                <a:ea typeface="Open Sans Light" panose="020B0306030504020204" pitchFamily="34" charset="0"/>
                <a:cs typeface="Source Sans Pro" panose="020B0503030403020204" pitchFamily="34" charset="0"/>
                <a:sym typeface="Nexa Bold" charset="0"/>
              </a:rPr>
              <a:t>ABC</a:t>
            </a:r>
          </a:p>
        </p:txBody>
      </p:sp>
      <p:sp>
        <p:nvSpPr>
          <p:cNvPr id="56335" name="Line 20"/>
          <p:cNvSpPr>
            <a:spLocks noChangeShapeType="1"/>
          </p:cNvSpPr>
          <p:nvPr/>
        </p:nvSpPr>
        <p:spPr bwMode="auto">
          <a:xfrm>
            <a:off x="8088313" y="4729957"/>
            <a:ext cx="760413" cy="0"/>
          </a:xfrm>
          <a:prstGeom prst="line">
            <a:avLst/>
          </a:prstGeom>
          <a:noFill/>
          <a:ln w="25400">
            <a:solidFill>
              <a:srgbClr val="676767"/>
            </a:solidFill>
            <a:miter lim="800000"/>
            <a:headEnd/>
            <a:tailEnd/>
          </a:ln>
          <a:extLst>
            <a:ext uri="{909E8E84-426E-40DD-AFC4-6F175D3DCCD1}">
              <a14:hiddenFill xmlns:a14="http://schemas.microsoft.com/office/drawing/2010/main">
                <a:noFill/>
              </a14:hiddenFill>
            </a:ext>
          </a:extLst>
        </p:spPr>
        <p:txBody>
          <a:bodyPr lIns="0" tIns="0" rIns="0" bIns="0"/>
          <a:lstStyle/>
          <a:p>
            <a:endParaRPr lang="es-MX" sz="900"/>
          </a:p>
        </p:txBody>
      </p:sp>
      <p:sp>
        <p:nvSpPr>
          <p:cNvPr id="56336" name="Line 22"/>
          <p:cNvSpPr>
            <a:spLocks noChangeShapeType="1"/>
          </p:cNvSpPr>
          <p:nvPr/>
        </p:nvSpPr>
        <p:spPr bwMode="auto">
          <a:xfrm>
            <a:off x="3367882" y="4772025"/>
            <a:ext cx="858838" cy="0"/>
          </a:xfrm>
          <a:prstGeom prst="line">
            <a:avLst/>
          </a:prstGeom>
          <a:noFill/>
          <a:ln w="25400">
            <a:solidFill>
              <a:srgbClr val="676767"/>
            </a:solidFill>
            <a:miter lim="800000"/>
            <a:headEnd/>
            <a:tailEnd/>
          </a:ln>
          <a:extLst>
            <a:ext uri="{909E8E84-426E-40DD-AFC4-6F175D3DCCD1}">
              <a14:hiddenFill xmlns:a14="http://schemas.microsoft.com/office/drawing/2010/main">
                <a:noFill/>
              </a14:hiddenFill>
            </a:ext>
          </a:extLst>
        </p:spPr>
        <p:txBody>
          <a:bodyPr lIns="0" tIns="0" rIns="0" bIns="0"/>
          <a:lstStyle/>
          <a:p>
            <a:endParaRPr lang="es-MX" sz="900"/>
          </a:p>
        </p:txBody>
      </p:sp>
      <p:sp>
        <p:nvSpPr>
          <p:cNvPr id="56337" name="Freeform 12"/>
          <p:cNvSpPr>
            <a:spLocks/>
          </p:cNvSpPr>
          <p:nvPr/>
        </p:nvSpPr>
        <p:spPr bwMode="auto">
          <a:xfrm rot="5400000" flipH="1">
            <a:off x="3338116" y="1386284"/>
            <a:ext cx="473075" cy="2688432"/>
          </a:xfrm>
          <a:custGeom>
            <a:avLst/>
            <a:gdLst>
              <a:gd name="T0" fmla="*/ 0 w 21600"/>
              <a:gd name="T1" fmla="*/ 0 h 21600"/>
              <a:gd name="T2" fmla="*/ 0 w 21600"/>
              <a:gd name="T3" fmla="*/ 701806092 h 21600"/>
              <a:gd name="T4" fmla="*/ 85723438 w 21600"/>
              <a:gd name="T5" fmla="*/ 701806092 h 21600"/>
              <a:gd name="T6" fmla="*/ 0 60000 65536"/>
              <a:gd name="T7" fmla="*/ 0 60000 65536"/>
              <a:gd name="T8" fmla="*/ 0 60000 65536"/>
            </a:gdLst>
            <a:ahLst/>
            <a:cxnLst>
              <a:cxn ang="T6">
                <a:pos x="T0" y="T1"/>
              </a:cxn>
              <a:cxn ang="T7">
                <a:pos x="T2" y="T3"/>
              </a:cxn>
              <a:cxn ang="T8">
                <a:pos x="T4" y="T5"/>
              </a:cxn>
            </a:cxnLst>
            <a:rect l="0" t="0" r="r" b="b"/>
            <a:pathLst>
              <a:path w="21600" h="21600">
                <a:moveTo>
                  <a:pt x="0" y="0"/>
                </a:moveTo>
                <a:lnTo>
                  <a:pt x="0" y="21600"/>
                </a:lnTo>
                <a:lnTo>
                  <a:pt x="21600" y="21600"/>
                </a:lnTo>
              </a:path>
            </a:pathLst>
          </a:custGeom>
          <a:noFill/>
          <a:ln w="254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s-MX" sz="900"/>
          </a:p>
        </p:txBody>
      </p:sp>
      <p:sp>
        <p:nvSpPr>
          <p:cNvPr id="56338" name="Freeform 12"/>
          <p:cNvSpPr>
            <a:spLocks/>
          </p:cNvSpPr>
          <p:nvPr/>
        </p:nvSpPr>
        <p:spPr bwMode="auto">
          <a:xfrm rot="5400000" flipH="1" flipV="1">
            <a:off x="8402241" y="1388666"/>
            <a:ext cx="473075" cy="2763044"/>
          </a:xfrm>
          <a:custGeom>
            <a:avLst/>
            <a:gdLst>
              <a:gd name="T0" fmla="*/ 0 w 21600"/>
              <a:gd name="T1" fmla="*/ 0 h 21600"/>
              <a:gd name="T2" fmla="*/ 0 w 21600"/>
              <a:gd name="T3" fmla="*/ 721208655 h 21600"/>
              <a:gd name="T4" fmla="*/ 85723438 w 21600"/>
              <a:gd name="T5" fmla="*/ 721208655 h 21600"/>
              <a:gd name="T6" fmla="*/ 0 60000 65536"/>
              <a:gd name="T7" fmla="*/ 0 60000 65536"/>
              <a:gd name="T8" fmla="*/ 0 60000 65536"/>
            </a:gdLst>
            <a:ahLst/>
            <a:cxnLst>
              <a:cxn ang="T6">
                <a:pos x="T0" y="T1"/>
              </a:cxn>
              <a:cxn ang="T7">
                <a:pos x="T2" y="T3"/>
              </a:cxn>
              <a:cxn ang="T8">
                <a:pos x="T4" y="T5"/>
              </a:cxn>
            </a:cxnLst>
            <a:rect l="0" t="0" r="r" b="b"/>
            <a:pathLst>
              <a:path w="21600" h="21600">
                <a:moveTo>
                  <a:pt x="0" y="0"/>
                </a:moveTo>
                <a:lnTo>
                  <a:pt x="0" y="21600"/>
                </a:lnTo>
                <a:lnTo>
                  <a:pt x="21600" y="21600"/>
                </a:lnTo>
              </a:path>
            </a:pathLst>
          </a:custGeom>
          <a:noFill/>
          <a:ln w="25400" cap="flat">
            <a:solidFill>
              <a:schemeClr val="tx1"/>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s-MX" sz="900"/>
          </a:p>
        </p:txBody>
      </p:sp>
      <p:sp>
        <p:nvSpPr>
          <p:cNvPr id="56339" name="Freeform 58"/>
          <p:cNvSpPr>
            <a:spLocks noEditPoints="1"/>
          </p:cNvSpPr>
          <p:nvPr/>
        </p:nvSpPr>
        <p:spPr bwMode="auto">
          <a:xfrm>
            <a:off x="5953919" y="2217738"/>
            <a:ext cx="405606" cy="404813"/>
          </a:xfrm>
          <a:custGeom>
            <a:avLst/>
            <a:gdLst>
              <a:gd name="T0" fmla="*/ 51 w 58"/>
              <a:gd name="T1" fmla="*/ 58 h 58"/>
              <a:gd name="T2" fmla="*/ 7 w 58"/>
              <a:gd name="T3" fmla="*/ 58 h 58"/>
              <a:gd name="T4" fmla="*/ 3 w 58"/>
              <a:gd name="T5" fmla="*/ 50 h 58"/>
              <a:gd name="T6" fmla="*/ 22 w 58"/>
              <a:gd name="T7" fmla="*/ 20 h 58"/>
              <a:gd name="T8" fmla="*/ 22 w 58"/>
              <a:gd name="T9" fmla="*/ 4 h 58"/>
              <a:gd name="T10" fmla="*/ 19 w 58"/>
              <a:gd name="T11" fmla="*/ 4 h 58"/>
              <a:gd name="T12" fmla="*/ 17 w 58"/>
              <a:gd name="T13" fmla="*/ 2 h 58"/>
              <a:gd name="T14" fmla="*/ 19 w 58"/>
              <a:gd name="T15" fmla="*/ 0 h 58"/>
              <a:gd name="T16" fmla="*/ 39 w 58"/>
              <a:gd name="T17" fmla="*/ 0 h 58"/>
              <a:gd name="T18" fmla="*/ 41 w 58"/>
              <a:gd name="T19" fmla="*/ 2 h 58"/>
              <a:gd name="T20" fmla="*/ 39 w 58"/>
              <a:gd name="T21" fmla="*/ 4 h 58"/>
              <a:gd name="T22" fmla="*/ 36 w 58"/>
              <a:gd name="T23" fmla="*/ 4 h 58"/>
              <a:gd name="T24" fmla="*/ 36 w 58"/>
              <a:gd name="T25" fmla="*/ 20 h 58"/>
              <a:gd name="T26" fmla="*/ 55 w 58"/>
              <a:gd name="T27" fmla="*/ 50 h 58"/>
              <a:gd name="T28" fmla="*/ 51 w 58"/>
              <a:gd name="T29" fmla="*/ 58 h 58"/>
              <a:gd name="T30" fmla="*/ 16 w 58"/>
              <a:gd name="T31" fmla="*/ 38 h 58"/>
              <a:gd name="T32" fmla="*/ 43 w 58"/>
              <a:gd name="T33" fmla="*/ 38 h 58"/>
              <a:gd name="T34" fmla="*/ 32 w 58"/>
              <a:gd name="T35" fmla="*/ 22 h 58"/>
              <a:gd name="T36" fmla="*/ 31 w 58"/>
              <a:gd name="T37" fmla="*/ 21 h 58"/>
              <a:gd name="T38" fmla="*/ 31 w 58"/>
              <a:gd name="T39" fmla="*/ 20 h 58"/>
              <a:gd name="T40" fmla="*/ 31 w 58"/>
              <a:gd name="T41" fmla="*/ 4 h 58"/>
              <a:gd name="T42" fmla="*/ 27 w 58"/>
              <a:gd name="T43" fmla="*/ 4 h 58"/>
              <a:gd name="T44" fmla="*/ 27 w 58"/>
              <a:gd name="T45" fmla="*/ 20 h 58"/>
              <a:gd name="T46" fmla="*/ 27 w 58"/>
              <a:gd name="T47" fmla="*/ 21 h 58"/>
              <a:gd name="T48" fmla="*/ 26 w 58"/>
              <a:gd name="T49" fmla="*/ 22 h 58"/>
              <a:gd name="T50" fmla="*/ 16 w 58"/>
              <a:gd name="T51" fmla="*/ 38 h 58"/>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58" h="58">
                <a:moveTo>
                  <a:pt x="51" y="58"/>
                </a:moveTo>
                <a:cubicBezTo>
                  <a:pt x="7" y="58"/>
                  <a:pt x="7" y="58"/>
                  <a:pt x="7" y="58"/>
                </a:cubicBezTo>
                <a:cubicBezTo>
                  <a:pt x="2" y="58"/>
                  <a:pt x="0" y="54"/>
                  <a:pt x="3" y="50"/>
                </a:cubicBezTo>
                <a:cubicBezTo>
                  <a:pt x="22" y="20"/>
                  <a:pt x="22" y="20"/>
                  <a:pt x="22" y="20"/>
                </a:cubicBezTo>
                <a:cubicBezTo>
                  <a:pt x="22" y="4"/>
                  <a:pt x="22" y="4"/>
                  <a:pt x="22" y="4"/>
                </a:cubicBezTo>
                <a:cubicBezTo>
                  <a:pt x="19" y="4"/>
                  <a:pt x="19" y="4"/>
                  <a:pt x="19" y="4"/>
                </a:cubicBezTo>
                <a:cubicBezTo>
                  <a:pt x="18" y="4"/>
                  <a:pt x="17" y="3"/>
                  <a:pt x="17" y="2"/>
                </a:cubicBezTo>
                <a:cubicBezTo>
                  <a:pt x="17" y="1"/>
                  <a:pt x="18" y="0"/>
                  <a:pt x="19" y="0"/>
                </a:cubicBezTo>
                <a:cubicBezTo>
                  <a:pt x="39" y="0"/>
                  <a:pt x="39" y="0"/>
                  <a:pt x="39" y="0"/>
                </a:cubicBezTo>
                <a:cubicBezTo>
                  <a:pt x="40" y="0"/>
                  <a:pt x="41" y="1"/>
                  <a:pt x="41" y="2"/>
                </a:cubicBezTo>
                <a:cubicBezTo>
                  <a:pt x="41" y="3"/>
                  <a:pt x="40" y="4"/>
                  <a:pt x="39" y="4"/>
                </a:cubicBezTo>
                <a:cubicBezTo>
                  <a:pt x="36" y="4"/>
                  <a:pt x="36" y="4"/>
                  <a:pt x="36" y="4"/>
                </a:cubicBezTo>
                <a:cubicBezTo>
                  <a:pt x="36" y="20"/>
                  <a:pt x="36" y="20"/>
                  <a:pt x="36" y="20"/>
                </a:cubicBezTo>
                <a:cubicBezTo>
                  <a:pt x="55" y="50"/>
                  <a:pt x="55" y="50"/>
                  <a:pt x="55" y="50"/>
                </a:cubicBezTo>
                <a:cubicBezTo>
                  <a:pt x="58" y="54"/>
                  <a:pt x="56" y="58"/>
                  <a:pt x="51" y="58"/>
                </a:cubicBezTo>
                <a:close/>
                <a:moveTo>
                  <a:pt x="16" y="38"/>
                </a:moveTo>
                <a:cubicBezTo>
                  <a:pt x="43" y="38"/>
                  <a:pt x="43" y="38"/>
                  <a:pt x="43" y="38"/>
                </a:cubicBezTo>
                <a:cubicBezTo>
                  <a:pt x="32" y="22"/>
                  <a:pt x="32" y="22"/>
                  <a:pt x="32" y="22"/>
                </a:cubicBezTo>
                <a:cubicBezTo>
                  <a:pt x="31" y="21"/>
                  <a:pt x="31" y="21"/>
                  <a:pt x="31" y="21"/>
                </a:cubicBezTo>
                <a:cubicBezTo>
                  <a:pt x="31" y="20"/>
                  <a:pt x="31" y="20"/>
                  <a:pt x="31" y="20"/>
                </a:cubicBezTo>
                <a:cubicBezTo>
                  <a:pt x="31" y="4"/>
                  <a:pt x="31" y="4"/>
                  <a:pt x="31" y="4"/>
                </a:cubicBezTo>
                <a:cubicBezTo>
                  <a:pt x="27" y="4"/>
                  <a:pt x="27" y="4"/>
                  <a:pt x="27" y="4"/>
                </a:cubicBezTo>
                <a:cubicBezTo>
                  <a:pt x="27" y="20"/>
                  <a:pt x="27" y="20"/>
                  <a:pt x="27" y="20"/>
                </a:cubicBezTo>
                <a:cubicBezTo>
                  <a:pt x="27" y="21"/>
                  <a:pt x="27" y="21"/>
                  <a:pt x="27" y="21"/>
                </a:cubicBezTo>
                <a:cubicBezTo>
                  <a:pt x="26" y="22"/>
                  <a:pt x="26" y="22"/>
                  <a:pt x="26" y="22"/>
                </a:cubicBezTo>
                <a:lnTo>
                  <a:pt x="16" y="3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56340" name="Freeform 154"/>
          <p:cNvSpPr>
            <a:spLocks noEditPoints="1"/>
          </p:cNvSpPr>
          <p:nvPr/>
        </p:nvSpPr>
        <p:spPr bwMode="auto">
          <a:xfrm>
            <a:off x="4935538" y="4327525"/>
            <a:ext cx="289719" cy="312738"/>
          </a:xfrm>
          <a:custGeom>
            <a:avLst/>
            <a:gdLst>
              <a:gd name="T0" fmla="*/ 58 w 63"/>
              <a:gd name="T1" fmla="*/ 58 h 68"/>
              <a:gd name="T2" fmla="*/ 41 w 63"/>
              <a:gd name="T3" fmla="*/ 58 h 68"/>
              <a:gd name="T4" fmla="*/ 31 w 63"/>
              <a:gd name="T5" fmla="*/ 68 h 68"/>
              <a:gd name="T6" fmla="*/ 22 w 63"/>
              <a:gd name="T7" fmla="*/ 58 h 68"/>
              <a:gd name="T8" fmla="*/ 5 w 63"/>
              <a:gd name="T9" fmla="*/ 58 h 68"/>
              <a:gd name="T10" fmla="*/ 0 w 63"/>
              <a:gd name="T11" fmla="*/ 53 h 68"/>
              <a:gd name="T12" fmla="*/ 12 w 63"/>
              <a:gd name="T13" fmla="*/ 22 h 68"/>
              <a:gd name="T14" fmla="*/ 28 w 63"/>
              <a:gd name="T15" fmla="*/ 5 h 68"/>
              <a:gd name="T16" fmla="*/ 28 w 63"/>
              <a:gd name="T17" fmla="*/ 3 h 68"/>
              <a:gd name="T18" fmla="*/ 31 w 63"/>
              <a:gd name="T19" fmla="*/ 0 h 68"/>
              <a:gd name="T20" fmla="*/ 35 w 63"/>
              <a:gd name="T21" fmla="*/ 3 h 68"/>
              <a:gd name="T22" fmla="*/ 35 w 63"/>
              <a:gd name="T23" fmla="*/ 5 h 68"/>
              <a:gd name="T24" fmla="*/ 51 w 63"/>
              <a:gd name="T25" fmla="*/ 22 h 68"/>
              <a:gd name="T26" fmla="*/ 63 w 63"/>
              <a:gd name="T27" fmla="*/ 53 h 68"/>
              <a:gd name="T28" fmla="*/ 58 w 63"/>
              <a:gd name="T29" fmla="*/ 58 h 68"/>
              <a:gd name="T30" fmla="*/ 31 w 63"/>
              <a:gd name="T31" fmla="*/ 63 h 68"/>
              <a:gd name="T32" fmla="*/ 26 w 63"/>
              <a:gd name="T33" fmla="*/ 58 h 68"/>
              <a:gd name="T34" fmla="*/ 25 w 63"/>
              <a:gd name="T35" fmla="*/ 57 h 68"/>
              <a:gd name="T36" fmla="*/ 25 w 63"/>
              <a:gd name="T37" fmla="*/ 58 h 68"/>
              <a:gd name="T38" fmla="*/ 31 w 63"/>
              <a:gd name="T39" fmla="*/ 65 h 68"/>
              <a:gd name="T40" fmla="*/ 32 w 63"/>
              <a:gd name="T41" fmla="*/ 64 h 68"/>
              <a:gd name="T42" fmla="*/ 31 w 63"/>
              <a:gd name="T43" fmla="*/ 63 h 6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63" h="68">
                <a:moveTo>
                  <a:pt x="58" y="58"/>
                </a:moveTo>
                <a:cubicBezTo>
                  <a:pt x="41" y="58"/>
                  <a:pt x="41" y="58"/>
                  <a:pt x="41" y="58"/>
                </a:cubicBezTo>
                <a:cubicBezTo>
                  <a:pt x="41" y="63"/>
                  <a:pt x="37" y="68"/>
                  <a:pt x="31" y="68"/>
                </a:cubicBezTo>
                <a:cubicBezTo>
                  <a:pt x="26" y="68"/>
                  <a:pt x="22" y="63"/>
                  <a:pt x="22" y="58"/>
                </a:cubicBezTo>
                <a:cubicBezTo>
                  <a:pt x="5" y="58"/>
                  <a:pt x="5" y="58"/>
                  <a:pt x="5" y="58"/>
                </a:cubicBezTo>
                <a:cubicBezTo>
                  <a:pt x="2" y="58"/>
                  <a:pt x="0" y="56"/>
                  <a:pt x="0" y="53"/>
                </a:cubicBezTo>
                <a:cubicBezTo>
                  <a:pt x="5" y="48"/>
                  <a:pt x="12" y="40"/>
                  <a:pt x="12" y="22"/>
                </a:cubicBezTo>
                <a:cubicBezTo>
                  <a:pt x="12" y="14"/>
                  <a:pt x="18" y="6"/>
                  <a:pt x="28" y="5"/>
                </a:cubicBezTo>
                <a:cubicBezTo>
                  <a:pt x="28" y="4"/>
                  <a:pt x="28" y="4"/>
                  <a:pt x="28" y="3"/>
                </a:cubicBezTo>
                <a:cubicBezTo>
                  <a:pt x="28" y="1"/>
                  <a:pt x="29" y="0"/>
                  <a:pt x="31" y="0"/>
                </a:cubicBezTo>
                <a:cubicBezTo>
                  <a:pt x="33" y="0"/>
                  <a:pt x="35" y="1"/>
                  <a:pt x="35" y="3"/>
                </a:cubicBezTo>
                <a:cubicBezTo>
                  <a:pt x="35" y="4"/>
                  <a:pt x="35" y="4"/>
                  <a:pt x="35" y="5"/>
                </a:cubicBezTo>
                <a:cubicBezTo>
                  <a:pt x="45" y="6"/>
                  <a:pt x="51" y="14"/>
                  <a:pt x="51" y="22"/>
                </a:cubicBezTo>
                <a:cubicBezTo>
                  <a:pt x="51" y="40"/>
                  <a:pt x="57" y="48"/>
                  <a:pt x="63" y="53"/>
                </a:cubicBezTo>
                <a:cubicBezTo>
                  <a:pt x="63" y="56"/>
                  <a:pt x="61" y="58"/>
                  <a:pt x="58" y="58"/>
                </a:cubicBezTo>
                <a:close/>
                <a:moveTo>
                  <a:pt x="31" y="63"/>
                </a:moveTo>
                <a:cubicBezTo>
                  <a:pt x="28" y="63"/>
                  <a:pt x="26" y="61"/>
                  <a:pt x="26" y="58"/>
                </a:cubicBezTo>
                <a:cubicBezTo>
                  <a:pt x="26" y="58"/>
                  <a:pt x="26" y="57"/>
                  <a:pt x="25" y="57"/>
                </a:cubicBezTo>
                <a:cubicBezTo>
                  <a:pt x="25" y="57"/>
                  <a:pt x="25" y="58"/>
                  <a:pt x="25" y="58"/>
                </a:cubicBezTo>
                <a:cubicBezTo>
                  <a:pt x="25" y="62"/>
                  <a:pt x="28" y="65"/>
                  <a:pt x="31" y="65"/>
                </a:cubicBezTo>
                <a:cubicBezTo>
                  <a:pt x="32" y="65"/>
                  <a:pt x="32" y="64"/>
                  <a:pt x="32" y="64"/>
                </a:cubicBezTo>
                <a:cubicBezTo>
                  <a:pt x="32" y="64"/>
                  <a:pt x="32" y="63"/>
                  <a:pt x="31" y="6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56341" name="Freeform 172"/>
          <p:cNvSpPr>
            <a:spLocks noEditPoints="1"/>
          </p:cNvSpPr>
          <p:nvPr/>
        </p:nvSpPr>
        <p:spPr bwMode="auto">
          <a:xfrm>
            <a:off x="7136607" y="4374357"/>
            <a:ext cx="334963" cy="244475"/>
          </a:xfrm>
          <a:custGeom>
            <a:avLst/>
            <a:gdLst>
              <a:gd name="T0" fmla="*/ 59 w 73"/>
              <a:gd name="T1" fmla="*/ 53 h 53"/>
              <a:gd name="T2" fmla="*/ 17 w 73"/>
              <a:gd name="T3" fmla="*/ 53 h 53"/>
              <a:gd name="T4" fmla="*/ 0 w 73"/>
              <a:gd name="T5" fmla="*/ 36 h 53"/>
              <a:gd name="T6" fmla="*/ 10 w 73"/>
              <a:gd name="T7" fmla="*/ 21 h 53"/>
              <a:gd name="T8" fmla="*/ 10 w 73"/>
              <a:gd name="T9" fmla="*/ 19 h 53"/>
              <a:gd name="T10" fmla="*/ 30 w 73"/>
              <a:gd name="T11" fmla="*/ 0 h 53"/>
              <a:gd name="T12" fmla="*/ 48 w 73"/>
              <a:gd name="T13" fmla="*/ 12 h 53"/>
              <a:gd name="T14" fmla="*/ 54 w 73"/>
              <a:gd name="T15" fmla="*/ 9 h 53"/>
              <a:gd name="T16" fmla="*/ 64 w 73"/>
              <a:gd name="T17" fmla="*/ 19 h 53"/>
              <a:gd name="T18" fmla="*/ 62 w 73"/>
              <a:gd name="T19" fmla="*/ 24 h 53"/>
              <a:gd name="T20" fmla="*/ 73 w 73"/>
              <a:gd name="T21" fmla="*/ 38 h 53"/>
              <a:gd name="T22" fmla="*/ 59 w 73"/>
              <a:gd name="T23" fmla="*/ 53 h 53"/>
              <a:gd name="T24" fmla="*/ 49 w 73"/>
              <a:gd name="T25" fmla="*/ 27 h 53"/>
              <a:gd name="T26" fmla="*/ 35 w 73"/>
              <a:gd name="T27" fmla="*/ 13 h 53"/>
              <a:gd name="T28" fmla="*/ 34 w 73"/>
              <a:gd name="T29" fmla="*/ 13 h 53"/>
              <a:gd name="T30" fmla="*/ 34 w 73"/>
              <a:gd name="T31" fmla="*/ 13 h 53"/>
              <a:gd name="T32" fmla="*/ 20 w 73"/>
              <a:gd name="T33" fmla="*/ 27 h 53"/>
              <a:gd name="T34" fmla="*/ 20 w 73"/>
              <a:gd name="T35" fmla="*/ 27 h 53"/>
              <a:gd name="T36" fmla="*/ 21 w 73"/>
              <a:gd name="T37" fmla="*/ 29 h 53"/>
              <a:gd name="T38" fmla="*/ 30 w 73"/>
              <a:gd name="T39" fmla="*/ 29 h 53"/>
              <a:gd name="T40" fmla="*/ 30 w 73"/>
              <a:gd name="T41" fmla="*/ 42 h 53"/>
              <a:gd name="T42" fmla="*/ 31 w 73"/>
              <a:gd name="T43" fmla="*/ 43 h 53"/>
              <a:gd name="T44" fmla="*/ 38 w 73"/>
              <a:gd name="T45" fmla="*/ 43 h 53"/>
              <a:gd name="T46" fmla="*/ 39 w 73"/>
              <a:gd name="T47" fmla="*/ 42 h 53"/>
              <a:gd name="T48" fmla="*/ 39 w 73"/>
              <a:gd name="T49" fmla="*/ 29 h 53"/>
              <a:gd name="T50" fmla="*/ 48 w 73"/>
              <a:gd name="T51" fmla="*/ 29 h 53"/>
              <a:gd name="T52" fmla="*/ 49 w 73"/>
              <a:gd name="T53" fmla="*/ 27 h 53"/>
              <a:gd name="T54" fmla="*/ 49 w 73"/>
              <a:gd name="T55" fmla="*/ 27 h 53"/>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73" h="53">
                <a:moveTo>
                  <a:pt x="59" y="53"/>
                </a:moveTo>
                <a:cubicBezTo>
                  <a:pt x="17" y="53"/>
                  <a:pt x="17" y="53"/>
                  <a:pt x="17" y="53"/>
                </a:cubicBezTo>
                <a:cubicBezTo>
                  <a:pt x="8" y="53"/>
                  <a:pt x="0" y="45"/>
                  <a:pt x="0" y="36"/>
                </a:cubicBezTo>
                <a:cubicBezTo>
                  <a:pt x="0" y="29"/>
                  <a:pt x="4" y="23"/>
                  <a:pt x="10" y="21"/>
                </a:cubicBezTo>
                <a:cubicBezTo>
                  <a:pt x="10" y="20"/>
                  <a:pt x="10" y="20"/>
                  <a:pt x="10" y="19"/>
                </a:cubicBezTo>
                <a:cubicBezTo>
                  <a:pt x="10" y="8"/>
                  <a:pt x="19" y="0"/>
                  <a:pt x="30" y="0"/>
                </a:cubicBezTo>
                <a:cubicBezTo>
                  <a:pt x="37" y="0"/>
                  <a:pt x="45" y="4"/>
                  <a:pt x="48" y="12"/>
                </a:cubicBezTo>
                <a:cubicBezTo>
                  <a:pt x="49" y="10"/>
                  <a:pt x="52" y="9"/>
                  <a:pt x="54" y="9"/>
                </a:cubicBezTo>
                <a:cubicBezTo>
                  <a:pt x="59" y="9"/>
                  <a:pt x="64" y="14"/>
                  <a:pt x="64" y="19"/>
                </a:cubicBezTo>
                <a:cubicBezTo>
                  <a:pt x="64" y="21"/>
                  <a:pt x="63" y="23"/>
                  <a:pt x="62" y="24"/>
                </a:cubicBezTo>
                <a:cubicBezTo>
                  <a:pt x="69" y="26"/>
                  <a:pt x="73" y="32"/>
                  <a:pt x="73" y="38"/>
                </a:cubicBezTo>
                <a:cubicBezTo>
                  <a:pt x="73" y="46"/>
                  <a:pt x="67" y="53"/>
                  <a:pt x="59" y="53"/>
                </a:cubicBezTo>
                <a:close/>
                <a:moveTo>
                  <a:pt x="49" y="27"/>
                </a:moveTo>
                <a:cubicBezTo>
                  <a:pt x="35" y="13"/>
                  <a:pt x="35" y="13"/>
                  <a:pt x="35" y="13"/>
                </a:cubicBezTo>
                <a:cubicBezTo>
                  <a:pt x="35" y="13"/>
                  <a:pt x="35" y="13"/>
                  <a:pt x="34" y="13"/>
                </a:cubicBezTo>
                <a:cubicBezTo>
                  <a:pt x="34" y="13"/>
                  <a:pt x="34" y="13"/>
                  <a:pt x="34" y="13"/>
                </a:cubicBezTo>
                <a:cubicBezTo>
                  <a:pt x="20" y="27"/>
                  <a:pt x="20" y="27"/>
                  <a:pt x="20" y="27"/>
                </a:cubicBezTo>
                <a:cubicBezTo>
                  <a:pt x="20" y="27"/>
                  <a:pt x="20" y="27"/>
                  <a:pt x="20" y="27"/>
                </a:cubicBezTo>
                <a:cubicBezTo>
                  <a:pt x="20" y="28"/>
                  <a:pt x="20" y="29"/>
                  <a:pt x="21" y="29"/>
                </a:cubicBezTo>
                <a:cubicBezTo>
                  <a:pt x="30" y="29"/>
                  <a:pt x="30" y="29"/>
                  <a:pt x="30" y="29"/>
                </a:cubicBezTo>
                <a:cubicBezTo>
                  <a:pt x="30" y="42"/>
                  <a:pt x="30" y="42"/>
                  <a:pt x="30" y="42"/>
                </a:cubicBezTo>
                <a:cubicBezTo>
                  <a:pt x="30" y="43"/>
                  <a:pt x="30" y="43"/>
                  <a:pt x="31" y="43"/>
                </a:cubicBezTo>
                <a:cubicBezTo>
                  <a:pt x="38" y="43"/>
                  <a:pt x="38" y="43"/>
                  <a:pt x="38" y="43"/>
                </a:cubicBezTo>
                <a:cubicBezTo>
                  <a:pt x="39" y="43"/>
                  <a:pt x="39" y="43"/>
                  <a:pt x="39" y="42"/>
                </a:cubicBezTo>
                <a:cubicBezTo>
                  <a:pt x="39" y="29"/>
                  <a:pt x="39" y="29"/>
                  <a:pt x="39" y="29"/>
                </a:cubicBezTo>
                <a:cubicBezTo>
                  <a:pt x="48" y="29"/>
                  <a:pt x="48" y="29"/>
                  <a:pt x="48" y="29"/>
                </a:cubicBezTo>
                <a:cubicBezTo>
                  <a:pt x="49" y="29"/>
                  <a:pt x="49" y="28"/>
                  <a:pt x="49" y="27"/>
                </a:cubicBezTo>
                <a:cubicBezTo>
                  <a:pt x="49" y="27"/>
                  <a:pt x="49" y="27"/>
                  <a:pt x="49" y="2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56342" name="Freeform 282"/>
          <p:cNvSpPr>
            <a:spLocks noChangeArrowheads="1"/>
          </p:cNvSpPr>
          <p:nvPr/>
        </p:nvSpPr>
        <p:spPr bwMode="auto">
          <a:xfrm>
            <a:off x="3358357" y="1823244"/>
            <a:ext cx="384969" cy="382588"/>
          </a:xfrm>
          <a:custGeom>
            <a:avLst/>
            <a:gdLst>
              <a:gd name="T0" fmla="*/ 517526 w 1999"/>
              <a:gd name="T1" fmla="*/ 111299 h 1990"/>
              <a:gd name="T2" fmla="*/ 517526 w 1999"/>
              <a:gd name="T3" fmla="*/ 111299 h 1990"/>
              <a:gd name="T4" fmla="*/ 110513 w 1999"/>
              <a:gd name="T5" fmla="*/ 114380 h 1990"/>
              <a:gd name="T6" fmla="*/ 113979 w 1999"/>
              <a:gd name="T7" fmla="*/ 521066 h 1990"/>
              <a:gd name="T8" fmla="*/ 480175 w 1999"/>
              <a:gd name="T9" fmla="*/ 551491 h 1990"/>
              <a:gd name="T10" fmla="*/ 497503 w 1999"/>
              <a:gd name="T11" fmla="*/ 581530 h 1990"/>
              <a:gd name="T12" fmla="*/ 661925 w 1999"/>
              <a:gd name="T13" fmla="*/ 742895 h 1990"/>
              <a:gd name="T14" fmla="*/ 745484 w 1999"/>
              <a:gd name="T15" fmla="*/ 742895 h 1990"/>
              <a:gd name="T16" fmla="*/ 745484 w 1999"/>
              <a:gd name="T17" fmla="*/ 658554 h 1990"/>
              <a:gd name="T18" fmla="*/ 581062 w 1999"/>
              <a:gd name="T19" fmla="*/ 494108 h 1990"/>
              <a:gd name="T20" fmla="*/ 550642 w 1999"/>
              <a:gd name="T21" fmla="*/ 476777 h 1990"/>
              <a:gd name="T22" fmla="*/ 517526 w 1999"/>
              <a:gd name="T23" fmla="*/ 111299 h 1990"/>
              <a:gd name="T24" fmla="*/ 466698 w 1999"/>
              <a:gd name="T25" fmla="*/ 467149 h 1990"/>
              <a:gd name="T26" fmla="*/ 466698 w 1999"/>
              <a:gd name="T27" fmla="*/ 467149 h 1990"/>
              <a:gd name="T28" fmla="*/ 164807 w 1999"/>
              <a:gd name="T29" fmla="*/ 467149 h 1990"/>
              <a:gd name="T30" fmla="*/ 164807 w 1999"/>
              <a:gd name="T31" fmla="*/ 164446 h 1990"/>
              <a:gd name="T32" fmla="*/ 466698 w 1999"/>
              <a:gd name="T33" fmla="*/ 164446 h 1990"/>
              <a:gd name="T34" fmla="*/ 466698 w 1999"/>
              <a:gd name="T35" fmla="*/ 467149 h 1990"/>
              <a:gd name="T36" fmla="*/ 466698 w 1999"/>
              <a:gd name="T37" fmla="*/ 467149 h 1990"/>
              <a:gd name="T38" fmla="*/ 466698 w 1999"/>
              <a:gd name="T39" fmla="*/ 467149 h 199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999" h="1990">
                <a:moveTo>
                  <a:pt x="1344" y="289"/>
                </a:moveTo>
                <a:lnTo>
                  <a:pt x="1344" y="289"/>
                </a:lnTo>
                <a:cubicBezTo>
                  <a:pt x="1055" y="0"/>
                  <a:pt x="576" y="0"/>
                  <a:pt x="287" y="297"/>
                </a:cubicBezTo>
                <a:cubicBezTo>
                  <a:pt x="0" y="586"/>
                  <a:pt x="0" y="1056"/>
                  <a:pt x="296" y="1353"/>
                </a:cubicBezTo>
                <a:cubicBezTo>
                  <a:pt x="549" y="1605"/>
                  <a:pt x="960" y="1632"/>
                  <a:pt x="1247" y="1432"/>
                </a:cubicBezTo>
                <a:cubicBezTo>
                  <a:pt x="1257" y="1457"/>
                  <a:pt x="1265" y="1483"/>
                  <a:pt x="1292" y="1510"/>
                </a:cubicBezTo>
                <a:cubicBezTo>
                  <a:pt x="1719" y="1929"/>
                  <a:pt x="1719" y="1929"/>
                  <a:pt x="1719" y="1929"/>
                </a:cubicBezTo>
                <a:cubicBezTo>
                  <a:pt x="1779" y="1989"/>
                  <a:pt x="1876" y="1989"/>
                  <a:pt x="1936" y="1929"/>
                </a:cubicBezTo>
                <a:cubicBezTo>
                  <a:pt x="1998" y="1867"/>
                  <a:pt x="1998" y="1772"/>
                  <a:pt x="1936" y="1710"/>
                </a:cubicBezTo>
                <a:cubicBezTo>
                  <a:pt x="1509" y="1283"/>
                  <a:pt x="1509" y="1283"/>
                  <a:pt x="1509" y="1283"/>
                </a:cubicBezTo>
                <a:cubicBezTo>
                  <a:pt x="1492" y="1265"/>
                  <a:pt x="1457" y="1248"/>
                  <a:pt x="1430" y="1238"/>
                </a:cubicBezTo>
                <a:cubicBezTo>
                  <a:pt x="1631" y="951"/>
                  <a:pt x="1606" y="551"/>
                  <a:pt x="1344" y="289"/>
                </a:cubicBezTo>
                <a:close/>
                <a:moveTo>
                  <a:pt x="1212" y="1213"/>
                </a:moveTo>
                <a:lnTo>
                  <a:pt x="1212" y="1213"/>
                </a:lnTo>
                <a:cubicBezTo>
                  <a:pt x="995" y="1432"/>
                  <a:pt x="646" y="1432"/>
                  <a:pt x="428" y="1213"/>
                </a:cubicBezTo>
                <a:cubicBezTo>
                  <a:pt x="209" y="994"/>
                  <a:pt x="209" y="646"/>
                  <a:pt x="428" y="427"/>
                </a:cubicBezTo>
                <a:cubicBezTo>
                  <a:pt x="636" y="210"/>
                  <a:pt x="995" y="210"/>
                  <a:pt x="1212" y="427"/>
                </a:cubicBezTo>
                <a:cubicBezTo>
                  <a:pt x="1430" y="637"/>
                  <a:pt x="1430" y="994"/>
                  <a:pt x="1212" y="1213"/>
                </a:cubicBezTo>
                <a:close/>
                <a:moveTo>
                  <a:pt x="1212" y="1213"/>
                </a:moveTo>
                <a:lnTo>
                  <a:pt x="1212" y="1213"/>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56343" name="TextBox 47"/>
          <p:cNvSpPr txBox="1">
            <a:spLocks noChangeArrowheads="1"/>
          </p:cNvSpPr>
          <p:nvPr/>
        </p:nvSpPr>
        <p:spPr bwMode="auto">
          <a:xfrm>
            <a:off x="1089025" y="1968500"/>
            <a:ext cx="2289969" cy="506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s-CO" sz="1200" dirty="0">
                <a:latin typeface="+mn-lt"/>
              </a:rPr>
              <a:t>Lorem ipsum dolor sit amet, consectetur adipiscing elit. </a:t>
            </a:r>
            <a:endParaRPr lang="en-US" altLang="es-MX" sz="1200" dirty="0">
              <a:latin typeface="+mn-lt"/>
              <a:cs typeface="Calibri Light" panose="020F0302020204030204" pitchFamily="34" charset="0"/>
            </a:endParaRPr>
          </a:p>
        </p:txBody>
      </p:sp>
      <p:sp>
        <p:nvSpPr>
          <p:cNvPr id="56344" name="TextBox 50"/>
          <p:cNvSpPr txBox="1">
            <a:spLocks noChangeArrowheads="1"/>
          </p:cNvSpPr>
          <p:nvPr/>
        </p:nvSpPr>
        <p:spPr bwMode="auto">
          <a:xfrm>
            <a:off x="2751421" y="1720850"/>
            <a:ext cx="598205"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600" b="1" dirty="0">
                <a:latin typeface="Source Sans Pro" panose="020B0503030403020204" pitchFamily="34" charset="0"/>
              </a:rPr>
              <a:t>Title</a:t>
            </a:r>
            <a:endParaRPr lang="id-ID" altLang="es-MX" sz="1600" b="1" dirty="0">
              <a:latin typeface="Source Sans Pro" panose="020B0503030403020204" pitchFamily="34" charset="0"/>
            </a:endParaRPr>
          </a:p>
        </p:txBody>
      </p:sp>
      <p:sp>
        <p:nvSpPr>
          <p:cNvPr id="56346" name="TextBox 52"/>
          <p:cNvSpPr txBox="1">
            <a:spLocks noChangeArrowheads="1"/>
          </p:cNvSpPr>
          <p:nvPr/>
        </p:nvSpPr>
        <p:spPr bwMode="auto">
          <a:xfrm>
            <a:off x="8878297" y="1741488"/>
            <a:ext cx="598204"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latin typeface="Source Sans Pro" panose="020B0503030403020204" pitchFamily="34" charset="0"/>
              </a:rPr>
              <a:t>Title</a:t>
            </a:r>
            <a:endParaRPr lang="id-ID" altLang="es-MX" sz="1600" b="1" dirty="0">
              <a:latin typeface="Source Sans Pro" panose="020B0503030403020204" pitchFamily="34" charset="0"/>
            </a:endParaRPr>
          </a:p>
          <a:p>
            <a:endParaRPr lang="id-ID" altLang="es-MX" sz="1600" b="1" dirty="0">
              <a:latin typeface="Source Sans Pro" panose="020B0503030403020204" pitchFamily="34" charset="0"/>
            </a:endParaRPr>
          </a:p>
        </p:txBody>
      </p:sp>
      <p:grpSp>
        <p:nvGrpSpPr>
          <p:cNvPr id="56" name="Group 55"/>
          <p:cNvGrpSpPr/>
          <p:nvPr/>
        </p:nvGrpSpPr>
        <p:grpSpPr>
          <a:xfrm>
            <a:off x="8563581" y="1852105"/>
            <a:ext cx="267367" cy="286118"/>
            <a:chOff x="5484820" y="7048230"/>
            <a:chExt cx="1337946" cy="1431781"/>
          </a:xfrm>
          <a:solidFill>
            <a:schemeClr val="accent2"/>
          </a:solidFill>
        </p:grpSpPr>
        <p:sp>
          <p:nvSpPr>
            <p:cNvPr id="61" name="Freeform 284"/>
            <p:cNvSpPr>
              <a:spLocks noChangeArrowheads="1"/>
            </p:cNvSpPr>
            <p:nvPr/>
          </p:nvSpPr>
          <p:spPr bwMode="auto">
            <a:xfrm>
              <a:off x="5484820" y="7048230"/>
              <a:ext cx="1303858" cy="596576"/>
            </a:xfrm>
            <a:custGeom>
              <a:avLst/>
              <a:gdLst>
                <a:gd name="T0" fmla="*/ 122 w 1352"/>
                <a:gd name="T1" fmla="*/ 621 h 622"/>
                <a:gd name="T2" fmla="*/ 122 w 1352"/>
                <a:gd name="T3" fmla="*/ 621 h 622"/>
                <a:gd name="T4" fmla="*/ 235 w 1352"/>
                <a:gd name="T5" fmla="*/ 551 h 622"/>
                <a:gd name="T6" fmla="*/ 697 w 1352"/>
                <a:gd name="T7" fmla="*/ 237 h 622"/>
                <a:gd name="T8" fmla="*/ 994 w 1352"/>
                <a:gd name="T9" fmla="*/ 340 h 622"/>
                <a:gd name="T10" fmla="*/ 933 w 1352"/>
                <a:gd name="T11" fmla="*/ 359 h 622"/>
                <a:gd name="T12" fmla="*/ 889 w 1352"/>
                <a:gd name="T13" fmla="*/ 402 h 622"/>
                <a:gd name="T14" fmla="*/ 916 w 1352"/>
                <a:gd name="T15" fmla="*/ 454 h 622"/>
                <a:gd name="T16" fmla="*/ 1281 w 1352"/>
                <a:gd name="T17" fmla="*/ 621 h 622"/>
                <a:gd name="T18" fmla="*/ 1335 w 1352"/>
                <a:gd name="T19" fmla="*/ 611 h 622"/>
                <a:gd name="T20" fmla="*/ 1351 w 1352"/>
                <a:gd name="T21" fmla="*/ 567 h 622"/>
                <a:gd name="T22" fmla="*/ 1351 w 1352"/>
                <a:gd name="T23" fmla="*/ 167 h 622"/>
                <a:gd name="T24" fmla="*/ 1316 w 1352"/>
                <a:gd name="T25" fmla="*/ 124 h 622"/>
                <a:gd name="T26" fmla="*/ 1265 w 1352"/>
                <a:gd name="T27" fmla="*/ 140 h 622"/>
                <a:gd name="T28" fmla="*/ 1211 w 1352"/>
                <a:gd name="T29" fmla="*/ 219 h 622"/>
                <a:gd name="T30" fmla="*/ 697 w 1352"/>
                <a:gd name="T31" fmla="*/ 0 h 622"/>
                <a:gd name="T32" fmla="*/ 17 w 1352"/>
                <a:gd name="T33" fmla="*/ 454 h 622"/>
                <a:gd name="T34" fmla="*/ 25 w 1352"/>
                <a:gd name="T35" fmla="*/ 567 h 622"/>
                <a:gd name="T36" fmla="*/ 122 w 1352"/>
                <a:gd name="T37" fmla="*/ 621 h 622"/>
                <a:gd name="T38" fmla="*/ 122 w 1352"/>
                <a:gd name="T39" fmla="*/ 621 h 622"/>
                <a:gd name="T40" fmla="*/ 122 w 1352"/>
                <a:gd name="T41" fmla="*/ 621 h 6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352" h="622">
                  <a:moveTo>
                    <a:pt x="122" y="621"/>
                  </a:moveTo>
                  <a:lnTo>
                    <a:pt x="122" y="621"/>
                  </a:lnTo>
                  <a:cubicBezTo>
                    <a:pt x="173" y="621"/>
                    <a:pt x="208" y="594"/>
                    <a:pt x="235" y="551"/>
                  </a:cubicBezTo>
                  <a:cubicBezTo>
                    <a:pt x="305" y="367"/>
                    <a:pt x="487" y="237"/>
                    <a:pt x="697" y="237"/>
                  </a:cubicBezTo>
                  <a:cubicBezTo>
                    <a:pt x="811" y="237"/>
                    <a:pt x="916" y="280"/>
                    <a:pt x="994" y="340"/>
                  </a:cubicBezTo>
                  <a:cubicBezTo>
                    <a:pt x="933" y="359"/>
                    <a:pt x="933" y="359"/>
                    <a:pt x="933" y="359"/>
                  </a:cubicBezTo>
                  <a:cubicBezTo>
                    <a:pt x="906" y="359"/>
                    <a:pt x="889" y="375"/>
                    <a:pt x="889" y="402"/>
                  </a:cubicBezTo>
                  <a:cubicBezTo>
                    <a:pt x="889" y="419"/>
                    <a:pt x="898" y="446"/>
                    <a:pt x="916" y="454"/>
                  </a:cubicBezTo>
                  <a:cubicBezTo>
                    <a:pt x="1281" y="621"/>
                    <a:pt x="1281" y="621"/>
                    <a:pt x="1281" y="621"/>
                  </a:cubicBezTo>
                  <a:cubicBezTo>
                    <a:pt x="1300" y="621"/>
                    <a:pt x="1316" y="621"/>
                    <a:pt x="1335" y="611"/>
                  </a:cubicBezTo>
                  <a:cubicBezTo>
                    <a:pt x="1343" y="602"/>
                    <a:pt x="1351" y="586"/>
                    <a:pt x="1351" y="567"/>
                  </a:cubicBezTo>
                  <a:cubicBezTo>
                    <a:pt x="1351" y="167"/>
                    <a:pt x="1351" y="167"/>
                    <a:pt x="1351" y="167"/>
                  </a:cubicBezTo>
                  <a:cubicBezTo>
                    <a:pt x="1351" y="149"/>
                    <a:pt x="1343" y="124"/>
                    <a:pt x="1316" y="124"/>
                  </a:cubicBezTo>
                  <a:cubicBezTo>
                    <a:pt x="1300" y="115"/>
                    <a:pt x="1273" y="124"/>
                    <a:pt x="1265" y="140"/>
                  </a:cubicBezTo>
                  <a:cubicBezTo>
                    <a:pt x="1211" y="219"/>
                    <a:pt x="1211" y="219"/>
                    <a:pt x="1211" y="219"/>
                  </a:cubicBezTo>
                  <a:cubicBezTo>
                    <a:pt x="1081" y="88"/>
                    <a:pt x="898" y="0"/>
                    <a:pt x="697" y="0"/>
                  </a:cubicBezTo>
                  <a:cubicBezTo>
                    <a:pt x="392" y="0"/>
                    <a:pt x="122" y="194"/>
                    <a:pt x="17" y="454"/>
                  </a:cubicBezTo>
                  <a:cubicBezTo>
                    <a:pt x="0" y="489"/>
                    <a:pt x="0" y="532"/>
                    <a:pt x="25" y="567"/>
                  </a:cubicBezTo>
                  <a:cubicBezTo>
                    <a:pt x="43" y="602"/>
                    <a:pt x="87" y="621"/>
                    <a:pt x="122" y="621"/>
                  </a:cubicBezTo>
                  <a:close/>
                  <a:moveTo>
                    <a:pt x="122" y="621"/>
                  </a:moveTo>
                  <a:lnTo>
                    <a:pt x="122" y="621"/>
                  </a:lnTo>
                  <a:close/>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6900">
                <a:latin typeface="Calibri Light"/>
              </a:endParaRPr>
            </a:p>
          </p:txBody>
        </p:sp>
        <p:sp>
          <p:nvSpPr>
            <p:cNvPr id="62" name="Freeform 285"/>
            <p:cNvSpPr>
              <a:spLocks noChangeArrowheads="1"/>
            </p:cNvSpPr>
            <p:nvPr/>
          </p:nvSpPr>
          <p:spPr bwMode="auto">
            <a:xfrm>
              <a:off x="5518908" y="7883435"/>
              <a:ext cx="1303858" cy="596576"/>
            </a:xfrm>
            <a:custGeom>
              <a:avLst/>
              <a:gdLst>
                <a:gd name="T0" fmla="*/ 1325 w 1352"/>
                <a:gd name="T1" fmla="*/ 54 h 620"/>
                <a:gd name="T2" fmla="*/ 1325 w 1352"/>
                <a:gd name="T3" fmla="*/ 54 h 620"/>
                <a:gd name="T4" fmla="*/ 1230 w 1352"/>
                <a:gd name="T5" fmla="*/ 0 h 620"/>
                <a:gd name="T6" fmla="*/ 1125 w 1352"/>
                <a:gd name="T7" fmla="*/ 70 h 620"/>
                <a:gd name="T8" fmla="*/ 662 w 1352"/>
                <a:gd name="T9" fmla="*/ 376 h 620"/>
                <a:gd name="T10" fmla="*/ 357 w 1352"/>
                <a:gd name="T11" fmla="*/ 271 h 620"/>
                <a:gd name="T12" fmla="*/ 417 w 1352"/>
                <a:gd name="T13" fmla="*/ 262 h 620"/>
                <a:gd name="T14" fmla="*/ 462 w 1352"/>
                <a:gd name="T15" fmla="*/ 219 h 620"/>
                <a:gd name="T16" fmla="*/ 435 w 1352"/>
                <a:gd name="T17" fmla="*/ 166 h 620"/>
                <a:gd name="T18" fmla="*/ 68 w 1352"/>
                <a:gd name="T19" fmla="*/ 0 h 620"/>
                <a:gd name="T20" fmla="*/ 25 w 1352"/>
                <a:gd name="T21" fmla="*/ 9 h 620"/>
                <a:gd name="T22" fmla="*/ 0 w 1352"/>
                <a:gd name="T23" fmla="*/ 54 h 620"/>
                <a:gd name="T24" fmla="*/ 0 w 1352"/>
                <a:gd name="T25" fmla="*/ 454 h 620"/>
                <a:gd name="T26" fmla="*/ 33 w 1352"/>
                <a:gd name="T27" fmla="*/ 498 h 620"/>
                <a:gd name="T28" fmla="*/ 87 w 1352"/>
                <a:gd name="T29" fmla="*/ 481 h 620"/>
                <a:gd name="T30" fmla="*/ 138 w 1352"/>
                <a:gd name="T31" fmla="*/ 403 h 620"/>
                <a:gd name="T32" fmla="*/ 662 w 1352"/>
                <a:gd name="T33" fmla="*/ 619 h 620"/>
                <a:gd name="T34" fmla="*/ 1343 w 1352"/>
                <a:gd name="T35" fmla="*/ 166 h 620"/>
                <a:gd name="T36" fmla="*/ 1325 w 1352"/>
                <a:gd name="T37" fmla="*/ 54 h 620"/>
                <a:gd name="T38" fmla="*/ 1325 w 1352"/>
                <a:gd name="T39" fmla="*/ 54 h 620"/>
                <a:gd name="T40" fmla="*/ 1325 w 1352"/>
                <a:gd name="T41" fmla="*/ 54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352" h="620">
                  <a:moveTo>
                    <a:pt x="1325" y="54"/>
                  </a:moveTo>
                  <a:lnTo>
                    <a:pt x="1325" y="54"/>
                  </a:lnTo>
                  <a:cubicBezTo>
                    <a:pt x="1308" y="19"/>
                    <a:pt x="1273" y="0"/>
                    <a:pt x="1230" y="0"/>
                  </a:cubicBezTo>
                  <a:cubicBezTo>
                    <a:pt x="1186" y="0"/>
                    <a:pt x="1141" y="27"/>
                    <a:pt x="1125" y="70"/>
                  </a:cubicBezTo>
                  <a:cubicBezTo>
                    <a:pt x="1046" y="254"/>
                    <a:pt x="863" y="376"/>
                    <a:pt x="662" y="376"/>
                  </a:cubicBezTo>
                  <a:cubicBezTo>
                    <a:pt x="541" y="376"/>
                    <a:pt x="435" y="341"/>
                    <a:pt x="357" y="271"/>
                  </a:cubicBezTo>
                  <a:cubicBezTo>
                    <a:pt x="417" y="262"/>
                    <a:pt x="417" y="262"/>
                    <a:pt x="417" y="262"/>
                  </a:cubicBezTo>
                  <a:cubicBezTo>
                    <a:pt x="444" y="262"/>
                    <a:pt x="462" y="244"/>
                    <a:pt x="462" y="219"/>
                  </a:cubicBezTo>
                  <a:cubicBezTo>
                    <a:pt x="470" y="201"/>
                    <a:pt x="452" y="176"/>
                    <a:pt x="435" y="166"/>
                  </a:cubicBezTo>
                  <a:cubicBezTo>
                    <a:pt x="68" y="0"/>
                    <a:pt x="68" y="0"/>
                    <a:pt x="68" y="0"/>
                  </a:cubicBezTo>
                  <a:cubicBezTo>
                    <a:pt x="52" y="0"/>
                    <a:pt x="33" y="0"/>
                    <a:pt x="25" y="9"/>
                  </a:cubicBezTo>
                  <a:cubicBezTo>
                    <a:pt x="8" y="19"/>
                    <a:pt x="0" y="35"/>
                    <a:pt x="0" y="54"/>
                  </a:cubicBezTo>
                  <a:cubicBezTo>
                    <a:pt x="0" y="454"/>
                    <a:pt x="0" y="454"/>
                    <a:pt x="0" y="454"/>
                  </a:cubicBezTo>
                  <a:cubicBezTo>
                    <a:pt x="0" y="471"/>
                    <a:pt x="8" y="489"/>
                    <a:pt x="33" y="498"/>
                  </a:cubicBezTo>
                  <a:cubicBezTo>
                    <a:pt x="52" y="506"/>
                    <a:pt x="78" y="498"/>
                    <a:pt x="87" y="481"/>
                  </a:cubicBezTo>
                  <a:cubicBezTo>
                    <a:pt x="138" y="403"/>
                    <a:pt x="138" y="403"/>
                    <a:pt x="138" y="403"/>
                  </a:cubicBezTo>
                  <a:cubicBezTo>
                    <a:pt x="270" y="533"/>
                    <a:pt x="452" y="619"/>
                    <a:pt x="662" y="619"/>
                  </a:cubicBezTo>
                  <a:cubicBezTo>
                    <a:pt x="968" y="619"/>
                    <a:pt x="1230" y="428"/>
                    <a:pt x="1343" y="166"/>
                  </a:cubicBezTo>
                  <a:cubicBezTo>
                    <a:pt x="1351" y="132"/>
                    <a:pt x="1351" y="87"/>
                    <a:pt x="1325" y="54"/>
                  </a:cubicBezTo>
                  <a:close/>
                  <a:moveTo>
                    <a:pt x="1325" y="54"/>
                  </a:moveTo>
                  <a:lnTo>
                    <a:pt x="1325" y="54"/>
                  </a:lnTo>
                  <a:close/>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6900">
                <a:latin typeface="Calibri Light"/>
              </a:endParaRPr>
            </a:p>
          </p:txBody>
        </p:sp>
      </p:grpSp>
      <p:sp>
        <p:nvSpPr>
          <p:cNvPr id="56349" name="TextBox 63"/>
          <p:cNvSpPr txBox="1">
            <a:spLocks noChangeArrowheads="1"/>
          </p:cNvSpPr>
          <p:nvPr/>
        </p:nvSpPr>
        <p:spPr bwMode="auto">
          <a:xfrm>
            <a:off x="9155316" y="4472782"/>
            <a:ext cx="598204"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latin typeface="Source Sans Pro" panose="020B0503030403020204" pitchFamily="34" charset="0"/>
              </a:rPr>
              <a:t>Title</a:t>
            </a:r>
            <a:endParaRPr lang="id-ID" altLang="es-MX" sz="1600" b="1" dirty="0">
              <a:latin typeface="Source Sans Pro" panose="020B0503030403020204" pitchFamily="34" charset="0"/>
            </a:endParaRPr>
          </a:p>
          <a:p>
            <a:endParaRPr lang="id-ID" altLang="es-MX" sz="1600" b="1" dirty="0">
              <a:latin typeface="Source Sans Pro" panose="020B0503030403020204" pitchFamily="34" charset="0"/>
            </a:endParaRPr>
          </a:p>
        </p:txBody>
      </p:sp>
      <p:grpSp>
        <p:nvGrpSpPr>
          <p:cNvPr id="65" name="Group 64"/>
          <p:cNvGrpSpPr/>
          <p:nvPr/>
        </p:nvGrpSpPr>
        <p:grpSpPr>
          <a:xfrm>
            <a:off x="8840721" y="4583134"/>
            <a:ext cx="267367" cy="286118"/>
            <a:chOff x="5484820" y="7048230"/>
            <a:chExt cx="1337946" cy="1431781"/>
          </a:xfrm>
          <a:solidFill>
            <a:schemeClr val="accent2"/>
          </a:solidFill>
        </p:grpSpPr>
        <p:sp>
          <p:nvSpPr>
            <p:cNvPr id="66" name="Freeform 284"/>
            <p:cNvSpPr>
              <a:spLocks noChangeArrowheads="1"/>
            </p:cNvSpPr>
            <p:nvPr/>
          </p:nvSpPr>
          <p:spPr bwMode="auto">
            <a:xfrm>
              <a:off x="5484820" y="7048230"/>
              <a:ext cx="1303858" cy="596576"/>
            </a:xfrm>
            <a:custGeom>
              <a:avLst/>
              <a:gdLst>
                <a:gd name="T0" fmla="*/ 122 w 1352"/>
                <a:gd name="T1" fmla="*/ 621 h 622"/>
                <a:gd name="T2" fmla="*/ 122 w 1352"/>
                <a:gd name="T3" fmla="*/ 621 h 622"/>
                <a:gd name="T4" fmla="*/ 235 w 1352"/>
                <a:gd name="T5" fmla="*/ 551 h 622"/>
                <a:gd name="T6" fmla="*/ 697 w 1352"/>
                <a:gd name="T7" fmla="*/ 237 h 622"/>
                <a:gd name="T8" fmla="*/ 994 w 1352"/>
                <a:gd name="T9" fmla="*/ 340 h 622"/>
                <a:gd name="T10" fmla="*/ 933 w 1352"/>
                <a:gd name="T11" fmla="*/ 359 h 622"/>
                <a:gd name="T12" fmla="*/ 889 w 1352"/>
                <a:gd name="T13" fmla="*/ 402 h 622"/>
                <a:gd name="T14" fmla="*/ 916 w 1352"/>
                <a:gd name="T15" fmla="*/ 454 h 622"/>
                <a:gd name="T16" fmla="*/ 1281 w 1352"/>
                <a:gd name="T17" fmla="*/ 621 h 622"/>
                <a:gd name="T18" fmla="*/ 1335 w 1352"/>
                <a:gd name="T19" fmla="*/ 611 h 622"/>
                <a:gd name="T20" fmla="*/ 1351 w 1352"/>
                <a:gd name="T21" fmla="*/ 567 h 622"/>
                <a:gd name="T22" fmla="*/ 1351 w 1352"/>
                <a:gd name="T23" fmla="*/ 167 h 622"/>
                <a:gd name="T24" fmla="*/ 1316 w 1352"/>
                <a:gd name="T25" fmla="*/ 124 h 622"/>
                <a:gd name="T26" fmla="*/ 1265 w 1352"/>
                <a:gd name="T27" fmla="*/ 140 h 622"/>
                <a:gd name="T28" fmla="*/ 1211 w 1352"/>
                <a:gd name="T29" fmla="*/ 219 h 622"/>
                <a:gd name="T30" fmla="*/ 697 w 1352"/>
                <a:gd name="T31" fmla="*/ 0 h 622"/>
                <a:gd name="T32" fmla="*/ 17 w 1352"/>
                <a:gd name="T33" fmla="*/ 454 h 622"/>
                <a:gd name="T34" fmla="*/ 25 w 1352"/>
                <a:gd name="T35" fmla="*/ 567 h 622"/>
                <a:gd name="T36" fmla="*/ 122 w 1352"/>
                <a:gd name="T37" fmla="*/ 621 h 622"/>
                <a:gd name="T38" fmla="*/ 122 w 1352"/>
                <a:gd name="T39" fmla="*/ 621 h 622"/>
                <a:gd name="T40" fmla="*/ 122 w 1352"/>
                <a:gd name="T41" fmla="*/ 621 h 6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352" h="622">
                  <a:moveTo>
                    <a:pt x="122" y="621"/>
                  </a:moveTo>
                  <a:lnTo>
                    <a:pt x="122" y="621"/>
                  </a:lnTo>
                  <a:cubicBezTo>
                    <a:pt x="173" y="621"/>
                    <a:pt x="208" y="594"/>
                    <a:pt x="235" y="551"/>
                  </a:cubicBezTo>
                  <a:cubicBezTo>
                    <a:pt x="305" y="367"/>
                    <a:pt x="487" y="237"/>
                    <a:pt x="697" y="237"/>
                  </a:cubicBezTo>
                  <a:cubicBezTo>
                    <a:pt x="811" y="237"/>
                    <a:pt x="916" y="280"/>
                    <a:pt x="994" y="340"/>
                  </a:cubicBezTo>
                  <a:cubicBezTo>
                    <a:pt x="933" y="359"/>
                    <a:pt x="933" y="359"/>
                    <a:pt x="933" y="359"/>
                  </a:cubicBezTo>
                  <a:cubicBezTo>
                    <a:pt x="906" y="359"/>
                    <a:pt x="889" y="375"/>
                    <a:pt x="889" y="402"/>
                  </a:cubicBezTo>
                  <a:cubicBezTo>
                    <a:pt x="889" y="419"/>
                    <a:pt x="898" y="446"/>
                    <a:pt x="916" y="454"/>
                  </a:cubicBezTo>
                  <a:cubicBezTo>
                    <a:pt x="1281" y="621"/>
                    <a:pt x="1281" y="621"/>
                    <a:pt x="1281" y="621"/>
                  </a:cubicBezTo>
                  <a:cubicBezTo>
                    <a:pt x="1300" y="621"/>
                    <a:pt x="1316" y="621"/>
                    <a:pt x="1335" y="611"/>
                  </a:cubicBezTo>
                  <a:cubicBezTo>
                    <a:pt x="1343" y="602"/>
                    <a:pt x="1351" y="586"/>
                    <a:pt x="1351" y="567"/>
                  </a:cubicBezTo>
                  <a:cubicBezTo>
                    <a:pt x="1351" y="167"/>
                    <a:pt x="1351" y="167"/>
                    <a:pt x="1351" y="167"/>
                  </a:cubicBezTo>
                  <a:cubicBezTo>
                    <a:pt x="1351" y="149"/>
                    <a:pt x="1343" y="124"/>
                    <a:pt x="1316" y="124"/>
                  </a:cubicBezTo>
                  <a:cubicBezTo>
                    <a:pt x="1300" y="115"/>
                    <a:pt x="1273" y="124"/>
                    <a:pt x="1265" y="140"/>
                  </a:cubicBezTo>
                  <a:cubicBezTo>
                    <a:pt x="1211" y="219"/>
                    <a:pt x="1211" y="219"/>
                    <a:pt x="1211" y="219"/>
                  </a:cubicBezTo>
                  <a:cubicBezTo>
                    <a:pt x="1081" y="88"/>
                    <a:pt x="898" y="0"/>
                    <a:pt x="697" y="0"/>
                  </a:cubicBezTo>
                  <a:cubicBezTo>
                    <a:pt x="392" y="0"/>
                    <a:pt x="122" y="194"/>
                    <a:pt x="17" y="454"/>
                  </a:cubicBezTo>
                  <a:cubicBezTo>
                    <a:pt x="0" y="489"/>
                    <a:pt x="0" y="532"/>
                    <a:pt x="25" y="567"/>
                  </a:cubicBezTo>
                  <a:cubicBezTo>
                    <a:pt x="43" y="602"/>
                    <a:pt x="87" y="621"/>
                    <a:pt x="122" y="621"/>
                  </a:cubicBezTo>
                  <a:close/>
                  <a:moveTo>
                    <a:pt x="122" y="621"/>
                  </a:moveTo>
                  <a:lnTo>
                    <a:pt x="122" y="621"/>
                  </a:lnTo>
                  <a:close/>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6900">
                <a:latin typeface="Calibri Light"/>
              </a:endParaRPr>
            </a:p>
          </p:txBody>
        </p:sp>
        <p:sp>
          <p:nvSpPr>
            <p:cNvPr id="67" name="Freeform 285"/>
            <p:cNvSpPr>
              <a:spLocks noChangeArrowheads="1"/>
            </p:cNvSpPr>
            <p:nvPr/>
          </p:nvSpPr>
          <p:spPr bwMode="auto">
            <a:xfrm>
              <a:off x="5518908" y="7883435"/>
              <a:ext cx="1303858" cy="596576"/>
            </a:xfrm>
            <a:custGeom>
              <a:avLst/>
              <a:gdLst>
                <a:gd name="T0" fmla="*/ 1325 w 1352"/>
                <a:gd name="T1" fmla="*/ 54 h 620"/>
                <a:gd name="T2" fmla="*/ 1325 w 1352"/>
                <a:gd name="T3" fmla="*/ 54 h 620"/>
                <a:gd name="T4" fmla="*/ 1230 w 1352"/>
                <a:gd name="T5" fmla="*/ 0 h 620"/>
                <a:gd name="T6" fmla="*/ 1125 w 1352"/>
                <a:gd name="T7" fmla="*/ 70 h 620"/>
                <a:gd name="T8" fmla="*/ 662 w 1352"/>
                <a:gd name="T9" fmla="*/ 376 h 620"/>
                <a:gd name="T10" fmla="*/ 357 w 1352"/>
                <a:gd name="T11" fmla="*/ 271 h 620"/>
                <a:gd name="T12" fmla="*/ 417 w 1352"/>
                <a:gd name="T13" fmla="*/ 262 h 620"/>
                <a:gd name="T14" fmla="*/ 462 w 1352"/>
                <a:gd name="T15" fmla="*/ 219 h 620"/>
                <a:gd name="T16" fmla="*/ 435 w 1352"/>
                <a:gd name="T17" fmla="*/ 166 h 620"/>
                <a:gd name="T18" fmla="*/ 68 w 1352"/>
                <a:gd name="T19" fmla="*/ 0 h 620"/>
                <a:gd name="T20" fmla="*/ 25 w 1352"/>
                <a:gd name="T21" fmla="*/ 9 h 620"/>
                <a:gd name="T22" fmla="*/ 0 w 1352"/>
                <a:gd name="T23" fmla="*/ 54 h 620"/>
                <a:gd name="T24" fmla="*/ 0 w 1352"/>
                <a:gd name="T25" fmla="*/ 454 h 620"/>
                <a:gd name="T26" fmla="*/ 33 w 1352"/>
                <a:gd name="T27" fmla="*/ 498 h 620"/>
                <a:gd name="T28" fmla="*/ 87 w 1352"/>
                <a:gd name="T29" fmla="*/ 481 h 620"/>
                <a:gd name="T30" fmla="*/ 138 w 1352"/>
                <a:gd name="T31" fmla="*/ 403 h 620"/>
                <a:gd name="T32" fmla="*/ 662 w 1352"/>
                <a:gd name="T33" fmla="*/ 619 h 620"/>
                <a:gd name="T34" fmla="*/ 1343 w 1352"/>
                <a:gd name="T35" fmla="*/ 166 h 620"/>
                <a:gd name="T36" fmla="*/ 1325 w 1352"/>
                <a:gd name="T37" fmla="*/ 54 h 620"/>
                <a:gd name="T38" fmla="*/ 1325 w 1352"/>
                <a:gd name="T39" fmla="*/ 54 h 620"/>
                <a:gd name="T40" fmla="*/ 1325 w 1352"/>
                <a:gd name="T41" fmla="*/ 54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352" h="620">
                  <a:moveTo>
                    <a:pt x="1325" y="54"/>
                  </a:moveTo>
                  <a:lnTo>
                    <a:pt x="1325" y="54"/>
                  </a:lnTo>
                  <a:cubicBezTo>
                    <a:pt x="1308" y="19"/>
                    <a:pt x="1273" y="0"/>
                    <a:pt x="1230" y="0"/>
                  </a:cubicBezTo>
                  <a:cubicBezTo>
                    <a:pt x="1186" y="0"/>
                    <a:pt x="1141" y="27"/>
                    <a:pt x="1125" y="70"/>
                  </a:cubicBezTo>
                  <a:cubicBezTo>
                    <a:pt x="1046" y="254"/>
                    <a:pt x="863" y="376"/>
                    <a:pt x="662" y="376"/>
                  </a:cubicBezTo>
                  <a:cubicBezTo>
                    <a:pt x="541" y="376"/>
                    <a:pt x="435" y="341"/>
                    <a:pt x="357" y="271"/>
                  </a:cubicBezTo>
                  <a:cubicBezTo>
                    <a:pt x="417" y="262"/>
                    <a:pt x="417" y="262"/>
                    <a:pt x="417" y="262"/>
                  </a:cubicBezTo>
                  <a:cubicBezTo>
                    <a:pt x="444" y="262"/>
                    <a:pt x="462" y="244"/>
                    <a:pt x="462" y="219"/>
                  </a:cubicBezTo>
                  <a:cubicBezTo>
                    <a:pt x="470" y="201"/>
                    <a:pt x="452" y="176"/>
                    <a:pt x="435" y="166"/>
                  </a:cubicBezTo>
                  <a:cubicBezTo>
                    <a:pt x="68" y="0"/>
                    <a:pt x="68" y="0"/>
                    <a:pt x="68" y="0"/>
                  </a:cubicBezTo>
                  <a:cubicBezTo>
                    <a:pt x="52" y="0"/>
                    <a:pt x="33" y="0"/>
                    <a:pt x="25" y="9"/>
                  </a:cubicBezTo>
                  <a:cubicBezTo>
                    <a:pt x="8" y="19"/>
                    <a:pt x="0" y="35"/>
                    <a:pt x="0" y="54"/>
                  </a:cubicBezTo>
                  <a:cubicBezTo>
                    <a:pt x="0" y="454"/>
                    <a:pt x="0" y="454"/>
                    <a:pt x="0" y="454"/>
                  </a:cubicBezTo>
                  <a:cubicBezTo>
                    <a:pt x="0" y="471"/>
                    <a:pt x="8" y="489"/>
                    <a:pt x="33" y="498"/>
                  </a:cubicBezTo>
                  <a:cubicBezTo>
                    <a:pt x="52" y="506"/>
                    <a:pt x="78" y="498"/>
                    <a:pt x="87" y="481"/>
                  </a:cubicBezTo>
                  <a:cubicBezTo>
                    <a:pt x="138" y="403"/>
                    <a:pt x="138" y="403"/>
                    <a:pt x="138" y="403"/>
                  </a:cubicBezTo>
                  <a:cubicBezTo>
                    <a:pt x="270" y="533"/>
                    <a:pt x="452" y="619"/>
                    <a:pt x="662" y="619"/>
                  </a:cubicBezTo>
                  <a:cubicBezTo>
                    <a:pt x="968" y="619"/>
                    <a:pt x="1230" y="428"/>
                    <a:pt x="1343" y="166"/>
                  </a:cubicBezTo>
                  <a:cubicBezTo>
                    <a:pt x="1351" y="132"/>
                    <a:pt x="1351" y="87"/>
                    <a:pt x="1325" y="54"/>
                  </a:cubicBezTo>
                  <a:close/>
                  <a:moveTo>
                    <a:pt x="1325" y="54"/>
                  </a:moveTo>
                  <a:lnTo>
                    <a:pt x="1325" y="54"/>
                  </a:lnTo>
                  <a:close/>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6900">
                <a:latin typeface="Calibri Light"/>
              </a:endParaRPr>
            </a:p>
          </p:txBody>
        </p:sp>
      </p:grpSp>
      <p:sp>
        <p:nvSpPr>
          <p:cNvPr id="56351" name="Freeform 282"/>
          <p:cNvSpPr>
            <a:spLocks noChangeArrowheads="1"/>
          </p:cNvSpPr>
          <p:nvPr/>
        </p:nvSpPr>
        <p:spPr bwMode="auto">
          <a:xfrm>
            <a:off x="2953544" y="4593432"/>
            <a:ext cx="384969" cy="383381"/>
          </a:xfrm>
          <a:custGeom>
            <a:avLst/>
            <a:gdLst>
              <a:gd name="T0" fmla="*/ 517526 w 1999"/>
              <a:gd name="T1" fmla="*/ 111299 h 1990"/>
              <a:gd name="T2" fmla="*/ 517526 w 1999"/>
              <a:gd name="T3" fmla="*/ 111299 h 1990"/>
              <a:gd name="T4" fmla="*/ 110513 w 1999"/>
              <a:gd name="T5" fmla="*/ 114380 h 1990"/>
              <a:gd name="T6" fmla="*/ 113979 w 1999"/>
              <a:gd name="T7" fmla="*/ 521066 h 1990"/>
              <a:gd name="T8" fmla="*/ 480175 w 1999"/>
              <a:gd name="T9" fmla="*/ 551491 h 1990"/>
              <a:gd name="T10" fmla="*/ 497503 w 1999"/>
              <a:gd name="T11" fmla="*/ 581530 h 1990"/>
              <a:gd name="T12" fmla="*/ 661925 w 1999"/>
              <a:gd name="T13" fmla="*/ 742895 h 1990"/>
              <a:gd name="T14" fmla="*/ 745484 w 1999"/>
              <a:gd name="T15" fmla="*/ 742895 h 1990"/>
              <a:gd name="T16" fmla="*/ 745484 w 1999"/>
              <a:gd name="T17" fmla="*/ 658554 h 1990"/>
              <a:gd name="T18" fmla="*/ 581062 w 1999"/>
              <a:gd name="T19" fmla="*/ 494108 h 1990"/>
              <a:gd name="T20" fmla="*/ 550642 w 1999"/>
              <a:gd name="T21" fmla="*/ 476777 h 1990"/>
              <a:gd name="T22" fmla="*/ 517526 w 1999"/>
              <a:gd name="T23" fmla="*/ 111299 h 1990"/>
              <a:gd name="T24" fmla="*/ 466698 w 1999"/>
              <a:gd name="T25" fmla="*/ 467149 h 1990"/>
              <a:gd name="T26" fmla="*/ 466698 w 1999"/>
              <a:gd name="T27" fmla="*/ 467149 h 1990"/>
              <a:gd name="T28" fmla="*/ 164807 w 1999"/>
              <a:gd name="T29" fmla="*/ 467149 h 1990"/>
              <a:gd name="T30" fmla="*/ 164807 w 1999"/>
              <a:gd name="T31" fmla="*/ 164446 h 1990"/>
              <a:gd name="T32" fmla="*/ 466698 w 1999"/>
              <a:gd name="T33" fmla="*/ 164446 h 1990"/>
              <a:gd name="T34" fmla="*/ 466698 w 1999"/>
              <a:gd name="T35" fmla="*/ 467149 h 1990"/>
              <a:gd name="T36" fmla="*/ 466698 w 1999"/>
              <a:gd name="T37" fmla="*/ 467149 h 1990"/>
              <a:gd name="T38" fmla="*/ 466698 w 1999"/>
              <a:gd name="T39" fmla="*/ 467149 h 199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999" h="1990">
                <a:moveTo>
                  <a:pt x="1344" y="289"/>
                </a:moveTo>
                <a:lnTo>
                  <a:pt x="1344" y="289"/>
                </a:lnTo>
                <a:cubicBezTo>
                  <a:pt x="1055" y="0"/>
                  <a:pt x="576" y="0"/>
                  <a:pt x="287" y="297"/>
                </a:cubicBezTo>
                <a:cubicBezTo>
                  <a:pt x="0" y="586"/>
                  <a:pt x="0" y="1056"/>
                  <a:pt x="296" y="1353"/>
                </a:cubicBezTo>
                <a:cubicBezTo>
                  <a:pt x="549" y="1605"/>
                  <a:pt x="960" y="1632"/>
                  <a:pt x="1247" y="1432"/>
                </a:cubicBezTo>
                <a:cubicBezTo>
                  <a:pt x="1257" y="1457"/>
                  <a:pt x="1265" y="1483"/>
                  <a:pt x="1292" y="1510"/>
                </a:cubicBezTo>
                <a:cubicBezTo>
                  <a:pt x="1719" y="1929"/>
                  <a:pt x="1719" y="1929"/>
                  <a:pt x="1719" y="1929"/>
                </a:cubicBezTo>
                <a:cubicBezTo>
                  <a:pt x="1779" y="1989"/>
                  <a:pt x="1876" y="1989"/>
                  <a:pt x="1936" y="1929"/>
                </a:cubicBezTo>
                <a:cubicBezTo>
                  <a:pt x="1998" y="1867"/>
                  <a:pt x="1998" y="1772"/>
                  <a:pt x="1936" y="1710"/>
                </a:cubicBezTo>
                <a:cubicBezTo>
                  <a:pt x="1509" y="1283"/>
                  <a:pt x="1509" y="1283"/>
                  <a:pt x="1509" y="1283"/>
                </a:cubicBezTo>
                <a:cubicBezTo>
                  <a:pt x="1492" y="1265"/>
                  <a:pt x="1457" y="1248"/>
                  <a:pt x="1430" y="1238"/>
                </a:cubicBezTo>
                <a:cubicBezTo>
                  <a:pt x="1631" y="951"/>
                  <a:pt x="1606" y="551"/>
                  <a:pt x="1344" y="289"/>
                </a:cubicBezTo>
                <a:close/>
                <a:moveTo>
                  <a:pt x="1212" y="1213"/>
                </a:moveTo>
                <a:lnTo>
                  <a:pt x="1212" y="1213"/>
                </a:lnTo>
                <a:cubicBezTo>
                  <a:pt x="995" y="1432"/>
                  <a:pt x="646" y="1432"/>
                  <a:pt x="428" y="1213"/>
                </a:cubicBezTo>
                <a:cubicBezTo>
                  <a:pt x="209" y="994"/>
                  <a:pt x="209" y="646"/>
                  <a:pt x="428" y="427"/>
                </a:cubicBezTo>
                <a:cubicBezTo>
                  <a:pt x="636" y="210"/>
                  <a:pt x="995" y="210"/>
                  <a:pt x="1212" y="427"/>
                </a:cubicBezTo>
                <a:cubicBezTo>
                  <a:pt x="1430" y="637"/>
                  <a:pt x="1430" y="994"/>
                  <a:pt x="1212" y="1213"/>
                </a:cubicBezTo>
                <a:close/>
                <a:moveTo>
                  <a:pt x="1212" y="1213"/>
                </a:moveTo>
                <a:lnTo>
                  <a:pt x="1212" y="1213"/>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56353" name="TextBox 69"/>
          <p:cNvSpPr txBox="1">
            <a:spLocks noChangeArrowheads="1"/>
          </p:cNvSpPr>
          <p:nvPr/>
        </p:nvSpPr>
        <p:spPr bwMode="auto">
          <a:xfrm>
            <a:off x="2346545" y="4491038"/>
            <a:ext cx="598268"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600" b="1" dirty="0">
                <a:latin typeface="Source Sans Pro" panose="020B0503030403020204" pitchFamily="34" charset="0"/>
              </a:rPr>
              <a:t>Title</a:t>
            </a:r>
            <a:endParaRPr lang="id-ID" altLang="es-MX" sz="1600" b="1" dirty="0">
              <a:latin typeface="Source Sans Pro" panose="020B0503030403020204" pitchFamily="34" charset="0"/>
            </a:endParaRPr>
          </a:p>
          <a:p>
            <a:pPr algn="r"/>
            <a:endParaRPr lang="id-ID" altLang="es-MX" sz="1600" b="1" dirty="0">
              <a:latin typeface="Source Sans Pro" panose="020B0503030403020204" pitchFamily="34" charset="0"/>
            </a:endParaRPr>
          </a:p>
        </p:txBody>
      </p:sp>
      <p:sp>
        <p:nvSpPr>
          <p:cNvPr id="2" name="Title 1">
            <a:extLst>
              <a:ext uri="{FF2B5EF4-FFF2-40B4-BE49-F238E27FC236}">
                <a16:creationId xmlns:a16="http://schemas.microsoft.com/office/drawing/2014/main" id="{1583A5E2-317F-45D0-BCB3-49C0D48A5FBA}"/>
              </a:ext>
            </a:extLst>
          </p:cNvPr>
          <p:cNvSpPr>
            <a:spLocks noGrp="1"/>
          </p:cNvSpPr>
          <p:nvPr>
            <p:ph type="title"/>
          </p:nvPr>
        </p:nvSpPr>
        <p:spPr/>
        <p:txBody>
          <a:bodyPr/>
          <a:lstStyle/>
          <a:p>
            <a:r>
              <a:rPr lang="en-US" dirty="0">
                <a:solidFill>
                  <a:srgbClr val="26A69A"/>
                </a:solidFill>
              </a:rPr>
              <a:t>Here Goes </a:t>
            </a:r>
            <a:r>
              <a:rPr lang="en-US" dirty="0">
                <a:solidFill>
                  <a:srgbClr val="FFAA09"/>
                </a:solidFill>
              </a:rPr>
              <a:t>Your Title</a:t>
            </a:r>
          </a:p>
        </p:txBody>
      </p:sp>
      <p:sp>
        <p:nvSpPr>
          <p:cNvPr id="48" name="TextBox 47">
            <a:extLst>
              <a:ext uri="{FF2B5EF4-FFF2-40B4-BE49-F238E27FC236}">
                <a16:creationId xmlns:a16="http://schemas.microsoft.com/office/drawing/2014/main" id="{7B79203B-8C93-479B-8BC4-908D567D2A1C}"/>
              </a:ext>
            </a:extLst>
          </p:cNvPr>
          <p:cNvSpPr txBox="1">
            <a:spLocks noChangeArrowheads="1"/>
          </p:cNvSpPr>
          <p:nvPr/>
        </p:nvSpPr>
        <p:spPr bwMode="auto">
          <a:xfrm>
            <a:off x="719534" y="4720431"/>
            <a:ext cx="2289969" cy="506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s-CO" sz="1200" dirty="0">
                <a:latin typeface="+mn-lt"/>
              </a:rPr>
              <a:t>Lorem ipsum dolor sit amet, consectetur adipiscing elit. </a:t>
            </a:r>
            <a:endParaRPr lang="en-US" altLang="es-MX" sz="1200" dirty="0">
              <a:latin typeface="+mn-lt"/>
              <a:cs typeface="Calibri Light" panose="020F0302020204030204" pitchFamily="34" charset="0"/>
            </a:endParaRPr>
          </a:p>
        </p:txBody>
      </p:sp>
      <p:sp>
        <p:nvSpPr>
          <p:cNvPr id="51" name="TextBox 47">
            <a:extLst>
              <a:ext uri="{FF2B5EF4-FFF2-40B4-BE49-F238E27FC236}">
                <a16:creationId xmlns:a16="http://schemas.microsoft.com/office/drawing/2014/main" id="{59762073-7A13-4CAA-8B70-087619DED1C5}"/>
              </a:ext>
            </a:extLst>
          </p:cNvPr>
          <p:cNvSpPr txBox="1">
            <a:spLocks noChangeArrowheads="1"/>
          </p:cNvSpPr>
          <p:nvPr/>
        </p:nvSpPr>
        <p:spPr bwMode="auto">
          <a:xfrm>
            <a:off x="9440579" y="1663227"/>
            <a:ext cx="2289969" cy="506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s-CO" sz="1200" dirty="0">
                <a:latin typeface="+mn-lt"/>
              </a:rPr>
              <a:t>Lorem ipsum dolor sit amet, consectetur adipiscing elit. </a:t>
            </a:r>
            <a:endParaRPr lang="en-US" altLang="es-MX" sz="1200" dirty="0">
              <a:latin typeface="+mn-lt"/>
              <a:cs typeface="Calibri Light" panose="020F0302020204030204" pitchFamily="34" charset="0"/>
            </a:endParaRPr>
          </a:p>
        </p:txBody>
      </p:sp>
      <p:sp>
        <p:nvSpPr>
          <p:cNvPr id="52" name="TextBox 51">
            <a:extLst>
              <a:ext uri="{FF2B5EF4-FFF2-40B4-BE49-F238E27FC236}">
                <a16:creationId xmlns:a16="http://schemas.microsoft.com/office/drawing/2014/main" id="{A5C617EA-C976-4023-81DC-D75797C6BCD3}"/>
              </a:ext>
            </a:extLst>
          </p:cNvPr>
          <p:cNvSpPr txBox="1">
            <a:spLocks noChangeArrowheads="1"/>
          </p:cNvSpPr>
          <p:nvPr/>
        </p:nvSpPr>
        <p:spPr bwMode="auto">
          <a:xfrm>
            <a:off x="9679192" y="4413063"/>
            <a:ext cx="2289969" cy="506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s-CO" sz="1200" dirty="0">
                <a:latin typeface="+mn-lt"/>
              </a:rPr>
              <a:t>Lorem ipsum dolor sit amet, consectetur adipiscing elit. </a:t>
            </a:r>
            <a:endParaRPr lang="en-US" altLang="es-MX" sz="1200" dirty="0">
              <a:latin typeface="+mn-lt"/>
              <a:cs typeface="Calibri Light" panose="020F0302020204030204" pitchFamily="34" charset="0"/>
            </a:endParaRPr>
          </a:p>
        </p:txBody>
      </p:sp>
    </p:spTree>
  </p:cSld>
  <p:clrMapOvr>
    <a:masterClrMapping/>
  </p:clrMapOvr>
  <p:transition advClick="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 name="Picture Placeholder 25">
            <a:extLst>
              <a:ext uri="{FF2B5EF4-FFF2-40B4-BE49-F238E27FC236}">
                <a16:creationId xmlns:a16="http://schemas.microsoft.com/office/drawing/2014/main" id="{0ACBCC45-DE6B-41BC-95BE-7821FCA14DD7}"/>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pic>
        <p:nvPicPr>
          <p:cNvPr id="23" name="Picture Placeholder 22">
            <a:extLst>
              <a:ext uri="{FF2B5EF4-FFF2-40B4-BE49-F238E27FC236}">
                <a16:creationId xmlns:a16="http://schemas.microsoft.com/office/drawing/2014/main" id="{AFEBD0F3-F6D7-43B8-B6B6-B2EE8CF58EF8}"/>
              </a:ext>
            </a:extLst>
          </p:cNvPr>
          <p:cNvPicPr>
            <a:picLocks noGrp="1" noChangeAspect="1"/>
          </p:cNvPicPr>
          <p:nvPr>
            <p:ph type="pic" sz="quarter" idx="11"/>
          </p:nvPr>
        </p:nvPicPr>
        <p:blipFill>
          <a:blip r:embed="rId3" cstate="email">
            <a:extLst>
              <a:ext uri="{28A0092B-C50C-407E-A947-70E740481C1C}">
                <a14:useLocalDpi xmlns:a14="http://schemas.microsoft.com/office/drawing/2010/main"/>
              </a:ext>
            </a:extLst>
          </a:blip>
          <a:srcRect/>
          <a:stretch>
            <a:fillRect/>
          </a:stretch>
        </p:blipFill>
        <p:spPr/>
      </p:pic>
      <p:pic>
        <p:nvPicPr>
          <p:cNvPr id="21" name="Picture Placeholder 20">
            <a:extLst>
              <a:ext uri="{FF2B5EF4-FFF2-40B4-BE49-F238E27FC236}">
                <a16:creationId xmlns:a16="http://schemas.microsoft.com/office/drawing/2014/main" id="{8BECC74F-47AB-4FA8-B4DA-2BCFC7DF8AD4}"/>
              </a:ext>
            </a:extLst>
          </p:cNvPr>
          <p:cNvPicPr>
            <a:picLocks noGrp="1" noChangeAspect="1"/>
          </p:cNvPicPr>
          <p:nvPr>
            <p:ph type="pic" sz="quarter" idx="12"/>
          </p:nvPr>
        </p:nvPicPr>
        <p:blipFill>
          <a:blip r:embed="rId4" cstate="email">
            <a:extLst>
              <a:ext uri="{28A0092B-C50C-407E-A947-70E740481C1C}">
                <a14:useLocalDpi xmlns:a14="http://schemas.microsoft.com/office/drawing/2010/main"/>
              </a:ext>
            </a:extLst>
          </a:blip>
          <a:srcRect/>
          <a:stretch>
            <a:fillRect/>
          </a:stretch>
        </p:blipFill>
        <p:spPr/>
      </p:pic>
      <p:sp>
        <p:nvSpPr>
          <p:cNvPr id="6" name="Title 5">
            <a:extLst>
              <a:ext uri="{FF2B5EF4-FFF2-40B4-BE49-F238E27FC236}">
                <a16:creationId xmlns:a16="http://schemas.microsoft.com/office/drawing/2014/main" id="{E42D4099-7E89-4915-A2F2-82FDEAD2A7FA}"/>
              </a:ext>
            </a:extLst>
          </p:cNvPr>
          <p:cNvSpPr>
            <a:spLocks noGrp="1"/>
          </p:cNvSpPr>
          <p:nvPr>
            <p:ph type="title"/>
          </p:nvPr>
        </p:nvSpPr>
        <p:spPr>
          <a:xfrm>
            <a:off x="4737100" y="806223"/>
            <a:ext cx="5765800" cy="703263"/>
          </a:xfrm>
        </p:spPr>
        <p:txBody>
          <a:bodyPr/>
          <a:lstStyle/>
          <a:p>
            <a:r>
              <a:rPr lang="en-US" dirty="0">
                <a:solidFill>
                  <a:srgbClr val="FFA401"/>
                </a:solidFill>
              </a:rPr>
              <a:t>Your Title</a:t>
            </a:r>
            <a:br>
              <a:rPr lang="en-US" dirty="0">
                <a:solidFill>
                  <a:srgbClr val="FFA401"/>
                </a:solidFill>
              </a:rPr>
            </a:br>
            <a:r>
              <a:rPr lang="en-US" dirty="0">
                <a:solidFill>
                  <a:srgbClr val="26A69A"/>
                </a:solidFill>
              </a:rPr>
              <a:t>Goes Here</a:t>
            </a:r>
          </a:p>
        </p:txBody>
      </p:sp>
      <p:sp>
        <p:nvSpPr>
          <p:cNvPr id="5" name="Rectangle 4">
            <a:extLst>
              <a:ext uri="{FF2B5EF4-FFF2-40B4-BE49-F238E27FC236}">
                <a16:creationId xmlns:a16="http://schemas.microsoft.com/office/drawing/2014/main" id="{3C94B720-70A2-4C0C-AD60-D1FE574A304A}"/>
              </a:ext>
            </a:extLst>
          </p:cNvPr>
          <p:cNvSpPr/>
          <p:nvPr/>
        </p:nvSpPr>
        <p:spPr>
          <a:xfrm>
            <a:off x="0" y="2080752"/>
            <a:ext cx="2971800" cy="1485900"/>
          </a:xfrm>
          <a:prstGeom prst="rect">
            <a:avLst/>
          </a:prstGeom>
          <a:solidFill>
            <a:srgbClr val="26A69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Marcador de texto 20">
            <a:extLst>
              <a:ext uri="{FF2B5EF4-FFF2-40B4-BE49-F238E27FC236}">
                <a16:creationId xmlns:a16="http://schemas.microsoft.com/office/drawing/2014/main" id="{83E2D927-C001-487F-B505-9DB980F1A177}"/>
              </a:ext>
            </a:extLst>
          </p:cNvPr>
          <p:cNvSpPr txBox="1">
            <a:spLocks/>
          </p:cNvSpPr>
          <p:nvPr/>
        </p:nvSpPr>
        <p:spPr>
          <a:xfrm>
            <a:off x="4737100" y="2149351"/>
            <a:ext cx="7192450" cy="13255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dirty="0"/>
              <a:t>Donec fringilla est orci. Orci varius natoque penatibus et magnis dis. Donec fringilla est orci.</a:t>
            </a:r>
          </a:p>
          <a:p>
            <a:pPr marL="0" indent="0">
              <a:buNone/>
            </a:pPr>
            <a:r>
              <a:rPr lang="en-US" sz="1800" dirty="0"/>
              <a:t>Donec fringilla est orci. Orci varius natoque penatibus et magnis dis. Donec fringilla est orci.</a:t>
            </a:r>
          </a:p>
          <a:p>
            <a:pPr marL="0" indent="0">
              <a:buNone/>
            </a:pPr>
            <a:endParaRPr lang="en-US" sz="1800" dirty="0"/>
          </a:p>
          <a:p>
            <a:endParaRPr lang="en-US" sz="1800" dirty="0"/>
          </a:p>
          <a:p>
            <a:endParaRPr lang="en-US" sz="1800" dirty="0"/>
          </a:p>
        </p:txBody>
      </p:sp>
      <p:grpSp>
        <p:nvGrpSpPr>
          <p:cNvPr id="11" name="Group 10">
            <a:extLst>
              <a:ext uri="{FF2B5EF4-FFF2-40B4-BE49-F238E27FC236}">
                <a16:creationId xmlns:a16="http://schemas.microsoft.com/office/drawing/2014/main" id="{7248A028-A467-496C-ACBF-802EFC9C21AE}"/>
              </a:ext>
            </a:extLst>
          </p:cNvPr>
          <p:cNvGrpSpPr/>
          <p:nvPr/>
        </p:nvGrpSpPr>
        <p:grpSpPr>
          <a:xfrm>
            <a:off x="94428" y="3643760"/>
            <a:ext cx="1297045" cy="1428238"/>
            <a:chOff x="1006046" y="4258240"/>
            <a:chExt cx="1297045" cy="1428238"/>
          </a:xfrm>
        </p:grpSpPr>
        <p:sp>
          <p:nvSpPr>
            <p:cNvPr id="12" name="TextBox 115">
              <a:extLst>
                <a:ext uri="{FF2B5EF4-FFF2-40B4-BE49-F238E27FC236}">
                  <a16:creationId xmlns:a16="http://schemas.microsoft.com/office/drawing/2014/main" id="{FD7BE865-41FE-4713-8913-15ED28CE12F4}"/>
                </a:ext>
              </a:extLst>
            </p:cNvPr>
            <p:cNvSpPr txBox="1">
              <a:spLocks noChangeArrowheads="1"/>
            </p:cNvSpPr>
            <p:nvPr/>
          </p:nvSpPr>
          <p:spPr bwMode="auto">
            <a:xfrm>
              <a:off x="1271784" y="4258240"/>
              <a:ext cx="750490" cy="461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2400" b="1" dirty="0">
                  <a:latin typeface="+mn-lt"/>
                </a:rPr>
                <a:t>Title</a:t>
              </a:r>
              <a:endParaRPr lang="id-ID" altLang="es-MX" sz="2400" b="1" dirty="0">
                <a:latin typeface="+mn-lt"/>
              </a:endParaRPr>
            </a:p>
          </p:txBody>
        </p:sp>
        <p:sp>
          <p:nvSpPr>
            <p:cNvPr id="13" name="TextBox 116">
              <a:extLst>
                <a:ext uri="{FF2B5EF4-FFF2-40B4-BE49-F238E27FC236}">
                  <a16:creationId xmlns:a16="http://schemas.microsoft.com/office/drawing/2014/main" id="{41A5FA2B-40DE-48CA-B65A-358E166C018F}"/>
                </a:ext>
              </a:extLst>
            </p:cNvPr>
            <p:cNvSpPr txBox="1">
              <a:spLocks noChangeArrowheads="1"/>
            </p:cNvSpPr>
            <p:nvPr/>
          </p:nvSpPr>
          <p:spPr bwMode="auto">
            <a:xfrm>
              <a:off x="1006046" y="4639607"/>
              <a:ext cx="1297045" cy="10468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s-CO" sz="1400" dirty="0">
                  <a:latin typeface="+mn-lt"/>
                </a:rPr>
                <a:t>Lorem ipsum dolor sit amet, consectetur adipiscing elit. </a:t>
              </a:r>
              <a:endParaRPr lang="en-US" altLang="es-MX" sz="1400" dirty="0">
                <a:latin typeface="+mn-lt"/>
                <a:cs typeface="Calibri Light" panose="020F0302020204030204" pitchFamily="34" charset="0"/>
              </a:endParaRPr>
            </a:p>
          </p:txBody>
        </p:sp>
      </p:grpSp>
      <p:grpSp>
        <p:nvGrpSpPr>
          <p:cNvPr id="14" name="Group 13">
            <a:extLst>
              <a:ext uri="{FF2B5EF4-FFF2-40B4-BE49-F238E27FC236}">
                <a16:creationId xmlns:a16="http://schemas.microsoft.com/office/drawing/2014/main" id="{B7539DAF-7A0C-410B-B74E-64B257A49C9D}"/>
              </a:ext>
            </a:extLst>
          </p:cNvPr>
          <p:cNvGrpSpPr/>
          <p:nvPr/>
        </p:nvGrpSpPr>
        <p:grpSpPr>
          <a:xfrm>
            <a:off x="3090211" y="3643760"/>
            <a:ext cx="1297045" cy="1428238"/>
            <a:chOff x="1006046" y="4258240"/>
            <a:chExt cx="1297045" cy="1428238"/>
          </a:xfrm>
        </p:grpSpPr>
        <p:sp>
          <p:nvSpPr>
            <p:cNvPr id="15" name="TextBox 115">
              <a:extLst>
                <a:ext uri="{FF2B5EF4-FFF2-40B4-BE49-F238E27FC236}">
                  <a16:creationId xmlns:a16="http://schemas.microsoft.com/office/drawing/2014/main" id="{1FB17B68-A974-4735-834B-54F503161C06}"/>
                </a:ext>
              </a:extLst>
            </p:cNvPr>
            <p:cNvSpPr txBox="1">
              <a:spLocks noChangeArrowheads="1"/>
            </p:cNvSpPr>
            <p:nvPr/>
          </p:nvSpPr>
          <p:spPr bwMode="auto">
            <a:xfrm>
              <a:off x="1271784" y="4258240"/>
              <a:ext cx="750490" cy="461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2400" b="1" dirty="0">
                  <a:latin typeface="+mn-lt"/>
                </a:rPr>
                <a:t>Title</a:t>
              </a:r>
              <a:endParaRPr lang="id-ID" altLang="es-MX" sz="2400" b="1" dirty="0">
                <a:latin typeface="+mn-lt"/>
              </a:endParaRPr>
            </a:p>
          </p:txBody>
        </p:sp>
        <p:sp>
          <p:nvSpPr>
            <p:cNvPr id="16" name="TextBox 116">
              <a:extLst>
                <a:ext uri="{FF2B5EF4-FFF2-40B4-BE49-F238E27FC236}">
                  <a16:creationId xmlns:a16="http://schemas.microsoft.com/office/drawing/2014/main" id="{6C726D43-844F-4214-A75D-6365D08B1733}"/>
                </a:ext>
              </a:extLst>
            </p:cNvPr>
            <p:cNvSpPr txBox="1">
              <a:spLocks noChangeArrowheads="1"/>
            </p:cNvSpPr>
            <p:nvPr/>
          </p:nvSpPr>
          <p:spPr bwMode="auto">
            <a:xfrm>
              <a:off x="1006046" y="4639607"/>
              <a:ext cx="1297045" cy="10468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s-CO" sz="1400" dirty="0">
                  <a:latin typeface="+mn-lt"/>
                </a:rPr>
                <a:t>Lorem ipsum dolor sit amet, consectetur adipiscing elit. </a:t>
              </a:r>
              <a:endParaRPr lang="en-US" altLang="es-MX" sz="1400" dirty="0">
                <a:latin typeface="+mn-lt"/>
                <a:cs typeface="Calibri Light" panose="020F0302020204030204" pitchFamily="34" charset="0"/>
              </a:endParaRPr>
            </a:p>
          </p:txBody>
        </p:sp>
      </p:grpSp>
      <p:grpSp>
        <p:nvGrpSpPr>
          <p:cNvPr id="17" name="Group 16">
            <a:extLst>
              <a:ext uri="{FF2B5EF4-FFF2-40B4-BE49-F238E27FC236}">
                <a16:creationId xmlns:a16="http://schemas.microsoft.com/office/drawing/2014/main" id="{855286BC-7324-4D5F-93E3-3A45E044EAE8}"/>
              </a:ext>
            </a:extLst>
          </p:cNvPr>
          <p:cNvGrpSpPr/>
          <p:nvPr/>
        </p:nvGrpSpPr>
        <p:grpSpPr>
          <a:xfrm>
            <a:off x="224008" y="2306631"/>
            <a:ext cx="2797403" cy="906463"/>
            <a:chOff x="1174068" y="4275332"/>
            <a:chExt cx="2797403" cy="906463"/>
          </a:xfrm>
        </p:grpSpPr>
        <p:sp>
          <p:nvSpPr>
            <p:cNvPr id="18" name="TextBox 115">
              <a:extLst>
                <a:ext uri="{FF2B5EF4-FFF2-40B4-BE49-F238E27FC236}">
                  <a16:creationId xmlns:a16="http://schemas.microsoft.com/office/drawing/2014/main" id="{89C4712B-6DB4-4EDB-9267-4DCE0E5598E6}"/>
                </a:ext>
              </a:extLst>
            </p:cNvPr>
            <p:cNvSpPr txBox="1">
              <a:spLocks noChangeArrowheads="1"/>
            </p:cNvSpPr>
            <p:nvPr/>
          </p:nvSpPr>
          <p:spPr bwMode="auto">
            <a:xfrm>
              <a:off x="1212510" y="4275332"/>
              <a:ext cx="750490" cy="461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2400" b="1" dirty="0">
                  <a:solidFill>
                    <a:schemeClr val="bg1"/>
                  </a:solidFill>
                  <a:latin typeface="+mn-lt"/>
                </a:rPr>
                <a:t>Title</a:t>
              </a:r>
              <a:endParaRPr lang="id-ID" altLang="es-MX" sz="2400" b="1" dirty="0">
                <a:solidFill>
                  <a:schemeClr val="bg1"/>
                </a:solidFill>
                <a:latin typeface="+mn-lt"/>
              </a:endParaRPr>
            </a:p>
          </p:txBody>
        </p:sp>
        <p:sp>
          <p:nvSpPr>
            <p:cNvPr id="19" name="TextBox 116">
              <a:extLst>
                <a:ext uri="{FF2B5EF4-FFF2-40B4-BE49-F238E27FC236}">
                  <a16:creationId xmlns:a16="http://schemas.microsoft.com/office/drawing/2014/main" id="{2FC2A145-38FD-4D3A-9DB1-3FD3EDBBB381}"/>
                </a:ext>
              </a:extLst>
            </p:cNvPr>
            <p:cNvSpPr txBox="1">
              <a:spLocks noChangeArrowheads="1"/>
            </p:cNvSpPr>
            <p:nvPr/>
          </p:nvSpPr>
          <p:spPr bwMode="auto">
            <a:xfrm>
              <a:off x="1174068" y="4608899"/>
              <a:ext cx="2797403" cy="5728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s-CO" sz="1400" dirty="0">
                  <a:solidFill>
                    <a:schemeClr val="bg1"/>
                  </a:solidFill>
                  <a:latin typeface="+mn-lt"/>
                </a:rPr>
                <a:t>Lorem ipsum dolor sit amet, consectetur adipiscing elit. </a:t>
              </a:r>
              <a:endParaRPr lang="en-US" altLang="es-MX" sz="1400" dirty="0">
                <a:solidFill>
                  <a:schemeClr val="bg1"/>
                </a:solidFill>
                <a:latin typeface="+mn-lt"/>
                <a:cs typeface="Calibri Light" panose="020F0302020204030204" pitchFamily="34" charset="0"/>
              </a:endParaRPr>
            </a:p>
          </p:txBody>
        </p:sp>
      </p:grpSp>
      <p:sp>
        <p:nvSpPr>
          <p:cNvPr id="24" name="Marcador de texto 20">
            <a:extLst>
              <a:ext uri="{FF2B5EF4-FFF2-40B4-BE49-F238E27FC236}">
                <a16:creationId xmlns:a16="http://schemas.microsoft.com/office/drawing/2014/main" id="{2A2676DB-BD38-4218-8238-76F6F2D2D448}"/>
              </a:ext>
            </a:extLst>
          </p:cNvPr>
          <p:cNvSpPr txBox="1">
            <a:spLocks/>
          </p:cNvSpPr>
          <p:nvPr/>
        </p:nvSpPr>
        <p:spPr>
          <a:xfrm>
            <a:off x="6416560" y="3646820"/>
            <a:ext cx="5415274" cy="13255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dirty="0"/>
              <a:t>Donec fringilla est orci. Orci varius natoque penatibus et magnis dis. Donec fringilla est orci.</a:t>
            </a:r>
          </a:p>
          <a:p>
            <a:pPr marL="0" indent="0">
              <a:buNone/>
            </a:pPr>
            <a:r>
              <a:rPr lang="en-US" sz="1800" dirty="0"/>
              <a:t>Donec fringilla est orci. Orci varius natoque penatibus et magnis dis. Donec fringilla est orci.</a:t>
            </a:r>
          </a:p>
          <a:p>
            <a:pPr marL="0" indent="0">
              <a:buNone/>
            </a:pPr>
            <a:endParaRPr lang="en-US" sz="1800" dirty="0"/>
          </a:p>
          <a:p>
            <a:endParaRPr lang="en-US" sz="1800" dirty="0"/>
          </a:p>
          <a:p>
            <a:endParaRPr lang="en-US" sz="1800" dirty="0"/>
          </a:p>
        </p:txBody>
      </p:sp>
    </p:spTree>
    <p:extLst>
      <p:ext uri="{BB962C8B-B14F-4D97-AF65-F5344CB8AC3E}">
        <p14:creationId xmlns:p14="http://schemas.microsoft.com/office/powerpoint/2010/main" val="9733536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2D9F97A-18C4-498E-9768-8AD50B2AD09A}"/>
              </a:ext>
            </a:extLst>
          </p:cNvPr>
          <p:cNvSpPr/>
          <p:nvPr/>
        </p:nvSpPr>
        <p:spPr>
          <a:xfrm>
            <a:off x="-1" y="0"/>
            <a:ext cx="12190413" cy="6858000"/>
          </a:xfrm>
          <a:prstGeom prst="rect">
            <a:avLst/>
          </a:prstGeom>
          <a:solidFill>
            <a:srgbClr val="124E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16" name="Freeform 4"/>
          <p:cNvSpPr>
            <a:spLocks noChangeArrowheads="1"/>
          </p:cNvSpPr>
          <p:nvPr/>
        </p:nvSpPr>
        <p:spPr bwMode="auto">
          <a:xfrm>
            <a:off x="8874919" y="2607469"/>
            <a:ext cx="46038" cy="39688"/>
          </a:xfrm>
          <a:custGeom>
            <a:avLst/>
            <a:gdLst>
              <a:gd name="T0" fmla="*/ 31628 w 177"/>
              <a:gd name="T1" fmla="*/ 56169 h 150"/>
              <a:gd name="T2" fmla="*/ 31628 w 177"/>
              <a:gd name="T3" fmla="*/ 56169 h 150"/>
              <a:gd name="T4" fmla="*/ 35258 w 177"/>
              <a:gd name="T5" fmla="*/ 56169 h 150"/>
              <a:gd name="T6" fmla="*/ 63257 w 177"/>
              <a:gd name="T7" fmla="*/ 63451 h 150"/>
              <a:gd name="T8" fmla="*/ 77256 w 177"/>
              <a:gd name="T9" fmla="*/ 77493 h 150"/>
              <a:gd name="T10" fmla="*/ 83997 w 177"/>
              <a:gd name="T11" fmla="*/ 70212 h 150"/>
              <a:gd name="T12" fmla="*/ 87626 w 177"/>
              <a:gd name="T13" fmla="*/ 63451 h 150"/>
              <a:gd name="T14" fmla="*/ 87626 w 177"/>
              <a:gd name="T15" fmla="*/ 35366 h 150"/>
              <a:gd name="T16" fmla="*/ 83997 w 177"/>
              <a:gd name="T17" fmla="*/ 28085 h 150"/>
              <a:gd name="T18" fmla="*/ 63257 w 177"/>
              <a:gd name="T19" fmla="*/ 10922 h 150"/>
              <a:gd name="T20" fmla="*/ 35258 w 177"/>
              <a:gd name="T21" fmla="*/ 0 h 150"/>
              <a:gd name="T22" fmla="*/ 31628 w 177"/>
              <a:gd name="T23" fmla="*/ 0 h 150"/>
              <a:gd name="T24" fmla="*/ 24369 w 177"/>
              <a:gd name="T25" fmla="*/ 0 h 150"/>
              <a:gd name="T26" fmla="*/ 0 w 177"/>
              <a:gd name="T27" fmla="*/ 39007 h 150"/>
              <a:gd name="T28" fmla="*/ 31628 w 177"/>
              <a:gd name="T29" fmla="*/ 56169 h 15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77" h="150">
                <a:moveTo>
                  <a:pt x="61" y="108"/>
                </a:moveTo>
                <a:lnTo>
                  <a:pt x="61" y="108"/>
                </a:lnTo>
                <a:cubicBezTo>
                  <a:pt x="68" y="108"/>
                  <a:pt x="68" y="108"/>
                  <a:pt x="68" y="108"/>
                </a:cubicBezTo>
                <a:cubicBezTo>
                  <a:pt x="88" y="108"/>
                  <a:pt x="101" y="108"/>
                  <a:pt x="122" y="122"/>
                </a:cubicBezTo>
                <a:cubicBezTo>
                  <a:pt x="128" y="122"/>
                  <a:pt x="142" y="135"/>
                  <a:pt x="149" y="149"/>
                </a:cubicBezTo>
                <a:cubicBezTo>
                  <a:pt x="155" y="142"/>
                  <a:pt x="155" y="142"/>
                  <a:pt x="162" y="135"/>
                </a:cubicBezTo>
                <a:cubicBezTo>
                  <a:pt x="162" y="129"/>
                  <a:pt x="169" y="122"/>
                  <a:pt x="169" y="122"/>
                </a:cubicBezTo>
                <a:cubicBezTo>
                  <a:pt x="176" y="102"/>
                  <a:pt x="176" y="81"/>
                  <a:pt x="169" y="68"/>
                </a:cubicBezTo>
                <a:cubicBezTo>
                  <a:pt x="169" y="61"/>
                  <a:pt x="162" y="54"/>
                  <a:pt x="162" y="54"/>
                </a:cubicBezTo>
                <a:cubicBezTo>
                  <a:pt x="149" y="41"/>
                  <a:pt x="135" y="27"/>
                  <a:pt x="122" y="21"/>
                </a:cubicBezTo>
                <a:cubicBezTo>
                  <a:pt x="108" y="14"/>
                  <a:pt x="88" y="7"/>
                  <a:pt x="68" y="0"/>
                </a:cubicBezTo>
                <a:cubicBezTo>
                  <a:pt x="61" y="0"/>
                  <a:pt x="61" y="0"/>
                  <a:pt x="61" y="0"/>
                </a:cubicBezTo>
                <a:cubicBezTo>
                  <a:pt x="61" y="0"/>
                  <a:pt x="54" y="0"/>
                  <a:pt x="47" y="0"/>
                </a:cubicBezTo>
                <a:cubicBezTo>
                  <a:pt x="54" y="48"/>
                  <a:pt x="14" y="48"/>
                  <a:pt x="0" y="75"/>
                </a:cubicBezTo>
                <a:cubicBezTo>
                  <a:pt x="20" y="102"/>
                  <a:pt x="41" y="108"/>
                  <a:pt x="61" y="10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323" name="Freeform 11"/>
          <p:cNvSpPr>
            <a:spLocks noChangeArrowheads="1"/>
          </p:cNvSpPr>
          <p:nvPr/>
        </p:nvSpPr>
        <p:spPr bwMode="auto">
          <a:xfrm>
            <a:off x="8866982" y="2495550"/>
            <a:ext cx="26194" cy="26194"/>
          </a:xfrm>
          <a:custGeom>
            <a:avLst/>
            <a:gdLst>
              <a:gd name="T0" fmla="*/ 13833 w 103"/>
              <a:gd name="T1" fmla="*/ 24317 h 102"/>
              <a:gd name="T2" fmla="*/ 13833 w 103"/>
              <a:gd name="T3" fmla="*/ 24317 h 102"/>
              <a:gd name="T4" fmla="*/ 13833 w 103"/>
              <a:gd name="T5" fmla="*/ 24317 h 102"/>
              <a:gd name="T6" fmla="*/ 0 w 103"/>
              <a:gd name="T7" fmla="*/ 34665 h 102"/>
              <a:gd name="T8" fmla="*/ 0 w 103"/>
              <a:gd name="T9" fmla="*/ 34665 h 102"/>
              <a:gd name="T10" fmla="*/ 0 w 103"/>
              <a:gd name="T11" fmla="*/ 38287 h 102"/>
              <a:gd name="T12" fmla="*/ 13833 w 103"/>
              <a:gd name="T13" fmla="*/ 41909 h 102"/>
              <a:gd name="T14" fmla="*/ 13833 w 103"/>
              <a:gd name="T15" fmla="*/ 41909 h 102"/>
              <a:gd name="T16" fmla="*/ 48672 w 103"/>
              <a:gd name="T17" fmla="*/ 48635 h 102"/>
              <a:gd name="T18" fmla="*/ 52259 w 103"/>
              <a:gd name="T19" fmla="*/ 48635 h 102"/>
              <a:gd name="T20" fmla="*/ 52259 w 103"/>
              <a:gd name="T21" fmla="*/ 48635 h 102"/>
              <a:gd name="T22" fmla="*/ 52259 w 103"/>
              <a:gd name="T23" fmla="*/ 20696 h 102"/>
              <a:gd name="T24" fmla="*/ 48672 w 103"/>
              <a:gd name="T25" fmla="*/ 17591 h 102"/>
              <a:gd name="T26" fmla="*/ 24592 w 103"/>
              <a:gd name="T27" fmla="*/ 0 h 102"/>
              <a:gd name="T28" fmla="*/ 13833 w 103"/>
              <a:gd name="T29" fmla="*/ 24317 h 10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03" h="102">
                <a:moveTo>
                  <a:pt x="27" y="47"/>
                </a:moveTo>
                <a:lnTo>
                  <a:pt x="27" y="47"/>
                </a:lnTo>
                <a:cubicBezTo>
                  <a:pt x="14" y="54"/>
                  <a:pt x="7" y="61"/>
                  <a:pt x="0" y="67"/>
                </a:cubicBezTo>
                <a:cubicBezTo>
                  <a:pt x="0" y="74"/>
                  <a:pt x="0" y="74"/>
                  <a:pt x="0" y="74"/>
                </a:cubicBezTo>
                <a:cubicBezTo>
                  <a:pt x="7" y="74"/>
                  <a:pt x="20" y="74"/>
                  <a:pt x="27" y="81"/>
                </a:cubicBezTo>
                <a:cubicBezTo>
                  <a:pt x="48" y="94"/>
                  <a:pt x="61" y="101"/>
                  <a:pt x="95" y="94"/>
                </a:cubicBezTo>
                <a:cubicBezTo>
                  <a:pt x="102" y="94"/>
                  <a:pt x="102" y="94"/>
                  <a:pt x="102" y="94"/>
                </a:cubicBezTo>
                <a:cubicBezTo>
                  <a:pt x="102" y="74"/>
                  <a:pt x="102" y="54"/>
                  <a:pt x="102" y="40"/>
                </a:cubicBezTo>
                <a:lnTo>
                  <a:pt x="95" y="34"/>
                </a:lnTo>
                <a:cubicBezTo>
                  <a:pt x="88" y="13"/>
                  <a:pt x="75" y="0"/>
                  <a:pt x="48" y="0"/>
                </a:cubicBezTo>
                <a:cubicBezTo>
                  <a:pt x="54" y="27"/>
                  <a:pt x="41" y="34"/>
                  <a:pt x="27" y="4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325" name="Freeform 13"/>
          <p:cNvSpPr>
            <a:spLocks noChangeArrowheads="1"/>
          </p:cNvSpPr>
          <p:nvPr/>
        </p:nvSpPr>
        <p:spPr bwMode="auto">
          <a:xfrm>
            <a:off x="8833644" y="2370138"/>
            <a:ext cx="69056" cy="46038"/>
          </a:xfrm>
          <a:custGeom>
            <a:avLst/>
            <a:gdLst>
              <a:gd name="T0" fmla="*/ 56315 w 264"/>
              <a:gd name="T1" fmla="*/ 17209 h 176"/>
              <a:gd name="T2" fmla="*/ 56315 w 264"/>
              <a:gd name="T3" fmla="*/ 17209 h 176"/>
              <a:gd name="T4" fmla="*/ 52665 w 264"/>
              <a:gd name="T5" fmla="*/ 10429 h 176"/>
              <a:gd name="T6" fmla="*/ 34936 w 264"/>
              <a:gd name="T7" fmla="*/ 0 h 176"/>
              <a:gd name="T8" fmla="*/ 20858 w 264"/>
              <a:gd name="T9" fmla="*/ 3129 h 176"/>
              <a:gd name="T10" fmla="*/ 20858 w 264"/>
              <a:gd name="T11" fmla="*/ 3129 h 176"/>
              <a:gd name="T12" fmla="*/ 20858 w 264"/>
              <a:gd name="T13" fmla="*/ 42239 h 176"/>
              <a:gd name="T14" fmla="*/ 14079 w 264"/>
              <a:gd name="T15" fmla="*/ 45368 h 176"/>
              <a:gd name="T16" fmla="*/ 10429 w 264"/>
              <a:gd name="T17" fmla="*/ 49018 h 176"/>
              <a:gd name="T18" fmla="*/ 0 w 264"/>
              <a:gd name="T19" fmla="*/ 56319 h 176"/>
              <a:gd name="T20" fmla="*/ 10429 w 264"/>
              <a:gd name="T21" fmla="*/ 59448 h 176"/>
              <a:gd name="T22" fmla="*/ 14079 w 264"/>
              <a:gd name="T23" fmla="*/ 66748 h 176"/>
              <a:gd name="T24" fmla="*/ 14079 w 264"/>
              <a:gd name="T25" fmla="*/ 80828 h 176"/>
              <a:gd name="T26" fmla="*/ 20858 w 264"/>
              <a:gd name="T27" fmla="*/ 80828 h 176"/>
              <a:gd name="T28" fmla="*/ 34936 w 264"/>
              <a:gd name="T29" fmla="*/ 77178 h 176"/>
              <a:gd name="T30" fmla="*/ 52665 w 264"/>
              <a:gd name="T31" fmla="*/ 77178 h 176"/>
              <a:gd name="T32" fmla="*/ 66744 w 264"/>
              <a:gd name="T33" fmla="*/ 70399 h 176"/>
              <a:gd name="T34" fmla="*/ 70394 w 264"/>
              <a:gd name="T35" fmla="*/ 70399 h 176"/>
              <a:gd name="T36" fmla="*/ 80823 w 264"/>
              <a:gd name="T37" fmla="*/ 73527 h 176"/>
              <a:gd name="T38" fmla="*/ 80823 w 264"/>
              <a:gd name="T39" fmla="*/ 73527 h 176"/>
              <a:gd name="T40" fmla="*/ 116281 w 264"/>
              <a:gd name="T41" fmla="*/ 87607 h 176"/>
              <a:gd name="T42" fmla="*/ 119931 w 264"/>
              <a:gd name="T43" fmla="*/ 87607 h 176"/>
              <a:gd name="T44" fmla="*/ 137139 w 264"/>
              <a:gd name="T45" fmla="*/ 91258 h 176"/>
              <a:gd name="T46" fmla="*/ 119931 w 264"/>
              <a:gd name="T47" fmla="*/ 20859 h 176"/>
              <a:gd name="T48" fmla="*/ 116281 w 264"/>
              <a:gd name="T49" fmla="*/ 17209 h 176"/>
              <a:gd name="T50" fmla="*/ 108981 w 264"/>
              <a:gd name="T51" fmla="*/ 0 h 176"/>
              <a:gd name="T52" fmla="*/ 80823 w 264"/>
              <a:gd name="T53" fmla="*/ 0 h 176"/>
              <a:gd name="T54" fmla="*/ 80823 w 264"/>
              <a:gd name="T55" fmla="*/ 0 h 176"/>
              <a:gd name="T56" fmla="*/ 66744 w 264"/>
              <a:gd name="T57" fmla="*/ 0 h 176"/>
              <a:gd name="T58" fmla="*/ 56315 w 264"/>
              <a:gd name="T59" fmla="*/ 0 h 176"/>
              <a:gd name="T60" fmla="*/ 56315 w 264"/>
              <a:gd name="T61" fmla="*/ 17209 h 17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64" h="176">
                <a:moveTo>
                  <a:pt x="108" y="33"/>
                </a:moveTo>
                <a:lnTo>
                  <a:pt x="108" y="33"/>
                </a:lnTo>
                <a:cubicBezTo>
                  <a:pt x="108" y="33"/>
                  <a:pt x="101" y="27"/>
                  <a:pt x="101" y="20"/>
                </a:cubicBezTo>
                <a:cubicBezTo>
                  <a:pt x="94" y="13"/>
                  <a:pt x="81" y="6"/>
                  <a:pt x="67" y="0"/>
                </a:cubicBezTo>
                <a:cubicBezTo>
                  <a:pt x="61" y="0"/>
                  <a:pt x="54" y="0"/>
                  <a:pt x="40" y="6"/>
                </a:cubicBezTo>
                <a:cubicBezTo>
                  <a:pt x="40" y="81"/>
                  <a:pt x="40" y="81"/>
                  <a:pt x="40" y="81"/>
                </a:cubicBezTo>
                <a:cubicBezTo>
                  <a:pt x="34" y="87"/>
                  <a:pt x="27" y="87"/>
                  <a:pt x="27" y="87"/>
                </a:cubicBezTo>
                <a:cubicBezTo>
                  <a:pt x="20" y="94"/>
                  <a:pt x="20" y="94"/>
                  <a:pt x="20" y="94"/>
                </a:cubicBezTo>
                <a:cubicBezTo>
                  <a:pt x="13" y="94"/>
                  <a:pt x="7" y="101"/>
                  <a:pt x="0" y="108"/>
                </a:cubicBezTo>
                <a:cubicBezTo>
                  <a:pt x="7" y="108"/>
                  <a:pt x="13" y="114"/>
                  <a:pt x="20" y="114"/>
                </a:cubicBezTo>
                <a:cubicBezTo>
                  <a:pt x="20" y="121"/>
                  <a:pt x="27" y="121"/>
                  <a:pt x="27" y="128"/>
                </a:cubicBezTo>
                <a:cubicBezTo>
                  <a:pt x="27" y="135"/>
                  <a:pt x="27" y="141"/>
                  <a:pt x="27" y="155"/>
                </a:cubicBezTo>
                <a:cubicBezTo>
                  <a:pt x="34" y="155"/>
                  <a:pt x="40" y="155"/>
                  <a:pt x="40" y="155"/>
                </a:cubicBezTo>
                <a:cubicBezTo>
                  <a:pt x="54" y="155"/>
                  <a:pt x="61" y="148"/>
                  <a:pt x="67" y="148"/>
                </a:cubicBezTo>
                <a:cubicBezTo>
                  <a:pt x="81" y="148"/>
                  <a:pt x="88" y="148"/>
                  <a:pt x="101" y="148"/>
                </a:cubicBezTo>
                <a:cubicBezTo>
                  <a:pt x="108" y="141"/>
                  <a:pt x="121" y="141"/>
                  <a:pt x="128" y="135"/>
                </a:cubicBezTo>
                <a:cubicBezTo>
                  <a:pt x="135" y="135"/>
                  <a:pt x="135" y="135"/>
                  <a:pt x="135" y="135"/>
                </a:cubicBezTo>
                <a:cubicBezTo>
                  <a:pt x="142" y="135"/>
                  <a:pt x="148" y="141"/>
                  <a:pt x="155" y="141"/>
                </a:cubicBezTo>
                <a:cubicBezTo>
                  <a:pt x="176" y="155"/>
                  <a:pt x="203" y="162"/>
                  <a:pt x="223" y="168"/>
                </a:cubicBezTo>
                <a:cubicBezTo>
                  <a:pt x="230" y="168"/>
                  <a:pt x="230" y="168"/>
                  <a:pt x="230" y="168"/>
                </a:cubicBezTo>
                <a:cubicBezTo>
                  <a:pt x="236" y="168"/>
                  <a:pt x="250" y="175"/>
                  <a:pt x="263" y="175"/>
                </a:cubicBezTo>
                <a:cubicBezTo>
                  <a:pt x="250" y="128"/>
                  <a:pt x="243" y="81"/>
                  <a:pt x="230" y="40"/>
                </a:cubicBezTo>
                <a:lnTo>
                  <a:pt x="223" y="33"/>
                </a:lnTo>
                <a:cubicBezTo>
                  <a:pt x="223" y="20"/>
                  <a:pt x="216" y="13"/>
                  <a:pt x="209" y="0"/>
                </a:cubicBezTo>
                <a:cubicBezTo>
                  <a:pt x="155" y="0"/>
                  <a:pt x="155" y="0"/>
                  <a:pt x="155" y="0"/>
                </a:cubicBezTo>
                <a:cubicBezTo>
                  <a:pt x="128" y="0"/>
                  <a:pt x="128" y="0"/>
                  <a:pt x="128" y="0"/>
                </a:cubicBezTo>
                <a:cubicBezTo>
                  <a:pt x="108" y="0"/>
                  <a:pt x="108" y="0"/>
                  <a:pt x="108" y="0"/>
                </a:cubicBezTo>
                <a:cubicBezTo>
                  <a:pt x="108" y="13"/>
                  <a:pt x="108" y="27"/>
                  <a:pt x="108" y="33"/>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327" name="Freeform 15"/>
          <p:cNvSpPr>
            <a:spLocks noChangeArrowheads="1"/>
          </p:cNvSpPr>
          <p:nvPr/>
        </p:nvSpPr>
        <p:spPr bwMode="auto">
          <a:xfrm>
            <a:off x="8866982" y="2416175"/>
            <a:ext cx="44450" cy="59532"/>
          </a:xfrm>
          <a:custGeom>
            <a:avLst/>
            <a:gdLst>
              <a:gd name="T0" fmla="*/ 53688 w 170"/>
              <a:gd name="T1" fmla="*/ 0 h 231"/>
              <a:gd name="T2" fmla="*/ 53688 w 170"/>
              <a:gd name="T3" fmla="*/ 0 h 231"/>
              <a:gd name="T4" fmla="*/ 50004 w 170"/>
              <a:gd name="T5" fmla="*/ 0 h 231"/>
              <a:gd name="T6" fmla="*/ 14212 w 170"/>
              <a:gd name="T7" fmla="*/ 13946 h 231"/>
              <a:gd name="T8" fmla="*/ 14212 w 170"/>
              <a:gd name="T9" fmla="*/ 17561 h 231"/>
              <a:gd name="T10" fmla="*/ 0 w 170"/>
              <a:gd name="T11" fmla="*/ 27892 h 231"/>
              <a:gd name="T12" fmla="*/ 0 w 170"/>
              <a:gd name="T13" fmla="*/ 27892 h 231"/>
              <a:gd name="T14" fmla="*/ 0 w 170"/>
              <a:gd name="T15" fmla="*/ 27892 h 231"/>
              <a:gd name="T16" fmla="*/ 14212 w 170"/>
              <a:gd name="T17" fmla="*/ 35123 h 231"/>
              <a:gd name="T18" fmla="*/ 14212 w 170"/>
              <a:gd name="T19" fmla="*/ 38222 h 231"/>
              <a:gd name="T20" fmla="*/ 39476 w 170"/>
              <a:gd name="T21" fmla="*/ 118797 h 231"/>
              <a:gd name="T22" fmla="*/ 50004 w 170"/>
              <a:gd name="T23" fmla="*/ 111566 h 231"/>
              <a:gd name="T24" fmla="*/ 53688 w 170"/>
              <a:gd name="T25" fmla="*/ 111566 h 231"/>
              <a:gd name="T26" fmla="*/ 82111 w 170"/>
              <a:gd name="T27" fmla="*/ 76960 h 231"/>
              <a:gd name="T28" fmla="*/ 82111 w 170"/>
              <a:gd name="T29" fmla="*/ 27892 h 231"/>
              <a:gd name="T30" fmla="*/ 53688 w 170"/>
              <a:gd name="T31" fmla="*/ 0 h 23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70" h="231">
                <a:moveTo>
                  <a:pt x="102" y="0"/>
                </a:moveTo>
                <a:lnTo>
                  <a:pt x="102" y="0"/>
                </a:lnTo>
                <a:lnTo>
                  <a:pt x="95" y="0"/>
                </a:lnTo>
                <a:cubicBezTo>
                  <a:pt x="75" y="0"/>
                  <a:pt x="54" y="7"/>
                  <a:pt x="27" y="27"/>
                </a:cubicBezTo>
                <a:cubicBezTo>
                  <a:pt x="27" y="27"/>
                  <a:pt x="27" y="27"/>
                  <a:pt x="27" y="34"/>
                </a:cubicBezTo>
                <a:cubicBezTo>
                  <a:pt x="14" y="34"/>
                  <a:pt x="7" y="47"/>
                  <a:pt x="0" y="54"/>
                </a:cubicBezTo>
                <a:cubicBezTo>
                  <a:pt x="7" y="61"/>
                  <a:pt x="14" y="61"/>
                  <a:pt x="27" y="68"/>
                </a:cubicBezTo>
                <a:cubicBezTo>
                  <a:pt x="27" y="68"/>
                  <a:pt x="27" y="68"/>
                  <a:pt x="27" y="74"/>
                </a:cubicBezTo>
                <a:cubicBezTo>
                  <a:pt x="75" y="108"/>
                  <a:pt x="122" y="176"/>
                  <a:pt x="75" y="230"/>
                </a:cubicBezTo>
                <a:cubicBezTo>
                  <a:pt x="81" y="223"/>
                  <a:pt x="88" y="223"/>
                  <a:pt x="95" y="216"/>
                </a:cubicBezTo>
                <a:lnTo>
                  <a:pt x="102" y="216"/>
                </a:lnTo>
                <a:cubicBezTo>
                  <a:pt x="129" y="203"/>
                  <a:pt x="149" y="176"/>
                  <a:pt x="156" y="149"/>
                </a:cubicBezTo>
                <a:cubicBezTo>
                  <a:pt x="169" y="122"/>
                  <a:pt x="169" y="81"/>
                  <a:pt x="156" y="54"/>
                </a:cubicBezTo>
                <a:cubicBezTo>
                  <a:pt x="142" y="27"/>
                  <a:pt x="129" y="7"/>
                  <a:pt x="102"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329" name="Freeform 17"/>
          <p:cNvSpPr>
            <a:spLocks noChangeArrowheads="1"/>
          </p:cNvSpPr>
          <p:nvPr/>
        </p:nvSpPr>
        <p:spPr bwMode="auto">
          <a:xfrm>
            <a:off x="8748713" y="2243138"/>
            <a:ext cx="33338" cy="31750"/>
          </a:xfrm>
          <a:custGeom>
            <a:avLst/>
            <a:gdLst>
              <a:gd name="T0" fmla="*/ 20631 w 129"/>
              <a:gd name="T1" fmla="*/ 10532 h 122"/>
              <a:gd name="T2" fmla="*/ 20631 w 129"/>
              <a:gd name="T3" fmla="*/ 10532 h 122"/>
              <a:gd name="T4" fmla="*/ 10316 w 129"/>
              <a:gd name="T5" fmla="*/ 3160 h 122"/>
              <a:gd name="T6" fmla="*/ 3610 w 129"/>
              <a:gd name="T7" fmla="*/ 0 h 122"/>
              <a:gd name="T8" fmla="*/ 3610 w 129"/>
              <a:gd name="T9" fmla="*/ 0 h 122"/>
              <a:gd name="T10" fmla="*/ 3610 w 129"/>
              <a:gd name="T11" fmla="*/ 14218 h 122"/>
              <a:gd name="T12" fmla="*/ 10316 w 129"/>
              <a:gd name="T13" fmla="*/ 24750 h 122"/>
              <a:gd name="T14" fmla="*/ 20631 w 129"/>
              <a:gd name="T15" fmla="*/ 28436 h 122"/>
              <a:gd name="T16" fmla="*/ 27852 w 129"/>
              <a:gd name="T17" fmla="*/ 63718 h 122"/>
              <a:gd name="T18" fmla="*/ 55704 w 129"/>
              <a:gd name="T19" fmla="*/ 63718 h 122"/>
              <a:gd name="T20" fmla="*/ 66019 w 129"/>
              <a:gd name="T21" fmla="*/ 42654 h 122"/>
              <a:gd name="T22" fmla="*/ 66019 w 129"/>
              <a:gd name="T23" fmla="*/ 35282 h 122"/>
              <a:gd name="T24" fmla="*/ 66019 w 129"/>
              <a:gd name="T25" fmla="*/ 35282 h 122"/>
              <a:gd name="T26" fmla="*/ 20631 w 129"/>
              <a:gd name="T27" fmla="*/ 10532 h 12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29" h="122">
                <a:moveTo>
                  <a:pt x="40" y="20"/>
                </a:moveTo>
                <a:lnTo>
                  <a:pt x="40" y="20"/>
                </a:lnTo>
                <a:cubicBezTo>
                  <a:pt x="34" y="13"/>
                  <a:pt x="27" y="6"/>
                  <a:pt x="20" y="6"/>
                </a:cubicBezTo>
                <a:cubicBezTo>
                  <a:pt x="20" y="6"/>
                  <a:pt x="13" y="0"/>
                  <a:pt x="7" y="0"/>
                </a:cubicBezTo>
                <a:cubicBezTo>
                  <a:pt x="0" y="13"/>
                  <a:pt x="0" y="20"/>
                  <a:pt x="7" y="27"/>
                </a:cubicBezTo>
                <a:cubicBezTo>
                  <a:pt x="7" y="33"/>
                  <a:pt x="13" y="40"/>
                  <a:pt x="20" y="47"/>
                </a:cubicBezTo>
                <a:cubicBezTo>
                  <a:pt x="27" y="47"/>
                  <a:pt x="34" y="47"/>
                  <a:pt x="40" y="54"/>
                </a:cubicBezTo>
                <a:cubicBezTo>
                  <a:pt x="61" y="60"/>
                  <a:pt x="74" y="74"/>
                  <a:pt x="54" y="121"/>
                </a:cubicBezTo>
                <a:cubicBezTo>
                  <a:pt x="108" y="121"/>
                  <a:pt x="108" y="121"/>
                  <a:pt x="108" y="121"/>
                </a:cubicBezTo>
                <a:cubicBezTo>
                  <a:pt x="108" y="101"/>
                  <a:pt x="121" y="94"/>
                  <a:pt x="128" y="81"/>
                </a:cubicBezTo>
                <a:cubicBezTo>
                  <a:pt x="128" y="74"/>
                  <a:pt x="128" y="74"/>
                  <a:pt x="128" y="67"/>
                </a:cubicBezTo>
                <a:cubicBezTo>
                  <a:pt x="94" y="60"/>
                  <a:pt x="67" y="33"/>
                  <a:pt x="40" y="2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334" name="Freeform 22"/>
          <p:cNvSpPr>
            <a:spLocks noChangeArrowheads="1"/>
          </p:cNvSpPr>
          <p:nvPr/>
        </p:nvSpPr>
        <p:spPr bwMode="auto">
          <a:xfrm>
            <a:off x="8890794" y="2706688"/>
            <a:ext cx="35719" cy="57944"/>
          </a:xfrm>
          <a:custGeom>
            <a:avLst/>
            <a:gdLst>
              <a:gd name="T0" fmla="*/ 31901 w 136"/>
              <a:gd name="T1" fmla="*/ 91944 h 224"/>
              <a:gd name="T2" fmla="*/ 31901 w 136"/>
              <a:gd name="T3" fmla="*/ 91944 h 224"/>
              <a:gd name="T4" fmla="*/ 31901 w 136"/>
              <a:gd name="T5" fmla="*/ 91944 h 224"/>
              <a:gd name="T6" fmla="*/ 52820 w 136"/>
              <a:gd name="T7" fmla="*/ 116497 h 224"/>
              <a:gd name="T8" fmla="*/ 56481 w 136"/>
              <a:gd name="T9" fmla="*/ 116497 h 224"/>
              <a:gd name="T10" fmla="*/ 66940 w 136"/>
              <a:gd name="T11" fmla="*/ 116497 h 224"/>
              <a:gd name="T12" fmla="*/ 56481 w 136"/>
              <a:gd name="T13" fmla="*/ 14105 h 224"/>
              <a:gd name="T14" fmla="*/ 52820 w 136"/>
              <a:gd name="T15" fmla="*/ 10971 h 224"/>
              <a:gd name="T16" fmla="*/ 42361 w 136"/>
              <a:gd name="T17" fmla="*/ 0 h 224"/>
              <a:gd name="T18" fmla="*/ 31901 w 136"/>
              <a:gd name="T19" fmla="*/ 25076 h 224"/>
              <a:gd name="T20" fmla="*/ 17781 w 136"/>
              <a:gd name="T21" fmla="*/ 39180 h 224"/>
              <a:gd name="T22" fmla="*/ 3661 w 136"/>
              <a:gd name="T23" fmla="*/ 39180 h 224"/>
              <a:gd name="T24" fmla="*/ 31901 w 136"/>
              <a:gd name="T25" fmla="*/ 91944 h 224"/>
              <a:gd name="T26" fmla="*/ 31901 w 136"/>
              <a:gd name="T27" fmla="*/ 45972 h 224"/>
              <a:gd name="T28" fmla="*/ 31901 w 136"/>
              <a:gd name="T29" fmla="*/ 45972 h 224"/>
              <a:gd name="T30" fmla="*/ 35039 w 136"/>
              <a:gd name="T31" fmla="*/ 56420 h 224"/>
              <a:gd name="T32" fmla="*/ 31901 w 136"/>
              <a:gd name="T33" fmla="*/ 49629 h 224"/>
              <a:gd name="T34" fmla="*/ 24580 w 136"/>
              <a:gd name="T35" fmla="*/ 42315 h 224"/>
              <a:gd name="T36" fmla="*/ 31901 w 136"/>
              <a:gd name="T37" fmla="*/ 45972 h 22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36" h="224">
                <a:moveTo>
                  <a:pt x="61" y="176"/>
                </a:moveTo>
                <a:lnTo>
                  <a:pt x="61" y="176"/>
                </a:lnTo>
                <a:cubicBezTo>
                  <a:pt x="61" y="196"/>
                  <a:pt x="67" y="216"/>
                  <a:pt x="101" y="223"/>
                </a:cubicBezTo>
                <a:cubicBezTo>
                  <a:pt x="101" y="223"/>
                  <a:pt x="101" y="223"/>
                  <a:pt x="108" y="223"/>
                </a:cubicBezTo>
                <a:cubicBezTo>
                  <a:pt x="115" y="223"/>
                  <a:pt x="121" y="223"/>
                  <a:pt x="128" y="223"/>
                </a:cubicBezTo>
                <a:cubicBezTo>
                  <a:pt x="108" y="122"/>
                  <a:pt x="135" y="75"/>
                  <a:pt x="108" y="27"/>
                </a:cubicBezTo>
                <a:lnTo>
                  <a:pt x="101" y="21"/>
                </a:lnTo>
                <a:cubicBezTo>
                  <a:pt x="94" y="14"/>
                  <a:pt x="88" y="7"/>
                  <a:pt x="81" y="0"/>
                </a:cubicBezTo>
                <a:cubicBezTo>
                  <a:pt x="88" y="27"/>
                  <a:pt x="74" y="41"/>
                  <a:pt x="61" y="48"/>
                </a:cubicBezTo>
                <a:cubicBezTo>
                  <a:pt x="47" y="54"/>
                  <a:pt x="40" y="61"/>
                  <a:pt x="34" y="75"/>
                </a:cubicBezTo>
                <a:cubicBezTo>
                  <a:pt x="27" y="75"/>
                  <a:pt x="20" y="68"/>
                  <a:pt x="7" y="75"/>
                </a:cubicBezTo>
                <a:cubicBezTo>
                  <a:pt x="0" y="129"/>
                  <a:pt x="0" y="183"/>
                  <a:pt x="61" y="176"/>
                </a:cubicBezTo>
                <a:close/>
                <a:moveTo>
                  <a:pt x="61" y="88"/>
                </a:moveTo>
                <a:lnTo>
                  <a:pt x="61" y="88"/>
                </a:lnTo>
                <a:cubicBezTo>
                  <a:pt x="67" y="95"/>
                  <a:pt x="67" y="102"/>
                  <a:pt x="67" y="108"/>
                </a:cubicBezTo>
                <a:cubicBezTo>
                  <a:pt x="67" y="102"/>
                  <a:pt x="61" y="95"/>
                  <a:pt x="61" y="95"/>
                </a:cubicBezTo>
                <a:cubicBezTo>
                  <a:pt x="61" y="88"/>
                  <a:pt x="54" y="81"/>
                  <a:pt x="47" y="81"/>
                </a:cubicBezTo>
                <a:cubicBezTo>
                  <a:pt x="54" y="81"/>
                  <a:pt x="61" y="81"/>
                  <a:pt x="61" y="88"/>
                </a:cubicBezTo>
                <a:close/>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336" name="Freeform 24"/>
          <p:cNvSpPr>
            <a:spLocks noChangeArrowheads="1"/>
          </p:cNvSpPr>
          <p:nvPr/>
        </p:nvSpPr>
        <p:spPr bwMode="auto">
          <a:xfrm>
            <a:off x="8720932" y="2411413"/>
            <a:ext cx="39688" cy="38894"/>
          </a:xfrm>
          <a:custGeom>
            <a:avLst/>
            <a:gdLst>
              <a:gd name="T0" fmla="*/ 31936 w 149"/>
              <a:gd name="T1" fmla="*/ 0 h 149"/>
              <a:gd name="T2" fmla="*/ 31936 w 149"/>
              <a:gd name="T3" fmla="*/ 0 h 149"/>
              <a:gd name="T4" fmla="*/ 3665 w 149"/>
              <a:gd name="T5" fmla="*/ 0 h 149"/>
              <a:gd name="T6" fmla="*/ 31936 w 149"/>
              <a:gd name="T7" fmla="*/ 49216 h 149"/>
              <a:gd name="T8" fmla="*/ 49212 w 149"/>
              <a:gd name="T9" fmla="*/ 60211 h 149"/>
              <a:gd name="T10" fmla="*/ 60207 w 149"/>
              <a:gd name="T11" fmla="*/ 67018 h 149"/>
              <a:gd name="T12" fmla="*/ 67013 w 149"/>
              <a:gd name="T13" fmla="*/ 74348 h 149"/>
              <a:gd name="T14" fmla="*/ 70677 w 149"/>
              <a:gd name="T15" fmla="*/ 77489 h 149"/>
              <a:gd name="T16" fmla="*/ 77483 w 149"/>
              <a:gd name="T17" fmla="*/ 49216 h 149"/>
              <a:gd name="T18" fmla="*/ 77483 w 149"/>
              <a:gd name="T19" fmla="*/ 42410 h 149"/>
              <a:gd name="T20" fmla="*/ 70677 w 149"/>
              <a:gd name="T21" fmla="*/ 38745 h 149"/>
              <a:gd name="T22" fmla="*/ 67013 w 149"/>
              <a:gd name="T23" fmla="*/ 46075 h 149"/>
              <a:gd name="T24" fmla="*/ 60207 w 149"/>
              <a:gd name="T25" fmla="*/ 49216 h 149"/>
              <a:gd name="T26" fmla="*/ 49212 w 149"/>
              <a:gd name="T27" fmla="*/ 38745 h 149"/>
              <a:gd name="T28" fmla="*/ 42406 w 149"/>
              <a:gd name="T29" fmla="*/ 0 h 149"/>
              <a:gd name="T30" fmla="*/ 31936 w 149"/>
              <a:gd name="T31" fmla="*/ 0 h 149"/>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49" h="149">
                <a:moveTo>
                  <a:pt x="61" y="0"/>
                </a:moveTo>
                <a:lnTo>
                  <a:pt x="61" y="0"/>
                </a:lnTo>
                <a:cubicBezTo>
                  <a:pt x="7" y="0"/>
                  <a:pt x="7" y="0"/>
                  <a:pt x="7" y="0"/>
                </a:cubicBezTo>
                <a:cubicBezTo>
                  <a:pt x="0" y="54"/>
                  <a:pt x="34" y="81"/>
                  <a:pt x="61" y="94"/>
                </a:cubicBezTo>
                <a:cubicBezTo>
                  <a:pt x="74" y="101"/>
                  <a:pt x="81" y="108"/>
                  <a:pt x="94" y="115"/>
                </a:cubicBezTo>
                <a:cubicBezTo>
                  <a:pt x="101" y="115"/>
                  <a:pt x="108" y="121"/>
                  <a:pt x="115" y="128"/>
                </a:cubicBezTo>
                <a:cubicBezTo>
                  <a:pt x="121" y="135"/>
                  <a:pt x="128" y="135"/>
                  <a:pt x="128" y="142"/>
                </a:cubicBezTo>
                <a:cubicBezTo>
                  <a:pt x="128" y="148"/>
                  <a:pt x="135" y="148"/>
                  <a:pt x="135" y="148"/>
                </a:cubicBezTo>
                <a:cubicBezTo>
                  <a:pt x="128" y="121"/>
                  <a:pt x="142" y="108"/>
                  <a:pt x="148" y="94"/>
                </a:cubicBezTo>
                <a:cubicBezTo>
                  <a:pt x="148" y="88"/>
                  <a:pt x="148" y="88"/>
                  <a:pt x="148" y="81"/>
                </a:cubicBezTo>
                <a:cubicBezTo>
                  <a:pt x="142" y="81"/>
                  <a:pt x="142" y="74"/>
                  <a:pt x="135" y="74"/>
                </a:cubicBezTo>
                <a:cubicBezTo>
                  <a:pt x="135" y="81"/>
                  <a:pt x="135" y="81"/>
                  <a:pt x="128" y="88"/>
                </a:cubicBezTo>
                <a:cubicBezTo>
                  <a:pt x="128" y="94"/>
                  <a:pt x="121" y="94"/>
                  <a:pt x="115" y="94"/>
                </a:cubicBezTo>
                <a:cubicBezTo>
                  <a:pt x="108" y="94"/>
                  <a:pt x="101" y="88"/>
                  <a:pt x="94" y="74"/>
                </a:cubicBezTo>
                <a:cubicBezTo>
                  <a:pt x="81" y="54"/>
                  <a:pt x="74" y="27"/>
                  <a:pt x="81" y="0"/>
                </a:cubicBezTo>
                <a:lnTo>
                  <a:pt x="61" y="0"/>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339" name="Freeform 27"/>
          <p:cNvSpPr>
            <a:spLocks noChangeArrowheads="1"/>
          </p:cNvSpPr>
          <p:nvPr/>
        </p:nvSpPr>
        <p:spPr bwMode="auto">
          <a:xfrm>
            <a:off x="8670925" y="1767682"/>
            <a:ext cx="65088" cy="58738"/>
          </a:xfrm>
          <a:custGeom>
            <a:avLst/>
            <a:gdLst>
              <a:gd name="T0" fmla="*/ 0 w 250"/>
              <a:gd name="T1" fmla="*/ 39180 h 224"/>
              <a:gd name="T2" fmla="*/ 0 w 250"/>
              <a:gd name="T3" fmla="*/ 39180 h 224"/>
              <a:gd name="T4" fmla="*/ 17786 w 250"/>
              <a:gd name="T5" fmla="*/ 49629 h 224"/>
              <a:gd name="T6" fmla="*/ 31910 w 250"/>
              <a:gd name="T7" fmla="*/ 63734 h 224"/>
              <a:gd name="T8" fmla="*/ 46034 w 250"/>
              <a:gd name="T9" fmla="*/ 88287 h 224"/>
              <a:gd name="T10" fmla="*/ 49695 w 250"/>
              <a:gd name="T11" fmla="*/ 91944 h 224"/>
              <a:gd name="T12" fmla="*/ 63819 w 250"/>
              <a:gd name="T13" fmla="*/ 116497 h 224"/>
              <a:gd name="T14" fmla="*/ 66958 w 250"/>
              <a:gd name="T15" fmla="*/ 116497 h 224"/>
              <a:gd name="T16" fmla="*/ 91544 w 250"/>
              <a:gd name="T17" fmla="*/ 109705 h 224"/>
              <a:gd name="T18" fmla="*/ 130254 w 250"/>
              <a:gd name="T19" fmla="*/ 39180 h 224"/>
              <a:gd name="T20" fmla="*/ 91544 w 250"/>
              <a:gd name="T21" fmla="*/ 31867 h 224"/>
              <a:gd name="T22" fmla="*/ 66958 w 250"/>
              <a:gd name="T23" fmla="*/ 21419 h 224"/>
              <a:gd name="T24" fmla="*/ 49695 w 250"/>
              <a:gd name="T25" fmla="*/ 10971 h 224"/>
              <a:gd name="T26" fmla="*/ 46034 w 250"/>
              <a:gd name="T27" fmla="*/ 10971 h 224"/>
              <a:gd name="T28" fmla="*/ 31910 w 250"/>
              <a:gd name="T29" fmla="*/ 3657 h 224"/>
              <a:gd name="T30" fmla="*/ 24586 w 250"/>
              <a:gd name="T31" fmla="*/ 0 h 224"/>
              <a:gd name="T32" fmla="*/ 17786 w 250"/>
              <a:gd name="T33" fmla="*/ 25076 h 224"/>
              <a:gd name="T34" fmla="*/ 0 w 250"/>
              <a:gd name="T35" fmla="*/ 39180 h 224"/>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50" h="224">
                <a:moveTo>
                  <a:pt x="0" y="75"/>
                </a:moveTo>
                <a:lnTo>
                  <a:pt x="0" y="75"/>
                </a:lnTo>
                <a:cubicBezTo>
                  <a:pt x="13" y="81"/>
                  <a:pt x="27" y="88"/>
                  <a:pt x="34" y="95"/>
                </a:cubicBezTo>
                <a:cubicBezTo>
                  <a:pt x="47" y="108"/>
                  <a:pt x="54" y="115"/>
                  <a:pt x="61" y="122"/>
                </a:cubicBezTo>
                <a:cubicBezTo>
                  <a:pt x="68" y="135"/>
                  <a:pt x="81" y="156"/>
                  <a:pt x="88" y="169"/>
                </a:cubicBezTo>
                <a:cubicBezTo>
                  <a:pt x="95" y="176"/>
                  <a:pt x="95" y="176"/>
                  <a:pt x="95" y="176"/>
                </a:cubicBezTo>
                <a:cubicBezTo>
                  <a:pt x="101" y="196"/>
                  <a:pt x="115" y="210"/>
                  <a:pt x="122" y="223"/>
                </a:cubicBezTo>
                <a:cubicBezTo>
                  <a:pt x="128" y="223"/>
                  <a:pt x="128" y="223"/>
                  <a:pt x="128" y="223"/>
                </a:cubicBezTo>
                <a:cubicBezTo>
                  <a:pt x="149" y="223"/>
                  <a:pt x="161" y="216"/>
                  <a:pt x="175" y="210"/>
                </a:cubicBezTo>
                <a:cubicBezTo>
                  <a:pt x="222" y="183"/>
                  <a:pt x="235" y="129"/>
                  <a:pt x="249" y="75"/>
                </a:cubicBezTo>
                <a:cubicBezTo>
                  <a:pt x="222" y="75"/>
                  <a:pt x="195" y="75"/>
                  <a:pt x="175" y="61"/>
                </a:cubicBezTo>
                <a:cubicBezTo>
                  <a:pt x="161" y="54"/>
                  <a:pt x="142" y="48"/>
                  <a:pt x="128" y="41"/>
                </a:cubicBezTo>
                <a:cubicBezTo>
                  <a:pt x="115" y="34"/>
                  <a:pt x="108" y="27"/>
                  <a:pt x="95" y="21"/>
                </a:cubicBezTo>
                <a:cubicBezTo>
                  <a:pt x="88" y="21"/>
                  <a:pt x="88" y="21"/>
                  <a:pt x="88" y="21"/>
                </a:cubicBezTo>
                <a:cubicBezTo>
                  <a:pt x="81" y="14"/>
                  <a:pt x="68" y="7"/>
                  <a:pt x="61" y="7"/>
                </a:cubicBezTo>
                <a:cubicBezTo>
                  <a:pt x="54" y="7"/>
                  <a:pt x="54" y="0"/>
                  <a:pt x="47" y="0"/>
                </a:cubicBezTo>
                <a:cubicBezTo>
                  <a:pt x="54" y="21"/>
                  <a:pt x="47" y="34"/>
                  <a:pt x="34" y="48"/>
                </a:cubicBezTo>
                <a:cubicBezTo>
                  <a:pt x="20" y="54"/>
                  <a:pt x="7" y="61"/>
                  <a:pt x="0" y="7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342" name="Freeform 30"/>
          <p:cNvSpPr>
            <a:spLocks noChangeArrowheads="1"/>
          </p:cNvSpPr>
          <p:nvPr/>
        </p:nvSpPr>
        <p:spPr bwMode="auto">
          <a:xfrm>
            <a:off x="8204994" y="1522413"/>
            <a:ext cx="237331" cy="141288"/>
          </a:xfrm>
          <a:custGeom>
            <a:avLst/>
            <a:gdLst>
              <a:gd name="T0" fmla="*/ 21328 w 913"/>
              <a:gd name="T1" fmla="*/ 102247 h 541"/>
              <a:gd name="T2" fmla="*/ 14045 w 913"/>
              <a:gd name="T3" fmla="*/ 148154 h 541"/>
              <a:gd name="T4" fmla="*/ 28090 w 913"/>
              <a:gd name="T5" fmla="*/ 179454 h 541"/>
              <a:gd name="T6" fmla="*/ 81149 w 913"/>
              <a:gd name="T7" fmla="*/ 162239 h 541"/>
              <a:gd name="T8" fmla="*/ 126925 w 913"/>
              <a:gd name="T9" fmla="*/ 221709 h 541"/>
              <a:gd name="T10" fmla="*/ 147732 w 913"/>
              <a:gd name="T11" fmla="*/ 263965 h 541"/>
              <a:gd name="T12" fmla="*/ 165419 w 913"/>
              <a:gd name="T13" fmla="*/ 239446 h 541"/>
              <a:gd name="T14" fmla="*/ 165419 w 913"/>
              <a:gd name="T15" fmla="*/ 176324 h 541"/>
              <a:gd name="T16" fmla="*/ 169060 w 913"/>
              <a:gd name="T17" fmla="*/ 126766 h 541"/>
              <a:gd name="T18" fmla="*/ 214316 w 913"/>
              <a:gd name="T19" fmla="*/ 148154 h 541"/>
              <a:gd name="T20" fmla="*/ 249688 w 913"/>
              <a:gd name="T21" fmla="*/ 165369 h 541"/>
              <a:gd name="T22" fmla="*/ 267375 w 913"/>
              <a:gd name="T23" fmla="*/ 148154 h 541"/>
              <a:gd name="T24" fmla="*/ 281420 w 913"/>
              <a:gd name="T25" fmla="*/ 148154 h 541"/>
              <a:gd name="T26" fmla="*/ 319913 w 913"/>
              <a:gd name="T27" fmla="*/ 123114 h 541"/>
              <a:gd name="T28" fmla="*/ 340721 w 913"/>
              <a:gd name="T29" fmla="*/ 126766 h 541"/>
              <a:gd name="T30" fmla="*/ 365689 w 913"/>
              <a:gd name="T31" fmla="*/ 179454 h 541"/>
              <a:gd name="T32" fmla="*/ 365689 w 913"/>
              <a:gd name="T33" fmla="*/ 126766 h 541"/>
              <a:gd name="T34" fmla="*/ 404183 w 913"/>
              <a:gd name="T35" fmla="*/ 134069 h 541"/>
              <a:gd name="T36" fmla="*/ 393779 w 913"/>
              <a:gd name="T37" fmla="*/ 109029 h 541"/>
              <a:gd name="T38" fmla="*/ 396900 w 913"/>
              <a:gd name="T39" fmla="*/ 98595 h 541"/>
              <a:gd name="T40" fmla="*/ 404183 w 913"/>
              <a:gd name="T41" fmla="*/ 88162 h 541"/>
              <a:gd name="T42" fmla="*/ 446318 w 913"/>
              <a:gd name="T43" fmla="*/ 84510 h 541"/>
              <a:gd name="T44" fmla="*/ 446318 w 913"/>
              <a:gd name="T45" fmla="*/ 0 h 541"/>
              <a:gd name="T46" fmla="*/ 421869 w 913"/>
              <a:gd name="T47" fmla="*/ 63644 h 541"/>
              <a:gd name="T48" fmla="*/ 393779 w 913"/>
              <a:gd name="T49" fmla="*/ 35474 h 541"/>
              <a:gd name="T50" fmla="*/ 365689 w 913"/>
              <a:gd name="T51" fmla="*/ 63644 h 541"/>
              <a:gd name="T52" fmla="*/ 372452 w 913"/>
              <a:gd name="T53" fmla="*/ 74077 h 541"/>
              <a:gd name="T54" fmla="*/ 351644 w 913"/>
              <a:gd name="T55" fmla="*/ 63644 h 541"/>
              <a:gd name="T56" fmla="*/ 323554 w 913"/>
              <a:gd name="T57" fmla="*/ 35474 h 541"/>
              <a:gd name="T58" fmla="*/ 309509 w 913"/>
              <a:gd name="T59" fmla="*/ 42255 h 541"/>
              <a:gd name="T60" fmla="*/ 323554 w 913"/>
              <a:gd name="T61" fmla="*/ 77729 h 541"/>
              <a:gd name="T62" fmla="*/ 319913 w 913"/>
              <a:gd name="T63" fmla="*/ 88162 h 541"/>
              <a:gd name="T64" fmla="*/ 284541 w 913"/>
              <a:gd name="T65" fmla="*/ 116332 h 541"/>
              <a:gd name="T66" fmla="*/ 274137 w 913"/>
              <a:gd name="T67" fmla="*/ 116332 h 541"/>
              <a:gd name="T68" fmla="*/ 267375 w 913"/>
              <a:gd name="T69" fmla="*/ 98595 h 541"/>
              <a:gd name="T70" fmla="*/ 288182 w 913"/>
              <a:gd name="T71" fmla="*/ 63644 h 541"/>
              <a:gd name="T72" fmla="*/ 267375 w 913"/>
              <a:gd name="T73" fmla="*/ 59992 h 541"/>
              <a:gd name="T74" fmla="*/ 221598 w 913"/>
              <a:gd name="T75" fmla="*/ 10433 h 541"/>
              <a:gd name="T76" fmla="*/ 217957 w 913"/>
              <a:gd name="T77" fmla="*/ 112681 h 541"/>
              <a:gd name="T78" fmla="*/ 175822 w 913"/>
              <a:gd name="T79" fmla="*/ 74077 h 541"/>
              <a:gd name="T80" fmla="*/ 147732 w 913"/>
              <a:gd name="T81" fmla="*/ 94944 h 541"/>
              <a:gd name="T82" fmla="*/ 126925 w 913"/>
              <a:gd name="T83" fmla="*/ 105899 h 541"/>
              <a:gd name="T84" fmla="*/ 81149 w 913"/>
              <a:gd name="T85" fmla="*/ 112681 h 541"/>
              <a:gd name="T86" fmla="*/ 28090 w 913"/>
              <a:gd name="T87" fmla="*/ 105899 h 541"/>
              <a:gd name="T88" fmla="*/ 249688 w 913"/>
              <a:gd name="T89" fmla="*/ 102247 h 541"/>
              <a:gd name="T90" fmla="*/ 228361 w 913"/>
              <a:gd name="T91" fmla="*/ 116332 h 541"/>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913" h="541">
                <a:moveTo>
                  <a:pt x="54" y="203"/>
                </a:moveTo>
                <a:lnTo>
                  <a:pt x="54" y="203"/>
                </a:lnTo>
                <a:cubicBezTo>
                  <a:pt x="48" y="203"/>
                  <a:pt x="41" y="203"/>
                  <a:pt x="41" y="196"/>
                </a:cubicBezTo>
                <a:cubicBezTo>
                  <a:pt x="27" y="196"/>
                  <a:pt x="27" y="196"/>
                  <a:pt x="27" y="196"/>
                </a:cubicBezTo>
                <a:cubicBezTo>
                  <a:pt x="0" y="250"/>
                  <a:pt x="14" y="263"/>
                  <a:pt x="27" y="284"/>
                </a:cubicBezTo>
                <a:cubicBezTo>
                  <a:pt x="34" y="290"/>
                  <a:pt x="34" y="290"/>
                  <a:pt x="41" y="297"/>
                </a:cubicBezTo>
                <a:cubicBezTo>
                  <a:pt x="48" y="311"/>
                  <a:pt x="48" y="324"/>
                  <a:pt x="54" y="344"/>
                </a:cubicBezTo>
                <a:cubicBezTo>
                  <a:pt x="54" y="338"/>
                  <a:pt x="54" y="338"/>
                  <a:pt x="61" y="338"/>
                </a:cubicBezTo>
                <a:cubicBezTo>
                  <a:pt x="75" y="324"/>
                  <a:pt x="88" y="311"/>
                  <a:pt x="102" y="311"/>
                </a:cubicBezTo>
                <a:cubicBezTo>
                  <a:pt x="122" y="304"/>
                  <a:pt x="142" y="304"/>
                  <a:pt x="156" y="311"/>
                </a:cubicBezTo>
                <a:cubicBezTo>
                  <a:pt x="163" y="317"/>
                  <a:pt x="176" y="324"/>
                  <a:pt x="183" y="331"/>
                </a:cubicBezTo>
                <a:cubicBezTo>
                  <a:pt x="196" y="344"/>
                  <a:pt x="210" y="365"/>
                  <a:pt x="223" y="392"/>
                </a:cubicBezTo>
                <a:cubicBezTo>
                  <a:pt x="230" y="398"/>
                  <a:pt x="237" y="412"/>
                  <a:pt x="244" y="425"/>
                </a:cubicBezTo>
                <a:cubicBezTo>
                  <a:pt x="250" y="432"/>
                  <a:pt x="257" y="446"/>
                  <a:pt x="257" y="452"/>
                </a:cubicBezTo>
                <a:cubicBezTo>
                  <a:pt x="264" y="466"/>
                  <a:pt x="271" y="473"/>
                  <a:pt x="271" y="479"/>
                </a:cubicBezTo>
                <a:cubicBezTo>
                  <a:pt x="277" y="493"/>
                  <a:pt x="277" y="500"/>
                  <a:pt x="284" y="506"/>
                </a:cubicBezTo>
                <a:cubicBezTo>
                  <a:pt x="291" y="520"/>
                  <a:pt x="298" y="533"/>
                  <a:pt x="304" y="540"/>
                </a:cubicBezTo>
                <a:cubicBezTo>
                  <a:pt x="311" y="513"/>
                  <a:pt x="311" y="486"/>
                  <a:pt x="311" y="459"/>
                </a:cubicBezTo>
                <a:lnTo>
                  <a:pt x="318" y="459"/>
                </a:lnTo>
                <a:cubicBezTo>
                  <a:pt x="325" y="466"/>
                  <a:pt x="331" y="466"/>
                  <a:pt x="338" y="459"/>
                </a:cubicBezTo>
                <a:cubicBezTo>
                  <a:pt x="338" y="338"/>
                  <a:pt x="338" y="338"/>
                  <a:pt x="338" y="338"/>
                </a:cubicBezTo>
                <a:cubicBezTo>
                  <a:pt x="318" y="338"/>
                  <a:pt x="318" y="338"/>
                  <a:pt x="318" y="338"/>
                </a:cubicBezTo>
                <a:cubicBezTo>
                  <a:pt x="318" y="324"/>
                  <a:pt x="318" y="304"/>
                  <a:pt x="318" y="290"/>
                </a:cubicBezTo>
                <a:cubicBezTo>
                  <a:pt x="318" y="277"/>
                  <a:pt x="325" y="257"/>
                  <a:pt x="325" y="243"/>
                </a:cubicBezTo>
                <a:cubicBezTo>
                  <a:pt x="331" y="250"/>
                  <a:pt x="331" y="250"/>
                  <a:pt x="338" y="250"/>
                </a:cubicBezTo>
                <a:cubicBezTo>
                  <a:pt x="345" y="257"/>
                  <a:pt x="358" y="263"/>
                  <a:pt x="372" y="270"/>
                </a:cubicBezTo>
                <a:cubicBezTo>
                  <a:pt x="385" y="277"/>
                  <a:pt x="399" y="284"/>
                  <a:pt x="412" y="284"/>
                </a:cubicBezTo>
                <a:cubicBezTo>
                  <a:pt x="426" y="290"/>
                  <a:pt x="439" y="290"/>
                  <a:pt x="453" y="290"/>
                </a:cubicBezTo>
                <a:cubicBezTo>
                  <a:pt x="453" y="304"/>
                  <a:pt x="453" y="311"/>
                  <a:pt x="473" y="317"/>
                </a:cubicBezTo>
                <a:cubicBezTo>
                  <a:pt x="480" y="317"/>
                  <a:pt x="480" y="317"/>
                  <a:pt x="480" y="317"/>
                </a:cubicBezTo>
                <a:cubicBezTo>
                  <a:pt x="480" y="311"/>
                  <a:pt x="487" y="297"/>
                  <a:pt x="493" y="290"/>
                </a:cubicBezTo>
                <a:lnTo>
                  <a:pt x="500" y="290"/>
                </a:lnTo>
                <a:cubicBezTo>
                  <a:pt x="507" y="284"/>
                  <a:pt x="507" y="284"/>
                  <a:pt x="514" y="284"/>
                </a:cubicBezTo>
                <a:cubicBezTo>
                  <a:pt x="520" y="277"/>
                  <a:pt x="527" y="277"/>
                  <a:pt x="534" y="270"/>
                </a:cubicBezTo>
                <a:cubicBezTo>
                  <a:pt x="534" y="277"/>
                  <a:pt x="534" y="284"/>
                  <a:pt x="534" y="284"/>
                </a:cubicBezTo>
                <a:lnTo>
                  <a:pt x="541" y="284"/>
                </a:lnTo>
                <a:cubicBezTo>
                  <a:pt x="541" y="290"/>
                  <a:pt x="547" y="284"/>
                  <a:pt x="554" y="277"/>
                </a:cubicBezTo>
                <a:cubicBezTo>
                  <a:pt x="561" y="270"/>
                  <a:pt x="581" y="257"/>
                  <a:pt x="595" y="243"/>
                </a:cubicBezTo>
                <a:cubicBezTo>
                  <a:pt x="601" y="243"/>
                  <a:pt x="608" y="236"/>
                  <a:pt x="615" y="236"/>
                </a:cubicBezTo>
                <a:lnTo>
                  <a:pt x="622" y="236"/>
                </a:lnTo>
                <a:cubicBezTo>
                  <a:pt x="628" y="236"/>
                  <a:pt x="642" y="236"/>
                  <a:pt x="649" y="243"/>
                </a:cubicBezTo>
                <a:lnTo>
                  <a:pt x="655" y="243"/>
                </a:lnTo>
                <a:cubicBezTo>
                  <a:pt x="655" y="270"/>
                  <a:pt x="662" y="297"/>
                  <a:pt x="676" y="317"/>
                </a:cubicBezTo>
                <a:cubicBezTo>
                  <a:pt x="682" y="324"/>
                  <a:pt x="689" y="338"/>
                  <a:pt x="703" y="338"/>
                </a:cubicBezTo>
                <a:cubicBezTo>
                  <a:pt x="703" y="344"/>
                  <a:pt x="703" y="344"/>
                  <a:pt x="703" y="344"/>
                </a:cubicBezTo>
                <a:cubicBezTo>
                  <a:pt x="703" y="338"/>
                  <a:pt x="703" y="338"/>
                  <a:pt x="703" y="331"/>
                </a:cubicBezTo>
                <a:cubicBezTo>
                  <a:pt x="689" y="290"/>
                  <a:pt x="689" y="257"/>
                  <a:pt x="689" y="230"/>
                </a:cubicBezTo>
                <a:cubicBezTo>
                  <a:pt x="696" y="236"/>
                  <a:pt x="696" y="236"/>
                  <a:pt x="703" y="243"/>
                </a:cubicBezTo>
                <a:cubicBezTo>
                  <a:pt x="709" y="250"/>
                  <a:pt x="723" y="257"/>
                  <a:pt x="736" y="257"/>
                </a:cubicBezTo>
                <a:cubicBezTo>
                  <a:pt x="743" y="257"/>
                  <a:pt x="750" y="257"/>
                  <a:pt x="757" y="257"/>
                </a:cubicBezTo>
                <a:cubicBezTo>
                  <a:pt x="763" y="257"/>
                  <a:pt x="770" y="257"/>
                  <a:pt x="777" y="257"/>
                </a:cubicBezTo>
                <a:cubicBezTo>
                  <a:pt x="784" y="250"/>
                  <a:pt x="784" y="250"/>
                  <a:pt x="790" y="243"/>
                </a:cubicBezTo>
                <a:cubicBezTo>
                  <a:pt x="784" y="243"/>
                  <a:pt x="777" y="236"/>
                  <a:pt x="777" y="236"/>
                </a:cubicBezTo>
                <a:cubicBezTo>
                  <a:pt x="763" y="230"/>
                  <a:pt x="763" y="223"/>
                  <a:pt x="757" y="209"/>
                </a:cubicBezTo>
                <a:cubicBezTo>
                  <a:pt x="750" y="196"/>
                  <a:pt x="750" y="182"/>
                  <a:pt x="750" y="176"/>
                </a:cubicBezTo>
                <a:cubicBezTo>
                  <a:pt x="750" y="176"/>
                  <a:pt x="750" y="182"/>
                  <a:pt x="757" y="189"/>
                </a:cubicBezTo>
                <a:lnTo>
                  <a:pt x="763" y="189"/>
                </a:lnTo>
                <a:cubicBezTo>
                  <a:pt x="763" y="176"/>
                  <a:pt x="770" y="162"/>
                  <a:pt x="777" y="155"/>
                </a:cubicBezTo>
                <a:cubicBezTo>
                  <a:pt x="784" y="149"/>
                  <a:pt x="790" y="142"/>
                  <a:pt x="804" y="142"/>
                </a:cubicBezTo>
                <a:cubicBezTo>
                  <a:pt x="797" y="149"/>
                  <a:pt x="790" y="162"/>
                  <a:pt x="777" y="169"/>
                </a:cubicBezTo>
                <a:cubicBezTo>
                  <a:pt x="790" y="176"/>
                  <a:pt x="797" y="176"/>
                  <a:pt x="804" y="176"/>
                </a:cubicBezTo>
                <a:cubicBezTo>
                  <a:pt x="817" y="176"/>
                  <a:pt x="831" y="176"/>
                  <a:pt x="838" y="169"/>
                </a:cubicBezTo>
                <a:cubicBezTo>
                  <a:pt x="844" y="169"/>
                  <a:pt x="851" y="162"/>
                  <a:pt x="858" y="162"/>
                </a:cubicBezTo>
                <a:cubicBezTo>
                  <a:pt x="872" y="155"/>
                  <a:pt x="878" y="142"/>
                  <a:pt x="892" y="128"/>
                </a:cubicBezTo>
                <a:cubicBezTo>
                  <a:pt x="912" y="95"/>
                  <a:pt x="912" y="47"/>
                  <a:pt x="892" y="20"/>
                </a:cubicBezTo>
                <a:cubicBezTo>
                  <a:pt x="878" y="14"/>
                  <a:pt x="872" y="7"/>
                  <a:pt x="858" y="0"/>
                </a:cubicBezTo>
                <a:cubicBezTo>
                  <a:pt x="851" y="0"/>
                  <a:pt x="844" y="0"/>
                  <a:pt x="838" y="0"/>
                </a:cubicBezTo>
                <a:lnTo>
                  <a:pt x="831" y="0"/>
                </a:lnTo>
                <a:cubicBezTo>
                  <a:pt x="838" y="54"/>
                  <a:pt x="831" y="95"/>
                  <a:pt x="811" y="122"/>
                </a:cubicBezTo>
                <a:cubicBezTo>
                  <a:pt x="811" y="115"/>
                  <a:pt x="811" y="101"/>
                  <a:pt x="804" y="95"/>
                </a:cubicBezTo>
                <a:cubicBezTo>
                  <a:pt x="797" y="88"/>
                  <a:pt x="790" y="74"/>
                  <a:pt x="777" y="74"/>
                </a:cubicBezTo>
                <a:cubicBezTo>
                  <a:pt x="770" y="68"/>
                  <a:pt x="763" y="68"/>
                  <a:pt x="757" y="68"/>
                </a:cubicBezTo>
                <a:cubicBezTo>
                  <a:pt x="750" y="68"/>
                  <a:pt x="743" y="68"/>
                  <a:pt x="736" y="68"/>
                </a:cubicBezTo>
                <a:cubicBezTo>
                  <a:pt x="730" y="68"/>
                  <a:pt x="723" y="68"/>
                  <a:pt x="716" y="68"/>
                </a:cubicBezTo>
                <a:cubicBezTo>
                  <a:pt x="716" y="88"/>
                  <a:pt x="709" y="108"/>
                  <a:pt x="703" y="122"/>
                </a:cubicBezTo>
                <a:cubicBezTo>
                  <a:pt x="696" y="128"/>
                  <a:pt x="696" y="135"/>
                  <a:pt x="689" y="142"/>
                </a:cubicBezTo>
                <a:cubicBezTo>
                  <a:pt x="696" y="142"/>
                  <a:pt x="696" y="142"/>
                  <a:pt x="703" y="142"/>
                </a:cubicBezTo>
                <a:cubicBezTo>
                  <a:pt x="703" y="142"/>
                  <a:pt x="709" y="142"/>
                  <a:pt x="716" y="142"/>
                </a:cubicBezTo>
                <a:cubicBezTo>
                  <a:pt x="709" y="149"/>
                  <a:pt x="703" y="149"/>
                  <a:pt x="703" y="155"/>
                </a:cubicBezTo>
                <a:cubicBezTo>
                  <a:pt x="696" y="155"/>
                  <a:pt x="696" y="162"/>
                  <a:pt x="689" y="169"/>
                </a:cubicBezTo>
                <a:cubicBezTo>
                  <a:pt x="689" y="149"/>
                  <a:pt x="689" y="135"/>
                  <a:pt x="676" y="122"/>
                </a:cubicBezTo>
                <a:cubicBezTo>
                  <a:pt x="676" y="128"/>
                  <a:pt x="676" y="128"/>
                  <a:pt x="676" y="135"/>
                </a:cubicBezTo>
                <a:cubicBezTo>
                  <a:pt x="662" y="155"/>
                  <a:pt x="662" y="135"/>
                  <a:pt x="649" y="115"/>
                </a:cubicBezTo>
                <a:cubicBezTo>
                  <a:pt x="642" y="95"/>
                  <a:pt x="635" y="74"/>
                  <a:pt x="622" y="68"/>
                </a:cubicBezTo>
                <a:lnTo>
                  <a:pt x="615" y="68"/>
                </a:lnTo>
                <a:cubicBezTo>
                  <a:pt x="615" y="68"/>
                  <a:pt x="608" y="68"/>
                  <a:pt x="601" y="74"/>
                </a:cubicBezTo>
                <a:cubicBezTo>
                  <a:pt x="601" y="74"/>
                  <a:pt x="595" y="74"/>
                  <a:pt x="595" y="81"/>
                </a:cubicBezTo>
                <a:cubicBezTo>
                  <a:pt x="574" y="101"/>
                  <a:pt x="581" y="115"/>
                  <a:pt x="595" y="128"/>
                </a:cubicBezTo>
                <a:cubicBezTo>
                  <a:pt x="601" y="128"/>
                  <a:pt x="608" y="135"/>
                  <a:pt x="615" y="149"/>
                </a:cubicBezTo>
                <a:lnTo>
                  <a:pt x="622" y="149"/>
                </a:lnTo>
                <a:cubicBezTo>
                  <a:pt x="622" y="155"/>
                  <a:pt x="628" y="162"/>
                  <a:pt x="628" y="169"/>
                </a:cubicBezTo>
                <a:lnTo>
                  <a:pt x="622" y="169"/>
                </a:lnTo>
                <a:lnTo>
                  <a:pt x="615" y="169"/>
                </a:lnTo>
                <a:cubicBezTo>
                  <a:pt x="608" y="169"/>
                  <a:pt x="601" y="169"/>
                  <a:pt x="595" y="176"/>
                </a:cubicBezTo>
                <a:cubicBezTo>
                  <a:pt x="581" y="182"/>
                  <a:pt x="568" y="203"/>
                  <a:pt x="554" y="216"/>
                </a:cubicBezTo>
                <a:lnTo>
                  <a:pt x="547" y="223"/>
                </a:lnTo>
                <a:lnTo>
                  <a:pt x="541" y="223"/>
                </a:lnTo>
                <a:cubicBezTo>
                  <a:pt x="534" y="223"/>
                  <a:pt x="534" y="223"/>
                  <a:pt x="534" y="223"/>
                </a:cubicBezTo>
                <a:cubicBezTo>
                  <a:pt x="534" y="223"/>
                  <a:pt x="534" y="223"/>
                  <a:pt x="527" y="223"/>
                </a:cubicBezTo>
                <a:cubicBezTo>
                  <a:pt x="527" y="223"/>
                  <a:pt x="520" y="216"/>
                  <a:pt x="514" y="209"/>
                </a:cubicBezTo>
                <a:cubicBezTo>
                  <a:pt x="514" y="209"/>
                  <a:pt x="507" y="203"/>
                  <a:pt x="500" y="196"/>
                </a:cubicBezTo>
                <a:cubicBezTo>
                  <a:pt x="507" y="196"/>
                  <a:pt x="514" y="189"/>
                  <a:pt x="514" y="189"/>
                </a:cubicBezTo>
                <a:cubicBezTo>
                  <a:pt x="520" y="189"/>
                  <a:pt x="527" y="182"/>
                  <a:pt x="534" y="176"/>
                </a:cubicBezTo>
                <a:cubicBezTo>
                  <a:pt x="534" y="176"/>
                  <a:pt x="541" y="176"/>
                  <a:pt x="541" y="169"/>
                </a:cubicBezTo>
                <a:cubicBezTo>
                  <a:pt x="547" y="162"/>
                  <a:pt x="554" y="142"/>
                  <a:pt x="554" y="122"/>
                </a:cubicBezTo>
                <a:cubicBezTo>
                  <a:pt x="547" y="122"/>
                  <a:pt x="541" y="122"/>
                  <a:pt x="541" y="122"/>
                </a:cubicBezTo>
                <a:cubicBezTo>
                  <a:pt x="534" y="122"/>
                  <a:pt x="534" y="122"/>
                  <a:pt x="534" y="122"/>
                </a:cubicBezTo>
                <a:cubicBezTo>
                  <a:pt x="527" y="115"/>
                  <a:pt x="520" y="115"/>
                  <a:pt x="514" y="115"/>
                </a:cubicBezTo>
                <a:cubicBezTo>
                  <a:pt x="507" y="115"/>
                  <a:pt x="507" y="115"/>
                  <a:pt x="500" y="115"/>
                </a:cubicBezTo>
                <a:cubicBezTo>
                  <a:pt x="493" y="108"/>
                  <a:pt x="487" y="108"/>
                  <a:pt x="473" y="101"/>
                </a:cubicBezTo>
                <a:cubicBezTo>
                  <a:pt x="446" y="88"/>
                  <a:pt x="433" y="61"/>
                  <a:pt x="426" y="20"/>
                </a:cubicBezTo>
                <a:cubicBezTo>
                  <a:pt x="426" y="41"/>
                  <a:pt x="419" y="68"/>
                  <a:pt x="412" y="95"/>
                </a:cubicBezTo>
                <a:cubicBezTo>
                  <a:pt x="412" y="128"/>
                  <a:pt x="412" y="162"/>
                  <a:pt x="412" y="196"/>
                </a:cubicBezTo>
                <a:cubicBezTo>
                  <a:pt x="419" y="203"/>
                  <a:pt x="419" y="209"/>
                  <a:pt x="419" y="216"/>
                </a:cubicBezTo>
                <a:cubicBezTo>
                  <a:pt x="419" y="216"/>
                  <a:pt x="419" y="216"/>
                  <a:pt x="412" y="216"/>
                </a:cubicBezTo>
                <a:cubicBezTo>
                  <a:pt x="399" y="209"/>
                  <a:pt x="385" y="196"/>
                  <a:pt x="372" y="189"/>
                </a:cubicBezTo>
                <a:cubicBezTo>
                  <a:pt x="358" y="176"/>
                  <a:pt x="352" y="155"/>
                  <a:pt x="338" y="142"/>
                </a:cubicBezTo>
                <a:cubicBezTo>
                  <a:pt x="331" y="135"/>
                  <a:pt x="325" y="122"/>
                  <a:pt x="318" y="115"/>
                </a:cubicBezTo>
                <a:cubicBezTo>
                  <a:pt x="311" y="108"/>
                  <a:pt x="311" y="101"/>
                  <a:pt x="304" y="95"/>
                </a:cubicBezTo>
                <a:cubicBezTo>
                  <a:pt x="304" y="135"/>
                  <a:pt x="298" y="162"/>
                  <a:pt x="284" y="182"/>
                </a:cubicBezTo>
                <a:cubicBezTo>
                  <a:pt x="277" y="182"/>
                  <a:pt x="277" y="189"/>
                  <a:pt x="271" y="189"/>
                </a:cubicBezTo>
                <a:cubicBezTo>
                  <a:pt x="271" y="196"/>
                  <a:pt x="264" y="196"/>
                  <a:pt x="257" y="196"/>
                </a:cubicBezTo>
                <a:cubicBezTo>
                  <a:pt x="257" y="203"/>
                  <a:pt x="250" y="203"/>
                  <a:pt x="244" y="203"/>
                </a:cubicBezTo>
                <a:cubicBezTo>
                  <a:pt x="237" y="209"/>
                  <a:pt x="230" y="209"/>
                  <a:pt x="223" y="209"/>
                </a:cubicBezTo>
                <a:cubicBezTo>
                  <a:pt x="210" y="216"/>
                  <a:pt x="196" y="216"/>
                  <a:pt x="183" y="216"/>
                </a:cubicBezTo>
                <a:cubicBezTo>
                  <a:pt x="176" y="216"/>
                  <a:pt x="163" y="216"/>
                  <a:pt x="156" y="216"/>
                </a:cubicBezTo>
                <a:cubicBezTo>
                  <a:pt x="142" y="216"/>
                  <a:pt x="122" y="216"/>
                  <a:pt x="102" y="209"/>
                </a:cubicBezTo>
                <a:cubicBezTo>
                  <a:pt x="88" y="209"/>
                  <a:pt x="75" y="203"/>
                  <a:pt x="61" y="203"/>
                </a:cubicBezTo>
                <a:lnTo>
                  <a:pt x="54" y="203"/>
                </a:lnTo>
                <a:close/>
                <a:moveTo>
                  <a:pt x="473" y="196"/>
                </a:moveTo>
                <a:lnTo>
                  <a:pt x="473" y="196"/>
                </a:lnTo>
                <a:cubicBezTo>
                  <a:pt x="480" y="196"/>
                  <a:pt x="480" y="196"/>
                  <a:pt x="480" y="196"/>
                </a:cubicBezTo>
                <a:cubicBezTo>
                  <a:pt x="487" y="209"/>
                  <a:pt x="487" y="216"/>
                  <a:pt x="480" y="230"/>
                </a:cubicBezTo>
                <a:cubicBezTo>
                  <a:pt x="480" y="230"/>
                  <a:pt x="480" y="230"/>
                  <a:pt x="473" y="230"/>
                </a:cubicBezTo>
                <a:cubicBezTo>
                  <a:pt x="460" y="230"/>
                  <a:pt x="453" y="230"/>
                  <a:pt x="439" y="223"/>
                </a:cubicBezTo>
                <a:cubicBezTo>
                  <a:pt x="446" y="209"/>
                  <a:pt x="460" y="203"/>
                  <a:pt x="473" y="196"/>
                </a:cubicBezTo>
                <a:close/>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344" name="Freeform 32"/>
          <p:cNvSpPr>
            <a:spLocks noChangeArrowheads="1"/>
          </p:cNvSpPr>
          <p:nvPr/>
        </p:nvSpPr>
        <p:spPr bwMode="auto">
          <a:xfrm>
            <a:off x="8470900" y="1687513"/>
            <a:ext cx="25400" cy="45244"/>
          </a:xfrm>
          <a:custGeom>
            <a:avLst/>
            <a:gdLst>
              <a:gd name="T0" fmla="*/ 14196 w 96"/>
              <a:gd name="T1" fmla="*/ 81590 h 170"/>
              <a:gd name="T2" fmla="*/ 14196 w 96"/>
              <a:gd name="T3" fmla="*/ 81590 h 170"/>
              <a:gd name="T4" fmla="*/ 21032 w 96"/>
              <a:gd name="T5" fmla="*/ 88960 h 170"/>
              <a:gd name="T6" fmla="*/ 21032 w 96"/>
              <a:gd name="T7" fmla="*/ 88960 h 170"/>
              <a:gd name="T8" fmla="*/ 35754 w 96"/>
              <a:gd name="T9" fmla="*/ 56850 h 170"/>
              <a:gd name="T10" fmla="*/ 46270 w 96"/>
              <a:gd name="T11" fmla="*/ 0 h 170"/>
              <a:gd name="T12" fmla="*/ 35754 w 96"/>
              <a:gd name="T13" fmla="*/ 0 h 170"/>
              <a:gd name="T14" fmla="*/ 21032 w 96"/>
              <a:gd name="T15" fmla="*/ 0 h 170"/>
              <a:gd name="T16" fmla="*/ 14196 w 96"/>
              <a:gd name="T17" fmla="*/ 0 h 170"/>
              <a:gd name="T18" fmla="*/ 6835 w 96"/>
              <a:gd name="T19" fmla="*/ 0 h 170"/>
              <a:gd name="T20" fmla="*/ 14196 w 96"/>
              <a:gd name="T21" fmla="*/ 81590 h 17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96" h="170">
                <a:moveTo>
                  <a:pt x="27" y="155"/>
                </a:moveTo>
                <a:lnTo>
                  <a:pt x="27" y="155"/>
                </a:lnTo>
                <a:cubicBezTo>
                  <a:pt x="34" y="162"/>
                  <a:pt x="34" y="162"/>
                  <a:pt x="40" y="169"/>
                </a:cubicBezTo>
                <a:cubicBezTo>
                  <a:pt x="47" y="148"/>
                  <a:pt x="61" y="128"/>
                  <a:pt x="68" y="108"/>
                </a:cubicBezTo>
                <a:cubicBezTo>
                  <a:pt x="81" y="81"/>
                  <a:pt x="95" y="47"/>
                  <a:pt x="88" y="0"/>
                </a:cubicBezTo>
                <a:cubicBezTo>
                  <a:pt x="68" y="0"/>
                  <a:pt x="68" y="0"/>
                  <a:pt x="68" y="0"/>
                </a:cubicBezTo>
                <a:cubicBezTo>
                  <a:pt x="40" y="0"/>
                  <a:pt x="40" y="0"/>
                  <a:pt x="40" y="0"/>
                </a:cubicBezTo>
                <a:cubicBezTo>
                  <a:pt x="27" y="0"/>
                  <a:pt x="27" y="0"/>
                  <a:pt x="27" y="0"/>
                </a:cubicBezTo>
                <a:cubicBezTo>
                  <a:pt x="13" y="0"/>
                  <a:pt x="13" y="0"/>
                  <a:pt x="13" y="0"/>
                </a:cubicBezTo>
                <a:cubicBezTo>
                  <a:pt x="47" y="74"/>
                  <a:pt x="0" y="108"/>
                  <a:pt x="27" y="15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346" name="Freeform 34"/>
          <p:cNvSpPr>
            <a:spLocks noChangeArrowheads="1"/>
          </p:cNvSpPr>
          <p:nvPr/>
        </p:nvSpPr>
        <p:spPr bwMode="auto">
          <a:xfrm>
            <a:off x="8801894" y="2021682"/>
            <a:ext cx="19050" cy="44450"/>
          </a:xfrm>
          <a:custGeom>
            <a:avLst/>
            <a:gdLst>
              <a:gd name="T0" fmla="*/ 24633 w 76"/>
              <a:gd name="T1" fmla="*/ 10528 h 170"/>
              <a:gd name="T2" fmla="*/ 24633 w 76"/>
              <a:gd name="T3" fmla="*/ 10528 h 170"/>
              <a:gd name="T4" fmla="*/ 17448 w 76"/>
              <a:gd name="T5" fmla="*/ 3685 h 170"/>
              <a:gd name="T6" fmla="*/ 13856 w 76"/>
              <a:gd name="T7" fmla="*/ 0 h 170"/>
              <a:gd name="T8" fmla="*/ 10777 w 76"/>
              <a:gd name="T9" fmla="*/ 0 h 170"/>
              <a:gd name="T10" fmla="*/ 0 w 76"/>
              <a:gd name="T11" fmla="*/ 0 h 170"/>
              <a:gd name="T12" fmla="*/ 10777 w 76"/>
              <a:gd name="T13" fmla="*/ 67376 h 170"/>
              <a:gd name="T14" fmla="*/ 13856 w 76"/>
              <a:gd name="T15" fmla="*/ 77904 h 170"/>
              <a:gd name="T16" fmla="*/ 17448 w 76"/>
              <a:gd name="T17" fmla="*/ 81588 h 170"/>
              <a:gd name="T18" fmla="*/ 24633 w 76"/>
              <a:gd name="T19" fmla="*/ 85273 h 170"/>
              <a:gd name="T20" fmla="*/ 34897 w 76"/>
              <a:gd name="T21" fmla="*/ 88958 h 170"/>
              <a:gd name="T22" fmla="*/ 38489 w 76"/>
              <a:gd name="T23" fmla="*/ 88958 h 170"/>
              <a:gd name="T24" fmla="*/ 34897 w 76"/>
              <a:gd name="T25" fmla="*/ 88958 h 170"/>
              <a:gd name="T26" fmla="*/ 24633 w 76"/>
              <a:gd name="T27" fmla="*/ 10528 h 17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76" h="170">
                <a:moveTo>
                  <a:pt x="48" y="20"/>
                </a:moveTo>
                <a:lnTo>
                  <a:pt x="48" y="20"/>
                </a:lnTo>
                <a:cubicBezTo>
                  <a:pt x="41" y="13"/>
                  <a:pt x="41" y="13"/>
                  <a:pt x="34" y="7"/>
                </a:cubicBezTo>
                <a:lnTo>
                  <a:pt x="27" y="0"/>
                </a:lnTo>
                <a:lnTo>
                  <a:pt x="21" y="0"/>
                </a:lnTo>
                <a:cubicBezTo>
                  <a:pt x="14" y="0"/>
                  <a:pt x="7" y="0"/>
                  <a:pt x="0" y="0"/>
                </a:cubicBezTo>
                <a:cubicBezTo>
                  <a:pt x="14" y="34"/>
                  <a:pt x="7" y="88"/>
                  <a:pt x="21" y="128"/>
                </a:cubicBezTo>
                <a:cubicBezTo>
                  <a:pt x="21" y="135"/>
                  <a:pt x="27" y="142"/>
                  <a:pt x="27" y="148"/>
                </a:cubicBezTo>
                <a:lnTo>
                  <a:pt x="34" y="155"/>
                </a:lnTo>
                <a:cubicBezTo>
                  <a:pt x="41" y="162"/>
                  <a:pt x="41" y="162"/>
                  <a:pt x="48" y="162"/>
                </a:cubicBezTo>
                <a:cubicBezTo>
                  <a:pt x="54" y="169"/>
                  <a:pt x="61" y="169"/>
                  <a:pt x="68" y="169"/>
                </a:cubicBezTo>
                <a:cubicBezTo>
                  <a:pt x="75" y="169"/>
                  <a:pt x="75" y="169"/>
                  <a:pt x="75" y="169"/>
                </a:cubicBezTo>
                <a:cubicBezTo>
                  <a:pt x="75" y="169"/>
                  <a:pt x="75" y="169"/>
                  <a:pt x="68" y="169"/>
                </a:cubicBezTo>
                <a:cubicBezTo>
                  <a:pt x="48" y="135"/>
                  <a:pt x="68" y="61"/>
                  <a:pt x="48" y="2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347" name="Freeform 35"/>
          <p:cNvSpPr>
            <a:spLocks noChangeArrowheads="1"/>
          </p:cNvSpPr>
          <p:nvPr/>
        </p:nvSpPr>
        <p:spPr bwMode="auto">
          <a:xfrm>
            <a:off x="8466932" y="1968500"/>
            <a:ext cx="61913" cy="53182"/>
          </a:xfrm>
          <a:custGeom>
            <a:avLst/>
            <a:gdLst>
              <a:gd name="T0" fmla="*/ 0 w 237"/>
              <a:gd name="T1" fmla="*/ 17591 h 204"/>
              <a:gd name="T2" fmla="*/ 0 w 237"/>
              <a:gd name="T3" fmla="*/ 17591 h 204"/>
              <a:gd name="T4" fmla="*/ 17251 w 237"/>
              <a:gd name="T5" fmla="*/ 63121 h 204"/>
              <a:gd name="T6" fmla="*/ 24570 w 237"/>
              <a:gd name="T7" fmla="*/ 66742 h 204"/>
              <a:gd name="T8" fmla="*/ 24570 w 237"/>
              <a:gd name="T9" fmla="*/ 63121 h 204"/>
              <a:gd name="T10" fmla="*/ 31366 w 237"/>
              <a:gd name="T11" fmla="*/ 59499 h 204"/>
              <a:gd name="T12" fmla="*/ 46003 w 237"/>
              <a:gd name="T13" fmla="*/ 52773 h 204"/>
              <a:gd name="T14" fmla="*/ 63254 w 237"/>
              <a:gd name="T15" fmla="*/ 55877 h 204"/>
              <a:gd name="T16" fmla="*/ 63254 w 237"/>
              <a:gd name="T17" fmla="*/ 55877 h 204"/>
              <a:gd name="T18" fmla="*/ 70573 w 237"/>
              <a:gd name="T19" fmla="*/ 66742 h 204"/>
              <a:gd name="T20" fmla="*/ 70573 w 237"/>
              <a:gd name="T21" fmla="*/ 77090 h 204"/>
              <a:gd name="T22" fmla="*/ 63254 w 237"/>
              <a:gd name="T23" fmla="*/ 73468 h 204"/>
              <a:gd name="T24" fmla="*/ 52799 w 237"/>
              <a:gd name="T25" fmla="*/ 66742 h 204"/>
              <a:gd name="T26" fmla="*/ 63254 w 237"/>
              <a:gd name="T27" fmla="*/ 94681 h 204"/>
              <a:gd name="T28" fmla="*/ 70573 w 237"/>
              <a:gd name="T29" fmla="*/ 97785 h 204"/>
              <a:gd name="T30" fmla="*/ 77368 w 237"/>
              <a:gd name="T31" fmla="*/ 97785 h 204"/>
              <a:gd name="T32" fmla="*/ 81028 w 237"/>
              <a:gd name="T33" fmla="*/ 97785 h 204"/>
              <a:gd name="T34" fmla="*/ 91483 w 237"/>
              <a:gd name="T35" fmla="*/ 105029 h 204"/>
              <a:gd name="T36" fmla="*/ 95142 w 237"/>
              <a:gd name="T37" fmla="*/ 94681 h 204"/>
              <a:gd name="T38" fmla="*/ 95142 w 237"/>
              <a:gd name="T39" fmla="*/ 66742 h 204"/>
              <a:gd name="T40" fmla="*/ 112916 w 237"/>
              <a:gd name="T41" fmla="*/ 27939 h 204"/>
              <a:gd name="T42" fmla="*/ 123371 w 237"/>
              <a:gd name="T43" fmla="*/ 13969 h 204"/>
              <a:gd name="T44" fmla="*/ 112916 w 237"/>
              <a:gd name="T45" fmla="*/ 13969 h 204"/>
              <a:gd name="T46" fmla="*/ 95142 w 237"/>
              <a:gd name="T47" fmla="*/ 7243 h 204"/>
              <a:gd name="T48" fmla="*/ 84687 w 237"/>
              <a:gd name="T49" fmla="*/ 0 h 204"/>
              <a:gd name="T50" fmla="*/ 81028 w 237"/>
              <a:gd name="T51" fmla="*/ 3622 h 204"/>
              <a:gd name="T52" fmla="*/ 77368 w 237"/>
              <a:gd name="T53" fmla="*/ 7243 h 204"/>
              <a:gd name="T54" fmla="*/ 77368 w 237"/>
              <a:gd name="T55" fmla="*/ 27939 h 204"/>
              <a:gd name="T56" fmla="*/ 81028 w 237"/>
              <a:gd name="T57" fmla="*/ 31560 h 204"/>
              <a:gd name="T58" fmla="*/ 84687 w 237"/>
              <a:gd name="T59" fmla="*/ 38804 h 204"/>
              <a:gd name="T60" fmla="*/ 81028 w 237"/>
              <a:gd name="T61" fmla="*/ 35182 h 204"/>
              <a:gd name="T62" fmla="*/ 77368 w 237"/>
              <a:gd name="T63" fmla="*/ 27939 h 204"/>
              <a:gd name="T64" fmla="*/ 77368 w 237"/>
              <a:gd name="T65" fmla="*/ 27939 h 204"/>
              <a:gd name="T66" fmla="*/ 70573 w 237"/>
              <a:gd name="T67" fmla="*/ 27939 h 204"/>
              <a:gd name="T68" fmla="*/ 63254 w 237"/>
              <a:gd name="T69" fmla="*/ 27939 h 204"/>
              <a:gd name="T70" fmla="*/ 46003 w 237"/>
              <a:gd name="T71" fmla="*/ 38804 h 204"/>
              <a:gd name="T72" fmla="*/ 31366 w 237"/>
              <a:gd name="T73" fmla="*/ 41908 h 204"/>
              <a:gd name="T74" fmla="*/ 24570 w 237"/>
              <a:gd name="T75" fmla="*/ 41908 h 204"/>
              <a:gd name="T76" fmla="*/ 24570 w 237"/>
              <a:gd name="T77" fmla="*/ 41908 h 204"/>
              <a:gd name="T78" fmla="*/ 17251 w 237"/>
              <a:gd name="T79" fmla="*/ 21213 h 204"/>
              <a:gd name="T80" fmla="*/ 0 w 237"/>
              <a:gd name="T81" fmla="*/ 17591 h 204"/>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237" h="204">
                <a:moveTo>
                  <a:pt x="0" y="34"/>
                </a:moveTo>
                <a:lnTo>
                  <a:pt x="0" y="34"/>
                </a:lnTo>
                <a:cubicBezTo>
                  <a:pt x="0" y="68"/>
                  <a:pt x="13" y="102"/>
                  <a:pt x="33" y="122"/>
                </a:cubicBezTo>
                <a:cubicBezTo>
                  <a:pt x="40" y="122"/>
                  <a:pt x="40" y="129"/>
                  <a:pt x="47" y="129"/>
                </a:cubicBezTo>
                <a:lnTo>
                  <a:pt x="47" y="122"/>
                </a:lnTo>
                <a:cubicBezTo>
                  <a:pt x="54" y="115"/>
                  <a:pt x="54" y="115"/>
                  <a:pt x="60" y="115"/>
                </a:cubicBezTo>
                <a:cubicBezTo>
                  <a:pt x="67" y="108"/>
                  <a:pt x="74" y="108"/>
                  <a:pt x="88" y="102"/>
                </a:cubicBezTo>
                <a:cubicBezTo>
                  <a:pt x="94" y="102"/>
                  <a:pt x="108" y="102"/>
                  <a:pt x="121" y="108"/>
                </a:cubicBezTo>
                <a:cubicBezTo>
                  <a:pt x="128" y="115"/>
                  <a:pt x="135" y="122"/>
                  <a:pt x="135" y="129"/>
                </a:cubicBezTo>
                <a:cubicBezTo>
                  <a:pt x="142" y="142"/>
                  <a:pt x="142" y="149"/>
                  <a:pt x="135" y="149"/>
                </a:cubicBezTo>
                <a:cubicBezTo>
                  <a:pt x="135" y="149"/>
                  <a:pt x="128" y="142"/>
                  <a:pt x="121" y="142"/>
                </a:cubicBezTo>
                <a:cubicBezTo>
                  <a:pt x="115" y="135"/>
                  <a:pt x="108" y="135"/>
                  <a:pt x="101" y="129"/>
                </a:cubicBezTo>
                <a:cubicBezTo>
                  <a:pt x="88" y="162"/>
                  <a:pt x="101" y="176"/>
                  <a:pt x="121" y="183"/>
                </a:cubicBezTo>
                <a:cubicBezTo>
                  <a:pt x="128" y="183"/>
                  <a:pt x="128" y="183"/>
                  <a:pt x="135" y="189"/>
                </a:cubicBezTo>
                <a:cubicBezTo>
                  <a:pt x="142" y="189"/>
                  <a:pt x="142" y="189"/>
                  <a:pt x="148" y="189"/>
                </a:cubicBezTo>
                <a:lnTo>
                  <a:pt x="155" y="189"/>
                </a:lnTo>
                <a:cubicBezTo>
                  <a:pt x="162" y="196"/>
                  <a:pt x="169" y="196"/>
                  <a:pt x="175" y="203"/>
                </a:cubicBezTo>
                <a:cubicBezTo>
                  <a:pt x="175" y="196"/>
                  <a:pt x="182" y="189"/>
                  <a:pt x="182" y="183"/>
                </a:cubicBezTo>
                <a:cubicBezTo>
                  <a:pt x="189" y="156"/>
                  <a:pt x="189" y="142"/>
                  <a:pt x="182" y="129"/>
                </a:cubicBezTo>
                <a:cubicBezTo>
                  <a:pt x="216" y="122"/>
                  <a:pt x="216" y="88"/>
                  <a:pt x="216" y="54"/>
                </a:cubicBezTo>
                <a:cubicBezTo>
                  <a:pt x="223" y="41"/>
                  <a:pt x="223" y="34"/>
                  <a:pt x="236" y="27"/>
                </a:cubicBezTo>
                <a:cubicBezTo>
                  <a:pt x="229" y="27"/>
                  <a:pt x="223" y="27"/>
                  <a:pt x="216" y="27"/>
                </a:cubicBezTo>
                <a:cubicBezTo>
                  <a:pt x="202" y="21"/>
                  <a:pt x="196" y="21"/>
                  <a:pt x="182" y="14"/>
                </a:cubicBezTo>
                <a:cubicBezTo>
                  <a:pt x="175" y="7"/>
                  <a:pt x="169" y="7"/>
                  <a:pt x="162" y="0"/>
                </a:cubicBezTo>
                <a:cubicBezTo>
                  <a:pt x="155" y="7"/>
                  <a:pt x="155" y="7"/>
                  <a:pt x="155" y="7"/>
                </a:cubicBezTo>
                <a:cubicBezTo>
                  <a:pt x="155" y="14"/>
                  <a:pt x="148" y="14"/>
                  <a:pt x="148" y="14"/>
                </a:cubicBezTo>
                <a:cubicBezTo>
                  <a:pt x="142" y="27"/>
                  <a:pt x="142" y="41"/>
                  <a:pt x="148" y="54"/>
                </a:cubicBezTo>
                <a:cubicBezTo>
                  <a:pt x="148" y="54"/>
                  <a:pt x="155" y="54"/>
                  <a:pt x="155" y="61"/>
                </a:cubicBezTo>
                <a:cubicBezTo>
                  <a:pt x="155" y="68"/>
                  <a:pt x="155" y="68"/>
                  <a:pt x="162" y="75"/>
                </a:cubicBezTo>
                <a:cubicBezTo>
                  <a:pt x="155" y="75"/>
                  <a:pt x="155" y="68"/>
                  <a:pt x="155" y="68"/>
                </a:cubicBezTo>
                <a:cubicBezTo>
                  <a:pt x="155" y="61"/>
                  <a:pt x="148" y="61"/>
                  <a:pt x="148" y="54"/>
                </a:cubicBezTo>
                <a:cubicBezTo>
                  <a:pt x="142" y="54"/>
                  <a:pt x="142" y="54"/>
                  <a:pt x="135" y="54"/>
                </a:cubicBezTo>
                <a:cubicBezTo>
                  <a:pt x="128" y="54"/>
                  <a:pt x="128" y="54"/>
                  <a:pt x="121" y="54"/>
                </a:cubicBezTo>
                <a:cubicBezTo>
                  <a:pt x="108" y="61"/>
                  <a:pt x="101" y="68"/>
                  <a:pt x="88" y="75"/>
                </a:cubicBezTo>
                <a:cubicBezTo>
                  <a:pt x="81" y="75"/>
                  <a:pt x="67" y="81"/>
                  <a:pt x="60" y="81"/>
                </a:cubicBezTo>
                <a:cubicBezTo>
                  <a:pt x="54" y="81"/>
                  <a:pt x="54" y="81"/>
                  <a:pt x="47" y="81"/>
                </a:cubicBezTo>
                <a:cubicBezTo>
                  <a:pt x="47" y="61"/>
                  <a:pt x="47" y="48"/>
                  <a:pt x="33" y="41"/>
                </a:cubicBezTo>
                <a:cubicBezTo>
                  <a:pt x="27" y="27"/>
                  <a:pt x="20" y="27"/>
                  <a:pt x="0" y="3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349" name="Freeform 37"/>
          <p:cNvSpPr>
            <a:spLocks noChangeArrowheads="1"/>
          </p:cNvSpPr>
          <p:nvPr/>
        </p:nvSpPr>
        <p:spPr bwMode="auto">
          <a:xfrm>
            <a:off x="8907463" y="2479675"/>
            <a:ext cx="55563" cy="59532"/>
          </a:xfrm>
          <a:custGeom>
            <a:avLst/>
            <a:gdLst>
              <a:gd name="T0" fmla="*/ 83927 w 217"/>
              <a:gd name="T1" fmla="*/ 0 h 231"/>
              <a:gd name="T2" fmla="*/ 83927 w 217"/>
              <a:gd name="T3" fmla="*/ 0 h 231"/>
              <a:gd name="T4" fmla="*/ 52325 w 217"/>
              <a:gd name="T5" fmla="*/ 3616 h 231"/>
              <a:gd name="T6" fmla="*/ 38337 w 217"/>
              <a:gd name="T7" fmla="*/ 10330 h 231"/>
              <a:gd name="T8" fmla="*/ 24349 w 217"/>
              <a:gd name="T9" fmla="*/ 21177 h 231"/>
              <a:gd name="T10" fmla="*/ 20723 w 217"/>
              <a:gd name="T11" fmla="*/ 24276 h 231"/>
              <a:gd name="T12" fmla="*/ 0 w 217"/>
              <a:gd name="T13" fmla="*/ 52168 h 231"/>
              <a:gd name="T14" fmla="*/ 0 w 217"/>
              <a:gd name="T15" fmla="*/ 55783 h 231"/>
              <a:gd name="T16" fmla="*/ 0 w 217"/>
              <a:gd name="T17" fmla="*/ 55783 h 231"/>
              <a:gd name="T18" fmla="*/ 20723 w 217"/>
              <a:gd name="T19" fmla="*/ 66113 h 231"/>
              <a:gd name="T20" fmla="*/ 24349 w 217"/>
              <a:gd name="T21" fmla="*/ 69729 h 231"/>
              <a:gd name="T22" fmla="*/ 38337 w 217"/>
              <a:gd name="T23" fmla="*/ 76960 h 231"/>
              <a:gd name="T24" fmla="*/ 52325 w 217"/>
              <a:gd name="T25" fmla="*/ 83675 h 231"/>
              <a:gd name="T26" fmla="*/ 83927 w 217"/>
              <a:gd name="T27" fmla="*/ 101236 h 231"/>
              <a:gd name="T28" fmla="*/ 101023 w 217"/>
              <a:gd name="T29" fmla="*/ 118797 h 231"/>
              <a:gd name="T30" fmla="*/ 101023 w 217"/>
              <a:gd name="T31" fmla="*/ 3616 h 231"/>
              <a:gd name="T32" fmla="*/ 83927 w 217"/>
              <a:gd name="T33" fmla="*/ 0 h 23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17" h="231">
                <a:moveTo>
                  <a:pt x="162" y="0"/>
                </a:moveTo>
                <a:lnTo>
                  <a:pt x="162" y="0"/>
                </a:lnTo>
                <a:cubicBezTo>
                  <a:pt x="141" y="0"/>
                  <a:pt x="121" y="7"/>
                  <a:pt x="101" y="7"/>
                </a:cubicBezTo>
                <a:cubicBezTo>
                  <a:pt x="94" y="14"/>
                  <a:pt x="87" y="14"/>
                  <a:pt x="74" y="20"/>
                </a:cubicBezTo>
                <a:cubicBezTo>
                  <a:pt x="67" y="27"/>
                  <a:pt x="54" y="34"/>
                  <a:pt x="47" y="41"/>
                </a:cubicBezTo>
                <a:cubicBezTo>
                  <a:pt x="40" y="41"/>
                  <a:pt x="40" y="47"/>
                  <a:pt x="40" y="47"/>
                </a:cubicBezTo>
                <a:cubicBezTo>
                  <a:pt x="20" y="61"/>
                  <a:pt x="13" y="81"/>
                  <a:pt x="0" y="101"/>
                </a:cubicBezTo>
                <a:cubicBezTo>
                  <a:pt x="0" y="108"/>
                  <a:pt x="0" y="108"/>
                  <a:pt x="0" y="108"/>
                </a:cubicBezTo>
                <a:cubicBezTo>
                  <a:pt x="13" y="115"/>
                  <a:pt x="27" y="122"/>
                  <a:pt x="40" y="128"/>
                </a:cubicBezTo>
                <a:cubicBezTo>
                  <a:pt x="40" y="128"/>
                  <a:pt x="40" y="135"/>
                  <a:pt x="47" y="135"/>
                </a:cubicBezTo>
                <a:cubicBezTo>
                  <a:pt x="54" y="135"/>
                  <a:pt x="67" y="142"/>
                  <a:pt x="74" y="149"/>
                </a:cubicBezTo>
                <a:cubicBezTo>
                  <a:pt x="87" y="149"/>
                  <a:pt x="94" y="155"/>
                  <a:pt x="101" y="162"/>
                </a:cubicBezTo>
                <a:cubicBezTo>
                  <a:pt x="128" y="169"/>
                  <a:pt x="148" y="182"/>
                  <a:pt x="162" y="196"/>
                </a:cubicBezTo>
                <a:cubicBezTo>
                  <a:pt x="175" y="203"/>
                  <a:pt x="189" y="216"/>
                  <a:pt x="195" y="230"/>
                </a:cubicBezTo>
                <a:cubicBezTo>
                  <a:pt x="216" y="115"/>
                  <a:pt x="162" y="81"/>
                  <a:pt x="195" y="7"/>
                </a:cubicBezTo>
                <a:cubicBezTo>
                  <a:pt x="189" y="7"/>
                  <a:pt x="175" y="7"/>
                  <a:pt x="162"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351" name="Freeform 39"/>
          <p:cNvSpPr>
            <a:spLocks noChangeArrowheads="1"/>
          </p:cNvSpPr>
          <p:nvPr/>
        </p:nvSpPr>
        <p:spPr bwMode="auto">
          <a:xfrm>
            <a:off x="8791575" y="1454944"/>
            <a:ext cx="34925" cy="46038"/>
          </a:xfrm>
          <a:custGeom>
            <a:avLst/>
            <a:gdLst>
              <a:gd name="T0" fmla="*/ 60143 w 136"/>
              <a:gd name="T1" fmla="*/ 38889 h 177"/>
              <a:gd name="T2" fmla="*/ 60143 w 136"/>
              <a:gd name="T3" fmla="*/ 38889 h 177"/>
              <a:gd name="T4" fmla="*/ 60143 w 136"/>
              <a:gd name="T5" fmla="*/ 38889 h 177"/>
              <a:gd name="T6" fmla="*/ 60143 w 136"/>
              <a:gd name="T7" fmla="*/ 38889 h 177"/>
              <a:gd name="T8" fmla="*/ 56482 w 136"/>
              <a:gd name="T9" fmla="*/ 38889 h 177"/>
              <a:gd name="T10" fmla="*/ 46023 w 136"/>
              <a:gd name="T11" fmla="*/ 42519 h 177"/>
              <a:gd name="T12" fmla="*/ 38701 w 136"/>
              <a:gd name="T13" fmla="*/ 38889 h 177"/>
              <a:gd name="T14" fmla="*/ 35040 w 136"/>
              <a:gd name="T15" fmla="*/ 31630 h 177"/>
              <a:gd name="T16" fmla="*/ 31902 w 136"/>
              <a:gd name="T17" fmla="*/ 21260 h 177"/>
              <a:gd name="T18" fmla="*/ 17782 w 136"/>
              <a:gd name="T19" fmla="*/ 3630 h 177"/>
              <a:gd name="T20" fmla="*/ 6799 w 136"/>
              <a:gd name="T21" fmla="*/ 0 h 177"/>
              <a:gd name="T22" fmla="*/ 3661 w 136"/>
              <a:gd name="T23" fmla="*/ 7259 h 177"/>
              <a:gd name="T24" fmla="*/ 3661 w 136"/>
              <a:gd name="T25" fmla="*/ 28519 h 177"/>
              <a:gd name="T26" fmla="*/ 17782 w 136"/>
              <a:gd name="T27" fmla="*/ 49260 h 177"/>
              <a:gd name="T28" fmla="*/ 31902 w 136"/>
              <a:gd name="T29" fmla="*/ 59630 h 177"/>
              <a:gd name="T30" fmla="*/ 35040 w 136"/>
              <a:gd name="T31" fmla="*/ 66890 h 177"/>
              <a:gd name="T32" fmla="*/ 38701 w 136"/>
              <a:gd name="T33" fmla="*/ 73631 h 177"/>
              <a:gd name="T34" fmla="*/ 46023 w 136"/>
              <a:gd name="T35" fmla="*/ 80890 h 177"/>
              <a:gd name="T36" fmla="*/ 49161 w 136"/>
              <a:gd name="T37" fmla="*/ 91260 h 177"/>
              <a:gd name="T38" fmla="*/ 49161 w 136"/>
              <a:gd name="T39" fmla="*/ 91260 h 177"/>
              <a:gd name="T40" fmla="*/ 56482 w 136"/>
              <a:gd name="T41" fmla="*/ 42519 h 177"/>
              <a:gd name="T42" fmla="*/ 60143 w 136"/>
              <a:gd name="T43" fmla="*/ 38889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136" h="177">
                <a:moveTo>
                  <a:pt x="115" y="75"/>
                </a:moveTo>
                <a:lnTo>
                  <a:pt x="115" y="75"/>
                </a:lnTo>
                <a:cubicBezTo>
                  <a:pt x="115" y="75"/>
                  <a:pt x="115" y="75"/>
                  <a:pt x="108" y="75"/>
                </a:cubicBezTo>
                <a:cubicBezTo>
                  <a:pt x="101" y="82"/>
                  <a:pt x="94" y="82"/>
                  <a:pt x="88" y="82"/>
                </a:cubicBezTo>
                <a:cubicBezTo>
                  <a:pt x="81" y="75"/>
                  <a:pt x="81" y="75"/>
                  <a:pt x="74" y="75"/>
                </a:cubicBezTo>
                <a:cubicBezTo>
                  <a:pt x="74" y="68"/>
                  <a:pt x="67" y="68"/>
                  <a:pt x="67" y="61"/>
                </a:cubicBezTo>
                <a:cubicBezTo>
                  <a:pt x="61" y="55"/>
                  <a:pt x="61" y="48"/>
                  <a:pt x="61" y="41"/>
                </a:cubicBezTo>
                <a:cubicBezTo>
                  <a:pt x="54" y="27"/>
                  <a:pt x="47" y="7"/>
                  <a:pt x="34" y="7"/>
                </a:cubicBezTo>
                <a:cubicBezTo>
                  <a:pt x="34" y="0"/>
                  <a:pt x="27" y="0"/>
                  <a:pt x="13" y="0"/>
                </a:cubicBezTo>
                <a:cubicBezTo>
                  <a:pt x="13" y="7"/>
                  <a:pt x="13" y="7"/>
                  <a:pt x="7" y="14"/>
                </a:cubicBezTo>
                <a:cubicBezTo>
                  <a:pt x="0" y="27"/>
                  <a:pt x="0" y="41"/>
                  <a:pt x="7" y="55"/>
                </a:cubicBezTo>
                <a:cubicBezTo>
                  <a:pt x="13" y="68"/>
                  <a:pt x="27" y="82"/>
                  <a:pt x="34" y="95"/>
                </a:cubicBezTo>
                <a:cubicBezTo>
                  <a:pt x="47" y="102"/>
                  <a:pt x="54" y="109"/>
                  <a:pt x="61" y="115"/>
                </a:cubicBezTo>
                <a:cubicBezTo>
                  <a:pt x="61" y="122"/>
                  <a:pt x="67" y="122"/>
                  <a:pt x="67" y="129"/>
                </a:cubicBezTo>
                <a:cubicBezTo>
                  <a:pt x="67" y="136"/>
                  <a:pt x="74" y="136"/>
                  <a:pt x="74" y="142"/>
                </a:cubicBezTo>
                <a:cubicBezTo>
                  <a:pt x="81" y="149"/>
                  <a:pt x="81" y="149"/>
                  <a:pt x="88" y="156"/>
                </a:cubicBezTo>
                <a:cubicBezTo>
                  <a:pt x="88" y="163"/>
                  <a:pt x="88" y="169"/>
                  <a:pt x="94" y="176"/>
                </a:cubicBezTo>
                <a:cubicBezTo>
                  <a:pt x="135" y="129"/>
                  <a:pt x="81" y="129"/>
                  <a:pt x="108" y="82"/>
                </a:cubicBezTo>
                <a:cubicBezTo>
                  <a:pt x="115" y="82"/>
                  <a:pt x="115" y="82"/>
                  <a:pt x="115" y="7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352" name="Freeform 40"/>
          <p:cNvSpPr>
            <a:spLocks noChangeArrowheads="1"/>
          </p:cNvSpPr>
          <p:nvPr/>
        </p:nvSpPr>
        <p:spPr bwMode="auto">
          <a:xfrm>
            <a:off x="8866982" y="2282825"/>
            <a:ext cx="26194" cy="32544"/>
          </a:xfrm>
          <a:custGeom>
            <a:avLst/>
            <a:gdLst>
              <a:gd name="T0" fmla="*/ 13833 w 103"/>
              <a:gd name="T1" fmla="*/ 53186 h 122"/>
              <a:gd name="T2" fmla="*/ 13833 w 103"/>
              <a:gd name="T3" fmla="*/ 53186 h 122"/>
              <a:gd name="T4" fmla="*/ 13833 w 103"/>
              <a:gd name="T5" fmla="*/ 53186 h 122"/>
              <a:gd name="T6" fmla="*/ 48672 w 103"/>
              <a:gd name="T7" fmla="*/ 63718 h 122"/>
              <a:gd name="T8" fmla="*/ 52259 w 103"/>
              <a:gd name="T9" fmla="*/ 63718 h 122"/>
              <a:gd name="T10" fmla="*/ 52259 w 103"/>
              <a:gd name="T11" fmla="*/ 63718 h 122"/>
              <a:gd name="T12" fmla="*/ 52259 w 103"/>
              <a:gd name="T13" fmla="*/ 63718 h 122"/>
              <a:gd name="T14" fmla="*/ 48672 w 103"/>
              <a:gd name="T15" fmla="*/ 60559 h 122"/>
              <a:gd name="T16" fmla="*/ 13833 w 103"/>
              <a:gd name="T17" fmla="*/ 3686 h 122"/>
              <a:gd name="T18" fmla="*/ 13833 w 103"/>
              <a:gd name="T19" fmla="*/ 3686 h 122"/>
              <a:gd name="T20" fmla="*/ 0 w 103"/>
              <a:gd name="T21" fmla="*/ 0 h 122"/>
              <a:gd name="T22" fmla="*/ 0 w 103"/>
              <a:gd name="T23" fmla="*/ 0 h 122"/>
              <a:gd name="T24" fmla="*/ 0 w 103"/>
              <a:gd name="T25" fmla="*/ 53186 h 122"/>
              <a:gd name="T26" fmla="*/ 0 w 103"/>
              <a:gd name="T27" fmla="*/ 53186 h 122"/>
              <a:gd name="T28" fmla="*/ 13833 w 103"/>
              <a:gd name="T29" fmla="*/ 53186 h 12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03" h="122">
                <a:moveTo>
                  <a:pt x="27" y="101"/>
                </a:moveTo>
                <a:lnTo>
                  <a:pt x="27" y="101"/>
                </a:lnTo>
                <a:cubicBezTo>
                  <a:pt x="54" y="101"/>
                  <a:pt x="81" y="108"/>
                  <a:pt x="95" y="121"/>
                </a:cubicBezTo>
                <a:cubicBezTo>
                  <a:pt x="102" y="121"/>
                  <a:pt x="102" y="121"/>
                  <a:pt x="102" y="121"/>
                </a:cubicBezTo>
                <a:cubicBezTo>
                  <a:pt x="95" y="115"/>
                  <a:pt x="95" y="115"/>
                  <a:pt x="95" y="115"/>
                </a:cubicBezTo>
                <a:cubicBezTo>
                  <a:pt x="88" y="67"/>
                  <a:pt x="68" y="27"/>
                  <a:pt x="27" y="7"/>
                </a:cubicBezTo>
                <a:cubicBezTo>
                  <a:pt x="20" y="7"/>
                  <a:pt x="7" y="0"/>
                  <a:pt x="0" y="0"/>
                </a:cubicBezTo>
                <a:cubicBezTo>
                  <a:pt x="0" y="101"/>
                  <a:pt x="0" y="101"/>
                  <a:pt x="0" y="101"/>
                </a:cubicBezTo>
                <a:cubicBezTo>
                  <a:pt x="7" y="101"/>
                  <a:pt x="20" y="101"/>
                  <a:pt x="27" y="10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353" name="Freeform 41"/>
          <p:cNvSpPr>
            <a:spLocks noChangeArrowheads="1"/>
          </p:cNvSpPr>
          <p:nvPr/>
        </p:nvSpPr>
        <p:spPr bwMode="auto">
          <a:xfrm>
            <a:off x="8849519" y="2557463"/>
            <a:ext cx="45244" cy="41275"/>
          </a:xfrm>
          <a:custGeom>
            <a:avLst/>
            <a:gdLst>
              <a:gd name="T0" fmla="*/ 49477 w 170"/>
              <a:gd name="T1" fmla="*/ 42616 h 157"/>
              <a:gd name="T2" fmla="*/ 49477 w 170"/>
              <a:gd name="T3" fmla="*/ 42616 h 157"/>
              <a:gd name="T4" fmla="*/ 85268 w 170"/>
              <a:gd name="T5" fmla="*/ 21571 h 157"/>
              <a:gd name="T6" fmla="*/ 88953 w 170"/>
              <a:gd name="T7" fmla="*/ 21571 h 157"/>
              <a:gd name="T8" fmla="*/ 88953 w 170"/>
              <a:gd name="T9" fmla="*/ 3683 h 157"/>
              <a:gd name="T10" fmla="*/ 88953 w 170"/>
              <a:gd name="T11" fmla="*/ 3683 h 157"/>
              <a:gd name="T12" fmla="*/ 85268 w 170"/>
              <a:gd name="T13" fmla="*/ 3683 h 157"/>
              <a:gd name="T14" fmla="*/ 49477 w 170"/>
              <a:gd name="T15" fmla="*/ 11049 h 157"/>
              <a:gd name="T16" fmla="*/ 49477 w 170"/>
              <a:gd name="T17" fmla="*/ 11049 h 157"/>
              <a:gd name="T18" fmla="*/ 35265 w 170"/>
              <a:gd name="T19" fmla="*/ 14205 h 157"/>
              <a:gd name="T20" fmla="*/ 21054 w 170"/>
              <a:gd name="T21" fmla="*/ 3683 h 157"/>
              <a:gd name="T22" fmla="*/ 21054 w 170"/>
              <a:gd name="T23" fmla="*/ 42616 h 157"/>
              <a:gd name="T24" fmla="*/ 21054 w 170"/>
              <a:gd name="T25" fmla="*/ 82075 h 157"/>
              <a:gd name="T26" fmla="*/ 21054 w 170"/>
              <a:gd name="T27" fmla="*/ 82075 h 157"/>
              <a:gd name="T28" fmla="*/ 35265 w 170"/>
              <a:gd name="T29" fmla="*/ 56821 h 157"/>
              <a:gd name="T30" fmla="*/ 35265 w 170"/>
              <a:gd name="T31" fmla="*/ 60504 h 157"/>
              <a:gd name="T32" fmla="*/ 49477 w 170"/>
              <a:gd name="T33" fmla="*/ 67870 h 157"/>
              <a:gd name="T34" fmla="*/ 49477 w 170"/>
              <a:gd name="T35" fmla="*/ 67870 h 157"/>
              <a:gd name="T36" fmla="*/ 49477 w 170"/>
              <a:gd name="T37" fmla="*/ 67870 h 157"/>
              <a:gd name="T38" fmla="*/ 49477 w 170"/>
              <a:gd name="T39" fmla="*/ 46299 h 157"/>
              <a:gd name="T40" fmla="*/ 49477 w 170"/>
              <a:gd name="T41" fmla="*/ 42616 h 157"/>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70" h="157">
                <a:moveTo>
                  <a:pt x="94" y="81"/>
                </a:moveTo>
                <a:lnTo>
                  <a:pt x="94" y="81"/>
                </a:lnTo>
                <a:cubicBezTo>
                  <a:pt x="115" y="61"/>
                  <a:pt x="148" y="68"/>
                  <a:pt x="162" y="41"/>
                </a:cubicBezTo>
                <a:lnTo>
                  <a:pt x="169" y="41"/>
                </a:lnTo>
                <a:cubicBezTo>
                  <a:pt x="169" y="34"/>
                  <a:pt x="169" y="21"/>
                  <a:pt x="169" y="7"/>
                </a:cubicBezTo>
                <a:cubicBezTo>
                  <a:pt x="162" y="7"/>
                  <a:pt x="162" y="7"/>
                  <a:pt x="162" y="7"/>
                </a:cubicBezTo>
                <a:cubicBezTo>
                  <a:pt x="128" y="0"/>
                  <a:pt x="108" y="7"/>
                  <a:pt x="94" y="21"/>
                </a:cubicBezTo>
                <a:cubicBezTo>
                  <a:pt x="81" y="21"/>
                  <a:pt x="74" y="27"/>
                  <a:pt x="67" y="27"/>
                </a:cubicBezTo>
                <a:cubicBezTo>
                  <a:pt x="60" y="21"/>
                  <a:pt x="54" y="21"/>
                  <a:pt x="40" y="7"/>
                </a:cubicBezTo>
                <a:cubicBezTo>
                  <a:pt x="54" y="34"/>
                  <a:pt x="47" y="61"/>
                  <a:pt x="40" y="81"/>
                </a:cubicBezTo>
                <a:cubicBezTo>
                  <a:pt x="20" y="115"/>
                  <a:pt x="0" y="142"/>
                  <a:pt x="40" y="156"/>
                </a:cubicBezTo>
                <a:cubicBezTo>
                  <a:pt x="47" y="136"/>
                  <a:pt x="40" y="108"/>
                  <a:pt x="67" y="108"/>
                </a:cubicBezTo>
                <a:lnTo>
                  <a:pt x="67" y="115"/>
                </a:lnTo>
                <a:cubicBezTo>
                  <a:pt x="74" y="129"/>
                  <a:pt x="74" y="136"/>
                  <a:pt x="94" y="129"/>
                </a:cubicBezTo>
                <a:cubicBezTo>
                  <a:pt x="87" y="108"/>
                  <a:pt x="87" y="102"/>
                  <a:pt x="94" y="88"/>
                </a:cubicBezTo>
                <a:cubicBezTo>
                  <a:pt x="94" y="88"/>
                  <a:pt x="94" y="88"/>
                  <a:pt x="94" y="8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354" name="Freeform 42"/>
          <p:cNvSpPr>
            <a:spLocks noChangeArrowheads="1"/>
          </p:cNvSpPr>
          <p:nvPr/>
        </p:nvSpPr>
        <p:spPr bwMode="auto">
          <a:xfrm>
            <a:off x="8271669" y="1500982"/>
            <a:ext cx="28575" cy="26194"/>
          </a:xfrm>
          <a:custGeom>
            <a:avLst/>
            <a:gdLst>
              <a:gd name="T0" fmla="*/ 7367 w 109"/>
              <a:gd name="T1" fmla="*/ 0 h 102"/>
              <a:gd name="T2" fmla="*/ 7367 w 109"/>
              <a:gd name="T3" fmla="*/ 0 h 102"/>
              <a:gd name="T4" fmla="*/ 3683 w 109"/>
              <a:gd name="T5" fmla="*/ 0 h 102"/>
              <a:gd name="T6" fmla="*/ 7367 w 109"/>
              <a:gd name="T7" fmla="*/ 27939 h 102"/>
              <a:gd name="T8" fmla="*/ 14208 w 109"/>
              <a:gd name="T9" fmla="*/ 31560 h 102"/>
              <a:gd name="T10" fmla="*/ 32099 w 109"/>
              <a:gd name="T11" fmla="*/ 41908 h 102"/>
              <a:gd name="T12" fmla="*/ 42623 w 109"/>
              <a:gd name="T13" fmla="*/ 45530 h 102"/>
              <a:gd name="T14" fmla="*/ 56831 w 109"/>
              <a:gd name="T15" fmla="*/ 52256 h 102"/>
              <a:gd name="T16" fmla="*/ 56831 w 109"/>
              <a:gd name="T17" fmla="*/ 0 h 102"/>
              <a:gd name="T18" fmla="*/ 42623 w 109"/>
              <a:gd name="T19" fmla="*/ 0 h 102"/>
              <a:gd name="T20" fmla="*/ 32099 w 109"/>
              <a:gd name="T21" fmla="*/ 0 h 102"/>
              <a:gd name="T22" fmla="*/ 14208 w 109"/>
              <a:gd name="T23" fmla="*/ 0 h 102"/>
              <a:gd name="T24" fmla="*/ 7367 w 109"/>
              <a:gd name="T25" fmla="*/ 0 h 10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09" h="102">
                <a:moveTo>
                  <a:pt x="14" y="0"/>
                </a:moveTo>
                <a:lnTo>
                  <a:pt x="14" y="0"/>
                </a:lnTo>
                <a:cubicBezTo>
                  <a:pt x="7" y="0"/>
                  <a:pt x="7" y="0"/>
                  <a:pt x="7" y="0"/>
                </a:cubicBezTo>
                <a:cubicBezTo>
                  <a:pt x="0" y="27"/>
                  <a:pt x="7" y="41"/>
                  <a:pt x="14" y="54"/>
                </a:cubicBezTo>
                <a:cubicBezTo>
                  <a:pt x="20" y="54"/>
                  <a:pt x="20" y="61"/>
                  <a:pt x="27" y="61"/>
                </a:cubicBezTo>
                <a:cubicBezTo>
                  <a:pt x="34" y="68"/>
                  <a:pt x="47" y="74"/>
                  <a:pt x="61" y="81"/>
                </a:cubicBezTo>
                <a:cubicBezTo>
                  <a:pt x="68" y="81"/>
                  <a:pt x="74" y="81"/>
                  <a:pt x="81" y="88"/>
                </a:cubicBezTo>
                <a:cubicBezTo>
                  <a:pt x="88" y="88"/>
                  <a:pt x="95" y="95"/>
                  <a:pt x="108" y="101"/>
                </a:cubicBezTo>
                <a:cubicBezTo>
                  <a:pt x="108" y="0"/>
                  <a:pt x="108" y="0"/>
                  <a:pt x="108" y="0"/>
                </a:cubicBezTo>
                <a:cubicBezTo>
                  <a:pt x="81" y="0"/>
                  <a:pt x="81" y="0"/>
                  <a:pt x="81" y="0"/>
                </a:cubicBezTo>
                <a:cubicBezTo>
                  <a:pt x="61" y="0"/>
                  <a:pt x="61" y="0"/>
                  <a:pt x="61" y="0"/>
                </a:cubicBezTo>
                <a:cubicBezTo>
                  <a:pt x="27" y="0"/>
                  <a:pt x="27" y="0"/>
                  <a:pt x="27" y="0"/>
                </a:cubicBezTo>
                <a:lnTo>
                  <a:pt x="14" y="0"/>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355" name="Freeform 43"/>
          <p:cNvSpPr>
            <a:spLocks noChangeArrowheads="1"/>
          </p:cNvSpPr>
          <p:nvPr/>
        </p:nvSpPr>
        <p:spPr bwMode="auto">
          <a:xfrm>
            <a:off x="8774907" y="2495550"/>
            <a:ext cx="68263" cy="51594"/>
          </a:xfrm>
          <a:custGeom>
            <a:avLst/>
            <a:gdLst>
              <a:gd name="T0" fmla="*/ 0 w 258"/>
              <a:gd name="T1" fmla="*/ 0 h 197"/>
              <a:gd name="T2" fmla="*/ 0 w 258"/>
              <a:gd name="T3" fmla="*/ 0 h 197"/>
              <a:gd name="T4" fmla="*/ 14166 w 258"/>
              <a:gd name="T5" fmla="*/ 17820 h 197"/>
              <a:gd name="T6" fmla="*/ 35678 w 258"/>
              <a:gd name="T7" fmla="*/ 42454 h 197"/>
              <a:gd name="T8" fmla="*/ 49844 w 258"/>
              <a:gd name="T9" fmla="*/ 60275 h 197"/>
              <a:gd name="T10" fmla="*/ 64011 w 258"/>
              <a:gd name="T11" fmla="*/ 88577 h 197"/>
              <a:gd name="T12" fmla="*/ 64011 w 258"/>
              <a:gd name="T13" fmla="*/ 102729 h 197"/>
              <a:gd name="T14" fmla="*/ 67159 w 258"/>
              <a:gd name="T15" fmla="*/ 95391 h 197"/>
              <a:gd name="T16" fmla="*/ 70832 w 258"/>
              <a:gd name="T17" fmla="*/ 84909 h 197"/>
              <a:gd name="T18" fmla="*/ 78177 w 258"/>
              <a:gd name="T19" fmla="*/ 74426 h 197"/>
              <a:gd name="T20" fmla="*/ 88671 w 258"/>
              <a:gd name="T21" fmla="*/ 67088 h 197"/>
              <a:gd name="T22" fmla="*/ 92343 w 258"/>
              <a:gd name="T23" fmla="*/ 67088 h 197"/>
              <a:gd name="T24" fmla="*/ 109658 w 258"/>
              <a:gd name="T25" fmla="*/ 78095 h 197"/>
              <a:gd name="T26" fmla="*/ 113331 w 258"/>
              <a:gd name="T27" fmla="*/ 81240 h 197"/>
              <a:gd name="T28" fmla="*/ 117003 w 258"/>
              <a:gd name="T29" fmla="*/ 88577 h 197"/>
              <a:gd name="T30" fmla="*/ 113331 w 258"/>
              <a:gd name="T31" fmla="*/ 20965 h 197"/>
              <a:gd name="T32" fmla="*/ 109658 w 258"/>
              <a:gd name="T33" fmla="*/ 17820 h 197"/>
              <a:gd name="T34" fmla="*/ 92343 w 258"/>
              <a:gd name="T35" fmla="*/ 0 h 197"/>
              <a:gd name="T36" fmla="*/ 92343 w 258"/>
              <a:gd name="T37" fmla="*/ 0 h 197"/>
              <a:gd name="T38" fmla="*/ 88671 w 258"/>
              <a:gd name="T39" fmla="*/ 0 h 197"/>
              <a:gd name="T40" fmla="*/ 78177 w 258"/>
              <a:gd name="T41" fmla="*/ 10483 h 197"/>
              <a:gd name="T42" fmla="*/ 70832 w 258"/>
              <a:gd name="T43" fmla="*/ 14151 h 197"/>
              <a:gd name="T44" fmla="*/ 67159 w 258"/>
              <a:gd name="T45" fmla="*/ 14151 h 197"/>
              <a:gd name="T46" fmla="*/ 64011 w 258"/>
              <a:gd name="T47" fmla="*/ 14151 h 197"/>
              <a:gd name="T48" fmla="*/ 49844 w 258"/>
              <a:gd name="T49" fmla="*/ 10483 h 197"/>
              <a:gd name="T50" fmla="*/ 35678 w 258"/>
              <a:gd name="T51" fmla="*/ 6814 h 197"/>
              <a:gd name="T52" fmla="*/ 14166 w 258"/>
              <a:gd name="T53" fmla="*/ 0 h 197"/>
              <a:gd name="T54" fmla="*/ 0 w 258"/>
              <a:gd name="T55" fmla="*/ 0 h 197"/>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58" h="197">
                <a:moveTo>
                  <a:pt x="0" y="0"/>
                </a:moveTo>
                <a:lnTo>
                  <a:pt x="0" y="0"/>
                </a:lnTo>
                <a:cubicBezTo>
                  <a:pt x="7" y="13"/>
                  <a:pt x="14" y="20"/>
                  <a:pt x="27" y="34"/>
                </a:cubicBezTo>
                <a:cubicBezTo>
                  <a:pt x="41" y="54"/>
                  <a:pt x="54" y="67"/>
                  <a:pt x="68" y="81"/>
                </a:cubicBezTo>
                <a:cubicBezTo>
                  <a:pt x="81" y="94"/>
                  <a:pt x="88" y="101"/>
                  <a:pt x="95" y="115"/>
                </a:cubicBezTo>
                <a:cubicBezTo>
                  <a:pt x="108" y="128"/>
                  <a:pt x="115" y="149"/>
                  <a:pt x="122" y="169"/>
                </a:cubicBezTo>
                <a:cubicBezTo>
                  <a:pt x="122" y="176"/>
                  <a:pt x="122" y="182"/>
                  <a:pt x="122" y="196"/>
                </a:cubicBezTo>
                <a:cubicBezTo>
                  <a:pt x="128" y="189"/>
                  <a:pt x="128" y="182"/>
                  <a:pt x="128" y="182"/>
                </a:cubicBezTo>
                <a:cubicBezTo>
                  <a:pt x="128" y="176"/>
                  <a:pt x="135" y="169"/>
                  <a:pt x="135" y="162"/>
                </a:cubicBezTo>
                <a:cubicBezTo>
                  <a:pt x="142" y="155"/>
                  <a:pt x="142" y="149"/>
                  <a:pt x="149" y="142"/>
                </a:cubicBezTo>
                <a:cubicBezTo>
                  <a:pt x="155" y="135"/>
                  <a:pt x="162" y="128"/>
                  <a:pt x="169" y="128"/>
                </a:cubicBezTo>
                <a:cubicBezTo>
                  <a:pt x="176" y="128"/>
                  <a:pt x="176" y="128"/>
                  <a:pt x="176" y="128"/>
                </a:cubicBezTo>
                <a:cubicBezTo>
                  <a:pt x="189" y="128"/>
                  <a:pt x="203" y="135"/>
                  <a:pt x="209" y="149"/>
                </a:cubicBezTo>
                <a:cubicBezTo>
                  <a:pt x="216" y="155"/>
                  <a:pt x="216" y="155"/>
                  <a:pt x="216" y="155"/>
                </a:cubicBezTo>
                <a:cubicBezTo>
                  <a:pt x="223" y="162"/>
                  <a:pt x="223" y="169"/>
                  <a:pt x="223" y="169"/>
                </a:cubicBezTo>
                <a:cubicBezTo>
                  <a:pt x="257" y="115"/>
                  <a:pt x="243" y="74"/>
                  <a:pt x="216" y="40"/>
                </a:cubicBezTo>
                <a:cubicBezTo>
                  <a:pt x="216" y="40"/>
                  <a:pt x="216" y="40"/>
                  <a:pt x="209" y="34"/>
                </a:cubicBezTo>
                <a:cubicBezTo>
                  <a:pt x="203" y="20"/>
                  <a:pt x="189" y="13"/>
                  <a:pt x="176" y="0"/>
                </a:cubicBezTo>
                <a:cubicBezTo>
                  <a:pt x="176" y="0"/>
                  <a:pt x="176" y="0"/>
                  <a:pt x="169" y="0"/>
                </a:cubicBezTo>
                <a:cubicBezTo>
                  <a:pt x="162" y="13"/>
                  <a:pt x="155" y="20"/>
                  <a:pt x="149" y="20"/>
                </a:cubicBezTo>
                <a:cubicBezTo>
                  <a:pt x="142" y="27"/>
                  <a:pt x="142" y="27"/>
                  <a:pt x="135" y="27"/>
                </a:cubicBezTo>
                <a:lnTo>
                  <a:pt x="128" y="27"/>
                </a:lnTo>
                <a:lnTo>
                  <a:pt x="122" y="27"/>
                </a:lnTo>
                <a:cubicBezTo>
                  <a:pt x="115" y="27"/>
                  <a:pt x="108" y="27"/>
                  <a:pt x="95" y="20"/>
                </a:cubicBezTo>
                <a:cubicBezTo>
                  <a:pt x="88" y="20"/>
                  <a:pt x="81" y="20"/>
                  <a:pt x="68" y="13"/>
                </a:cubicBezTo>
                <a:cubicBezTo>
                  <a:pt x="54" y="13"/>
                  <a:pt x="41" y="7"/>
                  <a:pt x="27" y="0"/>
                </a:cubicBezTo>
                <a:cubicBezTo>
                  <a:pt x="14" y="0"/>
                  <a:pt x="7" y="0"/>
                  <a:pt x="0"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356" name="Freeform 44"/>
          <p:cNvSpPr>
            <a:spLocks noChangeArrowheads="1"/>
          </p:cNvSpPr>
          <p:nvPr/>
        </p:nvSpPr>
        <p:spPr bwMode="auto">
          <a:xfrm>
            <a:off x="8794750" y="1500982"/>
            <a:ext cx="26194" cy="51594"/>
          </a:xfrm>
          <a:custGeom>
            <a:avLst/>
            <a:gdLst>
              <a:gd name="T0" fmla="*/ 41499 w 103"/>
              <a:gd name="T1" fmla="*/ 0 h 197"/>
              <a:gd name="T2" fmla="*/ 41499 w 103"/>
              <a:gd name="T3" fmla="*/ 0 h 197"/>
              <a:gd name="T4" fmla="*/ 38425 w 103"/>
              <a:gd name="T5" fmla="*/ 0 h 197"/>
              <a:gd name="T6" fmla="*/ 31252 w 103"/>
              <a:gd name="T7" fmla="*/ 0 h 197"/>
              <a:gd name="T8" fmla="*/ 27666 w 103"/>
              <a:gd name="T9" fmla="*/ 0 h 197"/>
              <a:gd name="T10" fmla="*/ 24592 w 103"/>
              <a:gd name="T11" fmla="*/ 0 h 197"/>
              <a:gd name="T12" fmla="*/ 10759 w 103"/>
              <a:gd name="T13" fmla="*/ 7338 h 197"/>
              <a:gd name="T14" fmla="*/ 10759 w 103"/>
              <a:gd name="T15" fmla="*/ 63943 h 197"/>
              <a:gd name="T16" fmla="*/ 24592 w 103"/>
              <a:gd name="T17" fmla="*/ 84908 h 197"/>
              <a:gd name="T18" fmla="*/ 27666 w 103"/>
              <a:gd name="T19" fmla="*/ 92245 h 197"/>
              <a:gd name="T20" fmla="*/ 31252 w 103"/>
              <a:gd name="T21" fmla="*/ 95390 h 197"/>
              <a:gd name="T22" fmla="*/ 38425 w 103"/>
              <a:gd name="T23" fmla="*/ 102728 h 197"/>
              <a:gd name="T24" fmla="*/ 38425 w 103"/>
              <a:gd name="T25" fmla="*/ 102728 h 197"/>
              <a:gd name="T26" fmla="*/ 38425 w 103"/>
              <a:gd name="T27" fmla="*/ 92245 h 197"/>
              <a:gd name="T28" fmla="*/ 38425 w 103"/>
              <a:gd name="T29" fmla="*/ 70756 h 197"/>
              <a:gd name="T30" fmla="*/ 48671 w 103"/>
              <a:gd name="T31" fmla="*/ 24634 h 197"/>
              <a:gd name="T32" fmla="*/ 52258 w 103"/>
              <a:gd name="T33" fmla="*/ 0 h 197"/>
              <a:gd name="T34" fmla="*/ 48671 w 103"/>
              <a:gd name="T35" fmla="*/ 0 h 197"/>
              <a:gd name="T36" fmla="*/ 41499 w 103"/>
              <a:gd name="T37" fmla="*/ 0 h 19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03" h="197">
                <a:moveTo>
                  <a:pt x="81" y="0"/>
                </a:moveTo>
                <a:lnTo>
                  <a:pt x="81" y="0"/>
                </a:lnTo>
                <a:cubicBezTo>
                  <a:pt x="75" y="0"/>
                  <a:pt x="75" y="0"/>
                  <a:pt x="75" y="0"/>
                </a:cubicBezTo>
                <a:cubicBezTo>
                  <a:pt x="68" y="0"/>
                  <a:pt x="68" y="0"/>
                  <a:pt x="61" y="0"/>
                </a:cubicBezTo>
                <a:lnTo>
                  <a:pt x="54" y="0"/>
                </a:lnTo>
                <a:lnTo>
                  <a:pt x="48" y="0"/>
                </a:lnTo>
                <a:cubicBezTo>
                  <a:pt x="34" y="7"/>
                  <a:pt x="27" y="7"/>
                  <a:pt x="21" y="14"/>
                </a:cubicBezTo>
                <a:cubicBezTo>
                  <a:pt x="0" y="34"/>
                  <a:pt x="7" y="81"/>
                  <a:pt x="21" y="122"/>
                </a:cubicBezTo>
                <a:cubicBezTo>
                  <a:pt x="27" y="135"/>
                  <a:pt x="41" y="149"/>
                  <a:pt x="48" y="162"/>
                </a:cubicBezTo>
                <a:cubicBezTo>
                  <a:pt x="48" y="169"/>
                  <a:pt x="54" y="169"/>
                  <a:pt x="54" y="176"/>
                </a:cubicBezTo>
                <a:lnTo>
                  <a:pt x="61" y="182"/>
                </a:lnTo>
                <a:cubicBezTo>
                  <a:pt x="68" y="189"/>
                  <a:pt x="68" y="189"/>
                  <a:pt x="75" y="196"/>
                </a:cubicBezTo>
                <a:cubicBezTo>
                  <a:pt x="75" y="189"/>
                  <a:pt x="75" y="182"/>
                  <a:pt x="75" y="176"/>
                </a:cubicBezTo>
                <a:cubicBezTo>
                  <a:pt x="68" y="162"/>
                  <a:pt x="75" y="149"/>
                  <a:pt x="75" y="135"/>
                </a:cubicBezTo>
                <a:cubicBezTo>
                  <a:pt x="75" y="101"/>
                  <a:pt x="88" y="81"/>
                  <a:pt x="95" y="47"/>
                </a:cubicBezTo>
                <a:cubicBezTo>
                  <a:pt x="102" y="34"/>
                  <a:pt x="102" y="20"/>
                  <a:pt x="102" y="0"/>
                </a:cubicBezTo>
                <a:cubicBezTo>
                  <a:pt x="95" y="0"/>
                  <a:pt x="95" y="0"/>
                  <a:pt x="95" y="0"/>
                </a:cubicBezTo>
                <a:cubicBezTo>
                  <a:pt x="88" y="0"/>
                  <a:pt x="81" y="0"/>
                  <a:pt x="81"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361" name="Freeform 49"/>
          <p:cNvSpPr>
            <a:spLocks noChangeArrowheads="1"/>
          </p:cNvSpPr>
          <p:nvPr/>
        </p:nvSpPr>
        <p:spPr bwMode="auto">
          <a:xfrm>
            <a:off x="8380413" y="2047875"/>
            <a:ext cx="28575" cy="32544"/>
          </a:xfrm>
          <a:custGeom>
            <a:avLst/>
            <a:gdLst>
              <a:gd name="T0" fmla="*/ 31573 w 109"/>
              <a:gd name="T1" fmla="*/ 45964 h 123"/>
              <a:gd name="T2" fmla="*/ 31573 w 109"/>
              <a:gd name="T3" fmla="*/ 45964 h 123"/>
              <a:gd name="T4" fmla="*/ 42624 w 109"/>
              <a:gd name="T5" fmla="*/ 52754 h 123"/>
              <a:gd name="T6" fmla="*/ 53148 w 109"/>
              <a:gd name="T7" fmla="*/ 63723 h 123"/>
              <a:gd name="T8" fmla="*/ 53148 w 109"/>
              <a:gd name="T9" fmla="*/ 63723 h 123"/>
              <a:gd name="T10" fmla="*/ 53148 w 109"/>
              <a:gd name="T11" fmla="*/ 21415 h 123"/>
              <a:gd name="T12" fmla="*/ 42624 w 109"/>
              <a:gd name="T13" fmla="*/ 0 h 123"/>
              <a:gd name="T14" fmla="*/ 42624 w 109"/>
              <a:gd name="T15" fmla="*/ 0 h 123"/>
              <a:gd name="T16" fmla="*/ 31573 w 109"/>
              <a:gd name="T17" fmla="*/ 0 h 123"/>
              <a:gd name="T18" fmla="*/ 14208 w 109"/>
              <a:gd name="T19" fmla="*/ 0 h 123"/>
              <a:gd name="T20" fmla="*/ 0 w 109"/>
              <a:gd name="T21" fmla="*/ 0 h 123"/>
              <a:gd name="T22" fmla="*/ 14208 w 109"/>
              <a:gd name="T23" fmla="*/ 24549 h 123"/>
              <a:gd name="T24" fmla="*/ 31573 w 109"/>
              <a:gd name="T25" fmla="*/ 45964 h 12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09" h="123">
                <a:moveTo>
                  <a:pt x="60" y="88"/>
                </a:moveTo>
                <a:lnTo>
                  <a:pt x="60" y="88"/>
                </a:lnTo>
                <a:cubicBezTo>
                  <a:pt x="67" y="95"/>
                  <a:pt x="74" y="101"/>
                  <a:pt x="81" y="101"/>
                </a:cubicBezTo>
                <a:cubicBezTo>
                  <a:pt x="87" y="108"/>
                  <a:pt x="94" y="115"/>
                  <a:pt x="101" y="122"/>
                </a:cubicBezTo>
                <a:cubicBezTo>
                  <a:pt x="108" y="88"/>
                  <a:pt x="108" y="61"/>
                  <a:pt x="101" y="41"/>
                </a:cubicBezTo>
                <a:cubicBezTo>
                  <a:pt x="94" y="27"/>
                  <a:pt x="87" y="14"/>
                  <a:pt x="81" y="0"/>
                </a:cubicBezTo>
                <a:cubicBezTo>
                  <a:pt x="60" y="0"/>
                  <a:pt x="60" y="0"/>
                  <a:pt x="60" y="0"/>
                </a:cubicBezTo>
                <a:cubicBezTo>
                  <a:pt x="27" y="0"/>
                  <a:pt x="27" y="0"/>
                  <a:pt x="27" y="0"/>
                </a:cubicBezTo>
                <a:cubicBezTo>
                  <a:pt x="0" y="0"/>
                  <a:pt x="0" y="0"/>
                  <a:pt x="0" y="0"/>
                </a:cubicBezTo>
                <a:cubicBezTo>
                  <a:pt x="6" y="20"/>
                  <a:pt x="13" y="34"/>
                  <a:pt x="27" y="47"/>
                </a:cubicBezTo>
                <a:cubicBezTo>
                  <a:pt x="33" y="61"/>
                  <a:pt x="47" y="74"/>
                  <a:pt x="60" y="8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363" name="Freeform 51"/>
          <p:cNvSpPr>
            <a:spLocks noChangeArrowheads="1"/>
          </p:cNvSpPr>
          <p:nvPr/>
        </p:nvSpPr>
        <p:spPr bwMode="auto">
          <a:xfrm>
            <a:off x="8505825" y="2174082"/>
            <a:ext cx="34925" cy="28575"/>
          </a:xfrm>
          <a:custGeom>
            <a:avLst/>
            <a:gdLst>
              <a:gd name="T0" fmla="*/ 7322 w 136"/>
              <a:gd name="T1" fmla="*/ 28418 h 109"/>
              <a:gd name="T2" fmla="*/ 7322 w 136"/>
              <a:gd name="T3" fmla="*/ 28418 h 109"/>
              <a:gd name="T4" fmla="*/ 17781 w 136"/>
              <a:gd name="T5" fmla="*/ 53679 h 109"/>
              <a:gd name="T6" fmla="*/ 35562 w 136"/>
              <a:gd name="T7" fmla="*/ 56837 h 109"/>
              <a:gd name="T8" fmla="*/ 46021 w 136"/>
              <a:gd name="T9" fmla="*/ 56837 h 109"/>
              <a:gd name="T10" fmla="*/ 70601 w 136"/>
              <a:gd name="T11" fmla="*/ 46311 h 109"/>
              <a:gd name="T12" fmla="*/ 70601 w 136"/>
              <a:gd name="T13" fmla="*/ 39470 h 109"/>
              <a:gd name="T14" fmla="*/ 70601 w 136"/>
              <a:gd name="T15" fmla="*/ 39470 h 109"/>
              <a:gd name="T16" fmla="*/ 46021 w 136"/>
              <a:gd name="T17" fmla="*/ 0 h 109"/>
              <a:gd name="T18" fmla="*/ 46021 w 136"/>
              <a:gd name="T19" fmla="*/ 0 h 109"/>
              <a:gd name="T20" fmla="*/ 35562 w 136"/>
              <a:gd name="T21" fmla="*/ 11052 h 109"/>
              <a:gd name="T22" fmla="*/ 35562 w 136"/>
              <a:gd name="T23" fmla="*/ 21577 h 109"/>
              <a:gd name="T24" fmla="*/ 35562 w 136"/>
              <a:gd name="T25" fmla="*/ 39470 h 109"/>
              <a:gd name="T26" fmla="*/ 31901 w 136"/>
              <a:gd name="T27" fmla="*/ 39470 h 109"/>
              <a:gd name="T28" fmla="*/ 17781 w 136"/>
              <a:gd name="T29" fmla="*/ 28418 h 109"/>
              <a:gd name="T30" fmla="*/ 7322 w 136"/>
              <a:gd name="T31" fmla="*/ 28418 h 109"/>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36" h="109">
                <a:moveTo>
                  <a:pt x="14" y="54"/>
                </a:moveTo>
                <a:lnTo>
                  <a:pt x="14" y="54"/>
                </a:lnTo>
                <a:cubicBezTo>
                  <a:pt x="0" y="81"/>
                  <a:pt x="14" y="95"/>
                  <a:pt x="34" y="102"/>
                </a:cubicBezTo>
                <a:cubicBezTo>
                  <a:pt x="48" y="108"/>
                  <a:pt x="54" y="108"/>
                  <a:pt x="68" y="108"/>
                </a:cubicBezTo>
                <a:cubicBezTo>
                  <a:pt x="75" y="108"/>
                  <a:pt x="81" y="108"/>
                  <a:pt x="88" y="108"/>
                </a:cubicBezTo>
                <a:cubicBezTo>
                  <a:pt x="108" y="102"/>
                  <a:pt x="129" y="95"/>
                  <a:pt x="135" y="88"/>
                </a:cubicBezTo>
                <a:cubicBezTo>
                  <a:pt x="135" y="81"/>
                  <a:pt x="135" y="81"/>
                  <a:pt x="135" y="75"/>
                </a:cubicBezTo>
                <a:cubicBezTo>
                  <a:pt x="102" y="75"/>
                  <a:pt x="122" y="14"/>
                  <a:pt x="88" y="0"/>
                </a:cubicBezTo>
                <a:cubicBezTo>
                  <a:pt x="81" y="7"/>
                  <a:pt x="75" y="14"/>
                  <a:pt x="68" y="21"/>
                </a:cubicBezTo>
                <a:cubicBezTo>
                  <a:pt x="68" y="27"/>
                  <a:pt x="68" y="34"/>
                  <a:pt x="68" y="41"/>
                </a:cubicBezTo>
                <a:cubicBezTo>
                  <a:pt x="75" y="54"/>
                  <a:pt x="95" y="68"/>
                  <a:pt x="68" y="75"/>
                </a:cubicBezTo>
                <a:cubicBezTo>
                  <a:pt x="68" y="75"/>
                  <a:pt x="68" y="75"/>
                  <a:pt x="61" y="75"/>
                </a:cubicBezTo>
                <a:cubicBezTo>
                  <a:pt x="54" y="61"/>
                  <a:pt x="48" y="54"/>
                  <a:pt x="34" y="54"/>
                </a:cubicBezTo>
                <a:cubicBezTo>
                  <a:pt x="27" y="48"/>
                  <a:pt x="21" y="48"/>
                  <a:pt x="14" y="5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364" name="Freeform 52"/>
          <p:cNvSpPr>
            <a:spLocks noChangeArrowheads="1"/>
          </p:cNvSpPr>
          <p:nvPr/>
        </p:nvSpPr>
        <p:spPr bwMode="auto">
          <a:xfrm>
            <a:off x="8331200" y="1592263"/>
            <a:ext cx="49213" cy="78582"/>
          </a:xfrm>
          <a:custGeom>
            <a:avLst/>
            <a:gdLst>
              <a:gd name="T0" fmla="*/ 34789 w 190"/>
              <a:gd name="T1" fmla="*/ 81154 h 298"/>
              <a:gd name="T2" fmla="*/ 34789 w 190"/>
              <a:gd name="T3" fmla="*/ 81154 h 298"/>
              <a:gd name="T4" fmla="*/ 28039 w 190"/>
              <a:gd name="T5" fmla="*/ 74347 h 298"/>
              <a:gd name="T6" fmla="*/ 28039 w 190"/>
              <a:gd name="T7" fmla="*/ 74347 h 298"/>
              <a:gd name="T8" fmla="*/ 24404 w 190"/>
              <a:gd name="T9" fmla="*/ 78013 h 298"/>
              <a:gd name="T10" fmla="*/ 14020 w 190"/>
              <a:gd name="T11" fmla="*/ 98955 h 298"/>
              <a:gd name="T12" fmla="*/ 6750 w 190"/>
              <a:gd name="T13" fmla="*/ 113092 h 298"/>
              <a:gd name="T14" fmla="*/ 0 w 190"/>
              <a:gd name="T15" fmla="*/ 127228 h 298"/>
              <a:gd name="T16" fmla="*/ 6750 w 190"/>
              <a:gd name="T17" fmla="*/ 130893 h 298"/>
              <a:gd name="T18" fmla="*/ 14020 w 190"/>
              <a:gd name="T19" fmla="*/ 130893 h 298"/>
              <a:gd name="T20" fmla="*/ 24404 w 190"/>
              <a:gd name="T21" fmla="*/ 134558 h 298"/>
              <a:gd name="T22" fmla="*/ 28039 w 190"/>
              <a:gd name="T23" fmla="*/ 134558 h 298"/>
              <a:gd name="T24" fmla="*/ 34789 w 190"/>
              <a:gd name="T25" fmla="*/ 134558 h 298"/>
              <a:gd name="T26" fmla="*/ 56078 w 190"/>
              <a:gd name="T27" fmla="*/ 123563 h 298"/>
              <a:gd name="T28" fmla="*/ 66463 w 190"/>
              <a:gd name="T29" fmla="*/ 113092 h 298"/>
              <a:gd name="T30" fmla="*/ 70098 w 190"/>
              <a:gd name="T31" fmla="*/ 109427 h 298"/>
              <a:gd name="T32" fmla="*/ 70098 w 190"/>
              <a:gd name="T33" fmla="*/ 106285 h 298"/>
              <a:gd name="T34" fmla="*/ 84117 w 190"/>
              <a:gd name="T35" fmla="*/ 141365 h 298"/>
              <a:gd name="T36" fmla="*/ 98137 w 190"/>
              <a:gd name="T37" fmla="*/ 151836 h 298"/>
              <a:gd name="T38" fmla="*/ 98137 w 190"/>
              <a:gd name="T39" fmla="*/ 155501 h 298"/>
              <a:gd name="T40" fmla="*/ 98137 w 190"/>
              <a:gd name="T41" fmla="*/ 141365 h 298"/>
              <a:gd name="T42" fmla="*/ 84117 w 190"/>
              <a:gd name="T43" fmla="*/ 63876 h 298"/>
              <a:gd name="T44" fmla="*/ 70098 w 190"/>
              <a:gd name="T45" fmla="*/ 14136 h 298"/>
              <a:gd name="T46" fmla="*/ 66463 w 190"/>
              <a:gd name="T47" fmla="*/ 10471 h 298"/>
              <a:gd name="T48" fmla="*/ 59194 w 190"/>
              <a:gd name="T49" fmla="*/ 0 h 298"/>
              <a:gd name="T50" fmla="*/ 66463 w 190"/>
              <a:gd name="T51" fmla="*/ 88484 h 298"/>
              <a:gd name="T52" fmla="*/ 56078 w 190"/>
              <a:gd name="T53" fmla="*/ 84819 h 298"/>
              <a:gd name="T54" fmla="*/ 34789 w 190"/>
              <a:gd name="T55" fmla="*/ 81154 h 298"/>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190" h="298">
                <a:moveTo>
                  <a:pt x="67" y="155"/>
                </a:moveTo>
                <a:lnTo>
                  <a:pt x="67" y="155"/>
                </a:lnTo>
                <a:cubicBezTo>
                  <a:pt x="60" y="149"/>
                  <a:pt x="54" y="149"/>
                  <a:pt x="54" y="142"/>
                </a:cubicBezTo>
                <a:cubicBezTo>
                  <a:pt x="54" y="149"/>
                  <a:pt x="47" y="149"/>
                  <a:pt x="47" y="149"/>
                </a:cubicBezTo>
                <a:cubicBezTo>
                  <a:pt x="40" y="169"/>
                  <a:pt x="33" y="182"/>
                  <a:pt x="27" y="189"/>
                </a:cubicBezTo>
                <a:cubicBezTo>
                  <a:pt x="20" y="196"/>
                  <a:pt x="20" y="203"/>
                  <a:pt x="13" y="216"/>
                </a:cubicBezTo>
                <a:cubicBezTo>
                  <a:pt x="6" y="223"/>
                  <a:pt x="6" y="230"/>
                  <a:pt x="0" y="243"/>
                </a:cubicBezTo>
                <a:cubicBezTo>
                  <a:pt x="6" y="243"/>
                  <a:pt x="13" y="243"/>
                  <a:pt x="13" y="250"/>
                </a:cubicBezTo>
                <a:cubicBezTo>
                  <a:pt x="20" y="250"/>
                  <a:pt x="20" y="250"/>
                  <a:pt x="27" y="250"/>
                </a:cubicBezTo>
                <a:cubicBezTo>
                  <a:pt x="33" y="257"/>
                  <a:pt x="40" y="257"/>
                  <a:pt x="47" y="257"/>
                </a:cubicBezTo>
                <a:lnTo>
                  <a:pt x="54" y="257"/>
                </a:lnTo>
                <a:cubicBezTo>
                  <a:pt x="54" y="257"/>
                  <a:pt x="60" y="257"/>
                  <a:pt x="67" y="257"/>
                </a:cubicBezTo>
                <a:cubicBezTo>
                  <a:pt x="81" y="257"/>
                  <a:pt x="94" y="250"/>
                  <a:pt x="108" y="236"/>
                </a:cubicBezTo>
                <a:cubicBezTo>
                  <a:pt x="114" y="230"/>
                  <a:pt x="121" y="223"/>
                  <a:pt x="128" y="216"/>
                </a:cubicBezTo>
                <a:cubicBezTo>
                  <a:pt x="128" y="209"/>
                  <a:pt x="135" y="209"/>
                  <a:pt x="135" y="209"/>
                </a:cubicBezTo>
                <a:cubicBezTo>
                  <a:pt x="135" y="209"/>
                  <a:pt x="135" y="209"/>
                  <a:pt x="135" y="203"/>
                </a:cubicBezTo>
                <a:cubicBezTo>
                  <a:pt x="141" y="230"/>
                  <a:pt x="148" y="250"/>
                  <a:pt x="162" y="270"/>
                </a:cubicBezTo>
                <a:cubicBezTo>
                  <a:pt x="168" y="277"/>
                  <a:pt x="175" y="284"/>
                  <a:pt x="189" y="290"/>
                </a:cubicBezTo>
                <a:cubicBezTo>
                  <a:pt x="189" y="290"/>
                  <a:pt x="189" y="290"/>
                  <a:pt x="189" y="297"/>
                </a:cubicBezTo>
                <a:cubicBezTo>
                  <a:pt x="189" y="284"/>
                  <a:pt x="189" y="277"/>
                  <a:pt x="189" y="270"/>
                </a:cubicBezTo>
                <a:cubicBezTo>
                  <a:pt x="175" y="209"/>
                  <a:pt x="168" y="162"/>
                  <a:pt x="162" y="122"/>
                </a:cubicBezTo>
                <a:cubicBezTo>
                  <a:pt x="155" y="95"/>
                  <a:pt x="148" y="61"/>
                  <a:pt x="135" y="27"/>
                </a:cubicBezTo>
                <a:cubicBezTo>
                  <a:pt x="135" y="27"/>
                  <a:pt x="128" y="27"/>
                  <a:pt x="128" y="20"/>
                </a:cubicBezTo>
                <a:cubicBezTo>
                  <a:pt x="128" y="14"/>
                  <a:pt x="121" y="7"/>
                  <a:pt x="114" y="0"/>
                </a:cubicBezTo>
                <a:cubicBezTo>
                  <a:pt x="121" y="54"/>
                  <a:pt x="121" y="115"/>
                  <a:pt x="128" y="169"/>
                </a:cubicBezTo>
                <a:cubicBezTo>
                  <a:pt x="121" y="169"/>
                  <a:pt x="114" y="162"/>
                  <a:pt x="108" y="162"/>
                </a:cubicBezTo>
                <a:cubicBezTo>
                  <a:pt x="94" y="162"/>
                  <a:pt x="81" y="162"/>
                  <a:pt x="67" y="15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366" name="Freeform 54"/>
          <p:cNvSpPr>
            <a:spLocks noChangeArrowheads="1"/>
          </p:cNvSpPr>
          <p:nvPr/>
        </p:nvSpPr>
        <p:spPr bwMode="auto">
          <a:xfrm>
            <a:off x="8410575" y="1847057"/>
            <a:ext cx="31750" cy="38894"/>
          </a:xfrm>
          <a:custGeom>
            <a:avLst/>
            <a:gdLst>
              <a:gd name="T0" fmla="*/ 25070 w 123"/>
              <a:gd name="T1" fmla="*/ 53049 h 150"/>
              <a:gd name="T2" fmla="*/ 25070 w 123"/>
              <a:gd name="T3" fmla="*/ 53049 h 150"/>
              <a:gd name="T4" fmla="*/ 35515 w 123"/>
              <a:gd name="T5" fmla="*/ 59810 h 150"/>
              <a:gd name="T6" fmla="*/ 53273 w 123"/>
              <a:gd name="T7" fmla="*/ 70212 h 150"/>
              <a:gd name="T8" fmla="*/ 63719 w 123"/>
              <a:gd name="T9" fmla="*/ 77493 h 150"/>
              <a:gd name="T10" fmla="*/ 63719 w 123"/>
              <a:gd name="T11" fmla="*/ 77493 h 150"/>
              <a:gd name="T12" fmla="*/ 63719 w 123"/>
              <a:gd name="T13" fmla="*/ 73852 h 150"/>
              <a:gd name="T14" fmla="*/ 53273 w 123"/>
              <a:gd name="T15" fmla="*/ 31725 h 150"/>
              <a:gd name="T16" fmla="*/ 35515 w 123"/>
              <a:gd name="T17" fmla="*/ 14042 h 150"/>
              <a:gd name="T18" fmla="*/ 25070 w 123"/>
              <a:gd name="T19" fmla="*/ 7281 h 150"/>
              <a:gd name="T20" fmla="*/ 10968 w 123"/>
              <a:gd name="T21" fmla="*/ 0 h 150"/>
              <a:gd name="T22" fmla="*/ 7312 w 123"/>
              <a:gd name="T23" fmla="*/ 24444 h 150"/>
              <a:gd name="T24" fmla="*/ 0 w 123"/>
              <a:gd name="T25" fmla="*/ 38486 h 150"/>
              <a:gd name="T26" fmla="*/ 7312 w 123"/>
              <a:gd name="T27" fmla="*/ 42127 h 150"/>
              <a:gd name="T28" fmla="*/ 25070 w 123"/>
              <a:gd name="T29" fmla="*/ 53049 h 15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23" h="150">
                <a:moveTo>
                  <a:pt x="48" y="102"/>
                </a:moveTo>
                <a:lnTo>
                  <a:pt x="48" y="102"/>
                </a:lnTo>
                <a:cubicBezTo>
                  <a:pt x="54" y="102"/>
                  <a:pt x="61" y="108"/>
                  <a:pt x="68" y="115"/>
                </a:cubicBezTo>
                <a:cubicBezTo>
                  <a:pt x="82" y="122"/>
                  <a:pt x="88" y="129"/>
                  <a:pt x="102" y="135"/>
                </a:cubicBezTo>
                <a:cubicBezTo>
                  <a:pt x="109" y="142"/>
                  <a:pt x="115" y="142"/>
                  <a:pt x="122" y="149"/>
                </a:cubicBezTo>
                <a:cubicBezTo>
                  <a:pt x="122" y="142"/>
                  <a:pt x="122" y="142"/>
                  <a:pt x="122" y="142"/>
                </a:cubicBezTo>
                <a:cubicBezTo>
                  <a:pt x="122" y="115"/>
                  <a:pt x="115" y="88"/>
                  <a:pt x="102" y="61"/>
                </a:cubicBezTo>
                <a:cubicBezTo>
                  <a:pt x="88" y="47"/>
                  <a:pt x="82" y="34"/>
                  <a:pt x="68" y="27"/>
                </a:cubicBezTo>
                <a:cubicBezTo>
                  <a:pt x="61" y="20"/>
                  <a:pt x="54" y="14"/>
                  <a:pt x="48" y="14"/>
                </a:cubicBezTo>
                <a:cubicBezTo>
                  <a:pt x="41" y="7"/>
                  <a:pt x="34" y="7"/>
                  <a:pt x="21" y="0"/>
                </a:cubicBezTo>
                <a:cubicBezTo>
                  <a:pt x="27" y="20"/>
                  <a:pt x="21" y="34"/>
                  <a:pt x="14" y="47"/>
                </a:cubicBezTo>
                <a:cubicBezTo>
                  <a:pt x="7" y="54"/>
                  <a:pt x="7" y="68"/>
                  <a:pt x="0" y="74"/>
                </a:cubicBezTo>
                <a:cubicBezTo>
                  <a:pt x="7" y="74"/>
                  <a:pt x="7" y="81"/>
                  <a:pt x="14" y="81"/>
                </a:cubicBezTo>
                <a:cubicBezTo>
                  <a:pt x="27" y="88"/>
                  <a:pt x="41" y="95"/>
                  <a:pt x="48" y="102"/>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367" name="Freeform 55"/>
          <p:cNvSpPr>
            <a:spLocks noChangeArrowheads="1"/>
          </p:cNvSpPr>
          <p:nvPr/>
        </p:nvSpPr>
        <p:spPr bwMode="auto">
          <a:xfrm>
            <a:off x="8433594" y="2001838"/>
            <a:ext cx="23019" cy="32544"/>
          </a:xfrm>
          <a:custGeom>
            <a:avLst/>
            <a:gdLst>
              <a:gd name="T0" fmla="*/ 17530 w 89"/>
              <a:gd name="T1" fmla="*/ 60032 h 122"/>
              <a:gd name="T2" fmla="*/ 17530 w 89"/>
              <a:gd name="T3" fmla="*/ 60032 h 122"/>
              <a:gd name="T4" fmla="*/ 17530 w 89"/>
              <a:gd name="T5" fmla="*/ 0 h 122"/>
              <a:gd name="T6" fmla="*/ 13921 w 89"/>
              <a:gd name="T7" fmla="*/ 0 h 122"/>
              <a:gd name="T8" fmla="*/ 7218 w 89"/>
              <a:gd name="T9" fmla="*/ 17378 h 122"/>
              <a:gd name="T10" fmla="*/ 0 w 89"/>
              <a:gd name="T11" fmla="*/ 63718 h 122"/>
              <a:gd name="T12" fmla="*/ 7218 w 89"/>
              <a:gd name="T13" fmla="*/ 63718 h 122"/>
              <a:gd name="T14" fmla="*/ 17530 w 89"/>
              <a:gd name="T15" fmla="*/ 60032 h 12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9" h="122">
                <a:moveTo>
                  <a:pt x="34" y="114"/>
                </a:moveTo>
                <a:lnTo>
                  <a:pt x="34" y="114"/>
                </a:lnTo>
                <a:cubicBezTo>
                  <a:pt x="88" y="94"/>
                  <a:pt x="81" y="27"/>
                  <a:pt x="34" y="0"/>
                </a:cubicBezTo>
                <a:cubicBezTo>
                  <a:pt x="34" y="0"/>
                  <a:pt x="34" y="0"/>
                  <a:pt x="27" y="0"/>
                </a:cubicBezTo>
                <a:cubicBezTo>
                  <a:pt x="21" y="6"/>
                  <a:pt x="14" y="20"/>
                  <a:pt x="14" y="33"/>
                </a:cubicBezTo>
                <a:cubicBezTo>
                  <a:pt x="0" y="54"/>
                  <a:pt x="0" y="81"/>
                  <a:pt x="0" y="121"/>
                </a:cubicBezTo>
                <a:cubicBezTo>
                  <a:pt x="7" y="121"/>
                  <a:pt x="7" y="121"/>
                  <a:pt x="14" y="121"/>
                </a:cubicBezTo>
                <a:cubicBezTo>
                  <a:pt x="21" y="121"/>
                  <a:pt x="27" y="121"/>
                  <a:pt x="34" y="11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368" name="Freeform 56"/>
          <p:cNvSpPr>
            <a:spLocks noChangeArrowheads="1"/>
          </p:cNvSpPr>
          <p:nvPr/>
        </p:nvSpPr>
        <p:spPr bwMode="auto">
          <a:xfrm>
            <a:off x="8513763" y="2091532"/>
            <a:ext cx="31750" cy="38894"/>
          </a:xfrm>
          <a:custGeom>
            <a:avLst/>
            <a:gdLst>
              <a:gd name="T0" fmla="*/ 17758 w 123"/>
              <a:gd name="T1" fmla="*/ 20803 h 150"/>
              <a:gd name="T2" fmla="*/ 17758 w 123"/>
              <a:gd name="T3" fmla="*/ 20803 h 150"/>
              <a:gd name="T4" fmla="*/ 0 w 123"/>
              <a:gd name="T5" fmla="*/ 38486 h 150"/>
              <a:gd name="T6" fmla="*/ 17758 w 123"/>
              <a:gd name="T7" fmla="*/ 59810 h 150"/>
              <a:gd name="T8" fmla="*/ 28203 w 123"/>
              <a:gd name="T9" fmla="*/ 73852 h 150"/>
              <a:gd name="T10" fmla="*/ 38649 w 123"/>
              <a:gd name="T11" fmla="*/ 77493 h 150"/>
              <a:gd name="T12" fmla="*/ 52751 w 123"/>
              <a:gd name="T13" fmla="*/ 56169 h 150"/>
              <a:gd name="T14" fmla="*/ 52751 w 123"/>
              <a:gd name="T15" fmla="*/ 14042 h 150"/>
              <a:gd name="T16" fmla="*/ 28203 w 123"/>
              <a:gd name="T17" fmla="*/ 0 h 150"/>
              <a:gd name="T18" fmla="*/ 28203 w 123"/>
              <a:gd name="T19" fmla="*/ 0 h 150"/>
              <a:gd name="T20" fmla="*/ 17758 w 123"/>
              <a:gd name="T21" fmla="*/ 20803 h 15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23" h="150">
                <a:moveTo>
                  <a:pt x="34" y="40"/>
                </a:moveTo>
                <a:lnTo>
                  <a:pt x="34" y="40"/>
                </a:lnTo>
                <a:cubicBezTo>
                  <a:pt x="27" y="54"/>
                  <a:pt x="7" y="61"/>
                  <a:pt x="0" y="74"/>
                </a:cubicBezTo>
                <a:cubicBezTo>
                  <a:pt x="27" y="74"/>
                  <a:pt x="27" y="94"/>
                  <a:pt x="34" y="115"/>
                </a:cubicBezTo>
                <a:cubicBezTo>
                  <a:pt x="41" y="128"/>
                  <a:pt x="47" y="142"/>
                  <a:pt x="54" y="142"/>
                </a:cubicBezTo>
                <a:cubicBezTo>
                  <a:pt x="61" y="149"/>
                  <a:pt x="68" y="149"/>
                  <a:pt x="74" y="149"/>
                </a:cubicBezTo>
                <a:cubicBezTo>
                  <a:pt x="88" y="135"/>
                  <a:pt x="95" y="121"/>
                  <a:pt x="101" y="108"/>
                </a:cubicBezTo>
                <a:cubicBezTo>
                  <a:pt x="115" y="74"/>
                  <a:pt x="122" y="47"/>
                  <a:pt x="101" y="27"/>
                </a:cubicBezTo>
                <a:cubicBezTo>
                  <a:pt x="88" y="13"/>
                  <a:pt x="74" y="7"/>
                  <a:pt x="54" y="0"/>
                </a:cubicBezTo>
                <a:cubicBezTo>
                  <a:pt x="54" y="20"/>
                  <a:pt x="47" y="34"/>
                  <a:pt x="34" y="4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372" name="Freeform 60"/>
          <p:cNvSpPr>
            <a:spLocks noChangeArrowheads="1"/>
          </p:cNvSpPr>
          <p:nvPr/>
        </p:nvSpPr>
        <p:spPr bwMode="auto">
          <a:xfrm>
            <a:off x="8328025" y="2039938"/>
            <a:ext cx="36513" cy="46038"/>
          </a:xfrm>
          <a:custGeom>
            <a:avLst/>
            <a:gdLst>
              <a:gd name="T0" fmla="*/ 13862 w 143"/>
              <a:gd name="T1" fmla="*/ 91260 h 177"/>
              <a:gd name="T2" fmla="*/ 13862 w 143"/>
              <a:gd name="T3" fmla="*/ 91260 h 177"/>
              <a:gd name="T4" fmla="*/ 13862 w 143"/>
              <a:gd name="T5" fmla="*/ 91260 h 177"/>
              <a:gd name="T6" fmla="*/ 21050 w 143"/>
              <a:gd name="T7" fmla="*/ 80371 h 177"/>
              <a:gd name="T8" fmla="*/ 31319 w 143"/>
              <a:gd name="T9" fmla="*/ 84001 h 177"/>
              <a:gd name="T10" fmla="*/ 34913 w 143"/>
              <a:gd name="T11" fmla="*/ 84001 h 177"/>
              <a:gd name="T12" fmla="*/ 41587 w 143"/>
              <a:gd name="T13" fmla="*/ 91260 h 177"/>
              <a:gd name="T14" fmla="*/ 41587 w 143"/>
              <a:gd name="T15" fmla="*/ 84001 h 177"/>
              <a:gd name="T16" fmla="*/ 41587 w 143"/>
              <a:gd name="T17" fmla="*/ 0 h 177"/>
              <a:gd name="T18" fmla="*/ 41587 w 143"/>
              <a:gd name="T19" fmla="*/ 0 h 177"/>
              <a:gd name="T20" fmla="*/ 34913 w 143"/>
              <a:gd name="T21" fmla="*/ 24371 h 177"/>
              <a:gd name="T22" fmla="*/ 31319 w 143"/>
              <a:gd name="T23" fmla="*/ 28000 h 177"/>
              <a:gd name="T24" fmla="*/ 21050 w 143"/>
              <a:gd name="T25" fmla="*/ 45630 h 177"/>
              <a:gd name="T26" fmla="*/ 13862 w 143"/>
              <a:gd name="T27" fmla="*/ 52371 h 177"/>
              <a:gd name="T28" fmla="*/ 13862 w 143"/>
              <a:gd name="T29" fmla="*/ 91260 h 177"/>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43" h="177">
                <a:moveTo>
                  <a:pt x="27" y="176"/>
                </a:moveTo>
                <a:lnTo>
                  <a:pt x="27" y="176"/>
                </a:lnTo>
                <a:cubicBezTo>
                  <a:pt x="34" y="162"/>
                  <a:pt x="34" y="155"/>
                  <a:pt x="41" y="155"/>
                </a:cubicBezTo>
                <a:cubicBezTo>
                  <a:pt x="47" y="155"/>
                  <a:pt x="54" y="155"/>
                  <a:pt x="61" y="162"/>
                </a:cubicBezTo>
                <a:lnTo>
                  <a:pt x="68" y="162"/>
                </a:lnTo>
                <a:cubicBezTo>
                  <a:pt x="68" y="169"/>
                  <a:pt x="74" y="169"/>
                  <a:pt x="81" y="176"/>
                </a:cubicBezTo>
                <a:cubicBezTo>
                  <a:pt x="81" y="169"/>
                  <a:pt x="81" y="169"/>
                  <a:pt x="81" y="162"/>
                </a:cubicBezTo>
                <a:cubicBezTo>
                  <a:pt x="88" y="115"/>
                  <a:pt x="142" y="27"/>
                  <a:pt x="81" y="0"/>
                </a:cubicBezTo>
                <a:cubicBezTo>
                  <a:pt x="81" y="14"/>
                  <a:pt x="74" y="34"/>
                  <a:pt x="68" y="47"/>
                </a:cubicBezTo>
                <a:lnTo>
                  <a:pt x="61" y="54"/>
                </a:lnTo>
                <a:cubicBezTo>
                  <a:pt x="54" y="61"/>
                  <a:pt x="47" y="74"/>
                  <a:pt x="41" y="88"/>
                </a:cubicBezTo>
                <a:cubicBezTo>
                  <a:pt x="34" y="88"/>
                  <a:pt x="34" y="95"/>
                  <a:pt x="27" y="101"/>
                </a:cubicBezTo>
                <a:cubicBezTo>
                  <a:pt x="14" y="128"/>
                  <a:pt x="0" y="155"/>
                  <a:pt x="27" y="176"/>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374" name="Freeform 62"/>
          <p:cNvSpPr>
            <a:spLocks noChangeArrowheads="1"/>
          </p:cNvSpPr>
          <p:nvPr/>
        </p:nvSpPr>
        <p:spPr bwMode="auto">
          <a:xfrm>
            <a:off x="8174832" y="2161382"/>
            <a:ext cx="46038" cy="46038"/>
          </a:xfrm>
          <a:custGeom>
            <a:avLst/>
            <a:gdLst>
              <a:gd name="T0" fmla="*/ 38587 w 176"/>
              <a:gd name="T1" fmla="*/ 14000 h 177"/>
              <a:gd name="T2" fmla="*/ 38587 w 176"/>
              <a:gd name="T3" fmla="*/ 14000 h 177"/>
              <a:gd name="T4" fmla="*/ 34937 w 176"/>
              <a:gd name="T5" fmla="*/ 10371 h 177"/>
              <a:gd name="T6" fmla="*/ 28158 w 176"/>
              <a:gd name="T7" fmla="*/ 7259 h 177"/>
              <a:gd name="T8" fmla="*/ 6779 w 176"/>
              <a:gd name="T9" fmla="*/ 0 h 177"/>
              <a:gd name="T10" fmla="*/ 0 w 176"/>
              <a:gd name="T11" fmla="*/ 0 h 177"/>
              <a:gd name="T12" fmla="*/ 6779 w 176"/>
              <a:gd name="T13" fmla="*/ 52371 h 177"/>
              <a:gd name="T14" fmla="*/ 14079 w 176"/>
              <a:gd name="T15" fmla="*/ 59630 h 177"/>
              <a:gd name="T16" fmla="*/ 24508 w 176"/>
              <a:gd name="T17" fmla="*/ 91260 h 177"/>
              <a:gd name="T18" fmla="*/ 28158 w 176"/>
              <a:gd name="T19" fmla="*/ 91260 h 177"/>
              <a:gd name="T20" fmla="*/ 34937 w 176"/>
              <a:gd name="T21" fmla="*/ 91260 h 177"/>
              <a:gd name="T22" fmla="*/ 42237 w 176"/>
              <a:gd name="T23" fmla="*/ 87631 h 177"/>
              <a:gd name="T24" fmla="*/ 73523 w 176"/>
              <a:gd name="T25" fmla="*/ 38371 h 177"/>
              <a:gd name="T26" fmla="*/ 80824 w 176"/>
              <a:gd name="T27" fmla="*/ 31630 h 177"/>
              <a:gd name="T28" fmla="*/ 87602 w 176"/>
              <a:gd name="T29" fmla="*/ 28000 h 177"/>
              <a:gd name="T30" fmla="*/ 91253 w 176"/>
              <a:gd name="T31" fmla="*/ 24371 h 177"/>
              <a:gd name="T32" fmla="*/ 91253 w 176"/>
              <a:gd name="T33" fmla="*/ 24371 h 177"/>
              <a:gd name="T34" fmla="*/ 91253 w 176"/>
              <a:gd name="T35" fmla="*/ 24371 h 177"/>
              <a:gd name="T36" fmla="*/ 87602 w 176"/>
              <a:gd name="T37" fmla="*/ 24371 h 177"/>
              <a:gd name="T38" fmla="*/ 80824 w 176"/>
              <a:gd name="T39" fmla="*/ 24371 h 177"/>
              <a:gd name="T40" fmla="*/ 73523 w 176"/>
              <a:gd name="T41" fmla="*/ 24371 h 177"/>
              <a:gd name="T42" fmla="*/ 42237 w 176"/>
              <a:gd name="T43" fmla="*/ 31630 h 177"/>
              <a:gd name="T44" fmla="*/ 34937 w 176"/>
              <a:gd name="T45" fmla="*/ 35260 h 177"/>
              <a:gd name="T46" fmla="*/ 31287 w 176"/>
              <a:gd name="T47" fmla="*/ 35260 h 177"/>
              <a:gd name="T48" fmla="*/ 34937 w 176"/>
              <a:gd name="T49" fmla="*/ 28000 h 177"/>
              <a:gd name="T50" fmla="*/ 38587 w 176"/>
              <a:gd name="T51" fmla="*/ 14000 h 177"/>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76" h="177">
                <a:moveTo>
                  <a:pt x="74" y="27"/>
                </a:moveTo>
                <a:lnTo>
                  <a:pt x="74" y="27"/>
                </a:lnTo>
                <a:cubicBezTo>
                  <a:pt x="74" y="27"/>
                  <a:pt x="74" y="27"/>
                  <a:pt x="67" y="20"/>
                </a:cubicBezTo>
                <a:cubicBezTo>
                  <a:pt x="60" y="20"/>
                  <a:pt x="60" y="20"/>
                  <a:pt x="54" y="14"/>
                </a:cubicBezTo>
                <a:cubicBezTo>
                  <a:pt x="40" y="7"/>
                  <a:pt x="33" y="0"/>
                  <a:pt x="13" y="0"/>
                </a:cubicBezTo>
                <a:cubicBezTo>
                  <a:pt x="6" y="0"/>
                  <a:pt x="6" y="0"/>
                  <a:pt x="0" y="0"/>
                </a:cubicBezTo>
                <a:cubicBezTo>
                  <a:pt x="0" y="41"/>
                  <a:pt x="0" y="81"/>
                  <a:pt x="13" y="101"/>
                </a:cubicBezTo>
                <a:cubicBezTo>
                  <a:pt x="20" y="108"/>
                  <a:pt x="20" y="108"/>
                  <a:pt x="27" y="115"/>
                </a:cubicBezTo>
                <a:cubicBezTo>
                  <a:pt x="33" y="135"/>
                  <a:pt x="40" y="155"/>
                  <a:pt x="47" y="176"/>
                </a:cubicBezTo>
                <a:cubicBezTo>
                  <a:pt x="54" y="176"/>
                  <a:pt x="54" y="176"/>
                  <a:pt x="54" y="176"/>
                </a:cubicBezTo>
                <a:cubicBezTo>
                  <a:pt x="60" y="176"/>
                  <a:pt x="67" y="176"/>
                  <a:pt x="67" y="176"/>
                </a:cubicBezTo>
                <a:cubicBezTo>
                  <a:pt x="74" y="176"/>
                  <a:pt x="74" y="176"/>
                  <a:pt x="81" y="169"/>
                </a:cubicBezTo>
                <a:cubicBezTo>
                  <a:pt x="128" y="162"/>
                  <a:pt x="121" y="108"/>
                  <a:pt x="141" y="74"/>
                </a:cubicBezTo>
                <a:cubicBezTo>
                  <a:pt x="148" y="68"/>
                  <a:pt x="148" y="61"/>
                  <a:pt x="155" y="61"/>
                </a:cubicBezTo>
                <a:cubicBezTo>
                  <a:pt x="155" y="54"/>
                  <a:pt x="162" y="54"/>
                  <a:pt x="168" y="54"/>
                </a:cubicBezTo>
                <a:cubicBezTo>
                  <a:pt x="168" y="54"/>
                  <a:pt x="168" y="47"/>
                  <a:pt x="175" y="47"/>
                </a:cubicBezTo>
                <a:cubicBezTo>
                  <a:pt x="168" y="47"/>
                  <a:pt x="168" y="47"/>
                  <a:pt x="168" y="47"/>
                </a:cubicBezTo>
                <a:cubicBezTo>
                  <a:pt x="162" y="47"/>
                  <a:pt x="155" y="47"/>
                  <a:pt x="155" y="47"/>
                </a:cubicBezTo>
                <a:cubicBezTo>
                  <a:pt x="148" y="47"/>
                  <a:pt x="148" y="47"/>
                  <a:pt x="141" y="47"/>
                </a:cubicBezTo>
                <a:cubicBezTo>
                  <a:pt x="114" y="47"/>
                  <a:pt x="101" y="54"/>
                  <a:pt x="81" y="61"/>
                </a:cubicBezTo>
                <a:cubicBezTo>
                  <a:pt x="74" y="61"/>
                  <a:pt x="74" y="61"/>
                  <a:pt x="67" y="68"/>
                </a:cubicBezTo>
                <a:cubicBezTo>
                  <a:pt x="67" y="68"/>
                  <a:pt x="67" y="68"/>
                  <a:pt x="60" y="68"/>
                </a:cubicBezTo>
                <a:cubicBezTo>
                  <a:pt x="67" y="61"/>
                  <a:pt x="67" y="61"/>
                  <a:pt x="67" y="54"/>
                </a:cubicBezTo>
                <a:cubicBezTo>
                  <a:pt x="74" y="47"/>
                  <a:pt x="74" y="34"/>
                  <a:pt x="74" y="2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375" name="Freeform 63"/>
          <p:cNvSpPr>
            <a:spLocks noChangeArrowheads="1"/>
          </p:cNvSpPr>
          <p:nvPr/>
        </p:nvSpPr>
        <p:spPr bwMode="auto">
          <a:xfrm>
            <a:off x="8209757" y="1745457"/>
            <a:ext cx="92869" cy="52388"/>
          </a:xfrm>
          <a:custGeom>
            <a:avLst/>
            <a:gdLst>
              <a:gd name="T0" fmla="*/ 10353 w 359"/>
              <a:gd name="T1" fmla="*/ 76950 h 203"/>
              <a:gd name="T2" fmla="*/ 10353 w 359"/>
              <a:gd name="T3" fmla="*/ 76950 h 203"/>
              <a:gd name="T4" fmla="*/ 3106 w 359"/>
              <a:gd name="T5" fmla="*/ 84229 h 203"/>
              <a:gd name="T6" fmla="*/ 3106 w 359"/>
              <a:gd name="T7" fmla="*/ 105026 h 203"/>
              <a:gd name="T8" fmla="*/ 3106 w 359"/>
              <a:gd name="T9" fmla="*/ 101387 h 203"/>
              <a:gd name="T10" fmla="*/ 10353 w 359"/>
              <a:gd name="T11" fmla="*/ 98267 h 203"/>
              <a:gd name="T12" fmla="*/ 17083 w 359"/>
              <a:gd name="T13" fmla="*/ 94627 h 203"/>
              <a:gd name="T14" fmla="*/ 20707 w 359"/>
              <a:gd name="T15" fmla="*/ 94627 h 203"/>
              <a:gd name="T16" fmla="*/ 41931 w 359"/>
              <a:gd name="T17" fmla="*/ 87348 h 203"/>
              <a:gd name="T18" fmla="*/ 69885 w 359"/>
              <a:gd name="T19" fmla="*/ 80589 h 203"/>
              <a:gd name="T20" fmla="*/ 83862 w 359"/>
              <a:gd name="T21" fmla="*/ 76950 h 203"/>
              <a:gd name="T22" fmla="*/ 104568 w 359"/>
              <a:gd name="T23" fmla="*/ 70191 h 203"/>
              <a:gd name="T24" fmla="*/ 115439 w 359"/>
              <a:gd name="T25" fmla="*/ 66551 h 203"/>
              <a:gd name="T26" fmla="*/ 122169 w 359"/>
              <a:gd name="T27" fmla="*/ 66551 h 203"/>
              <a:gd name="T28" fmla="*/ 129416 w 359"/>
              <a:gd name="T29" fmla="*/ 62912 h 203"/>
              <a:gd name="T30" fmla="*/ 136146 w 359"/>
              <a:gd name="T31" fmla="*/ 59272 h 203"/>
              <a:gd name="T32" fmla="*/ 153747 w 359"/>
              <a:gd name="T33" fmla="*/ 52513 h 203"/>
              <a:gd name="T34" fmla="*/ 164100 w 359"/>
              <a:gd name="T35" fmla="*/ 42114 h 203"/>
              <a:gd name="T36" fmla="*/ 181701 w 359"/>
              <a:gd name="T37" fmla="*/ 10399 h 203"/>
              <a:gd name="T38" fmla="*/ 185324 w 359"/>
              <a:gd name="T39" fmla="*/ 0 h 203"/>
              <a:gd name="T40" fmla="*/ 181701 w 359"/>
              <a:gd name="T41" fmla="*/ 0 h 203"/>
              <a:gd name="T42" fmla="*/ 164100 w 359"/>
              <a:gd name="T43" fmla="*/ 6759 h 203"/>
              <a:gd name="T44" fmla="*/ 153747 w 359"/>
              <a:gd name="T45" fmla="*/ 10399 h 203"/>
              <a:gd name="T46" fmla="*/ 136146 w 359"/>
              <a:gd name="T47" fmla="*/ 17158 h 203"/>
              <a:gd name="T48" fmla="*/ 129416 w 359"/>
              <a:gd name="T49" fmla="*/ 20797 h 203"/>
              <a:gd name="T50" fmla="*/ 122169 w 359"/>
              <a:gd name="T51" fmla="*/ 24437 h 203"/>
              <a:gd name="T52" fmla="*/ 115439 w 359"/>
              <a:gd name="T53" fmla="*/ 28076 h 203"/>
              <a:gd name="T54" fmla="*/ 104568 w 359"/>
              <a:gd name="T55" fmla="*/ 31196 h 203"/>
              <a:gd name="T56" fmla="*/ 83862 w 359"/>
              <a:gd name="T57" fmla="*/ 34835 h 203"/>
              <a:gd name="T58" fmla="*/ 69885 w 359"/>
              <a:gd name="T59" fmla="*/ 38475 h 203"/>
              <a:gd name="T60" fmla="*/ 41931 w 359"/>
              <a:gd name="T61" fmla="*/ 38475 h 203"/>
              <a:gd name="T62" fmla="*/ 20707 w 359"/>
              <a:gd name="T63" fmla="*/ 38475 h 203"/>
              <a:gd name="T64" fmla="*/ 17083 w 359"/>
              <a:gd name="T65" fmla="*/ 38475 h 203"/>
              <a:gd name="T66" fmla="*/ 17083 w 359"/>
              <a:gd name="T67" fmla="*/ 38475 h 203"/>
              <a:gd name="T68" fmla="*/ 17083 w 359"/>
              <a:gd name="T69" fmla="*/ 42114 h 203"/>
              <a:gd name="T70" fmla="*/ 17083 w 359"/>
              <a:gd name="T71" fmla="*/ 66551 h 203"/>
              <a:gd name="T72" fmla="*/ 10353 w 359"/>
              <a:gd name="T73" fmla="*/ 76950 h 203"/>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359" h="203">
                <a:moveTo>
                  <a:pt x="20" y="148"/>
                </a:moveTo>
                <a:lnTo>
                  <a:pt x="20" y="148"/>
                </a:lnTo>
                <a:cubicBezTo>
                  <a:pt x="13" y="148"/>
                  <a:pt x="13" y="155"/>
                  <a:pt x="6" y="162"/>
                </a:cubicBezTo>
                <a:cubicBezTo>
                  <a:pt x="6" y="168"/>
                  <a:pt x="0" y="182"/>
                  <a:pt x="6" y="202"/>
                </a:cubicBezTo>
                <a:cubicBezTo>
                  <a:pt x="6" y="195"/>
                  <a:pt x="6" y="195"/>
                  <a:pt x="6" y="195"/>
                </a:cubicBezTo>
                <a:cubicBezTo>
                  <a:pt x="13" y="195"/>
                  <a:pt x="13" y="195"/>
                  <a:pt x="20" y="189"/>
                </a:cubicBezTo>
                <a:cubicBezTo>
                  <a:pt x="20" y="189"/>
                  <a:pt x="27" y="189"/>
                  <a:pt x="33" y="182"/>
                </a:cubicBezTo>
                <a:cubicBezTo>
                  <a:pt x="33" y="182"/>
                  <a:pt x="33" y="182"/>
                  <a:pt x="40" y="182"/>
                </a:cubicBezTo>
                <a:cubicBezTo>
                  <a:pt x="54" y="175"/>
                  <a:pt x="67" y="168"/>
                  <a:pt x="81" y="168"/>
                </a:cubicBezTo>
                <a:cubicBezTo>
                  <a:pt x="101" y="162"/>
                  <a:pt x="115" y="155"/>
                  <a:pt x="135" y="155"/>
                </a:cubicBezTo>
                <a:cubicBezTo>
                  <a:pt x="162" y="148"/>
                  <a:pt x="162" y="148"/>
                  <a:pt x="162" y="148"/>
                </a:cubicBezTo>
                <a:cubicBezTo>
                  <a:pt x="175" y="141"/>
                  <a:pt x="189" y="141"/>
                  <a:pt x="202" y="135"/>
                </a:cubicBezTo>
                <a:cubicBezTo>
                  <a:pt x="209" y="135"/>
                  <a:pt x="216" y="135"/>
                  <a:pt x="223" y="128"/>
                </a:cubicBezTo>
                <a:cubicBezTo>
                  <a:pt x="229" y="128"/>
                  <a:pt x="236" y="128"/>
                  <a:pt x="236" y="128"/>
                </a:cubicBezTo>
                <a:cubicBezTo>
                  <a:pt x="243" y="121"/>
                  <a:pt x="250" y="121"/>
                  <a:pt x="250" y="121"/>
                </a:cubicBezTo>
                <a:cubicBezTo>
                  <a:pt x="256" y="121"/>
                  <a:pt x="256" y="121"/>
                  <a:pt x="263" y="114"/>
                </a:cubicBezTo>
                <a:cubicBezTo>
                  <a:pt x="277" y="114"/>
                  <a:pt x="283" y="108"/>
                  <a:pt x="297" y="101"/>
                </a:cubicBezTo>
                <a:cubicBezTo>
                  <a:pt x="304" y="94"/>
                  <a:pt x="310" y="87"/>
                  <a:pt x="317" y="81"/>
                </a:cubicBezTo>
                <a:cubicBezTo>
                  <a:pt x="331" y="67"/>
                  <a:pt x="344" y="47"/>
                  <a:pt x="351" y="20"/>
                </a:cubicBezTo>
                <a:cubicBezTo>
                  <a:pt x="358" y="13"/>
                  <a:pt x="358" y="6"/>
                  <a:pt x="358" y="0"/>
                </a:cubicBezTo>
                <a:cubicBezTo>
                  <a:pt x="351" y="0"/>
                  <a:pt x="351" y="0"/>
                  <a:pt x="351" y="0"/>
                </a:cubicBezTo>
                <a:cubicBezTo>
                  <a:pt x="337" y="6"/>
                  <a:pt x="331" y="13"/>
                  <a:pt x="317" y="13"/>
                </a:cubicBezTo>
                <a:cubicBezTo>
                  <a:pt x="310" y="13"/>
                  <a:pt x="304" y="20"/>
                  <a:pt x="297" y="20"/>
                </a:cubicBezTo>
                <a:cubicBezTo>
                  <a:pt x="283" y="27"/>
                  <a:pt x="270" y="27"/>
                  <a:pt x="263" y="33"/>
                </a:cubicBezTo>
                <a:cubicBezTo>
                  <a:pt x="256" y="33"/>
                  <a:pt x="256" y="40"/>
                  <a:pt x="250" y="40"/>
                </a:cubicBezTo>
                <a:cubicBezTo>
                  <a:pt x="236" y="47"/>
                  <a:pt x="236" y="47"/>
                  <a:pt x="236" y="47"/>
                </a:cubicBezTo>
                <a:cubicBezTo>
                  <a:pt x="236" y="47"/>
                  <a:pt x="229" y="47"/>
                  <a:pt x="223" y="54"/>
                </a:cubicBezTo>
                <a:cubicBezTo>
                  <a:pt x="216" y="54"/>
                  <a:pt x="209" y="54"/>
                  <a:pt x="202" y="60"/>
                </a:cubicBezTo>
                <a:cubicBezTo>
                  <a:pt x="189" y="60"/>
                  <a:pt x="175" y="67"/>
                  <a:pt x="162" y="67"/>
                </a:cubicBezTo>
                <a:cubicBezTo>
                  <a:pt x="155" y="74"/>
                  <a:pt x="148" y="74"/>
                  <a:pt x="135" y="74"/>
                </a:cubicBezTo>
                <a:cubicBezTo>
                  <a:pt x="121" y="74"/>
                  <a:pt x="101" y="74"/>
                  <a:pt x="81" y="74"/>
                </a:cubicBezTo>
                <a:cubicBezTo>
                  <a:pt x="67" y="81"/>
                  <a:pt x="54" y="74"/>
                  <a:pt x="40" y="74"/>
                </a:cubicBezTo>
                <a:cubicBezTo>
                  <a:pt x="33" y="74"/>
                  <a:pt x="33" y="74"/>
                  <a:pt x="33" y="74"/>
                </a:cubicBezTo>
                <a:cubicBezTo>
                  <a:pt x="33" y="81"/>
                  <a:pt x="33" y="81"/>
                  <a:pt x="33" y="81"/>
                </a:cubicBezTo>
                <a:cubicBezTo>
                  <a:pt x="40" y="101"/>
                  <a:pt x="33" y="114"/>
                  <a:pt x="33" y="128"/>
                </a:cubicBezTo>
                <a:cubicBezTo>
                  <a:pt x="27" y="135"/>
                  <a:pt x="27" y="141"/>
                  <a:pt x="20" y="14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376" name="Freeform 64"/>
          <p:cNvSpPr>
            <a:spLocks noChangeArrowheads="1"/>
          </p:cNvSpPr>
          <p:nvPr/>
        </p:nvSpPr>
        <p:spPr bwMode="auto">
          <a:xfrm>
            <a:off x="8239125" y="2161382"/>
            <a:ext cx="61913" cy="46038"/>
          </a:xfrm>
          <a:custGeom>
            <a:avLst/>
            <a:gdLst>
              <a:gd name="T0" fmla="*/ 56458 w 237"/>
              <a:gd name="T1" fmla="*/ 66371 h 177"/>
              <a:gd name="T2" fmla="*/ 56458 w 237"/>
              <a:gd name="T3" fmla="*/ 66371 h 177"/>
              <a:gd name="T4" fmla="*/ 63254 w 237"/>
              <a:gd name="T5" fmla="*/ 70001 h 177"/>
              <a:gd name="T6" fmla="*/ 70573 w 237"/>
              <a:gd name="T7" fmla="*/ 70001 h 177"/>
              <a:gd name="T8" fmla="*/ 77368 w 237"/>
              <a:gd name="T9" fmla="*/ 73631 h 177"/>
              <a:gd name="T10" fmla="*/ 95142 w 237"/>
              <a:gd name="T11" fmla="*/ 80371 h 177"/>
              <a:gd name="T12" fmla="*/ 105597 w 237"/>
              <a:gd name="T13" fmla="*/ 84001 h 177"/>
              <a:gd name="T14" fmla="*/ 119712 w 237"/>
              <a:gd name="T15" fmla="*/ 91260 h 177"/>
              <a:gd name="T16" fmla="*/ 105597 w 237"/>
              <a:gd name="T17" fmla="*/ 52371 h 177"/>
              <a:gd name="T18" fmla="*/ 95142 w 237"/>
              <a:gd name="T19" fmla="*/ 49260 h 177"/>
              <a:gd name="T20" fmla="*/ 77368 w 237"/>
              <a:gd name="T21" fmla="*/ 45630 h 177"/>
              <a:gd name="T22" fmla="*/ 70573 w 237"/>
              <a:gd name="T23" fmla="*/ 45630 h 177"/>
              <a:gd name="T24" fmla="*/ 70573 w 237"/>
              <a:gd name="T25" fmla="*/ 24371 h 177"/>
              <a:gd name="T26" fmla="*/ 77368 w 237"/>
              <a:gd name="T27" fmla="*/ 17630 h 177"/>
              <a:gd name="T28" fmla="*/ 81028 w 237"/>
              <a:gd name="T29" fmla="*/ 14000 h 177"/>
              <a:gd name="T30" fmla="*/ 77368 w 237"/>
              <a:gd name="T31" fmla="*/ 14000 h 177"/>
              <a:gd name="T32" fmla="*/ 70573 w 237"/>
              <a:gd name="T33" fmla="*/ 14000 h 177"/>
              <a:gd name="T34" fmla="*/ 63254 w 237"/>
              <a:gd name="T35" fmla="*/ 10371 h 177"/>
              <a:gd name="T36" fmla="*/ 56458 w 237"/>
              <a:gd name="T37" fmla="*/ 10371 h 177"/>
              <a:gd name="T38" fmla="*/ 45480 w 237"/>
              <a:gd name="T39" fmla="*/ 3630 h 177"/>
              <a:gd name="T40" fmla="*/ 28229 w 237"/>
              <a:gd name="T41" fmla="*/ 0 h 177"/>
              <a:gd name="T42" fmla="*/ 24570 w 237"/>
              <a:gd name="T43" fmla="*/ 3630 h 177"/>
              <a:gd name="T44" fmla="*/ 10455 w 237"/>
              <a:gd name="T45" fmla="*/ 42001 h 177"/>
              <a:gd name="T46" fmla="*/ 0 w 237"/>
              <a:gd name="T47" fmla="*/ 63260 h 177"/>
              <a:gd name="T48" fmla="*/ 10455 w 237"/>
              <a:gd name="T49" fmla="*/ 63260 h 177"/>
              <a:gd name="T50" fmla="*/ 24570 w 237"/>
              <a:gd name="T51" fmla="*/ 63260 h 177"/>
              <a:gd name="T52" fmla="*/ 45480 w 237"/>
              <a:gd name="T53" fmla="*/ 63260 h 177"/>
              <a:gd name="T54" fmla="*/ 56458 w 237"/>
              <a:gd name="T55" fmla="*/ 66371 h 177"/>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37" h="177">
                <a:moveTo>
                  <a:pt x="108" y="128"/>
                </a:moveTo>
                <a:lnTo>
                  <a:pt x="108" y="128"/>
                </a:lnTo>
                <a:cubicBezTo>
                  <a:pt x="114" y="128"/>
                  <a:pt x="121" y="128"/>
                  <a:pt x="121" y="135"/>
                </a:cubicBezTo>
                <a:cubicBezTo>
                  <a:pt x="128" y="135"/>
                  <a:pt x="135" y="135"/>
                  <a:pt x="135" y="135"/>
                </a:cubicBezTo>
                <a:cubicBezTo>
                  <a:pt x="141" y="135"/>
                  <a:pt x="141" y="142"/>
                  <a:pt x="148" y="142"/>
                </a:cubicBezTo>
                <a:cubicBezTo>
                  <a:pt x="155" y="142"/>
                  <a:pt x="168" y="149"/>
                  <a:pt x="182" y="155"/>
                </a:cubicBezTo>
                <a:cubicBezTo>
                  <a:pt x="189" y="155"/>
                  <a:pt x="195" y="162"/>
                  <a:pt x="202" y="162"/>
                </a:cubicBezTo>
                <a:cubicBezTo>
                  <a:pt x="209" y="169"/>
                  <a:pt x="216" y="169"/>
                  <a:pt x="229" y="176"/>
                </a:cubicBezTo>
                <a:cubicBezTo>
                  <a:pt x="236" y="128"/>
                  <a:pt x="222" y="108"/>
                  <a:pt x="202" y="101"/>
                </a:cubicBezTo>
                <a:cubicBezTo>
                  <a:pt x="195" y="101"/>
                  <a:pt x="189" y="101"/>
                  <a:pt x="182" y="95"/>
                </a:cubicBezTo>
                <a:cubicBezTo>
                  <a:pt x="168" y="95"/>
                  <a:pt x="155" y="95"/>
                  <a:pt x="148" y="88"/>
                </a:cubicBezTo>
                <a:cubicBezTo>
                  <a:pt x="141" y="88"/>
                  <a:pt x="141" y="88"/>
                  <a:pt x="135" y="88"/>
                </a:cubicBezTo>
                <a:cubicBezTo>
                  <a:pt x="128" y="81"/>
                  <a:pt x="128" y="68"/>
                  <a:pt x="135" y="47"/>
                </a:cubicBezTo>
                <a:cubicBezTo>
                  <a:pt x="141" y="41"/>
                  <a:pt x="141" y="41"/>
                  <a:pt x="148" y="34"/>
                </a:cubicBezTo>
                <a:cubicBezTo>
                  <a:pt x="148" y="27"/>
                  <a:pt x="148" y="27"/>
                  <a:pt x="155" y="27"/>
                </a:cubicBezTo>
                <a:cubicBezTo>
                  <a:pt x="148" y="27"/>
                  <a:pt x="148" y="27"/>
                  <a:pt x="148" y="27"/>
                </a:cubicBezTo>
                <a:cubicBezTo>
                  <a:pt x="141" y="27"/>
                  <a:pt x="141" y="27"/>
                  <a:pt x="135" y="27"/>
                </a:cubicBezTo>
                <a:cubicBezTo>
                  <a:pt x="135" y="27"/>
                  <a:pt x="128" y="27"/>
                  <a:pt x="121" y="20"/>
                </a:cubicBezTo>
                <a:cubicBezTo>
                  <a:pt x="121" y="20"/>
                  <a:pt x="114" y="20"/>
                  <a:pt x="108" y="20"/>
                </a:cubicBezTo>
                <a:cubicBezTo>
                  <a:pt x="101" y="14"/>
                  <a:pt x="94" y="14"/>
                  <a:pt x="87" y="7"/>
                </a:cubicBezTo>
                <a:cubicBezTo>
                  <a:pt x="81" y="0"/>
                  <a:pt x="67" y="0"/>
                  <a:pt x="54" y="0"/>
                </a:cubicBezTo>
                <a:cubicBezTo>
                  <a:pt x="47" y="0"/>
                  <a:pt x="47" y="7"/>
                  <a:pt x="47" y="7"/>
                </a:cubicBezTo>
                <a:cubicBezTo>
                  <a:pt x="33" y="27"/>
                  <a:pt x="27" y="54"/>
                  <a:pt x="20" y="81"/>
                </a:cubicBezTo>
                <a:cubicBezTo>
                  <a:pt x="13" y="95"/>
                  <a:pt x="13" y="108"/>
                  <a:pt x="0" y="122"/>
                </a:cubicBezTo>
                <a:cubicBezTo>
                  <a:pt x="6" y="122"/>
                  <a:pt x="13" y="122"/>
                  <a:pt x="20" y="122"/>
                </a:cubicBezTo>
                <a:cubicBezTo>
                  <a:pt x="27" y="122"/>
                  <a:pt x="40" y="122"/>
                  <a:pt x="47" y="122"/>
                </a:cubicBezTo>
                <a:cubicBezTo>
                  <a:pt x="60" y="122"/>
                  <a:pt x="74" y="122"/>
                  <a:pt x="87" y="122"/>
                </a:cubicBezTo>
                <a:cubicBezTo>
                  <a:pt x="94" y="122"/>
                  <a:pt x="101" y="128"/>
                  <a:pt x="108" y="12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377" name="Freeform 65"/>
          <p:cNvSpPr>
            <a:spLocks noChangeArrowheads="1"/>
          </p:cNvSpPr>
          <p:nvPr/>
        </p:nvSpPr>
        <p:spPr bwMode="auto">
          <a:xfrm>
            <a:off x="8166100" y="1745457"/>
            <a:ext cx="39688" cy="57944"/>
          </a:xfrm>
          <a:custGeom>
            <a:avLst/>
            <a:gdLst>
              <a:gd name="T0" fmla="*/ 45298 w 156"/>
              <a:gd name="T1" fmla="*/ 109673 h 223"/>
              <a:gd name="T2" fmla="*/ 45298 w 156"/>
              <a:gd name="T3" fmla="*/ 109673 h 223"/>
              <a:gd name="T4" fmla="*/ 51990 w 156"/>
              <a:gd name="T5" fmla="*/ 113346 h 223"/>
              <a:gd name="T6" fmla="*/ 59196 w 156"/>
              <a:gd name="T7" fmla="*/ 116494 h 223"/>
              <a:gd name="T8" fmla="*/ 62285 w 156"/>
              <a:gd name="T9" fmla="*/ 116494 h 223"/>
              <a:gd name="T10" fmla="*/ 59196 w 156"/>
              <a:gd name="T11" fmla="*/ 6822 h 223"/>
              <a:gd name="T12" fmla="*/ 51990 w 156"/>
              <a:gd name="T13" fmla="*/ 3148 h 223"/>
              <a:gd name="T14" fmla="*/ 45298 w 156"/>
              <a:gd name="T15" fmla="*/ 0 h 223"/>
              <a:gd name="T16" fmla="*/ 38092 w 156"/>
              <a:gd name="T17" fmla="*/ 0 h 223"/>
              <a:gd name="T18" fmla="*/ 45298 w 156"/>
              <a:gd name="T19" fmla="*/ 109673 h 22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6" h="223">
                <a:moveTo>
                  <a:pt x="88" y="209"/>
                </a:moveTo>
                <a:lnTo>
                  <a:pt x="88" y="209"/>
                </a:lnTo>
                <a:cubicBezTo>
                  <a:pt x="94" y="216"/>
                  <a:pt x="94" y="216"/>
                  <a:pt x="101" y="216"/>
                </a:cubicBezTo>
                <a:cubicBezTo>
                  <a:pt x="108" y="222"/>
                  <a:pt x="108" y="222"/>
                  <a:pt x="115" y="222"/>
                </a:cubicBezTo>
                <a:lnTo>
                  <a:pt x="121" y="222"/>
                </a:lnTo>
                <a:cubicBezTo>
                  <a:pt x="108" y="168"/>
                  <a:pt x="155" y="47"/>
                  <a:pt x="115" y="13"/>
                </a:cubicBezTo>
                <a:cubicBezTo>
                  <a:pt x="108" y="6"/>
                  <a:pt x="108" y="6"/>
                  <a:pt x="101" y="6"/>
                </a:cubicBezTo>
                <a:cubicBezTo>
                  <a:pt x="101" y="6"/>
                  <a:pt x="94" y="0"/>
                  <a:pt x="88" y="0"/>
                </a:cubicBezTo>
                <a:cubicBezTo>
                  <a:pt x="81" y="0"/>
                  <a:pt x="81" y="0"/>
                  <a:pt x="74" y="0"/>
                </a:cubicBezTo>
                <a:cubicBezTo>
                  <a:pt x="121" y="67"/>
                  <a:pt x="0" y="168"/>
                  <a:pt x="88" y="209"/>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378" name="Freeform 66"/>
          <p:cNvSpPr>
            <a:spLocks noChangeArrowheads="1"/>
          </p:cNvSpPr>
          <p:nvPr/>
        </p:nvSpPr>
        <p:spPr bwMode="auto">
          <a:xfrm>
            <a:off x="8303419" y="2152650"/>
            <a:ext cx="149225" cy="369094"/>
          </a:xfrm>
          <a:custGeom>
            <a:avLst/>
            <a:gdLst>
              <a:gd name="T0" fmla="*/ 248467 w 575"/>
              <a:gd name="T1" fmla="*/ 298862 h 1419"/>
              <a:gd name="T2" fmla="*/ 276478 w 575"/>
              <a:gd name="T3" fmla="*/ 182754 h 1419"/>
              <a:gd name="T4" fmla="*/ 276478 w 575"/>
              <a:gd name="T5" fmla="*/ 49463 h 1419"/>
              <a:gd name="T6" fmla="*/ 258841 w 575"/>
              <a:gd name="T7" fmla="*/ 77579 h 1419"/>
              <a:gd name="T8" fmla="*/ 238092 w 575"/>
              <a:gd name="T9" fmla="*/ 0 h 1419"/>
              <a:gd name="T10" fmla="*/ 220456 w 575"/>
              <a:gd name="T11" fmla="*/ 35405 h 1419"/>
              <a:gd name="T12" fmla="*/ 220456 w 575"/>
              <a:gd name="T13" fmla="*/ 70290 h 1419"/>
              <a:gd name="T14" fmla="*/ 220456 w 575"/>
              <a:gd name="T15" fmla="*/ 98406 h 1419"/>
              <a:gd name="T16" fmla="*/ 206451 w 575"/>
              <a:gd name="T17" fmla="*/ 105695 h 1419"/>
              <a:gd name="T18" fmla="*/ 220456 w 575"/>
              <a:gd name="T19" fmla="*/ 140580 h 1419"/>
              <a:gd name="T20" fmla="*/ 224087 w 575"/>
              <a:gd name="T21" fmla="*/ 186398 h 1419"/>
              <a:gd name="T22" fmla="*/ 220456 w 575"/>
              <a:gd name="T23" fmla="*/ 186398 h 1419"/>
              <a:gd name="T24" fmla="*/ 196076 w 575"/>
              <a:gd name="T25" fmla="*/ 190043 h 1419"/>
              <a:gd name="T26" fmla="*/ 168065 w 575"/>
              <a:gd name="T27" fmla="*/ 200456 h 1419"/>
              <a:gd name="T28" fmla="*/ 164434 w 575"/>
              <a:gd name="T29" fmla="*/ 140580 h 1419"/>
              <a:gd name="T30" fmla="*/ 143167 w 575"/>
              <a:gd name="T31" fmla="*/ 210870 h 1419"/>
              <a:gd name="T32" fmla="*/ 126049 w 575"/>
              <a:gd name="T33" fmla="*/ 210870 h 1419"/>
              <a:gd name="T34" fmla="*/ 115156 w 575"/>
              <a:gd name="T35" fmla="*/ 210870 h 1419"/>
              <a:gd name="T36" fmla="*/ 126049 w 575"/>
              <a:gd name="T37" fmla="*/ 263978 h 1419"/>
              <a:gd name="T38" fmla="*/ 126049 w 575"/>
              <a:gd name="T39" fmla="*/ 267102 h 1419"/>
              <a:gd name="T40" fmla="*/ 112044 w 575"/>
              <a:gd name="T41" fmla="*/ 312920 h 1419"/>
              <a:gd name="T42" fmla="*/ 112044 w 575"/>
              <a:gd name="T43" fmla="*/ 320210 h 1419"/>
              <a:gd name="T44" fmla="*/ 126049 w 575"/>
              <a:gd name="T45" fmla="*/ 320210 h 1419"/>
              <a:gd name="T46" fmla="*/ 154060 w 575"/>
              <a:gd name="T47" fmla="*/ 334268 h 1419"/>
              <a:gd name="T48" fmla="*/ 185183 w 575"/>
              <a:gd name="T49" fmla="*/ 386855 h 1419"/>
              <a:gd name="T50" fmla="*/ 185183 w 575"/>
              <a:gd name="T51" fmla="*/ 411326 h 1419"/>
              <a:gd name="T52" fmla="*/ 154060 w 575"/>
              <a:gd name="T53" fmla="*/ 453500 h 1419"/>
              <a:gd name="T54" fmla="*/ 126049 w 575"/>
              <a:gd name="T55" fmla="*/ 485261 h 1419"/>
              <a:gd name="T56" fmla="*/ 112044 w 575"/>
              <a:gd name="T57" fmla="*/ 499319 h 1419"/>
              <a:gd name="T58" fmla="*/ 90776 w 575"/>
              <a:gd name="T59" fmla="*/ 509732 h 1419"/>
              <a:gd name="T60" fmla="*/ 80402 w 575"/>
              <a:gd name="T61" fmla="*/ 485261 h 1419"/>
              <a:gd name="T62" fmla="*/ 62765 w 575"/>
              <a:gd name="T63" fmla="*/ 464434 h 1419"/>
              <a:gd name="T64" fmla="*/ 24380 w 575"/>
              <a:gd name="T65" fmla="*/ 453500 h 1419"/>
              <a:gd name="T66" fmla="*/ 62765 w 575"/>
              <a:gd name="T67" fmla="*/ 523790 h 1419"/>
              <a:gd name="T68" fmla="*/ 70027 w 575"/>
              <a:gd name="T69" fmla="*/ 605014 h 1419"/>
              <a:gd name="T70" fmla="*/ 52391 w 575"/>
              <a:gd name="T71" fmla="*/ 622196 h 1419"/>
              <a:gd name="T72" fmla="*/ 17118 w 575"/>
              <a:gd name="T73" fmla="*/ 594080 h 1419"/>
              <a:gd name="T74" fmla="*/ 17118 w 575"/>
              <a:gd name="T75" fmla="*/ 625840 h 1419"/>
              <a:gd name="T76" fmla="*/ 17118 w 575"/>
              <a:gd name="T77" fmla="*/ 671659 h 1419"/>
              <a:gd name="T78" fmla="*/ 48760 w 575"/>
              <a:gd name="T79" fmla="*/ 703420 h 1419"/>
              <a:gd name="T80" fmla="*/ 62765 w 575"/>
              <a:gd name="T81" fmla="*/ 710188 h 1419"/>
              <a:gd name="T82" fmla="*/ 76771 w 575"/>
              <a:gd name="T83" fmla="*/ 738304 h 1419"/>
              <a:gd name="T84" fmla="*/ 84033 w 575"/>
              <a:gd name="T85" fmla="*/ 682072 h 1419"/>
              <a:gd name="T86" fmla="*/ 94407 w 575"/>
              <a:gd name="T87" fmla="*/ 565964 h 1419"/>
              <a:gd name="T88" fmla="*/ 115156 w 575"/>
              <a:gd name="T89" fmla="*/ 583667 h 1419"/>
              <a:gd name="T90" fmla="*/ 126049 w 575"/>
              <a:gd name="T91" fmla="*/ 573253 h 1419"/>
              <a:gd name="T92" fmla="*/ 154060 w 575"/>
              <a:gd name="T93" fmla="*/ 527435 h 1419"/>
              <a:gd name="T94" fmla="*/ 185183 w 575"/>
              <a:gd name="T95" fmla="*/ 464434 h 1419"/>
              <a:gd name="T96" fmla="*/ 206451 w 575"/>
              <a:gd name="T97" fmla="*/ 422260 h 1419"/>
              <a:gd name="T98" fmla="*/ 238092 w 575"/>
              <a:gd name="T99" fmla="*/ 330623 h 1419"/>
              <a:gd name="T100" fmla="*/ 202820 w 575"/>
              <a:gd name="T101" fmla="*/ 362384 h 1419"/>
              <a:gd name="T102" fmla="*/ 196076 w 575"/>
              <a:gd name="T103" fmla="*/ 323334 h 1419"/>
              <a:gd name="T104" fmla="*/ 196076 w 575"/>
              <a:gd name="T105" fmla="*/ 288449 h 1419"/>
              <a:gd name="T106" fmla="*/ 202820 w 575"/>
              <a:gd name="T107" fmla="*/ 362384 h 1419"/>
              <a:gd name="T108" fmla="*/ 206451 w 575"/>
              <a:gd name="T109" fmla="*/ 263978 h 1419"/>
              <a:gd name="T110" fmla="*/ 206451 w 575"/>
              <a:gd name="T111" fmla="*/ 246275 h 1419"/>
              <a:gd name="T112" fmla="*/ 206451 w 575"/>
              <a:gd name="T113" fmla="*/ 263978 h 1419"/>
              <a:gd name="T114" fmla="*/ 238092 w 575"/>
              <a:gd name="T115" fmla="*/ 95282 h 1419"/>
              <a:gd name="T116" fmla="*/ 248467 w 575"/>
              <a:gd name="T117" fmla="*/ 81224 h 1419"/>
              <a:gd name="T118" fmla="*/ 252098 w 575"/>
              <a:gd name="T119" fmla="*/ 84348 h 1419"/>
              <a:gd name="T120" fmla="*/ 238092 w 575"/>
              <a:gd name="T121" fmla="*/ 95282 h 1419"/>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575" h="1419">
                <a:moveTo>
                  <a:pt x="479" y="574"/>
                </a:moveTo>
                <a:lnTo>
                  <a:pt x="479" y="574"/>
                </a:lnTo>
                <a:cubicBezTo>
                  <a:pt x="493" y="540"/>
                  <a:pt x="499" y="500"/>
                  <a:pt x="513" y="459"/>
                </a:cubicBezTo>
                <a:cubicBezTo>
                  <a:pt x="520" y="426"/>
                  <a:pt x="526" y="392"/>
                  <a:pt x="533" y="351"/>
                </a:cubicBezTo>
                <a:cubicBezTo>
                  <a:pt x="553" y="243"/>
                  <a:pt x="574" y="142"/>
                  <a:pt x="574" y="34"/>
                </a:cubicBezTo>
                <a:cubicBezTo>
                  <a:pt x="560" y="54"/>
                  <a:pt x="547" y="75"/>
                  <a:pt x="533" y="95"/>
                </a:cubicBezTo>
                <a:cubicBezTo>
                  <a:pt x="526" y="108"/>
                  <a:pt x="520" y="122"/>
                  <a:pt x="513" y="135"/>
                </a:cubicBezTo>
                <a:cubicBezTo>
                  <a:pt x="506" y="142"/>
                  <a:pt x="499" y="142"/>
                  <a:pt x="499" y="149"/>
                </a:cubicBezTo>
                <a:cubicBezTo>
                  <a:pt x="493" y="108"/>
                  <a:pt x="486" y="68"/>
                  <a:pt x="479" y="41"/>
                </a:cubicBezTo>
                <a:cubicBezTo>
                  <a:pt x="472" y="21"/>
                  <a:pt x="472" y="7"/>
                  <a:pt x="459" y="0"/>
                </a:cubicBezTo>
                <a:cubicBezTo>
                  <a:pt x="452" y="0"/>
                  <a:pt x="445" y="0"/>
                  <a:pt x="432" y="7"/>
                </a:cubicBezTo>
                <a:cubicBezTo>
                  <a:pt x="472" y="21"/>
                  <a:pt x="445" y="41"/>
                  <a:pt x="425" y="68"/>
                </a:cubicBezTo>
                <a:cubicBezTo>
                  <a:pt x="411" y="88"/>
                  <a:pt x="398" y="108"/>
                  <a:pt x="411" y="129"/>
                </a:cubicBezTo>
                <a:cubicBezTo>
                  <a:pt x="418" y="129"/>
                  <a:pt x="425" y="135"/>
                  <a:pt x="425" y="135"/>
                </a:cubicBezTo>
                <a:cubicBezTo>
                  <a:pt x="438" y="149"/>
                  <a:pt x="438" y="176"/>
                  <a:pt x="459" y="183"/>
                </a:cubicBezTo>
                <a:cubicBezTo>
                  <a:pt x="452" y="183"/>
                  <a:pt x="438" y="189"/>
                  <a:pt x="425" y="189"/>
                </a:cubicBezTo>
                <a:cubicBezTo>
                  <a:pt x="418" y="189"/>
                  <a:pt x="411" y="189"/>
                  <a:pt x="398" y="183"/>
                </a:cubicBezTo>
                <a:cubicBezTo>
                  <a:pt x="398" y="189"/>
                  <a:pt x="398" y="203"/>
                  <a:pt x="398" y="203"/>
                </a:cubicBezTo>
                <a:cubicBezTo>
                  <a:pt x="398" y="223"/>
                  <a:pt x="398" y="223"/>
                  <a:pt x="398" y="223"/>
                </a:cubicBezTo>
                <a:cubicBezTo>
                  <a:pt x="398" y="243"/>
                  <a:pt x="411" y="257"/>
                  <a:pt x="425" y="270"/>
                </a:cubicBezTo>
                <a:cubicBezTo>
                  <a:pt x="438" y="284"/>
                  <a:pt x="459" y="297"/>
                  <a:pt x="452" y="331"/>
                </a:cubicBezTo>
                <a:cubicBezTo>
                  <a:pt x="445" y="345"/>
                  <a:pt x="438" y="351"/>
                  <a:pt x="432" y="358"/>
                </a:cubicBezTo>
                <a:cubicBezTo>
                  <a:pt x="432" y="358"/>
                  <a:pt x="432" y="358"/>
                  <a:pt x="425" y="358"/>
                </a:cubicBezTo>
                <a:cubicBezTo>
                  <a:pt x="411" y="358"/>
                  <a:pt x="405" y="358"/>
                  <a:pt x="398" y="358"/>
                </a:cubicBezTo>
                <a:cubicBezTo>
                  <a:pt x="391" y="358"/>
                  <a:pt x="384" y="365"/>
                  <a:pt x="378" y="365"/>
                </a:cubicBezTo>
                <a:cubicBezTo>
                  <a:pt x="371" y="365"/>
                  <a:pt x="364" y="365"/>
                  <a:pt x="357" y="372"/>
                </a:cubicBezTo>
                <a:cubicBezTo>
                  <a:pt x="344" y="372"/>
                  <a:pt x="337" y="378"/>
                  <a:pt x="324" y="385"/>
                </a:cubicBezTo>
                <a:lnTo>
                  <a:pt x="324" y="378"/>
                </a:lnTo>
                <a:cubicBezTo>
                  <a:pt x="317" y="338"/>
                  <a:pt x="310" y="304"/>
                  <a:pt x="317" y="270"/>
                </a:cubicBezTo>
                <a:cubicBezTo>
                  <a:pt x="310" y="297"/>
                  <a:pt x="303" y="318"/>
                  <a:pt x="297" y="338"/>
                </a:cubicBezTo>
                <a:cubicBezTo>
                  <a:pt x="290" y="365"/>
                  <a:pt x="283" y="385"/>
                  <a:pt x="276" y="405"/>
                </a:cubicBezTo>
                <a:cubicBezTo>
                  <a:pt x="276" y="405"/>
                  <a:pt x="276" y="405"/>
                  <a:pt x="270" y="405"/>
                </a:cubicBezTo>
                <a:cubicBezTo>
                  <a:pt x="263" y="405"/>
                  <a:pt x="249" y="405"/>
                  <a:pt x="243" y="405"/>
                </a:cubicBezTo>
                <a:cubicBezTo>
                  <a:pt x="236" y="405"/>
                  <a:pt x="236" y="405"/>
                  <a:pt x="236" y="405"/>
                </a:cubicBezTo>
                <a:cubicBezTo>
                  <a:pt x="236" y="405"/>
                  <a:pt x="229" y="405"/>
                  <a:pt x="222" y="405"/>
                </a:cubicBezTo>
                <a:cubicBezTo>
                  <a:pt x="229" y="432"/>
                  <a:pt x="229" y="466"/>
                  <a:pt x="236" y="493"/>
                </a:cubicBezTo>
                <a:cubicBezTo>
                  <a:pt x="236" y="493"/>
                  <a:pt x="243" y="500"/>
                  <a:pt x="243" y="507"/>
                </a:cubicBezTo>
                <a:cubicBezTo>
                  <a:pt x="243" y="513"/>
                  <a:pt x="243" y="513"/>
                  <a:pt x="243" y="513"/>
                </a:cubicBezTo>
                <a:lnTo>
                  <a:pt x="236" y="520"/>
                </a:lnTo>
                <a:cubicBezTo>
                  <a:pt x="229" y="540"/>
                  <a:pt x="222" y="567"/>
                  <a:pt x="216" y="601"/>
                </a:cubicBezTo>
                <a:cubicBezTo>
                  <a:pt x="216" y="615"/>
                  <a:pt x="216" y="615"/>
                  <a:pt x="216" y="615"/>
                </a:cubicBezTo>
                <a:cubicBezTo>
                  <a:pt x="222" y="615"/>
                  <a:pt x="229" y="615"/>
                  <a:pt x="236" y="615"/>
                </a:cubicBezTo>
                <a:cubicBezTo>
                  <a:pt x="243" y="615"/>
                  <a:pt x="243" y="615"/>
                  <a:pt x="243" y="615"/>
                </a:cubicBezTo>
                <a:cubicBezTo>
                  <a:pt x="249" y="615"/>
                  <a:pt x="263" y="621"/>
                  <a:pt x="270" y="621"/>
                </a:cubicBezTo>
                <a:cubicBezTo>
                  <a:pt x="283" y="628"/>
                  <a:pt x="290" y="635"/>
                  <a:pt x="297" y="642"/>
                </a:cubicBezTo>
                <a:cubicBezTo>
                  <a:pt x="303" y="648"/>
                  <a:pt x="317" y="662"/>
                  <a:pt x="324" y="669"/>
                </a:cubicBezTo>
                <a:cubicBezTo>
                  <a:pt x="337" y="696"/>
                  <a:pt x="344" y="716"/>
                  <a:pt x="357" y="743"/>
                </a:cubicBezTo>
                <a:cubicBezTo>
                  <a:pt x="364" y="750"/>
                  <a:pt x="364" y="757"/>
                  <a:pt x="371" y="763"/>
                </a:cubicBezTo>
                <a:cubicBezTo>
                  <a:pt x="371" y="770"/>
                  <a:pt x="364" y="777"/>
                  <a:pt x="357" y="790"/>
                </a:cubicBezTo>
                <a:cubicBezTo>
                  <a:pt x="351" y="804"/>
                  <a:pt x="337" y="824"/>
                  <a:pt x="324" y="844"/>
                </a:cubicBezTo>
                <a:cubicBezTo>
                  <a:pt x="317" y="851"/>
                  <a:pt x="303" y="865"/>
                  <a:pt x="297" y="871"/>
                </a:cubicBezTo>
                <a:cubicBezTo>
                  <a:pt x="290" y="885"/>
                  <a:pt x="276" y="892"/>
                  <a:pt x="270" y="898"/>
                </a:cubicBezTo>
                <a:cubicBezTo>
                  <a:pt x="263" y="912"/>
                  <a:pt x="249" y="925"/>
                  <a:pt x="243" y="932"/>
                </a:cubicBezTo>
                <a:cubicBezTo>
                  <a:pt x="236" y="939"/>
                  <a:pt x="236" y="939"/>
                  <a:pt x="236" y="939"/>
                </a:cubicBezTo>
                <a:cubicBezTo>
                  <a:pt x="229" y="946"/>
                  <a:pt x="222" y="952"/>
                  <a:pt x="216" y="959"/>
                </a:cubicBezTo>
                <a:cubicBezTo>
                  <a:pt x="202" y="979"/>
                  <a:pt x="189" y="1000"/>
                  <a:pt x="182" y="1013"/>
                </a:cubicBezTo>
                <a:cubicBezTo>
                  <a:pt x="175" y="1000"/>
                  <a:pt x="175" y="993"/>
                  <a:pt x="175" y="979"/>
                </a:cubicBezTo>
                <a:cubicBezTo>
                  <a:pt x="168" y="966"/>
                  <a:pt x="168" y="952"/>
                  <a:pt x="162" y="939"/>
                </a:cubicBezTo>
                <a:cubicBezTo>
                  <a:pt x="162" y="932"/>
                  <a:pt x="155" y="932"/>
                  <a:pt x="155" y="932"/>
                </a:cubicBezTo>
                <a:cubicBezTo>
                  <a:pt x="148" y="919"/>
                  <a:pt x="141" y="912"/>
                  <a:pt x="135" y="905"/>
                </a:cubicBezTo>
                <a:cubicBezTo>
                  <a:pt x="128" y="898"/>
                  <a:pt x="128" y="898"/>
                  <a:pt x="121" y="892"/>
                </a:cubicBezTo>
                <a:cubicBezTo>
                  <a:pt x="114" y="885"/>
                  <a:pt x="108" y="885"/>
                  <a:pt x="94" y="878"/>
                </a:cubicBezTo>
                <a:cubicBezTo>
                  <a:pt x="81" y="878"/>
                  <a:pt x="67" y="871"/>
                  <a:pt x="47" y="871"/>
                </a:cubicBezTo>
                <a:cubicBezTo>
                  <a:pt x="60" y="892"/>
                  <a:pt x="81" y="925"/>
                  <a:pt x="94" y="959"/>
                </a:cubicBezTo>
                <a:cubicBezTo>
                  <a:pt x="108" y="973"/>
                  <a:pt x="114" y="993"/>
                  <a:pt x="121" y="1006"/>
                </a:cubicBezTo>
                <a:cubicBezTo>
                  <a:pt x="128" y="1020"/>
                  <a:pt x="135" y="1027"/>
                  <a:pt x="135" y="1040"/>
                </a:cubicBezTo>
                <a:cubicBezTo>
                  <a:pt x="148" y="1081"/>
                  <a:pt x="155" y="1128"/>
                  <a:pt x="135" y="1162"/>
                </a:cubicBezTo>
                <a:cubicBezTo>
                  <a:pt x="135" y="1162"/>
                  <a:pt x="128" y="1168"/>
                  <a:pt x="121" y="1175"/>
                </a:cubicBezTo>
                <a:cubicBezTo>
                  <a:pt x="114" y="1182"/>
                  <a:pt x="108" y="1189"/>
                  <a:pt x="101" y="1195"/>
                </a:cubicBezTo>
                <a:cubicBezTo>
                  <a:pt x="94" y="1195"/>
                  <a:pt x="94" y="1195"/>
                  <a:pt x="94" y="1195"/>
                </a:cubicBezTo>
                <a:cubicBezTo>
                  <a:pt x="87" y="1182"/>
                  <a:pt x="60" y="1148"/>
                  <a:pt x="33" y="1141"/>
                </a:cubicBezTo>
                <a:cubicBezTo>
                  <a:pt x="20" y="1135"/>
                  <a:pt x="6" y="1141"/>
                  <a:pt x="0" y="1168"/>
                </a:cubicBezTo>
                <a:cubicBezTo>
                  <a:pt x="20" y="1182"/>
                  <a:pt x="33" y="1189"/>
                  <a:pt x="33" y="1202"/>
                </a:cubicBezTo>
                <a:cubicBezTo>
                  <a:pt x="40" y="1216"/>
                  <a:pt x="40" y="1236"/>
                  <a:pt x="33" y="1256"/>
                </a:cubicBezTo>
                <a:cubicBezTo>
                  <a:pt x="33" y="1263"/>
                  <a:pt x="33" y="1276"/>
                  <a:pt x="33" y="1290"/>
                </a:cubicBezTo>
                <a:cubicBezTo>
                  <a:pt x="40" y="1310"/>
                  <a:pt x="40" y="1324"/>
                  <a:pt x="47" y="1344"/>
                </a:cubicBezTo>
                <a:cubicBezTo>
                  <a:pt x="67" y="1371"/>
                  <a:pt x="87" y="1357"/>
                  <a:pt x="94" y="1351"/>
                </a:cubicBezTo>
                <a:cubicBezTo>
                  <a:pt x="108" y="1344"/>
                  <a:pt x="114" y="1344"/>
                  <a:pt x="121" y="1364"/>
                </a:cubicBezTo>
                <a:cubicBezTo>
                  <a:pt x="128" y="1378"/>
                  <a:pt x="128" y="1398"/>
                  <a:pt x="135" y="1411"/>
                </a:cubicBezTo>
                <a:cubicBezTo>
                  <a:pt x="135" y="1411"/>
                  <a:pt x="141" y="1418"/>
                  <a:pt x="148" y="1418"/>
                </a:cubicBezTo>
                <a:cubicBezTo>
                  <a:pt x="148" y="1391"/>
                  <a:pt x="155" y="1364"/>
                  <a:pt x="155" y="1344"/>
                </a:cubicBezTo>
                <a:cubicBezTo>
                  <a:pt x="155" y="1330"/>
                  <a:pt x="162" y="1324"/>
                  <a:pt x="162" y="1310"/>
                </a:cubicBezTo>
                <a:cubicBezTo>
                  <a:pt x="162" y="1276"/>
                  <a:pt x="168" y="1236"/>
                  <a:pt x="175" y="1195"/>
                </a:cubicBezTo>
                <a:cubicBezTo>
                  <a:pt x="175" y="1162"/>
                  <a:pt x="182" y="1121"/>
                  <a:pt x="182" y="1087"/>
                </a:cubicBezTo>
                <a:cubicBezTo>
                  <a:pt x="189" y="1101"/>
                  <a:pt x="202" y="1108"/>
                  <a:pt x="216" y="1114"/>
                </a:cubicBezTo>
                <a:cubicBezTo>
                  <a:pt x="222" y="1121"/>
                  <a:pt x="222" y="1121"/>
                  <a:pt x="222" y="1121"/>
                </a:cubicBezTo>
                <a:cubicBezTo>
                  <a:pt x="229" y="1114"/>
                  <a:pt x="236" y="1108"/>
                  <a:pt x="236" y="1101"/>
                </a:cubicBezTo>
                <a:cubicBezTo>
                  <a:pt x="243" y="1101"/>
                  <a:pt x="243" y="1101"/>
                  <a:pt x="243" y="1101"/>
                </a:cubicBezTo>
                <a:cubicBezTo>
                  <a:pt x="249" y="1087"/>
                  <a:pt x="263" y="1067"/>
                  <a:pt x="270" y="1054"/>
                </a:cubicBezTo>
                <a:cubicBezTo>
                  <a:pt x="276" y="1040"/>
                  <a:pt x="290" y="1027"/>
                  <a:pt x="297" y="1013"/>
                </a:cubicBezTo>
                <a:cubicBezTo>
                  <a:pt x="303" y="1000"/>
                  <a:pt x="310" y="986"/>
                  <a:pt x="324" y="966"/>
                </a:cubicBezTo>
                <a:cubicBezTo>
                  <a:pt x="337" y="946"/>
                  <a:pt x="344" y="919"/>
                  <a:pt x="357" y="892"/>
                </a:cubicBezTo>
                <a:cubicBezTo>
                  <a:pt x="364" y="878"/>
                  <a:pt x="371" y="865"/>
                  <a:pt x="378" y="851"/>
                </a:cubicBezTo>
                <a:cubicBezTo>
                  <a:pt x="384" y="838"/>
                  <a:pt x="391" y="824"/>
                  <a:pt x="398" y="811"/>
                </a:cubicBezTo>
                <a:cubicBezTo>
                  <a:pt x="405" y="784"/>
                  <a:pt x="418" y="757"/>
                  <a:pt x="425" y="736"/>
                </a:cubicBezTo>
                <a:cubicBezTo>
                  <a:pt x="438" y="703"/>
                  <a:pt x="452" y="669"/>
                  <a:pt x="459" y="635"/>
                </a:cubicBezTo>
                <a:cubicBezTo>
                  <a:pt x="465" y="615"/>
                  <a:pt x="472" y="594"/>
                  <a:pt x="479" y="574"/>
                </a:cubicBezTo>
                <a:close/>
                <a:moveTo>
                  <a:pt x="391" y="696"/>
                </a:moveTo>
                <a:lnTo>
                  <a:pt x="391" y="696"/>
                </a:lnTo>
                <a:cubicBezTo>
                  <a:pt x="384" y="669"/>
                  <a:pt x="384" y="648"/>
                  <a:pt x="378" y="621"/>
                </a:cubicBezTo>
                <a:cubicBezTo>
                  <a:pt x="371" y="594"/>
                  <a:pt x="364" y="574"/>
                  <a:pt x="357" y="547"/>
                </a:cubicBezTo>
                <a:cubicBezTo>
                  <a:pt x="364" y="547"/>
                  <a:pt x="371" y="554"/>
                  <a:pt x="378" y="554"/>
                </a:cubicBezTo>
                <a:cubicBezTo>
                  <a:pt x="384" y="554"/>
                  <a:pt x="391" y="554"/>
                  <a:pt x="398" y="554"/>
                </a:cubicBezTo>
                <a:cubicBezTo>
                  <a:pt x="398" y="601"/>
                  <a:pt x="398" y="648"/>
                  <a:pt x="391" y="696"/>
                </a:cubicBezTo>
                <a:close/>
                <a:moveTo>
                  <a:pt x="398" y="507"/>
                </a:moveTo>
                <a:lnTo>
                  <a:pt x="398" y="507"/>
                </a:lnTo>
                <a:cubicBezTo>
                  <a:pt x="391" y="493"/>
                  <a:pt x="391" y="486"/>
                  <a:pt x="398" y="473"/>
                </a:cubicBezTo>
                <a:lnTo>
                  <a:pt x="398" y="466"/>
                </a:lnTo>
                <a:cubicBezTo>
                  <a:pt x="398" y="480"/>
                  <a:pt x="398" y="493"/>
                  <a:pt x="398" y="507"/>
                </a:cubicBezTo>
                <a:close/>
                <a:moveTo>
                  <a:pt x="459" y="183"/>
                </a:moveTo>
                <a:lnTo>
                  <a:pt x="459" y="183"/>
                </a:lnTo>
                <a:cubicBezTo>
                  <a:pt x="459" y="176"/>
                  <a:pt x="459" y="176"/>
                  <a:pt x="459" y="169"/>
                </a:cubicBezTo>
                <a:cubicBezTo>
                  <a:pt x="465" y="162"/>
                  <a:pt x="465" y="156"/>
                  <a:pt x="479" y="156"/>
                </a:cubicBezTo>
                <a:lnTo>
                  <a:pt x="486" y="156"/>
                </a:lnTo>
                <a:lnTo>
                  <a:pt x="486" y="162"/>
                </a:lnTo>
                <a:lnTo>
                  <a:pt x="479" y="169"/>
                </a:lnTo>
                <a:cubicBezTo>
                  <a:pt x="472" y="176"/>
                  <a:pt x="465" y="176"/>
                  <a:pt x="459" y="183"/>
                </a:cubicBezTo>
                <a:close/>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381" name="Freeform 69"/>
          <p:cNvSpPr>
            <a:spLocks noChangeArrowheads="1"/>
          </p:cNvSpPr>
          <p:nvPr/>
        </p:nvSpPr>
        <p:spPr bwMode="auto">
          <a:xfrm>
            <a:off x="8285163" y="2231232"/>
            <a:ext cx="53182" cy="39688"/>
          </a:xfrm>
          <a:custGeom>
            <a:avLst/>
            <a:gdLst>
              <a:gd name="T0" fmla="*/ 83810 w 204"/>
              <a:gd name="T1" fmla="*/ 38486 h 150"/>
              <a:gd name="T2" fmla="*/ 83810 w 204"/>
              <a:gd name="T3" fmla="*/ 38486 h 150"/>
              <a:gd name="T4" fmla="*/ 97779 w 204"/>
              <a:gd name="T5" fmla="*/ 35366 h 150"/>
              <a:gd name="T6" fmla="*/ 105022 w 204"/>
              <a:gd name="T7" fmla="*/ 24444 h 150"/>
              <a:gd name="T8" fmla="*/ 97779 w 204"/>
              <a:gd name="T9" fmla="*/ 21324 h 150"/>
              <a:gd name="T10" fmla="*/ 83810 w 204"/>
              <a:gd name="T11" fmla="*/ 14042 h 150"/>
              <a:gd name="T12" fmla="*/ 52252 w 204"/>
              <a:gd name="T13" fmla="*/ 7281 h 150"/>
              <a:gd name="T14" fmla="*/ 31558 w 204"/>
              <a:gd name="T15" fmla="*/ 3641 h 150"/>
              <a:gd name="T16" fmla="*/ 13968 w 204"/>
              <a:gd name="T17" fmla="*/ 0 h 150"/>
              <a:gd name="T18" fmla="*/ 3621 w 204"/>
              <a:gd name="T19" fmla="*/ 0 h 150"/>
              <a:gd name="T20" fmla="*/ 0 w 204"/>
              <a:gd name="T21" fmla="*/ 0 h 150"/>
              <a:gd name="T22" fmla="*/ 3621 w 204"/>
              <a:gd name="T23" fmla="*/ 21324 h 150"/>
              <a:gd name="T24" fmla="*/ 13968 w 204"/>
              <a:gd name="T25" fmla="*/ 38486 h 150"/>
              <a:gd name="T26" fmla="*/ 13968 w 204"/>
              <a:gd name="T27" fmla="*/ 63451 h 150"/>
              <a:gd name="T28" fmla="*/ 13968 w 204"/>
              <a:gd name="T29" fmla="*/ 63451 h 150"/>
              <a:gd name="T30" fmla="*/ 13968 w 204"/>
              <a:gd name="T31" fmla="*/ 63451 h 150"/>
              <a:gd name="T32" fmla="*/ 31558 w 204"/>
              <a:gd name="T33" fmla="*/ 63451 h 150"/>
              <a:gd name="T34" fmla="*/ 52252 w 204"/>
              <a:gd name="T35" fmla="*/ 70212 h 150"/>
              <a:gd name="T36" fmla="*/ 66221 w 204"/>
              <a:gd name="T37" fmla="*/ 77493 h 150"/>
              <a:gd name="T38" fmla="*/ 83810 w 204"/>
              <a:gd name="T39" fmla="*/ 38486 h 15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04" h="150">
                <a:moveTo>
                  <a:pt x="162" y="74"/>
                </a:moveTo>
                <a:lnTo>
                  <a:pt x="162" y="74"/>
                </a:lnTo>
                <a:cubicBezTo>
                  <a:pt x="176" y="74"/>
                  <a:pt x="182" y="68"/>
                  <a:pt x="189" y="68"/>
                </a:cubicBezTo>
                <a:cubicBezTo>
                  <a:pt x="196" y="61"/>
                  <a:pt x="203" y="54"/>
                  <a:pt x="203" y="47"/>
                </a:cubicBezTo>
                <a:cubicBezTo>
                  <a:pt x="196" y="47"/>
                  <a:pt x="196" y="47"/>
                  <a:pt x="189" y="41"/>
                </a:cubicBezTo>
                <a:cubicBezTo>
                  <a:pt x="182" y="41"/>
                  <a:pt x="176" y="34"/>
                  <a:pt x="162" y="27"/>
                </a:cubicBezTo>
                <a:cubicBezTo>
                  <a:pt x="142" y="20"/>
                  <a:pt x="122" y="14"/>
                  <a:pt x="101" y="14"/>
                </a:cubicBezTo>
                <a:cubicBezTo>
                  <a:pt x="95" y="7"/>
                  <a:pt x="81" y="7"/>
                  <a:pt x="61" y="7"/>
                </a:cubicBezTo>
                <a:cubicBezTo>
                  <a:pt x="54" y="7"/>
                  <a:pt x="41" y="7"/>
                  <a:pt x="27" y="0"/>
                </a:cubicBezTo>
                <a:cubicBezTo>
                  <a:pt x="20" y="0"/>
                  <a:pt x="14" y="0"/>
                  <a:pt x="7" y="0"/>
                </a:cubicBezTo>
                <a:cubicBezTo>
                  <a:pt x="0" y="0"/>
                  <a:pt x="0" y="0"/>
                  <a:pt x="0" y="0"/>
                </a:cubicBezTo>
                <a:cubicBezTo>
                  <a:pt x="0" y="20"/>
                  <a:pt x="0" y="34"/>
                  <a:pt x="7" y="41"/>
                </a:cubicBezTo>
                <a:cubicBezTo>
                  <a:pt x="14" y="54"/>
                  <a:pt x="20" y="61"/>
                  <a:pt x="27" y="74"/>
                </a:cubicBezTo>
                <a:cubicBezTo>
                  <a:pt x="34" y="88"/>
                  <a:pt x="34" y="101"/>
                  <a:pt x="27" y="122"/>
                </a:cubicBezTo>
                <a:cubicBezTo>
                  <a:pt x="41" y="122"/>
                  <a:pt x="54" y="122"/>
                  <a:pt x="61" y="122"/>
                </a:cubicBezTo>
                <a:cubicBezTo>
                  <a:pt x="81" y="128"/>
                  <a:pt x="95" y="128"/>
                  <a:pt x="101" y="135"/>
                </a:cubicBezTo>
                <a:cubicBezTo>
                  <a:pt x="115" y="135"/>
                  <a:pt x="122" y="142"/>
                  <a:pt x="128" y="149"/>
                </a:cubicBezTo>
                <a:cubicBezTo>
                  <a:pt x="101" y="88"/>
                  <a:pt x="135" y="81"/>
                  <a:pt x="162" y="7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382" name="Freeform 70"/>
          <p:cNvSpPr>
            <a:spLocks noChangeArrowheads="1"/>
          </p:cNvSpPr>
          <p:nvPr/>
        </p:nvSpPr>
        <p:spPr bwMode="auto">
          <a:xfrm>
            <a:off x="8205788" y="2207419"/>
            <a:ext cx="26988" cy="32544"/>
          </a:xfrm>
          <a:custGeom>
            <a:avLst/>
            <a:gdLst>
              <a:gd name="T0" fmla="*/ 17420 w 103"/>
              <a:gd name="T1" fmla="*/ 42654 h 122"/>
              <a:gd name="T2" fmla="*/ 17420 w 103"/>
              <a:gd name="T3" fmla="*/ 42654 h 122"/>
              <a:gd name="T4" fmla="*/ 24080 w 103"/>
              <a:gd name="T5" fmla="*/ 49500 h 122"/>
              <a:gd name="T6" fmla="*/ 27666 w 103"/>
              <a:gd name="T7" fmla="*/ 53186 h 122"/>
              <a:gd name="T8" fmla="*/ 48672 w 103"/>
              <a:gd name="T9" fmla="*/ 60032 h 122"/>
              <a:gd name="T10" fmla="*/ 52259 w 103"/>
              <a:gd name="T11" fmla="*/ 63718 h 122"/>
              <a:gd name="T12" fmla="*/ 48672 w 103"/>
              <a:gd name="T13" fmla="*/ 45814 h 122"/>
              <a:gd name="T14" fmla="*/ 27666 w 103"/>
              <a:gd name="T15" fmla="*/ 6846 h 122"/>
              <a:gd name="T16" fmla="*/ 24080 w 103"/>
              <a:gd name="T17" fmla="*/ 6846 h 122"/>
              <a:gd name="T18" fmla="*/ 17420 w 103"/>
              <a:gd name="T19" fmla="*/ 3160 h 122"/>
              <a:gd name="T20" fmla="*/ 10247 w 103"/>
              <a:gd name="T21" fmla="*/ 0 h 122"/>
              <a:gd name="T22" fmla="*/ 3586 w 103"/>
              <a:gd name="T23" fmla="*/ 0 h 122"/>
              <a:gd name="T24" fmla="*/ 10247 w 103"/>
              <a:gd name="T25" fmla="*/ 38968 h 122"/>
              <a:gd name="T26" fmla="*/ 17420 w 103"/>
              <a:gd name="T27" fmla="*/ 42654 h 12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03" h="122">
                <a:moveTo>
                  <a:pt x="34" y="81"/>
                </a:moveTo>
                <a:lnTo>
                  <a:pt x="34" y="81"/>
                </a:lnTo>
                <a:cubicBezTo>
                  <a:pt x="34" y="87"/>
                  <a:pt x="41" y="87"/>
                  <a:pt x="47" y="94"/>
                </a:cubicBezTo>
                <a:cubicBezTo>
                  <a:pt x="47" y="94"/>
                  <a:pt x="47" y="94"/>
                  <a:pt x="54" y="101"/>
                </a:cubicBezTo>
                <a:cubicBezTo>
                  <a:pt x="68" y="108"/>
                  <a:pt x="81" y="114"/>
                  <a:pt x="95" y="114"/>
                </a:cubicBezTo>
                <a:cubicBezTo>
                  <a:pt x="102" y="114"/>
                  <a:pt x="102" y="121"/>
                  <a:pt x="102" y="121"/>
                </a:cubicBezTo>
                <a:cubicBezTo>
                  <a:pt x="102" y="108"/>
                  <a:pt x="102" y="94"/>
                  <a:pt x="95" y="87"/>
                </a:cubicBezTo>
                <a:cubicBezTo>
                  <a:pt x="88" y="60"/>
                  <a:pt x="74" y="33"/>
                  <a:pt x="54" y="13"/>
                </a:cubicBezTo>
                <a:cubicBezTo>
                  <a:pt x="47" y="13"/>
                  <a:pt x="47" y="13"/>
                  <a:pt x="47" y="13"/>
                </a:cubicBezTo>
                <a:cubicBezTo>
                  <a:pt x="41" y="6"/>
                  <a:pt x="41" y="6"/>
                  <a:pt x="34" y="6"/>
                </a:cubicBezTo>
                <a:cubicBezTo>
                  <a:pt x="27" y="0"/>
                  <a:pt x="27" y="0"/>
                  <a:pt x="20" y="0"/>
                </a:cubicBezTo>
                <a:cubicBezTo>
                  <a:pt x="20" y="0"/>
                  <a:pt x="14" y="0"/>
                  <a:pt x="7" y="0"/>
                </a:cubicBezTo>
                <a:cubicBezTo>
                  <a:pt x="0" y="33"/>
                  <a:pt x="7" y="54"/>
                  <a:pt x="20" y="74"/>
                </a:cubicBezTo>
                <a:cubicBezTo>
                  <a:pt x="27" y="74"/>
                  <a:pt x="27" y="81"/>
                  <a:pt x="34" y="8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383" name="Freeform 71"/>
          <p:cNvSpPr>
            <a:spLocks noChangeArrowheads="1"/>
          </p:cNvSpPr>
          <p:nvPr/>
        </p:nvSpPr>
        <p:spPr bwMode="auto">
          <a:xfrm>
            <a:off x="8266113" y="1912938"/>
            <a:ext cx="26194" cy="24607"/>
          </a:xfrm>
          <a:custGeom>
            <a:avLst/>
            <a:gdLst>
              <a:gd name="T0" fmla="*/ 3622 w 102"/>
              <a:gd name="T1" fmla="*/ 32075 h 96"/>
              <a:gd name="T2" fmla="*/ 3622 w 102"/>
              <a:gd name="T3" fmla="*/ 32075 h 96"/>
              <a:gd name="T4" fmla="*/ 0 w 102"/>
              <a:gd name="T5" fmla="*/ 49953 h 96"/>
              <a:gd name="T6" fmla="*/ 3622 w 102"/>
              <a:gd name="T7" fmla="*/ 49953 h 96"/>
              <a:gd name="T8" fmla="*/ 10347 w 102"/>
              <a:gd name="T9" fmla="*/ 49953 h 96"/>
              <a:gd name="T10" fmla="*/ 17590 w 102"/>
              <a:gd name="T11" fmla="*/ 49953 h 96"/>
              <a:gd name="T12" fmla="*/ 24316 w 102"/>
              <a:gd name="T13" fmla="*/ 49953 h 96"/>
              <a:gd name="T14" fmla="*/ 41906 w 102"/>
              <a:gd name="T15" fmla="*/ 49953 h 96"/>
              <a:gd name="T16" fmla="*/ 52254 w 102"/>
              <a:gd name="T17" fmla="*/ 49953 h 96"/>
              <a:gd name="T18" fmla="*/ 41906 w 102"/>
              <a:gd name="T19" fmla="*/ 24714 h 96"/>
              <a:gd name="T20" fmla="*/ 24316 w 102"/>
              <a:gd name="T21" fmla="*/ 10516 h 96"/>
              <a:gd name="T22" fmla="*/ 17590 w 102"/>
              <a:gd name="T23" fmla="*/ 7362 h 96"/>
              <a:gd name="T24" fmla="*/ 13969 w 102"/>
              <a:gd name="T25" fmla="*/ 0 h 96"/>
              <a:gd name="T26" fmla="*/ 10347 w 102"/>
              <a:gd name="T27" fmla="*/ 14197 h 96"/>
              <a:gd name="T28" fmla="*/ 3622 w 102"/>
              <a:gd name="T29" fmla="*/ 32075 h 9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02" h="96">
                <a:moveTo>
                  <a:pt x="7" y="61"/>
                </a:moveTo>
                <a:lnTo>
                  <a:pt x="7" y="61"/>
                </a:lnTo>
                <a:cubicBezTo>
                  <a:pt x="0" y="68"/>
                  <a:pt x="0" y="81"/>
                  <a:pt x="0" y="95"/>
                </a:cubicBezTo>
                <a:cubicBezTo>
                  <a:pt x="7" y="95"/>
                  <a:pt x="7" y="95"/>
                  <a:pt x="7" y="95"/>
                </a:cubicBezTo>
                <a:cubicBezTo>
                  <a:pt x="20" y="95"/>
                  <a:pt x="20" y="95"/>
                  <a:pt x="20" y="95"/>
                </a:cubicBezTo>
                <a:cubicBezTo>
                  <a:pt x="34" y="95"/>
                  <a:pt x="34" y="95"/>
                  <a:pt x="34" y="95"/>
                </a:cubicBezTo>
                <a:cubicBezTo>
                  <a:pt x="47" y="95"/>
                  <a:pt x="47" y="95"/>
                  <a:pt x="47" y="95"/>
                </a:cubicBezTo>
                <a:cubicBezTo>
                  <a:pt x="81" y="95"/>
                  <a:pt x="81" y="95"/>
                  <a:pt x="81" y="95"/>
                </a:cubicBezTo>
                <a:cubicBezTo>
                  <a:pt x="101" y="95"/>
                  <a:pt x="101" y="95"/>
                  <a:pt x="101" y="95"/>
                </a:cubicBezTo>
                <a:cubicBezTo>
                  <a:pt x="101" y="68"/>
                  <a:pt x="94" y="54"/>
                  <a:pt x="81" y="47"/>
                </a:cubicBezTo>
                <a:cubicBezTo>
                  <a:pt x="67" y="34"/>
                  <a:pt x="61" y="27"/>
                  <a:pt x="47" y="20"/>
                </a:cubicBezTo>
                <a:cubicBezTo>
                  <a:pt x="40" y="20"/>
                  <a:pt x="40" y="14"/>
                  <a:pt x="34" y="14"/>
                </a:cubicBezTo>
                <a:cubicBezTo>
                  <a:pt x="34" y="7"/>
                  <a:pt x="27" y="0"/>
                  <a:pt x="27" y="0"/>
                </a:cubicBezTo>
                <a:cubicBezTo>
                  <a:pt x="27" y="7"/>
                  <a:pt x="27" y="20"/>
                  <a:pt x="20" y="27"/>
                </a:cubicBezTo>
                <a:cubicBezTo>
                  <a:pt x="20" y="41"/>
                  <a:pt x="13" y="47"/>
                  <a:pt x="7" y="6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384" name="Freeform 72"/>
          <p:cNvSpPr>
            <a:spLocks noChangeArrowheads="1"/>
          </p:cNvSpPr>
          <p:nvPr/>
        </p:nvSpPr>
        <p:spPr bwMode="auto">
          <a:xfrm>
            <a:off x="8189119" y="1905794"/>
            <a:ext cx="38894" cy="52388"/>
          </a:xfrm>
          <a:custGeom>
            <a:avLst/>
            <a:gdLst>
              <a:gd name="T0" fmla="*/ 14135 w 149"/>
              <a:gd name="T1" fmla="*/ 73468 h 204"/>
              <a:gd name="T2" fmla="*/ 14135 w 149"/>
              <a:gd name="T3" fmla="*/ 73468 h 204"/>
              <a:gd name="T4" fmla="*/ 45548 w 149"/>
              <a:gd name="T5" fmla="*/ 105029 h 204"/>
              <a:gd name="T6" fmla="*/ 52877 w 149"/>
              <a:gd name="T7" fmla="*/ 105029 h 204"/>
              <a:gd name="T8" fmla="*/ 59683 w 149"/>
              <a:gd name="T9" fmla="*/ 105029 h 204"/>
              <a:gd name="T10" fmla="*/ 63348 w 149"/>
              <a:gd name="T11" fmla="*/ 101407 h 204"/>
              <a:gd name="T12" fmla="*/ 77483 w 149"/>
              <a:gd name="T13" fmla="*/ 91059 h 204"/>
              <a:gd name="T14" fmla="*/ 63348 w 149"/>
              <a:gd name="T15" fmla="*/ 77090 h 204"/>
              <a:gd name="T16" fmla="*/ 59683 w 149"/>
              <a:gd name="T17" fmla="*/ 73468 h 204"/>
              <a:gd name="T18" fmla="*/ 52877 w 149"/>
              <a:gd name="T19" fmla="*/ 63121 h 204"/>
              <a:gd name="T20" fmla="*/ 45548 w 149"/>
              <a:gd name="T21" fmla="*/ 49151 h 204"/>
              <a:gd name="T22" fmla="*/ 14135 w 149"/>
              <a:gd name="T23" fmla="*/ 0 h 204"/>
              <a:gd name="T24" fmla="*/ 10471 w 149"/>
              <a:gd name="T25" fmla="*/ 0 h 204"/>
              <a:gd name="T26" fmla="*/ 6806 w 149"/>
              <a:gd name="T27" fmla="*/ 3622 h 204"/>
              <a:gd name="T28" fmla="*/ 6806 w 149"/>
              <a:gd name="T29" fmla="*/ 63121 h 204"/>
              <a:gd name="T30" fmla="*/ 14135 w 149"/>
              <a:gd name="T31" fmla="*/ 73468 h 20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49" h="204">
                <a:moveTo>
                  <a:pt x="27" y="142"/>
                </a:moveTo>
                <a:lnTo>
                  <a:pt x="27" y="142"/>
                </a:lnTo>
                <a:cubicBezTo>
                  <a:pt x="40" y="176"/>
                  <a:pt x="67" y="196"/>
                  <a:pt x="87" y="203"/>
                </a:cubicBezTo>
                <a:cubicBezTo>
                  <a:pt x="94" y="203"/>
                  <a:pt x="94" y="203"/>
                  <a:pt x="101" y="203"/>
                </a:cubicBezTo>
                <a:cubicBezTo>
                  <a:pt x="101" y="203"/>
                  <a:pt x="108" y="203"/>
                  <a:pt x="114" y="203"/>
                </a:cubicBezTo>
                <a:cubicBezTo>
                  <a:pt x="114" y="203"/>
                  <a:pt x="114" y="196"/>
                  <a:pt x="121" y="196"/>
                </a:cubicBezTo>
                <a:cubicBezTo>
                  <a:pt x="128" y="196"/>
                  <a:pt x="141" y="183"/>
                  <a:pt x="148" y="176"/>
                </a:cubicBezTo>
                <a:cubicBezTo>
                  <a:pt x="135" y="162"/>
                  <a:pt x="128" y="156"/>
                  <a:pt x="121" y="149"/>
                </a:cubicBezTo>
                <a:cubicBezTo>
                  <a:pt x="114" y="149"/>
                  <a:pt x="114" y="149"/>
                  <a:pt x="114" y="142"/>
                </a:cubicBezTo>
                <a:cubicBezTo>
                  <a:pt x="108" y="135"/>
                  <a:pt x="101" y="129"/>
                  <a:pt x="101" y="122"/>
                </a:cubicBezTo>
                <a:cubicBezTo>
                  <a:pt x="94" y="115"/>
                  <a:pt x="94" y="108"/>
                  <a:pt x="87" y="95"/>
                </a:cubicBezTo>
                <a:cubicBezTo>
                  <a:pt x="81" y="61"/>
                  <a:pt x="81" y="27"/>
                  <a:pt x="27" y="0"/>
                </a:cubicBezTo>
                <a:lnTo>
                  <a:pt x="20" y="0"/>
                </a:lnTo>
                <a:cubicBezTo>
                  <a:pt x="20" y="0"/>
                  <a:pt x="20" y="7"/>
                  <a:pt x="13" y="7"/>
                </a:cubicBezTo>
                <a:cubicBezTo>
                  <a:pt x="0" y="47"/>
                  <a:pt x="6" y="88"/>
                  <a:pt x="13" y="122"/>
                </a:cubicBezTo>
                <a:cubicBezTo>
                  <a:pt x="20" y="129"/>
                  <a:pt x="20" y="135"/>
                  <a:pt x="27" y="142"/>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385" name="Freeform 73"/>
          <p:cNvSpPr>
            <a:spLocks noChangeArrowheads="1"/>
          </p:cNvSpPr>
          <p:nvPr/>
        </p:nvSpPr>
        <p:spPr bwMode="auto">
          <a:xfrm>
            <a:off x="8218488" y="2220119"/>
            <a:ext cx="45244" cy="84931"/>
          </a:xfrm>
          <a:custGeom>
            <a:avLst/>
            <a:gdLst>
              <a:gd name="T0" fmla="*/ 53687 w 170"/>
              <a:gd name="T1" fmla="*/ 119638 h 325"/>
              <a:gd name="T2" fmla="*/ 53687 w 170"/>
              <a:gd name="T3" fmla="*/ 119638 h 325"/>
              <a:gd name="T4" fmla="*/ 67899 w 170"/>
              <a:gd name="T5" fmla="*/ 91426 h 325"/>
              <a:gd name="T6" fmla="*/ 78426 w 170"/>
              <a:gd name="T7" fmla="*/ 52766 h 325"/>
              <a:gd name="T8" fmla="*/ 67899 w 170"/>
              <a:gd name="T9" fmla="*/ 38660 h 325"/>
              <a:gd name="T10" fmla="*/ 53687 w 170"/>
              <a:gd name="T11" fmla="*/ 14106 h 325"/>
              <a:gd name="T12" fmla="*/ 25265 w 170"/>
              <a:gd name="T13" fmla="*/ 0 h 325"/>
              <a:gd name="T14" fmla="*/ 25265 w 170"/>
              <a:gd name="T15" fmla="*/ 0 h 325"/>
              <a:gd name="T16" fmla="*/ 25265 w 170"/>
              <a:gd name="T17" fmla="*/ 0 h 325"/>
              <a:gd name="T18" fmla="*/ 39476 w 170"/>
              <a:gd name="T19" fmla="*/ 169270 h 325"/>
              <a:gd name="T20" fmla="*/ 53687 w 170"/>
              <a:gd name="T21" fmla="*/ 119638 h 32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70" h="325">
                <a:moveTo>
                  <a:pt x="102" y="229"/>
                </a:moveTo>
                <a:lnTo>
                  <a:pt x="102" y="229"/>
                </a:lnTo>
                <a:cubicBezTo>
                  <a:pt x="109" y="216"/>
                  <a:pt x="122" y="196"/>
                  <a:pt x="129" y="175"/>
                </a:cubicBezTo>
                <a:cubicBezTo>
                  <a:pt x="136" y="155"/>
                  <a:pt x="142" y="128"/>
                  <a:pt x="149" y="101"/>
                </a:cubicBezTo>
                <a:cubicBezTo>
                  <a:pt x="142" y="94"/>
                  <a:pt x="136" y="88"/>
                  <a:pt x="129" y="74"/>
                </a:cubicBezTo>
                <a:cubicBezTo>
                  <a:pt x="122" y="61"/>
                  <a:pt x="115" y="40"/>
                  <a:pt x="102" y="27"/>
                </a:cubicBezTo>
                <a:cubicBezTo>
                  <a:pt x="95" y="13"/>
                  <a:pt x="75" y="0"/>
                  <a:pt x="48" y="0"/>
                </a:cubicBezTo>
                <a:cubicBezTo>
                  <a:pt x="169" y="88"/>
                  <a:pt x="0" y="229"/>
                  <a:pt x="75" y="324"/>
                </a:cubicBezTo>
                <a:cubicBezTo>
                  <a:pt x="75" y="283"/>
                  <a:pt x="88" y="256"/>
                  <a:pt x="102" y="229"/>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386" name="Freeform 74"/>
          <p:cNvSpPr>
            <a:spLocks noChangeArrowheads="1"/>
          </p:cNvSpPr>
          <p:nvPr/>
        </p:nvSpPr>
        <p:spPr bwMode="auto">
          <a:xfrm>
            <a:off x="8189913" y="1830388"/>
            <a:ext cx="22225" cy="34925"/>
          </a:xfrm>
          <a:custGeom>
            <a:avLst/>
            <a:gdLst>
              <a:gd name="T0" fmla="*/ 11164 w 82"/>
              <a:gd name="T1" fmla="*/ 0 h 136"/>
              <a:gd name="T2" fmla="*/ 11164 w 82"/>
              <a:gd name="T3" fmla="*/ 0 h 136"/>
              <a:gd name="T4" fmla="*/ 3721 w 82"/>
              <a:gd name="T5" fmla="*/ 0 h 136"/>
              <a:gd name="T6" fmla="*/ 3721 w 82"/>
              <a:gd name="T7" fmla="*/ 0 h 136"/>
              <a:gd name="T8" fmla="*/ 3721 w 82"/>
              <a:gd name="T9" fmla="*/ 56486 h 136"/>
              <a:gd name="T10" fmla="*/ 11164 w 82"/>
              <a:gd name="T11" fmla="*/ 63285 h 136"/>
              <a:gd name="T12" fmla="*/ 43061 w 82"/>
              <a:gd name="T13" fmla="*/ 63285 h 136"/>
              <a:gd name="T14" fmla="*/ 11164 w 82"/>
              <a:gd name="T15" fmla="*/ 0 h 13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2" h="136">
                <a:moveTo>
                  <a:pt x="21" y="0"/>
                </a:moveTo>
                <a:lnTo>
                  <a:pt x="21" y="0"/>
                </a:lnTo>
                <a:cubicBezTo>
                  <a:pt x="14" y="0"/>
                  <a:pt x="14" y="0"/>
                  <a:pt x="7" y="0"/>
                </a:cubicBezTo>
                <a:cubicBezTo>
                  <a:pt x="7" y="33"/>
                  <a:pt x="0" y="81"/>
                  <a:pt x="7" y="108"/>
                </a:cubicBezTo>
                <a:cubicBezTo>
                  <a:pt x="14" y="114"/>
                  <a:pt x="14" y="114"/>
                  <a:pt x="21" y="121"/>
                </a:cubicBezTo>
                <a:cubicBezTo>
                  <a:pt x="27" y="128"/>
                  <a:pt x="48" y="135"/>
                  <a:pt x="81" y="121"/>
                </a:cubicBezTo>
                <a:cubicBezTo>
                  <a:pt x="61" y="81"/>
                  <a:pt x="81" y="0"/>
                  <a:pt x="21"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387" name="Freeform 75"/>
          <p:cNvSpPr>
            <a:spLocks noChangeArrowheads="1"/>
          </p:cNvSpPr>
          <p:nvPr/>
        </p:nvSpPr>
        <p:spPr bwMode="auto">
          <a:xfrm>
            <a:off x="8212932" y="1856582"/>
            <a:ext cx="25400" cy="35719"/>
          </a:xfrm>
          <a:custGeom>
            <a:avLst/>
            <a:gdLst>
              <a:gd name="T0" fmla="*/ 10516 w 96"/>
              <a:gd name="T1" fmla="*/ 31903 h 136"/>
              <a:gd name="T2" fmla="*/ 10516 w 96"/>
              <a:gd name="T3" fmla="*/ 31903 h 136"/>
              <a:gd name="T4" fmla="*/ 3681 w 96"/>
              <a:gd name="T5" fmla="*/ 42363 h 136"/>
              <a:gd name="T6" fmla="*/ 3681 w 96"/>
              <a:gd name="T7" fmla="*/ 63806 h 136"/>
              <a:gd name="T8" fmla="*/ 3681 w 96"/>
              <a:gd name="T9" fmla="*/ 66944 h 136"/>
              <a:gd name="T10" fmla="*/ 10516 w 96"/>
              <a:gd name="T11" fmla="*/ 70605 h 136"/>
              <a:gd name="T12" fmla="*/ 14196 w 96"/>
              <a:gd name="T13" fmla="*/ 70605 h 136"/>
              <a:gd name="T14" fmla="*/ 35754 w 96"/>
              <a:gd name="T15" fmla="*/ 56484 h 136"/>
              <a:gd name="T16" fmla="*/ 35754 w 96"/>
              <a:gd name="T17" fmla="*/ 3661 h 136"/>
              <a:gd name="T18" fmla="*/ 17877 w 96"/>
              <a:gd name="T19" fmla="*/ 3661 h 136"/>
              <a:gd name="T20" fmla="*/ 14196 w 96"/>
              <a:gd name="T21" fmla="*/ 24581 h 136"/>
              <a:gd name="T22" fmla="*/ 10516 w 96"/>
              <a:gd name="T23" fmla="*/ 31903 h 1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96" h="136">
                <a:moveTo>
                  <a:pt x="20" y="61"/>
                </a:moveTo>
                <a:lnTo>
                  <a:pt x="20" y="61"/>
                </a:lnTo>
                <a:cubicBezTo>
                  <a:pt x="14" y="68"/>
                  <a:pt x="7" y="74"/>
                  <a:pt x="7" y="81"/>
                </a:cubicBezTo>
                <a:cubicBezTo>
                  <a:pt x="0" y="88"/>
                  <a:pt x="0" y="101"/>
                  <a:pt x="7" y="122"/>
                </a:cubicBezTo>
                <a:cubicBezTo>
                  <a:pt x="7" y="128"/>
                  <a:pt x="7" y="128"/>
                  <a:pt x="7" y="128"/>
                </a:cubicBezTo>
                <a:cubicBezTo>
                  <a:pt x="14" y="128"/>
                  <a:pt x="14" y="128"/>
                  <a:pt x="20" y="135"/>
                </a:cubicBezTo>
                <a:cubicBezTo>
                  <a:pt x="20" y="135"/>
                  <a:pt x="20" y="135"/>
                  <a:pt x="27" y="135"/>
                </a:cubicBezTo>
                <a:cubicBezTo>
                  <a:pt x="41" y="135"/>
                  <a:pt x="61" y="128"/>
                  <a:pt x="68" y="108"/>
                </a:cubicBezTo>
                <a:cubicBezTo>
                  <a:pt x="95" y="81"/>
                  <a:pt x="95" y="27"/>
                  <a:pt x="68" y="7"/>
                </a:cubicBezTo>
                <a:cubicBezTo>
                  <a:pt x="61" y="7"/>
                  <a:pt x="47" y="0"/>
                  <a:pt x="34" y="7"/>
                </a:cubicBezTo>
                <a:cubicBezTo>
                  <a:pt x="34" y="27"/>
                  <a:pt x="34" y="40"/>
                  <a:pt x="27" y="47"/>
                </a:cubicBezTo>
                <a:cubicBezTo>
                  <a:pt x="20" y="54"/>
                  <a:pt x="20" y="54"/>
                  <a:pt x="20" y="6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388" name="Freeform 76"/>
          <p:cNvSpPr>
            <a:spLocks noChangeArrowheads="1"/>
          </p:cNvSpPr>
          <p:nvPr/>
        </p:nvSpPr>
        <p:spPr bwMode="auto">
          <a:xfrm>
            <a:off x="8305800" y="2527300"/>
            <a:ext cx="69850" cy="95250"/>
          </a:xfrm>
          <a:custGeom>
            <a:avLst/>
            <a:gdLst>
              <a:gd name="T0" fmla="*/ 76949 w 271"/>
              <a:gd name="T1" fmla="*/ 189924 h 366"/>
              <a:gd name="T2" fmla="*/ 76949 w 271"/>
              <a:gd name="T3" fmla="*/ 189924 h 366"/>
              <a:gd name="T4" fmla="*/ 76949 w 271"/>
              <a:gd name="T5" fmla="*/ 189924 h 366"/>
              <a:gd name="T6" fmla="*/ 76949 w 271"/>
              <a:gd name="T7" fmla="*/ 189924 h 366"/>
              <a:gd name="T8" fmla="*/ 83663 w 271"/>
              <a:gd name="T9" fmla="*/ 189924 h 366"/>
              <a:gd name="T10" fmla="*/ 104837 w 271"/>
              <a:gd name="T11" fmla="*/ 183159 h 366"/>
              <a:gd name="T12" fmla="*/ 115166 w 271"/>
              <a:gd name="T13" fmla="*/ 175875 h 366"/>
              <a:gd name="T14" fmla="*/ 118781 w 271"/>
              <a:gd name="T15" fmla="*/ 172752 h 366"/>
              <a:gd name="T16" fmla="*/ 132725 w 271"/>
              <a:gd name="T17" fmla="*/ 151419 h 366"/>
              <a:gd name="T18" fmla="*/ 139439 w 271"/>
              <a:gd name="T19" fmla="*/ 116036 h 366"/>
              <a:gd name="T20" fmla="*/ 132725 w 271"/>
              <a:gd name="T21" fmla="*/ 105629 h 366"/>
              <a:gd name="T22" fmla="*/ 118781 w 271"/>
              <a:gd name="T23" fmla="*/ 98864 h 366"/>
              <a:gd name="T24" fmla="*/ 115166 w 271"/>
              <a:gd name="T25" fmla="*/ 98864 h 366"/>
              <a:gd name="T26" fmla="*/ 104837 w 271"/>
              <a:gd name="T27" fmla="*/ 98864 h 366"/>
              <a:gd name="T28" fmla="*/ 83663 w 271"/>
              <a:gd name="T29" fmla="*/ 95222 h 366"/>
              <a:gd name="T30" fmla="*/ 76949 w 271"/>
              <a:gd name="T31" fmla="*/ 87937 h 366"/>
              <a:gd name="T32" fmla="*/ 76949 w 271"/>
              <a:gd name="T33" fmla="*/ 87937 h 366"/>
              <a:gd name="T34" fmla="*/ 76949 w 271"/>
              <a:gd name="T35" fmla="*/ 87937 h 366"/>
              <a:gd name="T36" fmla="*/ 76949 w 271"/>
              <a:gd name="T37" fmla="*/ 45790 h 366"/>
              <a:gd name="T38" fmla="*/ 73334 w 271"/>
              <a:gd name="T39" fmla="*/ 42668 h 366"/>
              <a:gd name="T40" fmla="*/ 63006 w 271"/>
              <a:gd name="T41" fmla="*/ 28619 h 366"/>
              <a:gd name="T42" fmla="*/ 55775 w 271"/>
              <a:gd name="T43" fmla="*/ 21334 h 366"/>
              <a:gd name="T44" fmla="*/ 41832 w 271"/>
              <a:gd name="T45" fmla="*/ 7285 h 366"/>
              <a:gd name="T46" fmla="*/ 35118 w 271"/>
              <a:gd name="T47" fmla="*/ 0 h 366"/>
              <a:gd name="T48" fmla="*/ 35118 w 271"/>
              <a:gd name="T49" fmla="*/ 165468 h 366"/>
              <a:gd name="T50" fmla="*/ 41832 w 271"/>
              <a:gd name="T51" fmla="*/ 172752 h 366"/>
              <a:gd name="T52" fmla="*/ 55775 w 271"/>
              <a:gd name="T53" fmla="*/ 172752 h 366"/>
              <a:gd name="T54" fmla="*/ 63006 w 271"/>
              <a:gd name="T55" fmla="*/ 172752 h 366"/>
              <a:gd name="T56" fmla="*/ 73334 w 271"/>
              <a:gd name="T57" fmla="*/ 169110 h 366"/>
              <a:gd name="T58" fmla="*/ 76949 w 271"/>
              <a:gd name="T59" fmla="*/ 169110 h 366"/>
              <a:gd name="T60" fmla="*/ 83663 w 271"/>
              <a:gd name="T61" fmla="*/ 169110 h 366"/>
              <a:gd name="T62" fmla="*/ 83663 w 271"/>
              <a:gd name="T63" fmla="*/ 175875 h 366"/>
              <a:gd name="T64" fmla="*/ 76949 w 271"/>
              <a:gd name="T65" fmla="*/ 189924 h 36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71" h="366">
                <a:moveTo>
                  <a:pt x="149" y="365"/>
                </a:moveTo>
                <a:lnTo>
                  <a:pt x="149" y="365"/>
                </a:lnTo>
                <a:cubicBezTo>
                  <a:pt x="149" y="365"/>
                  <a:pt x="155" y="365"/>
                  <a:pt x="162" y="365"/>
                </a:cubicBezTo>
                <a:cubicBezTo>
                  <a:pt x="176" y="359"/>
                  <a:pt x="189" y="359"/>
                  <a:pt x="203" y="352"/>
                </a:cubicBezTo>
                <a:cubicBezTo>
                  <a:pt x="209" y="345"/>
                  <a:pt x="216" y="338"/>
                  <a:pt x="223" y="338"/>
                </a:cubicBezTo>
                <a:lnTo>
                  <a:pt x="230" y="332"/>
                </a:lnTo>
                <a:cubicBezTo>
                  <a:pt x="243" y="325"/>
                  <a:pt x="250" y="311"/>
                  <a:pt x="257" y="291"/>
                </a:cubicBezTo>
                <a:cubicBezTo>
                  <a:pt x="270" y="271"/>
                  <a:pt x="270" y="251"/>
                  <a:pt x="270" y="223"/>
                </a:cubicBezTo>
                <a:cubicBezTo>
                  <a:pt x="270" y="217"/>
                  <a:pt x="263" y="210"/>
                  <a:pt x="257" y="203"/>
                </a:cubicBezTo>
                <a:cubicBezTo>
                  <a:pt x="250" y="196"/>
                  <a:pt x="236" y="190"/>
                  <a:pt x="230" y="190"/>
                </a:cubicBezTo>
                <a:lnTo>
                  <a:pt x="223" y="190"/>
                </a:lnTo>
                <a:cubicBezTo>
                  <a:pt x="216" y="190"/>
                  <a:pt x="209" y="190"/>
                  <a:pt x="203" y="190"/>
                </a:cubicBezTo>
                <a:cubicBezTo>
                  <a:pt x="189" y="190"/>
                  <a:pt x="176" y="190"/>
                  <a:pt x="162" y="183"/>
                </a:cubicBezTo>
                <a:cubicBezTo>
                  <a:pt x="155" y="183"/>
                  <a:pt x="149" y="176"/>
                  <a:pt x="149" y="169"/>
                </a:cubicBezTo>
                <a:cubicBezTo>
                  <a:pt x="169" y="142"/>
                  <a:pt x="162" y="115"/>
                  <a:pt x="149" y="88"/>
                </a:cubicBezTo>
                <a:lnTo>
                  <a:pt x="142" y="82"/>
                </a:lnTo>
                <a:cubicBezTo>
                  <a:pt x="135" y="68"/>
                  <a:pt x="128" y="61"/>
                  <a:pt x="122" y="55"/>
                </a:cubicBezTo>
                <a:cubicBezTo>
                  <a:pt x="115" y="48"/>
                  <a:pt x="115" y="41"/>
                  <a:pt x="108" y="41"/>
                </a:cubicBezTo>
                <a:cubicBezTo>
                  <a:pt x="101" y="28"/>
                  <a:pt x="95" y="21"/>
                  <a:pt x="81" y="14"/>
                </a:cubicBezTo>
                <a:cubicBezTo>
                  <a:pt x="81" y="7"/>
                  <a:pt x="74" y="0"/>
                  <a:pt x="68" y="0"/>
                </a:cubicBezTo>
                <a:cubicBezTo>
                  <a:pt x="0" y="88"/>
                  <a:pt x="101" y="190"/>
                  <a:pt x="68" y="318"/>
                </a:cubicBezTo>
                <a:cubicBezTo>
                  <a:pt x="74" y="325"/>
                  <a:pt x="81" y="332"/>
                  <a:pt x="81" y="332"/>
                </a:cubicBezTo>
                <a:cubicBezTo>
                  <a:pt x="95" y="332"/>
                  <a:pt x="101" y="332"/>
                  <a:pt x="108" y="332"/>
                </a:cubicBezTo>
                <a:cubicBezTo>
                  <a:pt x="115" y="332"/>
                  <a:pt x="115" y="332"/>
                  <a:pt x="122" y="332"/>
                </a:cubicBezTo>
                <a:cubicBezTo>
                  <a:pt x="128" y="332"/>
                  <a:pt x="135" y="332"/>
                  <a:pt x="142" y="325"/>
                </a:cubicBezTo>
                <a:lnTo>
                  <a:pt x="149" y="325"/>
                </a:lnTo>
                <a:cubicBezTo>
                  <a:pt x="155" y="325"/>
                  <a:pt x="162" y="325"/>
                  <a:pt x="162" y="325"/>
                </a:cubicBezTo>
                <a:cubicBezTo>
                  <a:pt x="162" y="332"/>
                  <a:pt x="162" y="332"/>
                  <a:pt x="162" y="338"/>
                </a:cubicBezTo>
                <a:cubicBezTo>
                  <a:pt x="162" y="345"/>
                  <a:pt x="155" y="352"/>
                  <a:pt x="149" y="36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391" name="Freeform 79"/>
          <p:cNvSpPr>
            <a:spLocks noChangeArrowheads="1"/>
          </p:cNvSpPr>
          <p:nvPr/>
        </p:nvSpPr>
        <p:spPr bwMode="auto">
          <a:xfrm>
            <a:off x="8433594" y="2514600"/>
            <a:ext cx="33338" cy="45244"/>
          </a:xfrm>
          <a:custGeom>
            <a:avLst/>
            <a:gdLst>
              <a:gd name="T0" fmla="*/ 52205 w 130"/>
              <a:gd name="T1" fmla="*/ 42636 h 170"/>
              <a:gd name="T2" fmla="*/ 52205 w 130"/>
              <a:gd name="T3" fmla="*/ 42636 h 170"/>
              <a:gd name="T4" fmla="*/ 17402 w 130"/>
              <a:gd name="T5" fmla="*/ 3685 h 170"/>
              <a:gd name="T6" fmla="*/ 7165 w 130"/>
              <a:gd name="T7" fmla="*/ 0 h 170"/>
              <a:gd name="T8" fmla="*/ 0 w 130"/>
              <a:gd name="T9" fmla="*/ 0 h 170"/>
              <a:gd name="T10" fmla="*/ 0 w 130"/>
              <a:gd name="T11" fmla="*/ 88958 h 170"/>
              <a:gd name="T12" fmla="*/ 7165 w 130"/>
              <a:gd name="T13" fmla="*/ 88958 h 170"/>
              <a:gd name="T14" fmla="*/ 17402 w 130"/>
              <a:gd name="T15" fmla="*/ 82115 h 170"/>
              <a:gd name="T16" fmla="*/ 52205 w 130"/>
              <a:gd name="T17" fmla="*/ 53690 h 170"/>
              <a:gd name="T18" fmla="*/ 58859 w 130"/>
              <a:gd name="T19" fmla="*/ 50006 h 170"/>
              <a:gd name="T20" fmla="*/ 66024 w 130"/>
              <a:gd name="T21" fmla="*/ 50006 h 170"/>
              <a:gd name="T22" fmla="*/ 58859 w 130"/>
              <a:gd name="T23" fmla="*/ 46321 h 170"/>
              <a:gd name="T24" fmla="*/ 52205 w 130"/>
              <a:gd name="T25" fmla="*/ 42636 h 17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30" h="170">
                <a:moveTo>
                  <a:pt x="102" y="81"/>
                </a:moveTo>
                <a:lnTo>
                  <a:pt x="102" y="81"/>
                </a:lnTo>
                <a:cubicBezTo>
                  <a:pt x="75" y="61"/>
                  <a:pt x="68" y="20"/>
                  <a:pt x="34" y="7"/>
                </a:cubicBezTo>
                <a:cubicBezTo>
                  <a:pt x="27" y="0"/>
                  <a:pt x="21" y="0"/>
                  <a:pt x="14" y="0"/>
                </a:cubicBezTo>
                <a:cubicBezTo>
                  <a:pt x="7" y="0"/>
                  <a:pt x="7" y="0"/>
                  <a:pt x="0" y="0"/>
                </a:cubicBezTo>
                <a:cubicBezTo>
                  <a:pt x="0" y="169"/>
                  <a:pt x="0" y="169"/>
                  <a:pt x="0" y="169"/>
                </a:cubicBezTo>
                <a:cubicBezTo>
                  <a:pt x="7" y="169"/>
                  <a:pt x="7" y="169"/>
                  <a:pt x="14" y="169"/>
                </a:cubicBezTo>
                <a:cubicBezTo>
                  <a:pt x="21" y="162"/>
                  <a:pt x="27" y="162"/>
                  <a:pt x="34" y="156"/>
                </a:cubicBezTo>
                <a:cubicBezTo>
                  <a:pt x="68" y="135"/>
                  <a:pt x="81" y="115"/>
                  <a:pt x="102" y="102"/>
                </a:cubicBezTo>
                <a:cubicBezTo>
                  <a:pt x="108" y="102"/>
                  <a:pt x="108" y="102"/>
                  <a:pt x="115" y="95"/>
                </a:cubicBezTo>
                <a:cubicBezTo>
                  <a:pt x="122" y="95"/>
                  <a:pt x="122" y="95"/>
                  <a:pt x="129" y="95"/>
                </a:cubicBezTo>
                <a:cubicBezTo>
                  <a:pt x="122" y="95"/>
                  <a:pt x="122" y="95"/>
                  <a:pt x="115" y="88"/>
                </a:cubicBezTo>
                <a:cubicBezTo>
                  <a:pt x="108" y="88"/>
                  <a:pt x="108" y="81"/>
                  <a:pt x="102" y="8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392" name="Freeform 80"/>
          <p:cNvSpPr>
            <a:spLocks noChangeArrowheads="1"/>
          </p:cNvSpPr>
          <p:nvPr/>
        </p:nvSpPr>
        <p:spPr bwMode="auto">
          <a:xfrm>
            <a:off x="8482807" y="2294732"/>
            <a:ext cx="72231" cy="88106"/>
          </a:xfrm>
          <a:custGeom>
            <a:avLst/>
            <a:gdLst>
              <a:gd name="T0" fmla="*/ 45754 w 278"/>
              <a:gd name="T1" fmla="*/ 28143 h 339"/>
              <a:gd name="T2" fmla="*/ 45754 w 278"/>
              <a:gd name="T3" fmla="*/ 28143 h 339"/>
              <a:gd name="T4" fmla="*/ 38995 w 278"/>
              <a:gd name="T5" fmla="*/ 45863 h 339"/>
              <a:gd name="T6" fmla="*/ 31716 w 278"/>
              <a:gd name="T7" fmla="*/ 59934 h 339"/>
              <a:gd name="T8" fmla="*/ 14558 w 278"/>
              <a:gd name="T9" fmla="*/ 77654 h 339"/>
              <a:gd name="T10" fmla="*/ 0 w 278"/>
              <a:gd name="T11" fmla="*/ 116220 h 339"/>
              <a:gd name="T12" fmla="*/ 0 w 278"/>
              <a:gd name="T13" fmla="*/ 116220 h 339"/>
              <a:gd name="T14" fmla="*/ 0 w 278"/>
              <a:gd name="T15" fmla="*/ 116220 h 339"/>
              <a:gd name="T16" fmla="*/ 14558 w 278"/>
              <a:gd name="T17" fmla="*/ 137588 h 339"/>
              <a:gd name="T18" fmla="*/ 31716 w 278"/>
              <a:gd name="T19" fmla="*/ 154786 h 339"/>
              <a:gd name="T20" fmla="*/ 38995 w 278"/>
              <a:gd name="T21" fmla="*/ 162082 h 339"/>
              <a:gd name="T22" fmla="*/ 45754 w 278"/>
              <a:gd name="T23" fmla="*/ 165731 h 339"/>
              <a:gd name="T24" fmla="*/ 49394 w 278"/>
              <a:gd name="T25" fmla="*/ 168858 h 339"/>
              <a:gd name="T26" fmla="*/ 63432 w 278"/>
              <a:gd name="T27" fmla="*/ 172506 h 339"/>
              <a:gd name="T28" fmla="*/ 81110 w 278"/>
              <a:gd name="T29" fmla="*/ 176154 h 339"/>
              <a:gd name="T30" fmla="*/ 91509 w 278"/>
              <a:gd name="T31" fmla="*/ 176154 h 339"/>
              <a:gd name="T32" fmla="*/ 115946 w 278"/>
              <a:gd name="T33" fmla="*/ 172506 h 339"/>
              <a:gd name="T34" fmla="*/ 137263 w 278"/>
              <a:gd name="T35" fmla="*/ 158434 h 339"/>
              <a:gd name="T36" fmla="*/ 144022 w 278"/>
              <a:gd name="T37" fmla="*/ 154786 h 339"/>
              <a:gd name="T38" fmla="*/ 137263 w 278"/>
              <a:gd name="T39" fmla="*/ 140715 h 339"/>
              <a:gd name="T40" fmla="*/ 115946 w 278"/>
              <a:gd name="T41" fmla="*/ 81302 h 339"/>
              <a:gd name="T42" fmla="*/ 91509 w 278"/>
              <a:gd name="T43" fmla="*/ 38566 h 339"/>
              <a:gd name="T44" fmla="*/ 81110 w 278"/>
              <a:gd name="T45" fmla="*/ 28143 h 339"/>
              <a:gd name="T46" fmla="*/ 63432 w 278"/>
              <a:gd name="T47" fmla="*/ 10423 h 339"/>
              <a:gd name="T48" fmla="*/ 49394 w 278"/>
              <a:gd name="T49" fmla="*/ 0 h 339"/>
              <a:gd name="T50" fmla="*/ 49394 w 278"/>
              <a:gd name="T51" fmla="*/ 21368 h 339"/>
              <a:gd name="T52" fmla="*/ 45754 w 278"/>
              <a:gd name="T53" fmla="*/ 28143 h 339"/>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78" h="339">
                <a:moveTo>
                  <a:pt x="88" y="54"/>
                </a:moveTo>
                <a:lnTo>
                  <a:pt x="88" y="54"/>
                </a:lnTo>
                <a:cubicBezTo>
                  <a:pt x="88" y="68"/>
                  <a:pt x="82" y="81"/>
                  <a:pt x="75" y="88"/>
                </a:cubicBezTo>
                <a:cubicBezTo>
                  <a:pt x="68" y="101"/>
                  <a:pt x="68" y="108"/>
                  <a:pt x="61" y="115"/>
                </a:cubicBezTo>
                <a:cubicBezTo>
                  <a:pt x="48" y="128"/>
                  <a:pt x="34" y="135"/>
                  <a:pt x="28" y="149"/>
                </a:cubicBezTo>
                <a:cubicBezTo>
                  <a:pt x="14" y="169"/>
                  <a:pt x="0" y="189"/>
                  <a:pt x="0" y="223"/>
                </a:cubicBezTo>
                <a:cubicBezTo>
                  <a:pt x="7" y="237"/>
                  <a:pt x="14" y="250"/>
                  <a:pt x="28" y="264"/>
                </a:cubicBezTo>
                <a:cubicBezTo>
                  <a:pt x="34" y="277"/>
                  <a:pt x="48" y="291"/>
                  <a:pt x="61" y="297"/>
                </a:cubicBezTo>
                <a:cubicBezTo>
                  <a:pt x="68" y="304"/>
                  <a:pt x="68" y="304"/>
                  <a:pt x="75" y="311"/>
                </a:cubicBezTo>
                <a:cubicBezTo>
                  <a:pt x="82" y="311"/>
                  <a:pt x="82" y="318"/>
                  <a:pt x="88" y="318"/>
                </a:cubicBezTo>
                <a:cubicBezTo>
                  <a:pt x="88" y="318"/>
                  <a:pt x="95" y="318"/>
                  <a:pt x="95" y="324"/>
                </a:cubicBezTo>
                <a:cubicBezTo>
                  <a:pt x="102" y="324"/>
                  <a:pt x="115" y="331"/>
                  <a:pt x="122" y="331"/>
                </a:cubicBezTo>
                <a:cubicBezTo>
                  <a:pt x="136" y="338"/>
                  <a:pt x="149" y="338"/>
                  <a:pt x="156" y="338"/>
                </a:cubicBezTo>
                <a:cubicBezTo>
                  <a:pt x="163" y="338"/>
                  <a:pt x="169" y="338"/>
                  <a:pt x="176" y="338"/>
                </a:cubicBezTo>
                <a:cubicBezTo>
                  <a:pt x="196" y="338"/>
                  <a:pt x="210" y="331"/>
                  <a:pt x="223" y="331"/>
                </a:cubicBezTo>
                <a:cubicBezTo>
                  <a:pt x="237" y="324"/>
                  <a:pt x="250" y="318"/>
                  <a:pt x="264" y="304"/>
                </a:cubicBezTo>
                <a:cubicBezTo>
                  <a:pt x="271" y="304"/>
                  <a:pt x="271" y="304"/>
                  <a:pt x="277" y="297"/>
                </a:cubicBezTo>
                <a:cubicBezTo>
                  <a:pt x="271" y="291"/>
                  <a:pt x="271" y="277"/>
                  <a:pt x="264" y="270"/>
                </a:cubicBezTo>
                <a:cubicBezTo>
                  <a:pt x="250" y="230"/>
                  <a:pt x="237" y="189"/>
                  <a:pt x="223" y="156"/>
                </a:cubicBezTo>
                <a:cubicBezTo>
                  <a:pt x="210" y="128"/>
                  <a:pt x="196" y="101"/>
                  <a:pt x="176" y="74"/>
                </a:cubicBezTo>
                <a:cubicBezTo>
                  <a:pt x="169" y="68"/>
                  <a:pt x="163" y="61"/>
                  <a:pt x="156" y="54"/>
                </a:cubicBezTo>
                <a:cubicBezTo>
                  <a:pt x="149" y="41"/>
                  <a:pt x="136" y="27"/>
                  <a:pt x="122" y="20"/>
                </a:cubicBezTo>
                <a:cubicBezTo>
                  <a:pt x="115" y="14"/>
                  <a:pt x="109" y="7"/>
                  <a:pt x="95" y="0"/>
                </a:cubicBezTo>
                <a:cubicBezTo>
                  <a:pt x="95" y="14"/>
                  <a:pt x="95" y="27"/>
                  <a:pt x="95" y="41"/>
                </a:cubicBezTo>
                <a:cubicBezTo>
                  <a:pt x="95" y="47"/>
                  <a:pt x="88" y="54"/>
                  <a:pt x="88" y="5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394" name="Freeform 82"/>
          <p:cNvSpPr>
            <a:spLocks noChangeArrowheads="1"/>
          </p:cNvSpPr>
          <p:nvPr/>
        </p:nvSpPr>
        <p:spPr bwMode="auto">
          <a:xfrm>
            <a:off x="8231188" y="1437482"/>
            <a:ext cx="55563" cy="38894"/>
          </a:xfrm>
          <a:custGeom>
            <a:avLst/>
            <a:gdLst>
              <a:gd name="T0" fmla="*/ 95444 w 210"/>
              <a:gd name="T1" fmla="*/ 38486 h 150"/>
              <a:gd name="T2" fmla="*/ 95444 w 210"/>
              <a:gd name="T3" fmla="*/ 38486 h 150"/>
              <a:gd name="T4" fmla="*/ 91773 w 210"/>
              <a:gd name="T5" fmla="*/ 38486 h 150"/>
              <a:gd name="T6" fmla="*/ 88627 w 210"/>
              <a:gd name="T7" fmla="*/ 42127 h 150"/>
              <a:gd name="T8" fmla="*/ 81285 w 210"/>
              <a:gd name="T9" fmla="*/ 48888 h 150"/>
              <a:gd name="T10" fmla="*/ 74468 w 210"/>
              <a:gd name="T11" fmla="*/ 17683 h 150"/>
              <a:gd name="T12" fmla="*/ 63455 w 210"/>
              <a:gd name="T13" fmla="*/ 0 h 150"/>
              <a:gd name="T14" fmla="*/ 52966 w 210"/>
              <a:gd name="T15" fmla="*/ 0 h 150"/>
              <a:gd name="T16" fmla="*/ 42478 w 210"/>
              <a:gd name="T17" fmla="*/ 10402 h 150"/>
              <a:gd name="T18" fmla="*/ 28319 w 210"/>
              <a:gd name="T19" fmla="*/ 14042 h 150"/>
              <a:gd name="T20" fmla="*/ 0 w 210"/>
              <a:gd name="T21" fmla="*/ 14042 h 150"/>
              <a:gd name="T22" fmla="*/ 0 w 210"/>
              <a:gd name="T23" fmla="*/ 14042 h 150"/>
              <a:gd name="T24" fmla="*/ 0 w 210"/>
              <a:gd name="T25" fmla="*/ 20803 h 150"/>
              <a:gd name="T26" fmla="*/ 28319 w 210"/>
              <a:gd name="T27" fmla="*/ 45768 h 150"/>
              <a:gd name="T28" fmla="*/ 42478 w 210"/>
              <a:gd name="T29" fmla="*/ 48888 h 150"/>
              <a:gd name="T30" fmla="*/ 63455 w 210"/>
              <a:gd name="T31" fmla="*/ 52529 h 150"/>
              <a:gd name="T32" fmla="*/ 74468 w 210"/>
              <a:gd name="T33" fmla="*/ 59810 h 150"/>
              <a:gd name="T34" fmla="*/ 81285 w 210"/>
              <a:gd name="T35" fmla="*/ 66571 h 150"/>
              <a:gd name="T36" fmla="*/ 88627 w 210"/>
              <a:gd name="T37" fmla="*/ 77493 h 150"/>
              <a:gd name="T38" fmla="*/ 88627 w 210"/>
              <a:gd name="T39" fmla="*/ 70212 h 150"/>
              <a:gd name="T40" fmla="*/ 95444 w 210"/>
              <a:gd name="T41" fmla="*/ 59810 h 150"/>
              <a:gd name="T42" fmla="*/ 95444 w 210"/>
              <a:gd name="T43" fmla="*/ 38486 h 15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10" h="150">
                <a:moveTo>
                  <a:pt x="182" y="74"/>
                </a:moveTo>
                <a:lnTo>
                  <a:pt x="182" y="74"/>
                </a:lnTo>
                <a:lnTo>
                  <a:pt x="175" y="74"/>
                </a:lnTo>
                <a:cubicBezTo>
                  <a:pt x="175" y="81"/>
                  <a:pt x="175" y="81"/>
                  <a:pt x="169" y="81"/>
                </a:cubicBezTo>
                <a:cubicBezTo>
                  <a:pt x="162" y="94"/>
                  <a:pt x="162" y="94"/>
                  <a:pt x="155" y="94"/>
                </a:cubicBezTo>
                <a:cubicBezTo>
                  <a:pt x="155" y="88"/>
                  <a:pt x="148" y="61"/>
                  <a:pt x="142" y="34"/>
                </a:cubicBezTo>
                <a:cubicBezTo>
                  <a:pt x="142" y="20"/>
                  <a:pt x="135" y="7"/>
                  <a:pt x="121" y="0"/>
                </a:cubicBezTo>
                <a:cubicBezTo>
                  <a:pt x="115" y="0"/>
                  <a:pt x="108" y="0"/>
                  <a:pt x="101" y="0"/>
                </a:cubicBezTo>
                <a:cubicBezTo>
                  <a:pt x="101" y="13"/>
                  <a:pt x="88" y="20"/>
                  <a:pt x="81" y="20"/>
                </a:cubicBezTo>
                <a:cubicBezTo>
                  <a:pt x="74" y="27"/>
                  <a:pt x="67" y="27"/>
                  <a:pt x="54" y="27"/>
                </a:cubicBezTo>
                <a:cubicBezTo>
                  <a:pt x="40" y="27"/>
                  <a:pt x="20" y="27"/>
                  <a:pt x="0" y="27"/>
                </a:cubicBezTo>
                <a:cubicBezTo>
                  <a:pt x="0" y="34"/>
                  <a:pt x="0" y="34"/>
                  <a:pt x="0" y="40"/>
                </a:cubicBezTo>
                <a:cubicBezTo>
                  <a:pt x="7" y="74"/>
                  <a:pt x="27" y="88"/>
                  <a:pt x="54" y="88"/>
                </a:cubicBezTo>
                <a:cubicBezTo>
                  <a:pt x="61" y="94"/>
                  <a:pt x="74" y="94"/>
                  <a:pt x="81" y="94"/>
                </a:cubicBezTo>
                <a:cubicBezTo>
                  <a:pt x="94" y="94"/>
                  <a:pt x="108" y="101"/>
                  <a:pt x="121" y="101"/>
                </a:cubicBezTo>
                <a:cubicBezTo>
                  <a:pt x="128" y="108"/>
                  <a:pt x="135" y="108"/>
                  <a:pt x="142" y="115"/>
                </a:cubicBezTo>
                <a:cubicBezTo>
                  <a:pt x="148" y="115"/>
                  <a:pt x="155" y="122"/>
                  <a:pt x="155" y="128"/>
                </a:cubicBezTo>
                <a:cubicBezTo>
                  <a:pt x="162" y="135"/>
                  <a:pt x="162" y="142"/>
                  <a:pt x="169" y="149"/>
                </a:cubicBezTo>
                <a:cubicBezTo>
                  <a:pt x="169" y="142"/>
                  <a:pt x="169" y="142"/>
                  <a:pt x="169" y="135"/>
                </a:cubicBezTo>
                <a:cubicBezTo>
                  <a:pt x="175" y="128"/>
                  <a:pt x="175" y="122"/>
                  <a:pt x="182" y="115"/>
                </a:cubicBezTo>
                <a:cubicBezTo>
                  <a:pt x="196" y="94"/>
                  <a:pt x="209" y="81"/>
                  <a:pt x="182" y="7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397" name="Freeform 85"/>
          <p:cNvSpPr>
            <a:spLocks noChangeArrowheads="1"/>
          </p:cNvSpPr>
          <p:nvPr/>
        </p:nvSpPr>
        <p:spPr bwMode="auto">
          <a:xfrm>
            <a:off x="8439944" y="2505869"/>
            <a:ext cx="3969" cy="2381"/>
          </a:xfrm>
          <a:custGeom>
            <a:avLst/>
            <a:gdLst>
              <a:gd name="T0" fmla="*/ 0 w 15"/>
              <a:gd name="T1" fmla="*/ 4015 h 8"/>
              <a:gd name="T2" fmla="*/ 0 w 15"/>
              <a:gd name="T3" fmla="*/ 4015 h 8"/>
              <a:gd name="T4" fmla="*/ 3213 w 15"/>
              <a:gd name="T5" fmla="*/ 4015 h 8"/>
              <a:gd name="T6" fmla="*/ 6425 w 15"/>
              <a:gd name="T7" fmla="*/ 0 h 8"/>
              <a:gd name="T8" fmla="*/ 3213 w 15"/>
              <a:gd name="T9" fmla="*/ 0 h 8"/>
              <a:gd name="T10" fmla="*/ 0 w 15"/>
              <a:gd name="T11" fmla="*/ 4015 h 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 h="8">
                <a:moveTo>
                  <a:pt x="0" y="7"/>
                </a:moveTo>
                <a:lnTo>
                  <a:pt x="0" y="7"/>
                </a:lnTo>
                <a:cubicBezTo>
                  <a:pt x="7" y="7"/>
                  <a:pt x="7" y="7"/>
                  <a:pt x="7" y="7"/>
                </a:cubicBezTo>
                <a:cubicBezTo>
                  <a:pt x="7" y="0"/>
                  <a:pt x="14" y="0"/>
                  <a:pt x="14" y="0"/>
                </a:cubicBezTo>
                <a:lnTo>
                  <a:pt x="7" y="0"/>
                </a:lnTo>
                <a:cubicBezTo>
                  <a:pt x="7" y="7"/>
                  <a:pt x="7" y="7"/>
                  <a:pt x="0" y="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399" name="Freeform 87"/>
          <p:cNvSpPr>
            <a:spLocks noChangeArrowheads="1"/>
          </p:cNvSpPr>
          <p:nvPr/>
        </p:nvSpPr>
        <p:spPr bwMode="auto">
          <a:xfrm>
            <a:off x="8427244" y="2411413"/>
            <a:ext cx="194469" cy="151607"/>
          </a:xfrm>
          <a:custGeom>
            <a:avLst/>
            <a:gdLst>
              <a:gd name="T0" fmla="*/ 359079 w 744"/>
              <a:gd name="T1" fmla="*/ 196711 h 582"/>
              <a:gd name="T2" fmla="*/ 369502 w 744"/>
              <a:gd name="T3" fmla="*/ 189425 h 582"/>
              <a:gd name="T4" fmla="*/ 369502 w 744"/>
              <a:gd name="T5" fmla="*/ 133222 h 582"/>
              <a:gd name="T6" fmla="*/ 359079 w 744"/>
              <a:gd name="T7" fmla="*/ 140508 h 582"/>
              <a:gd name="T8" fmla="*/ 341360 w 744"/>
              <a:gd name="T9" fmla="*/ 126457 h 582"/>
              <a:gd name="T10" fmla="*/ 355431 w 744"/>
              <a:gd name="T11" fmla="*/ 77019 h 582"/>
              <a:gd name="T12" fmla="*/ 316865 w 744"/>
              <a:gd name="T13" fmla="*/ 80662 h 582"/>
              <a:gd name="T14" fmla="*/ 306442 w 744"/>
              <a:gd name="T15" fmla="*/ 59846 h 582"/>
              <a:gd name="T16" fmla="*/ 291850 w 744"/>
              <a:gd name="T17" fmla="*/ 80662 h 582"/>
              <a:gd name="T18" fmla="*/ 260580 w 744"/>
              <a:gd name="T19" fmla="*/ 62968 h 582"/>
              <a:gd name="T20" fmla="*/ 246509 w 744"/>
              <a:gd name="T21" fmla="*/ 59846 h 582"/>
              <a:gd name="T22" fmla="*/ 228789 w 744"/>
              <a:gd name="T23" fmla="*/ 87947 h 582"/>
              <a:gd name="T24" fmla="*/ 200647 w 744"/>
              <a:gd name="T25" fmla="*/ 52560 h 582"/>
              <a:gd name="T26" fmla="*/ 190223 w 744"/>
              <a:gd name="T27" fmla="*/ 70254 h 582"/>
              <a:gd name="T28" fmla="*/ 172504 w 744"/>
              <a:gd name="T29" fmla="*/ 45795 h 582"/>
              <a:gd name="T30" fmla="*/ 154785 w 744"/>
              <a:gd name="T31" fmla="*/ 20816 h 582"/>
              <a:gd name="T32" fmla="*/ 148009 w 744"/>
              <a:gd name="T33" fmla="*/ 14051 h 582"/>
              <a:gd name="T34" fmla="*/ 140713 w 744"/>
              <a:gd name="T35" fmla="*/ 17694 h 582"/>
              <a:gd name="T36" fmla="*/ 108922 w 744"/>
              <a:gd name="T37" fmla="*/ 6765 h 582"/>
              <a:gd name="T38" fmla="*/ 94851 w 744"/>
              <a:gd name="T39" fmla="*/ 0 h 582"/>
              <a:gd name="T40" fmla="*/ 70357 w 744"/>
              <a:gd name="T41" fmla="*/ 42152 h 582"/>
              <a:gd name="T42" fmla="*/ 63582 w 744"/>
              <a:gd name="T43" fmla="*/ 38509 h 582"/>
              <a:gd name="T44" fmla="*/ 24495 w 744"/>
              <a:gd name="T45" fmla="*/ 14051 h 582"/>
              <a:gd name="T46" fmla="*/ 17719 w 744"/>
              <a:gd name="T47" fmla="*/ 112406 h 582"/>
              <a:gd name="T48" fmla="*/ 31791 w 744"/>
              <a:gd name="T49" fmla="*/ 189425 h 582"/>
              <a:gd name="T50" fmla="*/ 70357 w 744"/>
              <a:gd name="T51" fmla="*/ 182660 h 582"/>
              <a:gd name="T52" fmla="*/ 102147 w 744"/>
              <a:gd name="T53" fmla="*/ 193068 h 582"/>
              <a:gd name="T54" fmla="*/ 123515 w 744"/>
              <a:gd name="T55" fmla="*/ 203476 h 582"/>
              <a:gd name="T56" fmla="*/ 148009 w 744"/>
              <a:gd name="T57" fmla="*/ 214404 h 582"/>
              <a:gd name="T58" fmla="*/ 158433 w 744"/>
              <a:gd name="T59" fmla="*/ 217527 h 582"/>
              <a:gd name="T60" fmla="*/ 190223 w 744"/>
              <a:gd name="T61" fmla="*/ 217527 h 582"/>
              <a:gd name="T62" fmla="*/ 190223 w 744"/>
              <a:gd name="T63" fmla="*/ 224812 h 582"/>
              <a:gd name="T64" fmla="*/ 196998 w 744"/>
              <a:gd name="T65" fmla="*/ 252914 h 582"/>
              <a:gd name="T66" fmla="*/ 186575 w 744"/>
              <a:gd name="T67" fmla="*/ 295066 h 582"/>
              <a:gd name="T68" fmla="*/ 200647 w 744"/>
              <a:gd name="T69" fmla="*/ 295066 h 582"/>
              <a:gd name="T70" fmla="*/ 239212 w 744"/>
              <a:gd name="T71" fmla="*/ 270607 h 582"/>
              <a:gd name="T72" fmla="*/ 211070 w 744"/>
              <a:gd name="T73" fmla="*/ 249271 h 582"/>
              <a:gd name="T74" fmla="*/ 246509 w 744"/>
              <a:gd name="T75" fmla="*/ 242506 h 582"/>
              <a:gd name="T76" fmla="*/ 260580 w 744"/>
              <a:gd name="T77" fmla="*/ 238863 h 582"/>
              <a:gd name="T78" fmla="*/ 246509 w 744"/>
              <a:gd name="T79" fmla="*/ 231577 h 582"/>
              <a:gd name="T80" fmla="*/ 200647 w 744"/>
              <a:gd name="T81" fmla="*/ 189425 h 582"/>
              <a:gd name="T82" fmla="*/ 200647 w 744"/>
              <a:gd name="T83" fmla="*/ 179017 h 582"/>
              <a:gd name="T84" fmla="*/ 236085 w 744"/>
              <a:gd name="T85" fmla="*/ 193068 h 582"/>
              <a:gd name="T86" fmla="*/ 253284 w 744"/>
              <a:gd name="T87" fmla="*/ 133222 h 582"/>
              <a:gd name="T88" fmla="*/ 267355 w 744"/>
              <a:gd name="T89" fmla="*/ 140508 h 582"/>
              <a:gd name="T90" fmla="*/ 295498 w 744"/>
              <a:gd name="T91" fmla="*/ 168609 h 582"/>
              <a:gd name="T92" fmla="*/ 291850 w 744"/>
              <a:gd name="T93" fmla="*/ 203476 h 582"/>
              <a:gd name="T94" fmla="*/ 291850 w 744"/>
              <a:gd name="T95" fmla="*/ 207119 h 582"/>
              <a:gd name="T96" fmla="*/ 316865 w 744"/>
              <a:gd name="T97" fmla="*/ 288301 h 582"/>
              <a:gd name="T98" fmla="*/ 334064 w 744"/>
              <a:gd name="T99" fmla="*/ 210761 h 582"/>
              <a:gd name="T100" fmla="*/ 359079 w 744"/>
              <a:gd name="T101" fmla="*/ 196711 h 582"/>
              <a:gd name="T102" fmla="*/ 148009 w 744"/>
              <a:gd name="T103" fmla="*/ 84305 h 582"/>
              <a:gd name="T104" fmla="*/ 123515 w 744"/>
              <a:gd name="T105" fmla="*/ 62968 h 582"/>
              <a:gd name="T106" fmla="*/ 102147 w 744"/>
              <a:gd name="T107" fmla="*/ 52560 h 582"/>
              <a:gd name="T108" fmla="*/ 102147 w 744"/>
              <a:gd name="T109" fmla="*/ 52560 h 582"/>
              <a:gd name="T110" fmla="*/ 123515 w 744"/>
              <a:gd name="T111" fmla="*/ 45795 h 582"/>
              <a:gd name="T112" fmla="*/ 140713 w 744"/>
              <a:gd name="T113" fmla="*/ 48917 h 582"/>
              <a:gd name="T114" fmla="*/ 151658 w 744"/>
              <a:gd name="T115" fmla="*/ 84305 h 582"/>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744" h="582">
                <a:moveTo>
                  <a:pt x="689" y="378"/>
                </a:moveTo>
                <a:lnTo>
                  <a:pt x="689" y="378"/>
                </a:lnTo>
                <a:cubicBezTo>
                  <a:pt x="696" y="371"/>
                  <a:pt x="702" y="371"/>
                  <a:pt x="709" y="364"/>
                </a:cubicBezTo>
                <a:cubicBezTo>
                  <a:pt x="729" y="337"/>
                  <a:pt x="743" y="304"/>
                  <a:pt x="736" y="250"/>
                </a:cubicBezTo>
                <a:cubicBezTo>
                  <a:pt x="722" y="250"/>
                  <a:pt x="716" y="256"/>
                  <a:pt x="709" y="256"/>
                </a:cubicBezTo>
                <a:cubicBezTo>
                  <a:pt x="702" y="263"/>
                  <a:pt x="696" y="263"/>
                  <a:pt x="689" y="270"/>
                </a:cubicBezTo>
                <a:cubicBezTo>
                  <a:pt x="682" y="270"/>
                  <a:pt x="675" y="277"/>
                  <a:pt x="669" y="283"/>
                </a:cubicBezTo>
                <a:cubicBezTo>
                  <a:pt x="662" y="270"/>
                  <a:pt x="655" y="256"/>
                  <a:pt x="655" y="243"/>
                </a:cubicBezTo>
                <a:cubicBezTo>
                  <a:pt x="648" y="236"/>
                  <a:pt x="648" y="223"/>
                  <a:pt x="655" y="209"/>
                </a:cubicBezTo>
                <a:cubicBezTo>
                  <a:pt x="655" y="189"/>
                  <a:pt x="669" y="175"/>
                  <a:pt x="682" y="148"/>
                </a:cubicBezTo>
                <a:cubicBezTo>
                  <a:pt x="675" y="148"/>
                  <a:pt x="662" y="148"/>
                  <a:pt x="655" y="148"/>
                </a:cubicBezTo>
                <a:cubicBezTo>
                  <a:pt x="635" y="155"/>
                  <a:pt x="621" y="155"/>
                  <a:pt x="608" y="155"/>
                </a:cubicBezTo>
                <a:lnTo>
                  <a:pt x="608" y="148"/>
                </a:lnTo>
                <a:cubicBezTo>
                  <a:pt x="601" y="135"/>
                  <a:pt x="594" y="121"/>
                  <a:pt x="588" y="115"/>
                </a:cubicBezTo>
                <a:cubicBezTo>
                  <a:pt x="588" y="128"/>
                  <a:pt x="588" y="142"/>
                  <a:pt x="588" y="155"/>
                </a:cubicBezTo>
                <a:cubicBezTo>
                  <a:pt x="574" y="155"/>
                  <a:pt x="567" y="155"/>
                  <a:pt x="560" y="155"/>
                </a:cubicBezTo>
                <a:cubicBezTo>
                  <a:pt x="540" y="155"/>
                  <a:pt x="527" y="148"/>
                  <a:pt x="513" y="135"/>
                </a:cubicBezTo>
                <a:cubicBezTo>
                  <a:pt x="507" y="128"/>
                  <a:pt x="507" y="128"/>
                  <a:pt x="500" y="121"/>
                </a:cubicBezTo>
                <a:cubicBezTo>
                  <a:pt x="493" y="115"/>
                  <a:pt x="486" y="108"/>
                  <a:pt x="486" y="101"/>
                </a:cubicBezTo>
                <a:cubicBezTo>
                  <a:pt x="480" y="108"/>
                  <a:pt x="480" y="108"/>
                  <a:pt x="473" y="115"/>
                </a:cubicBezTo>
                <a:cubicBezTo>
                  <a:pt x="466" y="121"/>
                  <a:pt x="453" y="128"/>
                  <a:pt x="432" y="121"/>
                </a:cubicBezTo>
                <a:cubicBezTo>
                  <a:pt x="439" y="142"/>
                  <a:pt x="439" y="155"/>
                  <a:pt x="439" y="169"/>
                </a:cubicBezTo>
                <a:lnTo>
                  <a:pt x="432" y="162"/>
                </a:lnTo>
                <a:cubicBezTo>
                  <a:pt x="419" y="142"/>
                  <a:pt x="412" y="108"/>
                  <a:pt x="385" y="101"/>
                </a:cubicBezTo>
                <a:lnTo>
                  <a:pt x="378" y="101"/>
                </a:lnTo>
                <a:cubicBezTo>
                  <a:pt x="372" y="121"/>
                  <a:pt x="372" y="135"/>
                  <a:pt x="365" y="135"/>
                </a:cubicBezTo>
                <a:cubicBezTo>
                  <a:pt x="365" y="142"/>
                  <a:pt x="358" y="142"/>
                  <a:pt x="351" y="142"/>
                </a:cubicBezTo>
                <a:cubicBezTo>
                  <a:pt x="351" y="121"/>
                  <a:pt x="345" y="101"/>
                  <a:pt x="331" y="88"/>
                </a:cubicBezTo>
                <a:cubicBezTo>
                  <a:pt x="324" y="74"/>
                  <a:pt x="311" y="61"/>
                  <a:pt x="304" y="47"/>
                </a:cubicBezTo>
                <a:cubicBezTo>
                  <a:pt x="297" y="40"/>
                  <a:pt x="297" y="40"/>
                  <a:pt x="297" y="40"/>
                </a:cubicBezTo>
                <a:cubicBezTo>
                  <a:pt x="291" y="34"/>
                  <a:pt x="291" y="34"/>
                  <a:pt x="284" y="27"/>
                </a:cubicBezTo>
                <a:cubicBezTo>
                  <a:pt x="284" y="34"/>
                  <a:pt x="284" y="40"/>
                  <a:pt x="277" y="40"/>
                </a:cubicBezTo>
                <a:lnTo>
                  <a:pt x="270" y="34"/>
                </a:lnTo>
                <a:cubicBezTo>
                  <a:pt x="257" y="27"/>
                  <a:pt x="250" y="27"/>
                  <a:pt x="237" y="20"/>
                </a:cubicBezTo>
                <a:cubicBezTo>
                  <a:pt x="223" y="20"/>
                  <a:pt x="216" y="20"/>
                  <a:pt x="209" y="13"/>
                </a:cubicBezTo>
                <a:cubicBezTo>
                  <a:pt x="203" y="13"/>
                  <a:pt x="203" y="13"/>
                  <a:pt x="196" y="13"/>
                </a:cubicBezTo>
                <a:cubicBezTo>
                  <a:pt x="196" y="7"/>
                  <a:pt x="189" y="7"/>
                  <a:pt x="182" y="0"/>
                </a:cubicBezTo>
                <a:cubicBezTo>
                  <a:pt x="176" y="40"/>
                  <a:pt x="162" y="61"/>
                  <a:pt x="135" y="81"/>
                </a:cubicBezTo>
                <a:cubicBezTo>
                  <a:pt x="128" y="74"/>
                  <a:pt x="128" y="74"/>
                  <a:pt x="122" y="74"/>
                </a:cubicBezTo>
                <a:cubicBezTo>
                  <a:pt x="101" y="67"/>
                  <a:pt x="81" y="54"/>
                  <a:pt x="54" y="34"/>
                </a:cubicBezTo>
                <a:cubicBezTo>
                  <a:pt x="47" y="27"/>
                  <a:pt x="47" y="27"/>
                  <a:pt x="47" y="27"/>
                </a:cubicBezTo>
                <a:cubicBezTo>
                  <a:pt x="41" y="34"/>
                  <a:pt x="34" y="40"/>
                  <a:pt x="34" y="54"/>
                </a:cubicBezTo>
                <a:cubicBezTo>
                  <a:pt x="0" y="101"/>
                  <a:pt x="14" y="162"/>
                  <a:pt x="34" y="216"/>
                </a:cubicBezTo>
                <a:cubicBezTo>
                  <a:pt x="41" y="243"/>
                  <a:pt x="47" y="263"/>
                  <a:pt x="54" y="283"/>
                </a:cubicBezTo>
                <a:cubicBezTo>
                  <a:pt x="68" y="324"/>
                  <a:pt x="74" y="351"/>
                  <a:pt x="61" y="364"/>
                </a:cubicBezTo>
                <a:cubicBezTo>
                  <a:pt x="81" y="358"/>
                  <a:pt x="101" y="351"/>
                  <a:pt x="122" y="351"/>
                </a:cubicBezTo>
                <a:cubicBezTo>
                  <a:pt x="128" y="351"/>
                  <a:pt x="128" y="351"/>
                  <a:pt x="135" y="351"/>
                </a:cubicBezTo>
                <a:cubicBezTo>
                  <a:pt x="155" y="351"/>
                  <a:pt x="169" y="358"/>
                  <a:pt x="182" y="364"/>
                </a:cubicBezTo>
                <a:cubicBezTo>
                  <a:pt x="189" y="364"/>
                  <a:pt x="196" y="371"/>
                  <a:pt x="196" y="371"/>
                </a:cubicBezTo>
                <a:cubicBezTo>
                  <a:pt x="203" y="371"/>
                  <a:pt x="203" y="371"/>
                  <a:pt x="209" y="378"/>
                </a:cubicBezTo>
                <a:cubicBezTo>
                  <a:pt x="216" y="378"/>
                  <a:pt x="223" y="385"/>
                  <a:pt x="237" y="391"/>
                </a:cubicBezTo>
                <a:cubicBezTo>
                  <a:pt x="243" y="398"/>
                  <a:pt x="257" y="398"/>
                  <a:pt x="270" y="405"/>
                </a:cubicBezTo>
                <a:cubicBezTo>
                  <a:pt x="277" y="405"/>
                  <a:pt x="277" y="412"/>
                  <a:pt x="284" y="412"/>
                </a:cubicBezTo>
                <a:cubicBezTo>
                  <a:pt x="291" y="412"/>
                  <a:pt x="291" y="412"/>
                  <a:pt x="297" y="418"/>
                </a:cubicBezTo>
                <a:cubicBezTo>
                  <a:pt x="304" y="418"/>
                  <a:pt x="304" y="418"/>
                  <a:pt x="304" y="418"/>
                </a:cubicBezTo>
                <a:cubicBezTo>
                  <a:pt x="311" y="418"/>
                  <a:pt x="318" y="418"/>
                  <a:pt x="331" y="418"/>
                </a:cubicBezTo>
                <a:cubicBezTo>
                  <a:pt x="345" y="425"/>
                  <a:pt x="351" y="425"/>
                  <a:pt x="365" y="418"/>
                </a:cubicBezTo>
                <a:cubicBezTo>
                  <a:pt x="372" y="418"/>
                  <a:pt x="372" y="418"/>
                  <a:pt x="378" y="418"/>
                </a:cubicBezTo>
                <a:cubicBezTo>
                  <a:pt x="372" y="425"/>
                  <a:pt x="372" y="425"/>
                  <a:pt x="365" y="432"/>
                </a:cubicBezTo>
                <a:cubicBezTo>
                  <a:pt x="358" y="452"/>
                  <a:pt x="351" y="466"/>
                  <a:pt x="365" y="479"/>
                </a:cubicBezTo>
                <a:cubicBezTo>
                  <a:pt x="372" y="479"/>
                  <a:pt x="372" y="486"/>
                  <a:pt x="378" y="486"/>
                </a:cubicBezTo>
                <a:cubicBezTo>
                  <a:pt x="372" y="493"/>
                  <a:pt x="372" y="500"/>
                  <a:pt x="365" y="506"/>
                </a:cubicBezTo>
                <a:cubicBezTo>
                  <a:pt x="358" y="520"/>
                  <a:pt x="351" y="540"/>
                  <a:pt x="358" y="567"/>
                </a:cubicBezTo>
                <a:lnTo>
                  <a:pt x="365" y="567"/>
                </a:lnTo>
                <a:cubicBezTo>
                  <a:pt x="372" y="567"/>
                  <a:pt x="378" y="567"/>
                  <a:pt x="385" y="567"/>
                </a:cubicBezTo>
                <a:cubicBezTo>
                  <a:pt x="405" y="560"/>
                  <a:pt x="419" y="554"/>
                  <a:pt x="432" y="547"/>
                </a:cubicBezTo>
                <a:cubicBezTo>
                  <a:pt x="446" y="540"/>
                  <a:pt x="453" y="533"/>
                  <a:pt x="459" y="520"/>
                </a:cubicBezTo>
                <a:cubicBezTo>
                  <a:pt x="446" y="520"/>
                  <a:pt x="439" y="513"/>
                  <a:pt x="432" y="506"/>
                </a:cubicBezTo>
                <a:cubicBezTo>
                  <a:pt x="419" y="500"/>
                  <a:pt x="412" y="486"/>
                  <a:pt x="405" y="479"/>
                </a:cubicBezTo>
                <a:cubicBezTo>
                  <a:pt x="405" y="473"/>
                  <a:pt x="419" y="473"/>
                  <a:pt x="432" y="466"/>
                </a:cubicBezTo>
                <a:cubicBezTo>
                  <a:pt x="446" y="466"/>
                  <a:pt x="459" y="466"/>
                  <a:pt x="473" y="466"/>
                </a:cubicBezTo>
                <a:cubicBezTo>
                  <a:pt x="486" y="466"/>
                  <a:pt x="493" y="466"/>
                  <a:pt x="500" y="466"/>
                </a:cubicBezTo>
                <a:cubicBezTo>
                  <a:pt x="500" y="466"/>
                  <a:pt x="507" y="459"/>
                  <a:pt x="500" y="459"/>
                </a:cubicBezTo>
                <a:cubicBezTo>
                  <a:pt x="493" y="452"/>
                  <a:pt x="486" y="452"/>
                  <a:pt x="473" y="445"/>
                </a:cubicBezTo>
                <a:cubicBezTo>
                  <a:pt x="453" y="445"/>
                  <a:pt x="439" y="445"/>
                  <a:pt x="432" y="439"/>
                </a:cubicBezTo>
                <a:cubicBezTo>
                  <a:pt x="392" y="432"/>
                  <a:pt x="412" y="405"/>
                  <a:pt x="385" y="364"/>
                </a:cubicBezTo>
                <a:cubicBezTo>
                  <a:pt x="385" y="358"/>
                  <a:pt x="378" y="351"/>
                  <a:pt x="378" y="344"/>
                </a:cubicBezTo>
                <a:lnTo>
                  <a:pt x="385" y="344"/>
                </a:lnTo>
                <a:cubicBezTo>
                  <a:pt x="405" y="351"/>
                  <a:pt x="419" y="351"/>
                  <a:pt x="432" y="358"/>
                </a:cubicBezTo>
                <a:cubicBezTo>
                  <a:pt x="439" y="364"/>
                  <a:pt x="446" y="364"/>
                  <a:pt x="453" y="371"/>
                </a:cubicBezTo>
                <a:cubicBezTo>
                  <a:pt x="446" y="324"/>
                  <a:pt x="459" y="297"/>
                  <a:pt x="473" y="277"/>
                </a:cubicBezTo>
                <a:cubicBezTo>
                  <a:pt x="480" y="270"/>
                  <a:pt x="480" y="263"/>
                  <a:pt x="486" y="256"/>
                </a:cubicBezTo>
                <a:cubicBezTo>
                  <a:pt x="493" y="256"/>
                  <a:pt x="493" y="263"/>
                  <a:pt x="500" y="263"/>
                </a:cubicBezTo>
                <a:cubicBezTo>
                  <a:pt x="507" y="263"/>
                  <a:pt x="507" y="270"/>
                  <a:pt x="513" y="270"/>
                </a:cubicBezTo>
                <a:cubicBezTo>
                  <a:pt x="534" y="283"/>
                  <a:pt x="547" y="297"/>
                  <a:pt x="560" y="310"/>
                </a:cubicBezTo>
                <a:cubicBezTo>
                  <a:pt x="560" y="317"/>
                  <a:pt x="567" y="317"/>
                  <a:pt x="567" y="324"/>
                </a:cubicBezTo>
                <a:cubicBezTo>
                  <a:pt x="560" y="344"/>
                  <a:pt x="560" y="364"/>
                  <a:pt x="560" y="385"/>
                </a:cubicBezTo>
                <a:cubicBezTo>
                  <a:pt x="560" y="391"/>
                  <a:pt x="560" y="391"/>
                  <a:pt x="560" y="391"/>
                </a:cubicBezTo>
                <a:lnTo>
                  <a:pt x="560" y="398"/>
                </a:lnTo>
                <a:cubicBezTo>
                  <a:pt x="560" y="405"/>
                  <a:pt x="560" y="418"/>
                  <a:pt x="560" y="425"/>
                </a:cubicBezTo>
                <a:cubicBezTo>
                  <a:pt x="560" y="479"/>
                  <a:pt x="574" y="520"/>
                  <a:pt x="608" y="554"/>
                </a:cubicBezTo>
                <a:cubicBezTo>
                  <a:pt x="615" y="567"/>
                  <a:pt x="628" y="574"/>
                  <a:pt x="641" y="581"/>
                </a:cubicBezTo>
                <a:cubicBezTo>
                  <a:pt x="641" y="533"/>
                  <a:pt x="648" y="473"/>
                  <a:pt x="641" y="405"/>
                </a:cubicBezTo>
                <a:cubicBezTo>
                  <a:pt x="648" y="405"/>
                  <a:pt x="648" y="398"/>
                  <a:pt x="655" y="398"/>
                </a:cubicBezTo>
                <a:cubicBezTo>
                  <a:pt x="662" y="391"/>
                  <a:pt x="675" y="385"/>
                  <a:pt x="689" y="378"/>
                </a:cubicBezTo>
                <a:close/>
                <a:moveTo>
                  <a:pt x="284" y="162"/>
                </a:moveTo>
                <a:lnTo>
                  <a:pt x="284" y="162"/>
                </a:lnTo>
                <a:cubicBezTo>
                  <a:pt x="277" y="155"/>
                  <a:pt x="277" y="155"/>
                  <a:pt x="270" y="148"/>
                </a:cubicBezTo>
                <a:cubicBezTo>
                  <a:pt x="257" y="135"/>
                  <a:pt x="243" y="128"/>
                  <a:pt x="237" y="121"/>
                </a:cubicBezTo>
                <a:cubicBezTo>
                  <a:pt x="223" y="115"/>
                  <a:pt x="216" y="115"/>
                  <a:pt x="209" y="108"/>
                </a:cubicBezTo>
                <a:cubicBezTo>
                  <a:pt x="203" y="108"/>
                  <a:pt x="203" y="108"/>
                  <a:pt x="196" y="101"/>
                </a:cubicBezTo>
                <a:cubicBezTo>
                  <a:pt x="196" y="101"/>
                  <a:pt x="196" y="101"/>
                  <a:pt x="189" y="101"/>
                </a:cubicBezTo>
                <a:cubicBezTo>
                  <a:pt x="196" y="101"/>
                  <a:pt x="196" y="101"/>
                  <a:pt x="196" y="101"/>
                </a:cubicBezTo>
                <a:cubicBezTo>
                  <a:pt x="203" y="101"/>
                  <a:pt x="203" y="101"/>
                  <a:pt x="209" y="94"/>
                </a:cubicBezTo>
                <a:cubicBezTo>
                  <a:pt x="216" y="94"/>
                  <a:pt x="230" y="88"/>
                  <a:pt x="237" y="88"/>
                </a:cubicBezTo>
                <a:cubicBezTo>
                  <a:pt x="243" y="81"/>
                  <a:pt x="257" y="81"/>
                  <a:pt x="270" y="88"/>
                </a:cubicBezTo>
                <a:cubicBezTo>
                  <a:pt x="270" y="88"/>
                  <a:pt x="270" y="88"/>
                  <a:pt x="270" y="94"/>
                </a:cubicBezTo>
                <a:cubicBezTo>
                  <a:pt x="270" y="121"/>
                  <a:pt x="270" y="142"/>
                  <a:pt x="284" y="162"/>
                </a:cubicBezTo>
                <a:cubicBezTo>
                  <a:pt x="284" y="162"/>
                  <a:pt x="284" y="162"/>
                  <a:pt x="291" y="162"/>
                </a:cubicBezTo>
                <a:lnTo>
                  <a:pt x="284" y="162"/>
                </a:lnTo>
                <a:close/>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02" name="Freeform 90"/>
          <p:cNvSpPr>
            <a:spLocks noChangeArrowheads="1"/>
          </p:cNvSpPr>
          <p:nvPr/>
        </p:nvSpPr>
        <p:spPr bwMode="auto">
          <a:xfrm>
            <a:off x="8370094" y="2481263"/>
            <a:ext cx="46038" cy="96838"/>
          </a:xfrm>
          <a:custGeom>
            <a:avLst/>
            <a:gdLst>
              <a:gd name="T0" fmla="*/ 91256 w 177"/>
              <a:gd name="T1" fmla="*/ 76680 h 372"/>
              <a:gd name="T2" fmla="*/ 91256 w 177"/>
              <a:gd name="T3" fmla="*/ 76680 h 372"/>
              <a:gd name="T4" fmla="*/ 87626 w 177"/>
              <a:gd name="T5" fmla="*/ 76680 h 372"/>
              <a:gd name="T6" fmla="*/ 73627 w 177"/>
              <a:gd name="T7" fmla="*/ 73572 h 372"/>
              <a:gd name="T8" fmla="*/ 63257 w 177"/>
              <a:gd name="T9" fmla="*/ 62691 h 372"/>
              <a:gd name="T10" fmla="*/ 52368 w 177"/>
              <a:gd name="T11" fmla="*/ 31605 h 372"/>
              <a:gd name="T12" fmla="*/ 35258 w 177"/>
              <a:gd name="T13" fmla="*/ 3627 h 372"/>
              <a:gd name="T14" fmla="*/ 21258 w 177"/>
              <a:gd name="T15" fmla="*/ 0 h 372"/>
              <a:gd name="T16" fmla="*/ 13999 w 177"/>
              <a:gd name="T17" fmla="*/ 0 h 372"/>
              <a:gd name="T18" fmla="*/ 7259 w 177"/>
              <a:gd name="T19" fmla="*/ 13989 h 372"/>
              <a:gd name="T20" fmla="*/ 7259 w 177"/>
              <a:gd name="T21" fmla="*/ 38340 h 372"/>
              <a:gd name="T22" fmla="*/ 21258 w 177"/>
              <a:gd name="T23" fmla="*/ 69945 h 372"/>
              <a:gd name="T24" fmla="*/ 21258 w 177"/>
              <a:gd name="T25" fmla="*/ 94296 h 372"/>
              <a:gd name="T26" fmla="*/ 7259 w 177"/>
              <a:gd name="T27" fmla="*/ 108285 h 372"/>
              <a:gd name="T28" fmla="*/ 0 w 177"/>
              <a:gd name="T29" fmla="*/ 115539 h 372"/>
              <a:gd name="T30" fmla="*/ 7259 w 177"/>
              <a:gd name="T31" fmla="*/ 115539 h 372"/>
              <a:gd name="T32" fmla="*/ 21258 w 177"/>
              <a:gd name="T33" fmla="*/ 119165 h 372"/>
              <a:gd name="T34" fmla="*/ 35258 w 177"/>
              <a:gd name="T35" fmla="*/ 175121 h 372"/>
              <a:gd name="T36" fmla="*/ 52368 w 177"/>
              <a:gd name="T37" fmla="*/ 192219 h 372"/>
              <a:gd name="T38" fmla="*/ 52368 w 177"/>
              <a:gd name="T39" fmla="*/ 192219 h 372"/>
              <a:gd name="T40" fmla="*/ 63257 w 177"/>
              <a:gd name="T41" fmla="*/ 167868 h 372"/>
              <a:gd name="T42" fmla="*/ 66368 w 177"/>
              <a:gd name="T43" fmla="*/ 167868 h 372"/>
              <a:gd name="T44" fmla="*/ 73627 w 177"/>
              <a:gd name="T45" fmla="*/ 189110 h 372"/>
              <a:gd name="T46" fmla="*/ 80367 w 177"/>
              <a:gd name="T47" fmla="*/ 192219 h 372"/>
              <a:gd name="T48" fmla="*/ 87626 w 177"/>
              <a:gd name="T49" fmla="*/ 83934 h 372"/>
              <a:gd name="T50" fmla="*/ 91256 w 177"/>
              <a:gd name="T51" fmla="*/ 76680 h 372"/>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77" h="372">
                <a:moveTo>
                  <a:pt x="176" y="148"/>
                </a:moveTo>
                <a:lnTo>
                  <a:pt x="176" y="148"/>
                </a:lnTo>
                <a:cubicBezTo>
                  <a:pt x="176" y="148"/>
                  <a:pt x="176" y="148"/>
                  <a:pt x="169" y="148"/>
                </a:cubicBezTo>
                <a:cubicBezTo>
                  <a:pt x="155" y="148"/>
                  <a:pt x="149" y="148"/>
                  <a:pt x="142" y="142"/>
                </a:cubicBezTo>
                <a:cubicBezTo>
                  <a:pt x="135" y="135"/>
                  <a:pt x="128" y="135"/>
                  <a:pt x="122" y="121"/>
                </a:cubicBezTo>
                <a:cubicBezTo>
                  <a:pt x="115" y="108"/>
                  <a:pt x="108" y="81"/>
                  <a:pt x="101" y="61"/>
                </a:cubicBezTo>
                <a:cubicBezTo>
                  <a:pt x="95" y="34"/>
                  <a:pt x="88" y="13"/>
                  <a:pt x="68" y="7"/>
                </a:cubicBezTo>
                <a:cubicBezTo>
                  <a:pt x="61" y="0"/>
                  <a:pt x="47" y="0"/>
                  <a:pt x="41" y="0"/>
                </a:cubicBezTo>
                <a:cubicBezTo>
                  <a:pt x="34" y="0"/>
                  <a:pt x="34" y="0"/>
                  <a:pt x="27" y="0"/>
                </a:cubicBezTo>
                <a:cubicBezTo>
                  <a:pt x="20" y="7"/>
                  <a:pt x="20" y="20"/>
                  <a:pt x="14" y="27"/>
                </a:cubicBezTo>
                <a:cubicBezTo>
                  <a:pt x="7" y="47"/>
                  <a:pt x="14" y="61"/>
                  <a:pt x="14" y="74"/>
                </a:cubicBezTo>
                <a:cubicBezTo>
                  <a:pt x="20" y="94"/>
                  <a:pt x="34" y="115"/>
                  <a:pt x="41" y="135"/>
                </a:cubicBezTo>
                <a:cubicBezTo>
                  <a:pt x="41" y="148"/>
                  <a:pt x="47" y="162"/>
                  <a:pt x="41" y="182"/>
                </a:cubicBezTo>
                <a:cubicBezTo>
                  <a:pt x="34" y="189"/>
                  <a:pt x="27" y="203"/>
                  <a:pt x="14" y="209"/>
                </a:cubicBezTo>
                <a:cubicBezTo>
                  <a:pt x="14" y="216"/>
                  <a:pt x="7" y="223"/>
                  <a:pt x="0" y="223"/>
                </a:cubicBezTo>
                <a:cubicBezTo>
                  <a:pt x="7" y="223"/>
                  <a:pt x="14" y="223"/>
                  <a:pt x="14" y="223"/>
                </a:cubicBezTo>
                <a:cubicBezTo>
                  <a:pt x="27" y="223"/>
                  <a:pt x="34" y="223"/>
                  <a:pt x="41" y="230"/>
                </a:cubicBezTo>
                <a:cubicBezTo>
                  <a:pt x="68" y="250"/>
                  <a:pt x="54" y="304"/>
                  <a:pt x="68" y="338"/>
                </a:cubicBezTo>
                <a:cubicBezTo>
                  <a:pt x="74" y="358"/>
                  <a:pt x="81" y="371"/>
                  <a:pt x="101" y="371"/>
                </a:cubicBezTo>
                <a:cubicBezTo>
                  <a:pt x="108" y="351"/>
                  <a:pt x="108" y="331"/>
                  <a:pt x="122" y="324"/>
                </a:cubicBezTo>
                <a:lnTo>
                  <a:pt x="128" y="324"/>
                </a:lnTo>
                <a:cubicBezTo>
                  <a:pt x="135" y="338"/>
                  <a:pt x="128" y="358"/>
                  <a:pt x="142" y="365"/>
                </a:cubicBezTo>
                <a:cubicBezTo>
                  <a:pt x="142" y="371"/>
                  <a:pt x="149" y="371"/>
                  <a:pt x="155" y="371"/>
                </a:cubicBezTo>
                <a:cubicBezTo>
                  <a:pt x="155" y="297"/>
                  <a:pt x="142" y="209"/>
                  <a:pt x="169" y="162"/>
                </a:cubicBezTo>
                <a:cubicBezTo>
                  <a:pt x="176" y="155"/>
                  <a:pt x="176" y="155"/>
                  <a:pt x="176" y="14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08" name="Freeform 96"/>
          <p:cNvSpPr>
            <a:spLocks noChangeArrowheads="1"/>
          </p:cNvSpPr>
          <p:nvPr/>
        </p:nvSpPr>
        <p:spPr bwMode="auto">
          <a:xfrm>
            <a:off x="8547100" y="1710532"/>
            <a:ext cx="19050" cy="46831"/>
          </a:xfrm>
          <a:custGeom>
            <a:avLst/>
            <a:gdLst>
              <a:gd name="T0" fmla="*/ 7185 w 76"/>
              <a:gd name="T1" fmla="*/ 86364 h 183"/>
              <a:gd name="T2" fmla="*/ 7185 w 76"/>
              <a:gd name="T3" fmla="*/ 86364 h 183"/>
              <a:gd name="T4" fmla="*/ 21041 w 76"/>
              <a:gd name="T5" fmla="*/ 93561 h 183"/>
              <a:gd name="T6" fmla="*/ 27712 w 76"/>
              <a:gd name="T7" fmla="*/ 93561 h 183"/>
              <a:gd name="T8" fmla="*/ 38489 w 76"/>
              <a:gd name="T9" fmla="*/ 93561 h 183"/>
              <a:gd name="T10" fmla="*/ 27712 w 76"/>
              <a:gd name="T11" fmla="*/ 51921 h 183"/>
              <a:gd name="T12" fmla="*/ 21041 w 76"/>
              <a:gd name="T13" fmla="*/ 0 h 183"/>
              <a:gd name="T14" fmla="*/ 13856 w 76"/>
              <a:gd name="T15" fmla="*/ 6683 h 183"/>
              <a:gd name="T16" fmla="*/ 7185 w 76"/>
              <a:gd name="T17" fmla="*/ 48323 h 183"/>
              <a:gd name="T18" fmla="*/ 7185 w 76"/>
              <a:gd name="T19" fmla="*/ 86364 h 18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6" h="183">
                <a:moveTo>
                  <a:pt x="14" y="168"/>
                </a:moveTo>
                <a:lnTo>
                  <a:pt x="14" y="168"/>
                </a:lnTo>
                <a:cubicBezTo>
                  <a:pt x="21" y="175"/>
                  <a:pt x="27" y="175"/>
                  <a:pt x="41" y="182"/>
                </a:cubicBezTo>
                <a:cubicBezTo>
                  <a:pt x="48" y="182"/>
                  <a:pt x="48" y="182"/>
                  <a:pt x="54" y="182"/>
                </a:cubicBezTo>
                <a:cubicBezTo>
                  <a:pt x="61" y="182"/>
                  <a:pt x="68" y="182"/>
                  <a:pt x="75" y="182"/>
                </a:cubicBezTo>
                <a:cubicBezTo>
                  <a:pt x="61" y="175"/>
                  <a:pt x="61" y="141"/>
                  <a:pt x="54" y="101"/>
                </a:cubicBezTo>
                <a:cubicBezTo>
                  <a:pt x="54" y="60"/>
                  <a:pt x="48" y="13"/>
                  <a:pt x="41" y="0"/>
                </a:cubicBezTo>
                <a:cubicBezTo>
                  <a:pt x="34" y="0"/>
                  <a:pt x="34" y="0"/>
                  <a:pt x="27" y="13"/>
                </a:cubicBezTo>
                <a:cubicBezTo>
                  <a:pt x="27" y="40"/>
                  <a:pt x="21" y="67"/>
                  <a:pt x="14" y="94"/>
                </a:cubicBezTo>
                <a:cubicBezTo>
                  <a:pt x="7" y="128"/>
                  <a:pt x="0" y="155"/>
                  <a:pt x="14" y="16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10" name="Freeform 98"/>
          <p:cNvSpPr>
            <a:spLocks noChangeArrowheads="1"/>
          </p:cNvSpPr>
          <p:nvPr/>
        </p:nvSpPr>
        <p:spPr bwMode="auto">
          <a:xfrm>
            <a:off x="8566150" y="2398713"/>
            <a:ext cx="72232" cy="58738"/>
          </a:xfrm>
          <a:custGeom>
            <a:avLst/>
            <a:gdLst>
              <a:gd name="T0" fmla="*/ 144021 w 277"/>
              <a:gd name="T1" fmla="*/ 116494 h 223"/>
              <a:gd name="T2" fmla="*/ 144021 w 277"/>
              <a:gd name="T3" fmla="*/ 116494 h 223"/>
              <a:gd name="T4" fmla="*/ 129932 w 277"/>
              <a:gd name="T5" fmla="*/ 63495 h 223"/>
              <a:gd name="T6" fmla="*/ 129932 w 277"/>
              <a:gd name="T7" fmla="*/ 38831 h 223"/>
              <a:gd name="T8" fmla="*/ 129932 w 277"/>
              <a:gd name="T9" fmla="*/ 10495 h 223"/>
              <a:gd name="T10" fmla="*/ 115843 w 277"/>
              <a:gd name="T11" fmla="*/ 10495 h 223"/>
              <a:gd name="T12" fmla="*/ 112712 w 277"/>
              <a:gd name="T13" fmla="*/ 10495 h 223"/>
              <a:gd name="T14" fmla="*/ 91318 w 277"/>
              <a:gd name="T15" fmla="*/ 0 h 223"/>
              <a:gd name="T16" fmla="*/ 91318 w 277"/>
              <a:gd name="T17" fmla="*/ 0 h 223"/>
              <a:gd name="T18" fmla="*/ 87665 w 277"/>
              <a:gd name="T19" fmla="*/ 3148 h 223"/>
              <a:gd name="T20" fmla="*/ 80881 w 277"/>
              <a:gd name="T21" fmla="*/ 0 h 223"/>
              <a:gd name="T22" fmla="*/ 80881 w 277"/>
              <a:gd name="T23" fmla="*/ 0 h 223"/>
              <a:gd name="T24" fmla="*/ 77229 w 277"/>
              <a:gd name="T25" fmla="*/ 0 h 223"/>
              <a:gd name="T26" fmla="*/ 70445 w 277"/>
              <a:gd name="T27" fmla="*/ 20990 h 223"/>
              <a:gd name="T28" fmla="*/ 63140 w 277"/>
              <a:gd name="T29" fmla="*/ 28336 h 223"/>
              <a:gd name="T30" fmla="*/ 45398 w 277"/>
              <a:gd name="T31" fmla="*/ 38831 h 223"/>
              <a:gd name="T32" fmla="*/ 38614 w 277"/>
              <a:gd name="T33" fmla="*/ 28336 h 223"/>
              <a:gd name="T34" fmla="*/ 13567 w 277"/>
              <a:gd name="T35" fmla="*/ 0 h 223"/>
              <a:gd name="T36" fmla="*/ 13567 w 277"/>
              <a:gd name="T37" fmla="*/ 0 h 223"/>
              <a:gd name="T38" fmla="*/ 13567 w 277"/>
              <a:gd name="T39" fmla="*/ 56673 h 223"/>
              <a:gd name="T40" fmla="*/ 13567 w 277"/>
              <a:gd name="T41" fmla="*/ 56673 h 223"/>
              <a:gd name="T42" fmla="*/ 38614 w 277"/>
              <a:gd name="T43" fmla="*/ 88158 h 223"/>
              <a:gd name="T44" fmla="*/ 63140 w 277"/>
              <a:gd name="T45" fmla="*/ 99178 h 223"/>
              <a:gd name="T46" fmla="*/ 77229 w 277"/>
              <a:gd name="T47" fmla="*/ 88158 h 223"/>
              <a:gd name="T48" fmla="*/ 70445 w 277"/>
              <a:gd name="T49" fmla="*/ 67168 h 223"/>
              <a:gd name="T50" fmla="*/ 80881 w 277"/>
              <a:gd name="T51" fmla="*/ 88158 h 223"/>
              <a:gd name="T52" fmla="*/ 80881 w 277"/>
              <a:gd name="T53" fmla="*/ 88158 h 223"/>
              <a:gd name="T54" fmla="*/ 91318 w 277"/>
              <a:gd name="T55" fmla="*/ 99178 h 223"/>
              <a:gd name="T56" fmla="*/ 115843 w 277"/>
              <a:gd name="T57" fmla="*/ 113346 h 223"/>
              <a:gd name="T58" fmla="*/ 144021 w 277"/>
              <a:gd name="T59" fmla="*/ 116494 h 223"/>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277" h="223">
                <a:moveTo>
                  <a:pt x="276" y="222"/>
                </a:moveTo>
                <a:lnTo>
                  <a:pt x="276" y="222"/>
                </a:lnTo>
                <a:cubicBezTo>
                  <a:pt x="270" y="189"/>
                  <a:pt x="256" y="155"/>
                  <a:pt x="249" y="121"/>
                </a:cubicBezTo>
                <a:cubicBezTo>
                  <a:pt x="249" y="101"/>
                  <a:pt x="249" y="87"/>
                  <a:pt x="249" y="74"/>
                </a:cubicBezTo>
                <a:cubicBezTo>
                  <a:pt x="249" y="60"/>
                  <a:pt x="249" y="40"/>
                  <a:pt x="249" y="20"/>
                </a:cubicBezTo>
                <a:cubicBezTo>
                  <a:pt x="243" y="27"/>
                  <a:pt x="236" y="20"/>
                  <a:pt x="222" y="20"/>
                </a:cubicBezTo>
                <a:lnTo>
                  <a:pt x="216" y="20"/>
                </a:lnTo>
                <a:cubicBezTo>
                  <a:pt x="202" y="13"/>
                  <a:pt x="188" y="6"/>
                  <a:pt x="175" y="0"/>
                </a:cubicBezTo>
                <a:cubicBezTo>
                  <a:pt x="168" y="6"/>
                  <a:pt x="168" y="6"/>
                  <a:pt x="168" y="6"/>
                </a:cubicBezTo>
                <a:cubicBezTo>
                  <a:pt x="162" y="6"/>
                  <a:pt x="155" y="6"/>
                  <a:pt x="155" y="0"/>
                </a:cubicBezTo>
                <a:cubicBezTo>
                  <a:pt x="148" y="0"/>
                  <a:pt x="148" y="0"/>
                  <a:pt x="148" y="0"/>
                </a:cubicBezTo>
                <a:cubicBezTo>
                  <a:pt x="141" y="13"/>
                  <a:pt x="135" y="27"/>
                  <a:pt x="135" y="40"/>
                </a:cubicBezTo>
                <a:cubicBezTo>
                  <a:pt x="128" y="47"/>
                  <a:pt x="121" y="47"/>
                  <a:pt x="121" y="54"/>
                </a:cubicBezTo>
                <a:cubicBezTo>
                  <a:pt x="107" y="60"/>
                  <a:pt x="101" y="67"/>
                  <a:pt x="87" y="74"/>
                </a:cubicBezTo>
                <a:cubicBezTo>
                  <a:pt x="81" y="67"/>
                  <a:pt x="74" y="60"/>
                  <a:pt x="74" y="54"/>
                </a:cubicBezTo>
                <a:cubicBezTo>
                  <a:pt x="60" y="33"/>
                  <a:pt x="40" y="20"/>
                  <a:pt x="26" y="0"/>
                </a:cubicBezTo>
                <a:cubicBezTo>
                  <a:pt x="13" y="40"/>
                  <a:pt x="0" y="81"/>
                  <a:pt x="26" y="108"/>
                </a:cubicBezTo>
                <a:cubicBezTo>
                  <a:pt x="33" y="128"/>
                  <a:pt x="47" y="148"/>
                  <a:pt x="74" y="168"/>
                </a:cubicBezTo>
                <a:cubicBezTo>
                  <a:pt x="87" y="182"/>
                  <a:pt x="101" y="189"/>
                  <a:pt x="121" y="189"/>
                </a:cubicBezTo>
                <a:cubicBezTo>
                  <a:pt x="135" y="189"/>
                  <a:pt x="141" y="189"/>
                  <a:pt x="148" y="168"/>
                </a:cubicBezTo>
                <a:cubicBezTo>
                  <a:pt x="135" y="148"/>
                  <a:pt x="128" y="135"/>
                  <a:pt x="135" y="128"/>
                </a:cubicBezTo>
                <a:cubicBezTo>
                  <a:pt x="135" y="141"/>
                  <a:pt x="141" y="155"/>
                  <a:pt x="155" y="168"/>
                </a:cubicBezTo>
                <a:cubicBezTo>
                  <a:pt x="162" y="175"/>
                  <a:pt x="168" y="182"/>
                  <a:pt x="175" y="189"/>
                </a:cubicBezTo>
                <a:cubicBezTo>
                  <a:pt x="188" y="202"/>
                  <a:pt x="202" y="209"/>
                  <a:pt x="222" y="216"/>
                </a:cubicBezTo>
                <a:cubicBezTo>
                  <a:pt x="243" y="222"/>
                  <a:pt x="256" y="222"/>
                  <a:pt x="276" y="222"/>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11" name="Freeform 99"/>
          <p:cNvSpPr>
            <a:spLocks noChangeArrowheads="1"/>
          </p:cNvSpPr>
          <p:nvPr/>
        </p:nvSpPr>
        <p:spPr bwMode="auto">
          <a:xfrm>
            <a:off x="8624888" y="2366963"/>
            <a:ext cx="26194" cy="25400"/>
          </a:xfrm>
          <a:custGeom>
            <a:avLst/>
            <a:gdLst>
              <a:gd name="T0" fmla="*/ 41499 w 103"/>
              <a:gd name="T1" fmla="*/ 49953 h 96"/>
              <a:gd name="T2" fmla="*/ 41499 w 103"/>
              <a:gd name="T3" fmla="*/ 49953 h 96"/>
              <a:gd name="T4" fmla="*/ 52258 w 103"/>
              <a:gd name="T5" fmla="*/ 49953 h 96"/>
              <a:gd name="T6" fmla="*/ 41499 w 103"/>
              <a:gd name="T7" fmla="*/ 14197 h 96"/>
              <a:gd name="T8" fmla="*/ 31252 w 103"/>
              <a:gd name="T9" fmla="*/ 7362 h 96"/>
              <a:gd name="T10" fmla="*/ 0 w 103"/>
              <a:gd name="T11" fmla="*/ 0 h 96"/>
              <a:gd name="T12" fmla="*/ 31252 w 103"/>
              <a:gd name="T13" fmla="*/ 46272 h 96"/>
              <a:gd name="T14" fmla="*/ 41499 w 103"/>
              <a:gd name="T15" fmla="*/ 49953 h 9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3" h="96">
                <a:moveTo>
                  <a:pt x="81" y="95"/>
                </a:moveTo>
                <a:lnTo>
                  <a:pt x="81" y="95"/>
                </a:lnTo>
                <a:cubicBezTo>
                  <a:pt x="88" y="95"/>
                  <a:pt x="95" y="95"/>
                  <a:pt x="102" y="95"/>
                </a:cubicBezTo>
                <a:cubicBezTo>
                  <a:pt x="102" y="68"/>
                  <a:pt x="95" y="47"/>
                  <a:pt x="81" y="27"/>
                </a:cubicBezTo>
                <a:cubicBezTo>
                  <a:pt x="75" y="20"/>
                  <a:pt x="68" y="20"/>
                  <a:pt x="61" y="14"/>
                </a:cubicBezTo>
                <a:cubicBezTo>
                  <a:pt x="48" y="7"/>
                  <a:pt x="27" y="0"/>
                  <a:pt x="0" y="0"/>
                </a:cubicBezTo>
                <a:cubicBezTo>
                  <a:pt x="7" y="47"/>
                  <a:pt x="27" y="74"/>
                  <a:pt x="61" y="88"/>
                </a:cubicBezTo>
                <a:cubicBezTo>
                  <a:pt x="68" y="88"/>
                  <a:pt x="75" y="95"/>
                  <a:pt x="81" y="9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12" name="Freeform 100"/>
          <p:cNvSpPr>
            <a:spLocks noChangeArrowheads="1"/>
          </p:cNvSpPr>
          <p:nvPr/>
        </p:nvSpPr>
        <p:spPr bwMode="auto">
          <a:xfrm>
            <a:off x="8628063" y="2286794"/>
            <a:ext cx="35719" cy="61913"/>
          </a:xfrm>
          <a:custGeom>
            <a:avLst/>
            <a:gdLst>
              <a:gd name="T0" fmla="*/ 60143 w 136"/>
              <a:gd name="T1" fmla="*/ 123381 h 238"/>
              <a:gd name="T2" fmla="*/ 60143 w 136"/>
              <a:gd name="T3" fmla="*/ 123381 h 238"/>
              <a:gd name="T4" fmla="*/ 60143 w 136"/>
              <a:gd name="T5" fmla="*/ 81213 h 238"/>
              <a:gd name="T6" fmla="*/ 66942 w 136"/>
              <a:gd name="T7" fmla="*/ 87981 h 238"/>
              <a:gd name="T8" fmla="*/ 66942 w 136"/>
              <a:gd name="T9" fmla="*/ 91625 h 238"/>
              <a:gd name="T10" fmla="*/ 66942 w 136"/>
              <a:gd name="T11" fmla="*/ 42168 h 238"/>
              <a:gd name="T12" fmla="*/ 56482 w 136"/>
              <a:gd name="T13" fmla="*/ 21344 h 238"/>
              <a:gd name="T14" fmla="*/ 35040 w 136"/>
              <a:gd name="T15" fmla="*/ 3644 h 238"/>
              <a:gd name="T16" fmla="*/ 28241 w 136"/>
              <a:gd name="T17" fmla="*/ 0 h 238"/>
              <a:gd name="T18" fmla="*/ 35040 w 136"/>
              <a:gd name="T19" fmla="*/ 42168 h 238"/>
              <a:gd name="T20" fmla="*/ 52822 w 136"/>
              <a:gd name="T21" fmla="*/ 70281 h 238"/>
              <a:gd name="T22" fmla="*/ 35040 w 136"/>
              <a:gd name="T23" fmla="*/ 70281 h 238"/>
              <a:gd name="T24" fmla="*/ 24580 w 136"/>
              <a:gd name="T25" fmla="*/ 70281 h 238"/>
              <a:gd name="T26" fmla="*/ 6799 w 136"/>
              <a:gd name="T27" fmla="*/ 70281 h 238"/>
              <a:gd name="T28" fmla="*/ 24580 w 136"/>
              <a:gd name="T29" fmla="*/ 123381 h 238"/>
              <a:gd name="T30" fmla="*/ 35040 w 136"/>
              <a:gd name="T31" fmla="*/ 123381 h 238"/>
              <a:gd name="T32" fmla="*/ 56482 w 136"/>
              <a:gd name="T33" fmla="*/ 123381 h 238"/>
              <a:gd name="T34" fmla="*/ 60143 w 136"/>
              <a:gd name="T35" fmla="*/ 123381 h 23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36" h="238">
                <a:moveTo>
                  <a:pt x="115" y="237"/>
                </a:moveTo>
                <a:lnTo>
                  <a:pt x="115" y="237"/>
                </a:lnTo>
                <a:cubicBezTo>
                  <a:pt x="115" y="156"/>
                  <a:pt x="115" y="156"/>
                  <a:pt x="115" y="156"/>
                </a:cubicBezTo>
                <a:cubicBezTo>
                  <a:pt x="121" y="162"/>
                  <a:pt x="121" y="169"/>
                  <a:pt x="128" y="169"/>
                </a:cubicBezTo>
                <a:cubicBezTo>
                  <a:pt x="128" y="176"/>
                  <a:pt x="128" y="176"/>
                  <a:pt x="128" y="176"/>
                </a:cubicBezTo>
                <a:cubicBezTo>
                  <a:pt x="135" y="135"/>
                  <a:pt x="135" y="108"/>
                  <a:pt x="128" y="81"/>
                </a:cubicBezTo>
                <a:cubicBezTo>
                  <a:pt x="121" y="68"/>
                  <a:pt x="121" y="54"/>
                  <a:pt x="108" y="41"/>
                </a:cubicBezTo>
                <a:cubicBezTo>
                  <a:pt x="101" y="27"/>
                  <a:pt x="88" y="14"/>
                  <a:pt x="67" y="7"/>
                </a:cubicBezTo>
                <a:cubicBezTo>
                  <a:pt x="61" y="0"/>
                  <a:pt x="61" y="0"/>
                  <a:pt x="54" y="0"/>
                </a:cubicBezTo>
                <a:cubicBezTo>
                  <a:pt x="54" y="34"/>
                  <a:pt x="61" y="54"/>
                  <a:pt x="67" y="81"/>
                </a:cubicBezTo>
                <a:cubicBezTo>
                  <a:pt x="74" y="102"/>
                  <a:pt x="88" y="122"/>
                  <a:pt x="101" y="135"/>
                </a:cubicBezTo>
                <a:cubicBezTo>
                  <a:pt x="67" y="135"/>
                  <a:pt x="67" y="135"/>
                  <a:pt x="67" y="135"/>
                </a:cubicBezTo>
                <a:cubicBezTo>
                  <a:pt x="47" y="135"/>
                  <a:pt x="47" y="135"/>
                  <a:pt x="47" y="135"/>
                </a:cubicBezTo>
                <a:cubicBezTo>
                  <a:pt x="13" y="135"/>
                  <a:pt x="13" y="135"/>
                  <a:pt x="13" y="135"/>
                </a:cubicBezTo>
                <a:cubicBezTo>
                  <a:pt x="0" y="196"/>
                  <a:pt x="13" y="223"/>
                  <a:pt x="47" y="237"/>
                </a:cubicBezTo>
                <a:cubicBezTo>
                  <a:pt x="54" y="237"/>
                  <a:pt x="61" y="237"/>
                  <a:pt x="67" y="237"/>
                </a:cubicBezTo>
                <a:cubicBezTo>
                  <a:pt x="81" y="237"/>
                  <a:pt x="94" y="237"/>
                  <a:pt x="108" y="237"/>
                </a:cubicBezTo>
                <a:lnTo>
                  <a:pt x="115" y="237"/>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13" name="Freeform 101"/>
          <p:cNvSpPr>
            <a:spLocks noChangeArrowheads="1"/>
          </p:cNvSpPr>
          <p:nvPr/>
        </p:nvSpPr>
        <p:spPr bwMode="auto">
          <a:xfrm>
            <a:off x="8387557" y="2693988"/>
            <a:ext cx="77788" cy="26194"/>
          </a:xfrm>
          <a:custGeom>
            <a:avLst/>
            <a:gdLst>
              <a:gd name="T0" fmla="*/ 109420 w 298"/>
              <a:gd name="T1" fmla="*/ 0 h 102"/>
              <a:gd name="T2" fmla="*/ 109420 w 298"/>
              <a:gd name="T3" fmla="*/ 0 h 102"/>
              <a:gd name="T4" fmla="*/ 109420 w 298"/>
              <a:gd name="T5" fmla="*/ 0 h 102"/>
              <a:gd name="T6" fmla="*/ 98949 w 298"/>
              <a:gd name="T7" fmla="*/ 10348 h 102"/>
              <a:gd name="T8" fmla="*/ 81149 w 298"/>
              <a:gd name="T9" fmla="*/ 7243 h 102"/>
              <a:gd name="T10" fmla="*/ 70678 w 298"/>
              <a:gd name="T11" fmla="*/ 3622 h 102"/>
              <a:gd name="T12" fmla="*/ 56542 w 298"/>
              <a:gd name="T13" fmla="*/ 3622 h 102"/>
              <a:gd name="T14" fmla="*/ 52878 w 298"/>
              <a:gd name="T15" fmla="*/ 0 h 102"/>
              <a:gd name="T16" fmla="*/ 52878 w 298"/>
              <a:gd name="T17" fmla="*/ 0 h 102"/>
              <a:gd name="T18" fmla="*/ 38742 w 298"/>
              <a:gd name="T19" fmla="*/ 13969 h 102"/>
              <a:gd name="T20" fmla="*/ 28271 w 298"/>
              <a:gd name="T21" fmla="*/ 17591 h 102"/>
              <a:gd name="T22" fmla="*/ 17277 w 298"/>
              <a:gd name="T23" fmla="*/ 17591 h 102"/>
              <a:gd name="T24" fmla="*/ 0 w 298"/>
              <a:gd name="T25" fmla="*/ 35182 h 102"/>
              <a:gd name="T26" fmla="*/ 0 w 298"/>
              <a:gd name="T27" fmla="*/ 45530 h 102"/>
              <a:gd name="T28" fmla="*/ 0 w 298"/>
              <a:gd name="T29" fmla="*/ 52256 h 102"/>
              <a:gd name="T30" fmla="*/ 17277 w 298"/>
              <a:gd name="T31" fmla="*/ 52256 h 102"/>
              <a:gd name="T32" fmla="*/ 28271 w 298"/>
              <a:gd name="T33" fmla="*/ 52256 h 102"/>
              <a:gd name="T34" fmla="*/ 38742 w 298"/>
              <a:gd name="T35" fmla="*/ 52256 h 102"/>
              <a:gd name="T36" fmla="*/ 52878 w 298"/>
              <a:gd name="T37" fmla="*/ 52256 h 102"/>
              <a:gd name="T38" fmla="*/ 67013 w 298"/>
              <a:gd name="T39" fmla="*/ 52256 h 102"/>
              <a:gd name="T40" fmla="*/ 67013 w 298"/>
              <a:gd name="T41" fmla="*/ 45530 h 102"/>
              <a:gd name="T42" fmla="*/ 70678 w 298"/>
              <a:gd name="T43" fmla="*/ 41908 h 102"/>
              <a:gd name="T44" fmla="*/ 81149 w 298"/>
              <a:gd name="T45" fmla="*/ 38286 h 102"/>
              <a:gd name="T46" fmla="*/ 98949 w 298"/>
              <a:gd name="T47" fmla="*/ 35182 h 102"/>
              <a:gd name="T48" fmla="*/ 109420 w 298"/>
              <a:gd name="T49" fmla="*/ 38286 h 102"/>
              <a:gd name="T50" fmla="*/ 137691 w 298"/>
              <a:gd name="T51" fmla="*/ 38286 h 102"/>
              <a:gd name="T52" fmla="*/ 109420 w 298"/>
              <a:gd name="T53" fmla="*/ 0 h 102"/>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98" h="102">
                <a:moveTo>
                  <a:pt x="209" y="0"/>
                </a:moveTo>
                <a:lnTo>
                  <a:pt x="209" y="0"/>
                </a:lnTo>
                <a:cubicBezTo>
                  <a:pt x="209" y="14"/>
                  <a:pt x="196" y="20"/>
                  <a:pt x="189" y="20"/>
                </a:cubicBezTo>
                <a:cubicBezTo>
                  <a:pt x="175" y="20"/>
                  <a:pt x="169" y="14"/>
                  <a:pt x="155" y="14"/>
                </a:cubicBezTo>
                <a:cubicBezTo>
                  <a:pt x="148" y="7"/>
                  <a:pt x="141" y="7"/>
                  <a:pt x="135" y="7"/>
                </a:cubicBezTo>
                <a:cubicBezTo>
                  <a:pt x="128" y="0"/>
                  <a:pt x="114" y="0"/>
                  <a:pt x="108" y="7"/>
                </a:cubicBezTo>
                <a:cubicBezTo>
                  <a:pt x="108" y="0"/>
                  <a:pt x="108" y="0"/>
                  <a:pt x="101" y="0"/>
                </a:cubicBezTo>
                <a:cubicBezTo>
                  <a:pt x="94" y="14"/>
                  <a:pt x="87" y="20"/>
                  <a:pt x="74" y="27"/>
                </a:cubicBezTo>
                <a:cubicBezTo>
                  <a:pt x="67" y="27"/>
                  <a:pt x="60" y="27"/>
                  <a:pt x="54" y="34"/>
                </a:cubicBezTo>
                <a:cubicBezTo>
                  <a:pt x="47" y="34"/>
                  <a:pt x="40" y="34"/>
                  <a:pt x="33" y="34"/>
                </a:cubicBezTo>
                <a:cubicBezTo>
                  <a:pt x="20" y="41"/>
                  <a:pt x="0" y="47"/>
                  <a:pt x="0" y="68"/>
                </a:cubicBezTo>
                <a:cubicBezTo>
                  <a:pt x="0" y="74"/>
                  <a:pt x="0" y="81"/>
                  <a:pt x="0" y="88"/>
                </a:cubicBezTo>
                <a:cubicBezTo>
                  <a:pt x="0" y="88"/>
                  <a:pt x="0" y="95"/>
                  <a:pt x="0" y="101"/>
                </a:cubicBezTo>
                <a:cubicBezTo>
                  <a:pt x="33" y="101"/>
                  <a:pt x="33" y="101"/>
                  <a:pt x="33" y="101"/>
                </a:cubicBezTo>
                <a:cubicBezTo>
                  <a:pt x="54" y="101"/>
                  <a:pt x="54" y="101"/>
                  <a:pt x="54" y="101"/>
                </a:cubicBezTo>
                <a:cubicBezTo>
                  <a:pt x="74" y="101"/>
                  <a:pt x="74" y="101"/>
                  <a:pt x="74" y="101"/>
                </a:cubicBezTo>
                <a:cubicBezTo>
                  <a:pt x="101" y="101"/>
                  <a:pt x="101" y="101"/>
                  <a:pt x="101" y="101"/>
                </a:cubicBezTo>
                <a:cubicBezTo>
                  <a:pt x="128" y="101"/>
                  <a:pt x="128" y="101"/>
                  <a:pt x="128" y="101"/>
                </a:cubicBezTo>
                <a:cubicBezTo>
                  <a:pt x="128" y="95"/>
                  <a:pt x="128" y="88"/>
                  <a:pt x="128" y="88"/>
                </a:cubicBezTo>
                <a:cubicBezTo>
                  <a:pt x="135" y="81"/>
                  <a:pt x="135" y="81"/>
                  <a:pt x="135" y="81"/>
                </a:cubicBezTo>
                <a:cubicBezTo>
                  <a:pt x="141" y="74"/>
                  <a:pt x="148" y="74"/>
                  <a:pt x="155" y="74"/>
                </a:cubicBezTo>
                <a:cubicBezTo>
                  <a:pt x="169" y="68"/>
                  <a:pt x="175" y="68"/>
                  <a:pt x="189" y="68"/>
                </a:cubicBezTo>
                <a:cubicBezTo>
                  <a:pt x="196" y="68"/>
                  <a:pt x="202" y="74"/>
                  <a:pt x="209" y="74"/>
                </a:cubicBezTo>
                <a:cubicBezTo>
                  <a:pt x="223" y="81"/>
                  <a:pt x="236" y="81"/>
                  <a:pt x="263" y="74"/>
                </a:cubicBezTo>
                <a:cubicBezTo>
                  <a:pt x="209" y="61"/>
                  <a:pt x="297" y="7"/>
                  <a:pt x="209"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16" name="Freeform 104"/>
          <p:cNvSpPr>
            <a:spLocks noChangeArrowheads="1"/>
          </p:cNvSpPr>
          <p:nvPr/>
        </p:nvSpPr>
        <p:spPr bwMode="auto">
          <a:xfrm>
            <a:off x="8367713" y="2616994"/>
            <a:ext cx="26194" cy="69850"/>
          </a:xfrm>
          <a:custGeom>
            <a:avLst/>
            <a:gdLst>
              <a:gd name="T0" fmla="*/ 24592 w 103"/>
              <a:gd name="T1" fmla="*/ 13945 h 271"/>
              <a:gd name="T2" fmla="*/ 24592 w 103"/>
              <a:gd name="T3" fmla="*/ 13945 h 271"/>
              <a:gd name="T4" fmla="*/ 10759 w 103"/>
              <a:gd name="T5" fmla="*/ 3615 h 271"/>
              <a:gd name="T6" fmla="*/ 3586 w 103"/>
              <a:gd name="T7" fmla="*/ 0 h 271"/>
              <a:gd name="T8" fmla="*/ 10759 w 103"/>
              <a:gd name="T9" fmla="*/ 63010 h 271"/>
              <a:gd name="T10" fmla="*/ 24592 w 103"/>
              <a:gd name="T11" fmla="*/ 107943 h 271"/>
              <a:gd name="T12" fmla="*/ 24592 w 103"/>
              <a:gd name="T13" fmla="*/ 121888 h 271"/>
              <a:gd name="T14" fmla="*/ 17419 w 103"/>
              <a:gd name="T15" fmla="*/ 139449 h 271"/>
              <a:gd name="T16" fmla="*/ 24592 w 103"/>
              <a:gd name="T17" fmla="*/ 135833 h 271"/>
              <a:gd name="T18" fmla="*/ 38425 w 103"/>
              <a:gd name="T19" fmla="*/ 125504 h 271"/>
              <a:gd name="T20" fmla="*/ 38425 w 103"/>
              <a:gd name="T21" fmla="*/ 41835 h 271"/>
              <a:gd name="T22" fmla="*/ 24592 w 103"/>
              <a:gd name="T23" fmla="*/ 13945 h 27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03" h="271">
                <a:moveTo>
                  <a:pt x="48" y="27"/>
                </a:moveTo>
                <a:lnTo>
                  <a:pt x="48" y="27"/>
                </a:lnTo>
                <a:cubicBezTo>
                  <a:pt x="41" y="20"/>
                  <a:pt x="27" y="7"/>
                  <a:pt x="21" y="7"/>
                </a:cubicBezTo>
                <a:cubicBezTo>
                  <a:pt x="21" y="0"/>
                  <a:pt x="14" y="0"/>
                  <a:pt x="7" y="0"/>
                </a:cubicBezTo>
                <a:cubicBezTo>
                  <a:pt x="0" y="41"/>
                  <a:pt x="7" y="81"/>
                  <a:pt x="21" y="122"/>
                </a:cubicBezTo>
                <a:cubicBezTo>
                  <a:pt x="34" y="149"/>
                  <a:pt x="41" y="176"/>
                  <a:pt x="48" y="209"/>
                </a:cubicBezTo>
                <a:cubicBezTo>
                  <a:pt x="48" y="216"/>
                  <a:pt x="48" y="223"/>
                  <a:pt x="48" y="236"/>
                </a:cubicBezTo>
                <a:cubicBezTo>
                  <a:pt x="48" y="243"/>
                  <a:pt x="41" y="257"/>
                  <a:pt x="34" y="270"/>
                </a:cubicBezTo>
                <a:cubicBezTo>
                  <a:pt x="41" y="270"/>
                  <a:pt x="41" y="270"/>
                  <a:pt x="48" y="263"/>
                </a:cubicBezTo>
                <a:cubicBezTo>
                  <a:pt x="54" y="263"/>
                  <a:pt x="68" y="257"/>
                  <a:pt x="75" y="243"/>
                </a:cubicBezTo>
                <a:cubicBezTo>
                  <a:pt x="102" y="209"/>
                  <a:pt x="95" y="135"/>
                  <a:pt x="75" y="81"/>
                </a:cubicBezTo>
                <a:cubicBezTo>
                  <a:pt x="68" y="61"/>
                  <a:pt x="54" y="41"/>
                  <a:pt x="48" y="2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17" name="Freeform 105"/>
          <p:cNvSpPr>
            <a:spLocks noChangeArrowheads="1"/>
          </p:cNvSpPr>
          <p:nvPr/>
        </p:nvSpPr>
        <p:spPr bwMode="auto">
          <a:xfrm>
            <a:off x="8520113" y="1885950"/>
            <a:ext cx="46038" cy="35719"/>
          </a:xfrm>
          <a:custGeom>
            <a:avLst/>
            <a:gdLst>
              <a:gd name="T0" fmla="*/ 38369 w 177"/>
              <a:gd name="T1" fmla="*/ 14121 h 136"/>
              <a:gd name="T2" fmla="*/ 38369 w 177"/>
              <a:gd name="T3" fmla="*/ 14121 h 136"/>
              <a:gd name="T4" fmla="*/ 13999 w 177"/>
              <a:gd name="T5" fmla="*/ 17782 h 136"/>
              <a:gd name="T6" fmla="*/ 3629 w 177"/>
              <a:gd name="T7" fmla="*/ 38702 h 136"/>
              <a:gd name="T8" fmla="*/ 0 w 177"/>
              <a:gd name="T9" fmla="*/ 63283 h 136"/>
              <a:gd name="T10" fmla="*/ 3629 w 177"/>
              <a:gd name="T11" fmla="*/ 63283 h 136"/>
              <a:gd name="T12" fmla="*/ 13999 w 177"/>
              <a:gd name="T13" fmla="*/ 63283 h 136"/>
              <a:gd name="T14" fmla="*/ 38369 w 177"/>
              <a:gd name="T15" fmla="*/ 66944 h 136"/>
              <a:gd name="T16" fmla="*/ 59627 w 177"/>
              <a:gd name="T17" fmla="*/ 70605 h 136"/>
              <a:gd name="T18" fmla="*/ 73627 w 177"/>
              <a:gd name="T19" fmla="*/ 70605 h 136"/>
              <a:gd name="T20" fmla="*/ 80367 w 177"/>
              <a:gd name="T21" fmla="*/ 66944 h 136"/>
              <a:gd name="T22" fmla="*/ 91256 w 177"/>
              <a:gd name="T23" fmla="*/ 63283 h 136"/>
              <a:gd name="T24" fmla="*/ 80367 w 177"/>
              <a:gd name="T25" fmla="*/ 31903 h 136"/>
              <a:gd name="T26" fmla="*/ 73627 w 177"/>
              <a:gd name="T27" fmla="*/ 24581 h 136"/>
              <a:gd name="T28" fmla="*/ 59627 w 177"/>
              <a:gd name="T29" fmla="*/ 10460 h 136"/>
              <a:gd name="T30" fmla="*/ 52368 w 177"/>
              <a:gd name="T31" fmla="*/ 0 h 136"/>
              <a:gd name="T32" fmla="*/ 38369 w 177"/>
              <a:gd name="T33" fmla="*/ 52823 h 136"/>
              <a:gd name="T34" fmla="*/ 38369 w 177"/>
              <a:gd name="T35" fmla="*/ 14121 h 1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77" h="136">
                <a:moveTo>
                  <a:pt x="74" y="27"/>
                </a:moveTo>
                <a:lnTo>
                  <a:pt x="74" y="27"/>
                </a:lnTo>
                <a:cubicBezTo>
                  <a:pt x="54" y="20"/>
                  <a:pt x="41" y="27"/>
                  <a:pt x="27" y="34"/>
                </a:cubicBezTo>
                <a:cubicBezTo>
                  <a:pt x="20" y="47"/>
                  <a:pt x="14" y="61"/>
                  <a:pt x="7" y="74"/>
                </a:cubicBezTo>
                <a:cubicBezTo>
                  <a:pt x="7" y="88"/>
                  <a:pt x="0" y="108"/>
                  <a:pt x="0" y="121"/>
                </a:cubicBezTo>
                <a:lnTo>
                  <a:pt x="7" y="121"/>
                </a:lnTo>
                <a:cubicBezTo>
                  <a:pt x="14" y="121"/>
                  <a:pt x="20" y="121"/>
                  <a:pt x="27" y="121"/>
                </a:cubicBezTo>
                <a:cubicBezTo>
                  <a:pt x="47" y="121"/>
                  <a:pt x="61" y="121"/>
                  <a:pt x="74" y="128"/>
                </a:cubicBezTo>
                <a:cubicBezTo>
                  <a:pt x="88" y="128"/>
                  <a:pt x="101" y="135"/>
                  <a:pt x="115" y="135"/>
                </a:cubicBezTo>
                <a:cubicBezTo>
                  <a:pt x="122" y="135"/>
                  <a:pt x="135" y="135"/>
                  <a:pt x="142" y="135"/>
                </a:cubicBezTo>
                <a:cubicBezTo>
                  <a:pt x="149" y="135"/>
                  <a:pt x="149" y="135"/>
                  <a:pt x="155" y="128"/>
                </a:cubicBezTo>
                <a:cubicBezTo>
                  <a:pt x="162" y="128"/>
                  <a:pt x="169" y="128"/>
                  <a:pt x="176" y="121"/>
                </a:cubicBezTo>
                <a:cubicBezTo>
                  <a:pt x="176" y="94"/>
                  <a:pt x="169" y="81"/>
                  <a:pt x="155" y="61"/>
                </a:cubicBezTo>
                <a:cubicBezTo>
                  <a:pt x="149" y="54"/>
                  <a:pt x="149" y="54"/>
                  <a:pt x="142" y="47"/>
                </a:cubicBezTo>
                <a:cubicBezTo>
                  <a:pt x="135" y="34"/>
                  <a:pt x="122" y="27"/>
                  <a:pt x="115" y="20"/>
                </a:cubicBezTo>
                <a:cubicBezTo>
                  <a:pt x="108" y="13"/>
                  <a:pt x="108" y="7"/>
                  <a:pt x="101" y="0"/>
                </a:cubicBezTo>
                <a:cubicBezTo>
                  <a:pt x="95" y="34"/>
                  <a:pt x="108" y="94"/>
                  <a:pt x="74" y="101"/>
                </a:cubicBezTo>
                <a:cubicBezTo>
                  <a:pt x="74" y="27"/>
                  <a:pt x="74" y="27"/>
                  <a:pt x="74" y="2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20" name="Freeform 108"/>
          <p:cNvSpPr>
            <a:spLocks noChangeArrowheads="1"/>
          </p:cNvSpPr>
          <p:nvPr/>
        </p:nvSpPr>
        <p:spPr bwMode="auto">
          <a:xfrm>
            <a:off x="9465469" y="2349500"/>
            <a:ext cx="46038" cy="53182"/>
          </a:xfrm>
          <a:custGeom>
            <a:avLst/>
            <a:gdLst>
              <a:gd name="T0" fmla="*/ 14079 w 176"/>
              <a:gd name="T1" fmla="*/ 45234 h 203"/>
              <a:gd name="T2" fmla="*/ 14079 w 176"/>
              <a:gd name="T3" fmla="*/ 45234 h 203"/>
              <a:gd name="T4" fmla="*/ 42237 w 176"/>
              <a:gd name="T5" fmla="*/ 80589 h 203"/>
              <a:gd name="T6" fmla="*/ 70395 w 176"/>
              <a:gd name="T7" fmla="*/ 98267 h 203"/>
              <a:gd name="T8" fmla="*/ 74045 w 176"/>
              <a:gd name="T9" fmla="*/ 98267 h 203"/>
              <a:gd name="T10" fmla="*/ 88124 w 176"/>
              <a:gd name="T11" fmla="*/ 105026 h 203"/>
              <a:gd name="T12" fmla="*/ 91253 w 176"/>
              <a:gd name="T13" fmla="*/ 105026 h 203"/>
              <a:gd name="T14" fmla="*/ 88124 w 176"/>
              <a:gd name="T15" fmla="*/ 94627 h 203"/>
              <a:gd name="T16" fmla="*/ 74045 w 176"/>
              <a:gd name="T17" fmla="*/ 59272 h 203"/>
              <a:gd name="T18" fmla="*/ 70395 w 176"/>
              <a:gd name="T19" fmla="*/ 52513 h 203"/>
              <a:gd name="T20" fmla="*/ 66745 w 176"/>
              <a:gd name="T21" fmla="*/ 3120 h 203"/>
              <a:gd name="T22" fmla="*/ 42237 w 176"/>
              <a:gd name="T23" fmla="*/ 3120 h 203"/>
              <a:gd name="T24" fmla="*/ 14079 w 176"/>
              <a:gd name="T25" fmla="*/ 17158 h 203"/>
              <a:gd name="T26" fmla="*/ 6779 w 176"/>
              <a:gd name="T27" fmla="*/ 17158 h 203"/>
              <a:gd name="T28" fmla="*/ 0 w 176"/>
              <a:gd name="T29" fmla="*/ 17158 h 203"/>
              <a:gd name="T30" fmla="*/ 6779 w 176"/>
              <a:gd name="T31" fmla="*/ 28076 h 203"/>
              <a:gd name="T32" fmla="*/ 14079 w 176"/>
              <a:gd name="T33" fmla="*/ 45234 h 20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76" h="203">
                <a:moveTo>
                  <a:pt x="27" y="87"/>
                </a:moveTo>
                <a:lnTo>
                  <a:pt x="27" y="87"/>
                </a:lnTo>
                <a:cubicBezTo>
                  <a:pt x="40" y="114"/>
                  <a:pt x="61" y="135"/>
                  <a:pt x="81" y="155"/>
                </a:cubicBezTo>
                <a:cubicBezTo>
                  <a:pt x="94" y="168"/>
                  <a:pt x="115" y="175"/>
                  <a:pt x="135" y="189"/>
                </a:cubicBezTo>
                <a:cubicBezTo>
                  <a:pt x="135" y="189"/>
                  <a:pt x="135" y="189"/>
                  <a:pt x="142" y="189"/>
                </a:cubicBezTo>
                <a:cubicBezTo>
                  <a:pt x="148" y="195"/>
                  <a:pt x="162" y="195"/>
                  <a:pt x="169" y="202"/>
                </a:cubicBezTo>
                <a:cubicBezTo>
                  <a:pt x="175" y="202"/>
                  <a:pt x="175" y="202"/>
                  <a:pt x="175" y="202"/>
                </a:cubicBezTo>
                <a:cubicBezTo>
                  <a:pt x="175" y="195"/>
                  <a:pt x="175" y="189"/>
                  <a:pt x="169" y="182"/>
                </a:cubicBezTo>
                <a:cubicBezTo>
                  <a:pt x="162" y="141"/>
                  <a:pt x="148" y="135"/>
                  <a:pt x="142" y="114"/>
                </a:cubicBezTo>
                <a:cubicBezTo>
                  <a:pt x="135" y="108"/>
                  <a:pt x="135" y="108"/>
                  <a:pt x="135" y="101"/>
                </a:cubicBezTo>
                <a:cubicBezTo>
                  <a:pt x="128" y="81"/>
                  <a:pt x="128" y="54"/>
                  <a:pt x="128" y="6"/>
                </a:cubicBezTo>
                <a:cubicBezTo>
                  <a:pt x="108" y="0"/>
                  <a:pt x="88" y="0"/>
                  <a:pt x="81" y="6"/>
                </a:cubicBezTo>
                <a:cubicBezTo>
                  <a:pt x="61" y="13"/>
                  <a:pt x="47" y="27"/>
                  <a:pt x="27" y="33"/>
                </a:cubicBezTo>
                <a:cubicBezTo>
                  <a:pt x="20" y="33"/>
                  <a:pt x="13" y="33"/>
                  <a:pt x="13" y="33"/>
                </a:cubicBezTo>
                <a:cubicBezTo>
                  <a:pt x="7" y="33"/>
                  <a:pt x="7" y="33"/>
                  <a:pt x="0" y="33"/>
                </a:cubicBezTo>
                <a:cubicBezTo>
                  <a:pt x="7" y="40"/>
                  <a:pt x="7" y="47"/>
                  <a:pt x="13" y="54"/>
                </a:cubicBezTo>
                <a:cubicBezTo>
                  <a:pt x="13" y="67"/>
                  <a:pt x="20" y="81"/>
                  <a:pt x="27" y="8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24" name="Freeform 112"/>
          <p:cNvSpPr>
            <a:spLocks noChangeArrowheads="1"/>
          </p:cNvSpPr>
          <p:nvPr/>
        </p:nvSpPr>
        <p:spPr bwMode="auto">
          <a:xfrm>
            <a:off x="8820944" y="1436688"/>
            <a:ext cx="28575" cy="26194"/>
          </a:xfrm>
          <a:custGeom>
            <a:avLst/>
            <a:gdLst>
              <a:gd name="T0" fmla="*/ 21049 w 109"/>
              <a:gd name="T1" fmla="*/ 10348 h 102"/>
              <a:gd name="T2" fmla="*/ 21049 w 109"/>
              <a:gd name="T3" fmla="*/ 10348 h 102"/>
              <a:gd name="T4" fmla="*/ 17365 w 109"/>
              <a:gd name="T5" fmla="*/ 10348 h 102"/>
              <a:gd name="T6" fmla="*/ 14208 w 109"/>
              <a:gd name="T7" fmla="*/ 52256 h 102"/>
              <a:gd name="T8" fmla="*/ 17365 w 109"/>
              <a:gd name="T9" fmla="*/ 52256 h 102"/>
              <a:gd name="T10" fmla="*/ 21049 w 109"/>
              <a:gd name="T11" fmla="*/ 52256 h 102"/>
              <a:gd name="T12" fmla="*/ 35257 w 109"/>
              <a:gd name="T13" fmla="*/ 52256 h 102"/>
              <a:gd name="T14" fmla="*/ 38940 w 109"/>
              <a:gd name="T15" fmla="*/ 49151 h 102"/>
              <a:gd name="T16" fmla="*/ 45781 w 109"/>
              <a:gd name="T17" fmla="*/ 41908 h 102"/>
              <a:gd name="T18" fmla="*/ 53148 w 109"/>
              <a:gd name="T19" fmla="*/ 0 h 102"/>
              <a:gd name="T20" fmla="*/ 45781 w 109"/>
              <a:gd name="T21" fmla="*/ 3622 h 102"/>
              <a:gd name="T22" fmla="*/ 38940 w 109"/>
              <a:gd name="T23" fmla="*/ 3622 h 102"/>
              <a:gd name="T24" fmla="*/ 35257 w 109"/>
              <a:gd name="T25" fmla="*/ 3622 h 102"/>
              <a:gd name="T26" fmla="*/ 21049 w 109"/>
              <a:gd name="T27" fmla="*/ 10348 h 10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09" h="102">
                <a:moveTo>
                  <a:pt x="40" y="20"/>
                </a:moveTo>
                <a:lnTo>
                  <a:pt x="40" y="20"/>
                </a:lnTo>
                <a:cubicBezTo>
                  <a:pt x="40" y="20"/>
                  <a:pt x="40" y="20"/>
                  <a:pt x="33" y="20"/>
                </a:cubicBezTo>
                <a:cubicBezTo>
                  <a:pt x="6" y="41"/>
                  <a:pt x="0" y="74"/>
                  <a:pt x="27" y="101"/>
                </a:cubicBezTo>
                <a:cubicBezTo>
                  <a:pt x="33" y="101"/>
                  <a:pt x="33" y="101"/>
                  <a:pt x="33" y="101"/>
                </a:cubicBezTo>
                <a:cubicBezTo>
                  <a:pt x="40" y="101"/>
                  <a:pt x="40" y="101"/>
                  <a:pt x="40" y="101"/>
                </a:cubicBezTo>
                <a:cubicBezTo>
                  <a:pt x="54" y="101"/>
                  <a:pt x="60" y="101"/>
                  <a:pt x="67" y="101"/>
                </a:cubicBezTo>
                <a:cubicBezTo>
                  <a:pt x="67" y="95"/>
                  <a:pt x="67" y="95"/>
                  <a:pt x="74" y="95"/>
                </a:cubicBezTo>
                <a:cubicBezTo>
                  <a:pt x="81" y="95"/>
                  <a:pt x="87" y="88"/>
                  <a:pt x="87" y="81"/>
                </a:cubicBezTo>
                <a:cubicBezTo>
                  <a:pt x="101" y="68"/>
                  <a:pt x="108" y="41"/>
                  <a:pt x="101" y="0"/>
                </a:cubicBezTo>
                <a:cubicBezTo>
                  <a:pt x="101" y="0"/>
                  <a:pt x="94" y="0"/>
                  <a:pt x="87" y="7"/>
                </a:cubicBezTo>
                <a:cubicBezTo>
                  <a:pt x="81" y="7"/>
                  <a:pt x="81" y="7"/>
                  <a:pt x="74" y="7"/>
                </a:cubicBezTo>
                <a:cubicBezTo>
                  <a:pt x="67" y="7"/>
                  <a:pt x="67" y="7"/>
                  <a:pt x="67" y="7"/>
                </a:cubicBezTo>
                <a:cubicBezTo>
                  <a:pt x="60" y="14"/>
                  <a:pt x="54" y="14"/>
                  <a:pt x="40" y="2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27" name="Freeform 115"/>
          <p:cNvSpPr>
            <a:spLocks noChangeArrowheads="1"/>
          </p:cNvSpPr>
          <p:nvPr/>
        </p:nvSpPr>
        <p:spPr bwMode="auto">
          <a:xfrm>
            <a:off x="9010650" y="2292350"/>
            <a:ext cx="36513" cy="21432"/>
          </a:xfrm>
          <a:custGeom>
            <a:avLst/>
            <a:gdLst>
              <a:gd name="T0" fmla="*/ 69312 w 143"/>
              <a:gd name="T1" fmla="*/ 10633 h 82"/>
              <a:gd name="T2" fmla="*/ 69312 w 143"/>
              <a:gd name="T3" fmla="*/ 10633 h 82"/>
              <a:gd name="T4" fmla="*/ 62124 w 143"/>
              <a:gd name="T5" fmla="*/ 14354 h 82"/>
              <a:gd name="T6" fmla="*/ 59043 w 143"/>
              <a:gd name="T7" fmla="*/ 14354 h 82"/>
              <a:gd name="T8" fmla="*/ 51855 w 143"/>
              <a:gd name="T9" fmla="*/ 17544 h 82"/>
              <a:gd name="T10" fmla="*/ 41587 w 143"/>
              <a:gd name="T11" fmla="*/ 17544 h 82"/>
              <a:gd name="T12" fmla="*/ 31319 w 143"/>
              <a:gd name="T13" fmla="*/ 14354 h 82"/>
              <a:gd name="T14" fmla="*/ 3594 w 143"/>
              <a:gd name="T15" fmla="*/ 0 h 82"/>
              <a:gd name="T16" fmla="*/ 3594 w 143"/>
              <a:gd name="T17" fmla="*/ 0 h 82"/>
              <a:gd name="T18" fmla="*/ 3594 w 143"/>
              <a:gd name="T19" fmla="*/ 28709 h 82"/>
              <a:gd name="T20" fmla="*/ 31319 w 143"/>
              <a:gd name="T21" fmla="*/ 43063 h 82"/>
              <a:gd name="T22" fmla="*/ 41587 w 143"/>
              <a:gd name="T23" fmla="*/ 43063 h 82"/>
              <a:gd name="T24" fmla="*/ 51855 w 143"/>
              <a:gd name="T25" fmla="*/ 39342 h 82"/>
              <a:gd name="T26" fmla="*/ 59043 w 143"/>
              <a:gd name="T27" fmla="*/ 39342 h 82"/>
              <a:gd name="T28" fmla="*/ 62124 w 143"/>
              <a:gd name="T29" fmla="*/ 35620 h 82"/>
              <a:gd name="T30" fmla="*/ 69312 w 143"/>
              <a:gd name="T31" fmla="*/ 24987 h 82"/>
              <a:gd name="T32" fmla="*/ 69312 w 143"/>
              <a:gd name="T33" fmla="*/ 14354 h 82"/>
              <a:gd name="T34" fmla="*/ 69312 w 143"/>
              <a:gd name="T35" fmla="*/ 10633 h 8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43" h="82">
                <a:moveTo>
                  <a:pt x="135" y="20"/>
                </a:moveTo>
                <a:lnTo>
                  <a:pt x="135" y="20"/>
                </a:lnTo>
                <a:cubicBezTo>
                  <a:pt x="128" y="27"/>
                  <a:pt x="121" y="27"/>
                  <a:pt x="121" y="27"/>
                </a:cubicBezTo>
                <a:cubicBezTo>
                  <a:pt x="115" y="27"/>
                  <a:pt x="115" y="27"/>
                  <a:pt x="115" y="27"/>
                </a:cubicBezTo>
                <a:cubicBezTo>
                  <a:pt x="108" y="33"/>
                  <a:pt x="101" y="33"/>
                  <a:pt x="101" y="33"/>
                </a:cubicBezTo>
                <a:cubicBezTo>
                  <a:pt x="94" y="33"/>
                  <a:pt x="88" y="33"/>
                  <a:pt x="81" y="33"/>
                </a:cubicBezTo>
                <a:cubicBezTo>
                  <a:pt x="74" y="33"/>
                  <a:pt x="67" y="33"/>
                  <a:pt x="61" y="27"/>
                </a:cubicBezTo>
                <a:cubicBezTo>
                  <a:pt x="47" y="27"/>
                  <a:pt x="34" y="13"/>
                  <a:pt x="7" y="0"/>
                </a:cubicBezTo>
                <a:cubicBezTo>
                  <a:pt x="0" y="20"/>
                  <a:pt x="0" y="40"/>
                  <a:pt x="7" y="54"/>
                </a:cubicBezTo>
                <a:cubicBezTo>
                  <a:pt x="20" y="67"/>
                  <a:pt x="40" y="74"/>
                  <a:pt x="61" y="81"/>
                </a:cubicBezTo>
                <a:cubicBezTo>
                  <a:pt x="67" y="81"/>
                  <a:pt x="74" y="81"/>
                  <a:pt x="81" y="81"/>
                </a:cubicBezTo>
                <a:cubicBezTo>
                  <a:pt x="88" y="81"/>
                  <a:pt x="94" y="74"/>
                  <a:pt x="101" y="74"/>
                </a:cubicBezTo>
                <a:cubicBezTo>
                  <a:pt x="101" y="74"/>
                  <a:pt x="108" y="74"/>
                  <a:pt x="115" y="74"/>
                </a:cubicBezTo>
                <a:cubicBezTo>
                  <a:pt x="115" y="67"/>
                  <a:pt x="115" y="67"/>
                  <a:pt x="121" y="67"/>
                </a:cubicBezTo>
                <a:cubicBezTo>
                  <a:pt x="128" y="60"/>
                  <a:pt x="135" y="54"/>
                  <a:pt x="135" y="47"/>
                </a:cubicBezTo>
                <a:cubicBezTo>
                  <a:pt x="142" y="40"/>
                  <a:pt x="142" y="33"/>
                  <a:pt x="135" y="27"/>
                </a:cubicBezTo>
                <a:lnTo>
                  <a:pt x="135" y="20"/>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28" name="Freeform 116"/>
          <p:cNvSpPr>
            <a:spLocks noChangeArrowheads="1"/>
          </p:cNvSpPr>
          <p:nvPr/>
        </p:nvSpPr>
        <p:spPr bwMode="auto">
          <a:xfrm>
            <a:off x="9072563" y="1813719"/>
            <a:ext cx="29369" cy="33338"/>
          </a:xfrm>
          <a:custGeom>
            <a:avLst/>
            <a:gdLst>
              <a:gd name="T0" fmla="*/ 7200 w 116"/>
              <a:gd name="T1" fmla="*/ 31465 h 129"/>
              <a:gd name="T2" fmla="*/ 7200 w 116"/>
              <a:gd name="T3" fmla="*/ 31465 h 129"/>
              <a:gd name="T4" fmla="*/ 0 w 116"/>
              <a:gd name="T5" fmla="*/ 38171 h 129"/>
              <a:gd name="T6" fmla="*/ 7200 w 116"/>
              <a:gd name="T7" fmla="*/ 45392 h 129"/>
              <a:gd name="T8" fmla="*/ 13885 w 116"/>
              <a:gd name="T9" fmla="*/ 66025 h 129"/>
              <a:gd name="T10" fmla="*/ 24684 w 116"/>
              <a:gd name="T11" fmla="*/ 66025 h 129"/>
              <a:gd name="T12" fmla="*/ 48854 w 116"/>
              <a:gd name="T13" fmla="*/ 66025 h 129"/>
              <a:gd name="T14" fmla="*/ 52454 w 116"/>
              <a:gd name="T15" fmla="*/ 66025 h 129"/>
              <a:gd name="T16" fmla="*/ 55539 w 116"/>
              <a:gd name="T17" fmla="*/ 45392 h 129"/>
              <a:gd name="T18" fmla="*/ 55539 w 116"/>
              <a:gd name="T19" fmla="*/ 13927 h 129"/>
              <a:gd name="T20" fmla="*/ 48854 w 116"/>
              <a:gd name="T21" fmla="*/ 6706 h 129"/>
              <a:gd name="T22" fmla="*/ 24684 w 116"/>
              <a:gd name="T23" fmla="*/ 0 h 129"/>
              <a:gd name="T24" fmla="*/ 24684 w 116"/>
              <a:gd name="T25" fmla="*/ 17538 h 129"/>
              <a:gd name="T26" fmla="*/ 7200 w 116"/>
              <a:gd name="T27" fmla="*/ 31465 h 12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16" h="129">
                <a:moveTo>
                  <a:pt x="14" y="61"/>
                </a:moveTo>
                <a:lnTo>
                  <a:pt x="14" y="61"/>
                </a:lnTo>
                <a:cubicBezTo>
                  <a:pt x="7" y="67"/>
                  <a:pt x="7" y="67"/>
                  <a:pt x="0" y="74"/>
                </a:cubicBezTo>
                <a:cubicBezTo>
                  <a:pt x="7" y="74"/>
                  <a:pt x="14" y="81"/>
                  <a:pt x="14" y="88"/>
                </a:cubicBezTo>
                <a:cubicBezTo>
                  <a:pt x="27" y="94"/>
                  <a:pt x="27" y="108"/>
                  <a:pt x="27" y="128"/>
                </a:cubicBezTo>
                <a:cubicBezTo>
                  <a:pt x="48" y="128"/>
                  <a:pt x="48" y="128"/>
                  <a:pt x="48" y="128"/>
                </a:cubicBezTo>
                <a:cubicBezTo>
                  <a:pt x="95" y="128"/>
                  <a:pt x="95" y="128"/>
                  <a:pt x="95" y="128"/>
                </a:cubicBezTo>
                <a:cubicBezTo>
                  <a:pt x="102" y="128"/>
                  <a:pt x="102" y="128"/>
                  <a:pt x="102" y="128"/>
                </a:cubicBezTo>
                <a:cubicBezTo>
                  <a:pt x="102" y="115"/>
                  <a:pt x="108" y="101"/>
                  <a:pt x="108" y="88"/>
                </a:cubicBezTo>
                <a:cubicBezTo>
                  <a:pt x="115" y="67"/>
                  <a:pt x="115" y="47"/>
                  <a:pt x="108" y="27"/>
                </a:cubicBezTo>
                <a:cubicBezTo>
                  <a:pt x="108" y="27"/>
                  <a:pt x="102" y="20"/>
                  <a:pt x="95" y="13"/>
                </a:cubicBezTo>
                <a:cubicBezTo>
                  <a:pt x="81" y="7"/>
                  <a:pt x="68" y="7"/>
                  <a:pt x="48" y="0"/>
                </a:cubicBezTo>
                <a:cubicBezTo>
                  <a:pt x="54" y="13"/>
                  <a:pt x="48" y="27"/>
                  <a:pt x="48" y="34"/>
                </a:cubicBezTo>
                <a:cubicBezTo>
                  <a:pt x="41" y="47"/>
                  <a:pt x="27" y="54"/>
                  <a:pt x="14" y="6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29" name="Freeform 117"/>
          <p:cNvSpPr>
            <a:spLocks noChangeArrowheads="1"/>
          </p:cNvSpPr>
          <p:nvPr/>
        </p:nvSpPr>
        <p:spPr bwMode="auto">
          <a:xfrm>
            <a:off x="9228138" y="2320925"/>
            <a:ext cx="77788" cy="84932"/>
          </a:xfrm>
          <a:custGeom>
            <a:avLst/>
            <a:gdLst>
              <a:gd name="T0" fmla="*/ 49736 w 298"/>
              <a:gd name="T1" fmla="*/ 144271 h 326"/>
              <a:gd name="T2" fmla="*/ 49736 w 298"/>
              <a:gd name="T3" fmla="*/ 144271 h 326"/>
              <a:gd name="T4" fmla="*/ 78008 w 298"/>
              <a:gd name="T5" fmla="*/ 169271 h 326"/>
              <a:gd name="T6" fmla="*/ 84814 w 298"/>
              <a:gd name="T7" fmla="*/ 127084 h 326"/>
              <a:gd name="T8" fmla="*/ 92143 w 298"/>
              <a:gd name="T9" fmla="*/ 81250 h 326"/>
              <a:gd name="T10" fmla="*/ 102614 w 298"/>
              <a:gd name="T11" fmla="*/ 53125 h 326"/>
              <a:gd name="T12" fmla="*/ 109943 w 298"/>
              <a:gd name="T13" fmla="*/ 84896 h 326"/>
              <a:gd name="T14" fmla="*/ 109943 w 298"/>
              <a:gd name="T15" fmla="*/ 88021 h 326"/>
              <a:gd name="T16" fmla="*/ 116749 w 298"/>
              <a:gd name="T17" fmla="*/ 91667 h 326"/>
              <a:gd name="T18" fmla="*/ 127220 w 298"/>
              <a:gd name="T19" fmla="*/ 91667 h 326"/>
              <a:gd name="T20" fmla="*/ 130885 w 298"/>
              <a:gd name="T21" fmla="*/ 91667 h 326"/>
              <a:gd name="T22" fmla="*/ 127220 w 298"/>
              <a:gd name="T23" fmla="*/ 81250 h 326"/>
              <a:gd name="T24" fmla="*/ 127220 w 298"/>
              <a:gd name="T25" fmla="*/ 56771 h 326"/>
              <a:gd name="T26" fmla="*/ 141356 w 298"/>
              <a:gd name="T27" fmla="*/ 25000 h 326"/>
              <a:gd name="T28" fmla="*/ 141356 w 298"/>
              <a:gd name="T29" fmla="*/ 3646 h 326"/>
              <a:gd name="T30" fmla="*/ 130885 w 298"/>
              <a:gd name="T31" fmla="*/ 0 h 326"/>
              <a:gd name="T32" fmla="*/ 127220 w 298"/>
              <a:gd name="T33" fmla="*/ 25000 h 326"/>
              <a:gd name="T34" fmla="*/ 116749 w 298"/>
              <a:gd name="T35" fmla="*/ 35417 h 326"/>
              <a:gd name="T36" fmla="*/ 109943 w 298"/>
              <a:gd name="T37" fmla="*/ 35417 h 326"/>
              <a:gd name="T38" fmla="*/ 109943 w 298"/>
              <a:gd name="T39" fmla="*/ 35417 h 326"/>
              <a:gd name="T40" fmla="*/ 92143 w 298"/>
              <a:gd name="T41" fmla="*/ 31771 h 326"/>
              <a:gd name="T42" fmla="*/ 84814 w 298"/>
              <a:gd name="T43" fmla="*/ 31771 h 326"/>
              <a:gd name="T44" fmla="*/ 49736 w 298"/>
              <a:gd name="T45" fmla="*/ 28646 h 326"/>
              <a:gd name="T46" fmla="*/ 49736 w 298"/>
              <a:gd name="T47" fmla="*/ 28646 h 326"/>
              <a:gd name="T48" fmla="*/ 42407 w 298"/>
              <a:gd name="T49" fmla="*/ 45833 h 326"/>
              <a:gd name="T50" fmla="*/ 31936 w 298"/>
              <a:gd name="T51" fmla="*/ 56771 h 326"/>
              <a:gd name="T52" fmla="*/ 0 w 298"/>
              <a:gd name="T53" fmla="*/ 116146 h 326"/>
              <a:gd name="T54" fmla="*/ 31936 w 298"/>
              <a:gd name="T55" fmla="*/ 123438 h 326"/>
              <a:gd name="T56" fmla="*/ 42407 w 298"/>
              <a:gd name="T57" fmla="*/ 133854 h 326"/>
              <a:gd name="T58" fmla="*/ 49736 w 298"/>
              <a:gd name="T59" fmla="*/ 144271 h 32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298" h="326">
                <a:moveTo>
                  <a:pt x="95" y="277"/>
                </a:moveTo>
                <a:lnTo>
                  <a:pt x="95" y="277"/>
                </a:lnTo>
                <a:cubicBezTo>
                  <a:pt x="108" y="298"/>
                  <a:pt x="122" y="311"/>
                  <a:pt x="149" y="325"/>
                </a:cubicBezTo>
                <a:cubicBezTo>
                  <a:pt x="156" y="298"/>
                  <a:pt x="162" y="271"/>
                  <a:pt x="162" y="244"/>
                </a:cubicBezTo>
                <a:cubicBezTo>
                  <a:pt x="162" y="210"/>
                  <a:pt x="169" y="183"/>
                  <a:pt x="176" y="156"/>
                </a:cubicBezTo>
                <a:cubicBezTo>
                  <a:pt x="176" y="136"/>
                  <a:pt x="183" y="115"/>
                  <a:pt x="196" y="102"/>
                </a:cubicBezTo>
                <a:cubicBezTo>
                  <a:pt x="203" y="122"/>
                  <a:pt x="196" y="149"/>
                  <a:pt x="210" y="163"/>
                </a:cubicBezTo>
                <a:lnTo>
                  <a:pt x="210" y="169"/>
                </a:lnTo>
                <a:cubicBezTo>
                  <a:pt x="216" y="169"/>
                  <a:pt x="216" y="176"/>
                  <a:pt x="223" y="176"/>
                </a:cubicBezTo>
                <a:cubicBezTo>
                  <a:pt x="230" y="176"/>
                  <a:pt x="237" y="176"/>
                  <a:pt x="243" y="176"/>
                </a:cubicBezTo>
                <a:cubicBezTo>
                  <a:pt x="243" y="176"/>
                  <a:pt x="243" y="176"/>
                  <a:pt x="250" y="176"/>
                </a:cubicBezTo>
                <a:cubicBezTo>
                  <a:pt x="243" y="169"/>
                  <a:pt x="243" y="163"/>
                  <a:pt x="243" y="156"/>
                </a:cubicBezTo>
                <a:cubicBezTo>
                  <a:pt x="237" y="142"/>
                  <a:pt x="237" y="122"/>
                  <a:pt x="243" y="109"/>
                </a:cubicBezTo>
                <a:cubicBezTo>
                  <a:pt x="250" y="82"/>
                  <a:pt x="264" y="61"/>
                  <a:pt x="270" y="48"/>
                </a:cubicBezTo>
                <a:cubicBezTo>
                  <a:pt x="291" y="27"/>
                  <a:pt x="297" y="7"/>
                  <a:pt x="270" y="7"/>
                </a:cubicBezTo>
                <a:cubicBezTo>
                  <a:pt x="264" y="0"/>
                  <a:pt x="257" y="0"/>
                  <a:pt x="250" y="0"/>
                </a:cubicBezTo>
                <a:cubicBezTo>
                  <a:pt x="250" y="27"/>
                  <a:pt x="243" y="41"/>
                  <a:pt x="243" y="48"/>
                </a:cubicBezTo>
                <a:cubicBezTo>
                  <a:pt x="237" y="61"/>
                  <a:pt x="230" y="68"/>
                  <a:pt x="223" y="68"/>
                </a:cubicBezTo>
                <a:cubicBezTo>
                  <a:pt x="216" y="68"/>
                  <a:pt x="216" y="68"/>
                  <a:pt x="210" y="68"/>
                </a:cubicBezTo>
                <a:cubicBezTo>
                  <a:pt x="196" y="68"/>
                  <a:pt x="183" y="68"/>
                  <a:pt x="176" y="61"/>
                </a:cubicBezTo>
                <a:cubicBezTo>
                  <a:pt x="162" y="61"/>
                  <a:pt x="162" y="61"/>
                  <a:pt x="162" y="61"/>
                </a:cubicBezTo>
                <a:cubicBezTo>
                  <a:pt x="142" y="55"/>
                  <a:pt x="122" y="55"/>
                  <a:pt x="95" y="55"/>
                </a:cubicBezTo>
                <a:cubicBezTo>
                  <a:pt x="95" y="68"/>
                  <a:pt x="88" y="75"/>
                  <a:pt x="81" y="88"/>
                </a:cubicBezTo>
                <a:cubicBezTo>
                  <a:pt x="75" y="95"/>
                  <a:pt x="68" y="102"/>
                  <a:pt x="61" y="109"/>
                </a:cubicBezTo>
                <a:cubicBezTo>
                  <a:pt x="34" y="142"/>
                  <a:pt x="0" y="169"/>
                  <a:pt x="0" y="223"/>
                </a:cubicBezTo>
                <a:cubicBezTo>
                  <a:pt x="27" y="223"/>
                  <a:pt x="48" y="230"/>
                  <a:pt x="61" y="237"/>
                </a:cubicBezTo>
                <a:cubicBezTo>
                  <a:pt x="68" y="244"/>
                  <a:pt x="75" y="250"/>
                  <a:pt x="81" y="257"/>
                </a:cubicBezTo>
                <a:cubicBezTo>
                  <a:pt x="88" y="264"/>
                  <a:pt x="95" y="271"/>
                  <a:pt x="95" y="27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30" name="Freeform 118"/>
          <p:cNvSpPr>
            <a:spLocks noChangeArrowheads="1"/>
          </p:cNvSpPr>
          <p:nvPr/>
        </p:nvSpPr>
        <p:spPr bwMode="auto">
          <a:xfrm>
            <a:off x="8946357" y="2197894"/>
            <a:ext cx="54769" cy="46038"/>
          </a:xfrm>
          <a:custGeom>
            <a:avLst/>
            <a:gdLst>
              <a:gd name="T0" fmla="*/ 52966 w 210"/>
              <a:gd name="T1" fmla="*/ 91258 h 176"/>
              <a:gd name="T2" fmla="*/ 52966 w 210"/>
              <a:gd name="T3" fmla="*/ 91258 h 176"/>
              <a:gd name="T4" fmla="*/ 84956 w 210"/>
              <a:gd name="T5" fmla="*/ 84478 h 176"/>
              <a:gd name="T6" fmla="*/ 95444 w 210"/>
              <a:gd name="T7" fmla="*/ 59969 h 176"/>
              <a:gd name="T8" fmla="*/ 106457 w 210"/>
              <a:gd name="T9" fmla="*/ 3650 h 176"/>
              <a:gd name="T10" fmla="*/ 109604 w 210"/>
              <a:gd name="T11" fmla="*/ 0 h 176"/>
              <a:gd name="T12" fmla="*/ 106457 w 210"/>
              <a:gd name="T13" fmla="*/ 0 h 176"/>
              <a:gd name="T14" fmla="*/ 95444 w 210"/>
              <a:gd name="T15" fmla="*/ 3650 h 176"/>
              <a:gd name="T16" fmla="*/ 84956 w 210"/>
              <a:gd name="T17" fmla="*/ 6779 h 176"/>
              <a:gd name="T18" fmla="*/ 52966 w 210"/>
              <a:gd name="T19" fmla="*/ 14080 h 176"/>
              <a:gd name="T20" fmla="*/ 31990 w 210"/>
              <a:gd name="T21" fmla="*/ 17730 h 176"/>
              <a:gd name="T22" fmla="*/ 7342 w 210"/>
              <a:gd name="T23" fmla="*/ 34939 h 176"/>
              <a:gd name="T24" fmla="*/ 0 w 210"/>
              <a:gd name="T25" fmla="*/ 52669 h 176"/>
              <a:gd name="T26" fmla="*/ 7342 w 210"/>
              <a:gd name="T27" fmla="*/ 52669 h 176"/>
              <a:gd name="T28" fmla="*/ 31990 w 210"/>
              <a:gd name="T29" fmla="*/ 49018 h 176"/>
              <a:gd name="T30" fmla="*/ 38807 w 210"/>
              <a:gd name="T31" fmla="*/ 91258 h 176"/>
              <a:gd name="T32" fmla="*/ 52966 w 210"/>
              <a:gd name="T33" fmla="*/ 91258 h 17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10" h="176">
                <a:moveTo>
                  <a:pt x="101" y="175"/>
                </a:moveTo>
                <a:lnTo>
                  <a:pt x="101" y="175"/>
                </a:lnTo>
                <a:cubicBezTo>
                  <a:pt x="128" y="175"/>
                  <a:pt x="149" y="169"/>
                  <a:pt x="162" y="162"/>
                </a:cubicBezTo>
                <a:cubicBezTo>
                  <a:pt x="176" y="148"/>
                  <a:pt x="176" y="135"/>
                  <a:pt x="182" y="115"/>
                </a:cubicBezTo>
                <a:cubicBezTo>
                  <a:pt x="189" y="81"/>
                  <a:pt x="182" y="34"/>
                  <a:pt x="203" y="7"/>
                </a:cubicBezTo>
                <a:cubicBezTo>
                  <a:pt x="209" y="0"/>
                  <a:pt x="209" y="0"/>
                  <a:pt x="209" y="0"/>
                </a:cubicBezTo>
                <a:cubicBezTo>
                  <a:pt x="209" y="0"/>
                  <a:pt x="209" y="0"/>
                  <a:pt x="203" y="0"/>
                </a:cubicBezTo>
                <a:cubicBezTo>
                  <a:pt x="196" y="7"/>
                  <a:pt x="189" y="7"/>
                  <a:pt x="182" y="7"/>
                </a:cubicBezTo>
                <a:cubicBezTo>
                  <a:pt x="176" y="13"/>
                  <a:pt x="169" y="13"/>
                  <a:pt x="162" y="13"/>
                </a:cubicBezTo>
                <a:cubicBezTo>
                  <a:pt x="135" y="20"/>
                  <a:pt x="115" y="20"/>
                  <a:pt x="101" y="27"/>
                </a:cubicBezTo>
                <a:cubicBezTo>
                  <a:pt x="88" y="27"/>
                  <a:pt x="74" y="34"/>
                  <a:pt x="61" y="34"/>
                </a:cubicBezTo>
                <a:cubicBezTo>
                  <a:pt x="41" y="40"/>
                  <a:pt x="27" y="54"/>
                  <a:pt x="14" y="67"/>
                </a:cubicBezTo>
                <a:cubicBezTo>
                  <a:pt x="7" y="74"/>
                  <a:pt x="0" y="88"/>
                  <a:pt x="0" y="101"/>
                </a:cubicBezTo>
                <a:cubicBezTo>
                  <a:pt x="7" y="101"/>
                  <a:pt x="7" y="101"/>
                  <a:pt x="14" y="101"/>
                </a:cubicBezTo>
                <a:cubicBezTo>
                  <a:pt x="34" y="101"/>
                  <a:pt x="47" y="94"/>
                  <a:pt x="61" y="94"/>
                </a:cubicBezTo>
                <a:cubicBezTo>
                  <a:pt x="101" y="88"/>
                  <a:pt x="81" y="81"/>
                  <a:pt x="74" y="175"/>
                </a:cubicBezTo>
                <a:cubicBezTo>
                  <a:pt x="81" y="175"/>
                  <a:pt x="95" y="175"/>
                  <a:pt x="101" y="17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33" name="Freeform 121"/>
          <p:cNvSpPr>
            <a:spLocks noChangeArrowheads="1"/>
          </p:cNvSpPr>
          <p:nvPr/>
        </p:nvSpPr>
        <p:spPr bwMode="auto">
          <a:xfrm>
            <a:off x="9174163" y="2434432"/>
            <a:ext cx="53182" cy="46038"/>
          </a:xfrm>
          <a:custGeom>
            <a:avLst/>
            <a:gdLst>
              <a:gd name="T0" fmla="*/ 105022 w 204"/>
              <a:gd name="T1" fmla="*/ 38589 h 176"/>
              <a:gd name="T2" fmla="*/ 105022 w 204"/>
              <a:gd name="T3" fmla="*/ 38589 h 176"/>
              <a:gd name="T4" fmla="*/ 94157 w 204"/>
              <a:gd name="T5" fmla="*/ 38589 h 176"/>
              <a:gd name="T6" fmla="*/ 83810 w 204"/>
              <a:gd name="T7" fmla="*/ 38589 h 176"/>
              <a:gd name="T8" fmla="*/ 77085 w 204"/>
              <a:gd name="T9" fmla="*/ 38589 h 176"/>
              <a:gd name="T10" fmla="*/ 59495 w 204"/>
              <a:gd name="T11" fmla="*/ 66748 h 176"/>
              <a:gd name="T12" fmla="*/ 41905 w 204"/>
              <a:gd name="T13" fmla="*/ 77178 h 176"/>
              <a:gd name="T14" fmla="*/ 41905 w 204"/>
              <a:gd name="T15" fmla="*/ 77178 h 176"/>
              <a:gd name="T16" fmla="*/ 41905 w 204"/>
              <a:gd name="T17" fmla="*/ 45368 h 176"/>
              <a:gd name="T18" fmla="*/ 52252 w 204"/>
              <a:gd name="T19" fmla="*/ 14080 h 176"/>
              <a:gd name="T20" fmla="*/ 41905 w 204"/>
              <a:gd name="T21" fmla="*/ 14080 h 176"/>
              <a:gd name="T22" fmla="*/ 24315 w 204"/>
              <a:gd name="T23" fmla="*/ 10429 h 176"/>
              <a:gd name="T24" fmla="*/ 13968 w 204"/>
              <a:gd name="T25" fmla="*/ 10429 h 176"/>
              <a:gd name="T26" fmla="*/ 0 w 204"/>
              <a:gd name="T27" fmla="*/ 0 h 176"/>
              <a:gd name="T28" fmla="*/ 0 w 204"/>
              <a:gd name="T29" fmla="*/ 3129 h 176"/>
              <a:gd name="T30" fmla="*/ 0 w 204"/>
              <a:gd name="T31" fmla="*/ 28159 h 176"/>
              <a:gd name="T32" fmla="*/ 13968 w 204"/>
              <a:gd name="T33" fmla="*/ 45368 h 176"/>
              <a:gd name="T34" fmla="*/ 24315 w 204"/>
              <a:gd name="T35" fmla="*/ 56319 h 176"/>
              <a:gd name="T36" fmla="*/ 27937 w 204"/>
              <a:gd name="T37" fmla="*/ 91258 h 176"/>
              <a:gd name="T38" fmla="*/ 41905 w 204"/>
              <a:gd name="T39" fmla="*/ 91258 h 176"/>
              <a:gd name="T40" fmla="*/ 59495 w 204"/>
              <a:gd name="T41" fmla="*/ 91258 h 176"/>
              <a:gd name="T42" fmla="*/ 77085 w 204"/>
              <a:gd name="T43" fmla="*/ 91258 h 176"/>
              <a:gd name="T44" fmla="*/ 83810 w 204"/>
              <a:gd name="T45" fmla="*/ 91258 h 176"/>
              <a:gd name="T46" fmla="*/ 91053 w 204"/>
              <a:gd name="T47" fmla="*/ 77178 h 176"/>
              <a:gd name="T48" fmla="*/ 83810 w 204"/>
              <a:gd name="T49" fmla="*/ 73527 h 176"/>
              <a:gd name="T50" fmla="*/ 80189 w 204"/>
              <a:gd name="T51" fmla="*/ 52669 h 176"/>
              <a:gd name="T52" fmla="*/ 83810 w 204"/>
              <a:gd name="T53" fmla="*/ 52669 h 176"/>
              <a:gd name="T54" fmla="*/ 94157 w 204"/>
              <a:gd name="T55" fmla="*/ 49018 h 176"/>
              <a:gd name="T56" fmla="*/ 105022 w 204"/>
              <a:gd name="T57" fmla="*/ 38589 h 17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204" h="176">
                <a:moveTo>
                  <a:pt x="203" y="74"/>
                </a:moveTo>
                <a:lnTo>
                  <a:pt x="203" y="74"/>
                </a:lnTo>
                <a:cubicBezTo>
                  <a:pt x="196" y="74"/>
                  <a:pt x="189" y="74"/>
                  <a:pt x="182" y="74"/>
                </a:cubicBezTo>
                <a:cubicBezTo>
                  <a:pt x="176" y="74"/>
                  <a:pt x="169" y="74"/>
                  <a:pt x="162" y="74"/>
                </a:cubicBezTo>
                <a:cubicBezTo>
                  <a:pt x="155" y="74"/>
                  <a:pt x="155" y="74"/>
                  <a:pt x="149" y="74"/>
                </a:cubicBezTo>
                <a:cubicBezTo>
                  <a:pt x="101" y="74"/>
                  <a:pt x="122" y="101"/>
                  <a:pt x="115" y="128"/>
                </a:cubicBezTo>
                <a:cubicBezTo>
                  <a:pt x="108" y="135"/>
                  <a:pt x="101" y="141"/>
                  <a:pt x="81" y="148"/>
                </a:cubicBezTo>
                <a:cubicBezTo>
                  <a:pt x="68" y="121"/>
                  <a:pt x="74" y="101"/>
                  <a:pt x="81" y="87"/>
                </a:cubicBezTo>
                <a:cubicBezTo>
                  <a:pt x="95" y="74"/>
                  <a:pt x="108" y="60"/>
                  <a:pt x="101" y="27"/>
                </a:cubicBezTo>
                <a:cubicBezTo>
                  <a:pt x="95" y="27"/>
                  <a:pt x="88" y="27"/>
                  <a:pt x="81" y="27"/>
                </a:cubicBezTo>
                <a:cubicBezTo>
                  <a:pt x="68" y="27"/>
                  <a:pt x="61" y="27"/>
                  <a:pt x="47" y="20"/>
                </a:cubicBezTo>
                <a:cubicBezTo>
                  <a:pt x="41" y="20"/>
                  <a:pt x="34" y="20"/>
                  <a:pt x="27" y="20"/>
                </a:cubicBezTo>
                <a:cubicBezTo>
                  <a:pt x="20" y="13"/>
                  <a:pt x="7" y="6"/>
                  <a:pt x="0" y="0"/>
                </a:cubicBezTo>
                <a:cubicBezTo>
                  <a:pt x="0" y="6"/>
                  <a:pt x="0" y="6"/>
                  <a:pt x="0" y="6"/>
                </a:cubicBezTo>
                <a:cubicBezTo>
                  <a:pt x="0" y="27"/>
                  <a:pt x="0" y="40"/>
                  <a:pt x="0" y="54"/>
                </a:cubicBezTo>
                <a:cubicBezTo>
                  <a:pt x="7" y="67"/>
                  <a:pt x="20" y="81"/>
                  <a:pt x="27" y="87"/>
                </a:cubicBezTo>
                <a:cubicBezTo>
                  <a:pt x="34" y="94"/>
                  <a:pt x="41" y="101"/>
                  <a:pt x="47" y="108"/>
                </a:cubicBezTo>
                <a:cubicBezTo>
                  <a:pt x="54" y="121"/>
                  <a:pt x="61" y="141"/>
                  <a:pt x="54" y="175"/>
                </a:cubicBezTo>
                <a:cubicBezTo>
                  <a:pt x="61" y="175"/>
                  <a:pt x="74" y="168"/>
                  <a:pt x="81" y="175"/>
                </a:cubicBezTo>
                <a:cubicBezTo>
                  <a:pt x="95" y="175"/>
                  <a:pt x="101" y="175"/>
                  <a:pt x="115" y="175"/>
                </a:cubicBezTo>
                <a:cubicBezTo>
                  <a:pt x="128" y="175"/>
                  <a:pt x="142" y="175"/>
                  <a:pt x="149" y="175"/>
                </a:cubicBezTo>
                <a:cubicBezTo>
                  <a:pt x="155" y="175"/>
                  <a:pt x="162" y="175"/>
                  <a:pt x="162" y="175"/>
                </a:cubicBezTo>
                <a:cubicBezTo>
                  <a:pt x="176" y="168"/>
                  <a:pt x="182" y="162"/>
                  <a:pt x="176" y="148"/>
                </a:cubicBezTo>
                <a:cubicBezTo>
                  <a:pt x="176" y="148"/>
                  <a:pt x="169" y="148"/>
                  <a:pt x="162" y="141"/>
                </a:cubicBezTo>
                <a:cubicBezTo>
                  <a:pt x="155" y="135"/>
                  <a:pt x="149" y="121"/>
                  <a:pt x="155" y="101"/>
                </a:cubicBezTo>
                <a:lnTo>
                  <a:pt x="162" y="101"/>
                </a:lnTo>
                <a:cubicBezTo>
                  <a:pt x="169" y="101"/>
                  <a:pt x="176" y="94"/>
                  <a:pt x="182" y="94"/>
                </a:cubicBezTo>
                <a:cubicBezTo>
                  <a:pt x="196" y="94"/>
                  <a:pt x="203" y="87"/>
                  <a:pt x="203" y="7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34" name="Freeform 122"/>
          <p:cNvSpPr>
            <a:spLocks noChangeArrowheads="1"/>
          </p:cNvSpPr>
          <p:nvPr/>
        </p:nvSpPr>
        <p:spPr bwMode="auto">
          <a:xfrm>
            <a:off x="8712200" y="1699419"/>
            <a:ext cx="74613" cy="65088"/>
          </a:xfrm>
          <a:custGeom>
            <a:avLst/>
            <a:gdLst>
              <a:gd name="T0" fmla="*/ 92095 w 285"/>
              <a:gd name="T1" fmla="*/ 21364 h 251"/>
              <a:gd name="T2" fmla="*/ 92095 w 285"/>
              <a:gd name="T3" fmla="*/ 21364 h 251"/>
              <a:gd name="T4" fmla="*/ 84769 w 285"/>
              <a:gd name="T5" fmla="*/ 17716 h 251"/>
              <a:gd name="T6" fmla="*/ 81106 w 285"/>
              <a:gd name="T7" fmla="*/ 14069 h 251"/>
              <a:gd name="T8" fmla="*/ 81106 w 285"/>
              <a:gd name="T9" fmla="*/ 17716 h 251"/>
              <a:gd name="T10" fmla="*/ 77967 w 285"/>
              <a:gd name="T11" fmla="*/ 14069 h 251"/>
              <a:gd name="T12" fmla="*/ 66978 w 285"/>
              <a:gd name="T13" fmla="*/ 14069 h 251"/>
              <a:gd name="T14" fmla="*/ 66978 w 285"/>
              <a:gd name="T15" fmla="*/ 14069 h 251"/>
              <a:gd name="T16" fmla="*/ 49710 w 285"/>
              <a:gd name="T17" fmla="*/ 3647 h 251"/>
              <a:gd name="T18" fmla="*/ 42385 w 285"/>
              <a:gd name="T19" fmla="*/ 3647 h 251"/>
              <a:gd name="T20" fmla="*/ 7326 w 285"/>
              <a:gd name="T21" fmla="*/ 49501 h 251"/>
              <a:gd name="T22" fmla="*/ 3663 w 285"/>
              <a:gd name="T23" fmla="*/ 80765 h 251"/>
              <a:gd name="T24" fmla="*/ 7326 w 285"/>
              <a:gd name="T25" fmla="*/ 80765 h 251"/>
              <a:gd name="T26" fmla="*/ 49710 w 285"/>
              <a:gd name="T27" fmla="*/ 80765 h 251"/>
              <a:gd name="T28" fmla="*/ 66978 w 285"/>
              <a:gd name="T29" fmla="*/ 91707 h 251"/>
              <a:gd name="T30" fmla="*/ 77967 w 285"/>
              <a:gd name="T31" fmla="*/ 116197 h 251"/>
              <a:gd name="T32" fmla="*/ 81106 w 285"/>
              <a:gd name="T33" fmla="*/ 130266 h 251"/>
              <a:gd name="T34" fmla="*/ 84769 w 285"/>
              <a:gd name="T35" fmla="*/ 122971 h 251"/>
              <a:gd name="T36" fmla="*/ 95235 w 285"/>
              <a:gd name="T37" fmla="*/ 116197 h 251"/>
              <a:gd name="T38" fmla="*/ 141282 w 285"/>
              <a:gd name="T39" fmla="*/ 88060 h 251"/>
              <a:gd name="T40" fmla="*/ 148608 w 285"/>
              <a:gd name="T41" fmla="*/ 66696 h 251"/>
              <a:gd name="T42" fmla="*/ 141282 w 285"/>
              <a:gd name="T43" fmla="*/ 70344 h 251"/>
              <a:gd name="T44" fmla="*/ 95235 w 285"/>
              <a:gd name="T45" fmla="*/ 73991 h 251"/>
              <a:gd name="T46" fmla="*/ 84769 w 285"/>
              <a:gd name="T47" fmla="*/ 73991 h 251"/>
              <a:gd name="T48" fmla="*/ 77967 w 285"/>
              <a:gd name="T49" fmla="*/ 70344 h 251"/>
              <a:gd name="T50" fmla="*/ 66978 w 285"/>
              <a:gd name="T51" fmla="*/ 63570 h 251"/>
              <a:gd name="T52" fmla="*/ 63839 w 285"/>
              <a:gd name="T53" fmla="*/ 63570 h 251"/>
              <a:gd name="T54" fmla="*/ 66978 w 285"/>
              <a:gd name="T55" fmla="*/ 56275 h 251"/>
              <a:gd name="T56" fmla="*/ 77967 w 285"/>
              <a:gd name="T57" fmla="*/ 52627 h 251"/>
              <a:gd name="T58" fmla="*/ 84769 w 285"/>
              <a:gd name="T59" fmla="*/ 52627 h 251"/>
              <a:gd name="T60" fmla="*/ 95235 w 285"/>
              <a:gd name="T61" fmla="*/ 52627 h 251"/>
              <a:gd name="T62" fmla="*/ 141282 w 285"/>
              <a:gd name="T63" fmla="*/ 38559 h 251"/>
              <a:gd name="T64" fmla="*/ 127154 w 285"/>
              <a:gd name="T65" fmla="*/ 0 h 251"/>
              <a:gd name="T66" fmla="*/ 127154 w 285"/>
              <a:gd name="T67" fmla="*/ 28137 h 251"/>
              <a:gd name="T68" fmla="*/ 95235 w 285"/>
              <a:gd name="T69" fmla="*/ 24490 h 251"/>
              <a:gd name="T70" fmla="*/ 92095 w 285"/>
              <a:gd name="T71" fmla="*/ 21364 h 251"/>
              <a:gd name="T72" fmla="*/ 49710 w 285"/>
              <a:gd name="T73" fmla="*/ 56275 h 251"/>
              <a:gd name="T74" fmla="*/ 49710 w 285"/>
              <a:gd name="T75" fmla="*/ 56275 h 251"/>
              <a:gd name="T76" fmla="*/ 42385 w 285"/>
              <a:gd name="T77" fmla="*/ 52627 h 251"/>
              <a:gd name="T78" fmla="*/ 49710 w 285"/>
              <a:gd name="T79" fmla="*/ 31785 h 251"/>
              <a:gd name="T80" fmla="*/ 49710 w 285"/>
              <a:gd name="T81" fmla="*/ 56275 h 251"/>
              <a:gd name="T82" fmla="*/ 52850 w 285"/>
              <a:gd name="T83" fmla="*/ 56275 h 251"/>
              <a:gd name="T84" fmla="*/ 49710 w 285"/>
              <a:gd name="T85" fmla="*/ 56275 h 25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285" h="251">
                <a:moveTo>
                  <a:pt x="176" y="41"/>
                </a:moveTo>
                <a:lnTo>
                  <a:pt x="176" y="41"/>
                </a:lnTo>
                <a:cubicBezTo>
                  <a:pt x="176" y="41"/>
                  <a:pt x="169" y="34"/>
                  <a:pt x="162" y="34"/>
                </a:cubicBezTo>
                <a:cubicBezTo>
                  <a:pt x="162" y="34"/>
                  <a:pt x="162" y="27"/>
                  <a:pt x="155" y="27"/>
                </a:cubicBezTo>
                <a:cubicBezTo>
                  <a:pt x="155" y="34"/>
                  <a:pt x="155" y="34"/>
                  <a:pt x="155" y="34"/>
                </a:cubicBezTo>
                <a:cubicBezTo>
                  <a:pt x="155" y="34"/>
                  <a:pt x="149" y="34"/>
                  <a:pt x="149" y="27"/>
                </a:cubicBezTo>
                <a:cubicBezTo>
                  <a:pt x="142" y="27"/>
                  <a:pt x="135" y="27"/>
                  <a:pt x="128" y="27"/>
                </a:cubicBezTo>
                <a:cubicBezTo>
                  <a:pt x="122" y="14"/>
                  <a:pt x="115" y="7"/>
                  <a:pt x="95" y="7"/>
                </a:cubicBezTo>
                <a:cubicBezTo>
                  <a:pt x="95" y="0"/>
                  <a:pt x="88" y="7"/>
                  <a:pt x="81" y="7"/>
                </a:cubicBezTo>
                <a:cubicBezTo>
                  <a:pt x="81" y="61"/>
                  <a:pt x="34" y="68"/>
                  <a:pt x="14" y="95"/>
                </a:cubicBezTo>
                <a:cubicBezTo>
                  <a:pt x="7" y="108"/>
                  <a:pt x="0" y="128"/>
                  <a:pt x="7" y="155"/>
                </a:cubicBezTo>
                <a:lnTo>
                  <a:pt x="14" y="155"/>
                </a:lnTo>
                <a:cubicBezTo>
                  <a:pt x="54" y="149"/>
                  <a:pt x="81" y="149"/>
                  <a:pt x="95" y="155"/>
                </a:cubicBezTo>
                <a:cubicBezTo>
                  <a:pt x="108" y="162"/>
                  <a:pt x="122" y="169"/>
                  <a:pt x="128" y="176"/>
                </a:cubicBezTo>
                <a:cubicBezTo>
                  <a:pt x="142" y="189"/>
                  <a:pt x="142" y="203"/>
                  <a:pt x="149" y="223"/>
                </a:cubicBezTo>
                <a:cubicBezTo>
                  <a:pt x="149" y="230"/>
                  <a:pt x="155" y="243"/>
                  <a:pt x="155" y="250"/>
                </a:cubicBezTo>
                <a:cubicBezTo>
                  <a:pt x="162" y="243"/>
                  <a:pt x="162" y="243"/>
                  <a:pt x="162" y="236"/>
                </a:cubicBezTo>
                <a:cubicBezTo>
                  <a:pt x="169" y="230"/>
                  <a:pt x="176" y="223"/>
                  <a:pt x="182" y="223"/>
                </a:cubicBezTo>
                <a:cubicBezTo>
                  <a:pt x="209" y="203"/>
                  <a:pt x="250" y="216"/>
                  <a:pt x="270" y="169"/>
                </a:cubicBezTo>
                <a:cubicBezTo>
                  <a:pt x="277" y="162"/>
                  <a:pt x="277" y="149"/>
                  <a:pt x="284" y="128"/>
                </a:cubicBezTo>
                <a:cubicBezTo>
                  <a:pt x="277" y="128"/>
                  <a:pt x="277" y="135"/>
                  <a:pt x="270" y="135"/>
                </a:cubicBezTo>
                <a:cubicBezTo>
                  <a:pt x="236" y="149"/>
                  <a:pt x="209" y="149"/>
                  <a:pt x="182" y="142"/>
                </a:cubicBezTo>
                <a:cubicBezTo>
                  <a:pt x="176" y="142"/>
                  <a:pt x="169" y="142"/>
                  <a:pt x="162" y="142"/>
                </a:cubicBezTo>
                <a:cubicBezTo>
                  <a:pt x="162" y="135"/>
                  <a:pt x="155" y="135"/>
                  <a:pt x="149" y="135"/>
                </a:cubicBezTo>
                <a:cubicBezTo>
                  <a:pt x="142" y="128"/>
                  <a:pt x="135" y="128"/>
                  <a:pt x="128" y="122"/>
                </a:cubicBezTo>
                <a:cubicBezTo>
                  <a:pt x="122" y="122"/>
                  <a:pt x="122" y="122"/>
                  <a:pt x="122" y="122"/>
                </a:cubicBezTo>
                <a:cubicBezTo>
                  <a:pt x="122" y="115"/>
                  <a:pt x="122" y="115"/>
                  <a:pt x="128" y="108"/>
                </a:cubicBezTo>
                <a:cubicBezTo>
                  <a:pt x="135" y="101"/>
                  <a:pt x="142" y="101"/>
                  <a:pt x="149" y="101"/>
                </a:cubicBezTo>
                <a:cubicBezTo>
                  <a:pt x="155" y="101"/>
                  <a:pt x="162" y="101"/>
                  <a:pt x="162" y="101"/>
                </a:cubicBezTo>
                <a:cubicBezTo>
                  <a:pt x="169" y="101"/>
                  <a:pt x="176" y="101"/>
                  <a:pt x="182" y="101"/>
                </a:cubicBezTo>
                <a:cubicBezTo>
                  <a:pt x="216" y="101"/>
                  <a:pt x="257" y="101"/>
                  <a:pt x="270" y="74"/>
                </a:cubicBezTo>
                <a:cubicBezTo>
                  <a:pt x="263" y="47"/>
                  <a:pt x="270" y="7"/>
                  <a:pt x="243" y="0"/>
                </a:cubicBezTo>
                <a:cubicBezTo>
                  <a:pt x="243" y="54"/>
                  <a:pt x="243" y="54"/>
                  <a:pt x="243" y="54"/>
                </a:cubicBezTo>
                <a:cubicBezTo>
                  <a:pt x="216" y="61"/>
                  <a:pt x="196" y="54"/>
                  <a:pt x="182" y="47"/>
                </a:cubicBezTo>
                <a:cubicBezTo>
                  <a:pt x="182" y="47"/>
                  <a:pt x="176" y="47"/>
                  <a:pt x="176" y="41"/>
                </a:cubicBezTo>
                <a:close/>
                <a:moveTo>
                  <a:pt x="95" y="108"/>
                </a:moveTo>
                <a:lnTo>
                  <a:pt x="95" y="108"/>
                </a:lnTo>
                <a:cubicBezTo>
                  <a:pt x="95" y="108"/>
                  <a:pt x="88" y="108"/>
                  <a:pt x="81" y="101"/>
                </a:cubicBezTo>
                <a:cubicBezTo>
                  <a:pt x="88" y="88"/>
                  <a:pt x="88" y="68"/>
                  <a:pt x="95" y="61"/>
                </a:cubicBezTo>
                <a:cubicBezTo>
                  <a:pt x="95" y="81"/>
                  <a:pt x="95" y="95"/>
                  <a:pt x="95" y="108"/>
                </a:cubicBezTo>
                <a:cubicBezTo>
                  <a:pt x="101" y="108"/>
                  <a:pt x="101" y="108"/>
                  <a:pt x="101" y="108"/>
                </a:cubicBezTo>
                <a:lnTo>
                  <a:pt x="95" y="108"/>
                </a:lnTo>
                <a:close/>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35" name="Freeform 123"/>
          <p:cNvSpPr>
            <a:spLocks noChangeArrowheads="1"/>
          </p:cNvSpPr>
          <p:nvPr/>
        </p:nvSpPr>
        <p:spPr bwMode="auto">
          <a:xfrm>
            <a:off x="9474994" y="2590800"/>
            <a:ext cx="40481" cy="33338"/>
          </a:xfrm>
          <a:custGeom>
            <a:avLst/>
            <a:gdLst>
              <a:gd name="T0" fmla="*/ 24194 w 156"/>
              <a:gd name="T1" fmla="*/ 66024 h 129"/>
              <a:gd name="T2" fmla="*/ 24194 w 156"/>
              <a:gd name="T3" fmla="*/ 66024 h 129"/>
              <a:gd name="T4" fmla="*/ 51990 w 156"/>
              <a:gd name="T5" fmla="*/ 62413 h 129"/>
              <a:gd name="T6" fmla="*/ 55594 w 156"/>
              <a:gd name="T7" fmla="*/ 59319 h 129"/>
              <a:gd name="T8" fmla="*/ 69492 w 156"/>
              <a:gd name="T9" fmla="*/ 45392 h 129"/>
              <a:gd name="T10" fmla="*/ 76184 w 156"/>
              <a:gd name="T11" fmla="*/ 34560 h 129"/>
              <a:gd name="T12" fmla="*/ 79787 w 156"/>
              <a:gd name="T13" fmla="*/ 27854 h 129"/>
              <a:gd name="T14" fmla="*/ 76184 w 156"/>
              <a:gd name="T15" fmla="*/ 27854 h 129"/>
              <a:gd name="T16" fmla="*/ 69492 w 156"/>
              <a:gd name="T17" fmla="*/ 27854 h 129"/>
              <a:gd name="T18" fmla="*/ 55594 w 156"/>
              <a:gd name="T19" fmla="*/ 31465 h 129"/>
              <a:gd name="T20" fmla="*/ 51990 w 156"/>
              <a:gd name="T21" fmla="*/ 31465 h 129"/>
              <a:gd name="T22" fmla="*/ 51990 w 156"/>
              <a:gd name="T23" fmla="*/ 6706 h 129"/>
              <a:gd name="T24" fmla="*/ 55594 w 156"/>
              <a:gd name="T25" fmla="*/ 3611 h 129"/>
              <a:gd name="T26" fmla="*/ 55594 w 156"/>
              <a:gd name="T27" fmla="*/ 3611 h 129"/>
              <a:gd name="T28" fmla="*/ 55594 w 156"/>
              <a:gd name="T29" fmla="*/ 3611 h 129"/>
              <a:gd name="T30" fmla="*/ 51990 w 156"/>
              <a:gd name="T31" fmla="*/ 0 h 129"/>
              <a:gd name="T32" fmla="*/ 24194 w 156"/>
              <a:gd name="T33" fmla="*/ 3611 h 129"/>
              <a:gd name="T34" fmla="*/ 3089 w 156"/>
              <a:gd name="T35" fmla="*/ 13927 h 129"/>
              <a:gd name="T36" fmla="*/ 16987 w 156"/>
              <a:gd name="T37" fmla="*/ 66024 h 129"/>
              <a:gd name="T38" fmla="*/ 24194 w 156"/>
              <a:gd name="T39" fmla="*/ 66024 h 129"/>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56" h="129">
                <a:moveTo>
                  <a:pt x="47" y="128"/>
                </a:moveTo>
                <a:lnTo>
                  <a:pt x="47" y="128"/>
                </a:lnTo>
                <a:cubicBezTo>
                  <a:pt x="67" y="128"/>
                  <a:pt x="87" y="128"/>
                  <a:pt x="101" y="121"/>
                </a:cubicBezTo>
                <a:cubicBezTo>
                  <a:pt x="101" y="121"/>
                  <a:pt x="101" y="115"/>
                  <a:pt x="108" y="115"/>
                </a:cubicBezTo>
                <a:cubicBezTo>
                  <a:pt x="121" y="108"/>
                  <a:pt x="128" y="94"/>
                  <a:pt x="135" y="88"/>
                </a:cubicBezTo>
                <a:cubicBezTo>
                  <a:pt x="141" y="81"/>
                  <a:pt x="141" y="74"/>
                  <a:pt x="148" y="67"/>
                </a:cubicBezTo>
                <a:cubicBezTo>
                  <a:pt x="148" y="61"/>
                  <a:pt x="155" y="61"/>
                  <a:pt x="155" y="54"/>
                </a:cubicBezTo>
                <a:cubicBezTo>
                  <a:pt x="148" y="54"/>
                  <a:pt x="148" y="54"/>
                  <a:pt x="148" y="54"/>
                </a:cubicBezTo>
                <a:cubicBezTo>
                  <a:pt x="135" y="54"/>
                  <a:pt x="135" y="54"/>
                  <a:pt x="135" y="54"/>
                </a:cubicBezTo>
                <a:cubicBezTo>
                  <a:pt x="128" y="54"/>
                  <a:pt x="114" y="61"/>
                  <a:pt x="108" y="61"/>
                </a:cubicBezTo>
                <a:cubicBezTo>
                  <a:pt x="101" y="61"/>
                  <a:pt x="101" y="61"/>
                  <a:pt x="101" y="61"/>
                </a:cubicBezTo>
                <a:cubicBezTo>
                  <a:pt x="47" y="67"/>
                  <a:pt x="67" y="67"/>
                  <a:pt x="101" y="13"/>
                </a:cubicBezTo>
                <a:cubicBezTo>
                  <a:pt x="101" y="13"/>
                  <a:pt x="101" y="7"/>
                  <a:pt x="108" y="7"/>
                </a:cubicBezTo>
                <a:cubicBezTo>
                  <a:pt x="101" y="0"/>
                  <a:pt x="101" y="0"/>
                  <a:pt x="101" y="0"/>
                </a:cubicBezTo>
                <a:cubicBezTo>
                  <a:pt x="81" y="0"/>
                  <a:pt x="60" y="7"/>
                  <a:pt x="47" y="7"/>
                </a:cubicBezTo>
                <a:cubicBezTo>
                  <a:pt x="27" y="13"/>
                  <a:pt x="13" y="20"/>
                  <a:pt x="6" y="27"/>
                </a:cubicBezTo>
                <a:cubicBezTo>
                  <a:pt x="0" y="74"/>
                  <a:pt x="33" y="81"/>
                  <a:pt x="33" y="128"/>
                </a:cubicBezTo>
                <a:cubicBezTo>
                  <a:pt x="33" y="128"/>
                  <a:pt x="40" y="128"/>
                  <a:pt x="47" y="12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36" name="Freeform 124"/>
          <p:cNvSpPr>
            <a:spLocks noChangeArrowheads="1"/>
          </p:cNvSpPr>
          <p:nvPr/>
        </p:nvSpPr>
        <p:spPr bwMode="auto">
          <a:xfrm>
            <a:off x="9144794" y="2518569"/>
            <a:ext cx="82550" cy="88900"/>
          </a:xfrm>
          <a:custGeom>
            <a:avLst/>
            <a:gdLst>
              <a:gd name="T0" fmla="*/ 7250 w 319"/>
              <a:gd name="T1" fmla="*/ 178451 h 345"/>
              <a:gd name="T2" fmla="*/ 7250 w 319"/>
              <a:gd name="T3" fmla="*/ 178451 h 345"/>
              <a:gd name="T4" fmla="*/ 10875 w 319"/>
              <a:gd name="T5" fmla="*/ 178451 h 345"/>
              <a:gd name="T6" fmla="*/ 13982 w 319"/>
              <a:gd name="T7" fmla="*/ 178451 h 345"/>
              <a:gd name="T8" fmla="*/ 21232 w 319"/>
              <a:gd name="T9" fmla="*/ 175339 h 345"/>
              <a:gd name="T10" fmla="*/ 35214 w 319"/>
              <a:gd name="T11" fmla="*/ 175339 h 345"/>
              <a:gd name="T12" fmla="*/ 55927 w 319"/>
              <a:gd name="T13" fmla="*/ 171707 h 345"/>
              <a:gd name="T14" fmla="*/ 59552 w 319"/>
              <a:gd name="T15" fmla="*/ 168076 h 345"/>
              <a:gd name="T16" fmla="*/ 73534 w 319"/>
              <a:gd name="T17" fmla="*/ 168076 h 345"/>
              <a:gd name="T18" fmla="*/ 83891 w 319"/>
              <a:gd name="T19" fmla="*/ 164445 h 345"/>
              <a:gd name="T20" fmla="*/ 101498 w 319"/>
              <a:gd name="T21" fmla="*/ 164445 h 345"/>
              <a:gd name="T22" fmla="*/ 119105 w 319"/>
              <a:gd name="T23" fmla="*/ 161332 h 345"/>
              <a:gd name="T24" fmla="*/ 136711 w 319"/>
              <a:gd name="T25" fmla="*/ 157701 h 345"/>
              <a:gd name="T26" fmla="*/ 143443 w 319"/>
              <a:gd name="T27" fmla="*/ 157701 h 345"/>
              <a:gd name="T28" fmla="*/ 153800 w 319"/>
              <a:gd name="T29" fmla="*/ 154070 h 345"/>
              <a:gd name="T30" fmla="*/ 164675 w 319"/>
              <a:gd name="T31" fmla="*/ 154070 h 345"/>
              <a:gd name="T32" fmla="*/ 153800 w 319"/>
              <a:gd name="T33" fmla="*/ 143695 h 345"/>
              <a:gd name="T34" fmla="*/ 143443 w 319"/>
              <a:gd name="T35" fmla="*/ 140063 h 345"/>
              <a:gd name="T36" fmla="*/ 136711 w 319"/>
              <a:gd name="T37" fmla="*/ 140063 h 345"/>
              <a:gd name="T38" fmla="*/ 119105 w 319"/>
              <a:gd name="T39" fmla="*/ 136432 h 345"/>
              <a:gd name="T40" fmla="*/ 101498 w 319"/>
              <a:gd name="T41" fmla="*/ 136432 h 345"/>
              <a:gd name="T42" fmla="*/ 101498 w 319"/>
              <a:gd name="T43" fmla="*/ 136432 h 345"/>
              <a:gd name="T44" fmla="*/ 101498 w 319"/>
              <a:gd name="T45" fmla="*/ 126057 h 345"/>
              <a:gd name="T46" fmla="*/ 101498 w 319"/>
              <a:gd name="T47" fmla="*/ 87669 h 345"/>
              <a:gd name="T48" fmla="*/ 97873 w 319"/>
              <a:gd name="T49" fmla="*/ 76776 h 345"/>
              <a:gd name="T50" fmla="*/ 101498 w 319"/>
              <a:gd name="T51" fmla="*/ 76776 h 345"/>
              <a:gd name="T52" fmla="*/ 101498 w 319"/>
              <a:gd name="T53" fmla="*/ 76776 h 345"/>
              <a:gd name="T54" fmla="*/ 119105 w 319"/>
              <a:gd name="T55" fmla="*/ 94413 h 345"/>
              <a:gd name="T56" fmla="*/ 125837 w 319"/>
              <a:gd name="T57" fmla="*/ 101676 h 345"/>
              <a:gd name="T58" fmla="*/ 119105 w 319"/>
              <a:gd name="T59" fmla="*/ 59657 h 345"/>
              <a:gd name="T60" fmla="*/ 119105 w 319"/>
              <a:gd name="T61" fmla="*/ 6744 h 345"/>
              <a:gd name="T62" fmla="*/ 125837 w 319"/>
              <a:gd name="T63" fmla="*/ 0 h 345"/>
              <a:gd name="T64" fmla="*/ 119105 w 319"/>
              <a:gd name="T65" fmla="*/ 0 h 345"/>
              <a:gd name="T66" fmla="*/ 101498 w 319"/>
              <a:gd name="T67" fmla="*/ 3113 h 345"/>
              <a:gd name="T68" fmla="*/ 83891 w 319"/>
              <a:gd name="T69" fmla="*/ 14006 h 345"/>
              <a:gd name="T70" fmla="*/ 73534 w 319"/>
              <a:gd name="T71" fmla="*/ 14006 h 345"/>
              <a:gd name="T72" fmla="*/ 59552 w 319"/>
              <a:gd name="T73" fmla="*/ 10375 h 345"/>
              <a:gd name="T74" fmla="*/ 59552 w 319"/>
              <a:gd name="T75" fmla="*/ 14006 h 345"/>
              <a:gd name="T76" fmla="*/ 59552 w 319"/>
              <a:gd name="T77" fmla="*/ 31644 h 345"/>
              <a:gd name="T78" fmla="*/ 73534 w 319"/>
              <a:gd name="T79" fmla="*/ 42019 h 345"/>
              <a:gd name="T80" fmla="*/ 83891 w 319"/>
              <a:gd name="T81" fmla="*/ 52394 h 345"/>
              <a:gd name="T82" fmla="*/ 87516 w 319"/>
              <a:gd name="T83" fmla="*/ 62769 h 345"/>
              <a:gd name="T84" fmla="*/ 83891 w 319"/>
              <a:gd name="T85" fmla="*/ 62769 h 345"/>
              <a:gd name="T86" fmla="*/ 73534 w 319"/>
              <a:gd name="T87" fmla="*/ 59657 h 345"/>
              <a:gd name="T88" fmla="*/ 59552 w 319"/>
              <a:gd name="T89" fmla="*/ 59657 h 345"/>
              <a:gd name="T90" fmla="*/ 55927 w 319"/>
              <a:gd name="T91" fmla="*/ 59657 h 345"/>
              <a:gd name="T92" fmla="*/ 35214 w 319"/>
              <a:gd name="T93" fmla="*/ 98044 h 345"/>
              <a:gd name="T94" fmla="*/ 21232 w 319"/>
              <a:gd name="T95" fmla="*/ 94413 h 345"/>
              <a:gd name="T96" fmla="*/ 13982 w 319"/>
              <a:gd name="T97" fmla="*/ 90782 h 345"/>
              <a:gd name="T98" fmla="*/ 10875 w 319"/>
              <a:gd name="T99" fmla="*/ 87669 h 345"/>
              <a:gd name="T100" fmla="*/ 7250 w 319"/>
              <a:gd name="T101" fmla="*/ 129688 h 345"/>
              <a:gd name="T102" fmla="*/ 0 w 319"/>
              <a:gd name="T103" fmla="*/ 154070 h 345"/>
              <a:gd name="T104" fmla="*/ 0 w 319"/>
              <a:gd name="T105" fmla="*/ 168076 h 345"/>
              <a:gd name="T106" fmla="*/ 7250 w 319"/>
              <a:gd name="T107" fmla="*/ 178451 h 345"/>
              <a:gd name="T108" fmla="*/ 73534 w 319"/>
              <a:gd name="T109" fmla="*/ 118795 h 345"/>
              <a:gd name="T110" fmla="*/ 73534 w 319"/>
              <a:gd name="T111" fmla="*/ 118795 h 345"/>
              <a:gd name="T112" fmla="*/ 73534 w 319"/>
              <a:gd name="T113" fmla="*/ 126057 h 345"/>
              <a:gd name="T114" fmla="*/ 77159 w 319"/>
              <a:gd name="T115" fmla="*/ 132801 h 345"/>
              <a:gd name="T116" fmla="*/ 73534 w 319"/>
              <a:gd name="T117" fmla="*/ 132801 h 345"/>
              <a:gd name="T118" fmla="*/ 59552 w 319"/>
              <a:gd name="T119" fmla="*/ 126057 h 345"/>
              <a:gd name="T120" fmla="*/ 73534 w 319"/>
              <a:gd name="T121" fmla="*/ 118795 h 34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319" h="345">
                <a:moveTo>
                  <a:pt x="14" y="344"/>
                </a:moveTo>
                <a:lnTo>
                  <a:pt x="14" y="344"/>
                </a:lnTo>
                <a:cubicBezTo>
                  <a:pt x="21" y="344"/>
                  <a:pt x="21" y="344"/>
                  <a:pt x="21" y="344"/>
                </a:cubicBezTo>
                <a:cubicBezTo>
                  <a:pt x="27" y="344"/>
                  <a:pt x="27" y="344"/>
                  <a:pt x="27" y="344"/>
                </a:cubicBezTo>
                <a:cubicBezTo>
                  <a:pt x="41" y="338"/>
                  <a:pt x="41" y="338"/>
                  <a:pt x="41" y="338"/>
                </a:cubicBezTo>
                <a:cubicBezTo>
                  <a:pt x="48" y="338"/>
                  <a:pt x="54" y="338"/>
                  <a:pt x="68" y="338"/>
                </a:cubicBezTo>
                <a:cubicBezTo>
                  <a:pt x="81" y="331"/>
                  <a:pt x="95" y="331"/>
                  <a:pt x="108" y="331"/>
                </a:cubicBezTo>
                <a:cubicBezTo>
                  <a:pt x="115" y="324"/>
                  <a:pt x="115" y="324"/>
                  <a:pt x="115" y="324"/>
                </a:cubicBezTo>
                <a:cubicBezTo>
                  <a:pt x="129" y="324"/>
                  <a:pt x="135" y="324"/>
                  <a:pt x="142" y="324"/>
                </a:cubicBezTo>
                <a:cubicBezTo>
                  <a:pt x="162" y="317"/>
                  <a:pt x="162" y="317"/>
                  <a:pt x="162" y="317"/>
                </a:cubicBezTo>
                <a:cubicBezTo>
                  <a:pt x="176" y="317"/>
                  <a:pt x="183" y="317"/>
                  <a:pt x="196" y="317"/>
                </a:cubicBezTo>
                <a:cubicBezTo>
                  <a:pt x="210" y="311"/>
                  <a:pt x="216" y="311"/>
                  <a:pt x="230" y="311"/>
                </a:cubicBezTo>
                <a:cubicBezTo>
                  <a:pt x="237" y="311"/>
                  <a:pt x="250" y="304"/>
                  <a:pt x="264" y="304"/>
                </a:cubicBezTo>
                <a:cubicBezTo>
                  <a:pt x="270" y="304"/>
                  <a:pt x="277" y="304"/>
                  <a:pt x="277" y="304"/>
                </a:cubicBezTo>
                <a:cubicBezTo>
                  <a:pt x="284" y="304"/>
                  <a:pt x="291" y="297"/>
                  <a:pt x="297" y="297"/>
                </a:cubicBezTo>
                <a:cubicBezTo>
                  <a:pt x="304" y="297"/>
                  <a:pt x="311" y="297"/>
                  <a:pt x="318" y="297"/>
                </a:cubicBezTo>
                <a:cubicBezTo>
                  <a:pt x="311" y="290"/>
                  <a:pt x="304" y="284"/>
                  <a:pt x="297" y="277"/>
                </a:cubicBezTo>
                <a:cubicBezTo>
                  <a:pt x="291" y="277"/>
                  <a:pt x="284" y="277"/>
                  <a:pt x="277" y="270"/>
                </a:cubicBezTo>
                <a:cubicBezTo>
                  <a:pt x="277" y="270"/>
                  <a:pt x="270" y="270"/>
                  <a:pt x="264" y="270"/>
                </a:cubicBezTo>
                <a:cubicBezTo>
                  <a:pt x="250" y="263"/>
                  <a:pt x="237" y="263"/>
                  <a:pt x="230" y="263"/>
                </a:cubicBezTo>
                <a:cubicBezTo>
                  <a:pt x="216" y="263"/>
                  <a:pt x="210" y="263"/>
                  <a:pt x="196" y="263"/>
                </a:cubicBezTo>
                <a:cubicBezTo>
                  <a:pt x="196" y="256"/>
                  <a:pt x="196" y="250"/>
                  <a:pt x="196" y="243"/>
                </a:cubicBezTo>
                <a:cubicBezTo>
                  <a:pt x="203" y="216"/>
                  <a:pt x="210" y="189"/>
                  <a:pt x="196" y="169"/>
                </a:cubicBezTo>
                <a:cubicBezTo>
                  <a:pt x="196" y="162"/>
                  <a:pt x="189" y="155"/>
                  <a:pt x="189" y="148"/>
                </a:cubicBezTo>
                <a:cubicBezTo>
                  <a:pt x="189" y="148"/>
                  <a:pt x="189" y="148"/>
                  <a:pt x="196" y="148"/>
                </a:cubicBezTo>
                <a:cubicBezTo>
                  <a:pt x="216" y="148"/>
                  <a:pt x="216" y="169"/>
                  <a:pt x="230" y="182"/>
                </a:cubicBezTo>
                <a:cubicBezTo>
                  <a:pt x="230" y="189"/>
                  <a:pt x="237" y="196"/>
                  <a:pt x="243" y="196"/>
                </a:cubicBezTo>
                <a:cubicBezTo>
                  <a:pt x="264" y="162"/>
                  <a:pt x="243" y="135"/>
                  <a:pt x="230" y="115"/>
                </a:cubicBezTo>
                <a:cubicBezTo>
                  <a:pt x="210" y="81"/>
                  <a:pt x="189" y="54"/>
                  <a:pt x="230" y="13"/>
                </a:cubicBezTo>
                <a:cubicBezTo>
                  <a:pt x="230" y="6"/>
                  <a:pt x="237" y="6"/>
                  <a:pt x="243" y="0"/>
                </a:cubicBezTo>
                <a:cubicBezTo>
                  <a:pt x="237" y="0"/>
                  <a:pt x="230" y="0"/>
                  <a:pt x="230" y="0"/>
                </a:cubicBezTo>
                <a:cubicBezTo>
                  <a:pt x="216" y="0"/>
                  <a:pt x="203" y="0"/>
                  <a:pt x="196" y="6"/>
                </a:cubicBezTo>
                <a:cubicBezTo>
                  <a:pt x="189" y="13"/>
                  <a:pt x="176" y="20"/>
                  <a:pt x="162" y="27"/>
                </a:cubicBezTo>
                <a:cubicBezTo>
                  <a:pt x="156" y="27"/>
                  <a:pt x="149" y="27"/>
                  <a:pt x="142" y="27"/>
                </a:cubicBezTo>
                <a:cubicBezTo>
                  <a:pt x="135" y="27"/>
                  <a:pt x="129" y="27"/>
                  <a:pt x="115" y="20"/>
                </a:cubicBezTo>
                <a:cubicBezTo>
                  <a:pt x="115" y="27"/>
                  <a:pt x="115" y="27"/>
                  <a:pt x="115" y="27"/>
                </a:cubicBezTo>
                <a:cubicBezTo>
                  <a:pt x="115" y="40"/>
                  <a:pt x="115" y="54"/>
                  <a:pt x="115" y="61"/>
                </a:cubicBezTo>
                <a:cubicBezTo>
                  <a:pt x="122" y="74"/>
                  <a:pt x="135" y="74"/>
                  <a:pt x="142" y="81"/>
                </a:cubicBezTo>
                <a:cubicBezTo>
                  <a:pt x="149" y="88"/>
                  <a:pt x="156" y="94"/>
                  <a:pt x="162" y="101"/>
                </a:cubicBezTo>
                <a:cubicBezTo>
                  <a:pt x="162" y="108"/>
                  <a:pt x="169" y="115"/>
                  <a:pt x="169" y="121"/>
                </a:cubicBezTo>
                <a:cubicBezTo>
                  <a:pt x="162" y="121"/>
                  <a:pt x="162" y="121"/>
                  <a:pt x="162" y="121"/>
                </a:cubicBezTo>
                <a:cubicBezTo>
                  <a:pt x="156" y="121"/>
                  <a:pt x="149" y="115"/>
                  <a:pt x="142" y="115"/>
                </a:cubicBezTo>
                <a:cubicBezTo>
                  <a:pt x="135" y="115"/>
                  <a:pt x="122" y="115"/>
                  <a:pt x="115" y="115"/>
                </a:cubicBezTo>
                <a:lnTo>
                  <a:pt x="108" y="115"/>
                </a:lnTo>
                <a:cubicBezTo>
                  <a:pt x="61" y="121"/>
                  <a:pt x="81" y="175"/>
                  <a:pt x="68" y="189"/>
                </a:cubicBezTo>
                <a:cubicBezTo>
                  <a:pt x="61" y="189"/>
                  <a:pt x="54" y="189"/>
                  <a:pt x="41" y="182"/>
                </a:cubicBezTo>
                <a:cubicBezTo>
                  <a:pt x="34" y="182"/>
                  <a:pt x="34" y="182"/>
                  <a:pt x="27" y="175"/>
                </a:cubicBezTo>
                <a:cubicBezTo>
                  <a:pt x="27" y="175"/>
                  <a:pt x="21" y="175"/>
                  <a:pt x="21" y="169"/>
                </a:cubicBezTo>
                <a:cubicBezTo>
                  <a:pt x="27" y="202"/>
                  <a:pt x="21" y="229"/>
                  <a:pt x="14" y="250"/>
                </a:cubicBezTo>
                <a:cubicBezTo>
                  <a:pt x="14" y="270"/>
                  <a:pt x="7" y="284"/>
                  <a:pt x="0" y="297"/>
                </a:cubicBezTo>
                <a:cubicBezTo>
                  <a:pt x="0" y="304"/>
                  <a:pt x="0" y="317"/>
                  <a:pt x="0" y="324"/>
                </a:cubicBezTo>
                <a:cubicBezTo>
                  <a:pt x="7" y="331"/>
                  <a:pt x="7" y="338"/>
                  <a:pt x="14" y="344"/>
                </a:cubicBezTo>
                <a:close/>
                <a:moveTo>
                  <a:pt x="142" y="229"/>
                </a:moveTo>
                <a:lnTo>
                  <a:pt x="142" y="229"/>
                </a:lnTo>
                <a:cubicBezTo>
                  <a:pt x="142" y="236"/>
                  <a:pt x="142" y="236"/>
                  <a:pt x="142" y="243"/>
                </a:cubicBezTo>
                <a:cubicBezTo>
                  <a:pt x="142" y="250"/>
                  <a:pt x="149" y="250"/>
                  <a:pt x="149" y="256"/>
                </a:cubicBezTo>
                <a:lnTo>
                  <a:pt x="142" y="256"/>
                </a:lnTo>
                <a:cubicBezTo>
                  <a:pt x="135" y="250"/>
                  <a:pt x="129" y="250"/>
                  <a:pt x="115" y="243"/>
                </a:cubicBezTo>
                <a:cubicBezTo>
                  <a:pt x="129" y="243"/>
                  <a:pt x="135" y="236"/>
                  <a:pt x="142" y="229"/>
                </a:cubicBezTo>
                <a:close/>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38" name="Freeform 126"/>
          <p:cNvSpPr>
            <a:spLocks noChangeArrowheads="1"/>
          </p:cNvSpPr>
          <p:nvPr/>
        </p:nvSpPr>
        <p:spPr bwMode="auto">
          <a:xfrm>
            <a:off x="8870157" y="1486694"/>
            <a:ext cx="28575" cy="46038"/>
          </a:xfrm>
          <a:custGeom>
            <a:avLst/>
            <a:gdLst>
              <a:gd name="T0" fmla="*/ 42623 w 109"/>
              <a:gd name="T1" fmla="*/ 80371 h 177"/>
              <a:gd name="T2" fmla="*/ 42623 w 109"/>
              <a:gd name="T3" fmla="*/ 80371 h 177"/>
              <a:gd name="T4" fmla="*/ 46307 w 109"/>
              <a:gd name="T5" fmla="*/ 80371 h 177"/>
              <a:gd name="T6" fmla="*/ 46307 w 109"/>
              <a:gd name="T7" fmla="*/ 80371 h 177"/>
              <a:gd name="T8" fmla="*/ 46307 w 109"/>
              <a:gd name="T9" fmla="*/ 17630 h 177"/>
              <a:gd name="T10" fmla="*/ 42623 w 109"/>
              <a:gd name="T11" fmla="*/ 17630 h 177"/>
              <a:gd name="T12" fmla="*/ 17891 w 109"/>
              <a:gd name="T13" fmla="*/ 3630 h 177"/>
              <a:gd name="T14" fmla="*/ 42623 w 109"/>
              <a:gd name="T15" fmla="*/ 80371 h 17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9" h="177">
                <a:moveTo>
                  <a:pt x="81" y="155"/>
                </a:moveTo>
                <a:lnTo>
                  <a:pt x="81" y="155"/>
                </a:lnTo>
                <a:cubicBezTo>
                  <a:pt x="88" y="155"/>
                  <a:pt x="88" y="155"/>
                  <a:pt x="88" y="155"/>
                </a:cubicBezTo>
                <a:cubicBezTo>
                  <a:pt x="94" y="162"/>
                  <a:pt x="108" y="81"/>
                  <a:pt x="88" y="34"/>
                </a:cubicBezTo>
                <a:lnTo>
                  <a:pt x="81" y="34"/>
                </a:lnTo>
                <a:cubicBezTo>
                  <a:pt x="74" y="14"/>
                  <a:pt x="61" y="0"/>
                  <a:pt x="34" y="7"/>
                </a:cubicBezTo>
                <a:cubicBezTo>
                  <a:pt x="54" y="54"/>
                  <a:pt x="0" y="176"/>
                  <a:pt x="81" y="15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39" name="Freeform 127"/>
          <p:cNvSpPr>
            <a:spLocks noChangeArrowheads="1"/>
          </p:cNvSpPr>
          <p:nvPr/>
        </p:nvSpPr>
        <p:spPr bwMode="auto">
          <a:xfrm>
            <a:off x="8929688" y="1872457"/>
            <a:ext cx="33338" cy="26194"/>
          </a:xfrm>
          <a:custGeom>
            <a:avLst/>
            <a:gdLst>
              <a:gd name="T0" fmla="*/ 62441 w 130"/>
              <a:gd name="T1" fmla="*/ 52256 h 102"/>
              <a:gd name="T2" fmla="*/ 62441 w 130"/>
              <a:gd name="T3" fmla="*/ 52256 h 102"/>
              <a:gd name="T4" fmla="*/ 66023 w 130"/>
              <a:gd name="T5" fmla="*/ 52256 h 102"/>
              <a:gd name="T6" fmla="*/ 62441 w 130"/>
              <a:gd name="T7" fmla="*/ 31560 h 102"/>
              <a:gd name="T8" fmla="*/ 38386 w 130"/>
              <a:gd name="T9" fmla="*/ 20695 h 102"/>
              <a:gd name="T10" fmla="*/ 13819 w 130"/>
              <a:gd name="T11" fmla="*/ 0 h 102"/>
              <a:gd name="T12" fmla="*/ 7165 w 130"/>
              <a:gd name="T13" fmla="*/ 6726 h 102"/>
              <a:gd name="T14" fmla="*/ 7165 w 130"/>
              <a:gd name="T15" fmla="*/ 38286 h 102"/>
              <a:gd name="T16" fmla="*/ 38386 w 130"/>
              <a:gd name="T17" fmla="*/ 52256 h 102"/>
              <a:gd name="T18" fmla="*/ 62441 w 130"/>
              <a:gd name="T19" fmla="*/ 52256 h 10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30" h="102">
                <a:moveTo>
                  <a:pt x="122" y="101"/>
                </a:moveTo>
                <a:lnTo>
                  <a:pt x="122" y="101"/>
                </a:lnTo>
                <a:cubicBezTo>
                  <a:pt x="122" y="101"/>
                  <a:pt x="122" y="101"/>
                  <a:pt x="129" y="101"/>
                </a:cubicBezTo>
                <a:cubicBezTo>
                  <a:pt x="129" y="81"/>
                  <a:pt x="122" y="74"/>
                  <a:pt x="122" y="61"/>
                </a:cubicBezTo>
                <a:cubicBezTo>
                  <a:pt x="115" y="34"/>
                  <a:pt x="95" y="40"/>
                  <a:pt x="75" y="40"/>
                </a:cubicBezTo>
                <a:cubicBezTo>
                  <a:pt x="61" y="40"/>
                  <a:pt x="41" y="34"/>
                  <a:pt x="27" y="0"/>
                </a:cubicBezTo>
                <a:cubicBezTo>
                  <a:pt x="21" y="7"/>
                  <a:pt x="21" y="7"/>
                  <a:pt x="14" y="13"/>
                </a:cubicBezTo>
                <a:cubicBezTo>
                  <a:pt x="0" y="34"/>
                  <a:pt x="0" y="54"/>
                  <a:pt x="14" y="74"/>
                </a:cubicBezTo>
                <a:cubicBezTo>
                  <a:pt x="27" y="88"/>
                  <a:pt x="54" y="94"/>
                  <a:pt x="75" y="101"/>
                </a:cubicBezTo>
                <a:cubicBezTo>
                  <a:pt x="88" y="101"/>
                  <a:pt x="108" y="101"/>
                  <a:pt x="122" y="10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40" name="Freeform 128"/>
          <p:cNvSpPr>
            <a:spLocks noChangeArrowheads="1"/>
          </p:cNvSpPr>
          <p:nvPr/>
        </p:nvSpPr>
        <p:spPr bwMode="auto">
          <a:xfrm>
            <a:off x="8966994" y="1864519"/>
            <a:ext cx="33338" cy="58738"/>
          </a:xfrm>
          <a:custGeom>
            <a:avLst/>
            <a:gdLst>
              <a:gd name="T0" fmla="*/ 10316 w 129"/>
              <a:gd name="T1" fmla="*/ 60077 h 224"/>
              <a:gd name="T2" fmla="*/ 10316 w 129"/>
              <a:gd name="T3" fmla="*/ 60077 h 224"/>
              <a:gd name="T4" fmla="*/ 0 w 129"/>
              <a:gd name="T5" fmla="*/ 66868 h 224"/>
              <a:gd name="T6" fmla="*/ 10316 w 129"/>
              <a:gd name="T7" fmla="*/ 70525 h 224"/>
              <a:gd name="T8" fmla="*/ 41778 w 129"/>
              <a:gd name="T9" fmla="*/ 105526 h 224"/>
              <a:gd name="T10" fmla="*/ 52093 w 129"/>
              <a:gd name="T11" fmla="*/ 112840 h 224"/>
              <a:gd name="T12" fmla="*/ 62925 w 129"/>
              <a:gd name="T13" fmla="*/ 116497 h 224"/>
              <a:gd name="T14" fmla="*/ 66019 w 129"/>
              <a:gd name="T15" fmla="*/ 116497 h 224"/>
              <a:gd name="T16" fmla="*/ 62925 w 129"/>
              <a:gd name="T17" fmla="*/ 52763 h 224"/>
              <a:gd name="T18" fmla="*/ 52093 w 129"/>
              <a:gd name="T19" fmla="*/ 14105 h 224"/>
              <a:gd name="T20" fmla="*/ 41778 w 129"/>
              <a:gd name="T21" fmla="*/ 3134 h 224"/>
              <a:gd name="T22" fmla="*/ 27852 w 129"/>
              <a:gd name="T23" fmla="*/ 0 h 224"/>
              <a:gd name="T24" fmla="*/ 10316 w 129"/>
              <a:gd name="T25" fmla="*/ 60077 h 22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29" h="224">
                <a:moveTo>
                  <a:pt x="20" y="115"/>
                </a:moveTo>
                <a:lnTo>
                  <a:pt x="20" y="115"/>
                </a:lnTo>
                <a:cubicBezTo>
                  <a:pt x="14" y="121"/>
                  <a:pt x="7" y="121"/>
                  <a:pt x="0" y="128"/>
                </a:cubicBezTo>
                <a:cubicBezTo>
                  <a:pt x="7" y="128"/>
                  <a:pt x="14" y="128"/>
                  <a:pt x="20" y="135"/>
                </a:cubicBezTo>
                <a:cubicBezTo>
                  <a:pt x="47" y="148"/>
                  <a:pt x="54" y="182"/>
                  <a:pt x="81" y="202"/>
                </a:cubicBezTo>
                <a:cubicBezTo>
                  <a:pt x="81" y="209"/>
                  <a:pt x="95" y="216"/>
                  <a:pt x="101" y="216"/>
                </a:cubicBezTo>
                <a:cubicBezTo>
                  <a:pt x="108" y="223"/>
                  <a:pt x="115" y="223"/>
                  <a:pt x="122" y="223"/>
                </a:cubicBezTo>
                <a:cubicBezTo>
                  <a:pt x="128" y="223"/>
                  <a:pt x="128" y="223"/>
                  <a:pt x="128" y="223"/>
                </a:cubicBezTo>
                <a:cubicBezTo>
                  <a:pt x="128" y="182"/>
                  <a:pt x="128" y="142"/>
                  <a:pt x="122" y="101"/>
                </a:cubicBezTo>
                <a:cubicBezTo>
                  <a:pt x="122" y="74"/>
                  <a:pt x="115" y="47"/>
                  <a:pt x="101" y="27"/>
                </a:cubicBezTo>
                <a:cubicBezTo>
                  <a:pt x="95" y="20"/>
                  <a:pt x="88" y="13"/>
                  <a:pt x="81" y="6"/>
                </a:cubicBezTo>
                <a:cubicBezTo>
                  <a:pt x="68" y="6"/>
                  <a:pt x="61" y="6"/>
                  <a:pt x="54" y="0"/>
                </a:cubicBezTo>
                <a:cubicBezTo>
                  <a:pt x="74" y="101"/>
                  <a:pt x="68" y="88"/>
                  <a:pt x="20" y="11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41" name="Freeform 129"/>
          <p:cNvSpPr>
            <a:spLocks noChangeArrowheads="1"/>
          </p:cNvSpPr>
          <p:nvPr/>
        </p:nvSpPr>
        <p:spPr bwMode="auto">
          <a:xfrm>
            <a:off x="9036844" y="1956594"/>
            <a:ext cx="35719" cy="31750"/>
          </a:xfrm>
          <a:custGeom>
            <a:avLst/>
            <a:gdLst>
              <a:gd name="T0" fmla="*/ 28241 w 136"/>
              <a:gd name="T1" fmla="*/ 0 h 123"/>
              <a:gd name="T2" fmla="*/ 28241 w 136"/>
              <a:gd name="T3" fmla="*/ 0 h 123"/>
              <a:gd name="T4" fmla="*/ 17782 w 136"/>
              <a:gd name="T5" fmla="*/ 0 h 123"/>
              <a:gd name="T6" fmla="*/ 10460 w 136"/>
              <a:gd name="T7" fmla="*/ 0 h 123"/>
              <a:gd name="T8" fmla="*/ 7322 w 136"/>
              <a:gd name="T9" fmla="*/ 0 h 123"/>
              <a:gd name="T10" fmla="*/ 0 w 136"/>
              <a:gd name="T11" fmla="*/ 0 h 123"/>
              <a:gd name="T12" fmla="*/ 0 w 136"/>
              <a:gd name="T13" fmla="*/ 0 h 123"/>
              <a:gd name="T14" fmla="*/ 0 w 136"/>
              <a:gd name="T15" fmla="*/ 0 h 123"/>
              <a:gd name="T16" fmla="*/ 7322 w 136"/>
              <a:gd name="T17" fmla="*/ 60066 h 123"/>
              <a:gd name="T18" fmla="*/ 10460 w 136"/>
              <a:gd name="T19" fmla="*/ 63723 h 123"/>
              <a:gd name="T20" fmla="*/ 10460 w 136"/>
              <a:gd name="T21" fmla="*/ 63723 h 123"/>
              <a:gd name="T22" fmla="*/ 17782 w 136"/>
              <a:gd name="T23" fmla="*/ 56410 h 123"/>
              <a:gd name="T24" fmla="*/ 28241 w 136"/>
              <a:gd name="T25" fmla="*/ 52754 h 123"/>
              <a:gd name="T26" fmla="*/ 38701 w 136"/>
              <a:gd name="T27" fmla="*/ 49620 h 123"/>
              <a:gd name="T28" fmla="*/ 63804 w 136"/>
              <a:gd name="T29" fmla="*/ 14103 h 123"/>
              <a:gd name="T30" fmla="*/ 38701 w 136"/>
              <a:gd name="T31" fmla="*/ 3656 h 123"/>
              <a:gd name="T32" fmla="*/ 28241 w 136"/>
              <a:gd name="T33" fmla="*/ 0 h 12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36" h="123">
                <a:moveTo>
                  <a:pt x="54" y="0"/>
                </a:moveTo>
                <a:lnTo>
                  <a:pt x="54" y="0"/>
                </a:lnTo>
                <a:cubicBezTo>
                  <a:pt x="47" y="0"/>
                  <a:pt x="41" y="0"/>
                  <a:pt x="34" y="0"/>
                </a:cubicBezTo>
                <a:cubicBezTo>
                  <a:pt x="27" y="0"/>
                  <a:pt x="27" y="0"/>
                  <a:pt x="20" y="0"/>
                </a:cubicBezTo>
                <a:cubicBezTo>
                  <a:pt x="14" y="0"/>
                  <a:pt x="14" y="0"/>
                  <a:pt x="14" y="0"/>
                </a:cubicBezTo>
                <a:cubicBezTo>
                  <a:pt x="7" y="0"/>
                  <a:pt x="0" y="0"/>
                  <a:pt x="0" y="0"/>
                </a:cubicBezTo>
                <a:cubicBezTo>
                  <a:pt x="14" y="68"/>
                  <a:pt x="0" y="95"/>
                  <a:pt x="14" y="115"/>
                </a:cubicBezTo>
                <a:cubicBezTo>
                  <a:pt x="14" y="115"/>
                  <a:pt x="14" y="122"/>
                  <a:pt x="20" y="122"/>
                </a:cubicBezTo>
                <a:cubicBezTo>
                  <a:pt x="27" y="115"/>
                  <a:pt x="27" y="108"/>
                  <a:pt x="34" y="108"/>
                </a:cubicBezTo>
                <a:cubicBezTo>
                  <a:pt x="41" y="101"/>
                  <a:pt x="47" y="101"/>
                  <a:pt x="54" y="101"/>
                </a:cubicBezTo>
                <a:cubicBezTo>
                  <a:pt x="61" y="95"/>
                  <a:pt x="68" y="95"/>
                  <a:pt x="74" y="95"/>
                </a:cubicBezTo>
                <a:cubicBezTo>
                  <a:pt x="108" y="88"/>
                  <a:pt x="135" y="81"/>
                  <a:pt x="122" y="27"/>
                </a:cubicBezTo>
                <a:cubicBezTo>
                  <a:pt x="108" y="14"/>
                  <a:pt x="95" y="7"/>
                  <a:pt x="74" y="7"/>
                </a:cubicBezTo>
                <a:cubicBezTo>
                  <a:pt x="68" y="0"/>
                  <a:pt x="61" y="0"/>
                  <a:pt x="54"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42" name="Freeform 130"/>
          <p:cNvSpPr>
            <a:spLocks noChangeArrowheads="1"/>
          </p:cNvSpPr>
          <p:nvPr/>
        </p:nvSpPr>
        <p:spPr bwMode="auto">
          <a:xfrm>
            <a:off x="8838407" y="1542257"/>
            <a:ext cx="72231" cy="56356"/>
          </a:xfrm>
          <a:custGeom>
            <a:avLst/>
            <a:gdLst>
              <a:gd name="T0" fmla="*/ 24437 w 278"/>
              <a:gd name="T1" fmla="*/ 13989 h 217"/>
              <a:gd name="T2" fmla="*/ 24437 w 278"/>
              <a:gd name="T3" fmla="*/ 13989 h 217"/>
              <a:gd name="T4" fmla="*/ 10399 w 278"/>
              <a:gd name="T5" fmla="*/ 21242 h 217"/>
              <a:gd name="T6" fmla="*/ 3640 w 278"/>
              <a:gd name="T7" fmla="*/ 31604 h 217"/>
              <a:gd name="T8" fmla="*/ 0 w 278"/>
              <a:gd name="T9" fmla="*/ 35231 h 217"/>
              <a:gd name="T10" fmla="*/ 3640 w 278"/>
              <a:gd name="T11" fmla="*/ 35231 h 217"/>
              <a:gd name="T12" fmla="*/ 10399 w 278"/>
              <a:gd name="T13" fmla="*/ 41967 h 217"/>
              <a:gd name="T14" fmla="*/ 24437 w 278"/>
              <a:gd name="T15" fmla="*/ 52847 h 217"/>
              <a:gd name="T16" fmla="*/ 42115 w 278"/>
              <a:gd name="T17" fmla="*/ 73571 h 217"/>
              <a:gd name="T18" fmla="*/ 56153 w 278"/>
              <a:gd name="T19" fmla="*/ 91187 h 217"/>
              <a:gd name="T20" fmla="*/ 70191 w 278"/>
              <a:gd name="T21" fmla="*/ 97922 h 217"/>
              <a:gd name="T22" fmla="*/ 70191 w 278"/>
              <a:gd name="T23" fmla="*/ 101549 h 217"/>
              <a:gd name="T24" fmla="*/ 105547 w 278"/>
              <a:gd name="T25" fmla="*/ 111911 h 217"/>
              <a:gd name="T26" fmla="*/ 109186 w 278"/>
              <a:gd name="T27" fmla="*/ 111911 h 217"/>
              <a:gd name="T28" fmla="*/ 119585 w 278"/>
              <a:gd name="T29" fmla="*/ 108802 h 217"/>
              <a:gd name="T30" fmla="*/ 137263 w 278"/>
              <a:gd name="T31" fmla="*/ 31604 h 217"/>
              <a:gd name="T32" fmla="*/ 144022 w 278"/>
              <a:gd name="T33" fmla="*/ 7253 h 217"/>
              <a:gd name="T34" fmla="*/ 137263 w 278"/>
              <a:gd name="T35" fmla="*/ 7253 h 217"/>
              <a:gd name="T36" fmla="*/ 109186 w 278"/>
              <a:gd name="T37" fmla="*/ 3627 h 217"/>
              <a:gd name="T38" fmla="*/ 105547 w 278"/>
              <a:gd name="T39" fmla="*/ 3627 h 217"/>
              <a:gd name="T40" fmla="*/ 70191 w 278"/>
              <a:gd name="T41" fmla="*/ 0 h 217"/>
              <a:gd name="T42" fmla="*/ 70191 w 278"/>
              <a:gd name="T43" fmla="*/ 0 h 217"/>
              <a:gd name="T44" fmla="*/ 56153 w 278"/>
              <a:gd name="T45" fmla="*/ 3627 h 217"/>
              <a:gd name="T46" fmla="*/ 42115 w 278"/>
              <a:gd name="T47" fmla="*/ 7253 h 217"/>
              <a:gd name="T48" fmla="*/ 24437 w 278"/>
              <a:gd name="T49" fmla="*/ 13989 h 21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78" h="217">
                <a:moveTo>
                  <a:pt x="47" y="27"/>
                </a:moveTo>
                <a:lnTo>
                  <a:pt x="47" y="27"/>
                </a:lnTo>
                <a:cubicBezTo>
                  <a:pt x="41" y="27"/>
                  <a:pt x="27" y="34"/>
                  <a:pt x="20" y="41"/>
                </a:cubicBezTo>
                <a:cubicBezTo>
                  <a:pt x="14" y="48"/>
                  <a:pt x="7" y="54"/>
                  <a:pt x="7" y="61"/>
                </a:cubicBezTo>
                <a:cubicBezTo>
                  <a:pt x="0" y="61"/>
                  <a:pt x="0" y="61"/>
                  <a:pt x="0" y="68"/>
                </a:cubicBezTo>
                <a:cubicBezTo>
                  <a:pt x="0" y="68"/>
                  <a:pt x="0" y="68"/>
                  <a:pt x="7" y="68"/>
                </a:cubicBezTo>
                <a:cubicBezTo>
                  <a:pt x="14" y="75"/>
                  <a:pt x="14" y="75"/>
                  <a:pt x="20" y="81"/>
                </a:cubicBezTo>
                <a:cubicBezTo>
                  <a:pt x="34" y="88"/>
                  <a:pt x="41" y="95"/>
                  <a:pt x="47" y="102"/>
                </a:cubicBezTo>
                <a:cubicBezTo>
                  <a:pt x="61" y="115"/>
                  <a:pt x="68" y="129"/>
                  <a:pt x="81" y="142"/>
                </a:cubicBezTo>
                <a:cubicBezTo>
                  <a:pt x="88" y="156"/>
                  <a:pt x="101" y="162"/>
                  <a:pt x="108" y="176"/>
                </a:cubicBezTo>
                <a:cubicBezTo>
                  <a:pt x="115" y="183"/>
                  <a:pt x="122" y="189"/>
                  <a:pt x="135" y="189"/>
                </a:cubicBezTo>
                <a:cubicBezTo>
                  <a:pt x="135" y="196"/>
                  <a:pt x="135" y="196"/>
                  <a:pt x="135" y="196"/>
                </a:cubicBezTo>
                <a:cubicBezTo>
                  <a:pt x="156" y="203"/>
                  <a:pt x="176" y="210"/>
                  <a:pt x="203" y="216"/>
                </a:cubicBezTo>
                <a:cubicBezTo>
                  <a:pt x="210" y="216"/>
                  <a:pt x="210" y="216"/>
                  <a:pt x="210" y="216"/>
                </a:cubicBezTo>
                <a:cubicBezTo>
                  <a:pt x="216" y="216"/>
                  <a:pt x="223" y="216"/>
                  <a:pt x="230" y="210"/>
                </a:cubicBezTo>
                <a:cubicBezTo>
                  <a:pt x="250" y="176"/>
                  <a:pt x="250" y="108"/>
                  <a:pt x="264" y="61"/>
                </a:cubicBezTo>
                <a:cubicBezTo>
                  <a:pt x="270" y="41"/>
                  <a:pt x="270" y="27"/>
                  <a:pt x="277" y="14"/>
                </a:cubicBezTo>
                <a:cubicBezTo>
                  <a:pt x="270" y="14"/>
                  <a:pt x="270" y="14"/>
                  <a:pt x="264" y="14"/>
                </a:cubicBezTo>
                <a:cubicBezTo>
                  <a:pt x="243" y="14"/>
                  <a:pt x="230" y="7"/>
                  <a:pt x="210" y="7"/>
                </a:cubicBezTo>
                <a:cubicBezTo>
                  <a:pt x="203" y="7"/>
                  <a:pt x="203" y="7"/>
                  <a:pt x="203" y="7"/>
                </a:cubicBezTo>
                <a:cubicBezTo>
                  <a:pt x="183" y="0"/>
                  <a:pt x="156" y="0"/>
                  <a:pt x="135" y="0"/>
                </a:cubicBezTo>
                <a:cubicBezTo>
                  <a:pt x="122" y="7"/>
                  <a:pt x="115" y="7"/>
                  <a:pt x="108" y="7"/>
                </a:cubicBezTo>
                <a:cubicBezTo>
                  <a:pt x="101" y="7"/>
                  <a:pt x="88" y="7"/>
                  <a:pt x="81" y="14"/>
                </a:cubicBezTo>
                <a:cubicBezTo>
                  <a:pt x="68" y="14"/>
                  <a:pt x="54" y="21"/>
                  <a:pt x="47" y="2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43" name="Freeform 131"/>
          <p:cNvSpPr>
            <a:spLocks noChangeArrowheads="1"/>
          </p:cNvSpPr>
          <p:nvPr/>
        </p:nvSpPr>
        <p:spPr bwMode="auto">
          <a:xfrm>
            <a:off x="8969375" y="1942307"/>
            <a:ext cx="39688" cy="32544"/>
          </a:xfrm>
          <a:custGeom>
            <a:avLst/>
            <a:gdLst>
              <a:gd name="T0" fmla="*/ 48387 w 156"/>
              <a:gd name="T1" fmla="*/ 31861 h 123"/>
              <a:gd name="T2" fmla="*/ 48387 w 156"/>
              <a:gd name="T3" fmla="*/ 31861 h 123"/>
              <a:gd name="T4" fmla="*/ 59196 w 156"/>
              <a:gd name="T5" fmla="*/ 28205 h 123"/>
              <a:gd name="T6" fmla="*/ 73095 w 156"/>
              <a:gd name="T7" fmla="*/ 21415 h 123"/>
              <a:gd name="T8" fmla="*/ 76183 w 156"/>
              <a:gd name="T9" fmla="*/ 14103 h 123"/>
              <a:gd name="T10" fmla="*/ 79786 w 156"/>
              <a:gd name="T11" fmla="*/ 0 h 123"/>
              <a:gd name="T12" fmla="*/ 76183 w 156"/>
              <a:gd name="T13" fmla="*/ 0 h 123"/>
              <a:gd name="T14" fmla="*/ 73095 w 156"/>
              <a:gd name="T15" fmla="*/ 0 h 123"/>
              <a:gd name="T16" fmla="*/ 59196 w 156"/>
              <a:gd name="T17" fmla="*/ 0 h 123"/>
              <a:gd name="T18" fmla="*/ 48387 w 156"/>
              <a:gd name="T19" fmla="*/ 0 h 123"/>
              <a:gd name="T20" fmla="*/ 38092 w 156"/>
              <a:gd name="T21" fmla="*/ 0 h 123"/>
              <a:gd name="T22" fmla="*/ 13898 w 156"/>
              <a:gd name="T23" fmla="*/ 0 h 123"/>
              <a:gd name="T24" fmla="*/ 27797 w 156"/>
              <a:gd name="T25" fmla="*/ 63723 h 123"/>
              <a:gd name="T26" fmla="*/ 38092 w 156"/>
              <a:gd name="T27" fmla="*/ 38651 h 123"/>
              <a:gd name="T28" fmla="*/ 48387 w 156"/>
              <a:gd name="T29" fmla="*/ 31861 h 12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56" h="123">
                <a:moveTo>
                  <a:pt x="94" y="61"/>
                </a:moveTo>
                <a:lnTo>
                  <a:pt x="94" y="61"/>
                </a:lnTo>
                <a:cubicBezTo>
                  <a:pt x="101" y="61"/>
                  <a:pt x="108" y="54"/>
                  <a:pt x="115" y="54"/>
                </a:cubicBezTo>
                <a:cubicBezTo>
                  <a:pt x="128" y="47"/>
                  <a:pt x="135" y="47"/>
                  <a:pt x="142" y="41"/>
                </a:cubicBezTo>
                <a:cubicBezTo>
                  <a:pt x="142" y="34"/>
                  <a:pt x="148" y="34"/>
                  <a:pt x="148" y="27"/>
                </a:cubicBezTo>
                <a:cubicBezTo>
                  <a:pt x="155" y="20"/>
                  <a:pt x="155" y="14"/>
                  <a:pt x="155" y="0"/>
                </a:cubicBezTo>
                <a:cubicBezTo>
                  <a:pt x="148" y="0"/>
                  <a:pt x="148" y="0"/>
                  <a:pt x="148" y="0"/>
                </a:cubicBezTo>
                <a:cubicBezTo>
                  <a:pt x="142" y="0"/>
                  <a:pt x="142" y="0"/>
                  <a:pt x="142" y="0"/>
                </a:cubicBezTo>
                <a:cubicBezTo>
                  <a:pt x="115" y="0"/>
                  <a:pt x="115" y="0"/>
                  <a:pt x="115" y="0"/>
                </a:cubicBezTo>
                <a:cubicBezTo>
                  <a:pt x="94" y="0"/>
                  <a:pt x="94" y="0"/>
                  <a:pt x="94" y="0"/>
                </a:cubicBezTo>
                <a:cubicBezTo>
                  <a:pt x="74" y="0"/>
                  <a:pt x="74" y="0"/>
                  <a:pt x="74" y="0"/>
                </a:cubicBezTo>
                <a:cubicBezTo>
                  <a:pt x="27" y="0"/>
                  <a:pt x="27" y="0"/>
                  <a:pt x="27" y="0"/>
                </a:cubicBezTo>
                <a:cubicBezTo>
                  <a:pt x="40" y="34"/>
                  <a:pt x="0" y="122"/>
                  <a:pt x="54" y="122"/>
                </a:cubicBezTo>
                <a:cubicBezTo>
                  <a:pt x="54" y="95"/>
                  <a:pt x="61" y="81"/>
                  <a:pt x="74" y="74"/>
                </a:cubicBezTo>
                <a:cubicBezTo>
                  <a:pt x="74" y="68"/>
                  <a:pt x="88" y="68"/>
                  <a:pt x="94" y="6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45" name="Freeform 133"/>
          <p:cNvSpPr>
            <a:spLocks noChangeArrowheads="1"/>
          </p:cNvSpPr>
          <p:nvPr/>
        </p:nvSpPr>
        <p:spPr bwMode="auto">
          <a:xfrm>
            <a:off x="8838407" y="1926432"/>
            <a:ext cx="33338" cy="18256"/>
          </a:xfrm>
          <a:custGeom>
            <a:avLst/>
            <a:gdLst>
              <a:gd name="T0" fmla="*/ 10316 w 129"/>
              <a:gd name="T1" fmla="*/ 28731 h 69"/>
              <a:gd name="T2" fmla="*/ 10316 w 129"/>
              <a:gd name="T3" fmla="*/ 28731 h 69"/>
              <a:gd name="T4" fmla="*/ 24241 w 129"/>
              <a:gd name="T5" fmla="*/ 32456 h 69"/>
              <a:gd name="T6" fmla="*/ 41778 w 129"/>
              <a:gd name="T7" fmla="*/ 36180 h 69"/>
              <a:gd name="T8" fmla="*/ 55704 w 129"/>
              <a:gd name="T9" fmla="*/ 36180 h 69"/>
              <a:gd name="T10" fmla="*/ 66019 w 129"/>
              <a:gd name="T11" fmla="*/ 32456 h 69"/>
              <a:gd name="T12" fmla="*/ 55704 w 129"/>
              <a:gd name="T13" fmla="*/ 11173 h 69"/>
              <a:gd name="T14" fmla="*/ 41778 w 129"/>
              <a:gd name="T15" fmla="*/ 0 h 69"/>
              <a:gd name="T16" fmla="*/ 24241 w 129"/>
              <a:gd name="T17" fmla="*/ 0 h 69"/>
              <a:gd name="T18" fmla="*/ 10316 w 129"/>
              <a:gd name="T19" fmla="*/ 0 h 69"/>
              <a:gd name="T20" fmla="*/ 3610 w 129"/>
              <a:gd name="T21" fmla="*/ 11173 h 69"/>
              <a:gd name="T22" fmla="*/ 0 w 129"/>
              <a:gd name="T23" fmla="*/ 21814 h 69"/>
              <a:gd name="T24" fmla="*/ 3610 w 129"/>
              <a:gd name="T25" fmla="*/ 21814 h 69"/>
              <a:gd name="T26" fmla="*/ 10316 w 129"/>
              <a:gd name="T27" fmla="*/ 28731 h 6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29" h="69">
                <a:moveTo>
                  <a:pt x="20" y="54"/>
                </a:moveTo>
                <a:lnTo>
                  <a:pt x="20" y="54"/>
                </a:lnTo>
                <a:cubicBezTo>
                  <a:pt x="27" y="54"/>
                  <a:pt x="41" y="61"/>
                  <a:pt x="47" y="61"/>
                </a:cubicBezTo>
                <a:cubicBezTo>
                  <a:pt x="54" y="61"/>
                  <a:pt x="68" y="68"/>
                  <a:pt x="81" y="68"/>
                </a:cubicBezTo>
                <a:cubicBezTo>
                  <a:pt x="88" y="68"/>
                  <a:pt x="101" y="68"/>
                  <a:pt x="108" y="68"/>
                </a:cubicBezTo>
                <a:cubicBezTo>
                  <a:pt x="115" y="68"/>
                  <a:pt x="122" y="68"/>
                  <a:pt x="128" y="61"/>
                </a:cubicBezTo>
                <a:cubicBezTo>
                  <a:pt x="128" y="48"/>
                  <a:pt x="122" y="34"/>
                  <a:pt x="108" y="21"/>
                </a:cubicBezTo>
                <a:cubicBezTo>
                  <a:pt x="101" y="14"/>
                  <a:pt x="88" y="7"/>
                  <a:pt x="81" y="0"/>
                </a:cubicBezTo>
                <a:cubicBezTo>
                  <a:pt x="68" y="0"/>
                  <a:pt x="54" y="0"/>
                  <a:pt x="47" y="0"/>
                </a:cubicBezTo>
                <a:cubicBezTo>
                  <a:pt x="41" y="0"/>
                  <a:pt x="27" y="0"/>
                  <a:pt x="20" y="0"/>
                </a:cubicBezTo>
                <a:cubicBezTo>
                  <a:pt x="14" y="7"/>
                  <a:pt x="7" y="14"/>
                  <a:pt x="7" y="21"/>
                </a:cubicBezTo>
                <a:cubicBezTo>
                  <a:pt x="0" y="27"/>
                  <a:pt x="0" y="34"/>
                  <a:pt x="0" y="41"/>
                </a:cubicBezTo>
                <a:cubicBezTo>
                  <a:pt x="0" y="41"/>
                  <a:pt x="0" y="41"/>
                  <a:pt x="7" y="41"/>
                </a:cubicBezTo>
                <a:cubicBezTo>
                  <a:pt x="14" y="48"/>
                  <a:pt x="14" y="48"/>
                  <a:pt x="20" y="5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46" name="Freeform 134"/>
          <p:cNvSpPr>
            <a:spLocks noChangeArrowheads="1"/>
          </p:cNvSpPr>
          <p:nvPr/>
        </p:nvSpPr>
        <p:spPr bwMode="auto">
          <a:xfrm>
            <a:off x="8863807" y="1956594"/>
            <a:ext cx="45244" cy="55563"/>
          </a:xfrm>
          <a:custGeom>
            <a:avLst/>
            <a:gdLst>
              <a:gd name="T0" fmla="*/ 20858 w 176"/>
              <a:gd name="T1" fmla="*/ 59583 h 217"/>
              <a:gd name="T2" fmla="*/ 20858 w 176"/>
              <a:gd name="T3" fmla="*/ 59583 h 217"/>
              <a:gd name="T4" fmla="*/ 20858 w 176"/>
              <a:gd name="T5" fmla="*/ 69946 h 217"/>
              <a:gd name="T6" fmla="*/ 38587 w 176"/>
              <a:gd name="T7" fmla="*/ 111913 h 217"/>
              <a:gd name="T8" fmla="*/ 52666 w 176"/>
              <a:gd name="T9" fmla="*/ 87561 h 217"/>
              <a:gd name="T10" fmla="*/ 56316 w 176"/>
              <a:gd name="T11" fmla="*/ 87561 h 217"/>
              <a:gd name="T12" fmla="*/ 59966 w 176"/>
              <a:gd name="T13" fmla="*/ 87561 h 217"/>
              <a:gd name="T14" fmla="*/ 88124 w 176"/>
              <a:gd name="T15" fmla="*/ 80308 h 217"/>
              <a:gd name="T16" fmla="*/ 91253 w 176"/>
              <a:gd name="T17" fmla="*/ 73572 h 217"/>
              <a:gd name="T18" fmla="*/ 88124 w 176"/>
              <a:gd name="T19" fmla="*/ 73572 h 217"/>
              <a:gd name="T20" fmla="*/ 59966 w 176"/>
              <a:gd name="T21" fmla="*/ 66319 h 217"/>
              <a:gd name="T22" fmla="*/ 56316 w 176"/>
              <a:gd name="T23" fmla="*/ 66319 h 217"/>
              <a:gd name="T24" fmla="*/ 38587 w 176"/>
              <a:gd name="T25" fmla="*/ 0 h 217"/>
              <a:gd name="T26" fmla="*/ 20858 w 176"/>
              <a:gd name="T27" fmla="*/ 21243 h 217"/>
              <a:gd name="T28" fmla="*/ 20858 w 176"/>
              <a:gd name="T29" fmla="*/ 21243 h 217"/>
              <a:gd name="T30" fmla="*/ 6779 w 176"/>
              <a:gd name="T31" fmla="*/ 24351 h 217"/>
              <a:gd name="T32" fmla="*/ 0 w 176"/>
              <a:gd name="T33" fmla="*/ 35232 h 217"/>
              <a:gd name="T34" fmla="*/ 6779 w 176"/>
              <a:gd name="T35" fmla="*/ 38341 h 217"/>
              <a:gd name="T36" fmla="*/ 20858 w 176"/>
              <a:gd name="T37" fmla="*/ 59583 h 21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76" h="217">
                <a:moveTo>
                  <a:pt x="40" y="115"/>
                </a:moveTo>
                <a:lnTo>
                  <a:pt x="40" y="115"/>
                </a:lnTo>
                <a:cubicBezTo>
                  <a:pt x="40" y="122"/>
                  <a:pt x="40" y="128"/>
                  <a:pt x="40" y="135"/>
                </a:cubicBezTo>
                <a:cubicBezTo>
                  <a:pt x="47" y="169"/>
                  <a:pt x="47" y="209"/>
                  <a:pt x="74" y="216"/>
                </a:cubicBezTo>
                <a:cubicBezTo>
                  <a:pt x="81" y="203"/>
                  <a:pt x="74" y="169"/>
                  <a:pt x="101" y="169"/>
                </a:cubicBezTo>
                <a:lnTo>
                  <a:pt x="108" y="169"/>
                </a:lnTo>
                <a:cubicBezTo>
                  <a:pt x="115" y="169"/>
                  <a:pt x="115" y="169"/>
                  <a:pt x="115" y="169"/>
                </a:cubicBezTo>
                <a:cubicBezTo>
                  <a:pt x="135" y="169"/>
                  <a:pt x="155" y="169"/>
                  <a:pt x="169" y="155"/>
                </a:cubicBezTo>
                <a:cubicBezTo>
                  <a:pt x="175" y="155"/>
                  <a:pt x="175" y="149"/>
                  <a:pt x="175" y="142"/>
                </a:cubicBezTo>
                <a:lnTo>
                  <a:pt x="169" y="142"/>
                </a:lnTo>
                <a:cubicBezTo>
                  <a:pt x="142" y="142"/>
                  <a:pt x="121" y="142"/>
                  <a:pt x="115" y="128"/>
                </a:cubicBezTo>
                <a:lnTo>
                  <a:pt x="108" y="128"/>
                </a:lnTo>
                <a:cubicBezTo>
                  <a:pt x="74" y="101"/>
                  <a:pt x="115" y="34"/>
                  <a:pt x="74" y="0"/>
                </a:cubicBezTo>
                <a:cubicBezTo>
                  <a:pt x="81" y="27"/>
                  <a:pt x="61" y="34"/>
                  <a:pt x="40" y="41"/>
                </a:cubicBezTo>
                <a:cubicBezTo>
                  <a:pt x="27" y="41"/>
                  <a:pt x="20" y="41"/>
                  <a:pt x="13" y="47"/>
                </a:cubicBezTo>
                <a:cubicBezTo>
                  <a:pt x="6" y="54"/>
                  <a:pt x="0" y="61"/>
                  <a:pt x="0" y="68"/>
                </a:cubicBezTo>
                <a:cubicBezTo>
                  <a:pt x="6" y="74"/>
                  <a:pt x="13" y="74"/>
                  <a:pt x="13" y="74"/>
                </a:cubicBezTo>
                <a:cubicBezTo>
                  <a:pt x="27" y="81"/>
                  <a:pt x="33" y="95"/>
                  <a:pt x="40" y="11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47" name="Freeform 135"/>
          <p:cNvSpPr>
            <a:spLocks noChangeArrowheads="1"/>
          </p:cNvSpPr>
          <p:nvPr/>
        </p:nvSpPr>
        <p:spPr bwMode="auto">
          <a:xfrm>
            <a:off x="8854282" y="1774825"/>
            <a:ext cx="21431" cy="26194"/>
          </a:xfrm>
          <a:custGeom>
            <a:avLst/>
            <a:gdLst>
              <a:gd name="T0" fmla="*/ 10632 w 82"/>
              <a:gd name="T1" fmla="*/ 48675 h 103"/>
              <a:gd name="T2" fmla="*/ 10632 w 82"/>
              <a:gd name="T3" fmla="*/ 48675 h 103"/>
              <a:gd name="T4" fmla="*/ 14353 w 82"/>
              <a:gd name="T5" fmla="*/ 52262 h 103"/>
              <a:gd name="T6" fmla="*/ 24986 w 82"/>
              <a:gd name="T7" fmla="*/ 41502 h 103"/>
              <a:gd name="T8" fmla="*/ 39339 w 82"/>
              <a:gd name="T9" fmla="*/ 48675 h 103"/>
              <a:gd name="T10" fmla="*/ 39339 w 82"/>
              <a:gd name="T11" fmla="*/ 48675 h 103"/>
              <a:gd name="T12" fmla="*/ 43060 w 82"/>
              <a:gd name="T13" fmla="*/ 52262 h 103"/>
              <a:gd name="T14" fmla="*/ 39339 w 82"/>
              <a:gd name="T15" fmla="*/ 17421 h 103"/>
              <a:gd name="T16" fmla="*/ 39339 w 82"/>
              <a:gd name="T17" fmla="*/ 13834 h 103"/>
              <a:gd name="T18" fmla="*/ 24986 w 82"/>
              <a:gd name="T19" fmla="*/ 3587 h 103"/>
              <a:gd name="T20" fmla="*/ 10632 w 82"/>
              <a:gd name="T21" fmla="*/ 0 h 103"/>
              <a:gd name="T22" fmla="*/ 3721 w 82"/>
              <a:gd name="T23" fmla="*/ 0 h 103"/>
              <a:gd name="T24" fmla="*/ 10632 w 82"/>
              <a:gd name="T25" fmla="*/ 48675 h 10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2" h="103">
                <a:moveTo>
                  <a:pt x="20" y="95"/>
                </a:moveTo>
                <a:lnTo>
                  <a:pt x="20" y="95"/>
                </a:lnTo>
                <a:cubicBezTo>
                  <a:pt x="20" y="95"/>
                  <a:pt x="27" y="95"/>
                  <a:pt x="27" y="102"/>
                </a:cubicBezTo>
                <a:cubicBezTo>
                  <a:pt x="34" y="81"/>
                  <a:pt x="40" y="81"/>
                  <a:pt x="47" y="81"/>
                </a:cubicBezTo>
                <a:cubicBezTo>
                  <a:pt x="54" y="81"/>
                  <a:pt x="61" y="88"/>
                  <a:pt x="74" y="95"/>
                </a:cubicBezTo>
                <a:cubicBezTo>
                  <a:pt x="81" y="102"/>
                  <a:pt x="81" y="102"/>
                  <a:pt x="81" y="102"/>
                </a:cubicBezTo>
                <a:cubicBezTo>
                  <a:pt x="81" y="75"/>
                  <a:pt x="81" y="54"/>
                  <a:pt x="74" y="34"/>
                </a:cubicBezTo>
                <a:lnTo>
                  <a:pt x="74" y="27"/>
                </a:lnTo>
                <a:cubicBezTo>
                  <a:pt x="67" y="21"/>
                  <a:pt x="61" y="7"/>
                  <a:pt x="47" y="7"/>
                </a:cubicBezTo>
                <a:cubicBezTo>
                  <a:pt x="40" y="0"/>
                  <a:pt x="27" y="0"/>
                  <a:pt x="20" y="0"/>
                </a:cubicBezTo>
                <a:cubicBezTo>
                  <a:pt x="13" y="0"/>
                  <a:pt x="7" y="0"/>
                  <a:pt x="7" y="0"/>
                </a:cubicBezTo>
                <a:cubicBezTo>
                  <a:pt x="7" y="34"/>
                  <a:pt x="0" y="75"/>
                  <a:pt x="20" y="9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48" name="Freeform 136"/>
          <p:cNvSpPr>
            <a:spLocks noChangeArrowheads="1"/>
          </p:cNvSpPr>
          <p:nvPr/>
        </p:nvSpPr>
        <p:spPr bwMode="auto">
          <a:xfrm>
            <a:off x="8830469" y="1602582"/>
            <a:ext cx="28575" cy="19844"/>
          </a:xfrm>
          <a:custGeom>
            <a:avLst/>
            <a:gdLst>
              <a:gd name="T0" fmla="*/ 3684 w 109"/>
              <a:gd name="T1" fmla="*/ 0 h 75"/>
              <a:gd name="T2" fmla="*/ 3684 w 109"/>
              <a:gd name="T3" fmla="*/ 0 h 75"/>
              <a:gd name="T4" fmla="*/ 0 w 109"/>
              <a:gd name="T5" fmla="*/ 0 h 75"/>
              <a:gd name="T6" fmla="*/ 0 w 109"/>
              <a:gd name="T7" fmla="*/ 0 h 75"/>
              <a:gd name="T8" fmla="*/ 0 w 109"/>
              <a:gd name="T9" fmla="*/ 17163 h 75"/>
              <a:gd name="T10" fmla="*/ 3684 w 109"/>
              <a:gd name="T11" fmla="*/ 24444 h 75"/>
              <a:gd name="T12" fmla="*/ 17891 w 109"/>
              <a:gd name="T13" fmla="*/ 34846 h 75"/>
              <a:gd name="T14" fmla="*/ 21575 w 109"/>
              <a:gd name="T15" fmla="*/ 34846 h 75"/>
              <a:gd name="T16" fmla="*/ 28416 w 109"/>
              <a:gd name="T17" fmla="*/ 38487 h 75"/>
              <a:gd name="T18" fmla="*/ 42624 w 109"/>
              <a:gd name="T19" fmla="*/ 38487 h 75"/>
              <a:gd name="T20" fmla="*/ 53674 w 109"/>
              <a:gd name="T21" fmla="*/ 38487 h 75"/>
              <a:gd name="T22" fmla="*/ 42624 w 109"/>
              <a:gd name="T23" fmla="*/ 3121 h 75"/>
              <a:gd name="T24" fmla="*/ 28416 w 109"/>
              <a:gd name="T25" fmla="*/ 0 h 75"/>
              <a:gd name="T26" fmla="*/ 21575 w 109"/>
              <a:gd name="T27" fmla="*/ 0 h 75"/>
              <a:gd name="T28" fmla="*/ 17891 w 109"/>
              <a:gd name="T29" fmla="*/ 0 h 75"/>
              <a:gd name="T30" fmla="*/ 3684 w 109"/>
              <a:gd name="T31" fmla="*/ 0 h 7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09" h="75">
                <a:moveTo>
                  <a:pt x="7" y="0"/>
                </a:moveTo>
                <a:lnTo>
                  <a:pt x="7" y="0"/>
                </a:lnTo>
                <a:cubicBezTo>
                  <a:pt x="7" y="0"/>
                  <a:pt x="7" y="0"/>
                  <a:pt x="0" y="0"/>
                </a:cubicBezTo>
                <a:cubicBezTo>
                  <a:pt x="0" y="13"/>
                  <a:pt x="0" y="20"/>
                  <a:pt x="0" y="33"/>
                </a:cubicBezTo>
                <a:cubicBezTo>
                  <a:pt x="7" y="40"/>
                  <a:pt x="7" y="40"/>
                  <a:pt x="7" y="47"/>
                </a:cubicBezTo>
                <a:cubicBezTo>
                  <a:pt x="14" y="54"/>
                  <a:pt x="21" y="60"/>
                  <a:pt x="34" y="67"/>
                </a:cubicBezTo>
                <a:cubicBezTo>
                  <a:pt x="34" y="67"/>
                  <a:pt x="34" y="67"/>
                  <a:pt x="41" y="67"/>
                </a:cubicBezTo>
                <a:cubicBezTo>
                  <a:pt x="41" y="74"/>
                  <a:pt x="48" y="74"/>
                  <a:pt x="54" y="74"/>
                </a:cubicBezTo>
                <a:cubicBezTo>
                  <a:pt x="61" y="74"/>
                  <a:pt x="75" y="74"/>
                  <a:pt x="81" y="74"/>
                </a:cubicBezTo>
                <a:cubicBezTo>
                  <a:pt x="88" y="74"/>
                  <a:pt x="95" y="74"/>
                  <a:pt x="102" y="74"/>
                </a:cubicBezTo>
                <a:cubicBezTo>
                  <a:pt x="108" y="40"/>
                  <a:pt x="102" y="20"/>
                  <a:pt x="81" y="6"/>
                </a:cubicBezTo>
                <a:cubicBezTo>
                  <a:pt x="75" y="6"/>
                  <a:pt x="68" y="0"/>
                  <a:pt x="54" y="0"/>
                </a:cubicBezTo>
                <a:cubicBezTo>
                  <a:pt x="48" y="0"/>
                  <a:pt x="48" y="0"/>
                  <a:pt x="41" y="0"/>
                </a:cubicBezTo>
                <a:cubicBezTo>
                  <a:pt x="34" y="0"/>
                  <a:pt x="34" y="0"/>
                  <a:pt x="34" y="0"/>
                </a:cubicBezTo>
                <a:cubicBezTo>
                  <a:pt x="27" y="0"/>
                  <a:pt x="21" y="0"/>
                  <a:pt x="7"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49" name="Freeform 137"/>
          <p:cNvSpPr>
            <a:spLocks noChangeArrowheads="1"/>
          </p:cNvSpPr>
          <p:nvPr/>
        </p:nvSpPr>
        <p:spPr bwMode="auto">
          <a:xfrm>
            <a:off x="8903494" y="1496219"/>
            <a:ext cx="30163" cy="44450"/>
          </a:xfrm>
          <a:custGeom>
            <a:avLst/>
            <a:gdLst>
              <a:gd name="T0" fmla="*/ 7200 w 116"/>
              <a:gd name="T1" fmla="*/ 81588 h 170"/>
              <a:gd name="T2" fmla="*/ 7200 w 116"/>
              <a:gd name="T3" fmla="*/ 81588 h 170"/>
              <a:gd name="T4" fmla="*/ 17485 w 116"/>
              <a:gd name="T5" fmla="*/ 88958 h 170"/>
              <a:gd name="T6" fmla="*/ 27770 w 116"/>
              <a:gd name="T7" fmla="*/ 63692 h 170"/>
              <a:gd name="T8" fmla="*/ 31369 w 116"/>
              <a:gd name="T9" fmla="*/ 63692 h 170"/>
              <a:gd name="T10" fmla="*/ 45254 w 116"/>
              <a:gd name="T11" fmla="*/ 60533 h 170"/>
              <a:gd name="T12" fmla="*/ 55539 w 116"/>
              <a:gd name="T13" fmla="*/ 63692 h 170"/>
              <a:gd name="T14" fmla="*/ 45254 w 116"/>
              <a:gd name="T15" fmla="*/ 3685 h 170"/>
              <a:gd name="T16" fmla="*/ 31369 w 116"/>
              <a:gd name="T17" fmla="*/ 0 h 170"/>
              <a:gd name="T18" fmla="*/ 31369 w 116"/>
              <a:gd name="T19" fmla="*/ 0 h 170"/>
              <a:gd name="T20" fmla="*/ 27770 w 116"/>
              <a:gd name="T21" fmla="*/ 6843 h 170"/>
              <a:gd name="T22" fmla="*/ 7200 w 116"/>
              <a:gd name="T23" fmla="*/ 42636 h 170"/>
              <a:gd name="T24" fmla="*/ 7200 w 116"/>
              <a:gd name="T25" fmla="*/ 81588 h 17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16" h="170">
                <a:moveTo>
                  <a:pt x="14" y="155"/>
                </a:moveTo>
                <a:lnTo>
                  <a:pt x="14" y="155"/>
                </a:lnTo>
                <a:cubicBezTo>
                  <a:pt x="20" y="155"/>
                  <a:pt x="27" y="162"/>
                  <a:pt x="34" y="169"/>
                </a:cubicBezTo>
                <a:cubicBezTo>
                  <a:pt x="34" y="148"/>
                  <a:pt x="41" y="135"/>
                  <a:pt x="54" y="121"/>
                </a:cubicBezTo>
                <a:cubicBezTo>
                  <a:pt x="54" y="121"/>
                  <a:pt x="54" y="121"/>
                  <a:pt x="61" y="121"/>
                </a:cubicBezTo>
                <a:cubicBezTo>
                  <a:pt x="68" y="115"/>
                  <a:pt x="81" y="115"/>
                  <a:pt x="88" y="115"/>
                </a:cubicBezTo>
                <a:cubicBezTo>
                  <a:pt x="95" y="115"/>
                  <a:pt x="101" y="121"/>
                  <a:pt x="108" y="121"/>
                </a:cubicBezTo>
                <a:cubicBezTo>
                  <a:pt x="115" y="74"/>
                  <a:pt x="115" y="27"/>
                  <a:pt x="88" y="7"/>
                </a:cubicBezTo>
                <a:cubicBezTo>
                  <a:pt x="81" y="0"/>
                  <a:pt x="74" y="0"/>
                  <a:pt x="61" y="0"/>
                </a:cubicBezTo>
                <a:cubicBezTo>
                  <a:pt x="54" y="0"/>
                  <a:pt x="54" y="7"/>
                  <a:pt x="54" y="13"/>
                </a:cubicBezTo>
                <a:cubicBezTo>
                  <a:pt x="41" y="34"/>
                  <a:pt x="27" y="61"/>
                  <a:pt x="14" y="81"/>
                </a:cubicBezTo>
                <a:cubicBezTo>
                  <a:pt x="7" y="108"/>
                  <a:pt x="0" y="135"/>
                  <a:pt x="14" y="15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50" name="Freeform 138"/>
          <p:cNvSpPr>
            <a:spLocks noChangeArrowheads="1"/>
          </p:cNvSpPr>
          <p:nvPr/>
        </p:nvSpPr>
        <p:spPr bwMode="auto">
          <a:xfrm>
            <a:off x="8905875" y="1427163"/>
            <a:ext cx="33338" cy="23019"/>
          </a:xfrm>
          <a:custGeom>
            <a:avLst/>
            <a:gdLst>
              <a:gd name="T0" fmla="*/ 24242 w 129"/>
              <a:gd name="T1" fmla="*/ 41765 h 89"/>
              <a:gd name="T2" fmla="*/ 24242 w 129"/>
              <a:gd name="T3" fmla="*/ 41765 h 89"/>
              <a:gd name="T4" fmla="*/ 27852 w 129"/>
              <a:gd name="T5" fmla="*/ 41765 h 89"/>
              <a:gd name="T6" fmla="*/ 41778 w 129"/>
              <a:gd name="T7" fmla="*/ 45374 h 89"/>
              <a:gd name="T8" fmla="*/ 55705 w 129"/>
              <a:gd name="T9" fmla="*/ 45374 h 89"/>
              <a:gd name="T10" fmla="*/ 66020 w 129"/>
              <a:gd name="T11" fmla="*/ 45374 h 89"/>
              <a:gd name="T12" fmla="*/ 55705 w 129"/>
              <a:gd name="T13" fmla="*/ 7219 h 89"/>
              <a:gd name="T14" fmla="*/ 41778 w 129"/>
              <a:gd name="T15" fmla="*/ 0 h 89"/>
              <a:gd name="T16" fmla="*/ 27852 w 129"/>
              <a:gd name="T17" fmla="*/ 0 h 89"/>
              <a:gd name="T18" fmla="*/ 24242 w 129"/>
              <a:gd name="T19" fmla="*/ 0 h 89"/>
              <a:gd name="T20" fmla="*/ 3610 w 129"/>
              <a:gd name="T21" fmla="*/ 7219 h 89"/>
              <a:gd name="T22" fmla="*/ 0 w 129"/>
              <a:gd name="T23" fmla="*/ 7219 h 89"/>
              <a:gd name="T24" fmla="*/ 3610 w 129"/>
              <a:gd name="T25" fmla="*/ 24750 h 89"/>
              <a:gd name="T26" fmla="*/ 24242 w 129"/>
              <a:gd name="T27" fmla="*/ 41765 h 8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29" h="89">
                <a:moveTo>
                  <a:pt x="47" y="81"/>
                </a:moveTo>
                <a:lnTo>
                  <a:pt x="47" y="81"/>
                </a:lnTo>
                <a:cubicBezTo>
                  <a:pt x="47" y="81"/>
                  <a:pt x="47" y="81"/>
                  <a:pt x="54" y="81"/>
                </a:cubicBezTo>
                <a:cubicBezTo>
                  <a:pt x="61" y="81"/>
                  <a:pt x="74" y="81"/>
                  <a:pt x="81" y="88"/>
                </a:cubicBezTo>
                <a:cubicBezTo>
                  <a:pt x="94" y="88"/>
                  <a:pt x="101" y="88"/>
                  <a:pt x="108" y="88"/>
                </a:cubicBezTo>
                <a:cubicBezTo>
                  <a:pt x="115" y="88"/>
                  <a:pt x="121" y="88"/>
                  <a:pt x="128" y="88"/>
                </a:cubicBezTo>
                <a:cubicBezTo>
                  <a:pt x="128" y="48"/>
                  <a:pt x="121" y="27"/>
                  <a:pt x="108" y="14"/>
                </a:cubicBezTo>
                <a:cubicBezTo>
                  <a:pt x="101" y="7"/>
                  <a:pt x="94" y="0"/>
                  <a:pt x="81" y="0"/>
                </a:cubicBezTo>
                <a:cubicBezTo>
                  <a:pt x="74" y="0"/>
                  <a:pt x="61" y="0"/>
                  <a:pt x="54" y="0"/>
                </a:cubicBezTo>
                <a:cubicBezTo>
                  <a:pt x="47" y="0"/>
                  <a:pt x="47" y="0"/>
                  <a:pt x="47" y="0"/>
                </a:cubicBezTo>
                <a:cubicBezTo>
                  <a:pt x="34" y="7"/>
                  <a:pt x="20" y="7"/>
                  <a:pt x="7" y="14"/>
                </a:cubicBezTo>
                <a:cubicBezTo>
                  <a:pt x="0" y="14"/>
                  <a:pt x="0" y="14"/>
                  <a:pt x="0" y="14"/>
                </a:cubicBezTo>
                <a:cubicBezTo>
                  <a:pt x="0" y="27"/>
                  <a:pt x="0" y="41"/>
                  <a:pt x="7" y="48"/>
                </a:cubicBezTo>
                <a:cubicBezTo>
                  <a:pt x="13" y="61"/>
                  <a:pt x="27" y="75"/>
                  <a:pt x="47" y="8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55" name="Freeform 143"/>
          <p:cNvSpPr>
            <a:spLocks noChangeArrowheads="1"/>
          </p:cNvSpPr>
          <p:nvPr/>
        </p:nvSpPr>
        <p:spPr bwMode="auto">
          <a:xfrm>
            <a:off x="9347200" y="1674813"/>
            <a:ext cx="39688" cy="26988"/>
          </a:xfrm>
          <a:custGeom>
            <a:avLst/>
            <a:gdLst>
              <a:gd name="T0" fmla="*/ 59683 w 149"/>
              <a:gd name="T1" fmla="*/ 3104 h 102"/>
              <a:gd name="T2" fmla="*/ 59683 w 149"/>
              <a:gd name="T3" fmla="*/ 3104 h 102"/>
              <a:gd name="T4" fmla="*/ 52877 w 149"/>
              <a:gd name="T5" fmla="*/ 3104 h 102"/>
              <a:gd name="T6" fmla="*/ 49212 w 149"/>
              <a:gd name="T7" fmla="*/ 0 h 102"/>
              <a:gd name="T8" fmla="*/ 49212 w 149"/>
              <a:gd name="T9" fmla="*/ 0 h 102"/>
              <a:gd name="T10" fmla="*/ 45548 w 149"/>
              <a:gd name="T11" fmla="*/ 0 h 102"/>
              <a:gd name="T12" fmla="*/ 38742 w 149"/>
              <a:gd name="T13" fmla="*/ 3104 h 102"/>
              <a:gd name="T14" fmla="*/ 20941 w 149"/>
              <a:gd name="T15" fmla="*/ 13969 h 102"/>
              <a:gd name="T16" fmla="*/ 0 w 149"/>
              <a:gd name="T17" fmla="*/ 52256 h 102"/>
              <a:gd name="T18" fmla="*/ 20941 w 149"/>
              <a:gd name="T19" fmla="*/ 52256 h 102"/>
              <a:gd name="T20" fmla="*/ 38742 w 149"/>
              <a:gd name="T21" fmla="*/ 48634 h 102"/>
              <a:gd name="T22" fmla="*/ 45548 w 149"/>
              <a:gd name="T23" fmla="*/ 48634 h 102"/>
              <a:gd name="T24" fmla="*/ 49212 w 149"/>
              <a:gd name="T25" fmla="*/ 45012 h 102"/>
              <a:gd name="T26" fmla="*/ 49212 w 149"/>
              <a:gd name="T27" fmla="*/ 45012 h 102"/>
              <a:gd name="T28" fmla="*/ 52877 w 149"/>
              <a:gd name="T29" fmla="*/ 41908 h 102"/>
              <a:gd name="T30" fmla="*/ 59683 w 149"/>
              <a:gd name="T31" fmla="*/ 38286 h 102"/>
              <a:gd name="T32" fmla="*/ 73819 w 149"/>
              <a:gd name="T33" fmla="*/ 17074 h 102"/>
              <a:gd name="T34" fmla="*/ 77483 w 149"/>
              <a:gd name="T35" fmla="*/ 13969 h 102"/>
              <a:gd name="T36" fmla="*/ 73819 w 149"/>
              <a:gd name="T37" fmla="*/ 10348 h 102"/>
              <a:gd name="T38" fmla="*/ 59683 w 149"/>
              <a:gd name="T39" fmla="*/ 3104 h 10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49" h="102">
                <a:moveTo>
                  <a:pt x="114" y="6"/>
                </a:moveTo>
                <a:lnTo>
                  <a:pt x="114" y="6"/>
                </a:lnTo>
                <a:cubicBezTo>
                  <a:pt x="114" y="6"/>
                  <a:pt x="108" y="6"/>
                  <a:pt x="101" y="6"/>
                </a:cubicBezTo>
                <a:cubicBezTo>
                  <a:pt x="101" y="0"/>
                  <a:pt x="101" y="0"/>
                  <a:pt x="94" y="0"/>
                </a:cubicBezTo>
                <a:lnTo>
                  <a:pt x="87" y="0"/>
                </a:lnTo>
                <a:cubicBezTo>
                  <a:pt x="87" y="6"/>
                  <a:pt x="81" y="6"/>
                  <a:pt x="74" y="6"/>
                </a:cubicBezTo>
                <a:cubicBezTo>
                  <a:pt x="60" y="6"/>
                  <a:pt x="47" y="13"/>
                  <a:pt x="40" y="27"/>
                </a:cubicBezTo>
                <a:cubicBezTo>
                  <a:pt x="20" y="40"/>
                  <a:pt x="0" y="74"/>
                  <a:pt x="0" y="101"/>
                </a:cubicBezTo>
                <a:cubicBezTo>
                  <a:pt x="13" y="101"/>
                  <a:pt x="27" y="101"/>
                  <a:pt x="40" y="101"/>
                </a:cubicBezTo>
                <a:cubicBezTo>
                  <a:pt x="54" y="101"/>
                  <a:pt x="67" y="101"/>
                  <a:pt x="74" y="94"/>
                </a:cubicBezTo>
                <a:cubicBezTo>
                  <a:pt x="81" y="94"/>
                  <a:pt x="87" y="94"/>
                  <a:pt x="87" y="94"/>
                </a:cubicBezTo>
                <a:cubicBezTo>
                  <a:pt x="94" y="87"/>
                  <a:pt x="94" y="87"/>
                  <a:pt x="94" y="87"/>
                </a:cubicBezTo>
                <a:cubicBezTo>
                  <a:pt x="101" y="87"/>
                  <a:pt x="101" y="87"/>
                  <a:pt x="101" y="81"/>
                </a:cubicBezTo>
                <a:cubicBezTo>
                  <a:pt x="108" y="81"/>
                  <a:pt x="114" y="74"/>
                  <a:pt x="114" y="74"/>
                </a:cubicBezTo>
                <a:cubicBezTo>
                  <a:pt x="128" y="60"/>
                  <a:pt x="135" y="54"/>
                  <a:pt x="141" y="33"/>
                </a:cubicBezTo>
                <a:lnTo>
                  <a:pt x="148" y="27"/>
                </a:lnTo>
                <a:lnTo>
                  <a:pt x="141" y="20"/>
                </a:lnTo>
                <a:cubicBezTo>
                  <a:pt x="135" y="13"/>
                  <a:pt x="128" y="6"/>
                  <a:pt x="114" y="6"/>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57" name="Freeform 145"/>
          <p:cNvSpPr>
            <a:spLocks noChangeArrowheads="1"/>
          </p:cNvSpPr>
          <p:nvPr/>
        </p:nvSpPr>
        <p:spPr bwMode="auto">
          <a:xfrm>
            <a:off x="9294019" y="1685132"/>
            <a:ext cx="36513" cy="23019"/>
          </a:xfrm>
          <a:custGeom>
            <a:avLst/>
            <a:gdLst>
              <a:gd name="T0" fmla="*/ 51855 w 143"/>
              <a:gd name="T1" fmla="*/ 3609 h 89"/>
              <a:gd name="T2" fmla="*/ 51855 w 143"/>
              <a:gd name="T3" fmla="*/ 3609 h 89"/>
              <a:gd name="T4" fmla="*/ 10268 w 143"/>
              <a:gd name="T5" fmla="*/ 13922 h 89"/>
              <a:gd name="T6" fmla="*/ 3594 w 143"/>
              <a:gd name="T7" fmla="*/ 31453 h 89"/>
              <a:gd name="T8" fmla="*/ 10268 w 143"/>
              <a:gd name="T9" fmla="*/ 35062 h 89"/>
              <a:gd name="T10" fmla="*/ 51855 w 143"/>
              <a:gd name="T11" fmla="*/ 45374 h 89"/>
              <a:gd name="T12" fmla="*/ 65718 w 143"/>
              <a:gd name="T13" fmla="*/ 17531 h 89"/>
              <a:gd name="T14" fmla="*/ 51855 w 143"/>
              <a:gd name="T15" fmla="*/ 3609 h 8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43" h="89">
                <a:moveTo>
                  <a:pt x="101" y="7"/>
                </a:moveTo>
                <a:lnTo>
                  <a:pt x="101" y="7"/>
                </a:lnTo>
                <a:cubicBezTo>
                  <a:pt x="81" y="0"/>
                  <a:pt x="41" y="7"/>
                  <a:pt x="20" y="27"/>
                </a:cubicBezTo>
                <a:cubicBezTo>
                  <a:pt x="7" y="34"/>
                  <a:pt x="0" y="47"/>
                  <a:pt x="7" y="61"/>
                </a:cubicBezTo>
                <a:cubicBezTo>
                  <a:pt x="7" y="61"/>
                  <a:pt x="14" y="68"/>
                  <a:pt x="20" y="68"/>
                </a:cubicBezTo>
                <a:cubicBezTo>
                  <a:pt x="41" y="81"/>
                  <a:pt x="81" y="88"/>
                  <a:pt x="101" y="88"/>
                </a:cubicBezTo>
                <a:cubicBezTo>
                  <a:pt x="128" y="81"/>
                  <a:pt x="142" y="68"/>
                  <a:pt x="128" y="34"/>
                </a:cubicBezTo>
                <a:cubicBezTo>
                  <a:pt x="128" y="20"/>
                  <a:pt x="115" y="14"/>
                  <a:pt x="101" y="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58" name="Freeform 146"/>
          <p:cNvSpPr>
            <a:spLocks noChangeArrowheads="1"/>
          </p:cNvSpPr>
          <p:nvPr/>
        </p:nvSpPr>
        <p:spPr bwMode="auto">
          <a:xfrm>
            <a:off x="9537700" y="2712244"/>
            <a:ext cx="25400" cy="28575"/>
          </a:xfrm>
          <a:custGeom>
            <a:avLst/>
            <a:gdLst>
              <a:gd name="T0" fmla="*/ 10627 w 95"/>
              <a:gd name="T1" fmla="*/ 45784 h 109"/>
              <a:gd name="T2" fmla="*/ 10627 w 95"/>
              <a:gd name="T3" fmla="*/ 45784 h 109"/>
              <a:gd name="T4" fmla="*/ 14346 w 95"/>
              <a:gd name="T5" fmla="*/ 45784 h 109"/>
              <a:gd name="T6" fmla="*/ 32411 w 95"/>
              <a:gd name="T7" fmla="*/ 53151 h 109"/>
              <a:gd name="T8" fmla="*/ 32411 w 95"/>
              <a:gd name="T9" fmla="*/ 53151 h 109"/>
              <a:gd name="T10" fmla="*/ 49945 w 95"/>
              <a:gd name="T11" fmla="*/ 53151 h 109"/>
              <a:gd name="T12" fmla="*/ 49945 w 95"/>
              <a:gd name="T13" fmla="*/ 53151 h 109"/>
              <a:gd name="T14" fmla="*/ 49945 w 95"/>
              <a:gd name="T15" fmla="*/ 45784 h 109"/>
              <a:gd name="T16" fmla="*/ 32411 w 95"/>
              <a:gd name="T17" fmla="*/ 6841 h 109"/>
              <a:gd name="T18" fmla="*/ 32411 w 95"/>
              <a:gd name="T19" fmla="*/ 6841 h 109"/>
              <a:gd name="T20" fmla="*/ 14346 w 95"/>
              <a:gd name="T21" fmla="*/ 0 h 109"/>
              <a:gd name="T22" fmla="*/ 10627 w 95"/>
              <a:gd name="T23" fmla="*/ 0 h 109"/>
              <a:gd name="T24" fmla="*/ 10627 w 95"/>
              <a:gd name="T25" fmla="*/ 3157 h 109"/>
              <a:gd name="T26" fmla="*/ 6907 w 95"/>
              <a:gd name="T27" fmla="*/ 6841 h 109"/>
              <a:gd name="T28" fmla="*/ 6907 w 95"/>
              <a:gd name="T29" fmla="*/ 38942 h 109"/>
              <a:gd name="T30" fmla="*/ 10627 w 95"/>
              <a:gd name="T31" fmla="*/ 45784 h 109"/>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95" h="109">
                <a:moveTo>
                  <a:pt x="20" y="87"/>
                </a:moveTo>
                <a:lnTo>
                  <a:pt x="20" y="87"/>
                </a:lnTo>
                <a:lnTo>
                  <a:pt x="27" y="87"/>
                </a:lnTo>
                <a:cubicBezTo>
                  <a:pt x="34" y="94"/>
                  <a:pt x="47" y="101"/>
                  <a:pt x="61" y="101"/>
                </a:cubicBezTo>
                <a:cubicBezTo>
                  <a:pt x="74" y="108"/>
                  <a:pt x="81" y="101"/>
                  <a:pt x="94" y="101"/>
                </a:cubicBezTo>
                <a:cubicBezTo>
                  <a:pt x="94" y="101"/>
                  <a:pt x="94" y="94"/>
                  <a:pt x="94" y="87"/>
                </a:cubicBezTo>
                <a:cubicBezTo>
                  <a:pt x="88" y="60"/>
                  <a:pt x="81" y="27"/>
                  <a:pt x="61" y="13"/>
                </a:cubicBezTo>
                <a:cubicBezTo>
                  <a:pt x="54" y="6"/>
                  <a:pt x="40" y="0"/>
                  <a:pt x="27" y="0"/>
                </a:cubicBezTo>
                <a:cubicBezTo>
                  <a:pt x="20" y="0"/>
                  <a:pt x="20" y="0"/>
                  <a:pt x="20" y="0"/>
                </a:cubicBezTo>
                <a:cubicBezTo>
                  <a:pt x="20" y="6"/>
                  <a:pt x="20" y="6"/>
                  <a:pt x="20" y="6"/>
                </a:cubicBezTo>
                <a:cubicBezTo>
                  <a:pt x="20" y="6"/>
                  <a:pt x="13" y="6"/>
                  <a:pt x="13" y="13"/>
                </a:cubicBezTo>
                <a:cubicBezTo>
                  <a:pt x="0" y="27"/>
                  <a:pt x="0" y="54"/>
                  <a:pt x="13" y="74"/>
                </a:cubicBezTo>
                <a:cubicBezTo>
                  <a:pt x="13" y="81"/>
                  <a:pt x="20" y="87"/>
                  <a:pt x="20" y="8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61" name="Freeform 149"/>
          <p:cNvSpPr>
            <a:spLocks noChangeArrowheads="1"/>
          </p:cNvSpPr>
          <p:nvPr/>
        </p:nvSpPr>
        <p:spPr bwMode="auto">
          <a:xfrm>
            <a:off x="9214644" y="1920875"/>
            <a:ext cx="58738" cy="62707"/>
          </a:xfrm>
          <a:custGeom>
            <a:avLst/>
            <a:gdLst>
              <a:gd name="T0" fmla="*/ 3657 w 224"/>
              <a:gd name="T1" fmla="*/ 94130 h 244"/>
              <a:gd name="T2" fmla="*/ 3657 w 224"/>
              <a:gd name="T3" fmla="*/ 94130 h 244"/>
              <a:gd name="T4" fmla="*/ 3657 w 224"/>
              <a:gd name="T5" fmla="*/ 118955 h 244"/>
              <a:gd name="T6" fmla="*/ 10970 w 224"/>
              <a:gd name="T7" fmla="*/ 125679 h 244"/>
              <a:gd name="T8" fmla="*/ 14104 w 224"/>
              <a:gd name="T9" fmla="*/ 125679 h 244"/>
              <a:gd name="T10" fmla="*/ 60073 w 224"/>
              <a:gd name="T11" fmla="*/ 111714 h 244"/>
              <a:gd name="T12" fmla="*/ 63729 w 224"/>
              <a:gd name="T13" fmla="*/ 111714 h 244"/>
              <a:gd name="T14" fmla="*/ 60073 w 224"/>
              <a:gd name="T15" fmla="*/ 73442 h 244"/>
              <a:gd name="T16" fmla="*/ 49625 w 224"/>
              <a:gd name="T17" fmla="*/ 38273 h 244"/>
              <a:gd name="T18" fmla="*/ 60073 w 224"/>
              <a:gd name="T19" fmla="*/ 35169 h 244"/>
              <a:gd name="T20" fmla="*/ 70520 w 224"/>
              <a:gd name="T21" fmla="*/ 35169 h 244"/>
              <a:gd name="T22" fmla="*/ 77833 w 224"/>
              <a:gd name="T23" fmla="*/ 35169 h 244"/>
              <a:gd name="T24" fmla="*/ 112832 w 224"/>
              <a:gd name="T25" fmla="*/ 13964 h 244"/>
              <a:gd name="T26" fmla="*/ 116489 w 224"/>
              <a:gd name="T27" fmla="*/ 0 h 244"/>
              <a:gd name="T28" fmla="*/ 112832 w 224"/>
              <a:gd name="T29" fmla="*/ 0 h 244"/>
              <a:gd name="T30" fmla="*/ 77833 w 224"/>
              <a:gd name="T31" fmla="*/ 6724 h 244"/>
              <a:gd name="T32" fmla="*/ 70520 w 224"/>
              <a:gd name="T33" fmla="*/ 10344 h 244"/>
              <a:gd name="T34" fmla="*/ 60073 w 224"/>
              <a:gd name="T35" fmla="*/ 10344 h 244"/>
              <a:gd name="T36" fmla="*/ 25074 w 224"/>
              <a:gd name="T37" fmla="*/ 10344 h 244"/>
              <a:gd name="T38" fmla="*/ 14104 w 224"/>
              <a:gd name="T39" fmla="*/ 73442 h 244"/>
              <a:gd name="T40" fmla="*/ 3657 w 224"/>
              <a:gd name="T41" fmla="*/ 94130 h 244"/>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24" h="244">
                <a:moveTo>
                  <a:pt x="7" y="182"/>
                </a:moveTo>
                <a:lnTo>
                  <a:pt x="7" y="182"/>
                </a:lnTo>
                <a:cubicBezTo>
                  <a:pt x="7" y="196"/>
                  <a:pt x="0" y="209"/>
                  <a:pt x="7" y="230"/>
                </a:cubicBezTo>
                <a:cubicBezTo>
                  <a:pt x="14" y="230"/>
                  <a:pt x="14" y="236"/>
                  <a:pt x="21" y="243"/>
                </a:cubicBezTo>
                <a:lnTo>
                  <a:pt x="27" y="243"/>
                </a:lnTo>
                <a:cubicBezTo>
                  <a:pt x="68" y="243"/>
                  <a:pt x="75" y="216"/>
                  <a:pt x="115" y="216"/>
                </a:cubicBezTo>
                <a:lnTo>
                  <a:pt x="122" y="216"/>
                </a:lnTo>
                <a:cubicBezTo>
                  <a:pt x="129" y="182"/>
                  <a:pt x="122" y="162"/>
                  <a:pt x="115" y="142"/>
                </a:cubicBezTo>
                <a:cubicBezTo>
                  <a:pt x="108" y="122"/>
                  <a:pt x="95" y="101"/>
                  <a:pt x="95" y="74"/>
                </a:cubicBezTo>
                <a:cubicBezTo>
                  <a:pt x="102" y="74"/>
                  <a:pt x="108" y="68"/>
                  <a:pt x="115" y="68"/>
                </a:cubicBezTo>
                <a:cubicBezTo>
                  <a:pt x="122" y="68"/>
                  <a:pt x="129" y="68"/>
                  <a:pt x="135" y="68"/>
                </a:cubicBezTo>
                <a:cubicBezTo>
                  <a:pt x="142" y="68"/>
                  <a:pt x="149" y="68"/>
                  <a:pt x="149" y="68"/>
                </a:cubicBezTo>
                <a:cubicBezTo>
                  <a:pt x="183" y="61"/>
                  <a:pt x="210" y="54"/>
                  <a:pt x="216" y="27"/>
                </a:cubicBezTo>
                <a:cubicBezTo>
                  <a:pt x="223" y="20"/>
                  <a:pt x="223" y="7"/>
                  <a:pt x="223" y="0"/>
                </a:cubicBezTo>
                <a:cubicBezTo>
                  <a:pt x="216" y="0"/>
                  <a:pt x="216" y="0"/>
                  <a:pt x="216" y="0"/>
                </a:cubicBezTo>
                <a:cubicBezTo>
                  <a:pt x="189" y="0"/>
                  <a:pt x="169" y="7"/>
                  <a:pt x="149" y="13"/>
                </a:cubicBezTo>
                <a:cubicBezTo>
                  <a:pt x="149" y="13"/>
                  <a:pt x="142" y="20"/>
                  <a:pt x="135" y="20"/>
                </a:cubicBezTo>
                <a:cubicBezTo>
                  <a:pt x="129" y="20"/>
                  <a:pt x="122" y="20"/>
                  <a:pt x="115" y="20"/>
                </a:cubicBezTo>
                <a:cubicBezTo>
                  <a:pt x="95" y="27"/>
                  <a:pt x="75" y="27"/>
                  <a:pt x="48" y="20"/>
                </a:cubicBezTo>
                <a:cubicBezTo>
                  <a:pt x="54" y="68"/>
                  <a:pt x="41" y="108"/>
                  <a:pt x="27" y="142"/>
                </a:cubicBezTo>
                <a:cubicBezTo>
                  <a:pt x="21" y="155"/>
                  <a:pt x="14" y="169"/>
                  <a:pt x="7" y="182"/>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63" name="Freeform 151"/>
          <p:cNvSpPr>
            <a:spLocks noChangeArrowheads="1"/>
          </p:cNvSpPr>
          <p:nvPr/>
        </p:nvSpPr>
        <p:spPr bwMode="auto">
          <a:xfrm>
            <a:off x="9024938" y="1861344"/>
            <a:ext cx="37307" cy="21431"/>
          </a:xfrm>
          <a:custGeom>
            <a:avLst/>
            <a:gdLst>
              <a:gd name="T0" fmla="*/ 62124 w 143"/>
              <a:gd name="T1" fmla="*/ 14354 h 82"/>
              <a:gd name="T2" fmla="*/ 62124 w 143"/>
              <a:gd name="T3" fmla="*/ 14354 h 82"/>
              <a:gd name="T4" fmla="*/ 51855 w 143"/>
              <a:gd name="T5" fmla="*/ 18076 h 82"/>
              <a:gd name="T6" fmla="*/ 41587 w 143"/>
              <a:gd name="T7" fmla="*/ 18076 h 82"/>
              <a:gd name="T8" fmla="*/ 34399 w 143"/>
              <a:gd name="T9" fmla="*/ 18076 h 82"/>
              <a:gd name="T10" fmla="*/ 31319 w 143"/>
              <a:gd name="T11" fmla="*/ 14354 h 82"/>
              <a:gd name="T12" fmla="*/ 24131 w 143"/>
              <a:gd name="T13" fmla="*/ 10633 h 82"/>
              <a:gd name="T14" fmla="*/ 13862 w 143"/>
              <a:gd name="T15" fmla="*/ 3722 h 82"/>
              <a:gd name="T16" fmla="*/ 6674 w 143"/>
              <a:gd name="T17" fmla="*/ 0 h 82"/>
              <a:gd name="T18" fmla="*/ 3594 w 143"/>
              <a:gd name="T19" fmla="*/ 7443 h 82"/>
              <a:gd name="T20" fmla="*/ 3594 w 143"/>
              <a:gd name="T21" fmla="*/ 21798 h 82"/>
              <a:gd name="T22" fmla="*/ 13862 w 143"/>
              <a:gd name="T23" fmla="*/ 36152 h 82"/>
              <a:gd name="T24" fmla="*/ 24131 w 143"/>
              <a:gd name="T25" fmla="*/ 39873 h 82"/>
              <a:gd name="T26" fmla="*/ 31319 w 143"/>
              <a:gd name="T27" fmla="*/ 39873 h 82"/>
              <a:gd name="T28" fmla="*/ 34399 w 143"/>
              <a:gd name="T29" fmla="*/ 43063 h 82"/>
              <a:gd name="T30" fmla="*/ 41587 w 143"/>
              <a:gd name="T31" fmla="*/ 43063 h 82"/>
              <a:gd name="T32" fmla="*/ 51855 w 143"/>
              <a:gd name="T33" fmla="*/ 39873 h 82"/>
              <a:gd name="T34" fmla="*/ 62124 w 143"/>
              <a:gd name="T35" fmla="*/ 36152 h 82"/>
              <a:gd name="T36" fmla="*/ 69312 w 143"/>
              <a:gd name="T37" fmla="*/ 10633 h 82"/>
              <a:gd name="T38" fmla="*/ 62124 w 143"/>
              <a:gd name="T39" fmla="*/ 14354 h 8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43" h="82">
                <a:moveTo>
                  <a:pt x="121" y="27"/>
                </a:moveTo>
                <a:lnTo>
                  <a:pt x="121" y="27"/>
                </a:lnTo>
                <a:cubicBezTo>
                  <a:pt x="115" y="27"/>
                  <a:pt x="108" y="34"/>
                  <a:pt x="101" y="34"/>
                </a:cubicBezTo>
                <a:cubicBezTo>
                  <a:pt x="94" y="34"/>
                  <a:pt x="88" y="34"/>
                  <a:pt x="81" y="34"/>
                </a:cubicBezTo>
                <a:cubicBezTo>
                  <a:pt x="74" y="34"/>
                  <a:pt x="67" y="34"/>
                  <a:pt x="67" y="34"/>
                </a:cubicBezTo>
                <a:cubicBezTo>
                  <a:pt x="61" y="34"/>
                  <a:pt x="61" y="34"/>
                  <a:pt x="61" y="27"/>
                </a:cubicBezTo>
                <a:cubicBezTo>
                  <a:pt x="54" y="27"/>
                  <a:pt x="47" y="27"/>
                  <a:pt x="47" y="20"/>
                </a:cubicBezTo>
                <a:cubicBezTo>
                  <a:pt x="40" y="14"/>
                  <a:pt x="34" y="14"/>
                  <a:pt x="27" y="7"/>
                </a:cubicBezTo>
                <a:cubicBezTo>
                  <a:pt x="20" y="7"/>
                  <a:pt x="20" y="0"/>
                  <a:pt x="13" y="0"/>
                </a:cubicBezTo>
                <a:cubicBezTo>
                  <a:pt x="7" y="7"/>
                  <a:pt x="7" y="14"/>
                  <a:pt x="7" y="14"/>
                </a:cubicBezTo>
                <a:cubicBezTo>
                  <a:pt x="0" y="27"/>
                  <a:pt x="0" y="34"/>
                  <a:pt x="7" y="41"/>
                </a:cubicBezTo>
                <a:cubicBezTo>
                  <a:pt x="7" y="54"/>
                  <a:pt x="13" y="61"/>
                  <a:pt x="27" y="68"/>
                </a:cubicBezTo>
                <a:cubicBezTo>
                  <a:pt x="34" y="68"/>
                  <a:pt x="40" y="75"/>
                  <a:pt x="47" y="75"/>
                </a:cubicBezTo>
                <a:cubicBezTo>
                  <a:pt x="47" y="75"/>
                  <a:pt x="54" y="75"/>
                  <a:pt x="61" y="75"/>
                </a:cubicBezTo>
                <a:cubicBezTo>
                  <a:pt x="61" y="81"/>
                  <a:pt x="61" y="81"/>
                  <a:pt x="67" y="81"/>
                </a:cubicBezTo>
                <a:cubicBezTo>
                  <a:pt x="74" y="81"/>
                  <a:pt x="74" y="81"/>
                  <a:pt x="81" y="81"/>
                </a:cubicBezTo>
                <a:cubicBezTo>
                  <a:pt x="88" y="81"/>
                  <a:pt x="94" y="81"/>
                  <a:pt x="101" y="75"/>
                </a:cubicBezTo>
                <a:cubicBezTo>
                  <a:pt x="108" y="75"/>
                  <a:pt x="115" y="75"/>
                  <a:pt x="121" y="68"/>
                </a:cubicBezTo>
                <a:cubicBezTo>
                  <a:pt x="135" y="61"/>
                  <a:pt x="142" y="41"/>
                  <a:pt x="135" y="20"/>
                </a:cubicBezTo>
                <a:cubicBezTo>
                  <a:pt x="135" y="27"/>
                  <a:pt x="128" y="27"/>
                  <a:pt x="121" y="2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66" name="Freeform 154"/>
          <p:cNvSpPr>
            <a:spLocks noChangeArrowheads="1"/>
          </p:cNvSpPr>
          <p:nvPr/>
        </p:nvSpPr>
        <p:spPr bwMode="auto">
          <a:xfrm>
            <a:off x="9314657" y="1516857"/>
            <a:ext cx="18256" cy="46831"/>
          </a:xfrm>
          <a:custGeom>
            <a:avLst/>
            <a:gdLst>
              <a:gd name="T0" fmla="*/ 32453 w 69"/>
              <a:gd name="T1" fmla="*/ 24161 h 183"/>
              <a:gd name="T2" fmla="*/ 32453 w 69"/>
              <a:gd name="T3" fmla="*/ 24161 h 183"/>
              <a:gd name="T4" fmla="*/ 10640 w 69"/>
              <a:gd name="T5" fmla="*/ 3598 h 183"/>
              <a:gd name="T6" fmla="*/ 3724 w 69"/>
              <a:gd name="T7" fmla="*/ 3598 h 183"/>
              <a:gd name="T8" fmla="*/ 3724 w 69"/>
              <a:gd name="T9" fmla="*/ 89961 h 183"/>
              <a:gd name="T10" fmla="*/ 10640 w 69"/>
              <a:gd name="T11" fmla="*/ 93560 h 183"/>
              <a:gd name="T12" fmla="*/ 32453 w 69"/>
              <a:gd name="T13" fmla="*/ 72997 h 183"/>
              <a:gd name="T14" fmla="*/ 32453 w 69"/>
              <a:gd name="T15" fmla="*/ 24161 h 18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9" h="183">
                <a:moveTo>
                  <a:pt x="61" y="47"/>
                </a:moveTo>
                <a:lnTo>
                  <a:pt x="61" y="47"/>
                </a:lnTo>
                <a:cubicBezTo>
                  <a:pt x="54" y="20"/>
                  <a:pt x="41" y="7"/>
                  <a:pt x="20" y="7"/>
                </a:cubicBezTo>
                <a:cubicBezTo>
                  <a:pt x="20" y="0"/>
                  <a:pt x="14" y="7"/>
                  <a:pt x="7" y="7"/>
                </a:cubicBezTo>
                <a:cubicBezTo>
                  <a:pt x="41" y="81"/>
                  <a:pt x="0" y="74"/>
                  <a:pt x="7" y="175"/>
                </a:cubicBezTo>
                <a:cubicBezTo>
                  <a:pt x="14" y="182"/>
                  <a:pt x="20" y="182"/>
                  <a:pt x="20" y="182"/>
                </a:cubicBezTo>
                <a:cubicBezTo>
                  <a:pt x="41" y="182"/>
                  <a:pt x="54" y="162"/>
                  <a:pt x="61" y="142"/>
                </a:cubicBezTo>
                <a:cubicBezTo>
                  <a:pt x="68" y="115"/>
                  <a:pt x="68" y="74"/>
                  <a:pt x="61" y="4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68" name="Freeform 156"/>
          <p:cNvSpPr>
            <a:spLocks noChangeArrowheads="1"/>
          </p:cNvSpPr>
          <p:nvPr/>
        </p:nvSpPr>
        <p:spPr bwMode="auto">
          <a:xfrm>
            <a:off x="8991600" y="1578769"/>
            <a:ext cx="25400" cy="38894"/>
          </a:xfrm>
          <a:custGeom>
            <a:avLst/>
            <a:gdLst>
              <a:gd name="T0" fmla="*/ 3188 w 95"/>
              <a:gd name="T1" fmla="*/ 38486 h 150"/>
              <a:gd name="T2" fmla="*/ 3188 w 95"/>
              <a:gd name="T3" fmla="*/ 38486 h 150"/>
              <a:gd name="T4" fmla="*/ 14346 w 95"/>
              <a:gd name="T5" fmla="*/ 66571 h 150"/>
              <a:gd name="T6" fmla="*/ 24972 w 95"/>
              <a:gd name="T7" fmla="*/ 77493 h 150"/>
              <a:gd name="T8" fmla="*/ 28692 w 95"/>
              <a:gd name="T9" fmla="*/ 73852 h 150"/>
              <a:gd name="T10" fmla="*/ 31880 w 95"/>
              <a:gd name="T11" fmla="*/ 70212 h 150"/>
              <a:gd name="T12" fmla="*/ 39318 w 95"/>
              <a:gd name="T13" fmla="*/ 63451 h 150"/>
              <a:gd name="T14" fmla="*/ 43037 w 95"/>
              <a:gd name="T15" fmla="*/ 52529 h 150"/>
              <a:gd name="T16" fmla="*/ 43037 w 95"/>
              <a:gd name="T17" fmla="*/ 14042 h 150"/>
              <a:gd name="T18" fmla="*/ 39318 w 95"/>
              <a:gd name="T19" fmla="*/ 10402 h 150"/>
              <a:gd name="T20" fmla="*/ 31880 w 95"/>
              <a:gd name="T21" fmla="*/ 3641 h 150"/>
              <a:gd name="T22" fmla="*/ 28692 w 95"/>
              <a:gd name="T23" fmla="*/ 3641 h 150"/>
              <a:gd name="T24" fmla="*/ 14346 w 95"/>
              <a:gd name="T25" fmla="*/ 0 h 150"/>
              <a:gd name="T26" fmla="*/ 3188 w 95"/>
              <a:gd name="T27" fmla="*/ 0 h 150"/>
              <a:gd name="T28" fmla="*/ 0 w 95"/>
              <a:gd name="T29" fmla="*/ 0 h 150"/>
              <a:gd name="T30" fmla="*/ 3188 w 95"/>
              <a:gd name="T31" fmla="*/ 38486 h 15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95" h="150">
                <a:moveTo>
                  <a:pt x="6" y="74"/>
                </a:moveTo>
                <a:lnTo>
                  <a:pt x="6" y="74"/>
                </a:lnTo>
                <a:cubicBezTo>
                  <a:pt x="13" y="95"/>
                  <a:pt x="20" y="115"/>
                  <a:pt x="27" y="128"/>
                </a:cubicBezTo>
                <a:cubicBezTo>
                  <a:pt x="33" y="135"/>
                  <a:pt x="40" y="142"/>
                  <a:pt x="47" y="149"/>
                </a:cubicBezTo>
                <a:lnTo>
                  <a:pt x="54" y="142"/>
                </a:lnTo>
                <a:cubicBezTo>
                  <a:pt x="54" y="142"/>
                  <a:pt x="60" y="142"/>
                  <a:pt x="60" y="135"/>
                </a:cubicBezTo>
                <a:cubicBezTo>
                  <a:pt x="67" y="128"/>
                  <a:pt x="67" y="128"/>
                  <a:pt x="74" y="122"/>
                </a:cubicBezTo>
                <a:cubicBezTo>
                  <a:pt x="74" y="115"/>
                  <a:pt x="81" y="108"/>
                  <a:pt x="81" y="101"/>
                </a:cubicBezTo>
                <a:cubicBezTo>
                  <a:pt x="94" y="81"/>
                  <a:pt x="94" y="47"/>
                  <a:pt x="81" y="27"/>
                </a:cubicBezTo>
                <a:lnTo>
                  <a:pt x="74" y="20"/>
                </a:lnTo>
                <a:cubicBezTo>
                  <a:pt x="67" y="14"/>
                  <a:pt x="67" y="14"/>
                  <a:pt x="60" y="7"/>
                </a:cubicBezTo>
                <a:lnTo>
                  <a:pt x="54" y="7"/>
                </a:lnTo>
                <a:cubicBezTo>
                  <a:pt x="47" y="0"/>
                  <a:pt x="40" y="0"/>
                  <a:pt x="27" y="0"/>
                </a:cubicBezTo>
                <a:cubicBezTo>
                  <a:pt x="20" y="0"/>
                  <a:pt x="13" y="0"/>
                  <a:pt x="6" y="0"/>
                </a:cubicBezTo>
                <a:cubicBezTo>
                  <a:pt x="0" y="0"/>
                  <a:pt x="0" y="0"/>
                  <a:pt x="0" y="0"/>
                </a:cubicBezTo>
                <a:cubicBezTo>
                  <a:pt x="0" y="27"/>
                  <a:pt x="0" y="47"/>
                  <a:pt x="6" y="7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69" name="Freeform 157"/>
          <p:cNvSpPr>
            <a:spLocks noChangeArrowheads="1"/>
          </p:cNvSpPr>
          <p:nvPr/>
        </p:nvSpPr>
        <p:spPr bwMode="auto">
          <a:xfrm>
            <a:off x="9101932" y="1624807"/>
            <a:ext cx="30163" cy="26194"/>
          </a:xfrm>
          <a:custGeom>
            <a:avLst/>
            <a:gdLst>
              <a:gd name="T0" fmla="*/ 27770 w 116"/>
              <a:gd name="T1" fmla="*/ 3104 h 102"/>
              <a:gd name="T2" fmla="*/ 27770 w 116"/>
              <a:gd name="T3" fmla="*/ 3104 h 102"/>
              <a:gd name="T4" fmla="*/ 21084 w 116"/>
              <a:gd name="T5" fmla="*/ 0 h 102"/>
              <a:gd name="T6" fmla="*/ 7200 w 116"/>
              <a:gd name="T7" fmla="*/ 52256 h 102"/>
              <a:gd name="T8" fmla="*/ 27770 w 116"/>
              <a:gd name="T9" fmla="*/ 52256 h 102"/>
              <a:gd name="T10" fmla="*/ 41654 w 116"/>
              <a:gd name="T11" fmla="*/ 45012 h 102"/>
              <a:gd name="T12" fmla="*/ 59139 w 116"/>
              <a:gd name="T13" fmla="*/ 13969 h 102"/>
              <a:gd name="T14" fmla="*/ 41654 w 116"/>
              <a:gd name="T15" fmla="*/ 10348 h 102"/>
              <a:gd name="T16" fmla="*/ 27770 w 116"/>
              <a:gd name="T17" fmla="*/ 3104 h 10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16" h="102">
                <a:moveTo>
                  <a:pt x="54" y="6"/>
                </a:moveTo>
                <a:lnTo>
                  <a:pt x="54" y="6"/>
                </a:lnTo>
                <a:cubicBezTo>
                  <a:pt x="47" y="6"/>
                  <a:pt x="41" y="0"/>
                  <a:pt x="41" y="0"/>
                </a:cubicBezTo>
                <a:cubicBezTo>
                  <a:pt x="34" y="33"/>
                  <a:pt x="0" y="47"/>
                  <a:pt x="14" y="101"/>
                </a:cubicBezTo>
                <a:cubicBezTo>
                  <a:pt x="27" y="101"/>
                  <a:pt x="41" y="101"/>
                  <a:pt x="54" y="101"/>
                </a:cubicBezTo>
                <a:cubicBezTo>
                  <a:pt x="68" y="101"/>
                  <a:pt x="74" y="94"/>
                  <a:pt x="81" y="87"/>
                </a:cubicBezTo>
                <a:cubicBezTo>
                  <a:pt x="95" y="67"/>
                  <a:pt x="101" y="47"/>
                  <a:pt x="115" y="27"/>
                </a:cubicBezTo>
                <a:cubicBezTo>
                  <a:pt x="101" y="27"/>
                  <a:pt x="95" y="20"/>
                  <a:pt x="81" y="20"/>
                </a:cubicBezTo>
                <a:cubicBezTo>
                  <a:pt x="74" y="20"/>
                  <a:pt x="61" y="13"/>
                  <a:pt x="54" y="6"/>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71" name="Freeform 159"/>
          <p:cNvSpPr>
            <a:spLocks noChangeArrowheads="1"/>
          </p:cNvSpPr>
          <p:nvPr/>
        </p:nvSpPr>
        <p:spPr bwMode="auto">
          <a:xfrm>
            <a:off x="9554369" y="2482850"/>
            <a:ext cx="21431" cy="26194"/>
          </a:xfrm>
          <a:custGeom>
            <a:avLst/>
            <a:gdLst>
              <a:gd name="T0" fmla="*/ 43060 w 82"/>
              <a:gd name="T1" fmla="*/ 0 h 102"/>
              <a:gd name="T2" fmla="*/ 43060 w 82"/>
              <a:gd name="T3" fmla="*/ 0 h 102"/>
              <a:gd name="T4" fmla="*/ 35618 w 82"/>
              <a:gd name="T5" fmla="*/ 0 h 102"/>
              <a:gd name="T6" fmla="*/ 21264 w 82"/>
              <a:gd name="T7" fmla="*/ 0 h 102"/>
              <a:gd name="T8" fmla="*/ 17543 w 82"/>
              <a:gd name="T9" fmla="*/ 0 h 102"/>
              <a:gd name="T10" fmla="*/ 0 w 82"/>
              <a:gd name="T11" fmla="*/ 0 h 102"/>
              <a:gd name="T12" fmla="*/ 0 w 82"/>
              <a:gd name="T13" fmla="*/ 0 h 102"/>
              <a:gd name="T14" fmla="*/ 0 w 82"/>
              <a:gd name="T15" fmla="*/ 6726 h 102"/>
              <a:gd name="T16" fmla="*/ 0 w 82"/>
              <a:gd name="T17" fmla="*/ 17074 h 102"/>
              <a:gd name="T18" fmla="*/ 0 w 82"/>
              <a:gd name="T19" fmla="*/ 27939 h 102"/>
              <a:gd name="T20" fmla="*/ 17543 w 82"/>
              <a:gd name="T21" fmla="*/ 45012 h 102"/>
              <a:gd name="T22" fmla="*/ 21264 w 82"/>
              <a:gd name="T23" fmla="*/ 48634 h 102"/>
              <a:gd name="T24" fmla="*/ 35618 w 82"/>
              <a:gd name="T25" fmla="*/ 45012 h 102"/>
              <a:gd name="T26" fmla="*/ 43060 w 82"/>
              <a:gd name="T27" fmla="*/ 34665 h 102"/>
              <a:gd name="T28" fmla="*/ 35618 w 82"/>
              <a:gd name="T29" fmla="*/ 34665 h 102"/>
              <a:gd name="T30" fmla="*/ 35618 w 82"/>
              <a:gd name="T31" fmla="*/ 17074 h 102"/>
              <a:gd name="T32" fmla="*/ 43060 w 82"/>
              <a:gd name="T33" fmla="*/ 0 h 10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82" h="102">
                <a:moveTo>
                  <a:pt x="81" y="0"/>
                </a:moveTo>
                <a:lnTo>
                  <a:pt x="81" y="0"/>
                </a:lnTo>
                <a:cubicBezTo>
                  <a:pt x="67" y="0"/>
                  <a:pt x="67" y="0"/>
                  <a:pt x="67" y="0"/>
                </a:cubicBezTo>
                <a:cubicBezTo>
                  <a:pt x="40" y="0"/>
                  <a:pt x="40" y="0"/>
                  <a:pt x="40" y="0"/>
                </a:cubicBezTo>
                <a:cubicBezTo>
                  <a:pt x="33" y="0"/>
                  <a:pt x="33" y="0"/>
                  <a:pt x="33" y="0"/>
                </a:cubicBezTo>
                <a:cubicBezTo>
                  <a:pt x="0" y="0"/>
                  <a:pt x="0" y="0"/>
                  <a:pt x="0" y="0"/>
                </a:cubicBezTo>
                <a:cubicBezTo>
                  <a:pt x="0" y="0"/>
                  <a:pt x="0" y="6"/>
                  <a:pt x="0" y="13"/>
                </a:cubicBezTo>
                <a:cubicBezTo>
                  <a:pt x="0" y="20"/>
                  <a:pt x="0" y="27"/>
                  <a:pt x="0" y="33"/>
                </a:cubicBezTo>
                <a:cubicBezTo>
                  <a:pt x="0" y="40"/>
                  <a:pt x="0" y="47"/>
                  <a:pt x="0" y="54"/>
                </a:cubicBezTo>
                <a:cubicBezTo>
                  <a:pt x="6" y="67"/>
                  <a:pt x="20" y="81"/>
                  <a:pt x="33" y="87"/>
                </a:cubicBezTo>
                <a:cubicBezTo>
                  <a:pt x="33" y="94"/>
                  <a:pt x="40" y="94"/>
                  <a:pt x="40" y="94"/>
                </a:cubicBezTo>
                <a:cubicBezTo>
                  <a:pt x="54" y="101"/>
                  <a:pt x="60" y="94"/>
                  <a:pt x="67" y="87"/>
                </a:cubicBezTo>
                <a:cubicBezTo>
                  <a:pt x="74" y="81"/>
                  <a:pt x="74" y="74"/>
                  <a:pt x="81" y="67"/>
                </a:cubicBezTo>
                <a:cubicBezTo>
                  <a:pt x="74" y="67"/>
                  <a:pt x="74" y="67"/>
                  <a:pt x="67" y="67"/>
                </a:cubicBezTo>
                <a:cubicBezTo>
                  <a:pt x="54" y="60"/>
                  <a:pt x="60" y="47"/>
                  <a:pt x="67" y="33"/>
                </a:cubicBezTo>
                <a:cubicBezTo>
                  <a:pt x="74" y="20"/>
                  <a:pt x="81" y="13"/>
                  <a:pt x="81"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74" name="Freeform 162"/>
          <p:cNvSpPr>
            <a:spLocks noChangeArrowheads="1"/>
          </p:cNvSpPr>
          <p:nvPr/>
        </p:nvSpPr>
        <p:spPr bwMode="auto">
          <a:xfrm>
            <a:off x="9101932" y="1452563"/>
            <a:ext cx="26194" cy="33338"/>
          </a:xfrm>
          <a:custGeom>
            <a:avLst/>
            <a:gdLst>
              <a:gd name="T0" fmla="*/ 13969 w 102"/>
              <a:gd name="T1" fmla="*/ 0 h 129"/>
              <a:gd name="T2" fmla="*/ 13969 w 102"/>
              <a:gd name="T3" fmla="*/ 0 h 129"/>
              <a:gd name="T4" fmla="*/ 27937 w 102"/>
              <a:gd name="T5" fmla="*/ 62929 h 129"/>
              <a:gd name="T6" fmla="*/ 41906 w 102"/>
              <a:gd name="T7" fmla="*/ 66024 h 129"/>
              <a:gd name="T8" fmla="*/ 52253 w 102"/>
              <a:gd name="T9" fmla="*/ 66024 h 129"/>
              <a:gd name="T10" fmla="*/ 41906 w 102"/>
              <a:gd name="T11" fmla="*/ 6706 h 129"/>
              <a:gd name="T12" fmla="*/ 27937 w 102"/>
              <a:gd name="T13" fmla="*/ 0 h 129"/>
              <a:gd name="T14" fmla="*/ 13969 w 102"/>
              <a:gd name="T15" fmla="*/ 0 h 12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2" h="129">
                <a:moveTo>
                  <a:pt x="27" y="0"/>
                </a:moveTo>
                <a:lnTo>
                  <a:pt x="27" y="0"/>
                </a:lnTo>
                <a:cubicBezTo>
                  <a:pt x="0" y="27"/>
                  <a:pt x="0" y="108"/>
                  <a:pt x="54" y="122"/>
                </a:cubicBezTo>
                <a:cubicBezTo>
                  <a:pt x="61" y="128"/>
                  <a:pt x="74" y="128"/>
                  <a:pt x="81" y="128"/>
                </a:cubicBezTo>
                <a:cubicBezTo>
                  <a:pt x="88" y="128"/>
                  <a:pt x="95" y="128"/>
                  <a:pt x="101" y="128"/>
                </a:cubicBezTo>
                <a:cubicBezTo>
                  <a:pt x="101" y="81"/>
                  <a:pt x="101" y="34"/>
                  <a:pt x="81" y="13"/>
                </a:cubicBezTo>
                <a:cubicBezTo>
                  <a:pt x="74" y="7"/>
                  <a:pt x="68" y="7"/>
                  <a:pt x="54" y="0"/>
                </a:cubicBezTo>
                <a:cubicBezTo>
                  <a:pt x="47" y="0"/>
                  <a:pt x="34" y="0"/>
                  <a:pt x="27"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75" name="Freeform 163"/>
          <p:cNvSpPr>
            <a:spLocks noChangeArrowheads="1"/>
          </p:cNvSpPr>
          <p:nvPr/>
        </p:nvSpPr>
        <p:spPr bwMode="auto">
          <a:xfrm>
            <a:off x="8929688" y="1641475"/>
            <a:ext cx="492125" cy="132557"/>
          </a:xfrm>
          <a:custGeom>
            <a:avLst/>
            <a:gdLst>
              <a:gd name="T0" fmla="*/ 344390 w 1892"/>
              <a:gd name="T1" fmla="*/ 45709 h 508"/>
              <a:gd name="T2" fmla="*/ 319940 w 1892"/>
              <a:gd name="T3" fmla="*/ 35321 h 508"/>
              <a:gd name="T4" fmla="*/ 298610 w 1892"/>
              <a:gd name="T5" fmla="*/ 28049 h 508"/>
              <a:gd name="T6" fmla="*/ 242426 w 1892"/>
              <a:gd name="T7" fmla="*/ 14024 h 508"/>
              <a:gd name="T8" fmla="*/ 221617 w 1892"/>
              <a:gd name="T9" fmla="*/ 7272 h 508"/>
              <a:gd name="T10" fmla="*/ 193525 w 1892"/>
              <a:gd name="T11" fmla="*/ 3636 h 508"/>
              <a:gd name="T12" fmla="*/ 154508 w 1892"/>
              <a:gd name="T13" fmla="*/ 0 h 508"/>
              <a:gd name="T14" fmla="*/ 126415 w 1892"/>
              <a:gd name="T15" fmla="*/ 0 h 508"/>
              <a:gd name="T16" fmla="*/ 63468 w 1892"/>
              <a:gd name="T17" fmla="*/ 3636 h 508"/>
              <a:gd name="T18" fmla="*/ 84277 w 1892"/>
              <a:gd name="T19" fmla="*/ 28049 h 508"/>
              <a:gd name="T20" fmla="*/ 87918 w 1892"/>
              <a:gd name="T21" fmla="*/ 84147 h 508"/>
              <a:gd name="T22" fmla="*/ 53063 w 1892"/>
              <a:gd name="T23" fmla="*/ 67006 h 508"/>
              <a:gd name="T24" fmla="*/ 39017 w 1892"/>
              <a:gd name="T25" fmla="*/ 77394 h 508"/>
              <a:gd name="T26" fmla="*/ 7283 w 1892"/>
              <a:gd name="T27" fmla="*/ 73758 h 508"/>
              <a:gd name="T28" fmla="*/ 7283 w 1892"/>
              <a:gd name="T29" fmla="*/ 199978 h 508"/>
              <a:gd name="T30" fmla="*/ 39017 w 1892"/>
              <a:gd name="T31" fmla="*/ 193225 h 508"/>
              <a:gd name="T32" fmla="*/ 84277 w 1892"/>
              <a:gd name="T33" fmla="*/ 126220 h 508"/>
              <a:gd name="T34" fmla="*/ 101965 w 1892"/>
              <a:gd name="T35" fmla="*/ 84147 h 508"/>
              <a:gd name="T36" fmla="*/ 130057 w 1892"/>
              <a:gd name="T37" fmla="*/ 105443 h 508"/>
              <a:gd name="T38" fmla="*/ 151386 w 1892"/>
              <a:gd name="T39" fmla="*/ 109079 h 508"/>
              <a:gd name="T40" fmla="*/ 137340 w 1892"/>
              <a:gd name="T41" fmla="*/ 137128 h 508"/>
              <a:gd name="T42" fmla="*/ 151386 w 1892"/>
              <a:gd name="T43" fmla="*/ 165177 h 508"/>
              <a:gd name="T44" fmla="*/ 165432 w 1892"/>
              <a:gd name="T45" fmla="*/ 171929 h 508"/>
              <a:gd name="T46" fmla="*/ 193525 w 1892"/>
              <a:gd name="T47" fmla="*/ 126220 h 508"/>
              <a:gd name="T48" fmla="*/ 210692 w 1892"/>
              <a:gd name="T49" fmla="*/ 87783 h 508"/>
              <a:gd name="T50" fmla="*/ 224738 w 1892"/>
              <a:gd name="T51" fmla="*/ 101807 h 508"/>
              <a:gd name="T52" fmla="*/ 252830 w 1892"/>
              <a:gd name="T53" fmla="*/ 133492 h 508"/>
              <a:gd name="T54" fmla="*/ 309535 w 1892"/>
              <a:gd name="T55" fmla="*/ 133492 h 508"/>
              <a:gd name="T56" fmla="*/ 344390 w 1892"/>
              <a:gd name="T57" fmla="*/ 129856 h 508"/>
              <a:gd name="T58" fmla="*/ 428667 w 1892"/>
              <a:gd name="T59" fmla="*/ 154269 h 508"/>
              <a:gd name="T60" fmla="*/ 449997 w 1892"/>
              <a:gd name="T61" fmla="*/ 147516 h 508"/>
              <a:gd name="T62" fmla="*/ 449997 w 1892"/>
              <a:gd name="T63" fmla="*/ 171929 h 508"/>
              <a:gd name="T64" fmla="*/ 484852 w 1892"/>
              <a:gd name="T65" fmla="*/ 207250 h 508"/>
              <a:gd name="T66" fmla="*/ 512944 w 1892"/>
              <a:gd name="T67" fmla="*/ 199978 h 508"/>
              <a:gd name="T68" fmla="*/ 566007 w 1892"/>
              <a:gd name="T69" fmla="*/ 203614 h 508"/>
              <a:gd name="T70" fmla="*/ 628955 w 1892"/>
              <a:gd name="T71" fmla="*/ 238415 h 508"/>
              <a:gd name="T72" fmla="*/ 657047 w 1892"/>
              <a:gd name="T73" fmla="*/ 263348 h 508"/>
              <a:gd name="T74" fmla="*/ 695544 w 1892"/>
              <a:gd name="T75" fmla="*/ 235299 h 508"/>
              <a:gd name="T76" fmla="*/ 713232 w 1892"/>
              <a:gd name="T77" fmla="*/ 252440 h 508"/>
              <a:gd name="T78" fmla="*/ 779821 w 1892"/>
              <a:gd name="T79" fmla="*/ 259712 h 508"/>
              <a:gd name="T80" fmla="*/ 857335 w 1892"/>
              <a:gd name="T81" fmla="*/ 252440 h 508"/>
              <a:gd name="T82" fmla="*/ 885427 w 1892"/>
              <a:gd name="T83" fmla="*/ 245687 h 508"/>
              <a:gd name="T84" fmla="*/ 895831 w 1892"/>
              <a:gd name="T85" fmla="*/ 242051 h 508"/>
              <a:gd name="T86" fmla="*/ 966062 w 1892"/>
              <a:gd name="T87" fmla="*/ 221274 h 508"/>
              <a:gd name="T88" fmla="*/ 980108 w 1892"/>
              <a:gd name="T89" fmla="*/ 210366 h 508"/>
              <a:gd name="T90" fmla="*/ 909878 w 1892"/>
              <a:gd name="T91" fmla="*/ 221274 h 508"/>
              <a:gd name="T92" fmla="*/ 885427 w 1892"/>
              <a:gd name="T93" fmla="*/ 221274 h 508"/>
              <a:gd name="T94" fmla="*/ 875022 w 1892"/>
              <a:gd name="T95" fmla="*/ 221274 h 508"/>
              <a:gd name="T96" fmla="*/ 808433 w 1892"/>
              <a:gd name="T97" fmla="*/ 217638 h 508"/>
              <a:gd name="T98" fmla="*/ 779821 w 1892"/>
              <a:gd name="T99" fmla="*/ 207250 h 508"/>
              <a:gd name="T100" fmla="*/ 723636 w 1892"/>
              <a:gd name="T101" fmla="*/ 199978 h 508"/>
              <a:gd name="T102" fmla="*/ 706469 w 1892"/>
              <a:gd name="T103" fmla="*/ 193225 h 508"/>
              <a:gd name="T104" fmla="*/ 646643 w 1892"/>
              <a:gd name="T105" fmla="*/ 175565 h 508"/>
              <a:gd name="T106" fmla="*/ 583175 w 1892"/>
              <a:gd name="T107" fmla="*/ 147516 h 508"/>
              <a:gd name="T108" fmla="*/ 548320 w 1892"/>
              <a:gd name="T109" fmla="*/ 133492 h 508"/>
              <a:gd name="T110" fmla="*/ 502540 w 1892"/>
              <a:gd name="T111" fmla="*/ 112195 h 508"/>
              <a:gd name="T112" fmla="*/ 464043 w 1892"/>
              <a:gd name="T113" fmla="*/ 95054 h 508"/>
              <a:gd name="T114" fmla="*/ 435950 w 1892"/>
              <a:gd name="T115" fmla="*/ 84147 h 508"/>
              <a:gd name="T116" fmla="*/ 372483 w 1892"/>
              <a:gd name="T117" fmla="*/ 56098 h 508"/>
              <a:gd name="T118" fmla="*/ 144103 w 1892"/>
              <a:gd name="T119" fmla="*/ 59734 h 508"/>
              <a:gd name="T120" fmla="*/ 154508 w 1892"/>
              <a:gd name="T121" fmla="*/ 56098 h 508"/>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1892" h="508">
                <a:moveTo>
                  <a:pt x="716" y="108"/>
                </a:moveTo>
                <a:lnTo>
                  <a:pt x="716" y="108"/>
                </a:lnTo>
                <a:cubicBezTo>
                  <a:pt x="696" y="101"/>
                  <a:pt x="682" y="95"/>
                  <a:pt x="662" y="88"/>
                </a:cubicBezTo>
                <a:cubicBezTo>
                  <a:pt x="655" y="88"/>
                  <a:pt x="655" y="88"/>
                  <a:pt x="655" y="88"/>
                </a:cubicBezTo>
                <a:cubicBezTo>
                  <a:pt x="649" y="81"/>
                  <a:pt x="642" y="81"/>
                  <a:pt x="642" y="81"/>
                </a:cubicBezTo>
                <a:cubicBezTo>
                  <a:pt x="628" y="74"/>
                  <a:pt x="622" y="74"/>
                  <a:pt x="615" y="68"/>
                </a:cubicBezTo>
                <a:cubicBezTo>
                  <a:pt x="622" y="61"/>
                  <a:pt x="628" y="54"/>
                  <a:pt x="628" y="47"/>
                </a:cubicBezTo>
                <a:cubicBezTo>
                  <a:pt x="615" y="47"/>
                  <a:pt x="608" y="47"/>
                  <a:pt x="595" y="54"/>
                </a:cubicBezTo>
                <a:cubicBezTo>
                  <a:pt x="588" y="54"/>
                  <a:pt x="581" y="54"/>
                  <a:pt x="574" y="54"/>
                </a:cubicBezTo>
                <a:cubicBezTo>
                  <a:pt x="561" y="54"/>
                  <a:pt x="561" y="54"/>
                  <a:pt x="561" y="54"/>
                </a:cubicBezTo>
                <a:cubicBezTo>
                  <a:pt x="540" y="47"/>
                  <a:pt x="513" y="41"/>
                  <a:pt x="486" y="34"/>
                </a:cubicBezTo>
                <a:cubicBezTo>
                  <a:pt x="480" y="27"/>
                  <a:pt x="473" y="27"/>
                  <a:pt x="466" y="27"/>
                </a:cubicBezTo>
                <a:cubicBezTo>
                  <a:pt x="459" y="27"/>
                  <a:pt x="453" y="20"/>
                  <a:pt x="446" y="20"/>
                </a:cubicBezTo>
                <a:cubicBezTo>
                  <a:pt x="439" y="20"/>
                  <a:pt x="439" y="20"/>
                  <a:pt x="432" y="20"/>
                </a:cubicBezTo>
                <a:cubicBezTo>
                  <a:pt x="426" y="14"/>
                  <a:pt x="426" y="14"/>
                  <a:pt x="426" y="14"/>
                </a:cubicBezTo>
                <a:cubicBezTo>
                  <a:pt x="419" y="14"/>
                  <a:pt x="412" y="14"/>
                  <a:pt x="412" y="14"/>
                </a:cubicBezTo>
                <a:cubicBezTo>
                  <a:pt x="405" y="14"/>
                  <a:pt x="399" y="14"/>
                  <a:pt x="392" y="14"/>
                </a:cubicBezTo>
                <a:cubicBezTo>
                  <a:pt x="385" y="7"/>
                  <a:pt x="378" y="7"/>
                  <a:pt x="372" y="7"/>
                </a:cubicBezTo>
                <a:cubicBezTo>
                  <a:pt x="351" y="7"/>
                  <a:pt x="338" y="0"/>
                  <a:pt x="318" y="0"/>
                </a:cubicBezTo>
                <a:cubicBezTo>
                  <a:pt x="311" y="0"/>
                  <a:pt x="311" y="0"/>
                  <a:pt x="311" y="0"/>
                </a:cubicBezTo>
                <a:cubicBezTo>
                  <a:pt x="304" y="0"/>
                  <a:pt x="304" y="0"/>
                  <a:pt x="297" y="0"/>
                </a:cubicBezTo>
                <a:cubicBezTo>
                  <a:pt x="291" y="0"/>
                  <a:pt x="291" y="0"/>
                  <a:pt x="291" y="0"/>
                </a:cubicBezTo>
                <a:cubicBezTo>
                  <a:pt x="284" y="0"/>
                  <a:pt x="277" y="0"/>
                  <a:pt x="264" y="0"/>
                </a:cubicBezTo>
                <a:cubicBezTo>
                  <a:pt x="257" y="0"/>
                  <a:pt x="250" y="0"/>
                  <a:pt x="243" y="0"/>
                </a:cubicBezTo>
                <a:cubicBezTo>
                  <a:pt x="237" y="0"/>
                  <a:pt x="230" y="0"/>
                  <a:pt x="223" y="0"/>
                </a:cubicBezTo>
                <a:cubicBezTo>
                  <a:pt x="203" y="0"/>
                  <a:pt x="183" y="0"/>
                  <a:pt x="162" y="0"/>
                </a:cubicBezTo>
                <a:cubicBezTo>
                  <a:pt x="149" y="0"/>
                  <a:pt x="135" y="7"/>
                  <a:pt x="122" y="7"/>
                </a:cubicBezTo>
                <a:cubicBezTo>
                  <a:pt x="108" y="7"/>
                  <a:pt x="95" y="7"/>
                  <a:pt x="88" y="14"/>
                </a:cubicBezTo>
                <a:cubicBezTo>
                  <a:pt x="95" y="20"/>
                  <a:pt x="108" y="27"/>
                  <a:pt x="122" y="34"/>
                </a:cubicBezTo>
                <a:cubicBezTo>
                  <a:pt x="135" y="41"/>
                  <a:pt x="149" y="47"/>
                  <a:pt x="162" y="54"/>
                </a:cubicBezTo>
                <a:cubicBezTo>
                  <a:pt x="176" y="61"/>
                  <a:pt x="189" y="61"/>
                  <a:pt x="203" y="68"/>
                </a:cubicBezTo>
                <a:cubicBezTo>
                  <a:pt x="203" y="88"/>
                  <a:pt x="196" y="115"/>
                  <a:pt x="196" y="142"/>
                </a:cubicBezTo>
                <a:cubicBezTo>
                  <a:pt x="183" y="149"/>
                  <a:pt x="176" y="156"/>
                  <a:pt x="169" y="162"/>
                </a:cubicBezTo>
                <a:cubicBezTo>
                  <a:pt x="162" y="156"/>
                  <a:pt x="162" y="149"/>
                  <a:pt x="162" y="149"/>
                </a:cubicBezTo>
                <a:cubicBezTo>
                  <a:pt x="149" y="135"/>
                  <a:pt x="142" y="129"/>
                  <a:pt x="122" y="129"/>
                </a:cubicBezTo>
                <a:cubicBezTo>
                  <a:pt x="115" y="129"/>
                  <a:pt x="108" y="129"/>
                  <a:pt x="102" y="129"/>
                </a:cubicBezTo>
                <a:cubicBezTo>
                  <a:pt x="95" y="149"/>
                  <a:pt x="81" y="162"/>
                  <a:pt x="75" y="176"/>
                </a:cubicBezTo>
                <a:cubicBezTo>
                  <a:pt x="75" y="183"/>
                  <a:pt x="75" y="183"/>
                  <a:pt x="75" y="189"/>
                </a:cubicBezTo>
                <a:cubicBezTo>
                  <a:pt x="75" y="176"/>
                  <a:pt x="75" y="162"/>
                  <a:pt x="75" y="149"/>
                </a:cubicBezTo>
                <a:lnTo>
                  <a:pt x="81" y="142"/>
                </a:lnTo>
                <a:cubicBezTo>
                  <a:pt x="75" y="142"/>
                  <a:pt x="75" y="142"/>
                  <a:pt x="75" y="142"/>
                </a:cubicBezTo>
                <a:cubicBezTo>
                  <a:pt x="14" y="142"/>
                  <a:pt x="14" y="142"/>
                  <a:pt x="14" y="142"/>
                </a:cubicBezTo>
                <a:cubicBezTo>
                  <a:pt x="0" y="142"/>
                  <a:pt x="0" y="142"/>
                  <a:pt x="0" y="142"/>
                </a:cubicBezTo>
                <a:cubicBezTo>
                  <a:pt x="7" y="156"/>
                  <a:pt x="14" y="169"/>
                  <a:pt x="14" y="183"/>
                </a:cubicBezTo>
                <a:cubicBezTo>
                  <a:pt x="41" y="270"/>
                  <a:pt x="41" y="318"/>
                  <a:pt x="14" y="385"/>
                </a:cubicBezTo>
                <a:cubicBezTo>
                  <a:pt x="14" y="392"/>
                  <a:pt x="7" y="405"/>
                  <a:pt x="0" y="412"/>
                </a:cubicBezTo>
                <a:cubicBezTo>
                  <a:pt x="7" y="412"/>
                  <a:pt x="14" y="412"/>
                  <a:pt x="14" y="412"/>
                </a:cubicBezTo>
                <a:cubicBezTo>
                  <a:pt x="48" y="399"/>
                  <a:pt x="68" y="385"/>
                  <a:pt x="75" y="372"/>
                </a:cubicBezTo>
                <a:cubicBezTo>
                  <a:pt x="115" y="331"/>
                  <a:pt x="95" y="284"/>
                  <a:pt x="81" y="230"/>
                </a:cubicBezTo>
                <a:cubicBezTo>
                  <a:pt x="95" y="230"/>
                  <a:pt x="108" y="230"/>
                  <a:pt x="122" y="230"/>
                </a:cubicBezTo>
                <a:cubicBezTo>
                  <a:pt x="135" y="237"/>
                  <a:pt x="149" y="237"/>
                  <a:pt x="162" y="243"/>
                </a:cubicBezTo>
                <a:cubicBezTo>
                  <a:pt x="162" y="243"/>
                  <a:pt x="169" y="250"/>
                  <a:pt x="176" y="250"/>
                </a:cubicBezTo>
                <a:cubicBezTo>
                  <a:pt x="176" y="223"/>
                  <a:pt x="176" y="189"/>
                  <a:pt x="169" y="169"/>
                </a:cubicBezTo>
                <a:cubicBezTo>
                  <a:pt x="176" y="162"/>
                  <a:pt x="189" y="162"/>
                  <a:pt x="196" y="162"/>
                </a:cubicBezTo>
                <a:cubicBezTo>
                  <a:pt x="196" y="183"/>
                  <a:pt x="203" y="203"/>
                  <a:pt x="223" y="203"/>
                </a:cubicBezTo>
                <a:cubicBezTo>
                  <a:pt x="223" y="210"/>
                  <a:pt x="237" y="210"/>
                  <a:pt x="243" y="203"/>
                </a:cubicBezTo>
                <a:lnTo>
                  <a:pt x="250" y="203"/>
                </a:lnTo>
                <a:cubicBezTo>
                  <a:pt x="257" y="203"/>
                  <a:pt x="264" y="196"/>
                  <a:pt x="264" y="189"/>
                </a:cubicBezTo>
                <a:cubicBezTo>
                  <a:pt x="264" y="196"/>
                  <a:pt x="264" y="196"/>
                  <a:pt x="264" y="196"/>
                </a:cubicBezTo>
                <a:cubicBezTo>
                  <a:pt x="277" y="203"/>
                  <a:pt x="284" y="203"/>
                  <a:pt x="291" y="210"/>
                </a:cubicBezTo>
                <a:cubicBezTo>
                  <a:pt x="291" y="216"/>
                  <a:pt x="291" y="216"/>
                  <a:pt x="291" y="216"/>
                </a:cubicBezTo>
                <a:lnTo>
                  <a:pt x="291" y="223"/>
                </a:lnTo>
                <a:cubicBezTo>
                  <a:pt x="284" y="243"/>
                  <a:pt x="270" y="250"/>
                  <a:pt x="264" y="264"/>
                </a:cubicBezTo>
                <a:cubicBezTo>
                  <a:pt x="264" y="277"/>
                  <a:pt x="257" y="291"/>
                  <a:pt x="264" y="318"/>
                </a:cubicBezTo>
                <a:cubicBezTo>
                  <a:pt x="277" y="318"/>
                  <a:pt x="284" y="318"/>
                  <a:pt x="291" y="318"/>
                </a:cubicBezTo>
                <a:lnTo>
                  <a:pt x="297" y="318"/>
                </a:lnTo>
                <a:cubicBezTo>
                  <a:pt x="304" y="318"/>
                  <a:pt x="304" y="324"/>
                  <a:pt x="311" y="324"/>
                </a:cubicBezTo>
                <a:cubicBezTo>
                  <a:pt x="311" y="324"/>
                  <a:pt x="318" y="324"/>
                  <a:pt x="318" y="331"/>
                </a:cubicBezTo>
                <a:cubicBezTo>
                  <a:pt x="324" y="331"/>
                  <a:pt x="331" y="338"/>
                  <a:pt x="338" y="338"/>
                </a:cubicBezTo>
                <a:cubicBezTo>
                  <a:pt x="345" y="297"/>
                  <a:pt x="338" y="264"/>
                  <a:pt x="331" y="237"/>
                </a:cubicBezTo>
                <a:cubicBezTo>
                  <a:pt x="338" y="243"/>
                  <a:pt x="351" y="243"/>
                  <a:pt x="372" y="243"/>
                </a:cubicBezTo>
                <a:cubicBezTo>
                  <a:pt x="378" y="243"/>
                  <a:pt x="385" y="243"/>
                  <a:pt x="392" y="243"/>
                </a:cubicBezTo>
                <a:cubicBezTo>
                  <a:pt x="399" y="243"/>
                  <a:pt x="399" y="243"/>
                  <a:pt x="405" y="243"/>
                </a:cubicBezTo>
                <a:cubicBezTo>
                  <a:pt x="399" y="210"/>
                  <a:pt x="399" y="189"/>
                  <a:pt x="405" y="169"/>
                </a:cubicBezTo>
                <a:cubicBezTo>
                  <a:pt x="412" y="176"/>
                  <a:pt x="412" y="176"/>
                  <a:pt x="412" y="176"/>
                </a:cubicBezTo>
                <a:cubicBezTo>
                  <a:pt x="412" y="183"/>
                  <a:pt x="419" y="183"/>
                  <a:pt x="426" y="189"/>
                </a:cubicBezTo>
                <a:cubicBezTo>
                  <a:pt x="426" y="189"/>
                  <a:pt x="426" y="189"/>
                  <a:pt x="432" y="196"/>
                </a:cubicBezTo>
                <a:cubicBezTo>
                  <a:pt x="439" y="196"/>
                  <a:pt x="439" y="203"/>
                  <a:pt x="446" y="210"/>
                </a:cubicBezTo>
                <a:cubicBezTo>
                  <a:pt x="453" y="216"/>
                  <a:pt x="459" y="223"/>
                  <a:pt x="466" y="230"/>
                </a:cubicBezTo>
                <a:cubicBezTo>
                  <a:pt x="473" y="237"/>
                  <a:pt x="480" y="250"/>
                  <a:pt x="486" y="257"/>
                </a:cubicBezTo>
                <a:cubicBezTo>
                  <a:pt x="493" y="277"/>
                  <a:pt x="507" y="291"/>
                  <a:pt x="513" y="304"/>
                </a:cubicBezTo>
                <a:cubicBezTo>
                  <a:pt x="527" y="291"/>
                  <a:pt x="547" y="277"/>
                  <a:pt x="561" y="264"/>
                </a:cubicBezTo>
                <a:cubicBezTo>
                  <a:pt x="574" y="264"/>
                  <a:pt x="581" y="257"/>
                  <a:pt x="595" y="257"/>
                </a:cubicBezTo>
                <a:cubicBezTo>
                  <a:pt x="608" y="250"/>
                  <a:pt x="622" y="250"/>
                  <a:pt x="642" y="250"/>
                </a:cubicBezTo>
                <a:cubicBezTo>
                  <a:pt x="642" y="250"/>
                  <a:pt x="649" y="250"/>
                  <a:pt x="655" y="250"/>
                </a:cubicBezTo>
                <a:lnTo>
                  <a:pt x="662" y="250"/>
                </a:lnTo>
                <a:cubicBezTo>
                  <a:pt x="682" y="250"/>
                  <a:pt x="696" y="257"/>
                  <a:pt x="716" y="264"/>
                </a:cubicBezTo>
                <a:cubicBezTo>
                  <a:pt x="723" y="270"/>
                  <a:pt x="736" y="270"/>
                  <a:pt x="743" y="277"/>
                </a:cubicBezTo>
                <a:cubicBezTo>
                  <a:pt x="777" y="284"/>
                  <a:pt x="804" y="297"/>
                  <a:pt x="824" y="297"/>
                </a:cubicBezTo>
                <a:cubicBezTo>
                  <a:pt x="831" y="297"/>
                  <a:pt x="838" y="297"/>
                  <a:pt x="838" y="291"/>
                </a:cubicBezTo>
                <a:cubicBezTo>
                  <a:pt x="845" y="291"/>
                  <a:pt x="851" y="291"/>
                  <a:pt x="851" y="291"/>
                </a:cubicBezTo>
                <a:cubicBezTo>
                  <a:pt x="858" y="291"/>
                  <a:pt x="858" y="284"/>
                  <a:pt x="865" y="284"/>
                </a:cubicBezTo>
                <a:cubicBezTo>
                  <a:pt x="865" y="291"/>
                  <a:pt x="865" y="304"/>
                  <a:pt x="865" y="318"/>
                </a:cubicBezTo>
                <a:cubicBezTo>
                  <a:pt x="865" y="331"/>
                  <a:pt x="865" y="331"/>
                  <a:pt x="865" y="331"/>
                </a:cubicBezTo>
                <a:cubicBezTo>
                  <a:pt x="865" y="358"/>
                  <a:pt x="872" y="385"/>
                  <a:pt x="892" y="399"/>
                </a:cubicBezTo>
                <a:cubicBezTo>
                  <a:pt x="899" y="405"/>
                  <a:pt x="905" y="405"/>
                  <a:pt x="912" y="405"/>
                </a:cubicBezTo>
                <a:cubicBezTo>
                  <a:pt x="919" y="405"/>
                  <a:pt x="926" y="399"/>
                  <a:pt x="932" y="399"/>
                </a:cubicBezTo>
                <a:cubicBezTo>
                  <a:pt x="939" y="399"/>
                  <a:pt x="939" y="399"/>
                  <a:pt x="939" y="399"/>
                </a:cubicBezTo>
                <a:cubicBezTo>
                  <a:pt x="953" y="392"/>
                  <a:pt x="959" y="392"/>
                  <a:pt x="966" y="392"/>
                </a:cubicBezTo>
                <a:cubicBezTo>
                  <a:pt x="973" y="392"/>
                  <a:pt x="980" y="385"/>
                  <a:pt x="986" y="385"/>
                </a:cubicBezTo>
                <a:cubicBezTo>
                  <a:pt x="1000" y="385"/>
                  <a:pt x="1013" y="385"/>
                  <a:pt x="1020" y="385"/>
                </a:cubicBezTo>
                <a:cubicBezTo>
                  <a:pt x="1034" y="385"/>
                  <a:pt x="1040" y="385"/>
                  <a:pt x="1054" y="385"/>
                </a:cubicBezTo>
                <a:cubicBezTo>
                  <a:pt x="1067" y="385"/>
                  <a:pt x="1074" y="385"/>
                  <a:pt x="1088" y="392"/>
                </a:cubicBezTo>
                <a:cubicBezTo>
                  <a:pt x="1094" y="392"/>
                  <a:pt x="1101" y="392"/>
                  <a:pt x="1101" y="392"/>
                </a:cubicBezTo>
                <a:cubicBezTo>
                  <a:pt x="1108" y="399"/>
                  <a:pt x="1115" y="399"/>
                  <a:pt x="1121" y="399"/>
                </a:cubicBezTo>
                <a:cubicBezTo>
                  <a:pt x="1155" y="412"/>
                  <a:pt x="1182" y="432"/>
                  <a:pt x="1209" y="459"/>
                </a:cubicBezTo>
                <a:cubicBezTo>
                  <a:pt x="1216" y="466"/>
                  <a:pt x="1223" y="466"/>
                  <a:pt x="1229" y="473"/>
                </a:cubicBezTo>
                <a:cubicBezTo>
                  <a:pt x="1243" y="486"/>
                  <a:pt x="1243" y="486"/>
                  <a:pt x="1243" y="486"/>
                </a:cubicBezTo>
                <a:cubicBezTo>
                  <a:pt x="1250" y="493"/>
                  <a:pt x="1256" y="500"/>
                  <a:pt x="1263" y="507"/>
                </a:cubicBezTo>
                <a:cubicBezTo>
                  <a:pt x="1270" y="480"/>
                  <a:pt x="1283" y="466"/>
                  <a:pt x="1310" y="459"/>
                </a:cubicBezTo>
                <a:cubicBezTo>
                  <a:pt x="1317" y="459"/>
                  <a:pt x="1317" y="459"/>
                  <a:pt x="1324" y="459"/>
                </a:cubicBezTo>
                <a:cubicBezTo>
                  <a:pt x="1324" y="453"/>
                  <a:pt x="1331" y="453"/>
                  <a:pt x="1337" y="453"/>
                </a:cubicBezTo>
                <a:cubicBezTo>
                  <a:pt x="1344" y="466"/>
                  <a:pt x="1344" y="473"/>
                  <a:pt x="1358" y="480"/>
                </a:cubicBezTo>
                <a:cubicBezTo>
                  <a:pt x="1364" y="480"/>
                  <a:pt x="1364" y="480"/>
                  <a:pt x="1371" y="486"/>
                </a:cubicBezTo>
                <a:cubicBezTo>
                  <a:pt x="1378" y="486"/>
                  <a:pt x="1385" y="486"/>
                  <a:pt x="1391" y="493"/>
                </a:cubicBezTo>
                <a:cubicBezTo>
                  <a:pt x="1398" y="493"/>
                  <a:pt x="1412" y="493"/>
                  <a:pt x="1418" y="493"/>
                </a:cubicBezTo>
                <a:cubicBezTo>
                  <a:pt x="1445" y="500"/>
                  <a:pt x="1472" y="500"/>
                  <a:pt x="1499" y="500"/>
                </a:cubicBezTo>
                <a:cubicBezTo>
                  <a:pt x="1513" y="500"/>
                  <a:pt x="1526" y="500"/>
                  <a:pt x="1540" y="500"/>
                </a:cubicBezTo>
                <a:cubicBezTo>
                  <a:pt x="1560" y="493"/>
                  <a:pt x="1581" y="493"/>
                  <a:pt x="1601" y="493"/>
                </a:cubicBezTo>
                <a:cubicBezTo>
                  <a:pt x="1614" y="486"/>
                  <a:pt x="1628" y="486"/>
                  <a:pt x="1648" y="486"/>
                </a:cubicBezTo>
                <a:cubicBezTo>
                  <a:pt x="1662" y="480"/>
                  <a:pt x="1668" y="480"/>
                  <a:pt x="1682" y="480"/>
                </a:cubicBezTo>
                <a:cubicBezTo>
                  <a:pt x="1689" y="480"/>
                  <a:pt x="1695" y="473"/>
                  <a:pt x="1695" y="473"/>
                </a:cubicBezTo>
                <a:cubicBezTo>
                  <a:pt x="1702" y="473"/>
                  <a:pt x="1702" y="473"/>
                  <a:pt x="1702" y="473"/>
                </a:cubicBezTo>
                <a:cubicBezTo>
                  <a:pt x="1709" y="473"/>
                  <a:pt x="1709" y="473"/>
                  <a:pt x="1709" y="473"/>
                </a:cubicBezTo>
                <a:cubicBezTo>
                  <a:pt x="1716" y="473"/>
                  <a:pt x="1722" y="473"/>
                  <a:pt x="1722" y="466"/>
                </a:cubicBezTo>
                <a:cubicBezTo>
                  <a:pt x="1736" y="466"/>
                  <a:pt x="1743" y="466"/>
                  <a:pt x="1749" y="459"/>
                </a:cubicBezTo>
                <a:cubicBezTo>
                  <a:pt x="1763" y="459"/>
                  <a:pt x="1776" y="453"/>
                  <a:pt x="1790" y="453"/>
                </a:cubicBezTo>
                <a:cubicBezTo>
                  <a:pt x="1810" y="446"/>
                  <a:pt x="1837" y="432"/>
                  <a:pt x="1857" y="426"/>
                </a:cubicBezTo>
                <a:cubicBezTo>
                  <a:pt x="1864" y="419"/>
                  <a:pt x="1878" y="419"/>
                  <a:pt x="1884" y="412"/>
                </a:cubicBezTo>
                <a:cubicBezTo>
                  <a:pt x="1891" y="405"/>
                  <a:pt x="1891" y="405"/>
                  <a:pt x="1891" y="405"/>
                </a:cubicBezTo>
                <a:cubicBezTo>
                  <a:pt x="1884" y="405"/>
                  <a:pt x="1884" y="405"/>
                  <a:pt x="1884" y="405"/>
                </a:cubicBezTo>
                <a:cubicBezTo>
                  <a:pt x="1878" y="412"/>
                  <a:pt x="1864" y="412"/>
                  <a:pt x="1857" y="412"/>
                </a:cubicBezTo>
                <a:cubicBezTo>
                  <a:pt x="1830" y="419"/>
                  <a:pt x="1810" y="419"/>
                  <a:pt x="1790" y="426"/>
                </a:cubicBezTo>
                <a:cubicBezTo>
                  <a:pt x="1776" y="426"/>
                  <a:pt x="1763" y="426"/>
                  <a:pt x="1749" y="426"/>
                </a:cubicBezTo>
                <a:cubicBezTo>
                  <a:pt x="1743" y="426"/>
                  <a:pt x="1729" y="426"/>
                  <a:pt x="1722" y="426"/>
                </a:cubicBezTo>
                <a:cubicBezTo>
                  <a:pt x="1722" y="426"/>
                  <a:pt x="1716" y="426"/>
                  <a:pt x="1709" y="426"/>
                </a:cubicBezTo>
                <a:cubicBezTo>
                  <a:pt x="1702" y="426"/>
                  <a:pt x="1702" y="426"/>
                  <a:pt x="1702" y="426"/>
                </a:cubicBezTo>
                <a:cubicBezTo>
                  <a:pt x="1695" y="426"/>
                  <a:pt x="1695" y="426"/>
                  <a:pt x="1695" y="426"/>
                </a:cubicBezTo>
                <a:cubicBezTo>
                  <a:pt x="1695" y="426"/>
                  <a:pt x="1689" y="426"/>
                  <a:pt x="1682" y="426"/>
                </a:cubicBezTo>
                <a:cubicBezTo>
                  <a:pt x="1668" y="426"/>
                  <a:pt x="1662" y="426"/>
                  <a:pt x="1648" y="426"/>
                </a:cubicBezTo>
                <a:cubicBezTo>
                  <a:pt x="1628" y="426"/>
                  <a:pt x="1614" y="426"/>
                  <a:pt x="1601" y="426"/>
                </a:cubicBezTo>
                <a:cubicBezTo>
                  <a:pt x="1581" y="426"/>
                  <a:pt x="1567" y="419"/>
                  <a:pt x="1554" y="419"/>
                </a:cubicBezTo>
                <a:cubicBezTo>
                  <a:pt x="1587" y="385"/>
                  <a:pt x="1614" y="358"/>
                  <a:pt x="1567" y="324"/>
                </a:cubicBezTo>
                <a:cubicBezTo>
                  <a:pt x="1560" y="338"/>
                  <a:pt x="1554" y="351"/>
                  <a:pt x="1540" y="365"/>
                </a:cubicBezTo>
                <a:cubicBezTo>
                  <a:pt x="1526" y="372"/>
                  <a:pt x="1513" y="385"/>
                  <a:pt x="1499" y="399"/>
                </a:cubicBezTo>
                <a:cubicBezTo>
                  <a:pt x="1499" y="405"/>
                  <a:pt x="1499" y="405"/>
                  <a:pt x="1493" y="412"/>
                </a:cubicBezTo>
                <a:cubicBezTo>
                  <a:pt x="1472" y="405"/>
                  <a:pt x="1445" y="399"/>
                  <a:pt x="1418" y="392"/>
                </a:cubicBezTo>
                <a:cubicBezTo>
                  <a:pt x="1412" y="392"/>
                  <a:pt x="1398" y="385"/>
                  <a:pt x="1391" y="385"/>
                </a:cubicBezTo>
                <a:cubicBezTo>
                  <a:pt x="1385" y="385"/>
                  <a:pt x="1378" y="378"/>
                  <a:pt x="1371" y="378"/>
                </a:cubicBezTo>
                <a:cubicBezTo>
                  <a:pt x="1358" y="378"/>
                  <a:pt x="1358" y="378"/>
                  <a:pt x="1358" y="378"/>
                </a:cubicBezTo>
                <a:cubicBezTo>
                  <a:pt x="1358" y="372"/>
                  <a:pt x="1358" y="372"/>
                  <a:pt x="1358" y="372"/>
                </a:cubicBezTo>
                <a:cubicBezTo>
                  <a:pt x="1344" y="372"/>
                  <a:pt x="1331" y="365"/>
                  <a:pt x="1324" y="365"/>
                </a:cubicBezTo>
                <a:cubicBezTo>
                  <a:pt x="1310" y="358"/>
                  <a:pt x="1310" y="358"/>
                  <a:pt x="1310" y="358"/>
                </a:cubicBezTo>
                <a:cubicBezTo>
                  <a:pt x="1290" y="351"/>
                  <a:pt x="1270" y="345"/>
                  <a:pt x="1243" y="338"/>
                </a:cubicBezTo>
                <a:cubicBezTo>
                  <a:pt x="1229" y="331"/>
                  <a:pt x="1229" y="331"/>
                  <a:pt x="1229" y="331"/>
                </a:cubicBezTo>
                <a:cubicBezTo>
                  <a:pt x="1223" y="331"/>
                  <a:pt x="1216" y="324"/>
                  <a:pt x="1209" y="324"/>
                </a:cubicBezTo>
                <a:cubicBezTo>
                  <a:pt x="1182" y="311"/>
                  <a:pt x="1148" y="297"/>
                  <a:pt x="1121" y="284"/>
                </a:cubicBezTo>
                <a:cubicBezTo>
                  <a:pt x="1101" y="277"/>
                  <a:pt x="1101" y="277"/>
                  <a:pt x="1101" y="277"/>
                </a:cubicBezTo>
                <a:cubicBezTo>
                  <a:pt x="1088" y="270"/>
                  <a:pt x="1088" y="270"/>
                  <a:pt x="1088" y="270"/>
                </a:cubicBezTo>
                <a:cubicBezTo>
                  <a:pt x="1074" y="270"/>
                  <a:pt x="1067" y="264"/>
                  <a:pt x="1054" y="257"/>
                </a:cubicBezTo>
                <a:cubicBezTo>
                  <a:pt x="1040" y="250"/>
                  <a:pt x="1034" y="250"/>
                  <a:pt x="1020" y="243"/>
                </a:cubicBezTo>
                <a:cubicBezTo>
                  <a:pt x="1007" y="237"/>
                  <a:pt x="1000" y="230"/>
                  <a:pt x="986" y="230"/>
                </a:cubicBezTo>
                <a:cubicBezTo>
                  <a:pt x="966" y="216"/>
                  <a:pt x="966" y="216"/>
                  <a:pt x="966" y="216"/>
                </a:cubicBezTo>
                <a:cubicBezTo>
                  <a:pt x="939" y="210"/>
                  <a:pt x="939" y="210"/>
                  <a:pt x="939" y="210"/>
                </a:cubicBezTo>
                <a:cubicBezTo>
                  <a:pt x="932" y="203"/>
                  <a:pt x="932" y="203"/>
                  <a:pt x="932" y="203"/>
                </a:cubicBezTo>
                <a:cubicBezTo>
                  <a:pt x="919" y="196"/>
                  <a:pt x="905" y="189"/>
                  <a:pt x="892" y="183"/>
                </a:cubicBezTo>
                <a:cubicBezTo>
                  <a:pt x="865" y="169"/>
                  <a:pt x="865" y="169"/>
                  <a:pt x="865" y="169"/>
                </a:cubicBezTo>
                <a:cubicBezTo>
                  <a:pt x="851" y="169"/>
                  <a:pt x="851" y="169"/>
                  <a:pt x="851" y="169"/>
                </a:cubicBezTo>
                <a:cubicBezTo>
                  <a:pt x="838" y="162"/>
                  <a:pt x="838" y="162"/>
                  <a:pt x="838" y="162"/>
                </a:cubicBezTo>
                <a:cubicBezTo>
                  <a:pt x="824" y="156"/>
                  <a:pt x="824" y="156"/>
                  <a:pt x="824" y="156"/>
                </a:cubicBezTo>
                <a:cubicBezTo>
                  <a:pt x="797" y="142"/>
                  <a:pt x="770" y="129"/>
                  <a:pt x="743" y="122"/>
                </a:cubicBezTo>
                <a:cubicBezTo>
                  <a:pt x="736" y="115"/>
                  <a:pt x="723" y="115"/>
                  <a:pt x="716" y="108"/>
                </a:cubicBezTo>
                <a:close/>
                <a:moveTo>
                  <a:pt x="291" y="108"/>
                </a:moveTo>
                <a:lnTo>
                  <a:pt x="291" y="108"/>
                </a:lnTo>
                <a:cubicBezTo>
                  <a:pt x="284" y="108"/>
                  <a:pt x="284" y="115"/>
                  <a:pt x="277" y="115"/>
                </a:cubicBezTo>
                <a:cubicBezTo>
                  <a:pt x="277" y="108"/>
                  <a:pt x="277" y="101"/>
                  <a:pt x="277" y="101"/>
                </a:cubicBezTo>
                <a:cubicBezTo>
                  <a:pt x="284" y="101"/>
                  <a:pt x="284" y="101"/>
                  <a:pt x="291" y="108"/>
                </a:cubicBezTo>
                <a:cubicBezTo>
                  <a:pt x="291" y="108"/>
                  <a:pt x="291" y="108"/>
                  <a:pt x="297" y="108"/>
                </a:cubicBezTo>
                <a:cubicBezTo>
                  <a:pt x="291" y="108"/>
                  <a:pt x="291" y="108"/>
                  <a:pt x="291" y="108"/>
                </a:cubicBezTo>
                <a:close/>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76" name="Freeform 164"/>
          <p:cNvSpPr>
            <a:spLocks noChangeArrowheads="1"/>
          </p:cNvSpPr>
          <p:nvPr/>
        </p:nvSpPr>
        <p:spPr bwMode="auto">
          <a:xfrm>
            <a:off x="9151144" y="1631157"/>
            <a:ext cx="33338" cy="19844"/>
          </a:xfrm>
          <a:custGeom>
            <a:avLst/>
            <a:gdLst>
              <a:gd name="T0" fmla="*/ 7165 w 130"/>
              <a:gd name="T1" fmla="*/ 24443 h 75"/>
              <a:gd name="T2" fmla="*/ 7165 w 130"/>
              <a:gd name="T3" fmla="*/ 24443 h 75"/>
              <a:gd name="T4" fmla="*/ 20984 w 130"/>
              <a:gd name="T5" fmla="*/ 24443 h 75"/>
              <a:gd name="T6" fmla="*/ 41457 w 130"/>
              <a:gd name="T7" fmla="*/ 38485 h 75"/>
              <a:gd name="T8" fmla="*/ 45040 w 130"/>
              <a:gd name="T9" fmla="*/ 38485 h 75"/>
              <a:gd name="T10" fmla="*/ 58859 w 130"/>
              <a:gd name="T11" fmla="*/ 38485 h 75"/>
              <a:gd name="T12" fmla="*/ 66024 w 130"/>
              <a:gd name="T13" fmla="*/ 38485 h 75"/>
              <a:gd name="T14" fmla="*/ 58859 w 130"/>
              <a:gd name="T15" fmla="*/ 10401 h 75"/>
              <a:gd name="T16" fmla="*/ 45040 w 130"/>
              <a:gd name="T17" fmla="*/ 0 h 75"/>
              <a:gd name="T18" fmla="*/ 41457 w 130"/>
              <a:gd name="T19" fmla="*/ 0 h 75"/>
              <a:gd name="T20" fmla="*/ 20984 w 130"/>
              <a:gd name="T21" fmla="*/ 6761 h 75"/>
              <a:gd name="T22" fmla="*/ 7165 w 130"/>
              <a:gd name="T23" fmla="*/ 17162 h 75"/>
              <a:gd name="T24" fmla="*/ 0 w 130"/>
              <a:gd name="T25" fmla="*/ 24443 h 75"/>
              <a:gd name="T26" fmla="*/ 0 w 130"/>
              <a:gd name="T27" fmla="*/ 24443 h 75"/>
              <a:gd name="T28" fmla="*/ 0 w 130"/>
              <a:gd name="T29" fmla="*/ 24443 h 75"/>
              <a:gd name="T30" fmla="*/ 7165 w 130"/>
              <a:gd name="T31" fmla="*/ 24443 h 7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30" h="75">
                <a:moveTo>
                  <a:pt x="14" y="47"/>
                </a:moveTo>
                <a:lnTo>
                  <a:pt x="14" y="47"/>
                </a:lnTo>
                <a:cubicBezTo>
                  <a:pt x="21" y="47"/>
                  <a:pt x="34" y="47"/>
                  <a:pt x="41" y="47"/>
                </a:cubicBezTo>
                <a:cubicBezTo>
                  <a:pt x="54" y="54"/>
                  <a:pt x="61" y="67"/>
                  <a:pt x="81" y="74"/>
                </a:cubicBezTo>
                <a:lnTo>
                  <a:pt x="88" y="74"/>
                </a:lnTo>
                <a:cubicBezTo>
                  <a:pt x="95" y="74"/>
                  <a:pt x="108" y="74"/>
                  <a:pt x="115" y="74"/>
                </a:cubicBezTo>
                <a:cubicBezTo>
                  <a:pt x="115" y="74"/>
                  <a:pt x="122" y="74"/>
                  <a:pt x="129" y="74"/>
                </a:cubicBezTo>
                <a:cubicBezTo>
                  <a:pt x="129" y="47"/>
                  <a:pt x="122" y="27"/>
                  <a:pt x="115" y="20"/>
                </a:cubicBezTo>
                <a:cubicBezTo>
                  <a:pt x="108" y="6"/>
                  <a:pt x="102" y="6"/>
                  <a:pt x="88" y="0"/>
                </a:cubicBezTo>
                <a:cubicBezTo>
                  <a:pt x="88" y="0"/>
                  <a:pt x="88" y="0"/>
                  <a:pt x="81" y="0"/>
                </a:cubicBezTo>
                <a:cubicBezTo>
                  <a:pt x="68" y="0"/>
                  <a:pt x="54" y="6"/>
                  <a:pt x="41" y="13"/>
                </a:cubicBezTo>
                <a:cubicBezTo>
                  <a:pt x="27" y="13"/>
                  <a:pt x="21" y="20"/>
                  <a:pt x="14" y="33"/>
                </a:cubicBezTo>
                <a:cubicBezTo>
                  <a:pt x="7" y="33"/>
                  <a:pt x="0" y="40"/>
                  <a:pt x="0" y="47"/>
                </a:cubicBezTo>
                <a:cubicBezTo>
                  <a:pt x="7" y="47"/>
                  <a:pt x="7" y="47"/>
                  <a:pt x="14" y="4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77" name="Freeform 165"/>
          <p:cNvSpPr>
            <a:spLocks noChangeArrowheads="1"/>
          </p:cNvSpPr>
          <p:nvPr/>
        </p:nvSpPr>
        <p:spPr bwMode="auto">
          <a:xfrm>
            <a:off x="9261475" y="1674813"/>
            <a:ext cx="26194" cy="32544"/>
          </a:xfrm>
          <a:custGeom>
            <a:avLst/>
            <a:gdLst>
              <a:gd name="T0" fmla="*/ 41906 w 102"/>
              <a:gd name="T1" fmla="*/ 21064 h 122"/>
              <a:gd name="T2" fmla="*/ 41906 w 102"/>
              <a:gd name="T3" fmla="*/ 21064 h 122"/>
              <a:gd name="T4" fmla="*/ 48632 w 102"/>
              <a:gd name="T5" fmla="*/ 6846 h 122"/>
              <a:gd name="T6" fmla="*/ 52254 w 102"/>
              <a:gd name="T7" fmla="*/ 0 h 122"/>
              <a:gd name="T8" fmla="*/ 48632 w 102"/>
              <a:gd name="T9" fmla="*/ 0 h 122"/>
              <a:gd name="T10" fmla="*/ 41906 w 102"/>
              <a:gd name="T11" fmla="*/ 0 h 122"/>
              <a:gd name="T12" fmla="*/ 41906 w 102"/>
              <a:gd name="T13" fmla="*/ 0 h 122"/>
              <a:gd name="T14" fmla="*/ 24316 w 102"/>
              <a:gd name="T15" fmla="*/ 3160 h 122"/>
              <a:gd name="T16" fmla="*/ 17073 w 102"/>
              <a:gd name="T17" fmla="*/ 3160 h 122"/>
              <a:gd name="T18" fmla="*/ 0 w 102"/>
              <a:gd name="T19" fmla="*/ 14218 h 122"/>
              <a:gd name="T20" fmla="*/ 17073 w 102"/>
              <a:gd name="T21" fmla="*/ 45814 h 122"/>
              <a:gd name="T22" fmla="*/ 24316 w 102"/>
              <a:gd name="T23" fmla="*/ 49500 h 122"/>
              <a:gd name="T24" fmla="*/ 38285 w 102"/>
              <a:gd name="T25" fmla="*/ 63718 h 122"/>
              <a:gd name="T26" fmla="*/ 41906 w 102"/>
              <a:gd name="T27" fmla="*/ 24750 h 122"/>
              <a:gd name="T28" fmla="*/ 41906 w 102"/>
              <a:gd name="T29" fmla="*/ 21064 h 12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02" h="122">
                <a:moveTo>
                  <a:pt x="81" y="40"/>
                </a:moveTo>
                <a:lnTo>
                  <a:pt x="81" y="40"/>
                </a:lnTo>
                <a:cubicBezTo>
                  <a:pt x="87" y="33"/>
                  <a:pt x="87" y="20"/>
                  <a:pt x="94" y="13"/>
                </a:cubicBezTo>
                <a:cubicBezTo>
                  <a:pt x="94" y="6"/>
                  <a:pt x="101" y="6"/>
                  <a:pt x="101" y="0"/>
                </a:cubicBezTo>
                <a:lnTo>
                  <a:pt x="94" y="0"/>
                </a:lnTo>
                <a:cubicBezTo>
                  <a:pt x="87" y="0"/>
                  <a:pt x="87" y="0"/>
                  <a:pt x="81" y="0"/>
                </a:cubicBezTo>
                <a:cubicBezTo>
                  <a:pt x="67" y="0"/>
                  <a:pt x="54" y="0"/>
                  <a:pt x="47" y="6"/>
                </a:cubicBezTo>
                <a:cubicBezTo>
                  <a:pt x="40" y="6"/>
                  <a:pt x="40" y="6"/>
                  <a:pt x="33" y="6"/>
                </a:cubicBezTo>
                <a:cubicBezTo>
                  <a:pt x="20" y="13"/>
                  <a:pt x="13" y="20"/>
                  <a:pt x="0" y="27"/>
                </a:cubicBezTo>
                <a:cubicBezTo>
                  <a:pt x="0" y="60"/>
                  <a:pt x="13" y="74"/>
                  <a:pt x="33" y="87"/>
                </a:cubicBezTo>
                <a:cubicBezTo>
                  <a:pt x="40" y="87"/>
                  <a:pt x="40" y="87"/>
                  <a:pt x="47" y="94"/>
                </a:cubicBezTo>
                <a:cubicBezTo>
                  <a:pt x="60" y="101"/>
                  <a:pt x="67" y="108"/>
                  <a:pt x="74" y="121"/>
                </a:cubicBezTo>
                <a:cubicBezTo>
                  <a:pt x="74" y="94"/>
                  <a:pt x="74" y="67"/>
                  <a:pt x="81" y="47"/>
                </a:cubicBezTo>
                <a:lnTo>
                  <a:pt x="81" y="40"/>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78" name="Freeform 166"/>
          <p:cNvSpPr>
            <a:spLocks noChangeArrowheads="1"/>
          </p:cNvSpPr>
          <p:nvPr/>
        </p:nvSpPr>
        <p:spPr bwMode="auto">
          <a:xfrm>
            <a:off x="9075738" y="1388269"/>
            <a:ext cx="33338" cy="19844"/>
          </a:xfrm>
          <a:custGeom>
            <a:avLst/>
            <a:gdLst>
              <a:gd name="T0" fmla="*/ 48484 w 129"/>
              <a:gd name="T1" fmla="*/ 0 h 75"/>
              <a:gd name="T2" fmla="*/ 48484 w 129"/>
              <a:gd name="T3" fmla="*/ 0 h 75"/>
              <a:gd name="T4" fmla="*/ 41778 w 129"/>
              <a:gd name="T5" fmla="*/ 0 h 75"/>
              <a:gd name="T6" fmla="*/ 17537 w 129"/>
              <a:gd name="T7" fmla="*/ 0 h 75"/>
              <a:gd name="T8" fmla="*/ 0 w 129"/>
              <a:gd name="T9" fmla="*/ 0 h 75"/>
              <a:gd name="T10" fmla="*/ 0 w 129"/>
              <a:gd name="T11" fmla="*/ 0 h 75"/>
              <a:gd name="T12" fmla="*/ 0 w 129"/>
              <a:gd name="T13" fmla="*/ 14042 h 75"/>
              <a:gd name="T14" fmla="*/ 17537 w 129"/>
              <a:gd name="T15" fmla="*/ 31204 h 75"/>
              <a:gd name="T16" fmla="*/ 41778 w 129"/>
              <a:gd name="T17" fmla="*/ 38485 h 75"/>
              <a:gd name="T18" fmla="*/ 48484 w 129"/>
              <a:gd name="T19" fmla="*/ 38485 h 75"/>
              <a:gd name="T20" fmla="*/ 52094 w 129"/>
              <a:gd name="T21" fmla="*/ 38485 h 75"/>
              <a:gd name="T22" fmla="*/ 66020 w 129"/>
              <a:gd name="T23" fmla="*/ 24443 h 75"/>
              <a:gd name="T24" fmla="*/ 52094 w 129"/>
              <a:gd name="T25" fmla="*/ 14042 h 75"/>
              <a:gd name="T26" fmla="*/ 52094 w 129"/>
              <a:gd name="T27" fmla="*/ 0 h 75"/>
              <a:gd name="T28" fmla="*/ 48484 w 129"/>
              <a:gd name="T29" fmla="*/ 0 h 7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29" h="75">
                <a:moveTo>
                  <a:pt x="94" y="0"/>
                </a:moveTo>
                <a:lnTo>
                  <a:pt x="94" y="0"/>
                </a:lnTo>
                <a:cubicBezTo>
                  <a:pt x="81" y="0"/>
                  <a:pt x="81" y="0"/>
                  <a:pt x="81" y="0"/>
                </a:cubicBezTo>
                <a:cubicBezTo>
                  <a:pt x="34" y="0"/>
                  <a:pt x="34" y="0"/>
                  <a:pt x="34" y="0"/>
                </a:cubicBezTo>
                <a:cubicBezTo>
                  <a:pt x="0" y="0"/>
                  <a:pt x="0" y="0"/>
                  <a:pt x="0" y="0"/>
                </a:cubicBezTo>
                <a:cubicBezTo>
                  <a:pt x="0" y="7"/>
                  <a:pt x="0" y="20"/>
                  <a:pt x="0" y="27"/>
                </a:cubicBezTo>
                <a:cubicBezTo>
                  <a:pt x="7" y="40"/>
                  <a:pt x="20" y="47"/>
                  <a:pt x="34" y="60"/>
                </a:cubicBezTo>
                <a:cubicBezTo>
                  <a:pt x="47" y="67"/>
                  <a:pt x="61" y="74"/>
                  <a:pt x="81" y="74"/>
                </a:cubicBezTo>
                <a:cubicBezTo>
                  <a:pt x="81" y="74"/>
                  <a:pt x="88" y="74"/>
                  <a:pt x="94" y="74"/>
                </a:cubicBezTo>
                <a:lnTo>
                  <a:pt x="101" y="74"/>
                </a:lnTo>
                <a:cubicBezTo>
                  <a:pt x="115" y="67"/>
                  <a:pt x="121" y="60"/>
                  <a:pt x="128" y="47"/>
                </a:cubicBezTo>
                <a:cubicBezTo>
                  <a:pt x="115" y="47"/>
                  <a:pt x="108" y="34"/>
                  <a:pt x="101" y="27"/>
                </a:cubicBezTo>
                <a:cubicBezTo>
                  <a:pt x="101" y="20"/>
                  <a:pt x="101" y="7"/>
                  <a:pt x="101" y="0"/>
                </a:cubicBezTo>
                <a:lnTo>
                  <a:pt x="94" y="0"/>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79" name="Freeform 167"/>
          <p:cNvSpPr>
            <a:spLocks noChangeArrowheads="1"/>
          </p:cNvSpPr>
          <p:nvPr/>
        </p:nvSpPr>
        <p:spPr bwMode="auto">
          <a:xfrm>
            <a:off x="9022557" y="1557338"/>
            <a:ext cx="78581" cy="72232"/>
          </a:xfrm>
          <a:custGeom>
            <a:avLst/>
            <a:gdLst>
              <a:gd name="T0" fmla="*/ 56542 w 298"/>
              <a:gd name="T1" fmla="*/ 0 h 278"/>
              <a:gd name="T2" fmla="*/ 56542 w 298"/>
              <a:gd name="T3" fmla="*/ 0 h 278"/>
              <a:gd name="T4" fmla="*/ 46072 w 298"/>
              <a:gd name="T5" fmla="*/ 0 h 278"/>
              <a:gd name="T6" fmla="*/ 38742 w 298"/>
              <a:gd name="T7" fmla="*/ 0 h 278"/>
              <a:gd name="T8" fmla="*/ 35601 w 298"/>
              <a:gd name="T9" fmla="*/ 3640 h 278"/>
              <a:gd name="T10" fmla="*/ 28271 w 298"/>
              <a:gd name="T11" fmla="*/ 3640 h 278"/>
              <a:gd name="T12" fmla="*/ 17800 w 298"/>
              <a:gd name="T13" fmla="*/ 3640 h 278"/>
              <a:gd name="T14" fmla="*/ 14136 w 298"/>
              <a:gd name="T15" fmla="*/ 3640 h 278"/>
              <a:gd name="T16" fmla="*/ 7330 w 298"/>
              <a:gd name="T17" fmla="*/ 42118 h 278"/>
              <a:gd name="T18" fmla="*/ 0 w 298"/>
              <a:gd name="T19" fmla="*/ 66557 h 278"/>
              <a:gd name="T20" fmla="*/ 7330 w 298"/>
              <a:gd name="T21" fmla="*/ 66557 h 278"/>
              <a:gd name="T22" fmla="*/ 17800 w 298"/>
              <a:gd name="T23" fmla="*/ 66557 h 278"/>
              <a:gd name="T24" fmla="*/ 28271 w 298"/>
              <a:gd name="T25" fmla="*/ 66557 h 278"/>
              <a:gd name="T26" fmla="*/ 35601 w 298"/>
              <a:gd name="T27" fmla="*/ 63437 h 278"/>
              <a:gd name="T28" fmla="*/ 38742 w 298"/>
              <a:gd name="T29" fmla="*/ 63437 h 278"/>
              <a:gd name="T30" fmla="*/ 46072 w 298"/>
              <a:gd name="T31" fmla="*/ 59797 h 278"/>
              <a:gd name="T32" fmla="*/ 56542 w 298"/>
              <a:gd name="T33" fmla="*/ 56157 h 278"/>
              <a:gd name="T34" fmla="*/ 67013 w 298"/>
              <a:gd name="T35" fmla="*/ 52517 h 278"/>
              <a:gd name="T36" fmla="*/ 106279 w 298"/>
              <a:gd name="T37" fmla="*/ 66557 h 278"/>
              <a:gd name="T38" fmla="*/ 70678 w 298"/>
              <a:gd name="T39" fmla="*/ 94635 h 278"/>
              <a:gd name="T40" fmla="*/ 74343 w 298"/>
              <a:gd name="T41" fmla="*/ 70197 h 278"/>
              <a:gd name="T42" fmla="*/ 67013 w 298"/>
              <a:gd name="T43" fmla="*/ 63437 h 278"/>
              <a:gd name="T44" fmla="*/ 56542 w 298"/>
              <a:gd name="T45" fmla="*/ 59797 h 278"/>
              <a:gd name="T46" fmla="*/ 46072 w 298"/>
              <a:gd name="T47" fmla="*/ 63437 h 278"/>
              <a:gd name="T48" fmla="*/ 38742 w 298"/>
              <a:gd name="T49" fmla="*/ 66557 h 278"/>
              <a:gd name="T50" fmla="*/ 35601 w 298"/>
              <a:gd name="T51" fmla="*/ 70197 h 278"/>
              <a:gd name="T52" fmla="*/ 28271 w 298"/>
              <a:gd name="T53" fmla="*/ 84236 h 278"/>
              <a:gd name="T54" fmla="*/ 21465 w 298"/>
              <a:gd name="T55" fmla="*/ 108675 h 278"/>
              <a:gd name="T56" fmla="*/ 28271 w 298"/>
              <a:gd name="T57" fmla="*/ 108675 h 278"/>
              <a:gd name="T58" fmla="*/ 35601 w 298"/>
              <a:gd name="T59" fmla="*/ 108675 h 278"/>
              <a:gd name="T60" fmla="*/ 38742 w 298"/>
              <a:gd name="T61" fmla="*/ 108675 h 278"/>
              <a:gd name="T62" fmla="*/ 46072 w 298"/>
              <a:gd name="T63" fmla="*/ 105555 h 278"/>
              <a:gd name="T64" fmla="*/ 52878 w 298"/>
              <a:gd name="T65" fmla="*/ 105555 h 278"/>
              <a:gd name="T66" fmla="*/ 56542 w 298"/>
              <a:gd name="T67" fmla="*/ 112315 h 278"/>
              <a:gd name="T68" fmla="*/ 67013 w 298"/>
              <a:gd name="T69" fmla="*/ 126354 h 278"/>
              <a:gd name="T70" fmla="*/ 106279 w 298"/>
              <a:gd name="T71" fmla="*/ 144033 h 278"/>
              <a:gd name="T72" fmla="*/ 106279 w 298"/>
              <a:gd name="T73" fmla="*/ 112315 h 278"/>
              <a:gd name="T74" fmla="*/ 124079 w 298"/>
              <a:gd name="T75" fmla="*/ 105555 h 278"/>
              <a:gd name="T76" fmla="*/ 145021 w 298"/>
              <a:gd name="T77" fmla="*/ 105555 h 278"/>
              <a:gd name="T78" fmla="*/ 130885 w 298"/>
              <a:gd name="T79" fmla="*/ 28079 h 278"/>
              <a:gd name="T80" fmla="*/ 130885 w 298"/>
              <a:gd name="T81" fmla="*/ 17679 h 278"/>
              <a:gd name="T82" fmla="*/ 124079 w 298"/>
              <a:gd name="T83" fmla="*/ 10399 h 278"/>
              <a:gd name="T84" fmla="*/ 106279 w 298"/>
              <a:gd name="T85" fmla="*/ 7280 h 278"/>
              <a:gd name="T86" fmla="*/ 67013 w 298"/>
              <a:gd name="T87" fmla="*/ 0 h 278"/>
              <a:gd name="T88" fmla="*/ 56542 w 298"/>
              <a:gd name="T89" fmla="*/ 0 h 278"/>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298" h="278">
                <a:moveTo>
                  <a:pt x="108" y="0"/>
                </a:moveTo>
                <a:lnTo>
                  <a:pt x="108" y="0"/>
                </a:lnTo>
                <a:cubicBezTo>
                  <a:pt x="101" y="0"/>
                  <a:pt x="95" y="0"/>
                  <a:pt x="88" y="0"/>
                </a:cubicBezTo>
                <a:cubicBezTo>
                  <a:pt x="81" y="0"/>
                  <a:pt x="81" y="0"/>
                  <a:pt x="74" y="0"/>
                </a:cubicBezTo>
                <a:cubicBezTo>
                  <a:pt x="68" y="7"/>
                  <a:pt x="68" y="7"/>
                  <a:pt x="68" y="7"/>
                </a:cubicBezTo>
                <a:cubicBezTo>
                  <a:pt x="61" y="7"/>
                  <a:pt x="54" y="7"/>
                  <a:pt x="54" y="7"/>
                </a:cubicBezTo>
                <a:cubicBezTo>
                  <a:pt x="47" y="7"/>
                  <a:pt x="41" y="7"/>
                  <a:pt x="34" y="7"/>
                </a:cubicBezTo>
                <a:cubicBezTo>
                  <a:pt x="27" y="7"/>
                  <a:pt x="27" y="7"/>
                  <a:pt x="27" y="7"/>
                </a:cubicBezTo>
                <a:cubicBezTo>
                  <a:pt x="41" y="47"/>
                  <a:pt x="20" y="61"/>
                  <a:pt x="14" y="81"/>
                </a:cubicBezTo>
                <a:cubicBezTo>
                  <a:pt x="0" y="95"/>
                  <a:pt x="0" y="108"/>
                  <a:pt x="0" y="128"/>
                </a:cubicBezTo>
                <a:cubicBezTo>
                  <a:pt x="7" y="128"/>
                  <a:pt x="7" y="128"/>
                  <a:pt x="14" y="128"/>
                </a:cubicBezTo>
                <a:cubicBezTo>
                  <a:pt x="20" y="135"/>
                  <a:pt x="27" y="128"/>
                  <a:pt x="34" y="128"/>
                </a:cubicBezTo>
                <a:cubicBezTo>
                  <a:pt x="41" y="128"/>
                  <a:pt x="47" y="128"/>
                  <a:pt x="54" y="128"/>
                </a:cubicBezTo>
                <a:cubicBezTo>
                  <a:pt x="54" y="128"/>
                  <a:pt x="61" y="122"/>
                  <a:pt x="68" y="122"/>
                </a:cubicBezTo>
                <a:cubicBezTo>
                  <a:pt x="74" y="122"/>
                  <a:pt x="74" y="122"/>
                  <a:pt x="74" y="122"/>
                </a:cubicBezTo>
                <a:cubicBezTo>
                  <a:pt x="81" y="122"/>
                  <a:pt x="81" y="115"/>
                  <a:pt x="88" y="115"/>
                </a:cubicBezTo>
                <a:cubicBezTo>
                  <a:pt x="95" y="115"/>
                  <a:pt x="101" y="108"/>
                  <a:pt x="108" y="108"/>
                </a:cubicBezTo>
                <a:cubicBezTo>
                  <a:pt x="115" y="108"/>
                  <a:pt x="122" y="108"/>
                  <a:pt x="128" y="101"/>
                </a:cubicBezTo>
                <a:cubicBezTo>
                  <a:pt x="155" y="95"/>
                  <a:pt x="182" y="101"/>
                  <a:pt x="203" y="128"/>
                </a:cubicBezTo>
                <a:cubicBezTo>
                  <a:pt x="162" y="128"/>
                  <a:pt x="162" y="176"/>
                  <a:pt x="135" y="182"/>
                </a:cubicBezTo>
                <a:cubicBezTo>
                  <a:pt x="142" y="169"/>
                  <a:pt x="142" y="155"/>
                  <a:pt x="142" y="135"/>
                </a:cubicBezTo>
                <a:cubicBezTo>
                  <a:pt x="135" y="128"/>
                  <a:pt x="135" y="128"/>
                  <a:pt x="128" y="122"/>
                </a:cubicBezTo>
                <a:cubicBezTo>
                  <a:pt x="122" y="122"/>
                  <a:pt x="115" y="115"/>
                  <a:pt x="108" y="115"/>
                </a:cubicBezTo>
                <a:cubicBezTo>
                  <a:pt x="101" y="115"/>
                  <a:pt x="95" y="122"/>
                  <a:pt x="88" y="122"/>
                </a:cubicBezTo>
                <a:cubicBezTo>
                  <a:pt x="81" y="122"/>
                  <a:pt x="81" y="128"/>
                  <a:pt x="74" y="128"/>
                </a:cubicBezTo>
                <a:cubicBezTo>
                  <a:pt x="68" y="135"/>
                  <a:pt x="68" y="135"/>
                  <a:pt x="68" y="135"/>
                </a:cubicBezTo>
                <a:cubicBezTo>
                  <a:pt x="61" y="142"/>
                  <a:pt x="54" y="155"/>
                  <a:pt x="54" y="162"/>
                </a:cubicBezTo>
                <a:cubicBezTo>
                  <a:pt x="47" y="176"/>
                  <a:pt x="41" y="189"/>
                  <a:pt x="41" y="209"/>
                </a:cubicBezTo>
                <a:cubicBezTo>
                  <a:pt x="47" y="209"/>
                  <a:pt x="47" y="209"/>
                  <a:pt x="54" y="209"/>
                </a:cubicBezTo>
                <a:cubicBezTo>
                  <a:pt x="54" y="209"/>
                  <a:pt x="61" y="209"/>
                  <a:pt x="68" y="209"/>
                </a:cubicBezTo>
                <a:cubicBezTo>
                  <a:pt x="68" y="209"/>
                  <a:pt x="68" y="209"/>
                  <a:pt x="74" y="209"/>
                </a:cubicBezTo>
                <a:cubicBezTo>
                  <a:pt x="81" y="209"/>
                  <a:pt x="81" y="209"/>
                  <a:pt x="88" y="203"/>
                </a:cubicBezTo>
                <a:cubicBezTo>
                  <a:pt x="95" y="203"/>
                  <a:pt x="95" y="203"/>
                  <a:pt x="101" y="203"/>
                </a:cubicBezTo>
                <a:cubicBezTo>
                  <a:pt x="101" y="209"/>
                  <a:pt x="101" y="216"/>
                  <a:pt x="108" y="216"/>
                </a:cubicBezTo>
                <a:cubicBezTo>
                  <a:pt x="108" y="230"/>
                  <a:pt x="122" y="236"/>
                  <a:pt x="128" y="243"/>
                </a:cubicBezTo>
                <a:cubicBezTo>
                  <a:pt x="149" y="257"/>
                  <a:pt x="182" y="263"/>
                  <a:pt x="203" y="277"/>
                </a:cubicBezTo>
                <a:cubicBezTo>
                  <a:pt x="196" y="250"/>
                  <a:pt x="196" y="230"/>
                  <a:pt x="203" y="216"/>
                </a:cubicBezTo>
                <a:cubicBezTo>
                  <a:pt x="210" y="209"/>
                  <a:pt x="223" y="203"/>
                  <a:pt x="237" y="203"/>
                </a:cubicBezTo>
                <a:cubicBezTo>
                  <a:pt x="243" y="196"/>
                  <a:pt x="257" y="203"/>
                  <a:pt x="277" y="203"/>
                </a:cubicBezTo>
                <a:cubicBezTo>
                  <a:pt x="297" y="128"/>
                  <a:pt x="237" y="128"/>
                  <a:pt x="250" y="54"/>
                </a:cubicBezTo>
                <a:cubicBezTo>
                  <a:pt x="264" y="54"/>
                  <a:pt x="284" y="34"/>
                  <a:pt x="250" y="34"/>
                </a:cubicBezTo>
                <a:cubicBezTo>
                  <a:pt x="243" y="27"/>
                  <a:pt x="243" y="27"/>
                  <a:pt x="237" y="20"/>
                </a:cubicBezTo>
                <a:cubicBezTo>
                  <a:pt x="223" y="20"/>
                  <a:pt x="216" y="14"/>
                  <a:pt x="203" y="14"/>
                </a:cubicBezTo>
                <a:cubicBezTo>
                  <a:pt x="182" y="7"/>
                  <a:pt x="162" y="7"/>
                  <a:pt x="128" y="0"/>
                </a:cubicBezTo>
                <a:cubicBezTo>
                  <a:pt x="122" y="0"/>
                  <a:pt x="115" y="0"/>
                  <a:pt x="108"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80" name="Freeform 168"/>
          <p:cNvSpPr>
            <a:spLocks noChangeArrowheads="1"/>
          </p:cNvSpPr>
          <p:nvPr/>
        </p:nvSpPr>
        <p:spPr bwMode="auto">
          <a:xfrm>
            <a:off x="8993188" y="1421607"/>
            <a:ext cx="41275" cy="28575"/>
          </a:xfrm>
          <a:custGeom>
            <a:avLst/>
            <a:gdLst>
              <a:gd name="T0" fmla="*/ 67866 w 157"/>
              <a:gd name="T1" fmla="*/ 3684 h 109"/>
              <a:gd name="T2" fmla="*/ 67866 w 157"/>
              <a:gd name="T3" fmla="*/ 3684 h 109"/>
              <a:gd name="T4" fmla="*/ 39457 w 157"/>
              <a:gd name="T5" fmla="*/ 0 h 109"/>
              <a:gd name="T6" fmla="*/ 35774 w 157"/>
              <a:gd name="T7" fmla="*/ 0 h 109"/>
              <a:gd name="T8" fmla="*/ 28409 w 157"/>
              <a:gd name="T9" fmla="*/ 0 h 109"/>
              <a:gd name="T10" fmla="*/ 25252 w 157"/>
              <a:gd name="T11" fmla="*/ 0 h 109"/>
              <a:gd name="T12" fmla="*/ 11048 w 157"/>
              <a:gd name="T13" fmla="*/ 3684 h 109"/>
              <a:gd name="T14" fmla="*/ 0 w 157"/>
              <a:gd name="T15" fmla="*/ 0 h 109"/>
              <a:gd name="T16" fmla="*/ 0 w 157"/>
              <a:gd name="T17" fmla="*/ 0 h 109"/>
              <a:gd name="T18" fmla="*/ 0 w 157"/>
              <a:gd name="T19" fmla="*/ 53153 h 109"/>
              <a:gd name="T20" fmla="*/ 0 w 157"/>
              <a:gd name="T21" fmla="*/ 53153 h 109"/>
              <a:gd name="T22" fmla="*/ 11048 w 157"/>
              <a:gd name="T23" fmla="*/ 53153 h 109"/>
              <a:gd name="T24" fmla="*/ 25252 w 157"/>
              <a:gd name="T25" fmla="*/ 49995 h 109"/>
              <a:gd name="T26" fmla="*/ 28409 w 157"/>
              <a:gd name="T27" fmla="*/ 46311 h 109"/>
              <a:gd name="T28" fmla="*/ 35774 w 157"/>
              <a:gd name="T29" fmla="*/ 32102 h 109"/>
              <a:gd name="T30" fmla="*/ 39457 w 157"/>
              <a:gd name="T31" fmla="*/ 21577 h 109"/>
              <a:gd name="T32" fmla="*/ 49978 w 157"/>
              <a:gd name="T33" fmla="*/ 14209 h 109"/>
              <a:gd name="T34" fmla="*/ 67866 w 157"/>
              <a:gd name="T35" fmla="*/ 35786 h 109"/>
              <a:gd name="T36" fmla="*/ 78387 w 157"/>
              <a:gd name="T37" fmla="*/ 38944 h 109"/>
              <a:gd name="T38" fmla="*/ 78387 w 157"/>
              <a:gd name="T39" fmla="*/ 10525 h 109"/>
              <a:gd name="T40" fmla="*/ 67866 w 157"/>
              <a:gd name="T41" fmla="*/ 3684 h 109"/>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57" h="109">
                <a:moveTo>
                  <a:pt x="129" y="7"/>
                </a:moveTo>
                <a:lnTo>
                  <a:pt x="129" y="7"/>
                </a:lnTo>
                <a:cubicBezTo>
                  <a:pt x="115" y="0"/>
                  <a:pt x="95" y="0"/>
                  <a:pt x="75" y="0"/>
                </a:cubicBezTo>
                <a:lnTo>
                  <a:pt x="68" y="0"/>
                </a:lnTo>
                <a:cubicBezTo>
                  <a:pt x="54" y="0"/>
                  <a:pt x="54" y="0"/>
                  <a:pt x="54" y="0"/>
                </a:cubicBezTo>
                <a:cubicBezTo>
                  <a:pt x="48" y="0"/>
                  <a:pt x="48" y="0"/>
                  <a:pt x="48" y="0"/>
                </a:cubicBezTo>
                <a:cubicBezTo>
                  <a:pt x="41" y="0"/>
                  <a:pt x="34" y="0"/>
                  <a:pt x="21" y="7"/>
                </a:cubicBezTo>
                <a:cubicBezTo>
                  <a:pt x="14" y="7"/>
                  <a:pt x="7" y="7"/>
                  <a:pt x="0" y="0"/>
                </a:cubicBezTo>
                <a:cubicBezTo>
                  <a:pt x="0" y="101"/>
                  <a:pt x="0" y="101"/>
                  <a:pt x="0" y="101"/>
                </a:cubicBezTo>
                <a:cubicBezTo>
                  <a:pt x="7" y="101"/>
                  <a:pt x="21" y="108"/>
                  <a:pt x="21" y="101"/>
                </a:cubicBezTo>
                <a:cubicBezTo>
                  <a:pt x="34" y="101"/>
                  <a:pt x="41" y="101"/>
                  <a:pt x="48" y="95"/>
                </a:cubicBezTo>
                <a:lnTo>
                  <a:pt x="54" y="88"/>
                </a:lnTo>
                <a:cubicBezTo>
                  <a:pt x="61" y="81"/>
                  <a:pt x="61" y="68"/>
                  <a:pt x="68" y="61"/>
                </a:cubicBezTo>
                <a:cubicBezTo>
                  <a:pt x="68" y="54"/>
                  <a:pt x="75" y="47"/>
                  <a:pt x="75" y="41"/>
                </a:cubicBezTo>
                <a:cubicBezTo>
                  <a:pt x="81" y="34"/>
                  <a:pt x="88" y="27"/>
                  <a:pt x="95" y="27"/>
                </a:cubicBezTo>
                <a:cubicBezTo>
                  <a:pt x="102" y="47"/>
                  <a:pt x="115" y="54"/>
                  <a:pt x="129" y="68"/>
                </a:cubicBezTo>
                <a:cubicBezTo>
                  <a:pt x="135" y="68"/>
                  <a:pt x="142" y="74"/>
                  <a:pt x="149" y="74"/>
                </a:cubicBezTo>
                <a:cubicBezTo>
                  <a:pt x="156" y="47"/>
                  <a:pt x="156" y="27"/>
                  <a:pt x="149" y="20"/>
                </a:cubicBezTo>
                <a:cubicBezTo>
                  <a:pt x="142" y="14"/>
                  <a:pt x="135" y="7"/>
                  <a:pt x="129" y="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81" name="Freeform 169"/>
          <p:cNvSpPr>
            <a:spLocks noChangeArrowheads="1"/>
          </p:cNvSpPr>
          <p:nvPr/>
        </p:nvSpPr>
        <p:spPr bwMode="auto">
          <a:xfrm>
            <a:off x="8863807" y="1828007"/>
            <a:ext cx="92869" cy="153194"/>
          </a:xfrm>
          <a:custGeom>
            <a:avLst/>
            <a:gdLst>
              <a:gd name="T0" fmla="*/ 139770 w 359"/>
              <a:gd name="T1" fmla="*/ 169130 h 589"/>
              <a:gd name="T2" fmla="*/ 139770 w 359"/>
              <a:gd name="T3" fmla="*/ 165476 h 589"/>
              <a:gd name="T4" fmla="*/ 111816 w 359"/>
              <a:gd name="T5" fmla="*/ 155036 h 589"/>
              <a:gd name="T6" fmla="*/ 111816 w 359"/>
              <a:gd name="T7" fmla="*/ 148249 h 589"/>
              <a:gd name="T8" fmla="*/ 111816 w 359"/>
              <a:gd name="T9" fmla="*/ 137287 h 589"/>
              <a:gd name="T10" fmla="*/ 87486 w 359"/>
              <a:gd name="T11" fmla="*/ 91873 h 589"/>
              <a:gd name="T12" fmla="*/ 87486 w 359"/>
              <a:gd name="T13" fmla="*/ 63163 h 589"/>
              <a:gd name="T14" fmla="*/ 108192 w 359"/>
              <a:gd name="T15" fmla="*/ 42282 h 589"/>
              <a:gd name="T16" fmla="*/ 118545 w 359"/>
              <a:gd name="T17" fmla="*/ 66817 h 589"/>
              <a:gd name="T18" fmla="*/ 139770 w 359"/>
              <a:gd name="T19" fmla="*/ 63163 h 589"/>
              <a:gd name="T20" fmla="*/ 185324 w 359"/>
              <a:gd name="T21" fmla="*/ 52723 h 589"/>
              <a:gd name="T22" fmla="*/ 171347 w 359"/>
              <a:gd name="T23" fmla="*/ 14094 h 589"/>
              <a:gd name="T24" fmla="*/ 125793 w 359"/>
              <a:gd name="T25" fmla="*/ 0 h 589"/>
              <a:gd name="T26" fmla="*/ 108192 w 359"/>
              <a:gd name="T27" fmla="*/ 14094 h 589"/>
              <a:gd name="T28" fmla="*/ 108192 w 359"/>
              <a:gd name="T29" fmla="*/ 14094 h 589"/>
              <a:gd name="T30" fmla="*/ 118545 w 359"/>
              <a:gd name="T31" fmla="*/ 28188 h 589"/>
              <a:gd name="T32" fmla="*/ 108192 w 359"/>
              <a:gd name="T33" fmla="*/ 28188 h 589"/>
              <a:gd name="T34" fmla="*/ 97839 w 359"/>
              <a:gd name="T35" fmla="*/ 14094 h 589"/>
              <a:gd name="T36" fmla="*/ 59532 w 359"/>
              <a:gd name="T37" fmla="*/ 24534 h 589"/>
              <a:gd name="T38" fmla="*/ 52284 w 359"/>
              <a:gd name="T39" fmla="*/ 31842 h 589"/>
              <a:gd name="T40" fmla="*/ 20707 w 359"/>
              <a:gd name="T41" fmla="*/ 31842 h 589"/>
              <a:gd name="T42" fmla="*/ 20707 w 359"/>
              <a:gd name="T43" fmla="*/ 52723 h 589"/>
              <a:gd name="T44" fmla="*/ 20707 w 359"/>
              <a:gd name="T45" fmla="*/ 105967 h 589"/>
              <a:gd name="T46" fmla="*/ 13977 w 359"/>
              <a:gd name="T47" fmla="*/ 112753 h 589"/>
              <a:gd name="T48" fmla="*/ 0 w 359"/>
              <a:gd name="T49" fmla="*/ 88219 h 589"/>
              <a:gd name="T50" fmla="*/ 10353 w 359"/>
              <a:gd name="T51" fmla="*/ 116407 h 589"/>
              <a:gd name="T52" fmla="*/ 3106 w 359"/>
              <a:gd name="T53" fmla="*/ 116407 h 589"/>
              <a:gd name="T54" fmla="*/ 20707 w 359"/>
              <a:gd name="T55" fmla="*/ 126847 h 589"/>
              <a:gd name="T56" fmla="*/ 55908 w 359"/>
              <a:gd name="T57" fmla="*/ 179570 h 589"/>
              <a:gd name="T58" fmla="*/ 80238 w 359"/>
              <a:gd name="T59" fmla="*/ 306939 h 589"/>
              <a:gd name="T60" fmla="*/ 108192 w 359"/>
              <a:gd name="T61" fmla="*/ 303285 h 589"/>
              <a:gd name="T62" fmla="*/ 125793 w 359"/>
              <a:gd name="T63" fmla="*/ 271443 h 589"/>
              <a:gd name="T64" fmla="*/ 125793 w 359"/>
              <a:gd name="T65" fmla="*/ 197318 h 58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359" h="589">
                <a:moveTo>
                  <a:pt x="270" y="324"/>
                </a:moveTo>
                <a:lnTo>
                  <a:pt x="270" y="324"/>
                </a:lnTo>
                <a:cubicBezTo>
                  <a:pt x="277" y="324"/>
                  <a:pt x="277" y="324"/>
                  <a:pt x="283" y="317"/>
                </a:cubicBezTo>
                <a:cubicBezTo>
                  <a:pt x="277" y="317"/>
                  <a:pt x="277" y="317"/>
                  <a:pt x="270" y="317"/>
                </a:cubicBezTo>
                <a:cubicBezTo>
                  <a:pt x="263" y="317"/>
                  <a:pt x="256" y="311"/>
                  <a:pt x="243" y="311"/>
                </a:cubicBezTo>
                <a:cubicBezTo>
                  <a:pt x="236" y="304"/>
                  <a:pt x="223" y="297"/>
                  <a:pt x="216" y="297"/>
                </a:cubicBezTo>
                <a:cubicBezTo>
                  <a:pt x="209" y="297"/>
                  <a:pt x="209" y="297"/>
                  <a:pt x="209" y="297"/>
                </a:cubicBezTo>
                <a:cubicBezTo>
                  <a:pt x="216" y="290"/>
                  <a:pt x="216" y="290"/>
                  <a:pt x="216" y="284"/>
                </a:cubicBezTo>
                <a:cubicBezTo>
                  <a:pt x="216" y="277"/>
                  <a:pt x="223" y="270"/>
                  <a:pt x="223" y="270"/>
                </a:cubicBezTo>
                <a:cubicBezTo>
                  <a:pt x="223" y="263"/>
                  <a:pt x="216" y="263"/>
                  <a:pt x="216" y="263"/>
                </a:cubicBezTo>
                <a:cubicBezTo>
                  <a:pt x="209" y="257"/>
                  <a:pt x="209" y="257"/>
                  <a:pt x="209" y="250"/>
                </a:cubicBezTo>
                <a:cubicBezTo>
                  <a:pt x="189" y="236"/>
                  <a:pt x="182" y="209"/>
                  <a:pt x="169" y="176"/>
                </a:cubicBezTo>
                <a:cubicBezTo>
                  <a:pt x="162" y="162"/>
                  <a:pt x="155" y="148"/>
                  <a:pt x="148" y="135"/>
                </a:cubicBezTo>
                <a:cubicBezTo>
                  <a:pt x="155" y="128"/>
                  <a:pt x="162" y="128"/>
                  <a:pt x="169" y="121"/>
                </a:cubicBezTo>
                <a:cubicBezTo>
                  <a:pt x="182" y="115"/>
                  <a:pt x="196" y="101"/>
                  <a:pt x="209" y="88"/>
                </a:cubicBezTo>
                <a:lnTo>
                  <a:pt x="209" y="81"/>
                </a:lnTo>
                <a:lnTo>
                  <a:pt x="216" y="81"/>
                </a:lnTo>
                <a:cubicBezTo>
                  <a:pt x="229" y="88"/>
                  <a:pt x="236" y="101"/>
                  <a:pt x="229" y="128"/>
                </a:cubicBezTo>
                <a:cubicBezTo>
                  <a:pt x="236" y="121"/>
                  <a:pt x="243" y="121"/>
                  <a:pt x="243" y="121"/>
                </a:cubicBezTo>
                <a:cubicBezTo>
                  <a:pt x="250" y="121"/>
                  <a:pt x="263" y="121"/>
                  <a:pt x="270" y="121"/>
                </a:cubicBezTo>
                <a:cubicBezTo>
                  <a:pt x="290" y="128"/>
                  <a:pt x="317" y="128"/>
                  <a:pt x="331" y="128"/>
                </a:cubicBezTo>
                <a:cubicBezTo>
                  <a:pt x="351" y="128"/>
                  <a:pt x="358" y="121"/>
                  <a:pt x="358" y="101"/>
                </a:cubicBezTo>
                <a:cubicBezTo>
                  <a:pt x="317" y="94"/>
                  <a:pt x="337" y="47"/>
                  <a:pt x="358" y="27"/>
                </a:cubicBezTo>
                <a:cubicBezTo>
                  <a:pt x="351" y="27"/>
                  <a:pt x="344" y="27"/>
                  <a:pt x="331" y="27"/>
                </a:cubicBezTo>
                <a:cubicBezTo>
                  <a:pt x="317" y="20"/>
                  <a:pt x="290" y="7"/>
                  <a:pt x="270" y="0"/>
                </a:cubicBezTo>
                <a:cubicBezTo>
                  <a:pt x="263" y="0"/>
                  <a:pt x="256" y="0"/>
                  <a:pt x="243" y="0"/>
                </a:cubicBezTo>
                <a:cubicBezTo>
                  <a:pt x="236" y="0"/>
                  <a:pt x="223" y="0"/>
                  <a:pt x="216" y="13"/>
                </a:cubicBezTo>
                <a:cubicBezTo>
                  <a:pt x="209" y="13"/>
                  <a:pt x="209" y="20"/>
                  <a:pt x="209" y="27"/>
                </a:cubicBezTo>
                <a:cubicBezTo>
                  <a:pt x="209" y="27"/>
                  <a:pt x="209" y="27"/>
                  <a:pt x="216" y="27"/>
                </a:cubicBezTo>
                <a:cubicBezTo>
                  <a:pt x="229" y="34"/>
                  <a:pt x="236" y="34"/>
                  <a:pt x="229" y="54"/>
                </a:cubicBezTo>
                <a:cubicBezTo>
                  <a:pt x="229" y="54"/>
                  <a:pt x="223" y="54"/>
                  <a:pt x="216" y="54"/>
                </a:cubicBezTo>
                <a:cubicBezTo>
                  <a:pt x="209" y="54"/>
                  <a:pt x="209" y="54"/>
                  <a:pt x="209" y="54"/>
                </a:cubicBezTo>
                <a:cubicBezTo>
                  <a:pt x="202" y="54"/>
                  <a:pt x="196" y="61"/>
                  <a:pt x="196" y="61"/>
                </a:cubicBezTo>
                <a:cubicBezTo>
                  <a:pt x="189" y="54"/>
                  <a:pt x="189" y="40"/>
                  <a:pt x="189" y="27"/>
                </a:cubicBezTo>
                <a:cubicBezTo>
                  <a:pt x="182" y="27"/>
                  <a:pt x="175" y="27"/>
                  <a:pt x="169" y="27"/>
                </a:cubicBezTo>
                <a:cubicBezTo>
                  <a:pt x="148" y="34"/>
                  <a:pt x="128" y="40"/>
                  <a:pt x="115" y="47"/>
                </a:cubicBezTo>
                <a:cubicBezTo>
                  <a:pt x="108" y="47"/>
                  <a:pt x="108" y="47"/>
                  <a:pt x="108" y="47"/>
                </a:cubicBezTo>
                <a:cubicBezTo>
                  <a:pt x="108" y="54"/>
                  <a:pt x="101" y="54"/>
                  <a:pt x="101" y="61"/>
                </a:cubicBezTo>
                <a:cubicBezTo>
                  <a:pt x="88" y="47"/>
                  <a:pt x="67" y="47"/>
                  <a:pt x="40" y="61"/>
                </a:cubicBezTo>
                <a:cubicBezTo>
                  <a:pt x="33" y="67"/>
                  <a:pt x="27" y="67"/>
                  <a:pt x="27" y="74"/>
                </a:cubicBezTo>
                <a:cubicBezTo>
                  <a:pt x="27" y="81"/>
                  <a:pt x="33" y="88"/>
                  <a:pt x="40" y="101"/>
                </a:cubicBezTo>
                <a:cubicBezTo>
                  <a:pt x="40" y="108"/>
                  <a:pt x="40" y="108"/>
                  <a:pt x="40" y="108"/>
                </a:cubicBezTo>
                <a:cubicBezTo>
                  <a:pt x="61" y="142"/>
                  <a:pt x="74" y="162"/>
                  <a:pt x="40" y="203"/>
                </a:cubicBezTo>
                <a:cubicBezTo>
                  <a:pt x="33" y="209"/>
                  <a:pt x="27" y="216"/>
                  <a:pt x="27" y="216"/>
                </a:cubicBezTo>
                <a:cubicBezTo>
                  <a:pt x="20" y="203"/>
                  <a:pt x="20" y="189"/>
                  <a:pt x="13" y="176"/>
                </a:cubicBezTo>
                <a:cubicBezTo>
                  <a:pt x="13" y="176"/>
                  <a:pt x="6" y="169"/>
                  <a:pt x="0" y="169"/>
                </a:cubicBezTo>
                <a:cubicBezTo>
                  <a:pt x="0" y="182"/>
                  <a:pt x="6" y="196"/>
                  <a:pt x="13" y="209"/>
                </a:cubicBezTo>
                <a:cubicBezTo>
                  <a:pt x="20" y="216"/>
                  <a:pt x="20" y="216"/>
                  <a:pt x="20" y="223"/>
                </a:cubicBezTo>
                <a:cubicBezTo>
                  <a:pt x="20" y="223"/>
                  <a:pt x="20" y="223"/>
                  <a:pt x="13" y="223"/>
                </a:cubicBezTo>
                <a:lnTo>
                  <a:pt x="6" y="223"/>
                </a:lnTo>
                <a:lnTo>
                  <a:pt x="13" y="223"/>
                </a:lnTo>
                <a:cubicBezTo>
                  <a:pt x="20" y="230"/>
                  <a:pt x="33" y="236"/>
                  <a:pt x="40" y="243"/>
                </a:cubicBezTo>
                <a:cubicBezTo>
                  <a:pt x="74" y="277"/>
                  <a:pt x="94" y="304"/>
                  <a:pt x="108" y="344"/>
                </a:cubicBezTo>
                <a:lnTo>
                  <a:pt x="115" y="344"/>
                </a:lnTo>
                <a:cubicBezTo>
                  <a:pt x="135" y="405"/>
                  <a:pt x="135" y="486"/>
                  <a:pt x="155" y="588"/>
                </a:cubicBezTo>
                <a:cubicBezTo>
                  <a:pt x="162" y="588"/>
                  <a:pt x="162" y="588"/>
                  <a:pt x="169" y="588"/>
                </a:cubicBezTo>
                <a:cubicBezTo>
                  <a:pt x="182" y="588"/>
                  <a:pt x="196" y="588"/>
                  <a:pt x="209" y="581"/>
                </a:cubicBezTo>
                <a:cubicBezTo>
                  <a:pt x="209" y="581"/>
                  <a:pt x="209" y="574"/>
                  <a:pt x="216" y="574"/>
                </a:cubicBezTo>
                <a:cubicBezTo>
                  <a:pt x="236" y="561"/>
                  <a:pt x="243" y="540"/>
                  <a:pt x="243" y="520"/>
                </a:cubicBezTo>
                <a:cubicBezTo>
                  <a:pt x="243" y="486"/>
                  <a:pt x="243" y="486"/>
                  <a:pt x="243" y="486"/>
                </a:cubicBezTo>
                <a:cubicBezTo>
                  <a:pt x="243" y="453"/>
                  <a:pt x="236" y="412"/>
                  <a:pt x="243" y="378"/>
                </a:cubicBezTo>
                <a:cubicBezTo>
                  <a:pt x="250" y="358"/>
                  <a:pt x="256" y="344"/>
                  <a:pt x="270" y="32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82" name="Freeform 170"/>
          <p:cNvSpPr>
            <a:spLocks noChangeArrowheads="1"/>
          </p:cNvSpPr>
          <p:nvPr/>
        </p:nvSpPr>
        <p:spPr bwMode="auto">
          <a:xfrm>
            <a:off x="8536782" y="2193925"/>
            <a:ext cx="108744" cy="185738"/>
          </a:xfrm>
          <a:custGeom>
            <a:avLst/>
            <a:gdLst>
              <a:gd name="T0" fmla="*/ 73348 w 419"/>
              <a:gd name="T1" fmla="*/ 143284 h 716"/>
              <a:gd name="T2" fmla="*/ 73348 w 419"/>
              <a:gd name="T3" fmla="*/ 143284 h 716"/>
              <a:gd name="T4" fmla="*/ 48898 w 419"/>
              <a:gd name="T5" fmla="*/ 140169 h 716"/>
              <a:gd name="T6" fmla="*/ 42136 w 419"/>
              <a:gd name="T7" fmla="*/ 140169 h 716"/>
              <a:gd name="T8" fmla="*/ 34853 w 419"/>
              <a:gd name="T9" fmla="*/ 140169 h 716"/>
              <a:gd name="T10" fmla="*/ 28091 w 419"/>
              <a:gd name="T11" fmla="*/ 160935 h 716"/>
              <a:gd name="T12" fmla="*/ 6763 w 419"/>
              <a:gd name="T13" fmla="*/ 178585 h 716"/>
              <a:gd name="T14" fmla="*/ 6763 w 419"/>
              <a:gd name="T15" fmla="*/ 202985 h 716"/>
              <a:gd name="T16" fmla="*/ 6763 w 419"/>
              <a:gd name="T17" fmla="*/ 202985 h 716"/>
              <a:gd name="T18" fmla="*/ 28091 w 419"/>
              <a:gd name="T19" fmla="*/ 220636 h 716"/>
              <a:gd name="T20" fmla="*/ 42136 w 419"/>
              <a:gd name="T21" fmla="*/ 245036 h 716"/>
              <a:gd name="T22" fmla="*/ 48898 w 419"/>
              <a:gd name="T23" fmla="*/ 269436 h 716"/>
              <a:gd name="T24" fmla="*/ 73348 w 419"/>
              <a:gd name="T25" fmla="*/ 360805 h 716"/>
              <a:gd name="T26" fmla="*/ 84272 w 419"/>
              <a:gd name="T27" fmla="*/ 371188 h 716"/>
              <a:gd name="T28" fmla="*/ 73348 w 419"/>
              <a:gd name="T29" fmla="*/ 245036 h 716"/>
              <a:gd name="T30" fmla="*/ 59823 w 419"/>
              <a:gd name="T31" fmla="*/ 202985 h 716"/>
              <a:gd name="T32" fmla="*/ 73348 w 419"/>
              <a:gd name="T33" fmla="*/ 213368 h 716"/>
              <a:gd name="T34" fmla="*/ 98317 w 419"/>
              <a:gd name="T35" fmla="*/ 217002 h 716"/>
              <a:gd name="T36" fmla="*/ 122766 w 419"/>
              <a:gd name="T37" fmla="*/ 206619 h 716"/>
              <a:gd name="T38" fmla="*/ 136811 w 419"/>
              <a:gd name="T39" fmla="*/ 202985 h 716"/>
              <a:gd name="T40" fmla="*/ 136811 w 419"/>
              <a:gd name="T41" fmla="*/ 255419 h 716"/>
              <a:gd name="T42" fmla="*/ 140453 w 419"/>
              <a:gd name="T43" fmla="*/ 255419 h 716"/>
              <a:gd name="T44" fmla="*/ 140453 w 419"/>
              <a:gd name="T45" fmla="*/ 255419 h 716"/>
              <a:gd name="T46" fmla="*/ 150857 w 419"/>
              <a:gd name="T47" fmla="*/ 259053 h 716"/>
              <a:gd name="T48" fmla="*/ 175306 w 419"/>
              <a:gd name="T49" fmla="*/ 227385 h 716"/>
              <a:gd name="T50" fmla="*/ 189351 w 419"/>
              <a:gd name="T51" fmla="*/ 231019 h 716"/>
              <a:gd name="T52" fmla="*/ 175306 w 419"/>
              <a:gd name="T53" fmla="*/ 90850 h 716"/>
              <a:gd name="T54" fmla="*/ 207038 w 419"/>
              <a:gd name="T55" fmla="*/ 80467 h 716"/>
              <a:gd name="T56" fmla="*/ 217442 w 419"/>
              <a:gd name="T57" fmla="*/ 59182 h 716"/>
              <a:gd name="T58" fmla="*/ 217442 w 419"/>
              <a:gd name="T59" fmla="*/ 31149 h 716"/>
              <a:gd name="T60" fmla="*/ 207038 w 419"/>
              <a:gd name="T61" fmla="*/ 10383 h 716"/>
              <a:gd name="T62" fmla="*/ 189351 w 419"/>
              <a:gd name="T63" fmla="*/ 0 h 716"/>
              <a:gd name="T64" fmla="*/ 175306 w 419"/>
              <a:gd name="T65" fmla="*/ 14017 h 716"/>
              <a:gd name="T66" fmla="*/ 150857 w 419"/>
              <a:gd name="T67" fmla="*/ 38417 h 716"/>
              <a:gd name="T68" fmla="*/ 140453 w 419"/>
              <a:gd name="T69" fmla="*/ 48800 h 716"/>
              <a:gd name="T70" fmla="*/ 140453 w 419"/>
              <a:gd name="T71" fmla="*/ 48800 h 716"/>
              <a:gd name="T72" fmla="*/ 122766 w 419"/>
              <a:gd name="T73" fmla="*/ 56068 h 716"/>
              <a:gd name="T74" fmla="*/ 98317 w 419"/>
              <a:gd name="T75" fmla="*/ 52434 h 716"/>
              <a:gd name="T76" fmla="*/ 98317 w 419"/>
              <a:gd name="T77" fmla="*/ 62816 h 716"/>
              <a:gd name="T78" fmla="*/ 98317 w 419"/>
              <a:gd name="T79" fmla="*/ 143284 h 716"/>
              <a:gd name="T80" fmla="*/ 98317 w 419"/>
              <a:gd name="T81" fmla="*/ 154186 h 716"/>
              <a:gd name="T82" fmla="*/ 98317 w 419"/>
              <a:gd name="T83" fmla="*/ 150552 h 716"/>
              <a:gd name="T84" fmla="*/ 73348 w 419"/>
              <a:gd name="T85" fmla="*/ 143284 h 71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419" h="716">
                <a:moveTo>
                  <a:pt x="141" y="276"/>
                </a:moveTo>
                <a:lnTo>
                  <a:pt x="141" y="276"/>
                </a:lnTo>
                <a:cubicBezTo>
                  <a:pt x="128" y="270"/>
                  <a:pt x="115" y="270"/>
                  <a:pt x="94" y="270"/>
                </a:cubicBezTo>
                <a:cubicBezTo>
                  <a:pt x="88" y="270"/>
                  <a:pt x="88" y="270"/>
                  <a:pt x="81" y="270"/>
                </a:cubicBezTo>
                <a:cubicBezTo>
                  <a:pt x="74" y="270"/>
                  <a:pt x="67" y="270"/>
                  <a:pt x="67" y="270"/>
                </a:cubicBezTo>
                <a:cubicBezTo>
                  <a:pt x="67" y="297"/>
                  <a:pt x="67" y="303"/>
                  <a:pt x="54" y="310"/>
                </a:cubicBezTo>
                <a:cubicBezTo>
                  <a:pt x="40" y="324"/>
                  <a:pt x="20" y="330"/>
                  <a:pt x="13" y="344"/>
                </a:cubicBezTo>
                <a:cubicBezTo>
                  <a:pt x="7" y="351"/>
                  <a:pt x="0" y="364"/>
                  <a:pt x="13" y="391"/>
                </a:cubicBezTo>
                <a:cubicBezTo>
                  <a:pt x="34" y="405"/>
                  <a:pt x="47" y="411"/>
                  <a:pt x="54" y="425"/>
                </a:cubicBezTo>
                <a:cubicBezTo>
                  <a:pt x="67" y="438"/>
                  <a:pt x="74" y="459"/>
                  <a:pt x="81" y="472"/>
                </a:cubicBezTo>
                <a:cubicBezTo>
                  <a:pt x="88" y="486"/>
                  <a:pt x="88" y="499"/>
                  <a:pt x="94" y="519"/>
                </a:cubicBezTo>
                <a:cubicBezTo>
                  <a:pt x="108" y="587"/>
                  <a:pt x="115" y="661"/>
                  <a:pt x="141" y="695"/>
                </a:cubicBezTo>
                <a:cubicBezTo>
                  <a:pt x="148" y="702"/>
                  <a:pt x="155" y="709"/>
                  <a:pt x="162" y="715"/>
                </a:cubicBezTo>
                <a:cubicBezTo>
                  <a:pt x="175" y="594"/>
                  <a:pt x="175" y="560"/>
                  <a:pt x="141" y="472"/>
                </a:cubicBezTo>
                <a:cubicBezTo>
                  <a:pt x="135" y="452"/>
                  <a:pt x="128" y="425"/>
                  <a:pt x="115" y="391"/>
                </a:cubicBezTo>
                <a:cubicBezTo>
                  <a:pt x="121" y="405"/>
                  <a:pt x="135" y="411"/>
                  <a:pt x="141" y="411"/>
                </a:cubicBezTo>
                <a:cubicBezTo>
                  <a:pt x="155" y="418"/>
                  <a:pt x="169" y="418"/>
                  <a:pt x="189" y="418"/>
                </a:cubicBezTo>
                <a:cubicBezTo>
                  <a:pt x="202" y="411"/>
                  <a:pt x="216" y="405"/>
                  <a:pt x="236" y="398"/>
                </a:cubicBezTo>
                <a:cubicBezTo>
                  <a:pt x="243" y="398"/>
                  <a:pt x="256" y="398"/>
                  <a:pt x="263" y="391"/>
                </a:cubicBezTo>
                <a:cubicBezTo>
                  <a:pt x="263" y="492"/>
                  <a:pt x="263" y="492"/>
                  <a:pt x="263" y="492"/>
                </a:cubicBezTo>
                <a:cubicBezTo>
                  <a:pt x="270" y="492"/>
                  <a:pt x="270" y="492"/>
                  <a:pt x="270" y="492"/>
                </a:cubicBezTo>
                <a:cubicBezTo>
                  <a:pt x="277" y="499"/>
                  <a:pt x="283" y="499"/>
                  <a:pt x="290" y="499"/>
                </a:cubicBezTo>
                <a:cubicBezTo>
                  <a:pt x="324" y="499"/>
                  <a:pt x="303" y="438"/>
                  <a:pt x="337" y="438"/>
                </a:cubicBezTo>
                <a:cubicBezTo>
                  <a:pt x="344" y="438"/>
                  <a:pt x="358" y="438"/>
                  <a:pt x="364" y="445"/>
                </a:cubicBezTo>
                <a:cubicBezTo>
                  <a:pt x="297" y="357"/>
                  <a:pt x="405" y="249"/>
                  <a:pt x="337" y="175"/>
                </a:cubicBezTo>
                <a:cubicBezTo>
                  <a:pt x="364" y="182"/>
                  <a:pt x="385" y="175"/>
                  <a:pt x="398" y="155"/>
                </a:cubicBezTo>
                <a:cubicBezTo>
                  <a:pt x="405" y="148"/>
                  <a:pt x="412" y="128"/>
                  <a:pt x="418" y="114"/>
                </a:cubicBezTo>
                <a:cubicBezTo>
                  <a:pt x="418" y="94"/>
                  <a:pt x="418" y="81"/>
                  <a:pt x="418" y="60"/>
                </a:cubicBezTo>
                <a:cubicBezTo>
                  <a:pt x="412" y="47"/>
                  <a:pt x="405" y="27"/>
                  <a:pt x="398" y="20"/>
                </a:cubicBezTo>
                <a:cubicBezTo>
                  <a:pt x="391" y="6"/>
                  <a:pt x="378" y="0"/>
                  <a:pt x="364" y="0"/>
                </a:cubicBezTo>
                <a:cubicBezTo>
                  <a:pt x="358" y="6"/>
                  <a:pt x="351" y="13"/>
                  <a:pt x="337" y="27"/>
                </a:cubicBezTo>
                <a:cubicBezTo>
                  <a:pt x="324" y="40"/>
                  <a:pt x="303" y="60"/>
                  <a:pt x="290" y="74"/>
                </a:cubicBezTo>
                <a:cubicBezTo>
                  <a:pt x="283" y="81"/>
                  <a:pt x="277" y="87"/>
                  <a:pt x="270" y="94"/>
                </a:cubicBezTo>
                <a:cubicBezTo>
                  <a:pt x="256" y="101"/>
                  <a:pt x="243" y="108"/>
                  <a:pt x="236" y="108"/>
                </a:cubicBezTo>
                <a:cubicBezTo>
                  <a:pt x="216" y="114"/>
                  <a:pt x="202" y="108"/>
                  <a:pt x="189" y="101"/>
                </a:cubicBezTo>
                <a:cubicBezTo>
                  <a:pt x="189" y="121"/>
                  <a:pt x="189" y="121"/>
                  <a:pt x="189" y="121"/>
                </a:cubicBezTo>
                <a:cubicBezTo>
                  <a:pt x="175" y="189"/>
                  <a:pt x="175" y="202"/>
                  <a:pt x="189" y="276"/>
                </a:cubicBezTo>
                <a:cubicBezTo>
                  <a:pt x="189" y="297"/>
                  <a:pt x="189" y="297"/>
                  <a:pt x="189" y="297"/>
                </a:cubicBezTo>
                <a:cubicBezTo>
                  <a:pt x="189" y="297"/>
                  <a:pt x="189" y="297"/>
                  <a:pt x="189" y="290"/>
                </a:cubicBezTo>
                <a:cubicBezTo>
                  <a:pt x="175" y="283"/>
                  <a:pt x="162" y="276"/>
                  <a:pt x="141" y="276"/>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83" name="Freeform 171"/>
          <p:cNvSpPr>
            <a:spLocks noChangeArrowheads="1"/>
          </p:cNvSpPr>
          <p:nvPr/>
        </p:nvSpPr>
        <p:spPr bwMode="auto">
          <a:xfrm>
            <a:off x="8433594" y="1912938"/>
            <a:ext cx="33338" cy="45244"/>
          </a:xfrm>
          <a:custGeom>
            <a:avLst/>
            <a:gdLst>
              <a:gd name="T0" fmla="*/ 52205 w 130"/>
              <a:gd name="T1" fmla="*/ 42001 h 177"/>
              <a:gd name="T2" fmla="*/ 52205 w 130"/>
              <a:gd name="T3" fmla="*/ 42001 h 177"/>
              <a:gd name="T4" fmla="*/ 38386 w 130"/>
              <a:gd name="T5" fmla="*/ 14000 h 177"/>
              <a:gd name="T6" fmla="*/ 38386 w 130"/>
              <a:gd name="T7" fmla="*/ 0 h 177"/>
              <a:gd name="T8" fmla="*/ 17402 w 130"/>
              <a:gd name="T9" fmla="*/ 10371 h 177"/>
              <a:gd name="T10" fmla="*/ 7165 w 130"/>
              <a:gd name="T11" fmla="*/ 3630 h 177"/>
              <a:gd name="T12" fmla="*/ 0 w 130"/>
              <a:gd name="T13" fmla="*/ 0 h 177"/>
              <a:gd name="T14" fmla="*/ 7165 w 130"/>
              <a:gd name="T15" fmla="*/ 7259 h 177"/>
              <a:gd name="T16" fmla="*/ 17402 w 130"/>
              <a:gd name="T17" fmla="*/ 21260 h 177"/>
              <a:gd name="T18" fmla="*/ 52205 w 130"/>
              <a:gd name="T19" fmla="*/ 73631 h 177"/>
              <a:gd name="T20" fmla="*/ 58859 w 130"/>
              <a:gd name="T21" fmla="*/ 84001 h 177"/>
              <a:gd name="T22" fmla="*/ 66024 w 130"/>
              <a:gd name="T23" fmla="*/ 91260 h 177"/>
              <a:gd name="T24" fmla="*/ 58859 w 130"/>
              <a:gd name="T25" fmla="*/ 63260 h 177"/>
              <a:gd name="T26" fmla="*/ 52205 w 130"/>
              <a:gd name="T27" fmla="*/ 42001 h 17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30" h="177">
                <a:moveTo>
                  <a:pt x="102" y="81"/>
                </a:moveTo>
                <a:lnTo>
                  <a:pt x="102" y="81"/>
                </a:lnTo>
                <a:cubicBezTo>
                  <a:pt x="95" y="61"/>
                  <a:pt x="88" y="47"/>
                  <a:pt x="75" y="27"/>
                </a:cubicBezTo>
                <a:cubicBezTo>
                  <a:pt x="88" y="27"/>
                  <a:pt x="108" y="7"/>
                  <a:pt x="75" y="0"/>
                </a:cubicBezTo>
                <a:cubicBezTo>
                  <a:pt x="75" y="20"/>
                  <a:pt x="54" y="27"/>
                  <a:pt x="34" y="20"/>
                </a:cubicBezTo>
                <a:cubicBezTo>
                  <a:pt x="27" y="14"/>
                  <a:pt x="21" y="14"/>
                  <a:pt x="14" y="7"/>
                </a:cubicBezTo>
                <a:cubicBezTo>
                  <a:pt x="7" y="7"/>
                  <a:pt x="7" y="0"/>
                  <a:pt x="0" y="0"/>
                </a:cubicBezTo>
                <a:cubicBezTo>
                  <a:pt x="7" y="7"/>
                  <a:pt x="7" y="7"/>
                  <a:pt x="14" y="14"/>
                </a:cubicBezTo>
                <a:cubicBezTo>
                  <a:pt x="21" y="27"/>
                  <a:pt x="27" y="34"/>
                  <a:pt x="34" y="41"/>
                </a:cubicBezTo>
                <a:cubicBezTo>
                  <a:pt x="61" y="81"/>
                  <a:pt x="68" y="102"/>
                  <a:pt x="102" y="142"/>
                </a:cubicBezTo>
                <a:cubicBezTo>
                  <a:pt x="108" y="149"/>
                  <a:pt x="108" y="156"/>
                  <a:pt x="115" y="162"/>
                </a:cubicBezTo>
                <a:cubicBezTo>
                  <a:pt x="122" y="162"/>
                  <a:pt x="122" y="169"/>
                  <a:pt x="129" y="176"/>
                </a:cubicBezTo>
                <a:cubicBezTo>
                  <a:pt x="122" y="156"/>
                  <a:pt x="122" y="135"/>
                  <a:pt x="115" y="122"/>
                </a:cubicBezTo>
                <a:cubicBezTo>
                  <a:pt x="108" y="108"/>
                  <a:pt x="108" y="95"/>
                  <a:pt x="102" y="8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84" name="Freeform 172"/>
          <p:cNvSpPr>
            <a:spLocks noChangeArrowheads="1"/>
          </p:cNvSpPr>
          <p:nvPr/>
        </p:nvSpPr>
        <p:spPr bwMode="auto">
          <a:xfrm>
            <a:off x="8582819" y="2104232"/>
            <a:ext cx="55563" cy="58738"/>
          </a:xfrm>
          <a:custGeom>
            <a:avLst/>
            <a:gdLst>
              <a:gd name="T0" fmla="*/ 49218 w 217"/>
              <a:gd name="T1" fmla="*/ 53285 h 224"/>
              <a:gd name="T2" fmla="*/ 49218 w 217"/>
              <a:gd name="T3" fmla="*/ 53285 h 224"/>
              <a:gd name="T4" fmla="*/ 59580 w 217"/>
              <a:gd name="T5" fmla="*/ 49628 h 224"/>
              <a:gd name="T6" fmla="*/ 83929 w 217"/>
              <a:gd name="T7" fmla="*/ 60076 h 224"/>
              <a:gd name="T8" fmla="*/ 111906 w 217"/>
              <a:gd name="T9" fmla="*/ 63733 h 224"/>
              <a:gd name="T10" fmla="*/ 83929 w 217"/>
              <a:gd name="T11" fmla="*/ 10448 h 224"/>
              <a:gd name="T12" fmla="*/ 59580 w 217"/>
              <a:gd name="T13" fmla="*/ 0 h 224"/>
              <a:gd name="T14" fmla="*/ 59580 w 217"/>
              <a:gd name="T15" fmla="*/ 31867 h 224"/>
              <a:gd name="T16" fmla="*/ 49218 w 217"/>
              <a:gd name="T17" fmla="*/ 31867 h 224"/>
              <a:gd name="T18" fmla="*/ 49218 w 217"/>
              <a:gd name="T19" fmla="*/ 31867 h 224"/>
              <a:gd name="T20" fmla="*/ 31603 w 217"/>
              <a:gd name="T21" fmla="*/ 28210 h 224"/>
              <a:gd name="T22" fmla="*/ 7253 w 217"/>
              <a:gd name="T23" fmla="*/ 24553 h 224"/>
              <a:gd name="T24" fmla="*/ 7253 w 217"/>
              <a:gd name="T25" fmla="*/ 31867 h 224"/>
              <a:gd name="T26" fmla="*/ 7253 w 217"/>
              <a:gd name="T27" fmla="*/ 70524 h 224"/>
              <a:gd name="T28" fmla="*/ 31603 w 217"/>
              <a:gd name="T29" fmla="*/ 109704 h 224"/>
              <a:gd name="T30" fmla="*/ 35230 w 217"/>
              <a:gd name="T31" fmla="*/ 116496 h 224"/>
              <a:gd name="T32" fmla="*/ 49218 w 217"/>
              <a:gd name="T33" fmla="*/ 102391 h 224"/>
              <a:gd name="T34" fmla="*/ 49218 w 217"/>
              <a:gd name="T35" fmla="*/ 102391 h 224"/>
              <a:gd name="T36" fmla="*/ 59580 w 217"/>
              <a:gd name="T37" fmla="*/ 102391 h 224"/>
              <a:gd name="T38" fmla="*/ 83929 w 217"/>
              <a:gd name="T39" fmla="*/ 116496 h 224"/>
              <a:gd name="T40" fmla="*/ 97918 w 217"/>
              <a:gd name="T41" fmla="*/ 102391 h 224"/>
              <a:gd name="T42" fmla="*/ 83929 w 217"/>
              <a:gd name="T43" fmla="*/ 102391 h 224"/>
              <a:gd name="T44" fmla="*/ 59580 w 217"/>
              <a:gd name="T45" fmla="*/ 67390 h 224"/>
              <a:gd name="T46" fmla="*/ 49218 w 217"/>
              <a:gd name="T47" fmla="*/ 53285 h 224"/>
              <a:gd name="T48" fmla="*/ 49218 w 217"/>
              <a:gd name="T49" fmla="*/ 53285 h 224"/>
              <a:gd name="T50" fmla="*/ 45591 w 217"/>
              <a:gd name="T51" fmla="*/ 53285 h 224"/>
              <a:gd name="T52" fmla="*/ 49218 w 217"/>
              <a:gd name="T53" fmla="*/ 53285 h 224"/>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17" h="224">
                <a:moveTo>
                  <a:pt x="95" y="102"/>
                </a:moveTo>
                <a:lnTo>
                  <a:pt x="95" y="102"/>
                </a:lnTo>
                <a:cubicBezTo>
                  <a:pt x="102" y="95"/>
                  <a:pt x="108" y="95"/>
                  <a:pt x="115" y="95"/>
                </a:cubicBezTo>
                <a:cubicBezTo>
                  <a:pt x="135" y="95"/>
                  <a:pt x="149" y="102"/>
                  <a:pt x="162" y="115"/>
                </a:cubicBezTo>
                <a:cubicBezTo>
                  <a:pt x="176" y="122"/>
                  <a:pt x="189" y="129"/>
                  <a:pt x="216" y="122"/>
                </a:cubicBezTo>
                <a:cubicBezTo>
                  <a:pt x="203" y="81"/>
                  <a:pt x="196" y="47"/>
                  <a:pt x="162" y="20"/>
                </a:cubicBezTo>
                <a:cubicBezTo>
                  <a:pt x="149" y="14"/>
                  <a:pt x="135" y="7"/>
                  <a:pt x="115" y="0"/>
                </a:cubicBezTo>
                <a:cubicBezTo>
                  <a:pt x="122" y="41"/>
                  <a:pt x="122" y="54"/>
                  <a:pt x="115" y="61"/>
                </a:cubicBezTo>
                <a:cubicBezTo>
                  <a:pt x="108" y="68"/>
                  <a:pt x="102" y="68"/>
                  <a:pt x="95" y="61"/>
                </a:cubicBezTo>
                <a:cubicBezTo>
                  <a:pt x="81" y="61"/>
                  <a:pt x="75" y="54"/>
                  <a:pt x="61" y="54"/>
                </a:cubicBezTo>
                <a:cubicBezTo>
                  <a:pt x="47" y="47"/>
                  <a:pt x="34" y="47"/>
                  <a:pt x="14" y="47"/>
                </a:cubicBezTo>
                <a:cubicBezTo>
                  <a:pt x="14" y="54"/>
                  <a:pt x="14" y="54"/>
                  <a:pt x="14" y="61"/>
                </a:cubicBezTo>
                <a:cubicBezTo>
                  <a:pt x="0" y="88"/>
                  <a:pt x="0" y="115"/>
                  <a:pt x="14" y="135"/>
                </a:cubicBezTo>
                <a:cubicBezTo>
                  <a:pt x="21" y="162"/>
                  <a:pt x="41" y="183"/>
                  <a:pt x="61" y="210"/>
                </a:cubicBezTo>
                <a:cubicBezTo>
                  <a:pt x="61" y="216"/>
                  <a:pt x="61" y="216"/>
                  <a:pt x="68" y="223"/>
                </a:cubicBezTo>
                <a:cubicBezTo>
                  <a:pt x="68" y="203"/>
                  <a:pt x="81" y="189"/>
                  <a:pt x="95" y="196"/>
                </a:cubicBezTo>
                <a:cubicBezTo>
                  <a:pt x="102" y="196"/>
                  <a:pt x="108" y="196"/>
                  <a:pt x="115" y="196"/>
                </a:cubicBezTo>
                <a:cubicBezTo>
                  <a:pt x="128" y="210"/>
                  <a:pt x="149" y="216"/>
                  <a:pt x="162" y="223"/>
                </a:cubicBezTo>
                <a:cubicBezTo>
                  <a:pt x="176" y="223"/>
                  <a:pt x="189" y="223"/>
                  <a:pt x="189" y="196"/>
                </a:cubicBezTo>
                <a:cubicBezTo>
                  <a:pt x="183" y="196"/>
                  <a:pt x="169" y="196"/>
                  <a:pt x="162" y="196"/>
                </a:cubicBezTo>
                <a:cubicBezTo>
                  <a:pt x="135" y="189"/>
                  <a:pt x="128" y="156"/>
                  <a:pt x="115" y="129"/>
                </a:cubicBezTo>
                <a:cubicBezTo>
                  <a:pt x="108" y="122"/>
                  <a:pt x="102" y="108"/>
                  <a:pt x="95" y="102"/>
                </a:cubicBezTo>
                <a:cubicBezTo>
                  <a:pt x="88" y="102"/>
                  <a:pt x="88" y="102"/>
                  <a:pt x="88" y="102"/>
                </a:cubicBezTo>
                <a:cubicBezTo>
                  <a:pt x="95" y="102"/>
                  <a:pt x="95" y="102"/>
                  <a:pt x="95" y="102"/>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85" name="Freeform 173"/>
          <p:cNvSpPr>
            <a:spLocks noChangeArrowheads="1"/>
          </p:cNvSpPr>
          <p:nvPr/>
        </p:nvSpPr>
        <p:spPr bwMode="auto">
          <a:xfrm>
            <a:off x="8423275" y="1738313"/>
            <a:ext cx="38894" cy="38894"/>
          </a:xfrm>
          <a:custGeom>
            <a:avLst/>
            <a:gdLst>
              <a:gd name="T0" fmla="*/ 38742 w 149"/>
              <a:gd name="T1" fmla="*/ 6807 h 149"/>
              <a:gd name="T2" fmla="*/ 38742 w 149"/>
              <a:gd name="T3" fmla="*/ 6807 h 149"/>
              <a:gd name="T4" fmla="*/ 28271 w 149"/>
              <a:gd name="T5" fmla="*/ 0 h 149"/>
              <a:gd name="T6" fmla="*/ 14135 w 149"/>
              <a:gd name="T7" fmla="*/ 0 h 149"/>
              <a:gd name="T8" fmla="*/ 10471 w 149"/>
              <a:gd name="T9" fmla="*/ 45551 h 149"/>
              <a:gd name="T10" fmla="*/ 0 w 149"/>
              <a:gd name="T11" fmla="*/ 63353 h 149"/>
              <a:gd name="T12" fmla="*/ 0 w 149"/>
              <a:gd name="T13" fmla="*/ 63353 h 149"/>
              <a:gd name="T14" fmla="*/ 0 w 149"/>
              <a:gd name="T15" fmla="*/ 63353 h 149"/>
              <a:gd name="T16" fmla="*/ 10471 w 149"/>
              <a:gd name="T17" fmla="*/ 63353 h 149"/>
              <a:gd name="T18" fmla="*/ 28271 w 149"/>
              <a:gd name="T19" fmla="*/ 70683 h 149"/>
              <a:gd name="T20" fmla="*/ 38742 w 149"/>
              <a:gd name="T21" fmla="*/ 77489 h 149"/>
              <a:gd name="T22" fmla="*/ 52877 w 149"/>
              <a:gd name="T23" fmla="*/ 77489 h 149"/>
              <a:gd name="T24" fmla="*/ 74342 w 149"/>
              <a:gd name="T25" fmla="*/ 20943 h 149"/>
              <a:gd name="T26" fmla="*/ 77483 w 149"/>
              <a:gd name="T27" fmla="*/ 14137 h 149"/>
              <a:gd name="T28" fmla="*/ 74342 w 149"/>
              <a:gd name="T29" fmla="*/ 14137 h 149"/>
              <a:gd name="T30" fmla="*/ 38742 w 149"/>
              <a:gd name="T31" fmla="*/ 6807 h 149"/>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49" h="149">
                <a:moveTo>
                  <a:pt x="74" y="13"/>
                </a:moveTo>
                <a:lnTo>
                  <a:pt x="74" y="13"/>
                </a:lnTo>
                <a:cubicBezTo>
                  <a:pt x="67" y="6"/>
                  <a:pt x="61" y="0"/>
                  <a:pt x="54" y="0"/>
                </a:cubicBezTo>
                <a:cubicBezTo>
                  <a:pt x="47" y="0"/>
                  <a:pt x="34" y="0"/>
                  <a:pt x="27" y="0"/>
                </a:cubicBezTo>
                <a:cubicBezTo>
                  <a:pt x="34" y="33"/>
                  <a:pt x="27" y="60"/>
                  <a:pt x="20" y="87"/>
                </a:cubicBezTo>
                <a:cubicBezTo>
                  <a:pt x="13" y="101"/>
                  <a:pt x="13" y="108"/>
                  <a:pt x="0" y="121"/>
                </a:cubicBezTo>
                <a:cubicBezTo>
                  <a:pt x="6" y="121"/>
                  <a:pt x="13" y="121"/>
                  <a:pt x="20" y="121"/>
                </a:cubicBezTo>
                <a:cubicBezTo>
                  <a:pt x="34" y="128"/>
                  <a:pt x="40" y="128"/>
                  <a:pt x="54" y="135"/>
                </a:cubicBezTo>
                <a:cubicBezTo>
                  <a:pt x="61" y="141"/>
                  <a:pt x="67" y="141"/>
                  <a:pt x="74" y="148"/>
                </a:cubicBezTo>
                <a:cubicBezTo>
                  <a:pt x="81" y="148"/>
                  <a:pt x="94" y="148"/>
                  <a:pt x="101" y="148"/>
                </a:cubicBezTo>
                <a:cubicBezTo>
                  <a:pt x="121" y="121"/>
                  <a:pt x="128" y="74"/>
                  <a:pt x="142" y="40"/>
                </a:cubicBezTo>
                <a:cubicBezTo>
                  <a:pt x="142" y="33"/>
                  <a:pt x="148" y="27"/>
                  <a:pt x="148" y="27"/>
                </a:cubicBezTo>
                <a:lnTo>
                  <a:pt x="142" y="27"/>
                </a:lnTo>
                <a:cubicBezTo>
                  <a:pt x="108" y="33"/>
                  <a:pt x="94" y="20"/>
                  <a:pt x="74" y="13"/>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86" name="Freeform 174"/>
          <p:cNvSpPr>
            <a:spLocks noChangeArrowheads="1"/>
          </p:cNvSpPr>
          <p:nvPr/>
        </p:nvSpPr>
        <p:spPr bwMode="auto">
          <a:xfrm>
            <a:off x="9330532" y="1840707"/>
            <a:ext cx="154781" cy="127000"/>
          </a:xfrm>
          <a:custGeom>
            <a:avLst/>
            <a:gdLst>
              <a:gd name="T0" fmla="*/ 204061 w 595"/>
              <a:gd name="T1" fmla="*/ 0 h 488"/>
              <a:gd name="T2" fmla="*/ 204061 w 595"/>
              <a:gd name="T3" fmla="*/ 0 h 488"/>
              <a:gd name="T4" fmla="*/ 179074 w 595"/>
              <a:gd name="T5" fmla="*/ 3653 h 488"/>
              <a:gd name="T6" fmla="*/ 165019 w 595"/>
              <a:gd name="T7" fmla="*/ 7307 h 488"/>
              <a:gd name="T8" fmla="*/ 140552 w 595"/>
              <a:gd name="T9" fmla="*/ 28183 h 488"/>
              <a:gd name="T10" fmla="*/ 165019 w 595"/>
              <a:gd name="T11" fmla="*/ 42274 h 488"/>
              <a:gd name="T12" fmla="*/ 179074 w 595"/>
              <a:gd name="T13" fmla="*/ 67325 h 488"/>
              <a:gd name="T14" fmla="*/ 204061 w 595"/>
              <a:gd name="T15" fmla="*/ 116384 h 488"/>
              <a:gd name="T16" fmla="*/ 179074 w 595"/>
              <a:gd name="T17" fmla="*/ 126822 h 488"/>
              <a:gd name="T18" fmla="*/ 165019 w 595"/>
              <a:gd name="T19" fmla="*/ 140913 h 488"/>
              <a:gd name="T20" fmla="*/ 165019 w 595"/>
              <a:gd name="T21" fmla="*/ 137782 h 488"/>
              <a:gd name="T22" fmla="*/ 130141 w 595"/>
              <a:gd name="T23" fmla="*/ 120037 h 488"/>
              <a:gd name="T24" fmla="*/ 126497 w 595"/>
              <a:gd name="T25" fmla="*/ 116384 h 488"/>
              <a:gd name="T26" fmla="*/ 130141 w 595"/>
              <a:gd name="T27" fmla="*/ 123691 h 488"/>
              <a:gd name="T28" fmla="*/ 158252 w 595"/>
              <a:gd name="T29" fmla="*/ 218677 h 488"/>
              <a:gd name="T30" fmla="*/ 130141 w 595"/>
              <a:gd name="T31" fmla="*/ 204585 h 488"/>
              <a:gd name="T32" fmla="*/ 108798 w 595"/>
              <a:gd name="T33" fmla="*/ 200932 h 488"/>
              <a:gd name="T34" fmla="*/ 94743 w 595"/>
              <a:gd name="T35" fmla="*/ 197801 h 488"/>
              <a:gd name="T36" fmla="*/ 87975 w 595"/>
              <a:gd name="T37" fmla="*/ 197801 h 488"/>
              <a:gd name="T38" fmla="*/ 84331 w 595"/>
              <a:gd name="T39" fmla="*/ 197801 h 488"/>
              <a:gd name="T40" fmla="*/ 84331 w 595"/>
              <a:gd name="T41" fmla="*/ 197801 h 488"/>
              <a:gd name="T42" fmla="*/ 80688 w 595"/>
              <a:gd name="T43" fmla="*/ 197801 h 488"/>
              <a:gd name="T44" fmla="*/ 73920 w 595"/>
              <a:gd name="T45" fmla="*/ 197801 h 488"/>
              <a:gd name="T46" fmla="*/ 56221 w 595"/>
              <a:gd name="T47" fmla="*/ 200932 h 488"/>
              <a:gd name="T48" fmla="*/ 31754 w 595"/>
              <a:gd name="T49" fmla="*/ 215023 h 488"/>
              <a:gd name="T50" fmla="*/ 0 w 595"/>
              <a:gd name="T51" fmla="*/ 250513 h 488"/>
              <a:gd name="T52" fmla="*/ 31754 w 595"/>
              <a:gd name="T53" fmla="*/ 236421 h 488"/>
              <a:gd name="T54" fmla="*/ 56221 w 595"/>
              <a:gd name="T55" fmla="*/ 240075 h 488"/>
              <a:gd name="T56" fmla="*/ 73920 w 595"/>
              <a:gd name="T57" fmla="*/ 243206 h 488"/>
              <a:gd name="T58" fmla="*/ 80688 w 595"/>
              <a:gd name="T59" fmla="*/ 243206 h 488"/>
              <a:gd name="T60" fmla="*/ 84331 w 595"/>
              <a:gd name="T61" fmla="*/ 243206 h 488"/>
              <a:gd name="T62" fmla="*/ 84331 w 595"/>
              <a:gd name="T63" fmla="*/ 243206 h 488"/>
              <a:gd name="T64" fmla="*/ 87975 w 595"/>
              <a:gd name="T65" fmla="*/ 246859 h 488"/>
              <a:gd name="T66" fmla="*/ 94743 w 595"/>
              <a:gd name="T67" fmla="*/ 246859 h 488"/>
              <a:gd name="T68" fmla="*/ 108798 w 595"/>
              <a:gd name="T69" fmla="*/ 250513 h 488"/>
              <a:gd name="T70" fmla="*/ 130141 w 595"/>
              <a:gd name="T71" fmla="*/ 250513 h 488"/>
              <a:gd name="T72" fmla="*/ 165019 w 595"/>
              <a:gd name="T73" fmla="*/ 240075 h 488"/>
              <a:gd name="T74" fmla="*/ 168663 w 595"/>
              <a:gd name="T75" fmla="*/ 225983 h 488"/>
              <a:gd name="T76" fmla="*/ 165019 w 595"/>
              <a:gd name="T77" fmla="*/ 222330 h 488"/>
              <a:gd name="T78" fmla="*/ 179074 w 595"/>
              <a:gd name="T79" fmla="*/ 222330 h 488"/>
              <a:gd name="T80" fmla="*/ 193130 w 595"/>
              <a:gd name="T81" fmla="*/ 218677 h 488"/>
              <a:gd name="T82" fmla="*/ 179074 w 595"/>
              <a:gd name="T83" fmla="*/ 208239 h 488"/>
              <a:gd name="T84" fmla="*/ 165019 w 595"/>
              <a:gd name="T85" fmla="*/ 155005 h 488"/>
              <a:gd name="T86" fmla="*/ 179074 w 595"/>
              <a:gd name="T87" fmla="*/ 155005 h 488"/>
              <a:gd name="T88" fmla="*/ 214473 w 595"/>
              <a:gd name="T89" fmla="*/ 155005 h 488"/>
              <a:gd name="T90" fmla="*/ 249350 w 595"/>
              <a:gd name="T91" fmla="*/ 165965 h 488"/>
              <a:gd name="T92" fmla="*/ 277461 w 595"/>
              <a:gd name="T93" fmla="*/ 172749 h 488"/>
              <a:gd name="T94" fmla="*/ 284749 w 595"/>
              <a:gd name="T95" fmla="*/ 172749 h 488"/>
              <a:gd name="T96" fmla="*/ 309215 w 595"/>
              <a:gd name="T97" fmla="*/ 155005 h 488"/>
              <a:gd name="T98" fmla="*/ 284749 w 595"/>
              <a:gd name="T99" fmla="*/ 91855 h 488"/>
              <a:gd name="T100" fmla="*/ 277461 w 595"/>
              <a:gd name="T101" fmla="*/ 91855 h 488"/>
              <a:gd name="T102" fmla="*/ 270694 w 595"/>
              <a:gd name="T103" fmla="*/ 91855 h 488"/>
              <a:gd name="T104" fmla="*/ 277461 w 595"/>
              <a:gd name="T105" fmla="*/ 116384 h 488"/>
              <a:gd name="T106" fmla="*/ 277461 w 595"/>
              <a:gd name="T107" fmla="*/ 126822 h 488"/>
              <a:gd name="T108" fmla="*/ 270694 w 595"/>
              <a:gd name="T109" fmla="*/ 130475 h 488"/>
              <a:gd name="T110" fmla="*/ 249350 w 595"/>
              <a:gd name="T111" fmla="*/ 120037 h 488"/>
              <a:gd name="T112" fmla="*/ 214473 w 595"/>
              <a:gd name="T113" fmla="*/ 31836 h 488"/>
              <a:gd name="T114" fmla="*/ 204061 w 595"/>
              <a:gd name="T115" fmla="*/ 0 h 488"/>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595" h="488">
                <a:moveTo>
                  <a:pt x="392" y="0"/>
                </a:moveTo>
                <a:lnTo>
                  <a:pt x="392" y="0"/>
                </a:lnTo>
                <a:cubicBezTo>
                  <a:pt x="378" y="0"/>
                  <a:pt x="358" y="0"/>
                  <a:pt x="344" y="7"/>
                </a:cubicBezTo>
                <a:cubicBezTo>
                  <a:pt x="338" y="7"/>
                  <a:pt x="324" y="7"/>
                  <a:pt x="317" y="14"/>
                </a:cubicBezTo>
                <a:cubicBezTo>
                  <a:pt x="297" y="20"/>
                  <a:pt x="277" y="34"/>
                  <a:pt x="270" y="54"/>
                </a:cubicBezTo>
                <a:cubicBezTo>
                  <a:pt x="290" y="61"/>
                  <a:pt x="304" y="68"/>
                  <a:pt x="317" y="81"/>
                </a:cubicBezTo>
                <a:cubicBezTo>
                  <a:pt x="324" y="95"/>
                  <a:pt x="338" y="108"/>
                  <a:pt x="344" y="129"/>
                </a:cubicBezTo>
                <a:cubicBezTo>
                  <a:pt x="365" y="162"/>
                  <a:pt x="378" y="196"/>
                  <a:pt x="392" y="223"/>
                </a:cubicBezTo>
                <a:cubicBezTo>
                  <a:pt x="371" y="223"/>
                  <a:pt x="358" y="230"/>
                  <a:pt x="344" y="243"/>
                </a:cubicBezTo>
                <a:cubicBezTo>
                  <a:pt x="338" y="250"/>
                  <a:pt x="331" y="264"/>
                  <a:pt x="317" y="270"/>
                </a:cubicBezTo>
                <a:lnTo>
                  <a:pt x="317" y="264"/>
                </a:lnTo>
                <a:cubicBezTo>
                  <a:pt x="304" y="243"/>
                  <a:pt x="270" y="243"/>
                  <a:pt x="250" y="230"/>
                </a:cubicBezTo>
                <a:cubicBezTo>
                  <a:pt x="243" y="230"/>
                  <a:pt x="243" y="223"/>
                  <a:pt x="243" y="223"/>
                </a:cubicBezTo>
                <a:cubicBezTo>
                  <a:pt x="243" y="230"/>
                  <a:pt x="243" y="230"/>
                  <a:pt x="250" y="237"/>
                </a:cubicBezTo>
                <a:cubicBezTo>
                  <a:pt x="277" y="304"/>
                  <a:pt x="270" y="392"/>
                  <a:pt x="304" y="419"/>
                </a:cubicBezTo>
                <a:cubicBezTo>
                  <a:pt x="284" y="412"/>
                  <a:pt x="270" y="399"/>
                  <a:pt x="250" y="392"/>
                </a:cubicBezTo>
                <a:cubicBezTo>
                  <a:pt x="236" y="392"/>
                  <a:pt x="223" y="385"/>
                  <a:pt x="209" y="385"/>
                </a:cubicBezTo>
                <a:cubicBezTo>
                  <a:pt x="203" y="379"/>
                  <a:pt x="189" y="379"/>
                  <a:pt x="182" y="379"/>
                </a:cubicBezTo>
                <a:cubicBezTo>
                  <a:pt x="182" y="379"/>
                  <a:pt x="176" y="379"/>
                  <a:pt x="169" y="379"/>
                </a:cubicBezTo>
                <a:cubicBezTo>
                  <a:pt x="169" y="379"/>
                  <a:pt x="169" y="379"/>
                  <a:pt x="162" y="379"/>
                </a:cubicBezTo>
                <a:cubicBezTo>
                  <a:pt x="155" y="379"/>
                  <a:pt x="155" y="379"/>
                  <a:pt x="155" y="379"/>
                </a:cubicBezTo>
                <a:cubicBezTo>
                  <a:pt x="155" y="379"/>
                  <a:pt x="149" y="379"/>
                  <a:pt x="142" y="379"/>
                </a:cubicBezTo>
                <a:cubicBezTo>
                  <a:pt x="128" y="379"/>
                  <a:pt x="122" y="379"/>
                  <a:pt x="108" y="385"/>
                </a:cubicBezTo>
                <a:cubicBezTo>
                  <a:pt x="88" y="392"/>
                  <a:pt x="74" y="399"/>
                  <a:pt x="61" y="412"/>
                </a:cubicBezTo>
                <a:cubicBezTo>
                  <a:pt x="34" y="426"/>
                  <a:pt x="14" y="446"/>
                  <a:pt x="0" y="480"/>
                </a:cubicBezTo>
                <a:cubicBezTo>
                  <a:pt x="20" y="466"/>
                  <a:pt x="34" y="460"/>
                  <a:pt x="61" y="453"/>
                </a:cubicBezTo>
                <a:cubicBezTo>
                  <a:pt x="74" y="453"/>
                  <a:pt x="88" y="453"/>
                  <a:pt x="108" y="460"/>
                </a:cubicBezTo>
                <a:cubicBezTo>
                  <a:pt x="122" y="460"/>
                  <a:pt x="128" y="460"/>
                  <a:pt x="142" y="466"/>
                </a:cubicBezTo>
                <a:cubicBezTo>
                  <a:pt x="149" y="466"/>
                  <a:pt x="155" y="466"/>
                  <a:pt x="155" y="466"/>
                </a:cubicBezTo>
                <a:cubicBezTo>
                  <a:pt x="162" y="466"/>
                  <a:pt x="162" y="466"/>
                  <a:pt x="162" y="466"/>
                </a:cubicBezTo>
                <a:cubicBezTo>
                  <a:pt x="169" y="473"/>
                  <a:pt x="169" y="473"/>
                  <a:pt x="169" y="473"/>
                </a:cubicBezTo>
                <a:cubicBezTo>
                  <a:pt x="182" y="473"/>
                  <a:pt x="182" y="473"/>
                  <a:pt x="182" y="473"/>
                </a:cubicBezTo>
                <a:cubicBezTo>
                  <a:pt x="196" y="473"/>
                  <a:pt x="203" y="480"/>
                  <a:pt x="209" y="480"/>
                </a:cubicBezTo>
                <a:cubicBezTo>
                  <a:pt x="223" y="480"/>
                  <a:pt x="236" y="480"/>
                  <a:pt x="250" y="480"/>
                </a:cubicBezTo>
                <a:cubicBezTo>
                  <a:pt x="277" y="487"/>
                  <a:pt x="297" y="480"/>
                  <a:pt x="317" y="460"/>
                </a:cubicBezTo>
                <a:cubicBezTo>
                  <a:pt x="317" y="453"/>
                  <a:pt x="324" y="439"/>
                  <a:pt x="324" y="433"/>
                </a:cubicBezTo>
                <a:lnTo>
                  <a:pt x="317" y="426"/>
                </a:lnTo>
                <a:cubicBezTo>
                  <a:pt x="324" y="426"/>
                  <a:pt x="338" y="433"/>
                  <a:pt x="344" y="426"/>
                </a:cubicBezTo>
                <a:cubicBezTo>
                  <a:pt x="351" y="426"/>
                  <a:pt x="358" y="426"/>
                  <a:pt x="371" y="419"/>
                </a:cubicBezTo>
                <a:cubicBezTo>
                  <a:pt x="358" y="412"/>
                  <a:pt x="351" y="406"/>
                  <a:pt x="344" y="399"/>
                </a:cubicBezTo>
                <a:cubicBezTo>
                  <a:pt x="331" y="372"/>
                  <a:pt x="331" y="331"/>
                  <a:pt x="317" y="297"/>
                </a:cubicBezTo>
                <a:cubicBezTo>
                  <a:pt x="331" y="297"/>
                  <a:pt x="338" y="297"/>
                  <a:pt x="344" y="297"/>
                </a:cubicBezTo>
                <a:cubicBezTo>
                  <a:pt x="371" y="291"/>
                  <a:pt x="392" y="291"/>
                  <a:pt x="412" y="297"/>
                </a:cubicBezTo>
                <a:cubicBezTo>
                  <a:pt x="439" y="304"/>
                  <a:pt x="459" y="311"/>
                  <a:pt x="479" y="318"/>
                </a:cubicBezTo>
                <a:cubicBezTo>
                  <a:pt x="500" y="331"/>
                  <a:pt x="513" y="331"/>
                  <a:pt x="533" y="331"/>
                </a:cubicBezTo>
                <a:cubicBezTo>
                  <a:pt x="533" y="331"/>
                  <a:pt x="540" y="331"/>
                  <a:pt x="547" y="331"/>
                </a:cubicBezTo>
                <a:cubicBezTo>
                  <a:pt x="560" y="324"/>
                  <a:pt x="574" y="318"/>
                  <a:pt x="594" y="297"/>
                </a:cubicBezTo>
                <a:cubicBezTo>
                  <a:pt x="574" y="264"/>
                  <a:pt x="587" y="189"/>
                  <a:pt x="547" y="176"/>
                </a:cubicBezTo>
                <a:cubicBezTo>
                  <a:pt x="540" y="176"/>
                  <a:pt x="533" y="176"/>
                  <a:pt x="533" y="176"/>
                </a:cubicBezTo>
                <a:cubicBezTo>
                  <a:pt x="527" y="176"/>
                  <a:pt x="527" y="176"/>
                  <a:pt x="520" y="176"/>
                </a:cubicBezTo>
                <a:cubicBezTo>
                  <a:pt x="513" y="196"/>
                  <a:pt x="527" y="216"/>
                  <a:pt x="533" y="223"/>
                </a:cubicBezTo>
                <a:cubicBezTo>
                  <a:pt x="533" y="230"/>
                  <a:pt x="533" y="237"/>
                  <a:pt x="533" y="243"/>
                </a:cubicBezTo>
                <a:cubicBezTo>
                  <a:pt x="527" y="243"/>
                  <a:pt x="527" y="250"/>
                  <a:pt x="520" y="250"/>
                </a:cubicBezTo>
                <a:cubicBezTo>
                  <a:pt x="506" y="243"/>
                  <a:pt x="493" y="237"/>
                  <a:pt x="479" y="230"/>
                </a:cubicBezTo>
                <a:cubicBezTo>
                  <a:pt x="432" y="196"/>
                  <a:pt x="425" y="129"/>
                  <a:pt x="412" y="61"/>
                </a:cubicBezTo>
                <a:cubicBezTo>
                  <a:pt x="405" y="41"/>
                  <a:pt x="398" y="20"/>
                  <a:pt x="392"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87" name="Freeform 175"/>
          <p:cNvSpPr>
            <a:spLocks noChangeArrowheads="1"/>
          </p:cNvSpPr>
          <p:nvPr/>
        </p:nvSpPr>
        <p:spPr bwMode="auto">
          <a:xfrm>
            <a:off x="8609807" y="1457325"/>
            <a:ext cx="41275" cy="28575"/>
          </a:xfrm>
          <a:custGeom>
            <a:avLst/>
            <a:gdLst>
              <a:gd name="T0" fmla="*/ 60500 w 157"/>
              <a:gd name="T1" fmla="*/ 0 h 109"/>
              <a:gd name="T2" fmla="*/ 60500 w 157"/>
              <a:gd name="T3" fmla="*/ 0 h 109"/>
              <a:gd name="T4" fmla="*/ 28409 w 157"/>
              <a:gd name="T5" fmla="*/ 3684 h 109"/>
              <a:gd name="T6" fmla="*/ 3683 w 157"/>
              <a:gd name="T7" fmla="*/ 35785 h 109"/>
              <a:gd name="T8" fmla="*/ 0 w 157"/>
              <a:gd name="T9" fmla="*/ 46310 h 109"/>
              <a:gd name="T10" fmla="*/ 3683 w 157"/>
              <a:gd name="T11" fmla="*/ 46310 h 109"/>
              <a:gd name="T12" fmla="*/ 28409 w 157"/>
              <a:gd name="T13" fmla="*/ 56835 h 109"/>
              <a:gd name="T14" fmla="*/ 60500 w 157"/>
              <a:gd name="T15" fmla="*/ 35785 h 109"/>
              <a:gd name="T16" fmla="*/ 71022 w 157"/>
              <a:gd name="T17" fmla="*/ 21576 h 109"/>
              <a:gd name="T18" fmla="*/ 82070 w 157"/>
              <a:gd name="T19" fmla="*/ 7367 h 109"/>
              <a:gd name="T20" fmla="*/ 71022 w 157"/>
              <a:gd name="T21" fmla="*/ 3684 h 109"/>
              <a:gd name="T22" fmla="*/ 60500 w 157"/>
              <a:gd name="T23" fmla="*/ 0 h 10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57" h="109">
                <a:moveTo>
                  <a:pt x="115" y="0"/>
                </a:moveTo>
                <a:lnTo>
                  <a:pt x="115" y="0"/>
                </a:lnTo>
                <a:cubicBezTo>
                  <a:pt x="95" y="0"/>
                  <a:pt x="75" y="0"/>
                  <a:pt x="54" y="7"/>
                </a:cubicBezTo>
                <a:cubicBezTo>
                  <a:pt x="34" y="14"/>
                  <a:pt x="14" y="34"/>
                  <a:pt x="7" y="68"/>
                </a:cubicBezTo>
                <a:cubicBezTo>
                  <a:pt x="7" y="75"/>
                  <a:pt x="0" y="81"/>
                  <a:pt x="0" y="88"/>
                </a:cubicBezTo>
                <a:cubicBezTo>
                  <a:pt x="7" y="88"/>
                  <a:pt x="7" y="88"/>
                  <a:pt x="7" y="88"/>
                </a:cubicBezTo>
                <a:cubicBezTo>
                  <a:pt x="20" y="108"/>
                  <a:pt x="41" y="108"/>
                  <a:pt x="54" y="108"/>
                </a:cubicBezTo>
                <a:cubicBezTo>
                  <a:pt x="81" y="102"/>
                  <a:pt x="95" y="88"/>
                  <a:pt x="115" y="68"/>
                </a:cubicBezTo>
                <a:cubicBezTo>
                  <a:pt x="122" y="61"/>
                  <a:pt x="129" y="54"/>
                  <a:pt x="135" y="41"/>
                </a:cubicBezTo>
                <a:cubicBezTo>
                  <a:pt x="142" y="34"/>
                  <a:pt x="149" y="20"/>
                  <a:pt x="156" y="14"/>
                </a:cubicBezTo>
                <a:cubicBezTo>
                  <a:pt x="149" y="14"/>
                  <a:pt x="142" y="7"/>
                  <a:pt x="135" y="7"/>
                </a:cubicBezTo>
                <a:cubicBezTo>
                  <a:pt x="129" y="7"/>
                  <a:pt x="122" y="7"/>
                  <a:pt x="115"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88" name="Freeform 176"/>
          <p:cNvSpPr>
            <a:spLocks noChangeArrowheads="1"/>
          </p:cNvSpPr>
          <p:nvPr/>
        </p:nvSpPr>
        <p:spPr bwMode="auto">
          <a:xfrm>
            <a:off x="8691563" y="2340769"/>
            <a:ext cx="38894" cy="51594"/>
          </a:xfrm>
          <a:custGeom>
            <a:avLst/>
            <a:gdLst>
              <a:gd name="T0" fmla="*/ 77483 w 149"/>
              <a:gd name="T1" fmla="*/ 14151 h 197"/>
              <a:gd name="T2" fmla="*/ 77483 w 149"/>
              <a:gd name="T3" fmla="*/ 14151 h 197"/>
              <a:gd name="T4" fmla="*/ 49212 w 149"/>
              <a:gd name="T5" fmla="*/ 10482 h 197"/>
              <a:gd name="T6" fmla="*/ 24606 w 149"/>
              <a:gd name="T7" fmla="*/ 0 h 197"/>
              <a:gd name="T8" fmla="*/ 24606 w 149"/>
              <a:gd name="T9" fmla="*/ 3669 h 197"/>
              <a:gd name="T10" fmla="*/ 24606 w 149"/>
              <a:gd name="T11" fmla="*/ 99059 h 197"/>
              <a:gd name="T12" fmla="*/ 38218 w 149"/>
              <a:gd name="T13" fmla="*/ 102728 h 197"/>
              <a:gd name="T14" fmla="*/ 49212 w 149"/>
              <a:gd name="T15" fmla="*/ 77570 h 197"/>
              <a:gd name="T16" fmla="*/ 77483 w 149"/>
              <a:gd name="T17" fmla="*/ 91721 h 197"/>
              <a:gd name="T18" fmla="*/ 77483 w 149"/>
              <a:gd name="T19" fmla="*/ 14151 h 19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9" h="197">
                <a:moveTo>
                  <a:pt x="148" y="27"/>
                </a:moveTo>
                <a:lnTo>
                  <a:pt x="148" y="27"/>
                </a:lnTo>
                <a:cubicBezTo>
                  <a:pt x="127" y="27"/>
                  <a:pt x="114" y="27"/>
                  <a:pt x="94" y="20"/>
                </a:cubicBezTo>
                <a:cubicBezTo>
                  <a:pt x="73" y="20"/>
                  <a:pt x="61" y="13"/>
                  <a:pt x="47" y="0"/>
                </a:cubicBezTo>
                <a:cubicBezTo>
                  <a:pt x="47" y="7"/>
                  <a:pt x="47" y="7"/>
                  <a:pt x="47" y="7"/>
                </a:cubicBezTo>
                <a:cubicBezTo>
                  <a:pt x="34" y="54"/>
                  <a:pt x="0" y="155"/>
                  <a:pt x="47" y="189"/>
                </a:cubicBezTo>
                <a:cubicBezTo>
                  <a:pt x="54" y="189"/>
                  <a:pt x="61" y="196"/>
                  <a:pt x="73" y="196"/>
                </a:cubicBezTo>
                <a:cubicBezTo>
                  <a:pt x="61" y="155"/>
                  <a:pt x="73" y="148"/>
                  <a:pt x="94" y="148"/>
                </a:cubicBezTo>
                <a:cubicBezTo>
                  <a:pt x="114" y="148"/>
                  <a:pt x="134" y="162"/>
                  <a:pt x="148" y="175"/>
                </a:cubicBezTo>
                <a:lnTo>
                  <a:pt x="148" y="27"/>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89" name="Freeform 177"/>
          <p:cNvSpPr>
            <a:spLocks noChangeArrowheads="1"/>
          </p:cNvSpPr>
          <p:nvPr/>
        </p:nvSpPr>
        <p:spPr bwMode="auto">
          <a:xfrm>
            <a:off x="8645525" y="2174082"/>
            <a:ext cx="35719" cy="32544"/>
          </a:xfrm>
          <a:custGeom>
            <a:avLst/>
            <a:gdLst>
              <a:gd name="T0" fmla="*/ 42361 w 136"/>
              <a:gd name="T1" fmla="*/ 0 h 123"/>
              <a:gd name="T2" fmla="*/ 42361 w 136"/>
              <a:gd name="T3" fmla="*/ 0 h 123"/>
              <a:gd name="T4" fmla="*/ 31901 w 136"/>
              <a:gd name="T5" fmla="*/ 3656 h 123"/>
              <a:gd name="T6" fmla="*/ 21442 w 136"/>
              <a:gd name="T7" fmla="*/ 7312 h 123"/>
              <a:gd name="T8" fmla="*/ 0 w 136"/>
              <a:gd name="T9" fmla="*/ 39174 h 123"/>
              <a:gd name="T10" fmla="*/ 0 w 136"/>
              <a:gd name="T11" fmla="*/ 39174 h 123"/>
              <a:gd name="T12" fmla="*/ 0 w 136"/>
              <a:gd name="T13" fmla="*/ 39174 h 123"/>
              <a:gd name="T14" fmla="*/ 21442 w 136"/>
              <a:gd name="T15" fmla="*/ 56410 h 123"/>
              <a:gd name="T16" fmla="*/ 31901 w 136"/>
              <a:gd name="T17" fmla="*/ 56410 h 123"/>
              <a:gd name="T18" fmla="*/ 42361 w 136"/>
              <a:gd name="T19" fmla="*/ 60066 h 123"/>
              <a:gd name="T20" fmla="*/ 46021 w 136"/>
              <a:gd name="T21" fmla="*/ 60066 h 123"/>
              <a:gd name="T22" fmla="*/ 63802 w 136"/>
              <a:gd name="T23" fmla="*/ 63723 h 123"/>
              <a:gd name="T24" fmla="*/ 49682 w 136"/>
              <a:gd name="T25" fmla="*/ 0 h 123"/>
              <a:gd name="T26" fmla="*/ 46021 w 136"/>
              <a:gd name="T27" fmla="*/ 0 h 123"/>
              <a:gd name="T28" fmla="*/ 42361 w 136"/>
              <a:gd name="T29" fmla="*/ 0 h 12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36" h="123">
                <a:moveTo>
                  <a:pt x="81" y="0"/>
                </a:moveTo>
                <a:lnTo>
                  <a:pt x="81" y="0"/>
                </a:lnTo>
                <a:cubicBezTo>
                  <a:pt x="75" y="0"/>
                  <a:pt x="68" y="0"/>
                  <a:pt x="61" y="7"/>
                </a:cubicBezTo>
                <a:cubicBezTo>
                  <a:pt x="54" y="7"/>
                  <a:pt x="48" y="7"/>
                  <a:pt x="41" y="14"/>
                </a:cubicBezTo>
                <a:cubicBezTo>
                  <a:pt x="21" y="27"/>
                  <a:pt x="14" y="48"/>
                  <a:pt x="0" y="75"/>
                </a:cubicBezTo>
                <a:cubicBezTo>
                  <a:pt x="21" y="95"/>
                  <a:pt x="34" y="102"/>
                  <a:pt x="41" y="108"/>
                </a:cubicBezTo>
                <a:cubicBezTo>
                  <a:pt x="48" y="108"/>
                  <a:pt x="54" y="108"/>
                  <a:pt x="61" y="108"/>
                </a:cubicBezTo>
                <a:cubicBezTo>
                  <a:pt x="68" y="108"/>
                  <a:pt x="75" y="108"/>
                  <a:pt x="81" y="115"/>
                </a:cubicBezTo>
                <a:lnTo>
                  <a:pt x="88" y="115"/>
                </a:lnTo>
                <a:cubicBezTo>
                  <a:pt x="102" y="115"/>
                  <a:pt x="108" y="122"/>
                  <a:pt x="122" y="122"/>
                </a:cubicBezTo>
                <a:cubicBezTo>
                  <a:pt x="135" y="68"/>
                  <a:pt x="75" y="68"/>
                  <a:pt x="95" y="0"/>
                </a:cubicBezTo>
                <a:cubicBezTo>
                  <a:pt x="95" y="0"/>
                  <a:pt x="95" y="0"/>
                  <a:pt x="88" y="0"/>
                </a:cubicBezTo>
                <a:lnTo>
                  <a:pt x="81" y="0"/>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90" name="Freeform 178"/>
          <p:cNvSpPr>
            <a:spLocks noChangeArrowheads="1"/>
          </p:cNvSpPr>
          <p:nvPr/>
        </p:nvSpPr>
        <p:spPr bwMode="auto">
          <a:xfrm>
            <a:off x="8186738" y="1585913"/>
            <a:ext cx="29369" cy="45244"/>
          </a:xfrm>
          <a:custGeom>
            <a:avLst/>
            <a:gdLst>
              <a:gd name="T0" fmla="*/ 17485 w 116"/>
              <a:gd name="T1" fmla="*/ 3630 h 177"/>
              <a:gd name="T2" fmla="*/ 17485 w 116"/>
              <a:gd name="T3" fmla="*/ 3630 h 177"/>
              <a:gd name="T4" fmla="*/ 10285 w 116"/>
              <a:gd name="T5" fmla="*/ 0 h 177"/>
              <a:gd name="T6" fmla="*/ 10285 w 116"/>
              <a:gd name="T7" fmla="*/ 0 h 177"/>
              <a:gd name="T8" fmla="*/ 10285 w 116"/>
              <a:gd name="T9" fmla="*/ 7259 h 177"/>
              <a:gd name="T10" fmla="*/ 17485 w 116"/>
              <a:gd name="T11" fmla="*/ 21260 h 177"/>
              <a:gd name="T12" fmla="*/ 20570 w 116"/>
              <a:gd name="T13" fmla="*/ 42001 h 177"/>
              <a:gd name="T14" fmla="*/ 17485 w 116"/>
              <a:gd name="T15" fmla="*/ 45630 h 177"/>
              <a:gd name="T16" fmla="*/ 10285 w 116"/>
              <a:gd name="T17" fmla="*/ 52371 h 177"/>
              <a:gd name="T18" fmla="*/ 3600 w 116"/>
              <a:gd name="T19" fmla="*/ 70001 h 177"/>
              <a:gd name="T20" fmla="*/ 0 w 116"/>
              <a:gd name="T21" fmla="*/ 73631 h 177"/>
              <a:gd name="T22" fmla="*/ 3600 w 116"/>
              <a:gd name="T23" fmla="*/ 77260 h 177"/>
              <a:gd name="T24" fmla="*/ 10285 w 116"/>
              <a:gd name="T25" fmla="*/ 80371 h 177"/>
              <a:gd name="T26" fmla="*/ 17485 w 116"/>
              <a:gd name="T27" fmla="*/ 80371 h 177"/>
              <a:gd name="T28" fmla="*/ 48340 w 116"/>
              <a:gd name="T29" fmla="*/ 87631 h 177"/>
              <a:gd name="T30" fmla="*/ 51939 w 116"/>
              <a:gd name="T31" fmla="*/ 87631 h 177"/>
              <a:gd name="T32" fmla="*/ 51939 w 116"/>
              <a:gd name="T33" fmla="*/ 87631 h 177"/>
              <a:gd name="T34" fmla="*/ 55539 w 116"/>
              <a:gd name="T35" fmla="*/ 87631 h 177"/>
              <a:gd name="T36" fmla="*/ 59139 w 116"/>
              <a:gd name="T37" fmla="*/ 91260 h 177"/>
              <a:gd name="T38" fmla="*/ 55539 w 116"/>
              <a:gd name="T39" fmla="*/ 52371 h 177"/>
              <a:gd name="T40" fmla="*/ 55539 w 116"/>
              <a:gd name="T41" fmla="*/ 49260 h 177"/>
              <a:gd name="T42" fmla="*/ 48340 w 116"/>
              <a:gd name="T43" fmla="*/ 28000 h 177"/>
              <a:gd name="T44" fmla="*/ 45254 w 116"/>
              <a:gd name="T45" fmla="*/ 24371 h 177"/>
              <a:gd name="T46" fmla="*/ 17485 w 116"/>
              <a:gd name="T47" fmla="*/ 3630 h 177"/>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16" h="177">
                <a:moveTo>
                  <a:pt x="34" y="7"/>
                </a:moveTo>
                <a:lnTo>
                  <a:pt x="34" y="7"/>
                </a:lnTo>
                <a:cubicBezTo>
                  <a:pt x="27" y="7"/>
                  <a:pt x="27" y="0"/>
                  <a:pt x="20" y="0"/>
                </a:cubicBezTo>
                <a:cubicBezTo>
                  <a:pt x="20" y="7"/>
                  <a:pt x="20" y="7"/>
                  <a:pt x="20" y="14"/>
                </a:cubicBezTo>
                <a:cubicBezTo>
                  <a:pt x="27" y="20"/>
                  <a:pt x="27" y="34"/>
                  <a:pt x="34" y="41"/>
                </a:cubicBezTo>
                <a:cubicBezTo>
                  <a:pt x="34" y="54"/>
                  <a:pt x="40" y="68"/>
                  <a:pt x="40" y="81"/>
                </a:cubicBezTo>
                <a:lnTo>
                  <a:pt x="34" y="88"/>
                </a:lnTo>
                <a:cubicBezTo>
                  <a:pt x="27" y="95"/>
                  <a:pt x="27" y="95"/>
                  <a:pt x="20" y="101"/>
                </a:cubicBezTo>
                <a:cubicBezTo>
                  <a:pt x="13" y="108"/>
                  <a:pt x="7" y="122"/>
                  <a:pt x="7" y="135"/>
                </a:cubicBezTo>
                <a:lnTo>
                  <a:pt x="0" y="142"/>
                </a:lnTo>
                <a:cubicBezTo>
                  <a:pt x="7" y="149"/>
                  <a:pt x="7" y="149"/>
                  <a:pt x="7" y="149"/>
                </a:cubicBezTo>
                <a:cubicBezTo>
                  <a:pt x="13" y="149"/>
                  <a:pt x="20" y="149"/>
                  <a:pt x="20" y="155"/>
                </a:cubicBezTo>
                <a:cubicBezTo>
                  <a:pt x="27" y="155"/>
                  <a:pt x="27" y="155"/>
                  <a:pt x="34" y="155"/>
                </a:cubicBezTo>
                <a:cubicBezTo>
                  <a:pt x="47" y="169"/>
                  <a:pt x="67" y="176"/>
                  <a:pt x="94" y="169"/>
                </a:cubicBezTo>
                <a:cubicBezTo>
                  <a:pt x="101" y="169"/>
                  <a:pt x="101" y="169"/>
                  <a:pt x="101" y="169"/>
                </a:cubicBezTo>
                <a:lnTo>
                  <a:pt x="108" y="169"/>
                </a:lnTo>
                <a:lnTo>
                  <a:pt x="115" y="176"/>
                </a:lnTo>
                <a:cubicBezTo>
                  <a:pt x="115" y="149"/>
                  <a:pt x="115" y="122"/>
                  <a:pt x="108" y="101"/>
                </a:cubicBezTo>
                <a:cubicBezTo>
                  <a:pt x="108" y="95"/>
                  <a:pt x="108" y="95"/>
                  <a:pt x="108" y="95"/>
                </a:cubicBezTo>
                <a:cubicBezTo>
                  <a:pt x="108" y="74"/>
                  <a:pt x="108" y="61"/>
                  <a:pt x="94" y="54"/>
                </a:cubicBezTo>
                <a:cubicBezTo>
                  <a:pt x="94" y="47"/>
                  <a:pt x="88" y="47"/>
                  <a:pt x="88" y="47"/>
                </a:cubicBezTo>
                <a:cubicBezTo>
                  <a:pt x="74" y="27"/>
                  <a:pt x="54" y="14"/>
                  <a:pt x="34" y="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91" name="Freeform 179"/>
          <p:cNvSpPr>
            <a:spLocks noChangeArrowheads="1"/>
          </p:cNvSpPr>
          <p:nvPr/>
        </p:nvSpPr>
        <p:spPr bwMode="auto">
          <a:xfrm>
            <a:off x="8560594" y="2941638"/>
            <a:ext cx="58738" cy="46038"/>
          </a:xfrm>
          <a:custGeom>
            <a:avLst/>
            <a:gdLst>
              <a:gd name="T0" fmla="*/ 49625 w 224"/>
              <a:gd name="T1" fmla="*/ 87631 h 177"/>
              <a:gd name="T2" fmla="*/ 49625 w 224"/>
              <a:gd name="T3" fmla="*/ 87631 h 177"/>
              <a:gd name="T4" fmla="*/ 53282 w 224"/>
              <a:gd name="T5" fmla="*/ 87631 h 177"/>
              <a:gd name="T6" fmla="*/ 63729 w 224"/>
              <a:gd name="T7" fmla="*/ 73631 h 177"/>
              <a:gd name="T8" fmla="*/ 74177 w 224"/>
              <a:gd name="T9" fmla="*/ 77260 h 177"/>
              <a:gd name="T10" fmla="*/ 91937 w 224"/>
              <a:gd name="T11" fmla="*/ 80371 h 177"/>
              <a:gd name="T12" fmla="*/ 91937 w 224"/>
              <a:gd name="T13" fmla="*/ 80371 h 177"/>
              <a:gd name="T14" fmla="*/ 102385 w 224"/>
              <a:gd name="T15" fmla="*/ 84001 h 177"/>
              <a:gd name="T16" fmla="*/ 116489 w 224"/>
              <a:gd name="T17" fmla="*/ 91260 h 177"/>
              <a:gd name="T18" fmla="*/ 102385 w 224"/>
              <a:gd name="T19" fmla="*/ 42001 h 177"/>
              <a:gd name="T20" fmla="*/ 91937 w 224"/>
              <a:gd name="T21" fmla="*/ 35260 h 177"/>
              <a:gd name="T22" fmla="*/ 91937 w 224"/>
              <a:gd name="T23" fmla="*/ 35260 h 177"/>
              <a:gd name="T24" fmla="*/ 74177 w 224"/>
              <a:gd name="T25" fmla="*/ 31630 h 177"/>
              <a:gd name="T26" fmla="*/ 56416 w 224"/>
              <a:gd name="T27" fmla="*/ 28000 h 177"/>
              <a:gd name="T28" fmla="*/ 66863 w 224"/>
              <a:gd name="T29" fmla="*/ 10371 h 177"/>
              <a:gd name="T30" fmla="*/ 49625 w 224"/>
              <a:gd name="T31" fmla="*/ 14000 h 177"/>
              <a:gd name="T32" fmla="*/ 24551 w 224"/>
              <a:gd name="T33" fmla="*/ 24371 h 177"/>
              <a:gd name="T34" fmla="*/ 14104 w 224"/>
              <a:gd name="T35" fmla="*/ 24371 h 177"/>
              <a:gd name="T36" fmla="*/ 0 w 224"/>
              <a:gd name="T37" fmla="*/ 0 h 177"/>
              <a:gd name="T38" fmla="*/ 0 w 224"/>
              <a:gd name="T39" fmla="*/ 0 h 177"/>
              <a:gd name="T40" fmla="*/ 0 w 224"/>
              <a:gd name="T41" fmla="*/ 0 h 177"/>
              <a:gd name="T42" fmla="*/ 24551 w 224"/>
              <a:gd name="T43" fmla="*/ 59630 h 177"/>
              <a:gd name="T44" fmla="*/ 39178 w 224"/>
              <a:gd name="T45" fmla="*/ 49260 h 177"/>
              <a:gd name="T46" fmla="*/ 49625 w 224"/>
              <a:gd name="T47" fmla="*/ 87631 h 177"/>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224" h="177">
                <a:moveTo>
                  <a:pt x="95" y="169"/>
                </a:moveTo>
                <a:lnTo>
                  <a:pt x="95" y="169"/>
                </a:lnTo>
                <a:cubicBezTo>
                  <a:pt x="95" y="169"/>
                  <a:pt x="95" y="169"/>
                  <a:pt x="102" y="169"/>
                </a:cubicBezTo>
                <a:cubicBezTo>
                  <a:pt x="115" y="162"/>
                  <a:pt x="115" y="149"/>
                  <a:pt x="122" y="142"/>
                </a:cubicBezTo>
                <a:cubicBezTo>
                  <a:pt x="128" y="142"/>
                  <a:pt x="135" y="149"/>
                  <a:pt x="142" y="149"/>
                </a:cubicBezTo>
                <a:cubicBezTo>
                  <a:pt x="149" y="149"/>
                  <a:pt x="162" y="155"/>
                  <a:pt x="176" y="155"/>
                </a:cubicBezTo>
                <a:cubicBezTo>
                  <a:pt x="183" y="162"/>
                  <a:pt x="189" y="162"/>
                  <a:pt x="196" y="162"/>
                </a:cubicBezTo>
                <a:cubicBezTo>
                  <a:pt x="203" y="169"/>
                  <a:pt x="216" y="176"/>
                  <a:pt x="223" y="176"/>
                </a:cubicBezTo>
                <a:cubicBezTo>
                  <a:pt x="223" y="135"/>
                  <a:pt x="216" y="101"/>
                  <a:pt x="196" y="81"/>
                </a:cubicBezTo>
                <a:cubicBezTo>
                  <a:pt x="189" y="74"/>
                  <a:pt x="183" y="74"/>
                  <a:pt x="176" y="68"/>
                </a:cubicBezTo>
                <a:cubicBezTo>
                  <a:pt x="162" y="61"/>
                  <a:pt x="156" y="61"/>
                  <a:pt x="142" y="61"/>
                </a:cubicBezTo>
                <a:cubicBezTo>
                  <a:pt x="128" y="54"/>
                  <a:pt x="115" y="54"/>
                  <a:pt x="108" y="54"/>
                </a:cubicBezTo>
                <a:cubicBezTo>
                  <a:pt x="108" y="47"/>
                  <a:pt x="115" y="34"/>
                  <a:pt x="128" y="20"/>
                </a:cubicBezTo>
                <a:cubicBezTo>
                  <a:pt x="108" y="20"/>
                  <a:pt x="102" y="20"/>
                  <a:pt x="95" y="27"/>
                </a:cubicBezTo>
                <a:cubicBezTo>
                  <a:pt x="75" y="34"/>
                  <a:pt x="68" y="41"/>
                  <a:pt x="47" y="47"/>
                </a:cubicBezTo>
                <a:cubicBezTo>
                  <a:pt x="41" y="47"/>
                  <a:pt x="34" y="47"/>
                  <a:pt x="27" y="47"/>
                </a:cubicBezTo>
                <a:cubicBezTo>
                  <a:pt x="21" y="27"/>
                  <a:pt x="27" y="0"/>
                  <a:pt x="0" y="0"/>
                </a:cubicBezTo>
                <a:cubicBezTo>
                  <a:pt x="14" y="41"/>
                  <a:pt x="14" y="122"/>
                  <a:pt x="47" y="115"/>
                </a:cubicBezTo>
                <a:cubicBezTo>
                  <a:pt x="54" y="115"/>
                  <a:pt x="61" y="108"/>
                  <a:pt x="75" y="95"/>
                </a:cubicBezTo>
                <a:cubicBezTo>
                  <a:pt x="81" y="122"/>
                  <a:pt x="75" y="155"/>
                  <a:pt x="95" y="169"/>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92" name="Freeform 180"/>
          <p:cNvSpPr>
            <a:spLocks noChangeArrowheads="1"/>
          </p:cNvSpPr>
          <p:nvPr/>
        </p:nvSpPr>
        <p:spPr bwMode="auto">
          <a:xfrm>
            <a:off x="8292307" y="2944019"/>
            <a:ext cx="21431" cy="33338"/>
          </a:xfrm>
          <a:custGeom>
            <a:avLst/>
            <a:gdLst>
              <a:gd name="T0" fmla="*/ 18075 w 82"/>
              <a:gd name="T1" fmla="*/ 62413 h 129"/>
              <a:gd name="T2" fmla="*/ 18075 w 82"/>
              <a:gd name="T3" fmla="*/ 62413 h 129"/>
              <a:gd name="T4" fmla="*/ 39339 w 82"/>
              <a:gd name="T5" fmla="*/ 0 h 129"/>
              <a:gd name="T6" fmla="*/ 18075 w 82"/>
              <a:gd name="T7" fmla="*/ 0 h 129"/>
              <a:gd name="T8" fmla="*/ 0 w 82"/>
              <a:gd name="T9" fmla="*/ 0 h 129"/>
              <a:gd name="T10" fmla="*/ 0 w 82"/>
              <a:gd name="T11" fmla="*/ 62413 h 129"/>
              <a:gd name="T12" fmla="*/ 18075 w 82"/>
              <a:gd name="T13" fmla="*/ 62413 h 12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82" h="129">
                <a:moveTo>
                  <a:pt x="34" y="121"/>
                </a:moveTo>
                <a:lnTo>
                  <a:pt x="34" y="121"/>
                </a:lnTo>
                <a:cubicBezTo>
                  <a:pt x="81" y="108"/>
                  <a:pt x="81" y="54"/>
                  <a:pt x="74" y="0"/>
                </a:cubicBezTo>
                <a:cubicBezTo>
                  <a:pt x="34" y="0"/>
                  <a:pt x="34" y="0"/>
                  <a:pt x="34" y="0"/>
                </a:cubicBezTo>
                <a:cubicBezTo>
                  <a:pt x="0" y="0"/>
                  <a:pt x="0" y="0"/>
                  <a:pt x="0" y="0"/>
                </a:cubicBezTo>
                <a:cubicBezTo>
                  <a:pt x="0" y="121"/>
                  <a:pt x="0" y="121"/>
                  <a:pt x="0" y="121"/>
                </a:cubicBezTo>
                <a:cubicBezTo>
                  <a:pt x="14" y="128"/>
                  <a:pt x="27" y="121"/>
                  <a:pt x="34" y="12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93" name="Freeform 181"/>
          <p:cNvSpPr>
            <a:spLocks noChangeArrowheads="1"/>
          </p:cNvSpPr>
          <p:nvPr/>
        </p:nvSpPr>
        <p:spPr bwMode="auto">
          <a:xfrm>
            <a:off x="8301038" y="2997994"/>
            <a:ext cx="29369" cy="42069"/>
          </a:xfrm>
          <a:custGeom>
            <a:avLst/>
            <a:gdLst>
              <a:gd name="T0" fmla="*/ 21048 w 109"/>
              <a:gd name="T1" fmla="*/ 81251 h 163"/>
              <a:gd name="T2" fmla="*/ 21048 w 109"/>
              <a:gd name="T3" fmla="*/ 81251 h 163"/>
              <a:gd name="T4" fmla="*/ 35256 w 109"/>
              <a:gd name="T5" fmla="*/ 81251 h 163"/>
              <a:gd name="T6" fmla="*/ 35256 w 109"/>
              <a:gd name="T7" fmla="*/ 3646 h 163"/>
              <a:gd name="T8" fmla="*/ 21048 w 109"/>
              <a:gd name="T9" fmla="*/ 35417 h 163"/>
              <a:gd name="T10" fmla="*/ 21048 w 109"/>
              <a:gd name="T11" fmla="*/ 81251 h 16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9" h="163">
                <a:moveTo>
                  <a:pt x="40" y="156"/>
                </a:moveTo>
                <a:lnTo>
                  <a:pt x="40" y="156"/>
                </a:lnTo>
                <a:cubicBezTo>
                  <a:pt x="47" y="156"/>
                  <a:pt x="61" y="156"/>
                  <a:pt x="67" y="156"/>
                </a:cubicBezTo>
                <a:cubicBezTo>
                  <a:pt x="108" y="162"/>
                  <a:pt x="108" y="0"/>
                  <a:pt x="67" y="7"/>
                </a:cubicBezTo>
                <a:cubicBezTo>
                  <a:pt x="67" y="21"/>
                  <a:pt x="54" y="41"/>
                  <a:pt x="40" y="68"/>
                </a:cubicBezTo>
                <a:cubicBezTo>
                  <a:pt x="20" y="102"/>
                  <a:pt x="0" y="149"/>
                  <a:pt x="40" y="156"/>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94" name="Freeform 182"/>
          <p:cNvSpPr>
            <a:spLocks noChangeArrowheads="1"/>
          </p:cNvSpPr>
          <p:nvPr/>
        </p:nvSpPr>
        <p:spPr bwMode="auto">
          <a:xfrm>
            <a:off x="8148638" y="1499394"/>
            <a:ext cx="48419" cy="41275"/>
          </a:xfrm>
          <a:custGeom>
            <a:avLst/>
            <a:gdLst>
              <a:gd name="T0" fmla="*/ 81699 w 184"/>
              <a:gd name="T1" fmla="*/ 25254 h 157"/>
              <a:gd name="T2" fmla="*/ 81699 w 184"/>
              <a:gd name="T3" fmla="*/ 25254 h 157"/>
              <a:gd name="T4" fmla="*/ 67559 w 184"/>
              <a:gd name="T5" fmla="*/ 3683 h 157"/>
              <a:gd name="T6" fmla="*/ 60227 w 184"/>
              <a:gd name="T7" fmla="*/ 3683 h 157"/>
              <a:gd name="T8" fmla="*/ 42421 w 184"/>
              <a:gd name="T9" fmla="*/ 3683 h 157"/>
              <a:gd name="T10" fmla="*/ 0 w 184"/>
              <a:gd name="T11" fmla="*/ 17888 h 157"/>
              <a:gd name="T12" fmla="*/ 42421 w 184"/>
              <a:gd name="T13" fmla="*/ 53664 h 157"/>
              <a:gd name="T14" fmla="*/ 60227 w 184"/>
              <a:gd name="T15" fmla="*/ 60504 h 157"/>
              <a:gd name="T16" fmla="*/ 78033 w 184"/>
              <a:gd name="T17" fmla="*/ 82075 h 157"/>
              <a:gd name="T18" fmla="*/ 81699 w 184"/>
              <a:gd name="T19" fmla="*/ 74709 h 157"/>
              <a:gd name="T20" fmla="*/ 88507 w 184"/>
              <a:gd name="T21" fmla="*/ 56821 h 157"/>
              <a:gd name="T22" fmla="*/ 92173 w 184"/>
              <a:gd name="T23" fmla="*/ 56821 h 157"/>
              <a:gd name="T24" fmla="*/ 88507 w 184"/>
              <a:gd name="T25" fmla="*/ 32093 h 157"/>
              <a:gd name="T26" fmla="*/ 81699 w 184"/>
              <a:gd name="T27" fmla="*/ 25254 h 15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84" h="157">
                <a:moveTo>
                  <a:pt x="156" y="48"/>
                </a:moveTo>
                <a:lnTo>
                  <a:pt x="156" y="48"/>
                </a:lnTo>
                <a:cubicBezTo>
                  <a:pt x="142" y="41"/>
                  <a:pt x="129" y="27"/>
                  <a:pt x="129" y="7"/>
                </a:cubicBezTo>
                <a:cubicBezTo>
                  <a:pt x="122" y="7"/>
                  <a:pt x="122" y="7"/>
                  <a:pt x="115" y="7"/>
                </a:cubicBezTo>
                <a:cubicBezTo>
                  <a:pt x="102" y="0"/>
                  <a:pt x="88" y="0"/>
                  <a:pt x="81" y="7"/>
                </a:cubicBezTo>
                <a:cubicBezTo>
                  <a:pt x="54" y="14"/>
                  <a:pt x="41" y="41"/>
                  <a:pt x="0" y="34"/>
                </a:cubicBezTo>
                <a:cubicBezTo>
                  <a:pt x="14" y="102"/>
                  <a:pt x="48" y="102"/>
                  <a:pt x="81" y="102"/>
                </a:cubicBezTo>
                <a:cubicBezTo>
                  <a:pt x="88" y="108"/>
                  <a:pt x="102" y="108"/>
                  <a:pt x="115" y="115"/>
                </a:cubicBezTo>
                <a:cubicBezTo>
                  <a:pt x="129" y="122"/>
                  <a:pt x="142" y="135"/>
                  <a:pt x="149" y="156"/>
                </a:cubicBezTo>
                <a:cubicBezTo>
                  <a:pt x="156" y="149"/>
                  <a:pt x="156" y="149"/>
                  <a:pt x="156" y="142"/>
                </a:cubicBezTo>
                <a:cubicBezTo>
                  <a:pt x="156" y="129"/>
                  <a:pt x="156" y="108"/>
                  <a:pt x="169" y="108"/>
                </a:cubicBezTo>
                <a:cubicBezTo>
                  <a:pt x="176" y="108"/>
                  <a:pt x="176" y="108"/>
                  <a:pt x="176" y="108"/>
                </a:cubicBezTo>
                <a:cubicBezTo>
                  <a:pt x="183" y="88"/>
                  <a:pt x="176" y="75"/>
                  <a:pt x="169" y="61"/>
                </a:cubicBezTo>
                <a:cubicBezTo>
                  <a:pt x="169" y="54"/>
                  <a:pt x="162" y="54"/>
                  <a:pt x="156" y="4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95" name="Freeform 183"/>
          <p:cNvSpPr>
            <a:spLocks noChangeArrowheads="1"/>
          </p:cNvSpPr>
          <p:nvPr/>
        </p:nvSpPr>
        <p:spPr bwMode="auto">
          <a:xfrm>
            <a:off x="8160544" y="2001838"/>
            <a:ext cx="46831" cy="23019"/>
          </a:xfrm>
          <a:custGeom>
            <a:avLst/>
            <a:gdLst>
              <a:gd name="T0" fmla="*/ 34440 w 183"/>
              <a:gd name="T1" fmla="*/ 42240 h 88"/>
              <a:gd name="T2" fmla="*/ 34440 w 183"/>
              <a:gd name="T3" fmla="*/ 42240 h 88"/>
              <a:gd name="T4" fmla="*/ 55516 w 183"/>
              <a:gd name="T5" fmla="*/ 34939 h 88"/>
              <a:gd name="T6" fmla="*/ 62198 w 183"/>
              <a:gd name="T7" fmla="*/ 34939 h 88"/>
              <a:gd name="T8" fmla="*/ 69394 w 183"/>
              <a:gd name="T9" fmla="*/ 34939 h 88"/>
              <a:gd name="T10" fmla="*/ 89956 w 183"/>
              <a:gd name="T11" fmla="*/ 38589 h 88"/>
              <a:gd name="T12" fmla="*/ 69394 w 183"/>
              <a:gd name="T13" fmla="*/ 10430 h 88"/>
              <a:gd name="T14" fmla="*/ 62198 w 183"/>
              <a:gd name="T15" fmla="*/ 6779 h 88"/>
              <a:gd name="T16" fmla="*/ 55516 w 183"/>
              <a:gd name="T17" fmla="*/ 6779 h 88"/>
              <a:gd name="T18" fmla="*/ 34440 w 183"/>
              <a:gd name="T19" fmla="*/ 6779 h 88"/>
              <a:gd name="T20" fmla="*/ 16963 w 183"/>
              <a:gd name="T21" fmla="*/ 0 h 88"/>
              <a:gd name="T22" fmla="*/ 13879 w 183"/>
              <a:gd name="T23" fmla="*/ 0 h 88"/>
              <a:gd name="T24" fmla="*/ 0 w 183"/>
              <a:gd name="T25" fmla="*/ 38589 h 88"/>
              <a:gd name="T26" fmla="*/ 16963 w 183"/>
              <a:gd name="T27" fmla="*/ 45369 h 88"/>
              <a:gd name="T28" fmla="*/ 34440 w 183"/>
              <a:gd name="T29" fmla="*/ 42240 h 88"/>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83" h="88">
                <a:moveTo>
                  <a:pt x="67" y="81"/>
                </a:moveTo>
                <a:lnTo>
                  <a:pt x="67" y="81"/>
                </a:lnTo>
                <a:cubicBezTo>
                  <a:pt x="81" y="81"/>
                  <a:pt x="94" y="74"/>
                  <a:pt x="108" y="67"/>
                </a:cubicBezTo>
                <a:cubicBezTo>
                  <a:pt x="114" y="67"/>
                  <a:pt x="114" y="67"/>
                  <a:pt x="121" y="67"/>
                </a:cubicBezTo>
                <a:cubicBezTo>
                  <a:pt x="128" y="67"/>
                  <a:pt x="128" y="67"/>
                  <a:pt x="135" y="67"/>
                </a:cubicBezTo>
                <a:cubicBezTo>
                  <a:pt x="148" y="67"/>
                  <a:pt x="162" y="67"/>
                  <a:pt x="175" y="74"/>
                </a:cubicBezTo>
                <a:cubicBezTo>
                  <a:pt x="182" y="33"/>
                  <a:pt x="162" y="20"/>
                  <a:pt x="135" y="20"/>
                </a:cubicBezTo>
                <a:cubicBezTo>
                  <a:pt x="128" y="20"/>
                  <a:pt x="128" y="13"/>
                  <a:pt x="121" y="13"/>
                </a:cubicBezTo>
                <a:cubicBezTo>
                  <a:pt x="121" y="13"/>
                  <a:pt x="114" y="13"/>
                  <a:pt x="108" y="13"/>
                </a:cubicBezTo>
                <a:cubicBezTo>
                  <a:pt x="94" y="13"/>
                  <a:pt x="81" y="13"/>
                  <a:pt x="67" y="13"/>
                </a:cubicBezTo>
                <a:cubicBezTo>
                  <a:pt x="54" y="6"/>
                  <a:pt x="40" y="6"/>
                  <a:pt x="33" y="0"/>
                </a:cubicBezTo>
                <a:lnTo>
                  <a:pt x="27" y="0"/>
                </a:lnTo>
                <a:cubicBezTo>
                  <a:pt x="27" y="33"/>
                  <a:pt x="13" y="54"/>
                  <a:pt x="0" y="74"/>
                </a:cubicBezTo>
                <a:cubicBezTo>
                  <a:pt x="13" y="81"/>
                  <a:pt x="20" y="87"/>
                  <a:pt x="33" y="87"/>
                </a:cubicBezTo>
                <a:cubicBezTo>
                  <a:pt x="40" y="87"/>
                  <a:pt x="54" y="87"/>
                  <a:pt x="67" y="8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496" name="Freeform 184"/>
          <p:cNvSpPr>
            <a:spLocks noChangeArrowheads="1"/>
          </p:cNvSpPr>
          <p:nvPr/>
        </p:nvSpPr>
        <p:spPr bwMode="auto">
          <a:xfrm>
            <a:off x="8549482" y="2962275"/>
            <a:ext cx="28575" cy="32544"/>
          </a:xfrm>
          <a:custGeom>
            <a:avLst/>
            <a:gdLst>
              <a:gd name="T0" fmla="*/ 3683 w 109"/>
              <a:gd name="T1" fmla="*/ 63723 h 123"/>
              <a:gd name="T2" fmla="*/ 3683 w 109"/>
              <a:gd name="T3" fmla="*/ 63723 h 123"/>
              <a:gd name="T4" fmla="*/ 17891 w 109"/>
              <a:gd name="T5" fmla="*/ 63723 h 123"/>
              <a:gd name="T6" fmla="*/ 24732 w 109"/>
              <a:gd name="T7" fmla="*/ 63723 h 123"/>
              <a:gd name="T8" fmla="*/ 49464 w 109"/>
              <a:gd name="T9" fmla="*/ 53276 h 123"/>
              <a:gd name="T10" fmla="*/ 56831 w 109"/>
              <a:gd name="T11" fmla="*/ 38651 h 123"/>
              <a:gd name="T12" fmla="*/ 49464 w 109"/>
              <a:gd name="T13" fmla="*/ 35518 h 123"/>
              <a:gd name="T14" fmla="*/ 24732 w 109"/>
              <a:gd name="T15" fmla="*/ 0 h 123"/>
              <a:gd name="T16" fmla="*/ 17891 w 109"/>
              <a:gd name="T17" fmla="*/ 0 h 123"/>
              <a:gd name="T18" fmla="*/ 17891 w 109"/>
              <a:gd name="T19" fmla="*/ 0 h 123"/>
              <a:gd name="T20" fmla="*/ 17891 w 109"/>
              <a:gd name="T21" fmla="*/ 7312 h 123"/>
              <a:gd name="T22" fmla="*/ 17891 w 109"/>
              <a:gd name="T23" fmla="*/ 21415 h 123"/>
              <a:gd name="T24" fmla="*/ 3683 w 109"/>
              <a:gd name="T25" fmla="*/ 45964 h 123"/>
              <a:gd name="T26" fmla="*/ 3683 w 109"/>
              <a:gd name="T27" fmla="*/ 63723 h 12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09" h="123">
                <a:moveTo>
                  <a:pt x="7" y="122"/>
                </a:moveTo>
                <a:lnTo>
                  <a:pt x="7" y="122"/>
                </a:lnTo>
                <a:cubicBezTo>
                  <a:pt x="20" y="122"/>
                  <a:pt x="27" y="122"/>
                  <a:pt x="34" y="122"/>
                </a:cubicBezTo>
                <a:cubicBezTo>
                  <a:pt x="41" y="122"/>
                  <a:pt x="41" y="122"/>
                  <a:pt x="47" y="122"/>
                </a:cubicBezTo>
                <a:cubicBezTo>
                  <a:pt x="68" y="122"/>
                  <a:pt x="88" y="115"/>
                  <a:pt x="94" y="102"/>
                </a:cubicBezTo>
                <a:cubicBezTo>
                  <a:pt x="101" y="95"/>
                  <a:pt x="101" y="81"/>
                  <a:pt x="108" y="74"/>
                </a:cubicBezTo>
                <a:cubicBezTo>
                  <a:pt x="101" y="74"/>
                  <a:pt x="101" y="74"/>
                  <a:pt x="94" y="68"/>
                </a:cubicBezTo>
                <a:cubicBezTo>
                  <a:pt x="68" y="61"/>
                  <a:pt x="81" y="7"/>
                  <a:pt x="47" y="0"/>
                </a:cubicBezTo>
                <a:cubicBezTo>
                  <a:pt x="41" y="0"/>
                  <a:pt x="41" y="0"/>
                  <a:pt x="34" y="0"/>
                </a:cubicBezTo>
                <a:cubicBezTo>
                  <a:pt x="34" y="0"/>
                  <a:pt x="34" y="7"/>
                  <a:pt x="34" y="14"/>
                </a:cubicBezTo>
                <a:cubicBezTo>
                  <a:pt x="34" y="20"/>
                  <a:pt x="34" y="34"/>
                  <a:pt x="34" y="41"/>
                </a:cubicBezTo>
                <a:cubicBezTo>
                  <a:pt x="27" y="61"/>
                  <a:pt x="14" y="68"/>
                  <a:pt x="7" y="88"/>
                </a:cubicBezTo>
                <a:cubicBezTo>
                  <a:pt x="7" y="95"/>
                  <a:pt x="0" y="108"/>
                  <a:pt x="7" y="122"/>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03" name="Freeform 191"/>
          <p:cNvSpPr>
            <a:spLocks noChangeArrowheads="1"/>
          </p:cNvSpPr>
          <p:nvPr/>
        </p:nvSpPr>
        <p:spPr bwMode="auto">
          <a:xfrm>
            <a:off x="8677275" y="2539207"/>
            <a:ext cx="39688" cy="39688"/>
          </a:xfrm>
          <a:custGeom>
            <a:avLst/>
            <a:gdLst>
              <a:gd name="T0" fmla="*/ 14135 w 149"/>
              <a:gd name="T1" fmla="*/ 76190 h 156"/>
              <a:gd name="T2" fmla="*/ 14135 w 149"/>
              <a:gd name="T3" fmla="*/ 76190 h 156"/>
              <a:gd name="T4" fmla="*/ 17800 w 149"/>
              <a:gd name="T5" fmla="*/ 69497 h 156"/>
              <a:gd name="T6" fmla="*/ 31936 w 149"/>
              <a:gd name="T7" fmla="*/ 62290 h 156"/>
              <a:gd name="T8" fmla="*/ 35601 w 149"/>
              <a:gd name="T9" fmla="*/ 62290 h 156"/>
              <a:gd name="T10" fmla="*/ 52877 w 149"/>
              <a:gd name="T11" fmla="*/ 69497 h 156"/>
              <a:gd name="T12" fmla="*/ 77483 w 149"/>
              <a:gd name="T13" fmla="*/ 76190 h 156"/>
              <a:gd name="T14" fmla="*/ 77483 w 149"/>
              <a:gd name="T15" fmla="*/ 76190 h 156"/>
              <a:gd name="T16" fmla="*/ 77483 w 149"/>
              <a:gd name="T17" fmla="*/ 73101 h 156"/>
              <a:gd name="T18" fmla="*/ 52877 w 149"/>
              <a:gd name="T19" fmla="*/ 24195 h 156"/>
              <a:gd name="T20" fmla="*/ 35601 w 149"/>
              <a:gd name="T21" fmla="*/ 10296 h 156"/>
              <a:gd name="T22" fmla="*/ 31936 w 149"/>
              <a:gd name="T23" fmla="*/ 6692 h 156"/>
              <a:gd name="T24" fmla="*/ 17800 w 149"/>
              <a:gd name="T25" fmla="*/ 0 h 156"/>
              <a:gd name="T26" fmla="*/ 14135 w 149"/>
              <a:gd name="T27" fmla="*/ 0 h 156"/>
              <a:gd name="T28" fmla="*/ 17800 w 149"/>
              <a:gd name="T29" fmla="*/ 10296 h 156"/>
              <a:gd name="T30" fmla="*/ 17800 w 149"/>
              <a:gd name="T31" fmla="*/ 24195 h 156"/>
              <a:gd name="T32" fmla="*/ 3665 w 149"/>
              <a:gd name="T33" fmla="*/ 51994 h 156"/>
              <a:gd name="T34" fmla="*/ 3665 w 149"/>
              <a:gd name="T35" fmla="*/ 69497 h 156"/>
              <a:gd name="T36" fmla="*/ 14135 w 149"/>
              <a:gd name="T37" fmla="*/ 76190 h 15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49" h="156">
                <a:moveTo>
                  <a:pt x="27" y="148"/>
                </a:moveTo>
                <a:lnTo>
                  <a:pt x="27" y="148"/>
                </a:lnTo>
                <a:cubicBezTo>
                  <a:pt x="27" y="142"/>
                  <a:pt x="27" y="135"/>
                  <a:pt x="34" y="135"/>
                </a:cubicBezTo>
                <a:cubicBezTo>
                  <a:pt x="41" y="121"/>
                  <a:pt x="47" y="115"/>
                  <a:pt x="61" y="121"/>
                </a:cubicBezTo>
                <a:cubicBezTo>
                  <a:pt x="61" y="121"/>
                  <a:pt x="61" y="121"/>
                  <a:pt x="68" y="121"/>
                </a:cubicBezTo>
                <a:cubicBezTo>
                  <a:pt x="74" y="121"/>
                  <a:pt x="88" y="128"/>
                  <a:pt x="101" y="135"/>
                </a:cubicBezTo>
                <a:cubicBezTo>
                  <a:pt x="115" y="148"/>
                  <a:pt x="134" y="155"/>
                  <a:pt x="148" y="148"/>
                </a:cubicBezTo>
                <a:cubicBezTo>
                  <a:pt x="148" y="142"/>
                  <a:pt x="148" y="142"/>
                  <a:pt x="148" y="142"/>
                </a:cubicBezTo>
                <a:cubicBezTo>
                  <a:pt x="141" y="108"/>
                  <a:pt x="122" y="74"/>
                  <a:pt x="101" y="47"/>
                </a:cubicBezTo>
                <a:cubicBezTo>
                  <a:pt x="88" y="40"/>
                  <a:pt x="81" y="27"/>
                  <a:pt x="68" y="20"/>
                </a:cubicBezTo>
                <a:cubicBezTo>
                  <a:pt x="61" y="20"/>
                  <a:pt x="61" y="13"/>
                  <a:pt x="61" y="13"/>
                </a:cubicBezTo>
                <a:cubicBezTo>
                  <a:pt x="54" y="13"/>
                  <a:pt x="41" y="7"/>
                  <a:pt x="34" y="0"/>
                </a:cubicBezTo>
                <a:cubicBezTo>
                  <a:pt x="27" y="0"/>
                  <a:pt x="27" y="0"/>
                  <a:pt x="27" y="0"/>
                </a:cubicBezTo>
                <a:cubicBezTo>
                  <a:pt x="27" y="7"/>
                  <a:pt x="34" y="13"/>
                  <a:pt x="34" y="20"/>
                </a:cubicBezTo>
                <a:cubicBezTo>
                  <a:pt x="34" y="27"/>
                  <a:pt x="34" y="40"/>
                  <a:pt x="34" y="47"/>
                </a:cubicBezTo>
                <a:cubicBezTo>
                  <a:pt x="27" y="67"/>
                  <a:pt x="13" y="88"/>
                  <a:pt x="7" y="101"/>
                </a:cubicBezTo>
                <a:cubicBezTo>
                  <a:pt x="0" y="115"/>
                  <a:pt x="0" y="128"/>
                  <a:pt x="7" y="135"/>
                </a:cubicBezTo>
                <a:cubicBezTo>
                  <a:pt x="13" y="142"/>
                  <a:pt x="20" y="148"/>
                  <a:pt x="27" y="14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05" name="Freeform 193"/>
          <p:cNvSpPr>
            <a:spLocks noChangeArrowheads="1"/>
          </p:cNvSpPr>
          <p:nvPr/>
        </p:nvSpPr>
        <p:spPr bwMode="auto">
          <a:xfrm>
            <a:off x="8651082" y="2263775"/>
            <a:ext cx="36513" cy="38894"/>
          </a:xfrm>
          <a:custGeom>
            <a:avLst/>
            <a:gdLst>
              <a:gd name="T0" fmla="*/ 34399 w 143"/>
              <a:gd name="T1" fmla="*/ 77489 h 149"/>
              <a:gd name="T2" fmla="*/ 34399 w 143"/>
              <a:gd name="T3" fmla="*/ 77489 h 149"/>
              <a:gd name="T4" fmla="*/ 37993 w 143"/>
              <a:gd name="T5" fmla="*/ 77489 h 149"/>
              <a:gd name="T6" fmla="*/ 55449 w 143"/>
              <a:gd name="T7" fmla="*/ 56546 h 149"/>
              <a:gd name="T8" fmla="*/ 65718 w 143"/>
              <a:gd name="T9" fmla="*/ 14137 h 149"/>
              <a:gd name="T10" fmla="*/ 55449 w 143"/>
              <a:gd name="T11" fmla="*/ 17278 h 149"/>
              <a:gd name="T12" fmla="*/ 34399 w 143"/>
              <a:gd name="T13" fmla="*/ 10472 h 149"/>
              <a:gd name="T14" fmla="*/ 30805 w 143"/>
              <a:gd name="T15" fmla="*/ 10472 h 149"/>
              <a:gd name="T16" fmla="*/ 20537 w 143"/>
              <a:gd name="T17" fmla="*/ 3141 h 149"/>
              <a:gd name="T18" fmla="*/ 10268 w 143"/>
              <a:gd name="T19" fmla="*/ 0 h 149"/>
              <a:gd name="T20" fmla="*/ 0 w 143"/>
              <a:gd name="T21" fmla="*/ 14137 h 149"/>
              <a:gd name="T22" fmla="*/ 10268 w 143"/>
              <a:gd name="T23" fmla="*/ 14137 h 149"/>
              <a:gd name="T24" fmla="*/ 20537 w 143"/>
              <a:gd name="T25" fmla="*/ 20943 h 149"/>
              <a:gd name="T26" fmla="*/ 30805 w 143"/>
              <a:gd name="T27" fmla="*/ 73824 h 149"/>
              <a:gd name="T28" fmla="*/ 34399 w 143"/>
              <a:gd name="T29" fmla="*/ 77489 h 14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43" h="149">
                <a:moveTo>
                  <a:pt x="67" y="148"/>
                </a:moveTo>
                <a:lnTo>
                  <a:pt x="67" y="148"/>
                </a:lnTo>
                <a:cubicBezTo>
                  <a:pt x="74" y="148"/>
                  <a:pt x="74" y="148"/>
                  <a:pt x="74" y="148"/>
                </a:cubicBezTo>
                <a:cubicBezTo>
                  <a:pt x="81" y="128"/>
                  <a:pt x="94" y="114"/>
                  <a:pt x="108" y="108"/>
                </a:cubicBezTo>
                <a:cubicBezTo>
                  <a:pt x="128" y="87"/>
                  <a:pt x="142" y="67"/>
                  <a:pt x="128" y="27"/>
                </a:cubicBezTo>
                <a:cubicBezTo>
                  <a:pt x="121" y="27"/>
                  <a:pt x="114" y="33"/>
                  <a:pt x="108" y="33"/>
                </a:cubicBezTo>
                <a:cubicBezTo>
                  <a:pt x="94" y="33"/>
                  <a:pt x="81" y="27"/>
                  <a:pt x="67" y="20"/>
                </a:cubicBezTo>
                <a:lnTo>
                  <a:pt x="60" y="20"/>
                </a:lnTo>
                <a:cubicBezTo>
                  <a:pt x="54" y="13"/>
                  <a:pt x="47" y="6"/>
                  <a:pt x="40" y="6"/>
                </a:cubicBezTo>
                <a:cubicBezTo>
                  <a:pt x="33" y="0"/>
                  <a:pt x="27" y="0"/>
                  <a:pt x="20" y="0"/>
                </a:cubicBezTo>
                <a:cubicBezTo>
                  <a:pt x="13" y="0"/>
                  <a:pt x="6" y="6"/>
                  <a:pt x="0" y="27"/>
                </a:cubicBezTo>
                <a:cubicBezTo>
                  <a:pt x="13" y="27"/>
                  <a:pt x="20" y="27"/>
                  <a:pt x="20" y="27"/>
                </a:cubicBezTo>
                <a:cubicBezTo>
                  <a:pt x="33" y="27"/>
                  <a:pt x="33" y="33"/>
                  <a:pt x="40" y="40"/>
                </a:cubicBezTo>
                <a:cubicBezTo>
                  <a:pt x="54" y="67"/>
                  <a:pt x="40" y="121"/>
                  <a:pt x="60" y="141"/>
                </a:cubicBezTo>
                <a:lnTo>
                  <a:pt x="67" y="148"/>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08" name="Freeform 196"/>
          <p:cNvSpPr>
            <a:spLocks noChangeArrowheads="1"/>
          </p:cNvSpPr>
          <p:nvPr/>
        </p:nvSpPr>
        <p:spPr bwMode="auto">
          <a:xfrm>
            <a:off x="8662988" y="2231232"/>
            <a:ext cx="36513" cy="32544"/>
          </a:xfrm>
          <a:custGeom>
            <a:avLst/>
            <a:gdLst>
              <a:gd name="T0" fmla="*/ 10268 w 143"/>
              <a:gd name="T1" fmla="*/ 56410 h 123"/>
              <a:gd name="T2" fmla="*/ 10268 w 143"/>
              <a:gd name="T3" fmla="*/ 56410 h 123"/>
              <a:gd name="T4" fmla="*/ 27725 w 143"/>
              <a:gd name="T5" fmla="*/ 63723 h 123"/>
              <a:gd name="T6" fmla="*/ 31319 w 143"/>
              <a:gd name="T7" fmla="*/ 60066 h 123"/>
              <a:gd name="T8" fmla="*/ 45181 w 143"/>
              <a:gd name="T9" fmla="*/ 49620 h 123"/>
              <a:gd name="T10" fmla="*/ 59043 w 143"/>
              <a:gd name="T11" fmla="*/ 38651 h 123"/>
              <a:gd name="T12" fmla="*/ 62637 w 143"/>
              <a:gd name="T13" fmla="*/ 35518 h 123"/>
              <a:gd name="T14" fmla="*/ 62637 w 143"/>
              <a:gd name="T15" fmla="*/ 3656 h 123"/>
              <a:gd name="T16" fmla="*/ 59043 w 143"/>
              <a:gd name="T17" fmla="*/ 3656 h 123"/>
              <a:gd name="T18" fmla="*/ 55449 w 143"/>
              <a:gd name="T19" fmla="*/ 0 h 123"/>
              <a:gd name="T20" fmla="*/ 45181 w 143"/>
              <a:gd name="T21" fmla="*/ 7312 h 123"/>
              <a:gd name="T22" fmla="*/ 31319 w 143"/>
              <a:gd name="T23" fmla="*/ 3656 h 123"/>
              <a:gd name="T24" fmla="*/ 13862 w 143"/>
              <a:gd name="T25" fmla="*/ 0 h 123"/>
              <a:gd name="T26" fmla="*/ 10268 w 143"/>
              <a:gd name="T27" fmla="*/ 3656 h 123"/>
              <a:gd name="T28" fmla="*/ 6674 w 143"/>
              <a:gd name="T29" fmla="*/ 14103 h 123"/>
              <a:gd name="T30" fmla="*/ 6674 w 143"/>
              <a:gd name="T31" fmla="*/ 52754 h 123"/>
              <a:gd name="T32" fmla="*/ 10268 w 143"/>
              <a:gd name="T33" fmla="*/ 56410 h 12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43" h="123">
                <a:moveTo>
                  <a:pt x="20" y="108"/>
                </a:moveTo>
                <a:lnTo>
                  <a:pt x="20" y="108"/>
                </a:lnTo>
                <a:cubicBezTo>
                  <a:pt x="27" y="115"/>
                  <a:pt x="40" y="122"/>
                  <a:pt x="54" y="122"/>
                </a:cubicBezTo>
                <a:cubicBezTo>
                  <a:pt x="54" y="122"/>
                  <a:pt x="61" y="122"/>
                  <a:pt x="61" y="115"/>
                </a:cubicBezTo>
                <a:cubicBezTo>
                  <a:pt x="67" y="108"/>
                  <a:pt x="74" y="108"/>
                  <a:pt x="88" y="95"/>
                </a:cubicBezTo>
                <a:cubicBezTo>
                  <a:pt x="95" y="88"/>
                  <a:pt x="108" y="81"/>
                  <a:pt x="115" y="74"/>
                </a:cubicBezTo>
                <a:cubicBezTo>
                  <a:pt x="115" y="74"/>
                  <a:pt x="115" y="68"/>
                  <a:pt x="122" y="68"/>
                </a:cubicBezTo>
                <a:cubicBezTo>
                  <a:pt x="135" y="47"/>
                  <a:pt x="142" y="27"/>
                  <a:pt x="122" y="7"/>
                </a:cubicBezTo>
                <a:cubicBezTo>
                  <a:pt x="115" y="7"/>
                  <a:pt x="115" y="7"/>
                  <a:pt x="115" y="7"/>
                </a:cubicBezTo>
                <a:cubicBezTo>
                  <a:pt x="108" y="0"/>
                  <a:pt x="108" y="0"/>
                  <a:pt x="108" y="0"/>
                </a:cubicBezTo>
                <a:cubicBezTo>
                  <a:pt x="101" y="20"/>
                  <a:pt x="95" y="20"/>
                  <a:pt x="88" y="14"/>
                </a:cubicBezTo>
                <a:cubicBezTo>
                  <a:pt x="81" y="14"/>
                  <a:pt x="74" y="7"/>
                  <a:pt x="61" y="7"/>
                </a:cubicBezTo>
                <a:cubicBezTo>
                  <a:pt x="54" y="0"/>
                  <a:pt x="40" y="0"/>
                  <a:pt x="27" y="0"/>
                </a:cubicBezTo>
                <a:cubicBezTo>
                  <a:pt x="27" y="0"/>
                  <a:pt x="27" y="7"/>
                  <a:pt x="20" y="7"/>
                </a:cubicBezTo>
                <a:cubicBezTo>
                  <a:pt x="20" y="14"/>
                  <a:pt x="13" y="20"/>
                  <a:pt x="13" y="27"/>
                </a:cubicBezTo>
                <a:cubicBezTo>
                  <a:pt x="0" y="47"/>
                  <a:pt x="0" y="81"/>
                  <a:pt x="13" y="101"/>
                </a:cubicBezTo>
                <a:lnTo>
                  <a:pt x="20" y="108"/>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11" name="Freeform 199"/>
          <p:cNvSpPr>
            <a:spLocks noChangeArrowheads="1"/>
          </p:cNvSpPr>
          <p:nvPr/>
        </p:nvSpPr>
        <p:spPr bwMode="auto">
          <a:xfrm>
            <a:off x="8647907" y="2868613"/>
            <a:ext cx="59531" cy="42863"/>
          </a:xfrm>
          <a:custGeom>
            <a:avLst/>
            <a:gdLst>
              <a:gd name="T0" fmla="*/ 17560 w 231"/>
              <a:gd name="T1" fmla="*/ 58815 h 169"/>
              <a:gd name="T2" fmla="*/ 17560 w 231"/>
              <a:gd name="T3" fmla="*/ 58815 h 169"/>
              <a:gd name="T4" fmla="*/ 27890 w 231"/>
              <a:gd name="T5" fmla="*/ 62427 h 169"/>
              <a:gd name="T6" fmla="*/ 38219 w 231"/>
              <a:gd name="T7" fmla="*/ 62427 h 169"/>
              <a:gd name="T8" fmla="*/ 41835 w 231"/>
              <a:gd name="T9" fmla="*/ 66038 h 169"/>
              <a:gd name="T10" fmla="*/ 63010 w 231"/>
              <a:gd name="T11" fmla="*/ 72745 h 169"/>
              <a:gd name="T12" fmla="*/ 76955 w 231"/>
              <a:gd name="T13" fmla="*/ 79968 h 169"/>
              <a:gd name="T14" fmla="*/ 90900 w 231"/>
              <a:gd name="T15" fmla="*/ 83580 h 169"/>
              <a:gd name="T16" fmla="*/ 94515 w 231"/>
              <a:gd name="T17" fmla="*/ 83580 h 169"/>
              <a:gd name="T18" fmla="*/ 111559 w 231"/>
              <a:gd name="T19" fmla="*/ 86675 h 169"/>
              <a:gd name="T20" fmla="*/ 118790 w 231"/>
              <a:gd name="T21" fmla="*/ 86675 h 169"/>
              <a:gd name="T22" fmla="*/ 111559 w 231"/>
              <a:gd name="T23" fmla="*/ 72745 h 169"/>
              <a:gd name="T24" fmla="*/ 94515 w 231"/>
              <a:gd name="T25" fmla="*/ 44885 h 169"/>
              <a:gd name="T26" fmla="*/ 90900 w 231"/>
              <a:gd name="T27" fmla="*/ 41790 h 169"/>
              <a:gd name="T28" fmla="*/ 76955 w 231"/>
              <a:gd name="T29" fmla="*/ 24248 h 169"/>
              <a:gd name="T30" fmla="*/ 63010 w 231"/>
              <a:gd name="T31" fmla="*/ 13930 h 169"/>
              <a:gd name="T32" fmla="*/ 41835 w 231"/>
              <a:gd name="T33" fmla="*/ 3096 h 169"/>
              <a:gd name="T34" fmla="*/ 38219 w 231"/>
              <a:gd name="T35" fmla="*/ 0 h 169"/>
              <a:gd name="T36" fmla="*/ 27890 w 231"/>
              <a:gd name="T37" fmla="*/ 0 h 169"/>
              <a:gd name="T38" fmla="*/ 17560 w 231"/>
              <a:gd name="T39" fmla="*/ 3096 h 169"/>
              <a:gd name="T40" fmla="*/ 3615 w 231"/>
              <a:gd name="T41" fmla="*/ 10318 h 169"/>
              <a:gd name="T42" fmla="*/ 13945 w 231"/>
              <a:gd name="T43" fmla="*/ 58815 h 169"/>
              <a:gd name="T44" fmla="*/ 17560 w 231"/>
              <a:gd name="T45" fmla="*/ 58815 h 169"/>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31" h="169">
                <a:moveTo>
                  <a:pt x="34" y="114"/>
                </a:moveTo>
                <a:lnTo>
                  <a:pt x="34" y="114"/>
                </a:lnTo>
                <a:cubicBezTo>
                  <a:pt x="41" y="114"/>
                  <a:pt x="47" y="121"/>
                  <a:pt x="54" y="121"/>
                </a:cubicBezTo>
                <a:cubicBezTo>
                  <a:pt x="61" y="121"/>
                  <a:pt x="68" y="121"/>
                  <a:pt x="74" y="121"/>
                </a:cubicBezTo>
                <a:cubicBezTo>
                  <a:pt x="74" y="128"/>
                  <a:pt x="81" y="128"/>
                  <a:pt x="81" y="128"/>
                </a:cubicBezTo>
                <a:cubicBezTo>
                  <a:pt x="95" y="135"/>
                  <a:pt x="108" y="135"/>
                  <a:pt x="122" y="141"/>
                </a:cubicBezTo>
                <a:cubicBezTo>
                  <a:pt x="128" y="148"/>
                  <a:pt x="142" y="148"/>
                  <a:pt x="149" y="155"/>
                </a:cubicBezTo>
                <a:cubicBezTo>
                  <a:pt x="156" y="155"/>
                  <a:pt x="162" y="162"/>
                  <a:pt x="176" y="162"/>
                </a:cubicBezTo>
                <a:cubicBezTo>
                  <a:pt x="176" y="162"/>
                  <a:pt x="176" y="162"/>
                  <a:pt x="183" y="162"/>
                </a:cubicBezTo>
                <a:cubicBezTo>
                  <a:pt x="189" y="162"/>
                  <a:pt x="203" y="168"/>
                  <a:pt x="216" y="168"/>
                </a:cubicBezTo>
                <a:cubicBezTo>
                  <a:pt x="223" y="168"/>
                  <a:pt x="223" y="168"/>
                  <a:pt x="230" y="168"/>
                </a:cubicBezTo>
                <a:cubicBezTo>
                  <a:pt x="223" y="162"/>
                  <a:pt x="223" y="148"/>
                  <a:pt x="216" y="141"/>
                </a:cubicBezTo>
                <a:cubicBezTo>
                  <a:pt x="203" y="128"/>
                  <a:pt x="196" y="108"/>
                  <a:pt x="183" y="87"/>
                </a:cubicBezTo>
                <a:cubicBezTo>
                  <a:pt x="176" y="87"/>
                  <a:pt x="176" y="81"/>
                  <a:pt x="176" y="81"/>
                </a:cubicBezTo>
                <a:cubicBezTo>
                  <a:pt x="169" y="67"/>
                  <a:pt x="156" y="60"/>
                  <a:pt x="149" y="47"/>
                </a:cubicBezTo>
                <a:cubicBezTo>
                  <a:pt x="142" y="40"/>
                  <a:pt x="128" y="33"/>
                  <a:pt x="122" y="27"/>
                </a:cubicBezTo>
                <a:cubicBezTo>
                  <a:pt x="108" y="13"/>
                  <a:pt x="95" y="6"/>
                  <a:pt x="81" y="6"/>
                </a:cubicBezTo>
                <a:lnTo>
                  <a:pt x="74" y="0"/>
                </a:lnTo>
                <a:cubicBezTo>
                  <a:pt x="68" y="0"/>
                  <a:pt x="61" y="0"/>
                  <a:pt x="54" y="0"/>
                </a:cubicBezTo>
                <a:cubicBezTo>
                  <a:pt x="47" y="0"/>
                  <a:pt x="41" y="0"/>
                  <a:pt x="34" y="6"/>
                </a:cubicBezTo>
                <a:cubicBezTo>
                  <a:pt x="27" y="6"/>
                  <a:pt x="14" y="13"/>
                  <a:pt x="7" y="20"/>
                </a:cubicBezTo>
                <a:cubicBezTo>
                  <a:pt x="0" y="67"/>
                  <a:pt x="34" y="74"/>
                  <a:pt x="27" y="114"/>
                </a:cubicBezTo>
                <a:cubicBezTo>
                  <a:pt x="34" y="114"/>
                  <a:pt x="34" y="114"/>
                  <a:pt x="34" y="11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12" name="Freeform 200"/>
          <p:cNvSpPr>
            <a:spLocks noChangeArrowheads="1"/>
          </p:cNvSpPr>
          <p:nvPr/>
        </p:nvSpPr>
        <p:spPr bwMode="auto">
          <a:xfrm>
            <a:off x="8666163" y="1467644"/>
            <a:ext cx="95250" cy="103188"/>
          </a:xfrm>
          <a:custGeom>
            <a:avLst/>
            <a:gdLst>
              <a:gd name="T0" fmla="*/ 70954 w 365"/>
              <a:gd name="T1" fmla="*/ 0 h 399"/>
              <a:gd name="T2" fmla="*/ 70954 w 365"/>
              <a:gd name="T3" fmla="*/ 0 h 399"/>
              <a:gd name="T4" fmla="*/ 56868 w 365"/>
              <a:gd name="T5" fmla="*/ 13974 h 399"/>
              <a:gd name="T6" fmla="*/ 53216 w 365"/>
              <a:gd name="T7" fmla="*/ 13974 h 399"/>
              <a:gd name="T8" fmla="*/ 39129 w 365"/>
              <a:gd name="T9" fmla="*/ 13974 h 399"/>
              <a:gd name="T10" fmla="*/ 25043 w 365"/>
              <a:gd name="T11" fmla="*/ 17597 h 399"/>
              <a:gd name="T12" fmla="*/ 17739 w 365"/>
              <a:gd name="T13" fmla="*/ 24325 h 399"/>
              <a:gd name="T14" fmla="*/ 3652 w 365"/>
              <a:gd name="T15" fmla="*/ 97817 h 399"/>
              <a:gd name="T16" fmla="*/ 3652 w 365"/>
              <a:gd name="T17" fmla="*/ 146467 h 399"/>
              <a:gd name="T18" fmla="*/ 25043 w 365"/>
              <a:gd name="T19" fmla="*/ 171310 h 399"/>
              <a:gd name="T20" fmla="*/ 31825 w 365"/>
              <a:gd name="T21" fmla="*/ 178038 h 399"/>
              <a:gd name="T22" fmla="*/ 39129 w 365"/>
              <a:gd name="T23" fmla="*/ 118519 h 399"/>
              <a:gd name="T24" fmla="*/ 53216 w 365"/>
              <a:gd name="T25" fmla="*/ 69869 h 399"/>
              <a:gd name="T26" fmla="*/ 56868 w 365"/>
              <a:gd name="T27" fmla="*/ 66247 h 399"/>
              <a:gd name="T28" fmla="*/ 59998 w 365"/>
              <a:gd name="T29" fmla="*/ 62624 h 399"/>
              <a:gd name="T30" fmla="*/ 74085 w 365"/>
              <a:gd name="T31" fmla="*/ 62624 h 399"/>
              <a:gd name="T32" fmla="*/ 94954 w 365"/>
              <a:gd name="T33" fmla="*/ 80220 h 399"/>
              <a:gd name="T34" fmla="*/ 87650 w 365"/>
              <a:gd name="T35" fmla="*/ 118519 h 399"/>
              <a:gd name="T36" fmla="*/ 91302 w 365"/>
              <a:gd name="T37" fmla="*/ 136116 h 399"/>
              <a:gd name="T38" fmla="*/ 98606 w 365"/>
              <a:gd name="T39" fmla="*/ 178038 h 399"/>
              <a:gd name="T40" fmla="*/ 112692 w 365"/>
              <a:gd name="T41" fmla="*/ 205985 h 399"/>
              <a:gd name="T42" fmla="*/ 123127 w 365"/>
              <a:gd name="T43" fmla="*/ 157336 h 399"/>
              <a:gd name="T44" fmla="*/ 140865 w 365"/>
              <a:gd name="T45" fmla="*/ 167687 h 399"/>
              <a:gd name="T46" fmla="*/ 154952 w 365"/>
              <a:gd name="T47" fmla="*/ 153713 h 399"/>
              <a:gd name="T48" fmla="*/ 140865 w 365"/>
              <a:gd name="T49" fmla="*/ 150090 h 399"/>
              <a:gd name="T50" fmla="*/ 140865 w 365"/>
              <a:gd name="T51" fmla="*/ 146467 h 399"/>
              <a:gd name="T52" fmla="*/ 154952 w 365"/>
              <a:gd name="T53" fmla="*/ 104545 h 399"/>
              <a:gd name="T54" fmla="*/ 151300 w 365"/>
              <a:gd name="T55" fmla="*/ 104545 h 399"/>
              <a:gd name="T56" fmla="*/ 158082 w 365"/>
              <a:gd name="T57" fmla="*/ 97817 h 399"/>
              <a:gd name="T58" fmla="*/ 169038 w 365"/>
              <a:gd name="T59" fmla="*/ 83843 h 399"/>
              <a:gd name="T60" fmla="*/ 175821 w 365"/>
              <a:gd name="T61" fmla="*/ 73492 h 399"/>
              <a:gd name="T62" fmla="*/ 186255 w 365"/>
              <a:gd name="T63" fmla="*/ 59518 h 399"/>
              <a:gd name="T64" fmla="*/ 189907 w 365"/>
              <a:gd name="T65" fmla="*/ 48650 h 399"/>
              <a:gd name="T66" fmla="*/ 186255 w 365"/>
              <a:gd name="T67" fmla="*/ 52273 h 399"/>
              <a:gd name="T68" fmla="*/ 175821 w 365"/>
              <a:gd name="T69" fmla="*/ 52273 h 399"/>
              <a:gd name="T70" fmla="*/ 169038 w 365"/>
              <a:gd name="T71" fmla="*/ 55896 h 399"/>
              <a:gd name="T72" fmla="*/ 165386 w 365"/>
              <a:gd name="T73" fmla="*/ 55896 h 399"/>
              <a:gd name="T74" fmla="*/ 165386 w 365"/>
              <a:gd name="T75" fmla="*/ 55896 h 399"/>
              <a:gd name="T76" fmla="*/ 161734 w 365"/>
              <a:gd name="T77" fmla="*/ 55896 h 399"/>
              <a:gd name="T78" fmla="*/ 158082 w 365"/>
              <a:gd name="T79" fmla="*/ 55896 h 399"/>
              <a:gd name="T80" fmla="*/ 140865 w 365"/>
              <a:gd name="T81" fmla="*/ 55896 h 399"/>
              <a:gd name="T82" fmla="*/ 133561 w 365"/>
              <a:gd name="T83" fmla="*/ 52273 h 399"/>
              <a:gd name="T84" fmla="*/ 112692 w 365"/>
              <a:gd name="T85" fmla="*/ 27948 h 399"/>
              <a:gd name="T86" fmla="*/ 112692 w 365"/>
              <a:gd name="T87" fmla="*/ 31571 h 399"/>
              <a:gd name="T88" fmla="*/ 98606 w 365"/>
              <a:gd name="T89" fmla="*/ 17597 h 399"/>
              <a:gd name="T90" fmla="*/ 74085 w 365"/>
              <a:gd name="T91" fmla="*/ 0 h 399"/>
              <a:gd name="T92" fmla="*/ 70954 w 365"/>
              <a:gd name="T93" fmla="*/ 0 h 399"/>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365" h="399">
                <a:moveTo>
                  <a:pt x="136" y="0"/>
                </a:moveTo>
                <a:lnTo>
                  <a:pt x="136" y="0"/>
                </a:lnTo>
                <a:cubicBezTo>
                  <a:pt x="136" y="13"/>
                  <a:pt x="122" y="20"/>
                  <a:pt x="109" y="27"/>
                </a:cubicBezTo>
                <a:cubicBezTo>
                  <a:pt x="102" y="27"/>
                  <a:pt x="102" y="27"/>
                  <a:pt x="102" y="27"/>
                </a:cubicBezTo>
                <a:cubicBezTo>
                  <a:pt x="95" y="27"/>
                  <a:pt x="82" y="27"/>
                  <a:pt x="75" y="27"/>
                </a:cubicBezTo>
                <a:cubicBezTo>
                  <a:pt x="61" y="27"/>
                  <a:pt x="54" y="34"/>
                  <a:pt x="48" y="34"/>
                </a:cubicBezTo>
                <a:cubicBezTo>
                  <a:pt x="41" y="40"/>
                  <a:pt x="41" y="40"/>
                  <a:pt x="34" y="47"/>
                </a:cubicBezTo>
                <a:cubicBezTo>
                  <a:pt x="34" y="101"/>
                  <a:pt x="21" y="148"/>
                  <a:pt x="7" y="189"/>
                </a:cubicBezTo>
                <a:cubicBezTo>
                  <a:pt x="0" y="223"/>
                  <a:pt x="0" y="256"/>
                  <a:pt x="7" y="283"/>
                </a:cubicBezTo>
                <a:cubicBezTo>
                  <a:pt x="14" y="297"/>
                  <a:pt x="27" y="317"/>
                  <a:pt x="48" y="331"/>
                </a:cubicBezTo>
                <a:cubicBezTo>
                  <a:pt x="54" y="337"/>
                  <a:pt x="54" y="337"/>
                  <a:pt x="61" y="344"/>
                </a:cubicBezTo>
                <a:cubicBezTo>
                  <a:pt x="75" y="317"/>
                  <a:pt x="75" y="277"/>
                  <a:pt x="75" y="229"/>
                </a:cubicBezTo>
                <a:cubicBezTo>
                  <a:pt x="75" y="196"/>
                  <a:pt x="82" y="162"/>
                  <a:pt x="102" y="135"/>
                </a:cubicBezTo>
                <a:cubicBezTo>
                  <a:pt x="102" y="135"/>
                  <a:pt x="102" y="128"/>
                  <a:pt x="109" y="128"/>
                </a:cubicBezTo>
                <a:cubicBezTo>
                  <a:pt x="109" y="128"/>
                  <a:pt x="109" y="121"/>
                  <a:pt x="115" y="121"/>
                </a:cubicBezTo>
                <a:cubicBezTo>
                  <a:pt x="122" y="121"/>
                  <a:pt x="136" y="121"/>
                  <a:pt x="142" y="121"/>
                </a:cubicBezTo>
                <a:cubicBezTo>
                  <a:pt x="163" y="128"/>
                  <a:pt x="168" y="142"/>
                  <a:pt x="182" y="155"/>
                </a:cubicBezTo>
                <a:cubicBezTo>
                  <a:pt x="175" y="175"/>
                  <a:pt x="168" y="202"/>
                  <a:pt x="168" y="229"/>
                </a:cubicBezTo>
                <a:cubicBezTo>
                  <a:pt x="163" y="243"/>
                  <a:pt x="156" y="256"/>
                  <a:pt x="175" y="263"/>
                </a:cubicBezTo>
                <a:cubicBezTo>
                  <a:pt x="175" y="290"/>
                  <a:pt x="182" y="317"/>
                  <a:pt x="189" y="344"/>
                </a:cubicBezTo>
                <a:cubicBezTo>
                  <a:pt x="195" y="364"/>
                  <a:pt x="209" y="385"/>
                  <a:pt x="216" y="398"/>
                </a:cubicBezTo>
                <a:cubicBezTo>
                  <a:pt x="222" y="364"/>
                  <a:pt x="229" y="337"/>
                  <a:pt x="236" y="304"/>
                </a:cubicBezTo>
                <a:cubicBezTo>
                  <a:pt x="243" y="317"/>
                  <a:pt x="256" y="331"/>
                  <a:pt x="270" y="324"/>
                </a:cubicBezTo>
                <a:cubicBezTo>
                  <a:pt x="283" y="317"/>
                  <a:pt x="290" y="310"/>
                  <a:pt x="297" y="297"/>
                </a:cubicBezTo>
                <a:cubicBezTo>
                  <a:pt x="283" y="297"/>
                  <a:pt x="276" y="297"/>
                  <a:pt x="270" y="290"/>
                </a:cubicBezTo>
                <a:cubicBezTo>
                  <a:pt x="270" y="290"/>
                  <a:pt x="270" y="290"/>
                  <a:pt x="270" y="283"/>
                </a:cubicBezTo>
                <a:cubicBezTo>
                  <a:pt x="276" y="270"/>
                  <a:pt x="317" y="243"/>
                  <a:pt x="297" y="202"/>
                </a:cubicBezTo>
                <a:cubicBezTo>
                  <a:pt x="290" y="202"/>
                  <a:pt x="290" y="202"/>
                  <a:pt x="290" y="202"/>
                </a:cubicBezTo>
                <a:cubicBezTo>
                  <a:pt x="297" y="196"/>
                  <a:pt x="297" y="189"/>
                  <a:pt x="303" y="189"/>
                </a:cubicBezTo>
                <a:cubicBezTo>
                  <a:pt x="310" y="182"/>
                  <a:pt x="317" y="169"/>
                  <a:pt x="324" y="162"/>
                </a:cubicBezTo>
                <a:cubicBezTo>
                  <a:pt x="330" y="155"/>
                  <a:pt x="337" y="148"/>
                  <a:pt x="337" y="142"/>
                </a:cubicBezTo>
                <a:cubicBezTo>
                  <a:pt x="344" y="135"/>
                  <a:pt x="351" y="121"/>
                  <a:pt x="357" y="115"/>
                </a:cubicBezTo>
                <a:cubicBezTo>
                  <a:pt x="357" y="108"/>
                  <a:pt x="357" y="101"/>
                  <a:pt x="364" y="94"/>
                </a:cubicBezTo>
                <a:cubicBezTo>
                  <a:pt x="357" y="101"/>
                  <a:pt x="357" y="101"/>
                  <a:pt x="357" y="101"/>
                </a:cubicBezTo>
                <a:cubicBezTo>
                  <a:pt x="351" y="101"/>
                  <a:pt x="344" y="101"/>
                  <a:pt x="337" y="101"/>
                </a:cubicBezTo>
                <a:cubicBezTo>
                  <a:pt x="337" y="101"/>
                  <a:pt x="330" y="101"/>
                  <a:pt x="324" y="108"/>
                </a:cubicBezTo>
                <a:lnTo>
                  <a:pt x="317" y="108"/>
                </a:lnTo>
                <a:lnTo>
                  <a:pt x="310" y="108"/>
                </a:lnTo>
                <a:cubicBezTo>
                  <a:pt x="303" y="108"/>
                  <a:pt x="303" y="108"/>
                  <a:pt x="303" y="108"/>
                </a:cubicBezTo>
                <a:cubicBezTo>
                  <a:pt x="290" y="108"/>
                  <a:pt x="283" y="108"/>
                  <a:pt x="270" y="108"/>
                </a:cubicBezTo>
                <a:cubicBezTo>
                  <a:pt x="270" y="101"/>
                  <a:pt x="263" y="101"/>
                  <a:pt x="256" y="101"/>
                </a:cubicBezTo>
                <a:cubicBezTo>
                  <a:pt x="243" y="88"/>
                  <a:pt x="243" y="61"/>
                  <a:pt x="216" y="54"/>
                </a:cubicBezTo>
                <a:lnTo>
                  <a:pt x="216" y="61"/>
                </a:lnTo>
                <a:cubicBezTo>
                  <a:pt x="209" y="54"/>
                  <a:pt x="202" y="40"/>
                  <a:pt x="189" y="34"/>
                </a:cubicBezTo>
                <a:cubicBezTo>
                  <a:pt x="175" y="20"/>
                  <a:pt x="163" y="13"/>
                  <a:pt x="142" y="0"/>
                </a:cubicBezTo>
                <a:lnTo>
                  <a:pt x="136" y="0"/>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14" name="Freeform 202"/>
          <p:cNvSpPr>
            <a:spLocks noChangeArrowheads="1"/>
          </p:cNvSpPr>
          <p:nvPr/>
        </p:nvSpPr>
        <p:spPr bwMode="auto">
          <a:xfrm>
            <a:off x="8926513" y="2370138"/>
            <a:ext cx="38894" cy="40482"/>
          </a:xfrm>
          <a:custGeom>
            <a:avLst/>
            <a:gdLst>
              <a:gd name="T0" fmla="*/ 70677 w 149"/>
              <a:gd name="T1" fmla="*/ 41697 h 156"/>
              <a:gd name="T2" fmla="*/ 70677 w 149"/>
              <a:gd name="T3" fmla="*/ 41697 h 156"/>
              <a:gd name="T4" fmla="*/ 46071 w 149"/>
              <a:gd name="T5" fmla="*/ 20591 h 156"/>
              <a:gd name="T6" fmla="*/ 38742 w 149"/>
              <a:gd name="T7" fmla="*/ 16988 h 156"/>
              <a:gd name="T8" fmla="*/ 35077 w 149"/>
              <a:gd name="T9" fmla="*/ 16988 h 156"/>
              <a:gd name="T10" fmla="*/ 14135 w 149"/>
              <a:gd name="T11" fmla="*/ 6692 h 156"/>
              <a:gd name="T12" fmla="*/ 0 w 149"/>
              <a:gd name="T13" fmla="*/ 0 h 156"/>
              <a:gd name="T14" fmla="*/ 14135 w 149"/>
              <a:gd name="T15" fmla="*/ 48390 h 156"/>
              <a:gd name="T16" fmla="*/ 46071 w 149"/>
              <a:gd name="T17" fmla="*/ 69496 h 156"/>
              <a:gd name="T18" fmla="*/ 56542 w 149"/>
              <a:gd name="T19" fmla="*/ 72584 h 156"/>
              <a:gd name="T20" fmla="*/ 63348 w 149"/>
              <a:gd name="T21" fmla="*/ 79791 h 156"/>
              <a:gd name="T22" fmla="*/ 67013 w 149"/>
              <a:gd name="T23" fmla="*/ 76188 h 156"/>
              <a:gd name="T24" fmla="*/ 67013 w 149"/>
              <a:gd name="T25" fmla="*/ 76188 h 156"/>
              <a:gd name="T26" fmla="*/ 67013 w 149"/>
              <a:gd name="T27" fmla="*/ 76188 h 156"/>
              <a:gd name="T28" fmla="*/ 70677 w 149"/>
              <a:gd name="T29" fmla="*/ 72584 h 156"/>
              <a:gd name="T30" fmla="*/ 70677 w 149"/>
              <a:gd name="T31" fmla="*/ 41697 h 15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49" h="156">
                <a:moveTo>
                  <a:pt x="135" y="81"/>
                </a:moveTo>
                <a:lnTo>
                  <a:pt x="135" y="81"/>
                </a:lnTo>
                <a:cubicBezTo>
                  <a:pt x="121" y="67"/>
                  <a:pt x="108" y="54"/>
                  <a:pt x="88" y="40"/>
                </a:cubicBezTo>
                <a:cubicBezTo>
                  <a:pt x="81" y="40"/>
                  <a:pt x="74" y="33"/>
                  <a:pt x="74" y="33"/>
                </a:cubicBezTo>
                <a:cubicBezTo>
                  <a:pt x="67" y="33"/>
                  <a:pt x="67" y="33"/>
                  <a:pt x="67" y="33"/>
                </a:cubicBezTo>
                <a:cubicBezTo>
                  <a:pt x="54" y="27"/>
                  <a:pt x="40" y="20"/>
                  <a:pt x="27" y="13"/>
                </a:cubicBezTo>
                <a:cubicBezTo>
                  <a:pt x="20" y="6"/>
                  <a:pt x="13" y="6"/>
                  <a:pt x="0" y="0"/>
                </a:cubicBezTo>
                <a:cubicBezTo>
                  <a:pt x="0" y="40"/>
                  <a:pt x="13" y="74"/>
                  <a:pt x="27" y="94"/>
                </a:cubicBezTo>
                <a:cubicBezTo>
                  <a:pt x="47" y="114"/>
                  <a:pt x="67" y="128"/>
                  <a:pt x="88" y="135"/>
                </a:cubicBezTo>
                <a:cubicBezTo>
                  <a:pt x="94" y="141"/>
                  <a:pt x="101" y="141"/>
                  <a:pt x="108" y="141"/>
                </a:cubicBezTo>
                <a:cubicBezTo>
                  <a:pt x="115" y="148"/>
                  <a:pt x="115" y="148"/>
                  <a:pt x="121" y="155"/>
                </a:cubicBezTo>
                <a:lnTo>
                  <a:pt x="128" y="148"/>
                </a:lnTo>
                <a:cubicBezTo>
                  <a:pt x="128" y="141"/>
                  <a:pt x="135" y="141"/>
                  <a:pt x="135" y="141"/>
                </a:cubicBezTo>
                <a:cubicBezTo>
                  <a:pt x="148" y="121"/>
                  <a:pt x="142" y="101"/>
                  <a:pt x="135" y="8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15" name="Freeform 203"/>
          <p:cNvSpPr>
            <a:spLocks noChangeArrowheads="1"/>
          </p:cNvSpPr>
          <p:nvPr/>
        </p:nvSpPr>
        <p:spPr bwMode="auto">
          <a:xfrm>
            <a:off x="8913019" y="2423319"/>
            <a:ext cx="52388" cy="46038"/>
          </a:xfrm>
          <a:custGeom>
            <a:avLst/>
            <a:gdLst>
              <a:gd name="T0" fmla="*/ 101900 w 203"/>
              <a:gd name="T1" fmla="*/ 49260 h 177"/>
              <a:gd name="T2" fmla="*/ 101900 w 203"/>
              <a:gd name="T3" fmla="*/ 49260 h 177"/>
              <a:gd name="T4" fmla="*/ 98260 w 203"/>
              <a:gd name="T5" fmla="*/ 28000 h 177"/>
              <a:gd name="T6" fmla="*/ 73825 w 203"/>
              <a:gd name="T7" fmla="*/ 7259 h 177"/>
              <a:gd name="T8" fmla="*/ 52510 w 203"/>
              <a:gd name="T9" fmla="*/ 0 h 177"/>
              <a:gd name="T10" fmla="*/ 42112 w 203"/>
              <a:gd name="T11" fmla="*/ 7259 h 177"/>
              <a:gd name="T12" fmla="*/ 28074 w 203"/>
              <a:gd name="T13" fmla="*/ 17630 h 177"/>
              <a:gd name="T14" fmla="*/ 14037 w 203"/>
              <a:gd name="T15" fmla="*/ 31630 h 177"/>
              <a:gd name="T16" fmla="*/ 10398 w 203"/>
              <a:gd name="T17" fmla="*/ 38371 h 177"/>
              <a:gd name="T18" fmla="*/ 0 w 203"/>
              <a:gd name="T19" fmla="*/ 52371 h 177"/>
              <a:gd name="T20" fmla="*/ 10398 w 203"/>
              <a:gd name="T21" fmla="*/ 52371 h 177"/>
              <a:gd name="T22" fmla="*/ 14037 w 203"/>
              <a:gd name="T23" fmla="*/ 56001 h 177"/>
              <a:gd name="T24" fmla="*/ 28074 w 203"/>
              <a:gd name="T25" fmla="*/ 66371 h 177"/>
              <a:gd name="T26" fmla="*/ 42112 w 203"/>
              <a:gd name="T27" fmla="*/ 77260 h 177"/>
              <a:gd name="T28" fmla="*/ 62907 w 203"/>
              <a:gd name="T29" fmla="*/ 87631 h 177"/>
              <a:gd name="T30" fmla="*/ 66547 w 203"/>
              <a:gd name="T31" fmla="*/ 91260 h 177"/>
              <a:gd name="T32" fmla="*/ 73825 w 203"/>
              <a:gd name="T33" fmla="*/ 91260 h 177"/>
              <a:gd name="T34" fmla="*/ 90982 w 203"/>
              <a:gd name="T35" fmla="*/ 91260 h 177"/>
              <a:gd name="T36" fmla="*/ 98260 w 203"/>
              <a:gd name="T37" fmla="*/ 66371 h 177"/>
              <a:gd name="T38" fmla="*/ 101900 w 203"/>
              <a:gd name="T39" fmla="*/ 59630 h 177"/>
              <a:gd name="T40" fmla="*/ 105019 w 203"/>
              <a:gd name="T41" fmla="*/ 66371 h 177"/>
              <a:gd name="T42" fmla="*/ 105019 w 203"/>
              <a:gd name="T43" fmla="*/ 56001 h 177"/>
              <a:gd name="T44" fmla="*/ 105019 w 203"/>
              <a:gd name="T45" fmla="*/ 52371 h 177"/>
              <a:gd name="T46" fmla="*/ 101900 w 203"/>
              <a:gd name="T47" fmla="*/ 49260 h 177"/>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203" h="177">
                <a:moveTo>
                  <a:pt x="196" y="95"/>
                </a:moveTo>
                <a:lnTo>
                  <a:pt x="196" y="95"/>
                </a:lnTo>
                <a:cubicBezTo>
                  <a:pt x="196" y="81"/>
                  <a:pt x="196" y="68"/>
                  <a:pt x="189" y="54"/>
                </a:cubicBezTo>
                <a:cubicBezTo>
                  <a:pt x="175" y="34"/>
                  <a:pt x="162" y="20"/>
                  <a:pt x="142" y="14"/>
                </a:cubicBezTo>
                <a:cubicBezTo>
                  <a:pt x="128" y="7"/>
                  <a:pt x="115" y="7"/>
                  <a:pt x="101" y="0"/>
                </a:cubicBezTo>
                <a:cubicBezTo>
                  <a:pt x="94" y="7"/>
                  <a:pt x="88" y="7"/>
                  <a:pt x="81" y="14"/>
                </a:cubicBezTo>
                <a:cubicBezTo>
                  <a:pt x="74" y="20"/>
                  <a:pt x="67" y="27"/>
                  <a:pt x="54" y="34"/>
                </a:cubicBezTo>
                <a:cubicBezTo>
                  <a:pt x="47" y="41"/>
                  <a:pt x="34" y="47"/>
                  <a:pt x="27" y="61"/>
                </a:cubicBezTo>
                <a:cubicBezTo>
                  <a:pt x="20" y="68"/>
                  <a:pt x="20" y="68"/>
                  <a:pt x="20" y="74"/>
                </a:cubicBezTo>
                <a:cubicBezTo>
                  <a:pt x="13" y="81"/>
                  <a:pt x="7" y="95"/>
                  <a:pt x="0" y="101"/>
                </a:cubicBezTo>
                <a:cubicBezTo>
                  <a:pt x="7" y="101"/>
                  <a:pt x="13" y="101"/>
                  <a:pt x="20" y="101"/>
                </a:cubicBezTo>
                <a:cubicBezTo>
                  <a:pt x="20" y="108"/>
                  <a:pt x="20" y="108"/>
                  <a:pt x="27" y="108"/>
                </a:cubicBezTo>
                <a:cubicBezTo>
                  <a:pt x="34" y="115"/>
                  <a:pt x="47" y="122"/>
                  <a:pt x="54" y="128"/>
                </a:cubicBezTo>
                <a:cubicBezTo>
                  <a:pt x="67" y="135"/>
                  <a:pt x="74" y="142"/>
                  <a:pt x="81" y="149"/>
                </a:cubicBezTo>
                <a:cubicBezTo>
                  <a:pt x="101" y="155"/>
                  <a:pt x="115" y="169"/>
                  <a:pt x="121" y="169"/>
                </a:cubicBezTo>
                <a:cubicBezTo>
                  <a:pt x="128" y="169"/>
                  <a:pt x="128" y="169"/>
                  <a:pt x="128" y="176"/>
                </a:cubicBezTo>
                <a:cubicBezTo>
                  <a:pt x="142" y="176"/>
                  <a:pt x="142" y="176"/>
                  <a:pt x="142" y="176"/>
                </a:cubicBezTo>
                <a:cubicBezTo>
                  <a:pt x="175" y="176"/>
                  <a:pt x="175" y="176"/>
                  <a:pt x="175" y="176"/>
                </a:cubicBezTo>
                <a:cubicBezTo>
                  <a:pt x="175" y="155"/>
                  <a:pt x="182" y="142"/>
                  <a:pt x="189" y="128"/>
                </a:cubicBezTo>
                <a:cubicBezTo>
                  <a:pt x="189" y="122"/>
                  <a:pt x="189" y="122"/>
                  <a:pt x="196" y="115"/>
                </a:cubicBezTo>
                <a:cubicBezTo>
                  <a:pt x="196" y="122"/>
                  <a:pt x="196" y="122"/>
                  <a:pt x="202" y="128"/>
                </a:cubicBezTo>
                <a:cubicBezTo>
                  <a:pt x="202" y="115"/>
                  <a:pt x="202" y="115"/>
                  <a:pt x="202" y="108"/>
                </a:cubicBezTo>
                <a:cubicBezTo>
                  <a:pt x="202" y="101"/>
                  <a:pt x="202" y="101"/>
                  <a:pt x="202" y="101"/>
                </a:cubicBezTo>
                <a:cubicBezTo>
                  <a:pt x="202" y="101"/>
                  <a:pt x="202" y="95"/>
                  <a:pt x="196" y="9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17" name="Freeform 205"/>
          <p:cNvSpPr>
            <a:spLocks noChangeArrowheads="1"/>
          </p:cNvSpPr>
          <p:nvPr/>
        </p:nvSpPr>
        <p:spPr bwMode="auto">
          <a:xfrm>
            <a:off x="8924132" y="2667794"/>
            <a:ext cx="40481" cy="26194"/>
          </a:xfrm>
          <a:custGeom>
            <a:avLst/>
            <a:gdLst>
              <a:gd name="T0" fmla="*/ 48902 w 156"/>
              <a:gd name="T1" fmla="*/ 0 h 102"/>
              <a:gd name="T2" fmla="*/ 48902 w 156"/>
              <a:gd name="T3" fmla="*/ 0 h 102"/>
              <a:gd name="T4" fmla="*/ 27797 w 156"/>
              <a:gd name="T5" fmla="*/ 0 h 102"/>
              <a:gd name="T6" fmla="*/ 17502 w 156"/>
              <a:gd name="T7" fmla="*/ 24317 h 102"/>
              <a:gd name="T8" fmla="*/ 3603 w 156"/>
              <a:gd name="T9" fmla="*/ 34665 h 102"/>
              <a:gd name="T10" fmla="*/ 0 w 156"/>
              <a:gd name="T11" fmla="*/ 38287 h 102"/>
              <a:gd name="T12" fmla="*/ 3603 w 156"/>
              <a:gd name="T13" fmla="*/ 41909 h 102"/>
              <a:gd name="T14" fmla="*/ 17502 w 156"/>
              <a:gd name="T15" fmla="*/ 48635 h 102"/>
              <a:gd name="T16" fmla="*/ 48902 w 156"/>
              <a:gd name="T17" fmla="*/ 38287 h 102"/>
              <a:gd name="T18" fmla="*/ 73095 w 156"/>
              <a:gd name="T19" fmla="*/ 10348 h 102"/>
              <a:gd name="T20" fmla="*/ 79787 w 156"/>
              <a:gd name="T21" fmla="*/ 0 h 102"/>
              <a:gd name="T22" fmla="*/ 73095 w 156"/>
              <a:gd name="T23" fmla="*/ 0 h 102"/>
              <a:gd name="T24" fmla="*/ 48902 w 156"/>
              <a:gd name="T25" fmla="*/ 0 h 10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56" h="102">
                <a:moveTo>
                  <a:pt x="95" y="0"/>
                </a:moveTo>
                <a:lnTo>
                  <a:pt x="95" y="0"/>
                </a:lnTo>
                <a:cubicBezTo>
                  <a:pt x="54" y="0"/>
                  <a:pt x="54" y="0"/>
                  <a:pt x="54" y="0"/>
                </a:cubicBezTo>
                <a:cubicBezTo>
                  <a:pt x="54" y="27"/>
                  <a:pt x="47" y="34"/>
                  <a:pt x="34" y="47"/>
                </a:cubicBezTo>
                <a:cubicBezTo>
                  <a:pt x="27" y="54"/>
                  <a:pt x="14" y="61"/>
                  <a:pt x="7" y="67"/>
                </a:cubicBezTo>
                <a:cubicBezTo>
                  <a:pt x="7" y="67"/>
                  <a:pt x="7" y="74"/>
                  <a:pt x="0" y="74"/>
                </a:cubicBezTo>
                <a:cubicBezTo>
                  <a:pt x="7" y="74"/>
                  <a:pt x="7" y="74"/>
                  <a:pt x="7" y="81"/>
                </a:cubicBezTo>
                <a:cubicBezTo>
                  <a:pt x="20" y="88"/>
                  <a:pt x="27" y="88"/>
                  <a:pt x="34" y="94"/>
                </a:cubicBezTo>
                <a:cubicBezTo>
                  <a:pt x="61" y="101"/>
                  <a:pt x="81" y="88"/>
                  <a:pt x="95" y="74"/>
                </a:cubicBezTo>
                <a:cubicBezTo>
                  <a:pt x="115" y="61"/>
                  <a:pt x="128" y="40"/>
                  <a:pt x="142" y="20"/>
                </a:cubicBezTo>
                <a:cubicBezTo>
                  <a:pt x="149" y="13"/>
                  <a:pt x="149" y="7"/>
                  <a:pt x="155" y="0"/>
                </a:cubicBezTo>
                <a:cubicBezTo>
                  <a:pt x="142" y="0"/>
                  <a:pt x="142" y="0"/>
                  <a:pt x="142" y="0"/>
                </a:cubicBezTo>
                <a:lnTo>
                  <a:pt x="95" y="0"/>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18" name="Freeform 206"/>
          <p:cNvSpPr>
            <a:spLocks noChangeArrowheads="1"/>
          </p:cNvSpPr>
          <p:nvPr/>
        </p:nvSpPr>
        <p:spPr bwMode="auto">
          <a:xfrm>
            <a:off x="8924132" y="2564607"/>
            <a:ext cx="42863" cy="24606"/>
          </a:xfrm>
          <a:custGeom>
            <a:avLst/>
            <a:gdLst>
              <a:gd name="T0" fmla="*/ 73954 w 163"/>
              <a:gd name="T1" fmla="*/ 42592 h 96"/>
              <a:gd name="T2" fmla="*/ 73954 w 163"/>
              <a:gd name="T3" fmla="*/ 42592 h 96"/>
              <a:gd name="T4" fmla="*/ 80725 w 163"/>
              <a:gd name="T5" fmla="*/ 42592 h 96"/>
              <a:gd name="T6" fmla="*/ 73954 w 163"/>
              <a:gd name="T7" fmla="*/ 11042 h 96"/>
              <a:gd name="T8" fmla="*/ 49476 w 163"/>
              <a:gd name="T9" fmla="*/ 3681 h 96"/>
              <a:gd name="T10" fmla="*/ 17707 w 163"/>
              <a:gd name="T11" fmla="*/ 7362 h 96"/>
              <a:gd name="T12" fmla="*/ 3646 w 163"/>
              <a:gd name="T13" fmla="*/ 14197 h 96"/>
              <a:gd name="T14" fmla="*/ 0 w 163"/>
              <a:gd name="T15" fmla="*/ 14197 h 96"/>
              <a:gd name="T16" fmla="*/ 3646 w 163"/>
              <a:gd name="T17" fmla="*/ 32075 h 96"/>
              <a:gd name="T18" fmla="*/ 17707 w 163"/>
              <a:gd name="T19" fmla="*/ 46272 h 96"/>
              <a:gd name="T20" fmla="*/ 49476 w 163"/>
              <a:gd name="T21" fmla="*/ 49953 h 96"/>
              <a:gd name="T22" fmla="*/ 73954 w 163"/>
              <a:gd name="T23" fmla="*/ 42592 h 9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63" h="96">
                <a:moveTo>
                  <a:pt x="142" y="81"/>
                </a:moveTo>
                <a:lnTo>
                  <a:pt x="142" y="81"/>
                </a:lnTo>
                <a:cubicBezTo>
                  <a:pt x="142" y="81"/>
                  <a:pt x="149" y="81"/>
                  <a:pt x="155" y="81"/>
                </a:cubicBezTo>
                <a:cubicBezTo>
                  <a:pt x="162" y="54"/>
                  <a:pt x="155" y="34"/>
                  <a:pt x="142" y="21"/>
                </a:cubicBezTo>
                <a:cubicBezTo>
                  <a:pt x="128" y="14"/>
                  <a:pt x="115" y="7"/>
                  <a:pt x="95" y="7"/>
                </a:cubicBezTo>
                <a:cubicBezTo>
                  <a:pt x="74" y="0"/>
                  <a:pt x="54" y="7"/>
                  <a:pt x="34" y="14"/>
                </a:cubicBezTo>
                <a:cubicBezTo>
                  <a:pt x="27" y="14"/>
                  <a:pt x="14" y="21"/>
                  <a:pt x="7" y="27"/>
                </a:cubicBezTo>
                <a:cubicBezTo>
                  <a:pt x="7" y="27"/>
                  <a:pt x="7" y="27"/>
                  <a:pt x="0" y="27"/>
                </a:cubicBezTo>
                <a:cubicBezTo>
                  <a:pt x="7" y="41"/>
                  <a:pt x="7" y="48"/>
                  <a:pt x="7" y="61"/>
                </a:cubicBezTo>
                <a:cubicBezTo>
                  <a:pt x="14" y="75"/>
                  <a:pt x="27" y="81"/>
                  <a:pt x="34" y="88"/>
                </a:cubicBezTo>
                <a:cubicBezTo>
                  <a:pt x="54" y="95"/>
                  <a:pt x="74" y="95"/>
                  <a:pt x="95" y="95"/>
                </a:cubicBezTo>
                <a:cubicBezTo>
                  <a:pt x="115" y="88"/>
                  <a:pt x="128" y="88"/>
                  <a:pt x="142" y="8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20" name="Freeform 208"/>
          <p:cNvSpPr>
            <a:spLocks noChangeArrowheads="1"/>
          </p:cNvSpPr>
          <p:nvPr/>
        </p:nvSpPr>
        <p:spPr bwMode="auto">
          <a:xfrm>
            <a:off x="8931275" y="2730500"/>
            <a:ext cx="31750" cy="33338"/>
          </a:xfrm>
          <a:custGeom>
            <a:avLst/>
            <a:gdLst>
              <a:gd name="T0" fmla="*/ 52751 w 123"/>
              <a:gd name="T1" fmla="*/ 0 h 129"/>
              <a:gd name="T2" fmla="*/ 52751 w 123"/>
              <a:gd name="T3" fmla="*/ 0 h 129"/>
              <a:gd name="T4" fmla="*/ 35515 w 123"/>
              <a:gd name="T5" fmla="*/ 3611 h 129"/>
              <a:gd name="T6" fmla="*/ 3656 w 123"/>
              <a:gd name="T7" fmla="*/ 13927 h 129"/>
              <a:gd name="T8" fmla="*/ 0 w 123"/>
              <a:gd name="T9" fmla="*/ 13927 h 129"/>
              <a:gd name="T10" fmla="*/ 3656 w 123"/>
              <a:gd name="T11" fmla="*/ 52097 h 129"/>
              <a:gd name="T12" fmla="*/ 35515 w 123"/>
              <a:gd name="T13" fmla="*/ 66024 h 129"/>
              <a:gd name="T14" fmla="*/ 38649 w 123"/>
              <a:gd name="T15" fmla="*/ 66024 h 129"/>
              <a:gd name="T16" fmla="*/ 52751 w 123"/>
              <a:gd name="T17" fmla="*/ 0 h 12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3" h="129">
                <a:moveTo>
                  <a:pt x="101" y="0"/>
                </a:moveTo>
                <a:lnTo>
                  <a:pt x="101" y="0"/>
                </a:lnTo>
                <a:cubicBezTo>
                  <a:pt x="88" y="0"/>
                  <a:pt x="81" y="0"/>
                  <a:pt x="68" y="7"/>
                </a:cubicBezTo>
                <a:cubicBezTo>
                  <a:pt x="47" y="13"/>
                  <a:pt x="34" y="27"/>
                  <a:pt x="7" y="27"/>
                </a:cubicBezTo>
                <a:cubicBezTo>
                  <a:pt x="7" y="27"/>
                  <a:pt x="7" y="27"/>
                  <a:pt x="0" y="27"/>
                </a:cubicBezTo>
                <a:cubicBezTo>
                  <a:pt x="0" y="61"/>
                  <a:pt x="0" y="81"/>
                  <a:pt x="7" y="101"/>
                </a:cubicBezTo>
                <a:cubicBezTo>
                  <a:pt x="20" y="121"/>
                  <a:pt x="41" y="128"/>
                  <a:pt x="68" y="128"/>
                </a:cubicBezTo>
                <a:cubicBezTo>
                  <a:pt x="74" y="128"/>
                  <a:pt x="74" y="128"/>
                  <a:pt x="74" y="128"/>
                </a:cubicBezTo>
                <a:cubicBezTo>
                  <a:pt x="68" y="67"/>
                  <a:pt x="122" y="74"/>
                  <a:pt x="101"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21" name="Freeform 209"/>
          <p:cNvSpPr>
            <a:spLocks noChangeArrowheads="1"/>
          </p:cNvSpPr>
          <p:nvPr/>
        </p:nvSpPr>
        <p:spPr bwMode="auto">
          <a:xfrm>
            <a:off x="8859838" y="1615282"/>
            <a:ext cx="172244" cy="211138"/>
          </a:xfrm>
          <a:custGeom>
            <a:avLst/>
            <a:gdLst>
              <a:gd name="T0" fmla="*/ 301585 w 663"/>
              <a:gd name="T1" fmla="*/ 267055 h 811"/>
              <a:gd name="T2" fmla="*/ 291204 w 663"/>
              <a:gd name="T3" fmla="*/ 267055 h 811"/>
              <a:gd name="T4" fmla="*/ 266288 w 663"/>
              <a:gd name="T5" fmla="*/ 267055 h 811"/>
              <a:gd name="T6" fmla="*/ 224243 w 663"/>
              <a:gd name="T7" fmla="*/ 267055 h 811"/>
              <a:gd name="T8" fmla="*/ 199846 w 663"/>
              <a:gd name="T9" fmla="*/ 267055 h 811"/>
              <a:gd name="T10" fmla="*/ 179083 w 663"/>
              <a:gd name="T11" fmla="*/ 295166 h 811"/>
              <a:gd name="T12" fmla="*/ 133404 w 663"/>
              <a:gd name="T13" fmla="*/ 270699 h 811"/>
              <a:gd name="T14" fmla="*/ 115755 w 663"/>
              <a:gd name="T15" fmla="*/ 270699 h 811"/>
              <a:gd name="T16" fmla="*/ 105373 w 663"/>
              <a:gd name="T17" fmla="*/ 246232 h 811"/>
              <a:gd name="T18" fmla="*/ 66961 w 663"/>
              <a:gd name="T19" fmla="*/ 218121 h 811"/>
              <a:gd name="T20" fmla="*/ 52946 w 663"/>
              <a:gd name="T21" fmla="*/ 204065 h 811"/>
              <a:gd name="T22" fmla="*/ 66961 w 663"/>
              <a:gd name="T23" fmla="*/ 204065 h 811"/>
              <a:gd name="T24" fmla="*/ 73709 w 663"/>
              <a:gd name="T25" fmla="*/ 172310 h 811"/>
              <a:gd name="T26" fmla="*/ 115755 w 663"/>
              <a:gd name="T27" fmla="*/ 175954 h 811"/>
              <a:gd name="T28" fmla="*/ 119388 w 663"/>
              <a:gd name="T29" fmla="*/ 175954 h 811"/>
              <a:gd name="T30" fmla="*/ 115755 w 663"/>
              <a:gd name="T31" fmla="*/ 136911 h 811"/>
              <a:gd name="T32" fmla="*/ 133404 w 663"/>
              <a:gd name="T33" fmla="*/ 150967 h 811"/>
              <a:gd name="T34" fmla="*/ 137037 w 663"/>
              <a:gd name="T35" fmla="*/ 77045 h 811"/>
              <a:gd name="T36" fmla="*/ 119388 w 663"/>
              <a:gd name="T37" fmla="*/ 77045 h 811"/>
              <a:gd name="T38" fmla="*/ 94992 w 663"/>
              <a:gd name="T39" fmla="*/ 59866 h 811"/>
              <a:gd name="T40" fmla="*/ 66961 w 663"/>
              <a:gd name="T41" fmla="*/ 20823 h 811"/>
              <a:gd name="T42" fmla="*/ 28030 w 663"/>
              <a:gd name="T43" fmla="*/ 0 h 811"/>
              <a:gd name="T44" fmla="*/ 14015 w 663"/>
              <a:gd name="T45" fmla="*/ 0 h 811"/>
              <a:gd name="T46" fmla="*/ 0 w 663"/>
              <a:gd name="T47" fmla="*/ 10411 h 811"/>
              <a:gd name="T48" fmla="*/ 14015 w 663"/>
              <a:gd name="T49" fmla="*/ 28111 h 811"/>
              <a:gd name="T50" fmla="*/ 28030 w 663"/>
              <a:gd name="T51" fmla="*/ 59866 h 811"/>
              <a:gd name="T52" fmla="*/ 56061 w 663"/>
              <a:gd name="T53" fmla="*/ 161899 h 811"/>
              <a:gd name="T54" fmla="*/ 28030 w 663"/>
              <a:gd name="T55" fmla="*/ 196777 h 811"/>
              <a:gd name="T56" fmla="*/ 21282 w 663"/>
              <a:gd name="T57" fmla="*/ 210833 h 811"/>
              <a:gd name="T58" fmla="*/ 14015 w 663"/>
              <a:gd name="T59" fmla="*/ 221244 h 811"/>
              <a:gd name="T60" fmla="*/ 17649 w 663"/>
              <a:gd name="T61" fmla="*/ 221244 h 811"/>
              <a:gd name="T62" fmla="*/ 28030 w 663"/>
              <a:gd name="T63" fmla="*/ 224888 h 811"/>
              <a:gd name="T64" fmla="*/ 28030 w 663"/>
              <a:gd name="T65" fmla="*/ 221244 h 811"/>
              <a:gd name="T66" fmla="*/ 42045 w 663"/>
              <a:gd name="T67" fmla="*/ 256643 h 811"/>
              <a:gd name="T68" fmla="*/ 63328 w 663"/>
              <a:gd name="T69" fmla="*/ 288398 h 811"/>
              <a:gd name="T70" fmla="*/ 94992 w 663"/>
              <a:gd name="T71" fmla="*/ 298810 h 811"/>
              <a:gd name="T72" fmla="*/ 119388 w 663"/>
              <a:gd name="T73" fmla="*/ 316509 h 811"/>
              <a:gd name="T74" fmla="*/ 119388 w 663"/>
              <a:gd name="T75" fmla="*/ 319633 h 811"/>
              <a:gd name="T76" fmla="*/ 115755 w 663"/>
              <a:gd name="T77" fmla="*/ 375855 h 811"/>
              <a:gd name="T78" fmla="*/ 133404 w 663"/>
              <a:gd name="T79" fmla="*/ 397198 h 811"/>
              <a:gd name="T80" fmla="*/ 147419 w 663"/>
              <a:gd name="T81" fmla="*/ 397198 h 811"/>
              <a:gd name="T82" fmla="*/ 147419 w 663"/>
              <a:gd name="T83" fmla="*/ 295166 h 811"/>
              <a:gd name="T84" fmla="*/ 175449 w 663"/>
              <a:gd name="T85" fmla="*/ 372731 h 811"/>
              <a:gd name="T86" fmla="*/ 203479 w 663"/>
              <a:gd name="T87" fmla="*/ 369087 h 811"/>
              <a:gd name="T88" fmla="*/ 245525 w 663"/>
              <a:gd name="T89" fmla="*/ 361799 h 811"/>
              <a:gd name="T90" fmla="*/ 255906 w 663"/>
              <a:gd name="T91" fmla="*/ 421665 h 811"/>
              <a:gd name="T92" fmla="*/ 277189 w 663"/>
              <a:gd name="T93" fmla="*/ 414898 h 811"/>
              <a:gd name="T94" fmla="*/ 277189 w 663"/>
              <a:gd name="T95" fmla="*/ 383143 h 811"/>
              <a:gd name="T96" fmla="*/ 255906 w 663"/>
              <a:gd name="T97" fmla="*/ 361799 h 811"/>
              <a:gd name="T98" fmla="*/ 255906 w 663"/>
              <a:gd name="T99" fmla="*/ 358676 h 811"/>
              <a:gd name="T100" fmla="*/ 277189 w 663"/>
              <a:gd name="T101" fmla="*/ 355032 h 811"/>
              <a:gd name="T102" fmla="*/ 294318 w 663"/>
              <a:gd name="T103" fmla="*/ 355032 h 811"/>
              <a:gd name="T104" fmla="*/ 305219 w 663"/>
              <a:gd name="T105" fmla="*/ 358676 h 811"/>
              <a:gd name="T106" fmla="*/ 343631 w 663"/>
              <a:gd name="T107" fmla="*/ 372731 h 811"/>
              <a:gd name="T108" fmla="*/ 333249 w 663"/>
              <a:gd name="T109" fmla="*/ 319633 h 811"/>
              <a:gd name="T110" fmla="*/ 305219 w 663"/>
              <a:gd name="T111" fmla="*/ 319633 h 811"/>
              <a:gd name="T112" fmla="*/ 301585 w 663"/>
              <a:gd name="T113" fmla="*/ 267055 h 811"/>
              <a:gd name="T114" fmla="*/ 66961 w 663"/>
              <a:gd name="T115" fmla="*/ 73922 h 811"/>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663" h="811">
                <a:moveTo>
                  <a:pt x="581" y="513"/>
                </a:moveTo>
                <a:lnTo>
                  <a:pt x="581" y="513"/>
                </a:lnTo>
                <a:cubicBezTo>
                  <a:pt x="567" y="513"/>
                  <a:pt x="567" y="513"/>
                  <a:pt x="567" y="513"/>
                </a:cubicBezTo>
                <a:cubicBezTo>
                  <a:pt x="561" y="513"/>
                  <a:pt x="561" y="513"/>
                  <a:pt x="561" y="513"/>
                </a:cubicBezTo>
                <a:cubicBezTo>
                  <a:pt x="534" y="513"/>
                  <a:pt x="534" y="513"/>
                  <a:pt x="534" y="513"/>
                </a:cubicBezTo>
                <a:cubicBezTo>
                  <a:pt x="513" y="513"/>
                  <a:pt x="513" y="513"/>
                  <a:pt x="513" y="513"/>
                </a:cubicBezTo>
                <a:cubicBezTo>
                  <a:pt x="493" y="513"/>
                  <a:pt x="493" y="513"/>
                  <a:pt x="493" y="513"/>
                </a:cubicBezTo>
                <a:cubicBezTo>
                  <a:pt x="432" y="513"/>
                  <a:pt x="432" y="513"/>
                  <a:pt x="432" y="513"/>
                </a:cubicBezTo>
                <a:cubicBezTo>
                  <a:pt x="392" y="513"/>
                  <a:pt x="392" y="513"/>
                  <a:pt x="392" y="513"/>
                </a:cubicBezTo>
                <a:cubicBezTo>
                  <a:pt x="385" y="513"/>
                  <a:pt x="385" y="513"/>
                  <a:pt x="385" y="513"/>
                </a:cubicBezTo>
                <a:cubicBezTo>
                  <a:pt x="378" y="547"/>
                  <a:pt x="392" y="587"/>
                  <a:pt x="358" y="587"/>
                </a:cubicBezTo>
                <a:cubicBezTo>
                  <a:pt x="358" y="581"/>
                  <a:pt x="351" y="574"/>
                  <a:pt x="345" y="567"/>
                </a:cubicBezTo>
                <a:cubicBezTo>
                  <a:pt x="331" y="540"/>
                  <a:pt x="311" y="527"/>
                  <a:pt x="284" y="520"/>
                </a:cubicBezTo>
                <a:cubicBezTo>
                  <a:pt x="277" y="520"/>
                  <a:pt x="270" y="520"/>
                  <a:pt x="257" y="520"/>
                </a:cubicBezTo>
                <a:cubicBezTo>
                  <a:pt x="250" y="520"/>
                  <a:pt x="237" y="520"/>
                  <a:pt x="230" y="520"/>
                </a:cubicBezTo>
                <a:cubicBezTo>
                  <a:pt x="223" y="520"/>
                  <a:pt x="223" y="520"/>
                  <a:pt x="223" y="520"/>
                </a:cubicBezTo>
                <a:cubicBezTo>
                  <a:pt x="210" y="520"/>
                  <a:pt x="203" y="520"/>
                  <a:pt x="189" y="527"/>
                </a:cubicBezTo>
                <a:cubicBezTo>
                  <a:pt x="196" y="513"/>
                  <a:pt x="203" y="493"/>
                  <a:pt x="203" y="473"/>
                </a:cubicBezTo>
                <a:cubicBezTo>
                  <a:pt x="196" y="473"/>
                  <a:pt x="189" y="473"/>
                  <a:pt x="183" y="466"/>
                </a:cubicBezTo>
                <a:cubicBezTo>
                  <a:pt x="156" y="459"/>
                  <a:pt x="142" y="439"/>
                  <a:pt x="129" y="419"/>
                </a:cubicBezTo>
                <a:cubicBezTo>
                  <a:pt x="122" y="412"/>
                  <a:pt x="122" y="412"/>
                  <a:pt x="122" y="412"/>
                </a:cubicBezTo>
                <a:cubicBezTo>
                  <a:pt x="115" y="405"/>
                  <a:pt x="108" y="398"/>
                  <a:pt x="102" y="392"/>
                </a:cubicBezTo>
                <a:cubicBezTo>
                  <a:pt x="108" y="392"/>
                  <a:pt x="115" y="392"/>
                  <a:pt x="122" y="392"/>
                </a:cubicBezTo>
                <a:cubicBezTo>
                  <a:pt x="129" y="392"/>
                  <a:pt x="129" y="392"/>
                  <a:pt x="129" y="392"/>
                </a:cubicBezTo>
                <a:cubicBezTo>
                  <a:pt x="135" y="392"/>
                  <a:pt x="142" y="392"/>
                  <a:pt x="149" y="392"/>
                </a:cubicBezTo>
                <a:cubicBezTo>
                  <a:pt x="156" y="358"/>
                  <a:pt x="149" y="338"/>
                  <a:pt x="142" y="331"/>
                </a:cubicBezTo>
                <a:cubicBezTo>
                  <a:pt x="149" y="331"/>
                  <a:pt x="162" y="338"/>
                  <a:pt x="183" y="338"/>
                </a:cubicBezTo>
                <a:cubicBezTo>
                  <a:pt x="196" y="338"/>
                  <a:pt x="210" y="338"/>
                  <a:pt x="223" y="338"/>
                </a:cubicBezTo>
                <a:cubicBezTo>
                  <a:pt x="223" y="338"/>
                  <a:pt x="223" y="338"/>
                  <a:pt x="230" y="338"/>
                </a:cubicBezTo>
                <a:cubicBezTo>
                  <a:pt x="230" y="331"/>
                  <a:pt x="230" y="331"/>
                  <a:pt x="230" y="331"/>
                </a:cubicBezTo>
                <a:cubicBezTo>
                  <a:pt x="230" y="311"/>
                  <a:pt x="223" y="284"/>
                  <a:pt x="223" y="263"/>
                </a:cubicBezTo>
                <a:cubicBezTo>
                  <a:pt x="230" y="270"/>
                  <a:pt x="230" y="270"/>
                  <a:pt x="230" y="270"/>
                </a:cubicBezTo>
                <a:cubicBezTo>
                  <a:pt x="237" y="277"/>
                  <a:pt x="250" y="284"/>
                  <a:pt x="257" y="290"/>
                </a:cubicBezTo>
                <a:cubicBezTo>
                  <a:pt x="264" y="297"/>
                  <a:pt x="264" y="297"/>
                  <a:pt x="264" y="297"/>
                </a:cubicBezTo>
                <a:cubicBezTo>
                  <a:pt x="264" y="148"/>
                  <a:pt x="264" y="148"/>
                  <a:pt x="264" y="148"/>
                </a:cubicBezTo>
                <a:cubicBezTo>
                  <a:pt x="264" y="148"/>
                  <a:pt x="264" y="148"/>
                  <a:pt x="257" y="148"/>
                </a:cubicBezTo>
                <a:cubicBezTo>
                  <a:pt x="250" y="148"/>
                  <a:pt x="237" y="148"/>
                  <a:pt x="230" y="148"/>
                </a:cubicBezTo>
                <a:cubicBezTo>
                  <a:pt x="223" y="148"/>
                  <a:pt x="223" y="148"/>
                  <a:pt x="223" y="148"/>
                </a:cubicBezTo>
                <a:cubicBezTo>
                  <a:pt x="203" y="142"/>
                  <a:pt x="196" y="128"/>
                  <a:pt x="183" y="115"/>
                </a:cubicBezTo>
                <a:cubicBezTo>
                  <a:pt x="169" y="101"/>
                  <a:pt x="162" y="88"/>
                  <a:pt x="142" y="81"/>
                </a:cubicBezTo>
                <a:cubicBezTo>
                  <a:pt x="142" y="67"/>
                  <a:pt x="135" y="54"/>
                  <a:pt x="129" y="40"/>
                </a:cubicBezTo>
                <a:cubicBezTo>
                  <a:pt x="122" y="40"/>
                  <a:pt x="122" y="40"/>
                  <a:pt x="122" y="40"/>
                </a:cubicBezTo>
                <a:cubicBezTo>
                  <a:pt x="108" y="20"/>
                  <a:pt x="81" y="0"/>
                  <a:pt x="54" y="0"/>
                </a:cubicBezTo>
                <a:cubicBezTo>
                  <a:pt x="41" y="0"/>
                  <a:pt x="34" y="0"/>
                  <a:pt x="27" y="0"/>
                </a:cubicBezTo>
                <a:cubicBezTo>
                  <a:pt x="20" y="0"/>
                  <a:pt x="7" y="13"/>
                  <a:pt x="0" y="20"/>
                </a:cubicBezTo>
                <a:cubicBezTo>
                  <a:pt x="14" y="27"/>
                  <a:pt x="20" y="40"/>
                  <a:pt x="27" y="54"/>
                </a:cubicBezTo>
                <a:cubicBezTo>
                  <a:pt x="41" y="67"/>
                  <a:pt x="41" y="88"/>
                  <a:pt x="54" y="108"/>
                </a:cubicBezTo>
                <a:lnTo>
                  <a:pt x="54" y="115"/>
                </a:lnTo>
                <a:cubicBezTo>
                  <a:pt x="68" y="128"/>
                  <a:pt x="81" y="142"/>
                  <a:pt x="102" y="142"/>
                </a:cubicBezTo>
                <a:cubicBezTo>
                  <a:pt x="88" y="216"/>
                  <a:pt x="81" y="277"/>
                  <a:pt x="108" y="311"/>
                </a:cubicBezTo>
                <a:cubicBezTo>
                  <a:pt x="95" y="304"/>
                  <a:pt x="81" y="297"/>
                  <a:pt x="75" y="290"/>
                </a:cubicBezTo>
                <a:cubicBezTo>
                  <a:pt x="75" y="317"/>
                  <a:pt x="68" y="351"/>
                  <a:pt x="54" y="378"/>
                </a:cubicBezTo>
                <a:cubicBezTo>
                  <a:pt x="54" y="385"/>
                  <a:pt x="54" y="385"/>
                  <a:pt x="54" y="392"/>
                </a:cubicBezTo>
                <a:cubicBezTo>
                  <a:pt x="47" y="398"/>
                  <a:pt x="47" y="398"/>
                  <a:pt x="41" y="405"/>
                </a:cubicBezTo>
                <a:cubicBezTo>
                  <a:pt x="41" y="412"/>
                  <a:pt x="34" y="419"/>
                  <a:pt x="27" y="425"/>
                </a:cubicBezTo>
                <a:cubicBezTo>
                  <a:pt x="34" y="425"/>
                  <a:pt x="34" y="425"/>
                  <a:pt x="34" y="425"/>
                </a:cubicBezTo>
                <a:cubicBezTo>
                  <a:pt x="34" y="439"/>
                  <a:pt x="34" y="446"/>
                  <a:pt x="47" y="439"/>
                </a:cubicBezTo>
                <a:cubicBezTo>
                  <a:pt x="47" y="439"/>
                  <a:pt x="47" y="432"/>
                  <a:pt x="54" y="432"/>
                </a:cubicBezTo>
                <a:lnTo>
                  <a:pt x="54" y="425"/>
                </a:lnTo>
                <a:cubicBezTo>
                  <a:pt x="68" y="432"/>
                  <a:pt x="81" y="432"/>
                  <a:pt x="81" y="446"/>
                </a:cubicBezTo>
                <a:cubicBezTo>
                  <a:pt x="75" y="466"/>
                  <a:pt x="75" y="479"/>
                  <a:pt x="81" y="493"/>
                </a:cubicBezTo>
                <a:cubicBezTo>
                  <a:pt x="75" y="486"/>
                  <a:pt x="68" y="473"/>
                  <a:pt x="61" y="466"/>
                </a:cubicBezTo>
                <a:cubicBezTo>
                  <a:pt x="54" y="520"/>
                  <a:pt x="88" y="540"/>
                  <a:pt x="122" y="554"/>
                </a:cubicBezTo>
                <a:cubicBezTo>
                  <a:pt x="129" y="560"/>
                  <a:pt x="129" y="560"/>
                  <a:pt x="129" y="560"/>
                </a:cubicBezTo>
                <a:cubicBezTo>
                  <a:pt x="142" y="567"/>
                  <a:pt x="162" y="567"/>
                  <a:pt x="183" y="574"/>
                </a:cubicBezTo>
                <a:cubicBezTo>
                  <a:pt x="196" y="581"/>
                  <a:pt x="210" y="587"/>
                  <a:pt x="223" y="594"/>
                </a:cubicBezTo>
                <a:cubicBezTo>
                  <a:pt x="223" y="601"/>
                  <a:pt x="223" y="601"/>
                  <a:pt x="230" y="608"/>
                </a:cubicBezTo>
                <a:cubicBezTo>
                  <a:pt x="230" y="608"/>
                  <a:pt x="230" y="614"/>
                  <a:pt x="237" y="614"/>
                </a:cubicBezTo>
                <a:cubicBezTo>
                  <a:pt x="230" y="614"/>
                  <a:pt x="230" y="614"/>
                  <a:pt x="230" y="614"/>
                </a:cubicBezTo>
                <a:cubicBezTo>
                  <a:pt x="223" y="621"/>
                  <a:pt x="223" y="621"/>
                  <a:pt x="223" y="628"/>
                </a:cubicBezTo>
                <a:cubicBezTo>
                  <a:pt x="203" y="648"/>
                  <a:pt x="203" y="689"/>
                  <a:pt x="223" y="722"/>
                </a:cubicBezTo>
                <a:cubicBezTo>
                  <a:pt x="223" y="729"/>
                  <a:pt x="223" y="736"/>
                  <a:pt x="230" y="736"/>
                </a:cubicBezTo>
                <a:cubicBezTo>
                  <a:pt x="237" y="749"/>
                  <a:pt x="250" y="756"/>
                  <a:pt x="257" y="763"/>
                </a:cubicBezTo>
                <a:cubicBezTo>
                  <a:pt x="264" y="763"/>
                  <a:pt x="277" y="763"/>
                  <a:pt x="284" y="763"/>
                </a:cubicBezTo>
                <a:cubicBezTo>
                  <a:pt x="318" y="729"/>
                  <a:pt x="304" y="695"/>
                  <a:pt x="284" y="668"/>
                </a:cubicBezTo>
                <a:cubicBezTo>
                  <a:pt x="264" y="635"/>
                  <a:pt x="243" y="601"/>
                  <a:pt x="284" y="567"/>
                </a:cubicBezTo>
                <a:cubicBezTo>
                  <a:pt x="324" y="594"/>
                  <a:pt x="311" y="668"/>
                  <a:pt x="338" y="716"/>
                </a:cubicBezTo>
                <a:lnTo>
                  <a:pt x="345" y="716"/>
                </a:lnTo>
                <a:cubicBezTo>
                  <a:pt x="365" y="716"/>
                  <a:pt x="378" y="709"/>
                  <a:pt x="392" y="709"/>
                </a:cubicBezTo>
                <a:cubicBezTo>
                  <a:pt x="405" y="709"/>
                  <a:pt x="419" y="709"/>
                  <a:pt x="432" y="702"/>
                </a:cubicBezTo>
                <a:cubicBezTo>
                  <a:pt x="446" y="702"/>
                  <a:pt x="459" y="695"/>
                  <a:pt x="473" y="695"/>
                </a:cubicBezTo>
                <a:cubicBezTo>
                  <a:pt x="453" y="722"/>
                  <a:pt x="439" y="756"/>
                  <a:pt x="446" y="810"/>
                </a:cubicBezTo>
                <a:cubicBezTo>
                  <a:pt x="466" y="810"/>
                  <a:pt x="480" y="810"/>
                  <a:pt x="493" y="810"/>
                </a:cubicBezTo>
                <a:cubicBezTo>
                  <a:pt x="500" y="810"/>
                  <a:pt x="507" y="803"/>
                  <a:pt x="513" y="803"/>
                </a:cubicBezTo>
                <a:cubicBezTo>
                  <a:pt x="520" y="803"/>
                  <a:pt x="527" y="797"/>
                  <a:pt x="534" y="797"/>
                </a:cubicBezTo>
                <a:cubicBezTo>
                  <a:pt x="540" y="790"/>
                  <a:pt x="547" y="790"/>
                  <a:pt x="547" y="783"/>
                </a:cubicBezTo>
                <a:cubicBezTo>
                  <a:pt x="554" y="763"/>
                  <a:pt x="547" y="743"/>
                  <a:pt x="534" y="736"/>
                </a:cubicBezTo>
                <a:cubicBezTo>
                  <a:pt x="534" y="722"/>
                  <a:pt x="520" y="716"/>
                  <a:pt x="513" y="709"/>
                </a:cubicBezTo>
                <a:cubicBezTo>
                  <a:pt x="507" y="702"/>
                  <a:pt x="500" y="702"/>
                  <a:pt x="493" y="695"/>
                </a:cubicBezTo>
                <a:cubicBezTo>
                  <a:pt x="480" y="689"/>
                  <a:pt x="480" y="689"/>
                  <a:pt x="480" y="689"/>
                </a:cubicBezTo>
                <a:cubicBezTo>
                  <a:pt x="493" y="689"/>
                  <a:pt x="493" y="689"/>
                  <a:pt x="493" y="689"/>
                </a:cubicBezTo>
                <a:cubicBezTo>
                  <a:pt x="500" y="689"/>
                  <a:pt x="507" y="689"/>
                  <a:pt x="513" y="682"/>
                </a:cubicBezTo>
                <a:cubicBezTo>
                  <a:pt x="520" y="682"/>
                  <a:pt x="527" y="682"/>
                  <a:pt x="534" y="682"/>
                </a:cubicBezTo>
                <a:cubicBezTo>
                  <a:pt x="547" y="682"/>
                  <a:pt x="554" y="682"/>
                  <a:pt x="561" y="682"/>
                </a:cubicBezTo>
                <a:lnTo>
                  <a:pt x="567" y="682"/>
                </a:lnTo>
                <a:cubicBezTo>
                  <a:pt x="574" y="682"/>
                  <a:pt x="574" y="682"/>
                  <a:pt x="581" y="682"/>
                </a:cubicBezTo>
                <a:lnTo>
                  <a:pt x="588" y="689"/>
                </a:lnTo>
                <a:cubicBezTo>
                  <a:pt x="601" y="689"/>
                  <a:pt x="621" y="695"/>
                  <a:pt x="642" y="702"/>
                </a:cubicBezTo>
                <a:cubicBezTo>
                  <a:pt x="648" y="709"/>
                  <a:pt x="655" y="709"/>
                  <a:pt x="662" y="716"/>
                </a:cubicBezTo>
                <a:cubicBezTo>
                  <a:pt x="662" y="662"/>
                  <a:pt x="662" y="662"/>
                  <a:pt x="662" y="662"/>
                </a:cubicBezTo>
                <a:cubicBezTo>
                  <a:pt x="655" y="648"/>
                  <a:pt x="662" y="614"/>
                  <a:pt x="642" y="614"/>
                </a:cubicBezTo>
                <a:cubicBezTo>
                  <a:pt x="635" y="614"/>
                  <a:pt x="635" y="614"/>
                  <a:pt x="635" y="614"/>
                </a:cubicBezTo>
                <a:cubicBezTo>
                  <a:pt x="615" y="662"/>
                  <a:pt x="594" y="641"/>
                  <a:pt x="588" y="614"/>
                </a:cubicBezTo>
                <a:cubicBezTo>
                  <a:pt x="581" y="581"/>
                  <a:pt x="581" y="540"/>
                  <a:pt x="588" y="513"/>
                </a:cubicBezTo>
                <a:lnTo>
                  <a:pt x="581" y="513"/>
                </a:lnTo>
                <a:close/>
                <a:moveTo>
                  <a:pt x="129" y="142"/>
                </a:moveTo>
                <a:lnTo>
                  <a:pt x="129" y="142"/>
                </a:lnTo>
                <a:close/>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22" name="Freeform 210"/>
          <p:cNvSpPr>
            <a:spLocks noChangeArrowheads="1"/>
          </p:cNvSpPr>
          <p:nvPr/>
        </p:nvSpPr>
        <p:spPr bwMode="auto">
          <a:xfrm>
            <a:off x="8905875" y="1583532"/>
            <a:ext cx="44450" cy="69850"/>
          </a:xfrm>
          <a:custGeom>
            <a:avLst/>
            <a:gdLst>
              <a:gd name="T0" fmla="*/ 63689 w 170"/>
              <a:gd name="T1" fmla="*/ 0 h 271"/>
              <a:gd name="T2" fmla="*/ 63689 w 170"/>
              <a:gd name="T3" fmla="*/ 0 h 271"/>
              <a:gd name="T4" fmla="*/ 56846 w 170"/>
              <a:gd name="T5" fmla="*/ 0 h 271"/>
              <a:gd name="T6" fmla="*/ 42635 w 170"/>
              <a:gd name="T7" fmla="*/ 0 h 271"/>
              <a:gd name="T8" fmla="*/ 28423 w 170"/>
              <a:gd name="T9" fmla="*/ 3615 h 271"/>
              <a:gd name="T10" fmla="*/ 24739 w 170"/>
              <a:gd name="T11" fmla="*/ 7231 h 271"/>
              <a:gd name="T12" fmla="*/ 3684 w 170"/>
              <a:gd name="T13" fmla="*/ 31505 h 271"/>
              <a:gd name="T14" fmla="*/ 3684 w 170"/>
              <a:gd name="T15" fmla="*/ 59394 h 271"/>
              <a:gd name="T16" fmla="*/ 10527 w 170"/>
              <a:gd name="T17" fmla="*/ 63009 h 271"/>
              <a:gd name="T18" fmla="*/ 24739 w 170"/>
              <a:gd name="T19" fmla="*/ 55779 h 271"/>
              <a:gd name="T20" fmla="*/ 28423 w 170"/>
              <a:gd name="T21" fmla="*/ 52680 h 271"/>
              <a:gd name="T22" fmla="*/ 42635 w 170"/>
              <a:gd name="T23" fmla="*/ 83668 h 271"/>
              <a:gd name="T24" fmla="*/ 28423 w 170"/>
              <a:gd name="T25" fmla="*/ 76954 h 271"/>
              <a:gd name="T26" fmla="*/ 24739 w 170"/>
              <a:gd name="T27" fmla="*/ 76954 h 271"/>
              <a:gd name="T28" fmla="*/ 24739 w 170"/>
              <a:gd name="T29" fmla="*/ 80569 h 271"/>
              <a:gd name="T30" fmla="*/ 24739 w 170"/>
              <a:gd name="T31" fmla="*/ 115173 h 271"/>
              <a:gd name="T32" fmla="*/ 28423 w 170"/>
              <a:gd name="T33" fmla="*/ 118788 h 271"/>
              <a:gd name="T34" fmla="*/ 42635 w 170"/>
              <a:gd name="T35" fmla="*/ 132732 h 271"/>
              <a:gd name="T36" fmla="*/ 53162 w 170"/>
              <a:gd name="T37" fmla="*/ 139447 h 271"/>
              <a:gd name="T38" fmla="*/ 56846 w 170"/>
              <a:gd name="T39" fmla="*/ 132732 h 271"/>
              <a:gd name="T40" fmla="*/ 63689 w 170"/>
              <a:gd name="T41" fmla="*/ 115173 h 271"/>
              <a:gd name="T42" fmla="*/ 63689 w 170"/>
              <a:gd name="T43" fmla="*/ 115173 h 271"/>
              <a:gd name="T44" fmla="*/ 63689 w 170"/>
              <a:gd name="T45" fmla="*/ 0 h 271"/>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170" h="271">
                <a:moveTo>
                  <a:pt x="121" y="0"/>
                </a:moveTo>
                <a:lnTo>
                  <a:pt x="121" y="0"/>
                </a:lnTo>
                <a:cubicBezTo>
                  <a:pt x="115" y="0"/>
                  <a:pt x="115" y="0"/>
                  <a:pt x="108" y="0"/>
                </a:cubicBezTo>
                <a:cubicBezTo>
                  <a:pt x="101" y="0"/>
                  <a:pt x="94" y="0"/>
                  <a:pt x="81" y="0"/>
                </a:cubicBezTo>
                <a:cubicBezTo>
                  <a:pt x="74" y="0"/>
                  <a:pt x="61" y="0"/>
                  <a:pt x="54" y="7"/>
                </a:cubicBezTo>
                <a:cubicBezTo>
                  <a:pt x="47" y="7"/>
                  <a:pt x="47" y="14"/>
                  <a:pt x="47" y="14"/>
                </a:cubicBezTo>
                <a:cubicBezTo>
                  <a:pt x="27" y="27"/>
                  <a:pt x="13" y="41"/>
                  <a:pt x="7" y="61"/>
                </a:cubicBezTo>
                <a:cubicBezTo>
                  <a:pt x="0" y="81"/>
                  <a:pt x="0" y="102"/>
                  <a:pt x="7" y="115"/>
                </a:cubicBezTo>
                <a:cubicBezTo>
                  <a:pt x="7" y="115"/>
                  <a:pt x="13" y="122"/>
                  <a:pt x="20" y="122"/>
                </a:cubicBezTo>
                <a:cubicBezTo>
                  <a:pt x="27" y="115"/>
                  <a:pt x="40" y="115"/>
                  <a:pt x="47" y="108"/>
                </a:cubicBezTo>
                <a:cubicBezTo>
                  <a:pt x="47" y="108"/>
                  <a:pt x="47" y="108"/>
                  <a:pt x="54" y="102"/>
                </a:cubicBezTo>
                <a:cubicBezTo>
                  <a:pt x="81" y="95"/>
                  <a:pt x="74" y="129"/>
                  <a:pt x="81" y="162"/>
                </a:cubicBezTo>
                <a:cubicBezTo>
                  <a:pt x="67" y="156"/>
                  <a:pt x="61" y="156"/>
                  <a:pt x="54" y="149"/>
                </a:cubicBezTo>
                <a:lnTo>
                  <a:pt x="47" y="149"/>
                </a:lnTo>
                <a:cubicBezTo>
                  <a:pt x="47" y="149"/>
                  <a:pt x="47" y="149"/>
                  <a:pt x="47" y="156"/>
                </a:cubicBezTo>
                <a:cubicBezTo>
                  <a:pt x="20" y="183"/>
                  <a:pt x="27" y="203"/>
                  <a:pt x="47" y="223"/>
                </a:cubicBezTo>
                <a:cubicBezTo>
                  <a:pt x="47" y="223"/>
                  <a:pt x="47" y="230"/>
                  <a:pt x="54" y="230"/>
                </a:cubicBezTo>
                <a:cubicBezTo>
                  <a:pt x="61" y="237"/>
                  <a:pt x="74" y="250"/>
                  <a:pt x="81" y="257"/>
                </a:cubicBezTo>
                <a:cubicBezTo>
                  <a:pt x="88" y="264"/>
                  <a:pt x="94" y="264"/>
                  <a:pt x="101" y="270"/>
                </a:cubicBezTo>
                <a:cubicBezTo>
                  <a:pt x="101" y="270"/>
                  <a:pt x="108" y="264"/>
                  <a:pt x="108" y="257"/>
                </a:cubicBezTo>
                <a:cubicBezTo>
                  <a:pt x="121" y="250"/>
                  <a:pt x="121" y="237"/>
                  <a:pt x="121" y="223"/>
                </a:cubicBezTo>
                <a:cubicBezTo>
                  <a:pt x="169" y="142"/>
                  <a:pt x="115" y="102"/>
                  <a:pt x="121"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23" name="Freeform 211"/>
          <p:cNvSpPr>
            <a:spLocks noChangeArrowheads="1"/>
          </p:cNvSpPr>
          <p:nvPr/>
        </p:nvSpPr>
        <p:spPr bwMode="auto">
          <a:xfrm>
            <a:off x="8923338" y="1539875"/>
            <a:ext cx="61913" cy="31750"/>
          </a:xfrm>
          <a:custGeom>
            <a:avLst/>
            <a:gdLst>
              <a:gd name="T0" fmla="*/ 53097 w 238"/>
              <a:gd name="T1" fmla="*/ 49500 h 122"/>
              <a:gd name="T2" fmla="*/ 53097 w 238"/>
              <a:gd name="T3" fmla="*/ 49500 h 122"/>
              <a:gd name="T4" fmla="*/ 53097 w 238"/>
              <a:gd name="T5" fmla="*/ 49500 h 122"/>
              <a:gd name="T6" fmla="*/ 77564 w 238"/>
              <a:gd name="T7" fmla="*/ 49500 h 122"/>
              <a:gd name="T8" fmla="*/ 98386 w 238"/>
              <a:gd name="T9" fmla="*/ 49500 h 122"/>
              <a:gd name="T10" fmla="*/ 119729 w 238"/>
              <a:gd name="T11" fmla="*/ 10532 h 122"/>
              <a:gd name="T12" fmla="*/ 98386 w 238"/>
              <a:gd name="T13" fmla="*/ 0 h 122"/>
              <a:gd name="T14" fmla="*/ 77564 w 238"/>
              <a:gd name="T15" fmla="*/ 3160 h 122"/>
              <a:gd name="T16" fmla="*/ 56221 w 238"/>
              <a:gd name="T17" fmla="*/ 14218 h 122"/>
              <a:gd name="T18" fmla="*/ 53097 w 238"/>
              <a:gd name="T19" fmla="*/ 10532 h 122"/>
              <a:gd name="T20" fmla="*/ 21343 w 238"/>
              <a:gd name="T21" fmla="*/ 14218 h 122"/>
              <a:gd name="T22" fmla="*/ 7288 w 238"/>
              <a:gd name="T23" fmla="*/ 28436 h 122"/>
              <a:gd name="T24" fmla="*/ 7288 w 238"/>
              <a:gd name="T25" fmla="*/ 56873 h 122"/>
              <a:gd name="T26" fmla="*/ 17699 w 238"/>
              <a:gd name="T27" fmla="*/ 63718 h 122"/>
              <a:gd name="T28" fmla="*/ 21343 w 238"/>
              <a:gd name="T29" fmla="*/ 60032 h 122"/>
              <a:gd name="T30" fmla="*/ 49453 w 238"/>
              <a:gd name="T31" fmla="*/ 31596 h 122"/>
              <a:gd name="T32" fmla="*/ 53097 w 238"/>
              <a:gd name="T33" fmla="*/ 42654 h 122"/>
              <a:gd name="T34" fmla="*/ 53097 w 238"/>
              <a:gd name="T35" fmla="*/ 45814 h 122"/>
              <a:gd name="T36" fmla="*/ 53097 w 238"/>
              <a:gd name="T37" fmla="*/ 49500 h 122"/>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38" h="122">
                <a:moveTo>
                  <a:pt x="102" y="94"/>
                </a:moveTo>
                <a:lnTo>
                  <a:pt x="102" y="94"/>
                </a:lnTo>
                <a:cubicBezTo>
                  <a:pt x="122" y="94"/>
                  <a:pt x="135" y="101"/>
                  <a:pt x="149" y="94"/>
                </a:cubicBezTo>
                <a:cubicBezTo>
                  <a:pt x="162" y="94"/>
                  <a:pt x="176" y="94"/>
                  <a:pt x="189" y="94"/>
                </a:cubicBezTo>
                <a:cubicBezTo>
                  <a:pt x="216" y="87"/>
                  <a:pt x="237" y="67"/>
                  <a:pt x="230" y="20"/>
                </a:cubicBezTo>
                <a:cubicBezTo>
                  <a:pt x="216" y="13"/>
                  <a:pt x="203" y="6"/>
                  <a:pt x="189" y="0"/>
                </a:cubicBezTo>
                <a:cubicBezTo>
                  <a:pt x="176" y="0"/>
                  <a:pt x="162" y="6"/>
                  <a:pt x="149" y="6"/>
                </a:cubicBezTo>
                <a:cubicBezTo>
                  <a:pt x="135" y="13"/>
                  <a:pt x="122" y="20"/>
                  <a:pt x="108" y="27"/>
                </a:cubicBezTo>
                <a:cubicBezTo>
                  <a:pt x="108" y="27"/>
                  <a:pt x="108" y="20"/>
                  <a:pt x="102" y="20"/>
                </a:cubicBezTo>
                <a:cubicBezTo>
                  <a:pt x="81" y="13"/>
                  <a:pt x="61" y="20"/>
                  <a:pt x="41" y="27"/>
                </a:cubicBezTo>
                <a:cubicBezTo>
                  <a:pt x="34" y="33"/>
                  <a:pt x="21" y="47"/>
                  <a:pt x="14" y="54"/>
                </a:cubicBezTo>
                <a:cubicBezTo>
                  <a:pt x="7" y="74"/>
                  <a:pt x="0" y="94"/>
                  <a:pt x="14" y="108"/>
                </a:cubicBezTo>
                <a:cubicBezTo>
                  <a:pt x="21" y="114"/>
                  <a:pt x="27" y="121"/>
                  <a:pt x="34" y="121"/>
                </a:cubicBezTo>
                <a:lnTo>
                  <a:pt x="41" y="114"/>
                </a:lnTo>
                <a:cubicBezTo>
                  <a:pt x="61" y="94"/>
                  <a:pt x="81" y="81"/>
                  <a:pt x="95" y="60"/>
                </a:cubicBezTo>
                <a:cubicBezTo>
                  <a:pt x="102" y="67"/>
                  <a:pt x="102" y="74"/>
                  <a:pt x="102" y="81"/>
                </a:cubicBezTo>
                <a:cubicBezTo>
                  <a:pt x="102" y="87"/>
                  <a:pt x="102" y="87"/>
                  <a:pt x="102" y="87"/>
                </a:cubicBezTo>
                <a:cubicBezTo>
                  <a:pt x="102" y="94"/>
                  <a:pt x="102" y="94"/>
                  <a:pt x="102" y="9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25" name="Freeform 213"/>
          <p:cNvSpPr>
            <a:spLocks noChangeArrowheads="1"/>
          </p:cNvSpPr>
          <p:nvPr/>
        </p:nvSpPr>
        <p:spPr bwMode="auto">
          <a:xfrm>
            <a:off x="8886825" y="1357313"/>
            <a:ext cx="78582" cy="63500"/>
          </a:xfrm>
          <a:custGeom>
            <a:avLst/>
            <a:gdLst>
              <a:gd name="T0" fmla="*/ 63011 w 304"/>
              <a:gd name="T1" fmla="*/ 55858 h 244"/>
              <a:gd name="T2" fmla="*/ 63011 w 304"/>
              <a:gd name="T3" fmla="*/ 55858 h 244"/>
              <a:gd name="T4" fmla="*/ 42181 w 304"/>
              <a:gd name="T5" fmla="*/ 63099 h 244"/>
              <a:gd name="T6" fmla="*/ 14060 w 304"/>
              <a:gd name="T7" fmla="*/ 77063 h 244"/>
              <a:gd name="T8" fmla="*/ 10415 w 304"/>
              <a:gd name="T9" fmla="*/ 80683 h 244"/>
              <a:gd name="T10" fmla="*/ 0 w 304"/>
              <a:gd name="T11" fmla="*/ 111715 h 244"/>
              <a:gd name="T12" fmla="*/ 10415 w 304"/>
              <a:gd name="T13" fmla="*/ 108612 h 244"/>
              <a:gd name="T14" fmla="*/ 14060 w 304"/>
              <a:gd name="T15" fmla="*/ 108612 h 244"/>
              <a:gd name="T16" fmla="*/ 42181 w 304"/>
              <a:gd name="T17" fmla="*/ 91027 h 244"/>
              <a:gd name="T18" fmla="*/ 63011 w 304"/>
              <a:gd name="T19" fmla="*/ 87407 h 244"/>
              <a:gd name="T20" fmla="*/ 66656 w 304"/>
              <a:gd name="T21" fmla="*/ 87407 h 244"/>
              <a:gd name="T22" fmla="*/ 80717 w 304"/>
              <a:gd name="T23" fmla="*/ 125680 h 244"/>
              <a:gd name="T24" fmla="*/ 80717 w 304"/>
              <a:gd name="T25" fmla="*/ 125680 h 244"/>
              <a:gd name="T26" fmla="*/ 94777 w 304"/>
              <a:gd name="T27" fmla="*/ 115336 h 244"/>
              <a:gd name="T28" fmla="*/ 126543 w 304"/>
              <a:gd name="T29" fmla="*/ 111715 h 244"/>
              <a:gd name="T30" fmla="*/ 151018 w 304"/>
              <a:gd name="T31" fmla="*/ 104992 h 244"/>
              <a:gd name="T32" fmla="*/ 157788 w 304"/>
              <a:gd name="T33" fmla="*/ 87407 h 244"/>
              <a:gd name="T34" fmla="*/ 151018 w 304"/>
              <a:gd name="T35" fmla="*/ 87407 h 244"/>
              <a:gd name="T36" fmla="*/ 133313 w 304"/>
              <a:gd name="T37" fmla="*/ 80683 h 244"/>
              <a:gd name="T38" fmla="*/ 140603 w 304"/>
              <a:gd name="T39" fmla="*/ 80683 h 244"/>
              <a:gd name="T40" fmla="*/ 126543 w 304"/>
              <a:gd name="T41" fmla="*/ 31549 h 244"/>
              <a:gd name="T42" fmla="*/ 101547 w 304"/>
              <a:gd name="T43" fmla="*/ 27929 h 244"/>
              <a:gd name="T44" fmla="*/ 98422 w 304"/>
              <a:gd name="T45" fmla="*/ 41893 h 244"/>
              <a:gd name="T46" fmla="*/ 94777 w 304"/>
              <a:gd name="T47" fmla="*/ 38790 h 244"/>
              <a:gd name="T48" fmla="*/ 80717 w 304"/>
              <a:gd name="T49" fmla="*/ 3620 h 244"/>
              <a:gd name="T50" fmla="*/ 80717 w 304"/>
              <a:gd name="T51" fmla="*/ 0 h 244"/>
              <a:gd name="T52" fmla="*/ 66656 w 304"/>
              <a:gd name="T53" fmla="*/ 52754 h 244"/>
              <a:gd name="T54" fmla="*/ 63011 w 304"/>
              <a:gd name="T55" fmla="*/ 55858 h 244"/>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304" h="244">
                <a:moveTo>
                  <a:pt x="121" y="108"/>
                </a:moveTo>
                <a:lnTo>
                  <a:pt x="121" y="108"/>
                </a:lnTo>
                <a:cubicBezTo>
                  <a:pt x="108" y="115"/>
                  <a:pt x="94" y="122"/>
                  <a:pt x="81" y="122"/>
                </a:cubicBezTo>
                <a:cubicBezTo>
                  <a:pt x="60" y="129"/>
                  <a:pt x="40" y="135"/>
                  <a:pt x="27" y="149"/>
                </a:cubicBezTo>
                <a:cubicBezTo>
                  <a:pt x="27" y="156"/>
                  <a:pt x="20" y="156"/>
                  <a:pt x="20" y="156"/>
                </a:cubicBezTo>
                <a:cubicBezTo>
                  <a:pt x="13" y="169"/>
                  <a:pt x="0" y="189"/>
                  <a:pt x="0" y="216"/>
                </a:cubicBezTo>
                <a:cubicBezTo>
                  <a:pt x="6" y="216"/>
                  <a:pt x="13" y="216"/>
                  <a:pt x="20" y="210"/>
                </a:cubicBezTo>
                <a:cubicBezTo>
                  <a:pt x="27" y="210"/>
                  <a:pt x="27" y="210"/>
                  <a:pt x="27" y="210"/>
                </a:cubicBezTo>
                <a:cubicBezTo>
                  <a:pt x="40" y="196"/>
                  <a:pt x="60" y="189"/>
                  <a:pt x="81" y="176"/>
                </a:cubicBezTo>
                <a:cubicBezTo>
                  <a:pt x="94" y="176"/>
                  <a:pt x="108" y="169"/>
                  <a:pt x="121" y="169"/>
                </a:cubicBezTo>
                <a:cubicBezTo>
                  <a:pt x="121" y="169"/>
                  <a:pt x="121" y="169"/>
                  <a:pt x="128" y="169"/>
                </a:cubicBezTo>
                <a:cubicBezTo>
                  <a:pt x="148" y="176"/>
                  <a:pt x="162" y="196"/>
                  <a:pt x="155" y="243"/>
                </a:cubicBezTo>
                <a:cubicBezTo>
                  <a:pt x="168" y="237"/>
                  <a:pt x="175" y="230"/>
                  <a:pt x="182" y="223"/>
                </a:cubicBezTo>
                <a:cubicBezTo>
                  <a:pt x="209" y="216"/>
                  <a:pt x="229" y="216"/>
                  <a:pt x="243" y="216"/>
                </a:cubicBezTo>
                <a:cubicBezTo>
                  <a:pt x="263" y="216"/>
                  <a:pt x="276" y="216"/>
                  <a:pt x="290" y="203"/>
                </a:cubicBezTo>
                <a:cubicBezTo>
                  <a:pt x="297" y="196"/>
                  <a:pt x="297" y="182"/>
                  <a:pt x="303" y="169"/>
                </a:cubicBezTo>
                <a:cubicBezTo>
                  <a:pt x="297" y="169"/>
                  <a:pt x="290" y="169"/>
                  <a:pt x="290" y="169"/>
                </a:cubicBezTo>
                <a:cubicBezTo>
                  <a:pt x="276" y="162"/>
                  <a:pt x="263" y="156"/>
                  <a:pt x="256" y="156"/>
                </a:cubicBezTo>
                <a:cubicBezTo>
                  <a:pt x="270" y="156"/>
                  <a:pt x="270" y="156"/>
                  <a:pt x="270" y="156"/>
                </a:cubicBezTo>
                <a:cubicBezTo>
                  <a:pt x="276" y="108"/>
                  <a:pt x="270" y="75"/>
                  <a:pt x="243" y="61"/>
                </a:cubicBezTo>
                <a:cubicBezTo>
                  <a:pt x="236" y="54"/>
                  <a:pt x="216" y="54"/>
                  <a:pt x="195" y="54"/>
                </a:cubicBezTo>
                <a:cubicBezTo>
                  <a:pt x="195" y="61"/>
                  <a:pt x="189" y="68"/>
                  <a:pt x="189" y="81"/>
                </a:cubicBezTo>
                <a:cubicBezTo>
                  <a:pt x="182" y="75"/>
                  <a:pt x="182" y="75"/>
                  <a:pt x="182" y="75"/>
                </a:cubicBezTo>
                <a:cubicBezTo>
                  <a:pt x="175" y="54"/>
                  <a:pt x="168" y="27"/>
                  <a:pt x="155" y="7"/>
                </a:cubicBezTo>
                <a:cubicBezTo>
                  <a:pt x="155" y="0"/>
                  <a:pt x="155" y="0"/>
                  <a:pt x="155" y="0"/>
                </a:cubicBezTo>
                <a:cubicBezTo>
                  <a:pt x="155" y="54"/>
                  <a:pt x="148" y="81"/>
                  <a:pt x="128" y="102"/>
                </a:cubicBezTo>
                <a:cubicBezTo>
                  <a:pt x="121" y="102"/>
                  <a:pt x="121" y="108"/>
                  <a:pt x="121" y="10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26" name="Freeform 214"/>
          <p:cNvSpPr>
            <a:spLocks noChangeArrowheads="1"/>
          </p:cNvSpPr>
          <p:nvPr/>
        </p:nvSpPr>
        <p:spPr bwMode="auto">
          <a:xfrm>
            <a:off x="8659019" y="2808288"/>
            <a:ext cx="28575" cy="26988"/>
          </a:xfrm>
          <a:custGeom>
            <a:avLst/>
            <a:gdLst>
              <a:gd name="T0" fmla="*/ 39107 w 110"/>
              <a:gd name="T1" fmla="*/ 10348 h 102"/>
              <a:gd name="T2" fmla="*/ 39107 w 110"/>
              <a:gd name="T3" fmla="*/ 10348 h 102"/>
              <a:gd name="T4" fmla="*/ 28157 w 110"/>
              <a:gd name="T5" fmla="*/ 0 h 102"/>
              <a:gd name="T6" fmla="*/ 17729 w 110"/>
              <a:gd name="T7" fmla="*/ 17591 h 102"/>
              <a:gd name="T8" fmla="*/ 14079 w 110"/>
              <a:gd name="T9" fmla="*/ 21213 h 102"/>
              <a:gd name="T10" fmla="*/ 3650 w 110"/>
              <a:gd name="T11" fmla="*/ 35182 h 102"/>
              <a:gd name="T12" fmla="*/ 3650 w 110"/>
              <a:gd name="T13" fmla="*/ 49151 h 102"/>
              <a:gd name="T14" fmla="*/ 3650 w 110"/>
              <a:gd name="T15" fmla="*/ 52256 h 102"/>
              <a:gd name="T16" fmla="*/ 14079 w 110"/>
              <a:gd name="T17" fmla="*/ 52256 h 102"/>
              <a:gd name="T18" fmla="*/ 17729 w 110"/>
              <a:gd name="T19" fmla="*/ 52256 h 102"/>
              <a:gd name="T20" fmla="*/ 39107 w 110"/>
              <a:gd name="T21" fmla="*/ 49151 h 102"/>
              <a:gd name="T22" fmla="*/ 53186 w 110"/>
              <a:gd name="T23" fmla="*/ 45530 h 102"/>
              <a:gd name="T24" fmla="*/ 56836 w 110"/>
              <a:gd name="T25" fmla="*/ 38286 h 102"/>
              <a:gd name="T26" fmla="*/ 53186 w 110"/>
              <a:gd name="T27" fmla="*/ 38286 h 102"/>
              <a:gd name="T28" fmla="*/ 39107 w 110"/>
              <a:gd name="T29" fmla="*/ 10348 h 10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10" h="102">
                <a:moveTo>
                  <a:pt x="75" y="20"/>
                </a:moveTo>
                <a:lnTo>
                  <a:pt x="75" y="20"/>
                </a:lnTo>
                <a:cubicBezTo>
                  <a:pt x="75" y="7"/>
                  <a:pt x="68" y="0"/>
                  <a:pt x="54" y="0"/>
                </a:cubicBezTo>
                <a:cubicBezTo>
                  <a:pt x="54" y="20"/>
                  <a:pt x="48" y="27"/>
                  <a:pt x="34" y="34"/>
                </a:cubicBezTo>
                <a:cubicBezTo>
                  <a:pt x="34" y="41"/>
                  <a:pt x="27" y="41"/>
                  <a:pt x="27" y="41"/>
                </a:cubicBezTo>
                <a:cubicBezTo>
                  <a:pt x="21" y="47"/>
                  <a:pt x="14" y="54"/>
                  <a:pt x="7" y="68"/>
                </a:cubicBezTo>
                <a:cubicBezTo>
                  <a:pt x="7" y="74"/>
                  <a:pt x="0" y="81"/>
                  <a:pt x="7" y="95"/>
                </a:cubicBezTo>
                <a:cubicBezTo>
                  <a:pt x="7" y="101"/>
                  <a:pt x="7" y="101"/>
                  <a:pt x="7" y="101"/>
                </a:cubicBezTo>
                <a:cubicBezTo>
                  <a:pt x="14" y="101"/>
                  <a:pt x="21" y="101"/>
                  <a:pt x="27" y="101"/>
                </a:cubicBezTo>
                <a:lnTo>
                  <a:pt x="34" y="101"/>
                </a:lnTo>
                <a:cubicBezTo>
                  <a:pt x="48" y="101"/>
                  <a:pt x="61" y="101"/>
                  <a:pt x="75" y="95"/>
                </a:cubicBezTo>
                <a:cubicBezTo>
                  <a:pt x="88" y="95"/>
                  <a:pt x="95" y="95"/>
                  <a:pt x="102" y="88"/>
                </a:cubicBezTo>
                <a:cubicBezTo>
                  <a:pt x="102" y="88"/>
                  <a:pt x="109" y="81"/>
                  <a:pt x="109" y="74"/>
                </a:cubicBezTo>
                <a:cubicBezTo>
                  <a:pt x="102" y="74"/>
                  <a:pt x="102" y="74"/>
                  <a:pt x="102" y="74"/>
                </a:cubicBezTo>
                <a:cubicBezTo>
                  <a:pt x="81" y="68"/>
                  <a:pt x="81" y="41"/>
                  <a:pt x="75" y="2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29" name="Freeform 217"/>
          <p:cNvSpPr>
            <a:spLocks noChangeArrowheads="1"/>
          </p:cNvSpPr>
          <p:nvPr/>
        </p:nvSpPr>
        <p:spPr bwMode="auto">
          <a:xfrm>
            <a:off x="8644732" y="2719388"/>
            <a:ext cx="51594" cy="96044"/>
          </a:xfrm>
          <a:custGeom>
            <a:avLst/>
            <a:gdLst>
              <a:gd name="T0" fmla="*/ 3145 w 197"/>
              <a:gd name="T1" fmla="*/ 38340 h 372"/>
              <a:gd name="T2" fmla="*/ 3145 w 197"/>
              <a:gd name="T3" fmla="*/ 38340 h 372"/>
              <a:gd name="T4" fmla="*/ 24632 w 197"/>
              <a:gd name="T5" fmla="*/ 45076 h 372"/>
              <a:gd name="T6" fmla="*/ 28301 w 197"/>
              <a:gd name="T7" fmla="*/ 52329 h 372"/>
              <a:gd name="T8" fmla="*/ 24632 w 197"/>
              <a:gd name="T9" fmla="*/ 52329 h 372"/>
              <a:gd name="T10" fmla="*/ 24632 w 197"/>
              <a:gd name="T11" fmla="*/ 62691 h 372"/>
              <a:gd name="T12" fmla="*/ 24632 w 197"/>
              <a:gd name="T13" fmla="*/ 62691 h 372"/>
              <a:gd name="T14" fmla="*/ 28301 w 197"/>
              <a:gd name="T15" fmla="*/ 62691 h 372"/>
              <a:gd name="T16" fmla="*/ 24632 w 197"/>
              <a:gd name="T17" fmla="*/ 62691 h 372"/>
              <a:gd name="T18" fmla="*/ 24632 w 197"/>
              <a:gd name="T19" fmla="*/ 62691 h 372"/>
              <a:gd name="T20" fmla="*/ 20963 w 197"/>
              <a:gd name="T21" fmla="*/ 62691 h 372"/>
              <a:gd name="T22" fmla="*/ 24632 w 197"/>
              <a:gd name="T23" fmla="*/ 83934 h 372"/>
              <a:gd name="T24" fmla="*/ 35114 w 197"/>
              <a:gd name="T25" fmla="*/ 101031 h 372"/>
              <a:gd name="T26" fmla="*/ 45596 w 197"/>
              <a:gd name="T27" fmla="*/ 115020 h 372"/>
              <a:gd name="T28" fmla="*/ 49264 w 197"/>
              <a:gd name="T29" fmla="*/ 122274 h 372"/>
              <a:gd name="T30" fmla="*/ 70752 w 197"/>
              <a:gd name="T31" fmla="*/ 139890 h 372"/>
              <a:gd name="T32" fmla="*/ 84902 w 197"/>
              <a:gd name="T33" fmla="*/ 153879 h 372"/>
              <a:gd name="T34" fmla="*/ 99052 w 197"/>
              <a:gd name="T35" fmla="*/ 181857 h 372"/>
              <a:gd name="T36" fmla="*/ 102721 w 197"/>
              <a:gd name="T37" fmla="*/ 192219 h 372"/>
              <a:gd name="T38" fmla="*/ 99052 w 197"/>
              <a:gd name="T39" fmla="*/ 157506 h 372"/>
              <a:gd name="T40" fmla="*/ 84902 w 197"/>
              <a:gd name="T41" fmla="*/ 122274 h 372"/>
              <a:gd name="T42" fmla="*/ 70752 w 197"/>
              <a:gd name="T43" fmla="*/ 97923 h 372"/>
              <a:gd name="T44" fmla="*/ 59746 w 197"/>
              <a:gd name="T45" fmla="*/ 76680 h 372"/>
              <a:gd name="T46" fmla="*/ 49264 w 197"/>
              <a:gd name="T47" fmla="*/ 87043 h 372"/>
              <a:gd name="T48" fmla="*/ 45596 w 197"/>
              <a:gd name="T49" fmla="*/ 80307 h 372"/>
              <a:gd name="T50" fmla="*/ 35114 w 197"/>
              <a:gd name="T51" fmla="*/ 69945 h 372"/>
              <a:gd name="T52" fmla="*/ 28301 w 197"/>
              <a:gd name="T53" fmla="*/ 62691 h 372"/>
              <a:gd name="T54" fmla="*/ 35114 w 197"/>
              <a:gd name="T55" fmla="*/ 55956 h 372"/>
              <a:gd name="T56" fmla="*/ 45596 w 197"/>
              <a:gd name="T57" fmla="*/ 52329 h 372"/>
              <a:gd name="T58" fmla="*/ 49264 w 197"/>
              <a:gd name="T59" fmla="*/ 52329 h 372"/>
              <a:gd name="T60" fmla="*/ 52933 w 197"/>
              <a:gd name="T61" fmla="*/ 52329 h 372"/>
              <a:gd name="T62" fmla="*/ 49264 w 197"/>
              <a:gd name="T63" fmla="*/ 31087 h 372"/>
              <a:gd name="T64" fmla="*/ 45596 w 197"/>
              <a:gd name="T65" fmla="*/ 20724 h 372"/>
              <a:gd name="T66" fmla="*/ 42451 w 197"/>
              <a:gd name="T67" fmla="*/ 0 h 372"/>
              <a:gd name="T68" fmla="*/ 35114 w 197"/>
              <a:gd name="T69" fmla="*/ 0 h 372"/>
              <a:gd name="T70" fmla="*/ 24632 w 197"/>
              <a:gd name="T71" fmla="*/ 0 h 372"/>
              <a:gd name="T72" fmla="*/ 14150 w 197"/>
              <a:gd name="T73" fmla="*/ 0 h 372"/>
              <a:gd name="T74" fmla="*/ 3145 w 197"/>
              <a:gd name="T75" fmla="*/ 24351 h 372"/>
              <a:gd name="T76" fmla="*/ 3145 w 197"/>
              <a:gd name="T77" fmla="*/ 38340 h 37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197" h="372">
                <a:moveTo>
                  <a:pt x="6" y="74"/>
                </a:moveTo>
                <a:lnTo>
                  <a:pt x="6" y="74"/>
                </a:lnTo>
                <a:cubicBezTo>
                  <a:pt x="20" y="81"/>
                  <a:pt x="40" y="81"/>
                  <a:pt x="47" y="87"/>
                </a:cubicBezTo>
                <a:cubicBezTo>
                  <a:pt x="54" y="94"/>
                  <a:pt x="54" y="94"/>
                  <a:pt x="54" y="101"/>
                </a:cubicBezTo>
                <a:cubicBezTo>
                  <a:pt x="54" y="101"/>
                  <a:pt x="54" y="101"/>
                  <a:pt x="47" y="101"/>
                </a:cubicBezTo>
                <a:cubicBezTo>
                  <a:pt x="40" y="101"/>
                  <a:pt x="27" y="121"/>
                  <a:pt x="47" y="121"/>
                </a:cubicBezTo>
                <a:cubicBezTo>
                  <a:pt x="54" y="121"/>
                  <a:pt x="54" y="121"/>
                  <a:pt x="54" y="121"/>
                </a:cubicBezTo>
                <a:cubicBezTo>
                  <a:pt x="54" y="121"/>
                  <a:pt x="54" y="121"/>
                  <a:pt x="47" y="121"/>
                </a:cubicBezTo>
                <a:cubicBezTo>
                  <a:pt x="47" y="121"/>
                  <a:pt x="47" y="121"/>
                  <a:pt x="40" y="121"/>
                </a:cubicBezTo>
                <a:cubicBezTo>
                  <a:pt x="40" y="141"/>
                  <a:pt x="47" y="155"/>
                  <a:pt x="47" y="162"/>
                </a:cubicBezTo>
                <a:cubicBezTo>
                  <a:pt x="54" y="175"/>
                  <a:pt x="60" y="189"/>
                  <a:pt x="67" y="195"/>
                </a:cubicBezTo>
                <a:cubicBezTo>
                  <a:pt x="74" y="209"/>
                  <a:pt x="81" y="216"/>
                  <a:pt x="87" y="222"/>
                </a:cubicBezTo>
                <a:cubicBezTo>
                  <a:pt x="87" y="229"/>
                  <a:pt x="94" y="229"/>
                  <a:pt x="94" y="236"/>
                </a:cubicBezTo>
                <a:cubicBezTo>
                  <a:pt x="108" y="249"/>
                  <a:pt x="121" y="256"/>
                  <a:pt x="135" y="270"/>
                </a:cubicBezTo>
                <a:cubicBezTo>
                  <a:pt x="141" y="277"/>
                  <a:pt x="155" y="290"/>
                  <a:pt x="162" y="297"/>
                </a:cubicBezTo>
                <a:cubicBezTo>
                  <a:pt x="169" y="310"/>
                  <a:pt x="182" y="331"/>
                  <a:pt x="189" y="351"/>
                </a:cubicBezTo>
                <a:cubicBezTo>
                  <a:pt x="189" y="358"/>
                  <a:pt x="189" y="364"/>
                  <a:pt x="196" y="371"/>
                </a:cubicBezTo>
                <a:cubicBezTo>
                  <a:pt x="196" y="344"/>
                  <a:pt x="196" y="324"/>
                  <a:pt x="189" y="304"/>
                </a:cubicBezTo>
                <a:cubicBezTo>
                  <a:pt x="182" y="277"/>
                  <a:pt x="169" y="256"/>
                  <a:pt x="162" y="236"/>
                </a:cubicBezTo>
                <a:cubicBezTo>
                  <a:pt x="155" y="222"/>
                  <a:pt x="141" y="202"/>
                  <a:pt x="135" y="189"/>
                </a:cubicBezTo>
                <a:cubicBezTo>
                  <a:pt x="128" y="175"/>
                  <a:pt x="121" y="162"/>
                  <a:pt x="114" y="148"/>
                </a:cubicBezTo>
                <a:cubicBezTo>
                  <a:pt x="114" y="175"/>
                  <a:pt x="108" y="175"/>
                  <a:pt x="94" y="168"/>
                </a:cubicBezTo>
                <a:cubicBezTo>
                  <a:pt x="94" y="168"/>
                  <a:pt x="87" y="162"/>
                  <a:pt x="87" y="155"/>
                </a:cubicBezTo>
                <a:cubicBezTo>
                  <a:pt x="81" y="148"/>
                  <a:pt x="74" y="141"/>
                  <a:pt x="67" y="135"/>
                </a:cubicBezTo>
                <a:cubicBezTo>
                  <a:pt x="60" y="128"/>
                  <a:pt x="60" y="128"/>
                  <a:pt x="54" y="121"/>
                </a:cubicBezTo>
                <a:cubicBezTo>
                  <a:pt x="54" y="114"/>
                  <a:pt x="60" y="108"/>
                  <a:pt x="67" y="108"/>
                </a:cubicBezTo>
                <a:cubicBezTo>
                  <a:pt x="74" y="101"/>
                  <a:pt x="81" y="101"/>
                  <a:pt x="87" y="101"/>
                </a:cubicBezTo>
                <a:lnTo>
                  <a:pt x="94" y="101"/>
                </a:lnTo>
                <a:cubicBezTo>
                  <a:pt x="101" y="101"/>
                  <a:pt x="101" y="101"/>
                  <a:pt x="101" y="101"/>
                </a:cubicBezTo>
                <a:cubicBezTo>
                  <a:pt x="108" y="81"/>
                  <a:pt x="101" y="67"/>
                  <a:pt x="94" y="60"/>
                </a:cubicBezTo>
                <a:cubicBezTo>
                  <a:pt x="94" y="54"/>
                  <a:pt x="87" y="47"/>
                  <a:pt x="87" y="40"/>
                </a:cubicBezTo>
                <a:cubicBezTo>
                  <a:pt x="81" y="27"/>
                  <a:pt x="81" y="20"/>
                  <a:pt x="81" y="0"/>
                </a:cubicBezTo>
                <a:cubicBezTo>
                  <a:pt x="67" y="0"/>
                  <a:pt x="67" y="0"/>
                  <a:pt x="67" y="0"/>
                </a:cubicBezTo>
                <a:cubicBezTo>
                  <a:pt x="47" y="0"/>
                  <a:pt x="47" y="0"/>
                  <a:pt x="47" y="0"/>
                </a:cubicBezTo>
                <a:cubicBezTo>
                  <a:pt x="27" y="0"/>
                  <a:pt x="27" y="0"/>
                  <a:pt x="27" y="0"/>
                </a:cubicBezTo>
                <a:cubicBezTo>
                  <a:pt x="27" y="20"/>
                  <a:pt x="13" y="33"/>
                  <a:pt x="6" y="47"/>
                </a:cubicBezTo>
                <a:cubicBezTo>
                  <a:pt x="0" y="54"/>
                  <a:pt x="0" y="60"/>
                  <a:pt x="6" y="7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30" name="Freeform 218"/>
          <p:cNvSpPr>
            <a:spLocks noChangeArrowheads="1"/>
          </p:cNvSpPr>
          <p:nvPr/>
        </p:nvSpPr>
        <p:spPr bwMode="auto">
          <a:xfrm>
            <a:off x="8636000" y="2398713"/>
            <a:ext cx="29369" cy="39688"/>
          </a:xfrm>
          <a:custGeom>
            <a:avLst/>
            <a:gdLst>
              <a:gd name="T0" fmla="*/ 17365 w 109"/>
              <a:gd name="T1" fmla="*/ 73824 h 149"/>
              <a:gd name="T2" fmla="*/ 17365 w 109"/>
              <a:gd name="T3" fmla="*/ 73824 h 149"/>
              <a:gd name="T4" fmla="*/ 38940 w 109"/>
              <a:gd name="T5" fmla="*/ 73824 h 149"/>
              <a:gd name="T6" fmla="*/ 49464 w 109"/>
              <a:gd name="T7" fmla="*/ 77489 h 149"/>
              <a:gd name="T8" fmla="*/ 56831 w 109"/>
              <a:gd name="T9" fmla="*/ 77489 h 149"/>
              <a:gd name="T10" fmla="*/ 49464 w 109"/>
              <a:gd name="T11" fmla="*/ 20943 h 149"/>
              <a:gd name="T12" fmla="*/ 38940 w 109"/>
              <a:gd name="T13" fmla="*/ 6807 h 149"/>
              <a:gd name="T14" fmla="*/ 28415 w 109"/>
              <a:gd name="T15" fmla="*/ 0 h 149"/>
              <a:gd name="T16" fmla="*/ 17365 w 109"/>
              <a:gd name="T17" fmla="*/ 38745 h 149"/>
              <a:gd name="T18" fmla="*/ 17365 w 109"/>
              <a:gd name="T19" fmla="*/ 77489 h 149"/>
              <a:gd name="T20" fmla="*/ 17365 w 109"/>
              <a:gd name="T21" fmla="*/ 73824 h 14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09" h="149">
                <a:moveTo>
                  <a:pt x="33" y="141"/>
                </a:moveTo>
                <a:lnTo>
                  <a:pt x="33" y="141"/>
                </a:lnTo>
                <a:cubicBezTo>
                  <a:pt x="40" y="121"/>
                  <a:pt x="54" y="135"/>
                  <a:pt x="74" y="141"/>
                </a:cubicBezTo>
                <a:cubicBezTo>
                  <a:pt x="81" y="141"/>
                  <a:pt x="87" y="148"/>
                  <a:pt x="94" y="148"/>
                </a:cubicBezTo>
                <a:cubicBezTo>
                  <a:pt x="101" y="148"/>
                  <a:pt x="101" y="148"/>
                  <a:pt x="108" y="148"/>
                </a:cubicBezTo>
                <a:cubicBezTo>
                  <a:pt x="108" y="101"/>
                  <a:pt x="108" y="67"/>
                  <a:pt x="94" y="40"/>
                </a:cubicBezTo>
                <a:cubicBezTo>
                  <a:pt x="87" y="33"/>
                  <a:pt x="81" y="20"/>
                  <a:pt x="74" y="13"/>
                </a:cubicBezTo>
                <a:cubicBezTo>
                  <a:pt x="74" y="6"/>
                  <a:pt x="60" y="0"/>
                  <a:pt x="54" y="0"/>
                </a:cubicBezTo>
                <a:cubicBezTo>
                  <a:pt x="60" y="20"/>
                  <a:pt x="47" y="54"/>
                  <a:pt x="33" y="74"/>
                </a:cubicBezTo>
                <a:cubicBezTo>
                  <a:pt x="13" y="108"/>
                  <a:pt x="0" y="135"/>
                  <a:pt x="33" y="148"/>
                </a:cubicBezTo>
                <a:cubicBezTo>
                  <a:pt x="33" y="141"/>
                  <a:pt x="33" y="141"/>
                  <a:pt x="33" y="14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32" name="Freeform 220"/>
          <p:cNvSpPr>
            <a:spLocks noChangeArrowheads="1"/>
          </p:cNvSpPr>
          <p:nvPr/>
        </p:nvSpPr>
        <p:spPr bwMode="auto">
          <a:xfrm>
            <a:off x="8605044" y="2714625"/>
            <a:ext cx="40481" cy="31750"/>
          </a:xfrm>
          <a:custGeom>
            <a:avLst/>
            <a:gdLst>
              <a:gd name="T0" fmla="*/ 69492 w 156"/>
              <a:gd name="T1" fmla="*/ 42308 h 123"/>
              <a:gd name="T2" fmla="*/ 69492 w 156"/>
              <a:gd name="T3" fmla="*/ 42308 h 123"/>
              <a:gd name="T4" fmla="*/ 69492 w 156"/>
              <a:gd name="T5" fmla="*/ 7312 h 123"/>
              <a:gd name="T6" fmla="*/ 51990 w 156"/>
              <a:gd name="T7" fmla="*/ 0 h 123"/>
              <a:gd name="T8" fmla="*/ 38092 w 156"/>
              <a:gd name="T9" fmla="*/ 24549 h 123"/>
              <a:gd name="T10" fmla="*/ 13898 w 156"/>
              <a:gd name="T11" fmla="*/ 24549 h 123"/>
              <a:gd name="T12" fmla="*/ 3603 w 156"/>
              <a:gd name="T13" fmla="*/ 24549 h 123"/>
              <a:gd name="T14" fmla="*/ 3603 w 156"/>
              <a:gd name="T15" fmla="*/ 24549 h 123"/>
              <a:gd name="T16" fmla="*/ 0 w 156"/>
              <a:gd name="T17" fmla="*/ 24549 h 123"/>
              <a:gd name="T18" fmla="*/ 3603 w 156"/>
              <a:gd name="T19" fmla="*/ 42308 h 123"/>
              <a:gd name="T20" fmla="*/ 3603 w 156"/>
              <a:gd name="T21" fmla="*/ 42308 h 123"/>
              <a:gd name="T22" fmla="*/ 13898 w 156"/>
              <a:gd name="T23" fmla="*/ 56410 h 123"/>
              <a:gd name="T24" fmla="*/ 38092 w 156"/>
              <a:gd name="T25" fmla="*/ 63723 h 123"/>
              <a:gd name="T26" fmla="*/ 65889 w 156"/>
              <a:gd name="T27" fmla="*/ 63723 h 123"/>
              <a:gd name="T28" fmla="*/ 69492 w 156"/>
              <a:gd name="T29" fmla="*/ 42308 h 12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56" h="123">
                <a:moveTo>
                  <a:pt x="135" y="81"/>
                </a:moveTo>
                <a:lnTo>
                  <a:pt x="135" y="81"/>
                </a:lnTo>
                <a:cubicBezTo>
                  <a:pt x="142" y="54"/>
                  <a:pt x="155" y="34"/>
                  <a:pt x="135" y="14"/>
                </a:cubicBezTo>
                <a:cubicBezTo>
                  <a:pt x="128" y="7"/>
                  <a:pt x="115" y="0"/>
                  <a:pt x="101" y="0"/>
                </a:cubicBezTo>
                <a:cubicBezTo>
                  <a:pt x="115" y="34"/>
                  <a:pt x="101" y="47"/>
                  <a:pt x="74" y="47"/>
                </a:cubicBezTo>
                <a:cubicBezTo>
                  <a:pt x="61" y="54"/>
                  <a:pt x="40" y="47"/>
                  <a:pt x="27" y="47"/>
                </a:cubicBezTo>
                <a:cubicBezTo>
                  <a:pt x="20" y="47"/>
                  <a:pt x="14" y="47"/>
                  <a:pt x="7" y="47"/>
                </a:cubicBezTo>
                <a:cubicBezTo>
                  <a:pt x="0" y="47"/>
                  <a:pt x="0" y="47"/>
                  <a:pt x="0" y="47"/>
                </a:cubicBezTo>
                <a:cubicBezTo>
                  <a:pt x="0" y="61"/>
                  <a:pt x="0" y="68"/>
                  <a:pt x="7" y="81"/>
                </a:cubicBezTo>
                <a:cubicBezTo>
                  <a:pt x="7" y="95"/>
                  <a:pt x="14" y="101"/>
                  <a:pt x="27" y="108"/>
                </a:cubicBezTo>
                <a:cubicBezTo>
                  <a:pt x="40" y="115"/>
                  <a:pt x="54" y="115"/>
                  <a:pt x="74" y="122"/>
                </a:cubicBezTo>
                <a:cubicBezTo>
                  <a:pt x="95" y="122"/>
                  <a:pt x="108" y="122"/>
                  <a:pt x="128" y="122"/>
                </a:cubicBezTo>
                <a:cubicBezTo>
                  <a:pt x="128" y="108"/>
                  <a:pt x="128" y="95"/>
                  <a:pt x="135" y="8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33" name="Freeform 221"/>
          <p:cNvSpPr>
            <a:spLocks noChangeArrowheads="1"/>
          </p:cNvSpPr>
          <p:nvPr/>
        </p:nvSpPr>
        <p:spPr bwMode="auto">
          <a:xfrm>
            <a:off x="8594725" y="2921794"/>
            <a:ext cx="45244" cy="32544"/>
          </a:xfrm>
          <a:custGeom>
            <a:avLst/>
            <a:gdLst>
              <a:gd name="T0" fmla="*/ 60530 w 170"/>
              <a:gd name="T1" fmla="*/ 42654 h 122"/>
              <a:gd name="T2" fmla="*/ 60530 w 170"/>
              <a:gd name="T3" fmla="*/ 42654 h 122"/>
              <a:gd name="T4" fmla="*/ 64214 w 170"/>
              <a:gd name="T5" fmla="*/ 0 h 122"/>
              <a:gd name="T6" fmla="*/ 60530 w 170"/>
              <a:gd name="T7" fmla="*/ 6846 h 122"/>
              <a:gd name="T8" fmla="*/ 35792 w 170"/>
              <a:gd name="T9" fmla="*/ 10532 h 122"/>
              <a:gd name="T10" fmla="*/ 25265 w 170"/>
              <a:gd name="T11" fmla="*/ 6846 h 122"/>
              <a:gd name="T12" fmla="*/ 25265 w 170"/>
              <a:gd name="T13" fmla="*/ 6846 h 122"/>
              <a:gd name="T14" fmla="*/ 7369 w 170"/>
              <a:gd name="T15" fmla="*/ 0 h 122"/>
              <a:gd name="T16" fmla="*/ 7369 w 170"/>
              <a:gd name="T17" fmla="*/ 6846 h 122"/>
              <a:gd name="T18" fmla="*/ 11053 w 170"/>
              <a:gd name="T19" fmla="*/ 10532 h 122"/>
              <a:gd name="T20" fmla="*/ 25265 w 170"/>
              <a:gd name="T21" fmla="*/ 10532 h 122"/>
              <a:gd name="T22" fmla="*/ 25265 w 170"/>
              <a:gd name="T23" fmla="*/ 14218 h 122"/>
              <a:gd name="T24" fmla="*/ 35792 w 170"/>
              <a:gd name="T25" fmla="*/ 32123 h 122"/>
              <a:gd name="T26" fmla="*/ 50003 w 170"/>
              <a:gd name="T27" fmla="*/ 63718 h 122"/>
              <a:gd name="T28" fmla="*/ 60530 w 170"/>
              <a:gd name="T29" fmla="*/ 42654 h 12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70" h="122">
                <a:moveTo>
                  <a:pt x="115" y="81"/>
                </a:moveTo>
                <a:lnTo>
                  <a:pt x="115" y="81"/>
                </a:lnTo>
                <a:cubicBezTo>
                  <a:pt x="142" y="47"/>
                  <a:pt x="169" y="13"/>
                  <a:pt x="122" y="0"/>
                </a:cubicBezTo>
                <a:cubicBezTo>
                  <a:pt x="122" y="7"/>
                  <a:pt x="122" y="13"/>
                  <a:pt x="115" y="13"/>
                </a:cubicBezTo>
                <a:cubicBezTo>
                  <a:pt x="109" y="27"/>
                  <a:pt x="88" y="27"/>
                  <a:pt x="68" y="20"/>
                </a:cubicBezTo>
                <a:cubicBezTo>
                  <a:pt x="61" y="20"/>
                  <a:pt x="55" y="13"/>
                  <a:pt x="48" y="13"/>
                </a:cubicBezTo>
                <a:cubicBezTo>
                  <a:pt x="34" y="7"/>
                  <a:pt x="21" y="0"/>
                  <a:pt x="14" y="0"/>
                </a:cubicBezTo>
                <a:cubicBezTo>
                  <a:pt x="0" y="0"/>
                  <a:pt x="0" y="0"/>
                  <a:pt x="14" y="13"/>
                </a:cubicBezTo>
                <a:lnTo>
                  <a:pt x="21" y="20"/>
                </a:lnTo>
                <a:cubicBezTo>
                  <a:pt x="34" y="20"/>
                  <a:pt x="41" y="20"/>
                  <a:pt x="48" y="20"/>
                </a:cubicBezTo>
                <a:lnTo>
                  <a:pt x="48" y="27"/>
                </a:lnTo>
                <a:cubicBezTo>
                  <a:pt x="61" y="27"/>
                  <a:pt x="61" y="47"/>
                  <a:pt x="68" y="61"/>
                </a:cubicBezTo>
                <a:cubicBezTo>
                  <a:pt x="68" y="88"/>
                  <a:pt x="68" y="115"/>
                  <a:pt x="95" y="121"/>
                </a:cubicBezTo>
                <a:cubicBezTo>
                  <a:pt x="95" y="108"/>
                  <a:pt x="109" y="94"/>
                  <a:pt x="115" y="8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34" name="Freeform 222"/>
          <p:cNvSpPr>
            <a:spLocks noChangeArrowheads="1"/>
          </p:cNvSpPr>
          <p:nvPr/>
        </p:nvSpPr>
        <p:spPr bwMode="auto">
          <a:xfrm>
            <a:off x="8787607" y="2621757"/>
            <a:ext cx="41275" cy="52388"/>
          </a:xfrm>
          <a:custGeom>
            <a:avLst/>
            <a:gdLst>
              <a:gd name="T0" fmla="*/ 25252 w 157"/>
              <a:gd name="T1" fmla="*/ 94681 h 204"/>
              <a:gd name="T2" fmla="*/ 25252 w 157"/>
              <a:gd name="T3" fmla="*/ 94681 h 204"/>
              <a:gd name="T4" fmla="*/ 39457 w 157"/>
              <a:gd name="T5" fmla="*/ 91059 h 204"/>
              <a:gd name="T6" fmla="*/ 42613 w 157"/>
              <a:gd name="T7" fmla="*/ 87438 h 204"/>
              <a:gd name="T8" fmla="*/ 46296 w 157"/>
              <a:gd name="T9" fmla="*/ 83816 h 204"/>
              <a:gd name="T10" fmla="*/ 53661 w 157"/>
              <a:gd name="T11" fmla="*/ 83816 h 204"/>
              <a:gd name="T12" fmla="*/ 64183 w 157"/>
              <a:gd name="T13" fmla="*/ 73468 h 204"/>
              <a:gd name="T14" fmla="*/ 67866 w 157"/>
              <a:gd name="T15" fmla="*/ 73468 h 204"/>
              <a:gd name="T16" fmla="*/ 82070 w 157"/>
              <a:gd name="T17" fmla="*/ 66742 h 204"/>
              <a:gd name="T18" fmla="*/ 67866 w 157"/>
              <a:gd name="T19" fmla="*/ 66742 h 204"/>
              <a:gd name="T20" fmla="*/ 64183 w 157"/>
              <a:gd name="T21" fmla="*/ 66742 h 204"/>
              <a:gd name="T22" fmla="*/ 64183 w 157"/>
              <a:gd name="T23" fmla="*/ 27939 h 204"/>
              <a:gd name="T24" fmla="*/ 67866 w 157"/>
              <a:gd name="T25" fmla="*/ 24834 h 204"/>
              <a:gd name="T26" fmla="*/ 67866 w 157"/>
              <a:gd name="T27" fmla="*/ 10865 h 204"/>
              <a:gd name="T28" fmla="*/ 64183 w 157"/>
              <a:gd name="T29" fmla="*/ 7243 h 204"/>
              <a:gd name="T30" fmla="*/ 53661 w 157"/>
              <a:gd name="T31" fmla="*/ 0 h 204"/>
              <a:gd name="T32" fmla="*/ 53661 w 157"/>
              <a:gd name="T33" fmla="*/ 21213 h 204"/>
              <a:gd name="T34" fmla="*/ 46296 w 157"/>
              <a:gd name="T35" fmla="*/ 35182 h 204"/>
              <a:gd name="T36" fmla="*/ 42613 w 157"/>
              <a:gd name="T37" fmla="*/ 41908 h 204"/>
              <a:gd name="T38" fmla="*/ 39457 w 157"/>
              <a:gd name="T39" fmla="*/ 45530 h 204"/>
              <a:gd name="T40" fmla="*/ 25252 w 157"/>
              <a:gd name="T41" fmla="*/ 59499 h 204"/>
              <a:gd name="T42" fmla="*/ 11048 w 157"/>
              <a:gd name="T43" fmla="*/ 73468 h 204"/>
              <a:gd name="T44" fmla="*/ 0 w 157"/>
              <a:gd name="T45" fmla="*/ 105029 h 204"/>
              <a:gd name="T46" fmla="*/ 11048 w 157"/>
              <a:gd name="T47" fmla="*/ 101407 h 204"/>
              <a:gd name="T48" fmla="*/ 25252 w 157"/>
              <a:gd name="T49" fmla="*/ 94681 h 204"/>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57" h="204">
                <a:moveTo>
                  <a:pt x="48" y="183"/>
                </a:moveTo>
                <a:lnTo>
                  <a:pt x="48" y="183"/>
                </a:lnTo>
                <a:cubicBezTo>
                  <a:pt x="61" y="183"/>
                  <a:pt x="68" y="176"/>
                  <a:pt x="75" y="176"/>
                </a:cubicBezTo>
                <a:lnTo>
                  <a:pt x="81" y="169"/>
                </a:lnTo>
                <a:cubicBezTo>
                  <a:pt x="81" y="169"/>
                  <a:pt x="88" y="169"/>
                  <a:pt x="88" y="162"/>
                </a:cubicBezTo>
                <a:cubicBezTo>
                  <a:pt x="95" y="162"/>
                  <a:pt x="95" y="162"/>
                  <a:pt x="102" y="162"/>
                </a:cubicBezTo>
                <a:cubicBezTo>
                  <a:pt x="108" y="156"/>
                  <a:pt x="115" y="149"/>
                  <a:pt x="122" y="142"/>
                </a:cubicBezTo>
                <a:cubicBezTo>
                  <a:pt x="129" y="142"/>
                  <a:pt x="129" y="142"/>
                  <a:pt x="129" y="142"/>
                </a:cubicBezTo>
                <a:cubicBezTo>
                  <a:pt x="135" y="135"/>
                  <a:pt x="142" y="129"/>
                  <a:pt x="156" y="129"/>
                </a:cubicBezTo>
                <a:cubicBezTo>
                  <a:pt x="142" y="129"/>
                  <a:pt x="135" y="129"/>
                  <a:pt x="129" y="129"/>
                </a:cubicBezTo>
                <a:cubicBezTo>
                  <a:pt x="129" y="129"/>
                  <a:pt x="129" y="129"/>
                  <a:pt x="122" y="129"/>
                </a:cubicBezTo>
                <a:cubicBezTo>
                  <a:pt x="81" y="122"/>
                  <a:pt x="108" y="88"/>
                  <a:pt x="122" y="54"/>
                </a:cubicBezTo>
                <a:cubicBezTo>
                  <a:pt x="129" y="54"/>
                  <a:pt x="129" y="48"/>
                  <a:pt x="129" y="48"/>
                </a:cubicBezTo>
                <a:cubicBezTo>
                  <a:pt x="135" y="34"/>
                  <a:pt x="135" y="27"/>
                  <a:pt x="129" y="21"/>
                </a:cubicBezTo>
                <a:cubicBezTo>
                  <a:pt x="129" y="14"/>
                  <a:pt x="129" y="14"/>
                  <a:pt x="122" y="14"/>
                </a:cubicBezTo>
                <a:cubicBezTo>
                  <a:pt x="122" y="7"/>
                  <a:pt x="115" y="7"/>
                  <a:pt x="102" y="0"/>
                </a:cubicBezTo>
                <a:cubicBezTo>
                  <a:pt x="102" y="21"/>
                  <a:pt x="102" y="27"/>
                  <a:pt x="102" y="41"/>
                </a:cubicBezTo>
                <a:cubicBezTo>
                  <a:pt x="95" y="48"/>
                  <a:pt x="95" y="61"/>
                  <a:pt x="88" y="68"/>
                </a:cubicBezTo>
                <a:cubicBezTo>
                  <a:pt x="88" y="68"/>
                  <a:pt x="81" y="75"/>
                  <a:pt x="81" y="81"/>
                </a:cubicBezTo>
                <a:lnTo>
                  <a:pt x="75" y="88"/>
                </a:lnTo>
                <a:cubicBezTo>
                  <a:pt x="68" y="95"/>
                  <a:pt x="61" y="102"/>
                  <a:pt x="48" y="115"/>
                </a:cubicBezTo>
                <a:cubicBezTo>
                  <a:pt x="41" y="122"/>
                  <a:pt x="34" y="129"/>
                  <a:pt x="21" y="142"/>
                </a:cubicBezTo>
                <a:cubicBezTo>
                  <a:pt x="14" y="156"/>
                  <a:pt x="7" y="176"/>
                  <a:pt x="0" y="203"/>
                </a:cubicBezTo>
                <a:cubicBezTo>
                  <a:pt x="7" y="196"/>
                  <a:pt x="14" y="196"/>
                  <a:pt x="21" y="196"/>
                </a:cubicBezTo>
                <a:cubicBezTo>
                  <a:pt x="34" y="189"/>
                  <a:pt x="41" y="189"/>
                  <a:pt x="48" y="183"/>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35" name="Freeform 223"/>
          <p:cNvSpPr>
            <a:spLocks noChangeArrowheads="1"/>
          </p:cNvSpPr>
          <p:nvPr/>
        </p:nvSpPr>
        <p:spPr bwMode="auto">
          <a:xfrm>
            <a:off x="8754269" y="2590800"/>
            <a:ext cx="53181" cy="39688"/>
          </a:xfrm>
          <a:custGeom>
            <a:avLst/>
            <a:gdLst>
              <a:gd name="T0" fmla="*/ 59495 w 204"/>
              <a:gd name="T1" fmla="*/ 45301 h 156"/>
              <a:gd name="T2" fmla="*/ 59495 w 204"/>
              <a:gd name="T3" fmla="*/ 45301 h 156"/>
              <a:gd name="T4" fmla="*/ 77085 w 204"/>
              <a:gd name="T5" fmla="*/ 45301 h 156"/>
              <a:gd name="T6" fmla="*/ 91053 w 204"/>
              <a:gd name="T7" fmla="*/ 38094 h 156"/>
              <a:gd name="T8" fmla="*/ 94157 w 204"/>
              <a:gd name="T9" fmla="*/ 38094 h 156"/>
              <a:gd name="T10" fmla="*/ 105022 w 204"/>
              <a:gd name="T11" fmla="*/ 62289 h 156"/>
              <a:gd name="T12" fmla="*/ 105022 w 204"/>
              <a:gd name="T13" fmla="*/ 62289 h 156"/>
              <a:gd name="T14" fmla="*/ 105022 w 204"/>
              <a:gd name="T15" fmla="*/ 13899 h 156"/>
              <a:gd name="T16" fmla="*/ 105022 w 204"/>
              <a:gd name="T17" fmla="*/ 13899 h 156"/>
              <a:gd name="T18" fmla="*/ 91053 w 204"/>
              <a:gd name="T19" fmla="*/ 13899 h 156"/>
              <a:gd name="T20" fmla="*/ 77085 w 204"/>
              <a:gd name="T21" fmla="*/ 20591 h 156"/>
              <a:gd name="T22" fmla="*/ 66221 w 204"/>
              <a:gd name="T23" fmla="*/ 27798 h 156"/>
              <a:gd name="T24" fmla="*/ 55874 w 204"/>
              <a:gd name="T25" fmla="*/ 0 h 156"/>
              <a:gd name="T26" fmla="*/ 55874 w 204"/>
              <a:gd name="T27" fmla="*/ 0 h 156"/>
              <a:gd name="T28" fmla="*/ 45527 w 204"/>
              <a:gd name="T29" fmla="*/ 34490 h 156"/>
              <a:gd name="T30" fmla="*/ 10347 w 204"/>
              <a:gd name="T31" fmla="*/ 24195 h 156"/>
              <a:gd name="T32" fmla="*/ 3621 w 204"/>
              <a:gd name="T33" fmla="*/ 24195 h 156"/>
              <a:gd name="T34" fmla="*/ 10347 w 204"/>
              <a:gd name="T35" fmla="*/ 73099 h 156"/>
              <a:gd name="T36" fmla="*/ 17590 w 204"/>
              <a:gd name="T37" fmla="*/ 76188 h 156"/>
              <a:gd name="T38" fmla="*/ 55874 w 204"/>
              <a:gd name="T39" fmla="*/ 51993 h 156"/>
              <a:gd name="T40" fmla="*/ 55874 w 204"/>
              <a:gd name="T41" fmla="*/ 51993 h 156"/>
              <a:gd name="T42" fmla="*/ 69842 w 204"/>
              <a:gd name="T43" fmla="*/ 51993 h 156"/>
              <a:gd name="T44" fmla="*/ 59495 w 204"/>
              <a:gd name="T45" fmla="*/ 45301 h 15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04" h="156">
                <a:moveTo>
                  <a:pt x="115" y="88"/>
                </a:moveTo>
                <a:lnTo>
                  <a:pt x="115" y="88"/>
                </a:lnTo>
                <a:cubicBezTo>
                  <a:pt x="122" y="94"/>
                  <a:pt x="135" y="94"/>
                  <a:pt x="149" y="88"/>
                </a:cubicBezTo>
                <a:cubicBezTo>
                  <a:pt x="162" y="88"/>
                  <a:pt x="169" y="81"/>
                  <a:pt x="176" y="74"/>
                </a:cubicBezTo>
                <a:cubicBezTo>
                  <a:pt x="182" y="74"/>
                  <a:pt x="182" y="74"/>
                  <a:pt x="182" y="74"/>
                </a:cubicBezTo>
                <a:cubicBezTo>
                  <a:pt x="189" y="94"/>
                  <a:pt x="182" y="121"/>
                  <a:pt x="203" y="121"/>
                </a:cubicBezTo>
                <a:cubicBezTo>
                  <a:pt x="203" y="27"/>
                  <a:pt x="203" y="27"/>
                  <a:pt x="203" y="27"/>
                </a:cubicBezTo>
                <a:cubicBezTo>
                  <a:pt x="196" y="27"/>
                  <a:pt x="182" y="27"/>
                  <a:pt x="176" y="27"/>
                </a:cubicBezTo>
                <a:cubicBezTo>
                  <a:pt x="169" y="34"/>
                  <a:pt x="162" y="34"/>
                  <a:pt x="149" y="40"/>
                </a:cubicBezTo>
                <a:cubicBezTo>
                  <a:pt x="142" y="40"/>
                  <a:pt x="135" y="47"/>
                  <a:pt x="128" y="54"/>
                </a:cubicBezTo>
                <a:cubicBezTo>
                  <a:pt x="128" y="34"/>
                  <a:pt x="128" y="7"/>
                  <a:pt x="108" y="0"/>
                </a:cubicBezTo>
                <a:cubicBezTo>
                  <a:pt x="88" y="27"/>
                  <a:pt x="81" y="47"/>
                  <a:pt x="88" y="67"/>
                </a:cubicBezTo>
                <a:cubicBezTo>
                  <a:pt x="74" y="54"/>
                  <a:pt x="54" y="40"/>
                  <a:pt x="20" y="47"/>
                </a:cubicBezTo>
                <a:cubicBezTo>
                  <a:pt x="14" y="47"/>
                  <a:pt x="14" y="47"/>
                  <a:pt x="7" y="47"/>
                </a:cubicBezTo>
                <a:cubicBezTo>
                  <a:pt x="14" y="81"/>
                  <a:pt x="0" y="121"/>
                  <a:pt x="20" y="142"/>
                </a:cubicBezTo>
                <a:cubicBezTo>
                  <a:pt x="20" y="142"/>
                  <a:pt x="27" y="148"/>
                  <a:pt x="34" y="148"/>
                </a:cubicBezTo>
                <a:cubicBezTo>
                  <a:pt x="61" y="115"/>
                  <a:pt x="74" y="155"/>
                  <a:pt x="108" y="101"/>
                </a:cubicBezTo>
                <a:cubicBezTo>
                  <a:pt x="108" y="115"/>
                  <a:pt x="128" y="128"/>
                  <a:pt x="135" y="101"/>
                </a:cubicBezTo>
                <a:cubicBezTo>
                  <a:pt x="128" y="94"/>
                  <a:pt x="122" y="94"/>
                  <a:pt x="115" y="8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36" name="Freeform 224"/>
          <p:cNvSpPr>
            <a:spLocks noChangeArrowheads="1"/>
          </p:cNvSpPr>
          <p:nvPr/>
        </p:nvSpPr>
        <p:spPr bwMode="auto">
          <a:xfrm>
            <a:off x="8820944" y="2680494"/>
            <a:ext cx="59531" cy="54769"/>
          </a:xfrm>
          <a:custGeom>
            <a:avLst/>
            <a:gdLst>
              <a:gd name="T0" fmla="*/ 17118 w 230"/>
              <a:gd name="T1" fmla="*/ 56641 h 210"/>
              <a:gd name="T2" fmla="*/ 17118 w 230"/>
              <a:gd name="T3" fmla="*/ 56641 h 210"/>
              <a:gd name="T4" fmla="*/ 20749 w 230"/>
              <a:gd name="T5" fmla="*/ 60312 h 210"/>
              <a:gd name="T6" fmla="*/ 34754 w 230"/>
              <a:gd name="T7" fmla="*/ 67130 h 210"/>
              <a:gd name="T8" fmla="*/ 38385 w 230"/>
              <a:gd name="T9" fmla="*/ 67130 h 210"/>
              <a:gd name="T10" fmla="*/ 45129 w 230"/>
              <a:gd name="T11" fmla="*/ 92304 h 210"/>
              <a:gd name="T12" fmla="*/ 52391 w 230"/>
              <a:gd name="T13" fmla="*/ 102793 h 210"/>
              <a:gd name="T14" fmla="*/ 59134 w 230"/>
              <a:gd name="T15" fmla="*/ 88632 h 210"/>
              <a:gd name="T16" fmla="*/ 76771 w 230"/>
              <a:gd name="T17" fmla="*/ 99122 h 210"/>
              <a:gd name="T18" fmla="*/ 90776 w 230"/>
              <a:gd name="T19" fmla="*/ 92304 h 210"/>
              <a:gd name="T20" fmla="*/ 76771 w 230"/>
              <a:gd name="T21" fmla="*/ 81290 h 210"/>
              <a:gd name="T22" fmla="*/ 76771 w 230"/>
              <a:gd name="T23" fmla="*/ 70801 h 210"/>
              <a:gd name="T24" fmla="*/ 90776 w 230"/>
              <a:gd name="T25" fmla="*/ 52970 h 210"/>
              <a:gd name="T26" fmla="*/ 98038 w 230"/>
              <a:gd name="T27" fmla="*/ 49823 h 210"/>
              <a:gd name="T28" fmla="*/ 104782 w 230"/>
              <a:gd name="T29" fmla="*/ 49823 h 210"/>
              <a:gd name="T30" fmla="*/ 104782 w 230"/>
              <a:gd name="T31" fmla="*/ 49823 h 210"/>
              <a:gd name="T32" fmla="*/ 115675 w 230"/>
              <a:gd name="T33" fmla="*/ 49823 h 210"/>
              <a:gd name="T34" fmla="*/ 104782 w 230"/>
              <a:gd name="T35" fmla="*/ 21503 h 210"/>
              <a:gd name="T36" fmla="*/ 104782 w 230"/>
              <a:gd name="T37" fmla="*/ 17831 h 210"/>
              <a:gd name="T38" fmla="*/ 90776 w 230"/>
              <a:gd name="T39" fmla="*/ 10489 h 210"/>
              <a:gd name="T40" fmla="*/ 76771 w 230"/>
              <a:gd name="T41" fmla="*/ 7342 h 210"/>
              <a:gd name="T42" fmla="*/ 62765 w 230"/>
              <a:gd name="T43" fmla="*/ 0 h 210"/>
              <a:gd name="T44" fmla="*/ 62765 w 230"/>
              <a:gd name="T45" fmla="*/ 14160 h 210"/>
              <a:gd name="T46" fmla="*/ 59134 w 230"/>
              <a:gd name="T47" fmla="*/ 14160 h 210"/>
              <a:gd name="T48" fmla="*/ 45129 w 230"/>
              <a:gd name="T49" fmla="*/ 17831 h 210"/>
              <a:gd name="T50" fmla="*/ 38385 w 230"/>
              <a:gd name="T51" fmla="*/ 21503 h 210"/>
              <a:gd name="T52" fmla="*/ 34754 w 230"/>
              <a:gd name="T53" fmla="*/ 21503 h 210"/>
              <a:gd name="T54" fmla="*/ 20749 w 230"/>
              <a:gd name="T55" fmla="*/ 24649 h 210"/>
              <a:gd name="T56" fmla="*/ 17118 w 230"/>
              <a:gd name="T57" fmla="*/ 24649 h 210"/>
              <a:gd name="T58" fmla="*/ 14005 w 230"/>
              <a:gd name="T59" fmla="*/ 28320 h 210"/>
              <a:gd name="T60" fmla="*/ 0 w 230"/>
              <a:gd name="T61" fmla="*/ 0 h 210"/>
              <a:gd name="T62" fmla="*/ 0 w 230"/>
              <a:gd name="T63" fmla="*/ 0 h 210"/>
              <a:gd name="T64" fmla="*/ 0 w 230"/>
              <a:gd name="T65" fmla="*/ 52970 h 210"/>
              <a:gd name="T66" fmla="*/ 0 w 230"/>
              <a:gd name="T67" fmla="*/ 52970 h 210"/>
              <a:gd name="T68" fmla="*/ 17118 w 230"/>
              <a:gd name="T69" fmla="*/ 56641 h 21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230" h="210">
                <a:moveTo>
                  <a:pt x="33" y="108"/>
                </a:moveTo>
                <a:lnTo>
                  <a:pt x="33" y="108"/>
                </a:lnTo>
                <a:cubicBezTo>
                  <a:pt x="40" y="108"/>
                  <a:pt x="40" y="115"/>
                  <a:pt x="40" y="115"/>
                </a:cubicBezTo>
                <a:cubicBezTo>
                  <a:pt x="54" y="115"/>
                  <a:pt x="60" y="122"/>
                  <a:pt x="67" y="128"/>
                </a:cubicBezTo>
                <a:cubicBezTo>
                  <a:pt x="67" y="128"/>
                  <a:pt x="67" y="128"/>
                  <a:pt x="74" y="128"/>
                </a:cubicBezTo>
                <a:cubicBezTo>
                  <a:pt x="81" y="142"/>
                  <a:pt x="81" y="155"/>
                  <a:pt x="87" y="176"/>
                </a:cubicBezTo>
                <a:cubicBezTo>
                  <a:pt x="94" y="182"/>
                  <a:pt x="94" y="189"/>
                  <a:pt x="101" y="196"/>
                </a:cubicBezTo>
                <a:cubicBezTo>
                  <a:pt x="101" y="176"/>
                  <a:pt x="108" y="169"/>
                  <a:pt x="114" y="169"/>
                </a:cubicBezTo>
                <a:cubicBezTo>
                  <a:pt x="121" y="169"/>
                  <a:pt x="135" y="176"/>
                  <a:pt x="148" y="189"/>
                </a:cubicBezTo>
                <a:cubicBezTo>
                  <a:pt x="162" y="203"/>
                  <a:pt x="175" y="209"/>
                  <a:pt x="175" y="176"/>
                </a:cubicBezTo>
                <a:cubicBezTo>
                  <a:pt x="162" y="169"/>
                  <a:pt x="148" y="162"/>
                  <a:pt x="148" y="155"/>
                </a:cubicBezTo>
                <a:cubicBezTo>
                  <a:pt x="141" y="149"/>
                  <a:pt x="141" y="142"/>
                  <a:pt x="148" y="135"/>
                </a:cubicBezTo>
                <a:cubicBezTo>
                  <a:pt x="148" y="122"/>
                  <a:pt x="162" y="115"/>
                  <a:pt x="175" y="101"/>
                </a:cubicBezTo>
                <a:cubicBezTo>
                  <a:pt x="182" y="101"/>
                  <a:pt x="182" y="95"/>
                  <a:pt x="189" y="95"/>
                </a:cubicBezTo>
                <a:cubicBezTo>
                  <a:pt x="189" y="95"/>
                  <a:pt x="195" y="95"/>
                  <a:pt x="202" y="95"/>
                </a:cubicBezTo>
                <a:cubicBezTo>
                  <a:pt x="209" y="95"/>
                  <a:pt x="216" y="95"/>
                  <a:pt x="223" y="95"/>
                </a:cubicBezTo>
                <a:cubicBezTo>
                  <a:pt x="229" y="68"/>
                  <a:pt x="216" y="47"/>
                  <a:pt x="202" y="41"/>
                </a:cubicBezTo>
                <a:cubicBezTo>
                  <a:pt x="202" y="34"/>
                  <a:pt x="202" y="34"/>
                  <a:pt x="202" y="34"/>
                </a:cubicBezTo>
                <a:cubicBezTo>
                  <a:pt x="195" y="34"/>
                  <a:pt x="182" y="27"/>
                  <a:pt x="175" y="20"/>
                </a:cubicBezTo>
                <a:cubicBezTo>
                  <a:pt x="168" y="20"/>
                  <a:pt x="155" y="14"/>
                  <a:pt x="148" y="14"/>
                </a:cubicBezTo>
                <a:cubicBezTo>
                  <a:pt x="135" y="7"/>
                  <a:pt x="128" y="7"/>
                  <a:pt x="121" y="0"/>
                </a:cubicBezTo>
                <a:cubicBezTo>
                  <a:pt x="121" y="7"/>
                  <a:pt x="121" y="20"/>
                  <a:pt x="121" y="27"/>
                </a:cubicBezTo>
                <a:cubicBezTo>
                  <a:pt x="114" y="27"/>
                  <a:pt x="114" y="27"/>
                  <a:pt x="114" y="27"/>
                </a:cubicBezTo>
                <a:cubicBezTo>
                  <a:pt x="108" y="27"/>
                  <a:pt x="94" y="34"/>
                  <a:pt x="87" y="34"/>
                </a:cubicBezTo>
                <a:cubicBezTo>
                  <a:pt x="81" y="34"/>
                  <a:pt x="81" y="41"/>
                  <a:pt x="74" y="41"/>
                </a:cubicBezTo>
                <a:cubicBezTo>
                  <a:pt x="67" y="41"/>
                  <a:pt x="67" y="41"/>
                  <a:pt x="67" y="41"/>
                </a:cubicBezTo>
                <a:cubicBezTo>
                  <a:pt x="60" y="41"/>
                  <a:pt x="54" y="47"/>
                  <a:pt x="40" y="47"/>
                </a:cubicBezTo>
                <a:cubicBezTo>
                  <a:pt x="33" y="47"/>
                  <a:pt x="33" y="47"/>
                  <a:pt x="33" y="47"/>
                </a:cubicBezTo>
                <a:cubicBezTo>
                  <a:pt x="33" y="47"/>
                  <a:pt x="27" y="47"/>
                  <a:pt x="27" y="54"/>
                </a:cubicBezTo>
                <a:cubicBezTo>
                  <a:pt x="20" y="34"/>
                  <a:pt x="27" y="7"/>
                  <a:pt x="0" y="0"/>
                </a:cubicBezTo>
                <a:cubicBezTo>
                  <a:pt x="0" y="101"/>
                  <a:pt x="0" y="101"/>
                  <a:pt x="0" y="101"/>
                </a:cubicBezTo>
                <a:cubicBezTo>
                  <a:pt x="13" y="101"/>
                  <a:pt x="27" y="108"/>
                  <a:pt x="33" y="10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37" name="Freeform 225"/>
          <p:cNvSpPr>
            <a:spLocks noChangeArrowheads="1"/>
          </p:cNvSpPr>
          <p:nvPr/>
        </p:nvSpPr>
        <p:spPr bwMode="auto">
          <a:xfrm>
            <a:off x="8715375" y="2585244"/>
            <a:ext cx="40482" cy="19050"/>
          </a:xfrm>
          <a:custGeom>
            <a:avLst/>
            <a:gdLst>
              <a:gd name="T0" fmla="*/ 58682 w 156"/>
              <a:gd name="T1" fmla="*/ 38494 h 76"/>
              <a:gd name="T2" fmla="*/ 58682 w 156"/>
              <a:gd name="T3" fmla="*/ 38494 h 76"/>
              <a:gd name="T4" fmla="*/ 69492 w 156"/>
              <a:gd name="T5" fmla="*/ 38494 h 76"/>
              <a:gd name="T6" fmla="*/ 76184 w 156"/>
              <a:gd name="T7" fmla="*/ 38494 h 76"/>
              <a:gd name="T8" fmla="*/ 79787 w 156"/>
              <a:gd name="T9" fmla="*/ 38494 h 76"/>
              <a:gd name="T10" fmla="*/ 79787 w 156"/>
              <a:gd name="T11" fmla="*/ 10778 h 76"/>
              <a:gd name="T12" fmla="*/ 76184 w 156"/>
              <a:gd name="T13" fmla="*/ 10778 h 76"/>
              <a:gd name="T14" fmla="*/ 69492 w 156"/>
              <a:gd name="T15" fmla="*/ 10778 h 76"/>
              <a:gd name="T16" fmla="*/ 58682 w 156"/>
              <a:gd name="T17" fmla="*/ 0 h 76"/>
              <a:gd name="T18" fmla="*/ 51990 w 156"/>
              <a:gd name="T19" fmla="*/ 0 h 76"/>
              <a:gd name="T20" fmla="*/ 41695 w 156"/>
              <a:gd name="T21" fmla="*/ 14371 h 76"/>
              <a:gd name="T22" fmla="*/ 0 w 156"/>
              <a:gd name="T23" fmla="*/ 17451 h 76"/>
              <a:gd name="T24" fmla="*/ 0 w 156"/>
              <a:gd name="T25" fmla="*/ 21043 h 76"/>
              <a:gd name="T26" fmla="*/ 0 w 156"/>
              <a:gd name="T27" fmla="*/ 24636 h 76"/>
              <a:gd name="T28" fmla="*/ 41695 w 156"/>
              <a:gd name="T29" fmla="*/ 38494 h 76"/>
              <a:gd name="T30" fmla="*/ 58682 w 156"/>
              <a:gd name="T31" fmla="*/ 38494 h 7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56" h="76">
                <a:moveTo>
                  <a:pt x="114" y="75"/>
                </a:moveTo>
                <a:lnTo>
                  <a:pt x="114" y="75"/>
                </a:lnTo>
                <a:cubicBezTo>
                  <a:pt x="121" y="75"/>
                  <a:pt x="128" y="75"/>
                  <a:pt x="135" y="75"/>
                </a:cubicBezTo>
                <a:cubicBezTo>
                  <a:pt x="141" y="75"/>
                  <a:pt x="148" y="75"/>
                  <a:pt x="148" y="75"/>
                </a:cubicBezTo>
                <a:cubicBezTo>
                  <a:pt x="155" y="75"/>
                  <a:pt x="155" y="75"/>
                  <a:pt x="155" y="75"/>
                </a:cubicBezTo>
                <a:cubicBezTo>
                  <a:pt x="155" y="21"/>
                  <a:pt x="155" y="21"/>
                  <a:pt x="155" y="21"/>
                </a:cubicBezTo>
                <a:lnTo>
                  <a:pt x="148" y="21"/>
                </a:lnTo>
                <a:cubicBezTo>
                  <a:pt x="141" y="21"/>
                  <a:pt x="141" y="21"/>
                  <a:pt x="135" y="21"/>
                </a:cubicBezTo>
                <a:cubicBezTo>
                  <a:pt x="128" y="14"/>
                  <a:pt x="121" y="7"/>
                  <a:pt x="114" y="0"/>
                </a:cubicBezTo>
                <a:cubicBezTo>
                  <a:pt x="108" y="0"/>
                  <a:pt x="108" y="0"/>
                  <a:pt x="101" y="0"/>
                </a:cubicBezTo>
                <a:cubicBezTo>
                  <a:pt x="108" y="21"/>
                  <a:pt x="101" y="28"/>
                  <a:pt x="81" y="28"/>
                </a:cubicBezTo>
                <a:cubicBezTo>
                  <a:pt x="54" y="28"/>
                  <a:pt x="6" y="7"/>
                  <a:pt x="0" y="34"/>
                </a:cubicBezTo>
                <a:cubicBezTo>
                  <a:pt x="0" y="41"/>
                  <a:pt x="0" y="41"/>
                  <a:pt x="0" y="41"/>
                </a:cubicBezTo>
                <a:lnTo>
                  <a:pt x="0" y="48"/>
                </a:lnTo>
                <a:cubicBezTo>
                  <a:pt x="20" y="61"/>
                  <a:pt x="47" y="68"/>
                  <a:pt x="81" y="75"/>
                </a:cubicBezTo>
                <a:cubicBezTo>
                  <a:pt x="94" y="75"/>
                  <a:pt x="101" y="75"/>
                  <a:pt x="114" y="7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38" name="Freeform 226"/>
          <p:cNvSpPr>
            <a:spLocks noChangeArrowheads="1"/>
          </p:cNvSpPr>
          <p:nvPr/>
        </p:nvSpPr>
        <p:spPr bwMode="auto">
          <a:xfrm>
            <a:off x="9392444" y="1800225"/>
            <a:ext cx="29369" cy="35719"/>
          </a:xfrm>
          <a:custGeom>
            <a:avLst/>
            <a:gdLst>
              <a:gd name="T0" fmla="*/ 17485 w 116"/>
              <a:gd name="T1" fmla="*/ 70607 h 136"/>
              <a:gd name="T2" fmla="*/ 17485 w 116"/>
              <a:gd name="T3" fmla="*/ 70607 h 136"/>
              <a:gd name="T4" fmla="*/ 41654 w 116"/>
              <a:gd name="T5" fmla="*/ 38703 h 136"/>
              <a:gd name="T6" fmla="*/ 55539 w 116"/>
              <a:gd name="T7" fmla="*/ 3661 h 136"/>
              <a:gd name="T8" fmla="*/ 41654 w 116"/>
              <a:gd name="T9" fmla="*/ 0 h 136"/>
              <a:gd name="T10" fmla="*/ 7200 w 116"/>
              <a:gd name="T11" fmla="*/ 24582 h 136"/>
              <a:gd name="T12" fmla="*/ 7200 w 116"/>
              <a:gd name="T13" fmla="*/ 60147 h 136"/>
              <a:gd name="T14" fmla="*/ 17485 w 116"/>
              <a:gd name="T15" fmla="*/ 70607 h 13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16" h="136">
                <a:moveTo>
                  <a:pt x="34" y="135"/>
                </a:moveTo>
                <a:lnTo>
                  <a:pt x="34" y="135"/>
                </a:lnTo>
                <a:cubicBezTo>
                  <a:pt x="34" y="101"/>
                  <a:pt x="61" y="94"/>
                  <a:pt x="81" y="74"/>
                </a:cubicBezTo>
                <a:cubicBezTo>
                  <a:pt x="95" y="61"/>
                  <a:pt x="115" y="47"/>
                  <a:pt x="108" y="7"/>
                </a:cubicBezTo>
                <a:cubicBezTo>
                  <a:pt x="95" y="7"/>
                  <a:pt x="88" y="0"/>
                  <a:pt x="81" y="0"/>
                </a:cubicBezTo>
                <a:cubicBezTo>
                  <a:pt x="48" y="0"/>
                  <a:pt x="21" y="20"/>
                  <a:pt x="14" y="47"/>
                </a:cubicBezTo>
                <a:cubicBezTo>
                  <a:pt x="0" y="67"/>
                  <a:pt x="0" y="94"/>
                  <a:pt x="14" y="115"/>
                </a:cubicBezTo>
                <a:cubicBezTo>
                  <a:pt x="14" y="121"/>
                  <a:pt x="21" y="128"/>
                  <a:pt x="34" y="13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39" name="Freeform 227"/>
          <p:cNvSpPr>
            <a:spLocks noChangeArrowheads="1"/>
          </p:cNvSpPr>
          <p:nvPr/>
        </p:nvSpPr>
        <p:spPr bwMode="auto">
          <a:xfrm>
            <a:off x="8720932" y="1571625"/>
            <a:ext cx="30163" cy="38894"/>
          </a:xfrm>
          <a:custGeom>
            <a:avLst/>
            <a:gdLst>
              <a:gd name="T0" fmla="*/ 31369 w 116"/>
              <a:gd name="T1" fmla="*/ 70212 h 150"/>
              <a:gd name="T2" fmla="*/ 31369 w 116"/>
              <a:gd name="T3" fmla="*/ 70212 h 150"/>
              <a:gd name="T4" fmla="*/ 41654 w 116"/>
              <a:gd name="T5" fmla="*/ 52529 h 150"/>
              <a:gd name="T6" fmla="*/ 48340 w 116"/>
              <a:gd name="T7" fmla="*/ 52529 h 150"/>
              <a:gd name="T8" fmla="*/ 55539 w 116"/>
              <a:gd name="T9" fmla="*/ 52529 h 150"/>
              <a:gd name="T10" fmla="*/ 48340 w 116"/>
              <a:gd name="T11" fmla="*/ 10402 h 150"/>
              <a:gd name="T12" fmla="*/ 31369 w 116"/>
              <a:gd name="T13" fmla="*/ 0 h 150"/>
              <a:gd name="T14" fmla="*/ 31369 w 116"/>
              <a:gd name="T15" fmla="*/ 0 h 150"/>
              <a:gd name="T16" fmla="*/ 24170 w 116"/>
              <a:gd name="T17" fmla="*/ 17683 h 150"/>
              <a:gd name="T18" fmla="*/ 17485 w 116"/>
              <a:gd name="T19" fmla="*/ 14042 h 150"/>
              <a:gd name="T20" fmla="*/ 6685 w 116"/>
              <a:gd name="T21" fmla="*/ 77493 h 150"/>
              <a:gd name="T22" fmla="*/ 31369 w 116"/>
              <a:gd name="T23" fmla="*/ 70212 h 15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16" h="150">
                <a:moveTo>
                  <a:pt x="61" y="135"/>
                </a:moveTo>
                <a:lnTo>
                  <a:pt x="61" y="135"/>
                </a:lnTo>
                <a:cubicBezTo>
                  <a:pt x="74" y="128"/>
                  <a:pt x="81" y="115"/>
                  <a:pt x="81" y="101"/>
                </a:cubicBezTo>
                <a:cubicBezTo>
                  <a:pt x="94" y="101"/>
                  <a:pt x="94" y="101"/>
                  <a:pt x="94" y="101"/>
                </a:cubicBezTo>
                <a:cubicBezTo>
                  <a:pt x="108" y="101"/>
                  <a:pt x="108" y="101"/>
                  <a:pt x="108" y="101"/>
                </a:cubicBezTo>
                <a:cubicBezTo>
                  <a:pt x="115" y="68"/>
                  <a:pt x="108" y="34"/>
                  <a:pt x="94" y="20"/>
                </a:cubicBezTo>
                <a:cubicBezTo>
                  <a:pt x="88" y="14"/>
                  <a:pt x="74" y="7"/>
                  <a:pt x="61" y="0"/>
                </a:cubicBezTo>
                <a:cubicBezTo>
                  <a:pt x="54" y="14"/>
                  <a:pt x="47" y="20"/>
                  <a:pt x="47" y="34"/>
                </a:cubicBezTo>
                <a:cubicBezTo>
                  <a:pt x="40" y="27"/>
                  <a:pt x="40" y="27"/>
                  <a:pt x="34" y="27"/>
                </a:cubicBezTo>
                <a:cubicBezTo>
                  <a:pt x="13" y="54"/>
                  <a:pt x="0" y="88"/>
                  <a:pt x="13" y="149"/>
                </a:cubicBezTo>
                <a:cubicBezTo>
                  <a:pt x="34" y="149"/>
                  <a:pt x="54" y="149"/>
                  <a:pt x="61" y="13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40" name="Freeform 228"/>
          <p:cNvSpPr>
            <a:spLocks noChangeArrowheads="1"/>
          </p:cNvSpPr>
          <p:nvPr/>
        </p:nvSpPr>
        <p:spPr bwMode="auto">
          <a:xfrm>
            <a:off x="8700294" y="2769394"/>
            <a:ext cx="20638" cy="46038"/>
          </a:xfrm>
          <a:custGeom>
            <a:avLst/>
            <a:gdLst>
              <a:gd name="T0" fmla="*/ 30591 w 81"/>
              <a:gd name="T1" fmla="*/ 91260 h 177"/>
              <a:gd name="T2" fmla="*/ 30591 w 81"/>
              <a:gd name="T3" fmla="*/ 91260 h 177"/>
              <a:gd name="T4" fmla="*/ 37219 w 81"/>
              <a:gd name="T5" fmla="*/ 91260 h 177"/>
              <a:gd name="T6" fmla="*/ 30591 w 81"/>
              <a:gd name="T7" fmla="*/ 52890 h 177"/>
              <a:gd name="T8" fmla="*/ 6628 w 81"/>
              <a:gd name="T9" fmla="*/ 10889 h 177"/>
              <a:gd name="T10" fmla="*/ 0 w 81"/>
              <a:gd name="T11" fmla="*/ 0 h 177"/>
              <a:gd name="T12" fmla="*/ 6628 w 81"/>
              <a:gd name="T13" fmla="*/ 31630 h 177"/>
              <a:gd name="T14" fmla="*/ 30591 w 81"/>
              <a:gd name="T15" fmla="*/ 91260 h 17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1" h="177">
                <a:moveTo>
                  <a:pt x="60" y="176"/>
                </a:moveTo>
                <a:lnTo>
                  <a:pt x="60" y="176"/>
                </a:lnTo>
                <a:cubicBezTo>
                  <a:pt x="66" y="176"/>
                  <a:pt x="73" y="176"/>
                  <a:pt x="73" y="176"/>
                </a:cubicBezTo>
                <a:cubicBezTo>
                  <a:pt x="80" y="142"/>
                  <a:pt x="73" y="122"/>
                  <a:pt x="60" y="102"/>
                </a:cubicBezTo>
                <a:cubicBezTo>
                  <a:pt x="46" y="68"/>
                  <a:pt x="27" y="48"/>
                  <a:pt x="13" y="21"/>
                </a:cubicBezTo>
                <a:cubicBezTo>
                  <a:pt x="7" y="14"/>
                  <a:pt x="7" y="7"/>
                  <a:pt x="0" y="0"/>
                </a:cubicBezTo>
                <a:cubicBezTo>
                  <a:pt x="7" y="21"/>
                  <a:pt x="13" y="41"/>
                  <a:pt x="13" y="61"/>
                </a:cubicBezTo>
                <a:cubicBezTo>
                  <a:pt x="13" y="109"/>
                  <a:pt x="20" y="163"/>
                  <a:pt x="60" y="176"/>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41" name="Freeform 229"/>
          <p:cNvSpPr>
            <a:spLocks noChangeArrowheads="1"/>
          </p:cNvSpPr>
          <p:nvPr/>
        </p:nvSpPr>
        <p:spPr bwMode="auto">
          <a:xfrm>
            <a:off x="8864600" y="1427163"/>
            <a:ext cx="28575" cy="19844"/>
          </a:xfrm>
          <a:custGeom>
            <a:avLst/>
            <a:gdLst>
              <a:gd name="T0" fmla="*/ 53187 w 110"/>
              <a:gd name="T1" fmla="*/ 0 h 76"/>
              <a:gd name="T2" fmla="*/ 53187 w 110"/>
              <a:gd name="T3" fmla="*/ 0 h 76"/>
              <a:gd name="T4" fmla="*/ 17729 w 110"/>
              <a:gd name="T5" fmla="*/ 3593 h 76"/>
              <a:gd name="T6" fmla="*/ 17729 w 110"/>
              <a:gd name="T7" fmla="*/ 3593 h 76"/>
              <a:gd name="T8" fmla="*/ 3650 w 110"/>
              <a:gd name="T9" fmla="*/ 10778 h 76"/>
              <a:gd name="T10" fmla="*/ 3650 w 110"/>
              <a:gd name="T11" fmla="*/ 13857 h 76"/>
              <a:gd name="T12" fmla="*/ 3650 w 110"/>
              <a:gd name="T13" fmla="*/ 31307 h 76"/>
              <a:gd name="T14" fmla="*/ 17729 w 110"/>
              <a:gd name="T15" fmla="*/ 38492 h 76"/>
              <a:gd name="T16" fmla="*/ 17729 w 110"/>
              <a:gd name="T17" fmla="*/ 38492 h 76"/>
              <a:gd name="T18" fmla="*/ 53187 w 110"/>
              <a:gd name="T19" fmla="*/ 38492 h 76"/>
              <a:gd name="T20" fmla="*/ 56837 w 110"/>
              <a:gd name="T21" fmla="*/ 38492 h 76"/>
              <a:gd name="T22" fmla="*/ 56837 w 110"/>
              <a:gd name="T23" fmla="*/ 38492 h 76"/>
              <a:gd name="T24" fmla="*/ 56837 w 110"/>
              <a:gd name="T25" fmla="*/ 0 h 76"/>
              <a:gd name="T26" fmla="*/ 56837 w 110"/>
              <a:gd name="T27" fmla="*/ 0 h 76"/>
              <a:gd name="T28" fmla="*/ 53187 w 110"/>
              <a:gd name="T29" fmla="*/ 0 h 7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10" h="76">
                <a:moveTo>
                  <a:pt x="102" y="0"/>
                </a:moveTo>
                <a:lnTo>
                  <a:pt x="102" y="0"/>
                </a:lnTo>
                <a:cubicBezTo>
                  <a:pt x="75" y="0"/>
                  <a:pt x="55" y="0"/>
                  <a:pt x="34" y="7"/>
                </a:cubicBezTo>
                <a:cubicBezTo>
                  <a:pt x="21" y="14"/>
                  <a:pt x="14" y="21"/>
                  <a:pt x="7" y="21"/>
                </a:cubicBezTo>
                <a:cubicBezTo>
                  <a:pt x="7" y="27"/>
                  <a:pt x="7" y="27"/>
                  <a:pt x="7" y="27"/>
                </a:cubicBezTo>
                <a:cubicBezTo>
                  <a:pt x="0" y="41"/>
                  <a:pt x="0" y="54"/>
                  <a:pt x="7" y="61"/>
                </a:cubicBezTo>
                <a:cubicBezTo>
                  <a:pt x="14" y="68"/>
                  <a:pt x="21" y="75"/>
                  <a:pt x="34" y="75"/>
                </a:cubicBezTo>
                <a:cubicBezTo>
                  <a:pt x="55" y="75"/>
                  <a:pt x="82" y="68"/>
                  <a:pt x="102" y="75"/>
                </a:cubicBezTo>
                <a:cubicBezTo>
                  <a:pt x="109" y="75"/>
                  <a:pt x="109" y="75"/>
                  <a:pt x="109" y="75"/>
                </a:cubicBezTo>
                <a:cubicBezTo>
                  <a:pt x="109" y="0"/>
                  <a:pt x="109" y="0"/>
                  <a:pt x="109" y="0"/>
                </a:cubicBezTo>
                <a:lnTo>
                  <a:pt x="102" y="0"/>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44" name="Freeform 232"/>
          <p:cNvSpPr>
            <a:spLocks noChangeArrowheads="1"/>
          </p:cNvSpPr>
          <p:nvPr/>
        </p:nvSpPr>
        <p:spPr bwMode="auto">
          <a:xfrm>
            <a:off x="8362157" y="3025775"/>
            <a:ext cx="35719" cy="31750"/>
          </a:xfrm>
          <a:custGeom>
            <a:avLst/>
            <a:gdLst>
              <a:gd name="T0" fmla="*/ 66942 w 136"/>
              <a:gd name="T1" fmla="*/ 60066 h 123"/>
              <a:gd name="T2" fmla="*/ 66942 w 136"/>
              <a:gd name="T3" fmla="*/ 60066 h 123"/>
              <a:gd name="T4" fmla="*/ 70603 w 136"/>
              <a:gd name="T5" fmla="*/ 63723 h 123"/>
              <a:gd name="T6" fmla="*/ 66942 w 136"/>
              <a:gd name="T7" fmla="*/ 45964 h 123"/>
              <a:gd name="T8" fmla="*/ 49684 w 136"/>
              <a:gd name="T9" fmla="*/ 10969 h 123"/>
              <a:gd name="T10" fmla="*/ 35563 w 136"/>
              <a:gd name="T11" fmla="*/ 3656 h 123"/>
              <a:gd name="T12" fmla="*/ 21442 w 136"/>
              <a:gd name="T13" fmla="*/ 0 h 123"/>
              <a:gd name="T14" fmla="*/ 7322 w 136"/>
              <a:gd name="T15" fmla="*/ 0 h 123"/>
              <a:gd name="T16" fmla="*/ 3661 w 136"/>
              <a:gd name="T17" fmla="*/ 0 h 123"/>
              <a:gd name="T18" fmla="*/ 3661 w 136"/>
              <a:gd name="T19" fmla="*/ 0 h 123"/>
              <a:gd name="T20" fmla="*/ 3661 w 136"/>
              <a:gd name="T21" fmla="*/ 25071 h 123"/>
              <a:gd name="T22" fmla="*/ 7322 w 136"/>
              <a:gd name="T23" fmla="*/ 28205 h 123"/>
              <a:gd name="T24" fmla="*/ 21442 w 136"/>
              <a:gd name="T25" fmla="*/ 39174 h 123"/>
              <a:gd name="T26" fmla="*/ 35563 w 136"/>
              <a:gd name="T27" fmla="*/ 42308 h 123"/>
              <a:gd name="T28" fmla="*/ 49684 w 136"/>
              <a:gd name="T29" fmla="*/ 49620 h 123"/>
              <a:gd name="T30" fmla="*/ 66942 w 136"/>
              <a:gd name="T31" fmla="*/ 60066 h 12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36" h="123">
                <a:moveTo>
                  <a:pt x="128" y="115"/>
                </a:moveTo>
                <a:lnTo>
                  <a:pt x="128" y="115"/>
                </a:lnTo>
                <a:lnTo>
                  <a:pt x="135" y="122"/>
                </a:lnTo>
                <a:cubicBezTo>
                  <a:pt x="135" y="108"/>
                  <a:pt x="135" y="95"/>
                  <a:pt x="128" y="88"/>
                </a:cubicBezTo>
                <a:cubicBezTo>
                  <a:pt x="122" y="61"/>
                  <a:pt x="115" y="34"/>
                  <a:pt x="95" y="21"/>
                </a:cubicBezTo>
                <a:cubicBezTo>
                  <a:pt x="88" y="14"/>
                  <a:pt x="74" y="14"/>
                  <a:pt x="68" y="7"/>
                </a:cubicBezTo>
                <a:cubicBezTo>
                  <a:pt x="61" y="7"/>
                  <a:pt x="54" y="0"/>
                  <a:pt x="41" y="0"/>
                </a:cubicBezTo>
                <a:cubicBezTo>
                  <a:pt x="34" y="0"/>
                  <a:pt x="20" y="0"/>
                  <a:pt x="14" y="0"/>
                </a:cubicBezTo>
                <a:cubicBezTo>
                  <a:pt x="7" y="0"/>
                  <a:pt x="7" y="0"/>
                  <a:pt x="7" y="0"/>
                </a:cubicBezTo>
                <a:cubicBezTo>
                  <a:pt x="0" y="21"/>
                  <a:pt x="7" y="34"/>
                  <a:pt x="7" y="48"/>
                </a:cubicBezTo>
                <a:cubicBezTo>
                  <a:pt x="7" y="48"/>
                  <a:pt x="14" y="48"/>
                  <a:pt x="14" y="54"/>
                </a:cubicBezTo>
                <a:cubicBezTo>
                  <a:pt x="20" y="61"/>
                  <a:pt x="27" y="68"/>
                  <a:pt x="41" y="75"/>
                </a:cubicBezTo>
                <a:cubicBezTo>
                  <a:pt x="47" y="81"/>
                  <a:pt x="61" y="81"/>
                  <a:pt x="68" y="81"/>
                </a:cubicBezTo>
                <a:cubicBezTo>
                  <a:pt x="74" y="88"/>
                  <a:pt x="81" y="88"/>
                  <a:pt x="95" y="95"/>
                </a:cubicBezTo>
                <a:cubicBezTo>
                  <a:pt x="108" y="95"/>
                  <a:pt x="122" y="102"/>
                  <a:pt x="128" y="11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47" name="Freeform 235"/>
          <p:cNvSpPr>
            <a:spLocks noChangeArrowheads="1"/>
          </p:cNvSpPr>
          <p:nvPr/>
        </p:nvSpPr>
        <p:spPr bwMode="auto">
          <a:xfrm>
            <a:off x="8456613" y="3142457"/>
            <a:ext cx="6350" cy="12700"/>
          </a:xfrm>
          <a:custGeom>
            <a:avLst/>
            <a:gdLst>
              <a:gd name="T0" fmla="*/ 6883 w 28"/>
              <a:gd name="T1" fmla="*/ 3681 h 48"/>
              <a:gd name="T2" fmla="*/ 6883 w 28"/>
              <a:gd name="T3" fmla="*/ 3681 h 48"/>
              <a:gd name="T4" fmla="*/ 0 w 28"/>
              <a:gd name="T5" fmla="*/ 10517 h 48"/>
              <a:gd name="T6" fmla="*/ 6883 w 28"/>
              <a:gd name="T7" fmla="*/ 17878 h 48"/>
              <a:gd name="T8" fmla="*/ 13274 w 28"/>
              <a:gd name="T9" fmla="*/ 24714 h 48"/>
              <a:gd name="T10" fmla="*/ 13274 w 28"/>
              <a:gd name="T11" fmla="*/ 24714 h 48"/>
              <a:gd name="T12" fmla="*/ 6883 w 28"/>
              <a:gd name="T13" fmla="*/ 3681 h 4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8" h="48">
                <a:moveTo>
                  <a:pt x="14" y="7"/>
                </a:moveTo>
                <a:lnTo>
                  <a:pt x="14" y="7"/>
                </a:lnTo>
                <a:cubicBezTo>
                  <a:pt x="7" y="0"/>
                  <a:pt x="7" y="7"/>
                  <a:pt x="0" y="20"/>
                </a:cubicBezTo>
                <a:cubicBezTo>
                  <a:pt x="7" y="27"/>
                  <a:pt x="7" y="27"/>
                  <a:pt x="14" y="34"/>
                </a:cubicBezTo>
                <a:cubicBezTo>
                  <a:pt x="20" y="34"/>
                  <a:pt x="20" y="40"/>
                  <a:pt x="27" y="47"/>
                </a:cubicBezTo>
                <a:cubicBezTo>
                  <a:pt x="27" y="27"/>
                  <a:pt x="20" y="7"/>
                  <a:pt x="14" y="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48" name="Freeform 236"/>
          <p:cNvSpPr>
            <a:spLocks noChangeArrowheads="1"/>
          </p:cNvSpPr>
          <p:nvPr/>
        </p:nvSpPr>
        <p:spPr bwMode="auto">
          <a:xfrm>
            <a:off x="8459788" y="3159919"/>
            <a:ext cx="35719" cy="45244"/>
          </a:xfrm>
          <a:custGeom>
            <a:avLst/>
            <a:gdLst>
              <a:gd name="T0" fmla="*/ 31378 w 136"/>
              <a:gd name="T1" fmla="*/ 91260 h 177"/>
              <a:gd name="T2" fmla="*/ 31378 w 136"/>
              <a:gd name="T3" fmla="*/ 91260 h 177"/>
              <a:gd name="T4" fmla="*/ 31378 w 136"/>
              <a:gd name="T5" fmla="*/ 91260 h 177"/>
              <a:gd name="T6" fmla="*/ 38700 w 136"/>
              <a:gd name="T7" fmla="*/ 73631 h 177"/>
              <a:gd name="T8" fmla="*/ 45498 w 136"/>
              <a:gd name="T9" fmla="*/ 66890 h 177"/>
              <a:gd name="T10" fmla="*/ 60142 w 136"/>
              <a:gd name="T11" fmla="*/ 42001 h 177"/>
              <a:gd name="T12" fmla="*/ 70601 w 136"/>
              <a:gd name="T13" fmla="*/ 0 h 177"/>
              <a:gd name="T14" fmla="*/ 60142 w 136"/>
              <a:gd name="T15" fmla="*/ 0 h 177"/>
              <a:gd name="T16" fmla="*/ 45498 w 136"/>
              <a:gd name="T17" fmla="*/ 0 h 177"/>
              <a:gd name="T18" fmla="*/ 38700 w 136"/>
              <a:gd name="T19" fmla="*/ 0 h 177"/>
              <a:gd name="T20" fmla="*/ 31378 w 136"/>
              <a:gd name="T21" fmla="*/ 3630 h 177"/>
              <a:gd name="T22" fmla="*/ 14120 w 136"/>
              <a:gd name="T23" fmla="*/ 0 h 177"/>
              <a:gd name="T24" fmla="*/ 31378 w 136"/>
              <a:gd name="T25" fmla="*/ 91260 h 17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36" h="177">
                <a:moveTo>
                  <a:pt x="60" y="176"/>
                </a:moveTo>
                <a:lnTo>
                  <a:pt x="60" y="176"/>
                </a:lnTo>
                <a:cubicBezTo>
                  <a:pt x="67" y="163"/>
                  <a:pt x="74" y="149"/>
                  <a:pt x="74" y="142"/>
                </a:cubicBezTo>
                <a:cubicBezTo>
                  <a:pt x="81" y="136"/>
                  <a:pt x="81" y="129"/>
                  <a:pt x="87" y="129"/>
                </a:cubicBezTo>
                <a:cubicBezTo>
                  <a:pt x="94" y="108"/>
                  <a:pt x="108" y="95"/>
                  <a:pt x="115" y="81"/>
                </a:cubicBezTo>
                <a:cubicBezTo>
                  <a:pt x="128" y="54"/>
                  <a:pt x="135" y="34"/>
                  <a:pt x="135" y="0"/>
                </a:cubicBezTo>
                <a:cubicBezTo>
                  <a:pt x="128" y="0"/>
                  <a:pt x="121" y="0"/>
                  <a:pt x="115" y="0"/>
                </a:cubicBezTo>
                <a:cubicBezTo>
                  <a:pt x="108" y="0"/>
                  <a:pt x="94" y="0"/>
                  <a:pt x="87" y="0"/>
                </a:cubicBezTo>
                <a:cubicBezTo>
                  <a:pt x="74" y="0"/>
                  <a:pt x="74" y="0"/>
                  <a:pt x="74" y="0"/>
                </a:cubicBezTo>
                <a:cubicBezTo>
                  <a:pt x="74" y="0"/>
                  <a:pt x="67" y="7"/>
                  <a:pt x="60" y="7"/>
                </a:cubicBezTo>
                <a:cubicBezTo>
                  <a:pt x="47" y="7"/>
                  <a:pt x="33" y="7"/>
                  <a:pt x="27" y="0"/>
                </a:cubicBezTo>
                <a:cubicBezTo>
                  <a:pt x="60" y="68"/>
                  <a:pt x="0" y="129"/>
                  <a:pt x="60" y="176"/>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49" name="Freeform 237"/>
          <p:cNvSpPr>
            <a:spLocks noChangeArrowheads="1"/>
          </p:cNvSpPr>
          <p:nvPr/>
        </p:nvSpPr>
        <p:spPr bwMode="auto">
          <a:xfrm>
            <a:off x="8383588" y="2722563"/>
            <a:ext cx="76200" cy="95250"/>
          </a:xfrm>
          <a:custGeom>
            <a:avLst/>
            <a:gdLst>
              <a:gd name="T0" fmla="*/ 105272 w 292"/>
              <a:gd name="T1" fmla="*/ 38505 h 366"/>
              <a:gd name="T2" fmla="*/ 105272 w 292"/>
              <a:gd name="T3" fmla="*/ 38505 h 366"/>
              <a:gd name="T4" fmla="*/ 115644 w 292"/>
              <a:gd name="T5" fmla="*/ 38505 h 366"/>
              <a:gd name="T6" fmla="*/ 150907 w 292"/>
              <a:gd name="T7" fmla="*/ 45790 h 366"/>
              <a:gd name="T8" fmla="*/ 115644 w 292"/>
              <a:gd name="T9" fmla="*/ 3642 h 366"/>
              <a:gd name="T10" fmla="*/ 105272 w 292"/>
              <a:gd name="T11" fmla="*/ 0 h 366"/>
              <a:gd name="T12" fmla="*/ 87640 w 292"/>
              <a:gd name="T13" fmla="*/ 0 h 366"/>
              <a:gd name="T14" fmla="*/ 77269 w 292"/>
              <a:gd name="T15" fmla="*/ 0 h 366"/>
              <a:gd name="T16" fmla="*/ 59637 w 292"/>
              <a:gd name="T17" fmla="*/ 0 h 366"/>
              <a:gd name="T18" fmla="*/ 45635 w 292"/>
              <a:gd name="T19" fmla="*/ 3642 h 366"/>
              <a:gd name="T20" fmla="*/ 35264 w 292"/>
              <a:gd name="T21" fmla="*/ 3642 h 366"/>
              <a:gd name="T22" fmla="*/ 24373 w 292"/>
              <a:gd name="T23" fmla="*/ 3642 h 366"/>
              <a:gd name="T24" fmla="*/ 7260 w 292"/>
              <a:gd name="T25" fmla="*/ 7285 h 366"/>
              <a:gd name="T26" fmla="*/ 7260 w 292"/>
              <a:gd name="T27" fmla="*/ 35383 h 366"/>
              <a:gd name="T28" fmla="*/ 7260 w 292"/>
              <a:gd name="T29" fmla="*/ 105629 h 366"/>
              <a:gd name="T30" fmla="*/ 17632 w 292"/>
              <a:gd name="T31" fmla="*/ 119678 h 366"/>
              <a:gd name="T32" fmla="*/ 24373 w 292"/>
              <a:gd name="T33" fmla="*/ 130085 h 366"/>
              <a:gd name="T34" fmla="*/ 35264 w 292"/>
              <a:gd name="T35" fmla="*/ 133727 h 366"/>
              <a:gd name="T36" fmla="*/ 38375 w 292"/>
              <a:gd name="T37" fmla="*/ 133727 h 366"/>
              <a:gd name="T38" fmla="*/ 38375 w 292"/>
              <a:gd name="T39" fmla="*/ 133727 h 366"/>
              <a:gd name="T40" fmla="*/ 38375 w 292"/>
              <a:gd name="T41" fmla="*/ 133727 h 366"/>
              <a:gd name="T42" fmla="*/ 45635 w 292"/>
              <a:gd name="T43" fmla="*/ 140491 h 366"/>
              <a:gd name="T44" fmla="*/ 59637 w 292"/>
              <a:gd name="T45" fmla="*/ 161825 h 366"/>
              <a:gd name="T46" fmla="*/ 77269 w 292"/>
              <a:gd name="T47" fmla="*/ 175875 h 366"/>
              <a:gd name="T48" fmla="*/ 87640 w 292"/>
              <a:gd name="T49" fmla="*/ 182639 h 366"/>
              <a:gd name="T50" fmla="*/ 101642 w 292"/>
              <a:gd name="T51" fmla="*/ 189924 h 366"/>
              <a:gd name="T52" fmla="*/ 105272 w 292"/>
              <a:gd name="T53" fmla="*/ 161825 h 366"/>
              <a:gd name="T54" fmla="*/ 115644 w 292"/>
              <a:gd name="T55" fmla="*/ 126442 h 366"/>
              <a:gd name="T56" fmla="*/ 105272 w 292"/>
              <a:gd name="T57" fmla="*/ 122800 h 366"/>
              <a:gd name="T58" fmla="*/ 87640 w 292"/>
              <a:gd name="T59" fmla="*/ 112393 h 366"/>
              <a:gd name="T60" fmla="*/ 77269 w 292"/>
              <a:gd name="T61" fmla="*/ 101986 h 366"/>
              <a:gd name="T62" fmla="*/ 59637 w 292"/>
              <a:gd name="T63" fmla="*/ 87937 h 366"/>
              <a:gd name="T64" fmla="*/ 49265 w 292"/>
              <a:gd name="T65" fmla="*/ 87937 h 366"/>
              <a:gd name="T66" fmla="*/ 49265 w 292"/>
              <a:gd name="T67" fmla="*/ 77530 h 366"/>
              <a:gd name="T68" fmla="*/ 59637 w 292"/>
              <a:gd name="T69" fmla="*/ 70246 h 366"/>
              <a:gd name="T70" fmla="*/ 77269 w 292"/>
              <a:gd name="T71" fmla="*/ 73888 h 366"/>
              <a:gd name="T72" fmla="*/ 87640 w 292"/>
              <a:gd name="T73" fmla="*/ 77530 h 366"/>
              <a:gd name="T74" fmla="*/ 98012 w 292"/>
              <a:gd name="T75" fmla="*/ 84295 h 366"/>
              <a:gd name="T76" fmla="*/ 105272 w 292"/>
              <a:gd name="T77" fmla="*/ 38505 h 36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92" h="366">
                <a:moveTo>
                  <a:pt x="203" y="74"/>
                </a:moveTo>
                <a:lnTo>
                  <a:pt x="203" y="74"/>
                </a:lnTo>
                <a:cubicBezTo>
                  <a:pt x="210" y="74"/>
                  <a:pt x="216" y="74"/>
                  <a:pt x="223" y="74"/>
                </a:cubicBezTo>
                <a:cubicBezTo>
                  <a:pt x="243" y="81"/>
                  <a:pt x="264" y="81"/>
                  <a:pt x="291" y="88"/>
                </a:cubicBezTo>
                <a:cubicBezTo>
                  <a:pt x="277" y="41"/>
                  <a:pt x="257" y="14"/>
                  <a:pt x="223" y="7"/>
                </a:cubicBezTo>
                <a:cubicBezTo>
                  <a:pt x="216" y="0"/>
                  <a:pt x="210" y="0"/>
                  <a:pt x="203" y="0"/>
                </a:cubicBezTo>
                <a:cubicBezTo>
                  <a:pt x="189" y="0"/>
                  <a:pt x="183" y="0"/>
                  <a:pt x="169" y="0"/>
                </a:cubicBezTo>
                <a:cubicBezTo>
                  <a:pt x="162" y="0"/>
                  <a:pt x="155" y="0"/>
                  <a:pt x="149" y="0"/>
                </a:cubicBezTo>
                <a:cubicBezTo>
                  <a:pt x="142" y="0"/>
                  <a:pt x="128" y="0"/>
                  <a:pt x="115" y="0"/>
                </a:cubicBezTo>
                <a:cubicBezTo>
                  <a:pt x="108" y="7"/>
                  <a:pt x="95" y="7"/>
                  <a:pt x="88" y="7"/>
                </a:cubicBezTo>
                <a:cubicBezTo>
                  <a:pt x="81" y="7"/>
                  <a:pt x="74" y="7"/>
                  <a:pt x="68" y="7"/>
                </a:cubicBezTo>
                <a:cubicBezTo>
                  <a:pt x="61" y="7"/>
                  <a:pt x="54" y="7"/>
                  <a:pt x="47" y="7"/>
                </a:cubicBezTo>
                <a:cubicBezTo>
                  <a:pt x="41" y="14"/>
                  <a:pt x="27" y="14"/>
                  <a:pt x="14" y="14"/>
                </a:cubicBezTo>
                <a:cubicBezTo>
                  <a:pt x="14" y="34"/>
                  <a:pt x="14" y="47"/>
                  <a:pt x="14" y="68"/>
                </a:cubicBezTo>
                <a:cubicBezTo>
                  <a:pt x="7" y="128"/>
                  <a:pt x="0" y="169"/>
                  <a:pt x="14" y="203"/>
                </a:cubicBezTo>
                <a:cubicBezTo>
                  <a:pt x="14" y="216"/>
                  <a:pt x="20" y="223"/>
                  <a:pt x="34" y="230"/>
                </a:cubicBezTo>
                <a:cubicBezTo>
                  <a:pt x="34" y="236"/>
                  <a:pt x="41" y="243"/>
                  <a:pt x="47" y="250"/>
                </a:cubicBezTo>
                <a:cubicBezTo>
                  <a:pt x="54" y="250"/>
                  <a:pt x="61" y="257"/>
                  <a:pt x="68" y="257"/>
                </a:cubicBezTo>
                <a:lnTo>
                  <a:pt x="74" y="257"/>
                </a:lnTo>
                <a:cubicBezTo>
                  <a:pt x="81" y="264"/>
                  <a:pt x="81" y="270"/>
                  <a:pt x="88" y="270"/>
                </a:cubicBezTo>
                <a:cubicBezTo>
                  <a:pt x="95" y="291"/>
                  <a:pt x="101" y="297"/>
                  <a:pt x="115" y="311"/>
                </a:cubicBezTo>
                <a:cubicBezTo>
                  <a:pt x="128" y="324"/>
                  <a:pt x="142" y="331"/>
                  <a:pt x="149" y="338"/>
                </a:cubicBezTo>
                <a:cubicBezTo>
                  <a:pt x="155" y="345"/>
                  <a:pt x="162" y="345"/>
                  <a:pt x="169" y="351"/>
                </a:cubicBezTo>
                <a:cubicBezTo>
                  <a:pt x="183" y="358"/>
                  <a:pt x="189" y="358"/>
                  <a:pt x="196" y="365"/>
                </a:cubicBezTo>
                <a:cubicBezTo>
                  <a:pt x="189" y="338"/>
                  <a:pt x="196" y="324"/>
                  <a:pt x="203" y="311"/>
                </a:cubicBezTo>
                <a:cubicBezTo>
                  <a:pt x="210" y="291"/>
                  <a:pt x="230" y="277"/>
                  <a:pt x="223" y="243"/>
                </a:cubicBezTo>
                <a:cubicBezTo>
                  <a:pt x="216" y="243"/>
                  <a:pt x="210" y="243"/>
                  <a:pt x="203" y="236"/>
                </a:cubicBezTo>
                <a:cubicBezTo>
                  <a:pt x="189" y="236"/>
                  <a:pt x="176" y="223"/>
                  <a:pt x="169" y="216"/>
                </a:cubicBezTo>
                <a:cubicBezTo>
                  <a:pt x="162" y="209"/>
                  <a:pt x="155" y="203"/>
                  <a:pt x="149" y="196"/>
                </a:cubicBezTo>
                <a:cubicBezTo>
                  <a:pt x="142" y="182"/>
                  <a:pt x="135" y="176"/>
                  <a:pt x="115" y="169"/>
                </a:cubicBezTo>
                <a:cubicBezTo>
                  <a:pt x="108" y="169"/>
                  <a:pt x="101" y="169"/>
                  <a:pt x="95" y="169"/>
                </a:cubicBezTo>
                <a:cubicBezTo>
                  <a:pt x="95" y="162"/>
                  <a:pt x="95" y="155"/>
                  <a:pt x="95" y="149"/>
                </a:cubicBezTo>
                <a:cubicBezTo>
                  <a:pt x="101" y="142"/>
                  <a:pt x="108" y="142"/>
                  <a:pt x="115" y="135"/>
                </a:cubicBezTo>
                <a:cubicBezTo>
                  <a:pt x="128" y="135"/>
                  <a:pt x="135" y="135"/>
                  <a:pt x="149" y="142"/>
                </a:cubicBezTo>
                <a:cubicBezTo>
                  <a:pt x="155" y="142"/>
                  <a:pt x="162" y="149"/>
                  <a:pt x="169" y="149"/>
                </a:cubicBezTo>
                <a:cubicBezTo>
                  <a:pt x="176" y="155"/>
                  <a:pt x="183" y="155"/>
                  <a:pt x="189" y="162"/>
                </a:cubicBezTo>
                <a:cubicBezTo>
                  <a:pt x="183" y="101"/>
                  <a:pt x="183" y="81"/>
                  <a:pt x="203" y="7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50" name="Freeform 238"/>
          <p:cNvSpPr>
            <a:spLocks noChangeArrowheads="1"/>
          </p:cNvSpPr>
          <p:nvPr/>
        </p:nvSpPr>
        <p:spPr bwMode="auto">
          <a:xfrm>
            <a:off x="8462963" y="3153569"/>
            <a:ext cx="3969" cy="6350"/>
          </a:xfrm>
          <a:custGeom>
            <a:avLst/>
            <a:gdLst>
              <a:gd name="T0" fmla="*/ 0 w 15"/>
              <a:gd name="T1" fmla="*/ 0 h 21"/>
              <a:gd name="T2" fmla="*/ 0 w 15"/>
              <a:gd name="T3" fmla="*/ 0 h 21"/>
              <a:gd name="T4" fmla="*/ 0 w 15"/>
              <a:gd name="T5" fmla="*/ 3824 h 21"/>
              <a:gd name="T6" fmla="*/ 6425 w 15"/>
              <a:gd name="T7" fmla="*/ 10927 h 21"/>
              <a:gd name="T8" fmla="*/ 0 w 15"/>
              <a:gd name="T9" fmla="*/ 0 h 2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 h="21">
                <a:moveTo>
                  <a:pt x="0" y="0"/>
                </a:moveTo>
                <a:lnTo>
                  <a:pt x="0" y="0"/>
                </a:lnTo>
                <a:lnTo>
                  <a:pt x="0" y="7"/>
                </a:lnTo>
                <a:cubicBezTo>
                  <a:pt x="0" y="14"/>
                  <a:pt x="7" y="20"/>
                  <a:pt x="14" y="20"/>
                </a:cubicBezTo>
                <a:cubicBezTo>
                  <a:pt x="14" y="14"/>
                  <a:pt x="7" y="7"/>
                  <a:pt x="0"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51" name="Freeform 239"/>
          <p:cNvSpPr>
            <a:spLocks noChangeArrowheads="1"/>
          </p:cNvSpPr>
          <p:nvPr/>
        </p:nvSpPr>
        <p:spPr bwMode="auto">
          <a:xfrm>
            <a:off x="8383588" y="3135313"/>
            <a:ext cx="60325" cy="45244"/>
          </a:xfrm>
          <a:custGeom>
            <a:avLst/>
            <a:gdLst>
              <a:gd name="T0" fmla="*/ 104845 w 231"/>
              <a:gd name="T1" fmla="*/ 32110 h 170"/>
              <a:gd name="T2" fmla="*/ 104845 w 231"/>
              <a:gd name="T3" fmla="*/ 32110 h 170"/>
              <a:gd name="T4" fmla="*/ 87284 w 231"/>
              <a:gd name="T5" fmla="*/ 24740 h 170"/>
              <a:gd name="T6" fmla="*/ 76955 w 231"/>
              <a:gd name="T7" fmla="*/ 17897 h 170"/>
              <a:gd name="T8" fmla="*/ 59395 w 231"/>
              <a:gd name="T9" fmla="*/ 6843 h 170"/>
              <a:gd name="T10" fmla="*/ 52164 w 231"/>
              <a:gd name="T11" fmla="*/ 0 h 170"/>
              <a:gd name="T12" fmla="*/ 45450 w 231"/>
              <a:gd name="T13" fmla="*/ 14212 h 170"/>
              <a:gd name="T14" fmla="*/ 41835 w 231"/>
              <a:gd name="T15" fmla="*/ 17897 h 170"/>
              <a:gd name="T16" fmla="*/ 35120 w 231"/>
              <a:gd name="T17" fmla="*/ 10528 h 170"/>
              <a:gd name="T18" fmla="*/ 24274 w 231"/>
              <a:gd name="T19" fmla="*/ 6843 h 170"/>
              <a:gd name="T20" fmla="*/ 13945 w 231"/>
              <a:gd name="T21" fmla="*/ 0 h 170"/>
              <a:gd name="T22" fmla="*/ 7231 w 231"/>
              <a:gd name="T23" fmla="*/ 24740 h 170"/>
              <a:gd name="T24" fmla="*/ 0 w 231"/>
              <a:gd name="T25" fmla="*/ 24740 h 170"/>
              <a:gd name="T26" fmla="*/ 7231 w 231"/>
              <a:gd name="T27" fmla="*/ 63693 h 170"/>
              <a:gd name="T28" fmla="*/ 13945 w 231"/>
              <a:gd name="T29" fmla="*/ 77905 h 170"/>
              <a:gd name="T30" fmla="*/ 13945 w 231"/>
              <a:gd name="T31" fmla="*/ 77905 h 170"/>
              <a:gd name="T32" fmla="*/ 13945 w 231"/>
              <a:gd name="T33" fmla="*/ 77905 h 170"/>
              <a:gd name="T34" fmla="*/ 24274 w 231"/>
              <a:gd name="T35" fmla="*/ 88960 h 170"/>
              <a:gd name="T36" fmla="*/ 27890 w 231"/>
              <a:gd name="T37" fmla="*/ 88960 h 170"/>
              <a:gd name="T38" fmla="*/ 27890 w 231"/>
              <a:gd name="T39" fmla="*/ 77905 h 170"/>
              <a:gd name="T40" fmla="*/ 35120 w 231"/>
              <a:gd name="T41" fmla="*/ 77905 h 170"/>
              <a:gd name="T42" fmla="*/ 45450 w 231"/>
              <a:gd name="T43" fmla="*/ 77905 h 170"/>
              <a:gd name="T44" fmla="*/ 59395 w 231"/>
              <a:gd name="T45" fmla="*/ 77905 h 170"/>
              <a:gd name="T46" fmla="*/ 76955 w 231"/>
              <a:gd name="T47" fmla="*/ 77905 h 170"/>
              <a:gd name="T48" fmla="*/ 87284 w 231"/>
              <a:gd name="T49" fmla="*/ 77905 h 170"/>
              <a:gd name="T50" fmla="*/ 104845 w 231"/>
              <a:gd name="T51" fmla="*/ 77905 h 170"/>
              <a:gd name="T52" fmla="*/ 115174 w 231"/>
              <a:gd name="T53" fmla="*/ 77905 h 170"/>
              <a:gd name="T54" fmla="*/ 115174 w 231"/>
              <a:gd name="T55" fmla="*/ 77905 h 170"/>
              <a:gd name="T56" fmla="*/ 115174 w 231"/>
              <a:gd name="T57" fmla="*/ 53165 h 170"/>
              <a:gd name="T58" fmla="*/ 104845 w 231"/>
              <a:gd name="T59" fmla="*/ 32110 h 17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231" h="170">
                <a:moveTo>
                  <a:pt x="203" y="61"/>
                </a:moveTo>
                <a:lnTo>
                  <a:pt x="203" y="61"/>
                </a:lnTo>
                <a:cubicBezTo>
                  <a:pt x="189" y="54"/>
                  <a:pt x="183" y="47"/>
                  <a:pt x="169" y="47"/>
                </a:cubicBezTo>
                <a:cubicBezTo>
                  <a:pt x="162" y="40"/>
                  <a:pt x="155" y="40"/>
                  <a:pt x="149" y="34"/>
                </a:cubicBezTo>
                <a:cubicBezTo>
                  <a:pt x="142" y="27"/>
                  <a:pt x="128" y="27"/>
                  <a:pt x="115" y="13"/>
                </a:cubicBezTo>
                <a:cubicBezTo>
                  <a:pt x="108" y="13"/>
                  <a:pt x="101" y="7"/>
                  <a:pt x="101" y="0"/>
                </a:cubicBezTo>
                <a:cubicBezTo>
                  <a:pt x="95" y="13"/>
                  <a:pt x="88" y="20"/>
                  <a:pt x="88" y="27"/>
                </a:cubicBezTo>
                <a:cubicBezTo>
                  <a:pt x="88" y="34"/>
                  <a:pt x="81" y="34"/>
                  <a:pt x="81" y="34"/>
                </a:cubicBezTo>
                <a:cubicBezTo>
                  <a:pt x="81" y="34"/>
                  <a:pt x="74" y="27"/>
                  <a:pt x="68" y="20"/>
                </a:cubicBezTo>
                <a:cubicBezTo>
                  <a:pt x="61" y="20"/>
                  <a:pt x="54" y="13"/>
                  <a:pt x="47" y="13"/>
                </a:cubicBezTo>
                <a:cubicBezTo>
                  <a:pt x="41" y="7"/>
                  <a:pt x="34" y="0"/>
                  <a:pt x="27" y="0"/>
                </a:cubicBezTo>
                <a:cubicBezTo>
                  <a:pt x="20" y="13"/>
                  <a:pt x="27" y="34"/>
                  <a:pt x="14" y="47"/>
                </a:cubicBezTo>
                <a:cubicBezTo>
                  <a:pt x="7" y="47"/>
                  <a:pt x="7" y="47"/>
                  <a:pt x="0" y="47"/>
                </a:cubicBezTo>
                <a:cubicBezTo>
                  <a:pt x="0" y="81"/>
                  <a:pt x="0" y="101"/>
                  <a:pt x="14" y="121"/>
                </a:cubicBezTo>
                <a:cubicBezTo>
                  <a:pt x="14" y="135"/>
                  <a:pt x="20" y="142"/>
                  <a:pt x="27" y="148"/>
                </a:cubicBezTo>
                <a:cubicBezTo>
                  <a:pt x="34" y="155"/>
                  <a:pt x="41" y="162"/>
                  <a:pt x="47" y="169"/>
                </a:cubicBezTo>
                <a:lnTo>
                  <a:pt x="54" y="169"/>
                </a:lnTo>
                <a:cubicBezTo>
                  <a:pt x="54" y="162"/>
                  <a:pt x="54" y="155"/>
                  <a:pt x="54" y="148"/>
                </a:cubicBezTo>
                <a:cubicBezTo>
                  <a:pt x="68" y="148"/>
                  <a:pt x="68" y="148"/>
                  <a:pt x="68" y="148"/>
                </a:cubicBezTo>
                <a:cubicBezTo>
                  <a:pt x="88" y="148"/>
                  <a:pt x="88" y="148"/>
                  <a:pt x="88" y="148"/>
                </a:cubicBezTo>
                <a:cubicBezTo>
                  <a:pt x="115" y="148"/>
                  <a:pt x="115" y="148"/>
                  <a:pt x="115" y="148"/>
                </a:cubicBezTo>
                <a:cubicBezTo>
                  <a:pt x="149" y="148"/>
                  <a:pt x="149" y="148"/>
                  <a:pt x="149" y="148"/>
                </a:cubicBezTo>
                <a:cubicBezTo>
                  <a:pt x="169" y="148"/>
                  <a:pt x="169" y="148"/>
                  <a:pt x="169" y="148"/>
                </a:cubicBezTo>
                <a:cubicBezTo>
                  <a:pt x="203" y="148"/>
                  <a:pt x="203" y="148"/>
                  <a:pt x="203" y="148"/>
                </a:cubicBezTo>
                <a:cubicBezTo>
                  <a:pt x="223" y="148"/>
                  <a:pt x="223" y="148"/>
                  <a:pt x="223" y="148"/>
                </a:cubicBezTo>
                <a:cubicBezTo>
                  <a:pt x="230" y="128"/>
                  <a:pt x="230" y="115"/>
                  <a:pt x="223" y="101"/>
                </a:cubicBezTo>
                <a:cubicBezTo>
                  <a:pt x="223" y="88"/>
                  <a:pt x="210" y="74"/>
                  <a:pt x="203" y="6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52" name="Freeform 240"/>
          <p:cNvSpPr>
            <a:spLocks noChangeArrowheads="1"/>
          </p:cNvSpPr>
          <p:nvPr/>
        </p:nvSpPr>
        <p:spPr bwMode="auto">
          <a:xfrm>
            <a:off x="8129588" y="2737644"/>
            <a:ext cx="26194" cy="26194"/>
          </a:xfrm>
          <a:custGeom>
            <a:avLst/>
            <a:gdLst>
              <a:gd name="T0" fmla="*/ 31559 w 102"/>
              <a:gd name="T1" fmla="*/ 52256 h 102"/>
              <a:gd name="T2" fmla="*/ 31559 w 102"/>
              <a:gd name="T3" fmla="*/ 52256 h 102"/>
              <a:gd name="T4" fmla="*/ 52253 w 102"/>
              <a:gd name="T5" fmla="*/ 52256 h 102"/>
              <a:gd name="T6" fmla="*/ 52253 w 102"/>
              <a:gd name="T7" fmla="*/ 0 h 102"/>
              <a:gd name="T8" fmla="*/ 31559 w 102"/>
              <a:gd name="T9" fmla="*/ 3622 h 102"/>
              <a:gd name="T10" fmla="*/ 13969 w 102"/>
              <a:gd name="T11" fmla="*/ 24317 h 102"/>
              <a:gd name="T12" fmla="*/ 0 w 102"/>
              <a:gd name="T13" fmla="*/ 52256 h 102"/>
              <a:gd name="T14" fmla="*/ 13969 w 102"/>
              <a:gd name="T15" fmla="*/ 52256 h 102"/>
              <a:gd name="T16" fmla="*/ 31559 w 102"/>
              <a:gd name="T17" fmla="*/ 52256 h 10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2" h="102">
                <a:moveTo>
                  <a:pt x="61" y="101"/>
                </a:moveTo>
                <a:lnTo>
                  <a:pt x="61" y="101"/>
                </a:lnTo>
                <a:cubicBezTo>
                  <a:pt x="101" y="101"/>
                  <a:pt x="101" y="101"/>
                  <a:pt x="101" y="101"/>
                </a:cubicBezTo>
                <a:cubicBezTo>
                  <a:pt x="101" y="0"/>
                  <a:pt x="101" y="0"/>
                  <a:pt x="101" y="0"/>
                </a:cubicBezTo>
                <a:cubicBezTo>
                  <a:pt x="81" y="0"/>
                  <a:pt x="74" y="0"/>
                  <a:pt x="61" y="7"/>
                </a:cubicBezTo>
                <a:cubicBezTo>
                  <a:pt x="41" y="13"/>
                  <a:pt x="34" y="27"/>
                  <a:pt x="27" y="47"/>
                </a:cubicBezTo>
                <a:cubicBezTo>
                  <a:pt x="14" y="67"/>
                  <a:pt x="14" y="88"/>
                  <a:pt x="0" y="101"/>
                </a:cubicBezTo>
                <a:cubicBezTo>
                  <a:pt x="27" y="101"/>
                  <a:pt x="27" y="101"/>
                  <a:pt x="27" y="101"/>
                </a:cubicBezTo>
                <a:lnTo>
                  <a:pt x="61" y="101"/>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53" name="Freeform 241"/>
          <p:cNvSpPr>
            <a:spLocks noChangeArrowheads="1"/>
          </p:cNvSpPr>
          <p:nvPr/>
        </p:nvSpPr>
        <p:spPr bwMode="auto">
          <a:xfrm>
            <a:off x="8106569" y="2774950"/>
            <a:ext cx="29369" cy="29369"/>
          </a:xfrm>
          <a:custGeom>
            <a:avLst/>
            <a:gdLst>
              <a:gd name="T0" fmla="*/ 38569 w 116"/>
              <a:gd name="T1" fmla="*/ 10525 h 109"/>
              <a:gd name="T2" fmla="*/ 38569 w 116"/>
              <a:gd name="T3" fmla="*/ 10525 h 109"/>
              <a:gd name="T4" fmla="*/ 34969 w 116"/>
              <a:gd name="T5" fmla="*/ 3158 h 109"/>
              <a:gd name="T6" fmla="*/ 13885 w 116"/>
              <a:gd name="T7" fmla="*/ 3158 h 109"/>
              <a:gd name="T8" fmla="*/ 0 w 116"/>
              <a:gd name="T9" fmla="*/ 17367 h 109"/>
              <a:gd name="T10" fmla="*/ 13885 w 116"/>
              <a:gd name="T11" fmla="*/ 28418 h 109"/>
              <a:gd name="T12" fmla="*/ 34969 w 116"/>
              <a:gd name="T13" fmla="*/ 49469 h 109"/>
              <a:gd name="T14" fmla="*/ 38569 w 116"/>
              <a:gd name="T15" fmla="*/ 53153 h 109"/>
              <a:gd name="T16" fmla="*/ 52454 w 116"/>
              <a:gd name="T17" fmla="*/ 56837 h 109"/>
              <a:gd name="T18" fmla="*/ 38569 w 116"/>
              <a:gd name="T19" fmla="*/ 10525 h 10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16" h="109">
                <a:moveTo>
                  <a:pt x="75" y="20"/>
                </a:moveTo>
                <a:lnTo>
                  <a:pt x="75" y="20"/>
                </a:lnTo>
                <a:cubicBezTo>
                  <a:pt x="75" y="13"/>
                  <a:pt x="68" y="13"/>
                  <a:pt x="68" y="6"/>
                </a:cubicBezTo>
                <a:cubicBezTo>
                  <a:pt x="54" y="6"/>
                  <a:pt x="41" y="0"/>
                  <a:pt x="27" y="6"/>
                </a:cubicBezTo>
                <a:cubicBezTo>
                  <a:pt x="14" y="6"/>
                  <a:pt x="7" y="20"/>
                  <a:pt x="0" y="33"/>
                </a:cubicBezTo>
                <a:cubicBezTo>
                  <a:pt x="14" y="40"/>
                  <a:pt x="21" y="47"/>
                  <a:pt x="27" y="54"/>
                </a:cubicBezTo>
                <a:cubicBezTo>
                  <a:pt x="41" y="67"/>
                  <a:pt x="48" y="81"/>
                  <a:pt x="68" y="94"/>
                </a:cubicBezTo>
                <a:cubicBezTo>
                  <a:pt x="68" y="94"/>
                  <a:pt x="75" y="94"/>
                  <a:pt x="75" y="101"/>
                </a:cubicBezTo>
                <a:cubicBezTo>
                  <a:pt x="81" y="101"/>
                  <a:pt x="95" y="101"/>
                  <a:pt x="102" y="108"/>
                </a:cubicBezTo>
                <a:cubicBezTo>
                  <a:pt x="115" y="67"/>
                  <a:pt x="102" y="33"/>
                  <a:pt x="75" y="2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54" name="Freeform 242"/>
          <p:cNvSpPr>
            <a:spLocks noChangeArrowheads="1"/>
          </p:cNvSpPr>
          <p:nvPr/>
        </p:nvSpPr>
        <p:spPr bwMode="auto">
          <a:xfrm>
            <a:off x="8145463" y="2815432"/>
            <a:ext cx="80963" cy="89694"/>
          </a:xfrm>
          <a:custGeom>
            <a:avLst/>
            <a:gdLst>
              <a:gd name="T0" fmla="*/ 105805 w 311"/>
              <a:gd name="T1" fmla="*/ 168076 h 345"/>
              <a:gd name="T2" fmla="*/ 105805 w 311"/>
              <a:gd name="T3" fmla="*/ 168076 h 345"/>
              <a:gd name="T4" fmla="*/ 105805 w 311"/>
              <a:gd name="T5" fmla="*/ 168076 h 345"/>
              <a:gd name="T6" fmla="*/ 134090 w 311"/>
              <a:gd name="T7" fmla="*/ 168076 h 345"/>
              <a:gd name="T8" fmla="*/ 141423 w 311"/>
              <a:gd name="T9" fmla="*/ 168076 h 345"/>
              <a:gd name="T10" fmla="*/ 148232 w 311"/>
              <a:gd name="T11" fmla="*/ 171707 h 345"/>
              <a:gd name="T12" fmla="*/ 151898 w 311"/>
              <a:gd name="T13" fmla="*/ 175339 h 345"/>
              <a:gd name="T14" fmla="*/ 159231 w 311"/>
              <a:gd name="T15" fmla="*/ 178451 h 345"/>
              <a:gd name="T16" fmla="*/ 151898 w 311"/>
              <a:gd name="T17" fmla="*/ 129688 h 345"/>
              <a:gd name="T18" fmla="*/ 148232 w 311"/>
              <a:gd name="T19" fmla="*/ 126057 h 345"/>
              <a:gd name="T20" fmla="*/ 141423 w 311"/>
              <a:gd name="T21" fmla="*/ 122426 h 345"/>
              <a:gd name="T22" fmla="*/ 134090 w 311"/>
              <a:gd name="T23" fmla="*/ 122426 h 345"/>
              <a:gd name="T24" fmla="*/ 105805 w 311"/>
              <a:gd name="T25" fmla="*/ 119313 h 345"/>
              <a:gd name="T26" fmla="*/ 105805 w 311"/>
              <a:gd name="T27" fmla="*/ 105307 h 345"/>
              <a:gd name="T28" fmla="*/ 102662 w 311"/>
              <a:gd name="T29" fmla="*/ 101676 h 345"/>
              <a:gd name="T30" fmla="*/ 95329 w 311"/>
              <a:gd name="T31" fmla="*/ 101676 h 345"/>
              <a:gd name="T32" fmla="*/ 88520 w 311"/>
              <a:gd name="T33" fmla="*/ 101676 h 345"/>
              <a:gd name="T34" fmla="*/ 74378 w 311"/>
              <a:gd name="T35" fmla="*/ 105307 h 345"/>
              <a:gd name="T36" fmla="*/ 67045 w 311"/>
              <a:gd name="T37" fmla="*/ 91301 h 345"/>
              <a:gd name="T38" fmla="*/ 67045 w 311"/>
              <a:gd name="T39" fmla="*/ 87669 h 345"/>
              <a:gd name="T40" fmla="*/ 67045 w 311"/>
              <a:gd name="T41" fmla="*/ 87669 h 345"/>
              <a:gd name="T42" fmla="*/ 88520 w 311"/>
              <a:gd name="T43" fmla="*/ 49282 h 345"/>
              <a:gd name="T44" fmla="*/ 95329 w 311"/>
              <a:gd name="T45" fmla="*/ 35275 h 345"/>
              <a:gd name="T46" fmla="*/ 102662 w 311"/>
              <a:gd name="T47" fmla="*/ 31644 h 345"/>
              <a:gd name="T48" fmla="*/ 119947 w 311"/>
              <a:gd name="T49" fmla="*/ 24381 h 345"/>
              <a:gd name="T50" fmla="*/ 102662 w 311"/>
              <a:gd name="T51" fmla="*/ 24381 h 345"/>
              <a:gd name="T52" fmla="*/ 95329 w 311"/>
              <a:gd name="T53" fmla="*/ 24381 h 345"/>
              <a:gd name="T54" fmla="*/ 88520 w 311"/>
              <a:gd name="T55" fmla="*/ 24381 h 345"/>
              <a:gd name="T56" fmla="*/ 67045 w 311"/>
              <a:gd name="T57" fmla="*/ 14006 h 345"/>
              <a:gd name="T58" fmla="*/ 49236 w 311"/>
              <a:gd name="T59" fmla="*/ 3631 h 345"/>
              <a:gd name="T60" fmla="*/ 42427 w 311"/>
              <a:gd name="T61" fmla="*/ 0 h 345"/>
              <a:gd name="T62" fmla="*/ 14142 w 311"/>
              <a:gd name="T63" fmla="*/ 49282 h 345"/>
              <a:gd name="T64" fmla="*/ 49236 w 311"/>
              <a:gd name="T65" fmla="*/ 59657 h 345"/>
              <a:gd name="T66" fmla="*/ 67045 w 311"/>
              <a:gd name="T67" fmla="*/ 77294 h 345"/>
              <a:gd name="T68" fmla="*/ 49236 w 311"/>
              <a:gd name="T69" fmla="*/ 73663 h 345"/>
              <a:gd name="T70" fmla="*/ 28285 w 311"/>
              <a:gd name="T71" fmla="*/ 126057 h 345"/>
              <a:gd name="T72" fmla="*/ 14142 w 311"/>
              <a:gd name="T73" fmla="*/ 126057 h 345"/>
              <a:gd name="T74" fmla="*/ 28285 w 311"/>
              <a:gd name="T75" fmla="*/ 154070 h 345"/>
              <a:gd name="T76" fmla="*/ 35094 w 311"/>
              <a:gd name="T77" fmla="*/ 154070 h 345"/>
              <a:gd name="T78" fmla="*/ 35094 w 311"/>
              <a:gd name="T79" fmla="*/ 154070 h 345"/>
              <a:gd name="T80" fmla="*/ 42427 w 311"/>
              <a:gd name="T81" fmla="*/ 154070 h 345"/>
              <a:gd name="T82" fmla="*/ 42427 w 311"/>
              <a:gd name="T83" fmla="*/ 154070 h 345"/>
              <a:gd name="T84" fmla="*/ 46093 w 311"/>
              <a:gd name="T85" fmla="*/ 154070 h 345"/>
              <a:gd name="T86" fmla="*/ 49236 w 311"/>
              <a:gd name="T87" fmla="*/ 154070 h 345"/>
              <a:gd name="T88" fmla="*/ 52903 w 311"/>
              <a:gd name="T89" fmla="*/ 154070 h 345"/>
              <a:gd name="T90" fmla="*/ 67045 w 311"/>
              <a:gd name="T91" fmla="*/ 161332 h 345"/>
              <a:gd name="T92" fmla="*/ 88520 w 311"/>
              <a:gd name="T93" fmla="*/ 168076 h 345"/>
              <a:gd name="T94" fmla="*/ 95329 w 311"/>
              <a:gd name="T95" fmla="*/ 171707 h 345"/>
              <a:gd name="T96" fmla="*/ 102662 w 311"/>
              <a:gd name="T97" fmla="*/ 168076 h 345"/>
              <a:gd name="T98" fmla="*/ 105805 w 311"/>
              <a:gd name="T99" fmla="*/ 168076 h 345"/>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311" h="345">
                <a:moveTo>
                  <a:pt x="202" y="324"/>
                </a:moveTo>
                <a:lnTo>
                  <a:pt x="202" y="324"/>
                </a:lnTo>
                <a:cubicBezTo>
                  <a:pt x="223" y="317"/>
                  <a:pt x="236" y="317"/>
                  <a:pt x="256" y="324"/>
                </a:cubicBezTo>
                <a:cubicBezTo>
                  <a:pt x="263" y="324"/>
                  <a:pt x="263" y="324"/>
                  <a:pt x="270" y="324"/>
                </a:cubicBezTo>
                <a:cubicBezTo>
                  <a:pt x="270" y="331"/>
                  <a:pt x="277" y="331"/>
                  <a:pt x="283" y="331"/>
                </a:cubicBezTo>
                <a:cubicBezTo>
                  <a:pt x="283" y="331"/>
                  <a:pt x="283" y="338"/>
                  <a:pt x="290" y="338"/>
                </a:cubicBezTo>
                <a:cubicBezTo>
                  <a:pt x="290" y="338"/>
                  <a:pt x="297" y="338"/>
                  <a:pt x="304" y="344"/>
                </a:cubicBezTo>
                <a:cubicBezTo>
                  <a:pt x="310" y="290"/>
                  <a:pt x="304" y="263"/>
                  <a:pt x="290" y="250"/>
                </a:cubicBezTo>
                <a:cubicBezTo>
                  <a:pt x="283" y="250"/>
                  <a:pt x="283" y="250"/>
                  <a:pt x="283" y="243"/>
                </a:cubicBezTo>
                <a:cubicBezTo>
                  <a:pt x="277" y="243"/>
                  <a:pt x="277" y="243"/>
                  <a:pt x="270" y="236"/>
                </a:cubicBezTo>
                <a:cubicBezTo>
                  <a:pt x="263" y="236"/>
                  <a:pt x="263" y="236"/>
                  <a:pt x="256" y="236"/>
                </a:cubicBezTo>
                <a:cubicBezTo>
                  <a:pt x="243" y="230"/>
                  <a:pt x="223" y="230"/>
                  <a:pt x="202" y="230"/>
                </a:cubicBezTo>
                <a:cubicBezTo>
                  <a:pt x="202" y="203"/>
                  <a:pt x="202" y="203"/>
                  <a:pt x="202" y="203"/>
                </a:cubicBezTo>
                <a:lnTo>
                  <a:pt x="196" y="196"/>
                </a:lnTo>
                <a:cubicBezTo>
                  <a:pt x="189" y="196"/>
                  <a:pt x="189" y="196"/>
                  <a:pt x="182" y="196"/>
                </a:cubicBezTo>
                <a:cubicBezTo>
                  <a:pt x="175" y="196"/>
                  <a:pt x="175" y="196"/>
                  <a:pt x="169" y="196"/>
                </a:cubicBezTo>
                <a:cubicBezTo>
                  <a:pt x="155" y="196"/>
                  <a:pt x="148" y="203"/>
                  <a:pt x="142" y="203"/>
                </a:cubicBezTo>
                <a:cubicBezTo>
                  <a:pt x="135" y="196"/>
                  <a:pt x="128" y="182"/>
                  <a:pt x="128" y="176"/>
                </a:cubicBezTo>
                <a:cubicBezTo>
                  <a:pt x="128" y="169"/>
                  <a:pt x="128" y="169"/>
                  <a:pt x="128" y="169"/>
                </a:cubicBezTo>
                <a:cubicBezTo>
                  <a:pt x="142" y="149"/>
                  <a:pt x="155" y="122"/>
                  <a:pt x="169" y="95"/>
                </a:cubicBezTo>
                <a:cubicBezTo>
                  <a:pt x="175" y="88"/>
                  <a:pt x="175" y="74"/>
                  <a:pt x="182" y="68"/>
                </a:cubicBezTo>
                <a:cubicBezTo>
                  <a:pt x="189" y="68"/>
                  <a:pt x="189" y="68"/>
                  <a:pt x="196" y="61"/>
                </a:cubicBezTo>
                <a:cubicBezTo>
                  <a:pt x="202" y="54"/>
                  <a:pt x="216" y="54"/>
                  <a:pt x="229" y="47"/>
                </a:cubicBezTo>
                <a:cubicBezTo>
                  <a:pt x="216" y="47"/>
                  <a:pt x="202" y="47"/>
                  <a:pt x="196" y="47"/>
                </a:cubicBezTo>
                <a:cubicBezTo>
                  <a:pt x="189" y="47"/>
                  <a:pt x="189" y="47"/>
                  <a:pt x="182" y="47"/>
                </a:cubicBezTo>
                <a:cubicBezTo>
                  <a:pt x="175" y="47"/>
                  <a:pt x="175" y="47"/>
                  <a:pt x="169" y="47"/>
                </a:cubicBezTo>
                <a:cubicBezTo>
                  <a:pt x="155" y="41"/>
                  <a:pt x="142" y="34"/>
                  <a:pt x="128" y="27"/>
                </a:cubicBezTo>
                <a:cubicBezTo>
                  <a:pt x="115" y="20"/>
                  <a:pt x="108" y="7"/>
                  <a:pt x="94" y="7"/>
                </a:cubicBezTo>
                <a:cubicBezTo>
                  <a:pt x="88" y="0"/>
                  <a:pt x="81" y="0"/>
                  <a:pt x="81" y="0"/>
                </a:cubicBezTo>
                <a:cubicBezTo>
                  <a:pt x="108" y="81"/>
                  <a:pt x="0" y="20"/>
                  <a:pt x="27" y="95"/>
                </a:cubicBezTo>
                <a:cubicBezTo>
                  <a:pt x="54" y="101"/>
                  <a:pt x="74" y="101"/>
                  <a:pt x="94" y="115"/>
                </a:cubicBezTo>
                <a:cubicBezTo>
                  <a:pt x="108" y="122"/>
                  <a:pt x="121" y="128"/>
                  <a:pt x="128" y="149"/>
                </a:cubicBezTo>
                <a:cubicBezTo>
                  <a:pt x="115" y="142"/>
                  <a:pt x="101" y="142"/>
                  <a:pt x="94" y="142"/>
                </a:cubicBezTo>
                <a:cubicBezTo>
                  <a:pt x="54" y="149"/>
                  <a:pt x="108" y="250"/>
                  <a:pt x="54" y="243"/>
                </a:cubicBezTo>
                <a:cubicBezTo>
                  <a:pt x="54" y="230"/>
                  <a:pt x="34" y="216"/>
                  <a:pt x="27" y="243"/>
                </a:cubicBezTo>
                <a:cubicBezTo>
                  <a:pt x="47" y="250"/>
                  <a:pt x="54" y="263"/>
                  <a:pt x="54" y="297"/>
                </a:cubicBezTo>
                <a:cubicBezTo>
                  <a:pt x="61" y="297"/>
                  <a:pt x="61" y="297"/>
                  <a:pt x="67" y="297"/>
                </a:cubicBezTo>
                <a:cubicBezTo>
                  <a:pt x="74" y="297"/>
                  <a:pt x="74" y="297"/>
                  <a:pt x="81" y="297"/>
                </a:cubicBezTo>
                <a:lnTo>
                  <a:pt x="88" y="297"/>
                </a:lnTo>
                <a:cubicBezTo>
                  <a:pt x="94" y="297"/>
                  <a:pt x="94" y="297"/>
                  <a:pt x="94" y="297"/>
                </a:cubicBezTo>
                <a:lnTo>
                  <a:pt x="101" y="297"/>
                </a:lnTo>
                <a:cubicBezTo>
                  <a:pt x="115" y="304"/>
                  <a:pt x="121" y="304"/>
                  <a:pt x="128" y="311"/>
                </a:cubicBezTo>
                <a:cubicBezTo>
                  <a:pt x="142" y="317"/>
                  <a:pt x="148" y="324"/>
                  <a:pt x="169" y="324"/>
                </a:cubicBezTo>
                <a:cubicBezTo>
                  <a:pt x="175" y="331"/>
                  <a:pt x="175" y="331"/>
                  <a:pt x="182" y="331"/>
                </a:cubicBezTo>
                <a:cubicBezTo>
                  <a:pt x="189" y="324"/>
                  <a:pt x="189" y="324"/>
                  <a:pt x="196" y="324"/>
                </a:cubicBezTo>
                <a:lnTo>
                  <a:pt x="202" y="324"/>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55" name="Freeform 243"/>
          <p:cNvSpPr>
            <a:spLocks noChangeArrowheads="1"/>
          </p:cNvSpPr>
          <p:nvPr/>
        </p:nvSpPr>
        <p:spPr bwMode="auto">
          <a:xfrm>
            <a:off x="8197057" y="2699544"/>
            <a:ext cx="49213" cy="84931"/>
          </a:xfrm>
          <a:custGeom>
            <a:avLst/>
            <a:gdLst>
              <a:gd name="T0" fmla="*/ 27893 w 191"/>
              <a:gd name="T1" fmla="*/ 169270 h 325"/>
              <a:gd name="T2" fmla="*/ 27893 w 191"/>
              <a:gd name="T3" fmla="*/ 169270 h 325"/>
              <a:gd name="T4" fmla="*/ 35124 w 191"/>
              <a:gd name="T5" fmla="*/ 169270 h 325"/>
              <a:gd name="T6" fmla="*/ 38740 w 191"/>
              <a:gd name="T7" fmla="*/ 169270 h 325"/>
              <a:gd name="T8" fmla="*/ 35124 w 191"/>
              <a:gd name="T9" fmla="*/ 155164 h 325"/>
              <a:gd name="T10" fmla="*/ 35124 w 191"/>
              <a:gd name="T11" fmla="*/ 134266 h 325"/>
              <a:gd name="T12" fmla="*/ 35124 w 191"/>
              <a:gd name="T13" fmla="*/ 123818 h 325"/>
              <a:gd name="T14" fmla="*/ 27893 w 191"/>
              <a:gd name="T15" fmla="*/ 112846 h 325"/>
              <a:gd name="T16" fmla="*/ 21178 w 191"/>
              <a:gd name="T17" fmla="*/ 109712 h 325"/>
              <a:gd name="T18" fmla="*/ 27893 w 191"/>
              <a:gd name="T19" fmla="*/ 98741 h 325"/>
              <a:gd name="T20" fmla="*/ 35124 w 191"/>
              <a:gd name="T21" fmla="*/ 95606 h 325"/>
              <a:gd name="T22" fmla="*/ 41839 w 191"/>
              <a:gd name="T23" fmla="*/ 88292 h 325"/>
              <a:gd name="T24" fmla="*/ 45455 w 191"/>
              <a:gd name="T25" fmla="*/ 88292 h 325"/>
              <a:gd name="T26" fmla="*/ 66633 w 191"/>
              <a:gd name="T27" fmla="*/ 67394 h 325"/>
              <a:gd name="T28" fmla="*/ 94526 w 191"/>
              <a:gd name="T29" fmla="*/ 53289 h 325"/>
              <a:gd name="T30" fmla="*/ 98141 w 191"/>
              <a:gd name="T31" fmla="*/ 53289 h 325"/>
              <a:gd name="T32" fmla="*/ 94526 w 191"/>
              <a:gd name="T33" fmla="*/ 17763 h 325"/>
              <a:gd name="T34" fmla="*/ 66633 w 191"/>
              <a:gd name="T35" fmla="*/ 0 h 325"/>
              <a:gd name="T36" fmla="*/ 45455 w 191"/>
              <a:gd name="T37" fmla="*/ 0 h 325"/>
              <a:gd name="T38" fmla="*/ 45455 w 191"/>
              <a:gd name="T39" fmla="*/ 42317 h 325"/>
              <a:gd name="T40" fmla="*/ 41839 w 191"/>
              <a:gd name="T41" fmla="*/ 45974 h 325"/>
              <a:gd name="T42" fmla="*/ 35124 w 191"/>
              <a:gd name="T43" fmla="*/ 53289 h 325"/>
              <a:gd name="T44" fmla="*/ 27893 w 191"/>
              <a:gd name="T45" fmla="*/ 53289 h 325"/>
              <a:gd name="T46" fmla="*/ 17562 w 191"/>
              <a:gd name="T47" fmla="*/ 53289 h 325"/>
              <a:gd name="T48" fmla="*/ 10847 w 191"/>
              <a:gd name="T49" fmla="*/ 106055 h 325"/>
              <a:gd name="T50" fmla="*/ 0 w 191"/>
              <a:gd name="T51" fmla="*/ 106055 h 325"/>
              <a:gd name="T52" fmla="*/ 27893 w 191"/>
              <a:gd name="T53" fmla="*/ 169270 h 325"/>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191" h="325">
                <a:moveTo>
                  <a:pt x="54" y="324"/>
                </a:moveTo>
                <a:lnTo>
                  <a:pt x="54" y="324"/>
                </a:lnTo>
                <a:cubicBezTo>
                  <a:pt x="61" y="324"/>
                  <a:pt x="61" y="324"/>
                  <a:pt x="68" y="324"/>
                </a:cubicBezTo>
                <a:lnTo>
                  <a:pt x="75" y="324"/>
                </a:lnTo>
                <a:cubicBezTo>
                  <a:pt x="75" y="311"/>
                  <a:pt x="68" y="304"/>
                  <a:pt x="68" y="297"/>
                </a:cubicBezTo>
                <a:cubicBezTo>
                  <a:pt x="68" y="277"/>
                  <a:pt x="68" y="264"/>
                  <a:pt x="68" y="257"/>
                </a:cubicBezTo>
                <a:cubicBezTo>
                  <a:pt x="68" y="243"/>
                  <a:pt x="68" y="237"/>
                  <a:pt x="68" y="237"/>
                </a:cubicBezTo>
                <a:cubicBezTo>
                  <a:pt x="68" y="230"/>
                  <a:pt x="61" y="223"/>
                  <a:pt x="54" y="216"/>
                </a:cubicBezTo>
                <a:cubicBezTo>
                  <a:pt x="54" y="216"/>
                  <a:pt x="48" y="210"/>
                  <a:pt x="41" y="210"/>
                </a:cubicBezTo>
                <a:cubicBezTo>
                  <a:pt x="41" y="203"/>
                  <a:pt x="48" y="196"/>
                  <a:pt x="54" y="189"/>
                </a:cubicBezTo>
                <a:cubicBezTo>
                  <a:pt x="61" y="189"/>
                  <a:pt x="61" y="189"/>
                  <a:pt x="68" y="183"/>
                </a:cubicBezTo>
                <a:cubicBezTo>
                  <a:pt x="68" y="183"/>
                  <a:pt x="75" y="176"/>
                  <a:pt x="81" y="169"/>
                </a:cubicBezTo>
                <a:cubicBezTo>
                  <a:pt x="88" y="169"/>
                  <a:pt x="88" y="169"/>
                  <a:pt x="88" y="169"/>
                </a:cubicBezTo>
                <a:cubicBezTo>
                  <a:pt x="102" y="156"/>
                  <a:pt x="115" y="142"/>
                  <a:pt x="129" y="129"/>
                </a:cubicBezTo>
                <a:cubicBezTo>
                  <a:pt x="149" y="122"/>
                  <a:pt x="163" y="108"/>
                  <a:pt x="183" y="102"/>
                </a:cubicBezTo>
                <a:lnTo>
                  <a:pt x="190" y="102"/>
                </a:lnTo>
                <a:cubicBezTo>
                  <a:pt x="190" y="75"/>
                  <a:pt x="190" y="54"/>
                  <a:pt x="183" y="34"/>
                </a:cubicBezTo>
                <a:cubicBezTo>
                  <a:pt x="176" y="14"/>
                  <a:pt x="156" y="0"/>
                  <a:pt x="129" y="0"/>
                </a:cubicBezTo>
                <a:cubicBezTo>
                  <a:pt x="115" y="0"/>
                  <a:pt x="102" y="0"/>
                  <a:pt x="88" y="0"/>
                </a:cubicBezTo>
                <a:cubicBezTo>
                  <a:pt x="115" y="34"/>
                  <a:pt x="102" y="61"/>
                  <a:pt x="88" y="81"/>
                </a:cubicBezTo>
                <a:cubicBezTo>
                  <a:pt x="81" y="88"/>
                  <a:pt x="81" y="88"/>
                  <a:pt x="81" y="88"/>
                </a:cubicBezTo>
                <a:cubicBezTo>
                  <a:pt x="75" y="95"/>
                  <a:pt x="68" y="95"/>
                  <a:pt x="68" y="102"/>
                </a:cubicBezTo>
                <a:cubicBezTo>
                  <a:pt x="61" y="102"/>
                  <a:pt x="61" y="102"/>
                  <a:pt x="54" y="102"/>
                </a:cubicBezTo>
                <a:cubicBezTo>
                  <a:pt x="48" y="108"/>
                  <a:pt x="34" y="108"/>
                  <a:pt x="34" y="102"/>
                </a:cubicBezTo>
                <a:cubicBezTo>
                  <a:pt x="21" y="156"/>
                  <a:pt x="14" y="189"/>
                  <a:pt x="21" y="203"/>
                </a:cubicBezTo>
                <a:cubicBezTo>
                  <a:pt x="14" y="203"/>
                  <a:pt x="7" y="203"/>
                  <a:pt x="0" y="203"/>
                </a:cubicBezTo>
                <a:cubicBezTo>
                  <a:pt x="21" y="243"/>
                  <a:pt x="7" y="318"/>
                  <a:pt x="54" y="32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56" name="Freeform 244"/>
          <p:cNvSpPr>
            <a:spLocks noChangeArrowheads="1"/>
          </p:cNvSpPr>
          <p:nvPr/>
        </p:nvSpPr>
        <p:spPr bwMode="auto">
          <a:xfrm>
            <a:off x="8403432" y="2897982"/>
            <a:ext cx="33338" cy="46038"/>
          </a:xfrm>
          <a:custGeom>
            <a:avLst/>
            <a:gdLst>
              <a:gd name="T0" fmla="*/ 48622 w 130"/>
              <a:gd name="T1" fmla="*/ 3630 h 177"/>
              <a:gd name="T2" fmla="*/ 48622 w 130"/>
              <a:gd name="T3" fmla="*/ 3630 h 177"/>
              <a:gd name="T4" fmla="*/ 38386 w 130"/>
              <a:gd name="T5" fmla="*/ 0 h 177"/>
              <a:gd name="T6" fmla="*/ 27638 w 130"/>
              <a:gd name="T7" fmla="*/ 0 h 177"/>
              <a:gd name="T8" fmla="*/ 20984 w 130"/>
              <a:gd name="T9" fmla="*/ 21260 h 177"/>
              <a:gd name="T10" fmla="*/ 7165 w 130"/>
              <a:gd name="T11" fmla="*/ 80890 h 177"/>
              <a:gd name="T12" fmla="*/ 0 w 130"/>
              <a:gd name="T13" fmla="*/ 91260 h 177"/>
              <a:gd name="T14" fmla="*/ 7165 w 130"/>
              <a:gd name="T15" fmla="*/ 91260 h 177"/>
              <a:gd name="T16" fmla="*/ 20984 w 130"/>
              <a:gd name="T17" fmla="*/ 87631 h 177"/>
              <a:gd name="T18" fmla="*/ 38386 w 130"/>
              <a:gd name="T19" fmla="*/ 80890 h 177"/>
              <a:gd name="T20" fmla="*/ 48622 w 130"/>
              <a:gd name="T21" fmla="*/ 77260 h 177"/>
              <a:gd name="T22" fmla="*/ 66024 w 130"/>
              <a:gd name="T23" fmla="*/ 66890 h 177"/>
              <a:gd name="T24" fmla="*/ 66024 w 130"/>
              <a:gd name="T25" fmla="*/ 66890 h 177"/>
              <a:gd name="T26" fmla="*/ 66024 w 130"/>
              <a:gd name="T27" fmla="*/ 66890 h 177"/>
              <a:gd name="T28" fmla="*/ 48622 w 130"/>
              <a:gd name="T29" fmla="*/ 66890 h 177"/>
              <a:gd name="T30" fmla="*/ 48622 w 130"/>
              <a:gd name="T31" fmla="*/ 31630 h 177"/>
              <a:gd name="T32" fmla="*/ 48622 w 130"/>
              <a:gd name="T33" fmla="*/ 3630 h 17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30" h="177">
                <a:moveTo>
                  <a:pt x="95" y="7"/>
                </a:moveTo>
                <a:lnTo>
                  <a:pt x="95" y="7"/>
                </a:lnTo>
                <a:cubicBezTo>
                  <a:pt x="88" y="7"/>
                  <a:pt x="88" y="0"/>
                  <a:pt x="75" y="0"/>
                </a:cubicBezTo>
                <a:cubicBezTo>
                  <a:pt x="68" y="0"/>
                  <a:pt x="61" y="0"/>
                  <a:pt x="54" y="0"/>
                </a:cubicBezTo>
                <a:cubicBezTo>
                  <a:pt x="48" y="14"/>
                  <a:pt x="48" y="27"/>
                  <a:pt x="41" y="41"/>
                </a:cubicBezTo>
                <a:cubicBezTo>
                  <a:pt x="34" y="75"/>
                  <a:pt x="27" y="122"/>
                  <a:pt x="14" y="156"/>
                </a:cubicBezTo>
                <a:cubicBezTo>
                  <a:pt x="7" y="162"/>
                  <a:pt x="7" y="169"/>
                  <a:pt x="0" y="176"/>
                </a:cubicBezTo>
                <a:cubicBezTo>
                  <a:pt x="7" y="176"/>
                  <a:pt x="7" y="176"/>
                  <a:pt x="14" y="176"/>
                </a:cubicBezTo>
                <a:cubicBezTo>
                  <a:pt x="21" y="169"/>
                  <a:pt x="34" y="169"/>
                  <a:pt x="41" y="169"/>
                </a:cubicBezTo>
                <a:cubicBezTo>
                  <a:pt x="54" y="162"/>
                  <a:pt x="68" y="162"/>
                  <a:pt x="75" y="156"/>
                </a:cubicBezTo>
                <a:cubicBezTo>
                  <a:pt x="81" y="156"/>
                  <a:pt x="88" y="156"/>
                  <a:pt x="95" y="149"/>
                </a:cubicBezTo>
                <a:cubicBezTo>
                  <a:pt x="109" y="149"/>
                  <a:pt x="122" y="142"/>
                  <a:pt x="129" y="129"/>
                </a:cubicBezTo>
                <a:cubicBezTo>
                  <a:pt x="115" y="129"/>
                  <a:pt x="102" y="129"/>
                  <a:pt x="95" y="129"/>
                </a:cubicBezTo>
                <a:cubicBezTo>
                  <a:pt x="61" y="122"/>
                  <a:pt x="81" y="88"/>
                  <a:pt x="95" y="61"/>
                </a:cubicBezTo>
                <a:cubicBezTo>
                  <a:pt x="102" y="34"/>
                  <a:pt x="109" y="14"/>
                  <a:pt x="95" y="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57" name="Freeform 245"/>
          <p:cNvSpPr>
            <a:spLocks noChangeArrowheads="1"/>
          </p:cNvSpPr>
          <p:nvPr/>
        </p:nvSpPr>
        <p:spPr bwMode="auto">
          <a:xfrm>
            <a:off x="8156575" y="2287588"/>
            <a:ext cx="165100" cy="130969"/>
          </a:xfrm>
          <a:custGeom>
            <a:avLst/>
            <a:gdLst>
              <a:gd name="T0" fmla="*/ 270126 w 636"/>
              <a:gd name="T1" fmla="*/ 155064 h 501"/>
              <a:gd name="T2" fmla="*/ 308567 w 636"/>
              <a:gd name="T3" fmla="*/ 140967 h 501"/>
              <a:gd name="T4" fmla="*/ 308567 w 636"/>
              <a:gd name="T5" fmla="*/ 116428 h 501"/>
              <a:gd name="T6" fmla="*/ 270126 w 636"/>
              <a:gd name="T7" fmla="*/ 60041 h 501"/>
              <a:gd name="T8" fmla="*/ 252464 w 636"/>
              <a:gd name="T9" fmla="*/ 56387 h 501"/>
              <a:gd name="T10" fmla="*/ 238438 w 636"/>
              <a:gd name="T11" fmla="*/ 95544 h 501"/>
              <a:gd name="T12" fmla="*/ 228049 w 636"/>
              <a:gd name="T13" fmla="*/ 91890 h 501"/>
              <a:gd name="T14" fmla="*/ 210387 w 636"/>
              <a:gd name="T15" fmla="*/ 80925 h 501"/>
              <a:gd name="T16" fmla="*/ 175582 w 636"/>
              <a:gd name="T17" fmla="*/ 52732 h 501"/>
              <a:gd name="T18" fmla="*/ 126232 w 636"/>
              <a:gd name="T19" fmla="*/ 17751 h 501"/>
              <a:gd name="T20" fmla="*/ 115843 w 636"/>
              <a:gd name="T21" fmla="*/ 10442 h 501"/>
              <a:gd name="T22" fmla="*/ 77402 w 636"/>
              <a:gd name="T23" fmla="*/ 0 h 501"/>
              <a:gd name="T24" fmla="*/ 63376 w 636"/>
              <a:gd name="T25" fmla="*/ 0 h 501"/>
              <a:gd name="T26" fmla="*/ 31688 w 636"/>
              <a:gd name="T27" fmla="*/ 17751 h 501"/>
              <a:gd name="T28" fmla="*/ 63376 w 636"/>
              <a:gd name="T29" fmla="*/ 91890 h 501"/>
              <a:gd name="T30" fmla="*/ 63376 w 636"/>
              <a:gd name="T31" fmla="*/ 91890 h 501"/>
              <a:gd name="T32" fmla="*/ 42077 w 636"/>
              <a:gd name="T33" fmla="*/ 116428 h 501"/>
              <a:gd name="T34" fmla="*/ 24415 w 636"/>
              <a:gd name="T35" fmla="*/ 126870 h 501"/>
              <a:gd name="T36" fmla="*/ 24415 w 636"/>
              <a:gd name="T37" fmla="*/ 176470 h 501"/>
              <a:gd name="T38" fmla="*/ 63376 w 636"/>
              <a:gd name="T39" fmla="*/ 186912 h 501"/>
              <a:gd name="T40" fmla="*/ 77402 w 636"/>
              <a:gd name="T41" fmla="*/ 190566 h 501"/>
              <a:gd name="T42" fmla="*/ 115843 w 636"/>
              <a:gd name="T43" fmla="*/ 218760 h 501"/>
              <a:gd name="T44" fmla="*/ 122596 w 636"/>
              <a:gd name="T45" fmla="*/ 261050 h 501"/>
              <a:gd name="T46" fmla="*/ 147530 w 636"/>
              <a:gd name="T47" fmla="*/ 253741 h 501"/>
              <a:gd name="T48" fmla="*/ 189608 w 636"/>
              <a:gd name="T49" fmla="*/ 225547 h 501"/>
              <a:gd name="T50" fmla="*/ 221296 w 636"/>
              <a:gd name="T51" fmla="*/ 208318 h 501"/>
              <a:gd name="T52" fmla="*/ 235321 w 636"/>
              <a:gd name="T53" fmla="*/ 201008 h 501"/>
              <a:gd name="T54" fmla="*/ 252464 w 636"/>
              <a:gd name="T55" fmla="*/ 197354 h 501"/>
              <a:gd name="T56" fmla="*/ 235321 w 636"/>
              <a:gd name="T57" fmla="*/ 194221 h 501"/>
              <a:gd name="T58" fmla="*/ 221296 w 636"/>
              <a:gd name="T59" fmla="*/ 186912 h 501"/>
              <a:gd name="T60" fmla="*/ 189608 w 636"/>
              <a:gd name="T61" fmla="*/ 172815 h 501"/>
              <a:gd name="T62" fmla="*/ 147530 w 636"/>
              <a:gd name="T63" fmla="*/ 176470 h 501"/>
              <a:gd name="T64" fmla="*/ 147530 w 636"/>
              <a:gd name="T65" fmla="*/ 120083 h 501"/>
              <a:gd name="T66" fmla="*/ 175582 w 636"/>
              <a:gd name="T67" fmla="*/ 140967 h 501"/>
              <a:gd name="T68" fmla="*/ 193244 w 636"/>
              <a:gd name="T69" fmla="*/ 148276 h 501"/>
              <a:gd name="T70" fmla="*/ 210387 w 636"/>
              <a:gd name="T71" fmla="*/ 162373 h 501"/>
              <a:gd name="T72" fmla="*/ 228049 w 636"/>
              <a:gd name="T73" fmla="*/ 172815 h 501"/>
              <a:gd name="T74" fmla="*/ 242075 w 636"/>
              <a:gd name="T75" fmla="*/ 180124 h 501"/>
              <a:gd name="T76" fmla="*/ 256100 w 636"/>
              <a:gd name="T77" fmla="*/ 155064 h 501"/>
              <a:gd name="T78" fmla="*/ 270126 w 636"/>
              <a:gd name="T79" fmla="*/ 155064 h 501"/>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636" h="501">
                <a:moveTo>
                  <a:pt x="520" y="297"/>
                </a:moveTo>
                <a:lnTo>
                  <a:pt x="520" y="297"/>
                </a:lnTo>
                <a:cubicBezTo>
                  <a:pt x="534" y="297"/>
                  <a:pt x="547" y="291"/>
                  <a:pt x="554" y="291"/>
                </a:cubicBezTo>
                <a:cubicBezTo>
                  <a:pt x="574" y="284"/>
                  <a:pt x="588" y="277"/>
                  <a:pt x="594" y="270"/>
                </a:cubicBezTo>
                <a:cubicBezTo>
                  <a:pt x="615" y="257"/>
                  <a:pt x="621" y="250"/>
                  <a:pt x="635" y="230"/>
                </a:cubicBezTo>
                <a:cubicBezTo>
                  <a:pt x="621" y="230"/>
                  <a:pt x="608" y="230"/>
                  <a:pt x="594" y="223"/>
                </a:cubicBezTo>
                <a:cubicBezTo>
                  <a:pt x="574" y="203"/>
                  <a:pt x="567" y="183"/>
                  <a:pt x="554" y="162"/>
                </a:cubicBezTo>
                <a:cubicBezTo>
                  <a:pt x="547" y="142"/>
                  <a:pt x="540" y="122"/>
                  <a:pt x="520" y="115"/>
                </a:cubicBezTo>
                <a:cubicBezTo>
                  <a:pt x="513" y="115"/>
                  <a:pt x="507" y="108"/>
                  <a:pt x="500" y="108"/>
                </a:cubicBezTo>
                <a:cubicBezTo>
                  <a:pt x="493" y="108"/>
                  <a:pt x="493" y="108"/>
                  <a:pt x="486" y="108"/>
                </a:cubicBezTo>
                <a:cubicBezTo>
                  <a:pt x="480" y="135"/>
                  <a:pt x="486" y="176"/>
                  <a:pt x="466" y="183"/>
                </a:cubicBezTo>
                <a:lnTo>
                  <a:pt x="459" y="183"/>
                </a:lnTo>
                <a:cubicBezTo>
                  <a:pt x="459" y="183"/>
                  <a:pt x="459" y="183"/>
                  <a:pt x="453" y="183"/>
                </a:cubicBezTo>
                <a:cubicBezTo>
                  <a:pt x="453" y="176"/>
                  <a:pt x="446" y="176"/>
                  <a:pt x="439" y="176"/>
                </a:cubicBezTo>
                <a:cubicBezTo>
                  <a:pt x="439" y="169"/>
                  <a:pt x="432" y="169"/>
                  <a:pt x="426" y="169"/>
                </a:cubicBezTo>
                <a:cubicBezTo>
                  <a:pt x="419" y="162"/>
                  <a:pt x="412" y="155"/>
                  <a:pt x="405" y="155"/>
                </a:cubicBezTo>
                <a:cubicBezTo>
                  <a:pt x="392" y="142"/>
                  <a:pt x="378" y="135"/>
                  <a:pt x="365" y="122"/>
                </a:cubicBezTo>
                <a:cubicBezTo>
                  <a:pt x="358" y="115"/>
                  <a:pt x="345" y="108"/>
                  <a:pt x="338" y="101"/>
                </a:cubicBezTo>
                <a:cubicBezTo>
                  <a:pt x="324" y="88"/>
                  <a:pt x="304" y="74"/>
                  <a:pt x="284" y="61"/>
                </a:cubicBezTo>
                <a:cubicBezTo>
                  <a:pt x="270" y="54"/>
                  <a:pt x="257" y="41"/>
                  <a:pt x="243" y="34"/>
                </a:cubicBezTo>
                <a:cubicBezTo>
                  <a:pt x="236" y="34"/>
                  <a:pt x="236" y="34"/>
                  <a:pt x="236" y="27"/>
                </a:cubicBezTo>
                <a:cubicBezTo>
                  <a:pt x="230" y="27"/>
                  <a:pt x="223" y="27"/>
                  <a:pt x="223" y="20"/>
                </a:cubicBezTo>
                <a:cubicBezTo>
                  <a:pt x="216" y="20"/>
                  <a:pt x="216" y="20"/>
                  <a:pt x="209" y="20"/>
                </a:cubicBezTo>
                <a:cubicBezTo>
                  <a:pt x="189" y="7"/>
                  <a:pt x="169" y="0"/>
                  <a:pt x="149" y="0"/>
                </a:cubicBezTo>
                <a:cubicBezTo>
                  <a:pt x="142" y="0"/>
                  <a:pt x="142" y="0"/>
                  <a:pt x="135" y="0"/>
                </a:cubicBezTo>
                <a:cubicBezTo>
                  <a:pt x="135" y="0"/>
                  <a:pt x="128" y="0"/>
                  <a:pt x="122" y="0"/>
                </a:cubicBezTo>
                <a:cubicBezTo>
                  <a:pt x="108" y="7"/>
                  <a:pt x="95" y="7"/>
                  <a:pt x="81" y="20"/>
                </a:cubicBezTo>
                <a:cubicBezTo>
                  <a:pt x="74" y="20"/>
                  <a:pt x="68" y="27"/>
                  <a:pt x="61" y="34"/>
                </a:cubicBezTo>
                <a:cubicBezTo>
                  <a:pt x="81" y="61"/>
                  <a:pt x="74" y="95"/>
                  <a:pt x="81" y="128"/>
                </a:cubicBezTo>
                <a:cubicBezTo>
                  <a:pt x="88" y="142"/>
                  <a:pt x="95" y="162"/>
                  <a:pt x="122" y="176"/>
                </a:cubicBezTo>
                <a:cubicBezTo>
                  <a:pt x="122" y="176"/>
                  <a:pt x="122" y="176"/>
                  <a:pt x="128" y="176"/>
                </a:cubicBezTo>
                <a:cubicBezTo>
                  <a:pt x="122" y="176"/>
                  <a:pt x="122" y="176"/>
                  <a:pt x="122" y="176"/>
                </a:cubicBezTo>
                <a:cubicBezTo>
                  <a:pt x="95" y="176"/>
                  <a:pt x="95" y="176"/>
                  <a:pt x="95" y="176"/>
                </a:cubicBezTo>
                <a:cubicBezTo>
                  <a:pt x="95" y="203"/>
                  <a:pt x="88" y="210"/>
                  <a:pt x="81" y="223"/>
                </a:cubicBezTo>
                <a:cubicBezTo>
                  <a:pt x="68" y="230"/>
                  <a:pt x="54" y="237"/>
                  <a:pt x="47" y="243"/>
                </a:cubicBezTo>
                <a:cubicBezTo>
                  <a:pt x="20" y="264"/>
                  <a:pt x="0" y="284"/>
                  <a:pt x="7" y="331"/>
                </a:cubicBezTo>
                <a:cubicBezTo>
                  <a:pt x="20" y="331"/>
                  <a:pt x="34" y="338"/>
                  <a:pt x="47" y="338"/>
                </a:cubicBezTo>
                <a:cubicBezTo>
                  <a:pt x="61" y="345"/>
                  <a:pt x="68" y="345"/>
                  <a:pt x="81" y="351"/>
                </a:cubicBezTo>
                <a:cubicBezTo>
                  <a:pt x="95" y="351"/>
                  <a:pt x="108" y="351"/>
                  <a:pt x="122" y="358"/>
                </a:cubicBezTo>
                <a:cubicBezTo>
                  <a:pt x="128" y="358"/>
                  <a:pt x="135" y="358"/>
                  <a:pt x="135" y="358"/>
                </a:cubicBezTo>
                <a:cubicBezTo>
                  <a:pt x="142" y="365"/>
                  <a:pt x="142" y="365"/>
                  <a:pt x="149" y="365"/>
                </a:cubicBezTo>
                <a:cubicBezTo>
                  <a:pt x="176" y="372"/>
                  <a:pt x="196" y="385"/>
                  <a:pt x="209" y="399"/>
                </a:cubicBezTo>
                <a:cubicBezTo>
                  <a:pt x="216" y="405"/>
                  <a:pt x="216" y="412"/>
                  <a:pt x="223" y="419"/>
                </a:cubicBezTo>
                <a:cubicBezTo>
                  <a:pt x="230" y="439"/>
                  <a:pt x="236" y="466"/>
                  <a:pt x="236" y="500"/>
                </a:cubicBezTo>
                <a:cubicBezTo>
                  <a:pt x="236" y="500"/>
                  <a:pt x="236" y="500"/>
                  <a:pt x="243" y="500"/>
                </a:cubicBezTo>
                <a:cubicBezTo>
                  <a:pt x="257" y="500"/>
                  <a:pt x="270" y="493"/>
                  <a:pt x="284" y="486"/>
                </a:cubicBezTo>
                <a:cubicBezTo>
                  <a:pt x="304" y="473"/>
                  <a:pt x="324" y="466"/>
                  <a:pt x="338" y="453"/>
                </a:cubicBezTo>
                <a:cubicBezTo>
                  <a:pt x="345" y="446"/>
                  <a:pt x="358" y="439"/>
                  <a:pt x="365" y="432"/>
                </a:cubicBezTo>
                <a:cubicBezTo>
                  <a:pt x="378" y="426"/>
                  <a:pt x="392" y="412"/>
                  <a:pt x="405" y="405"/>
                </a:cubicBezTo>
                <a:cubicBezTo>
                  <a:pt x="412" y="405"/>
                  <a:pt x="419" y="399"/>
                  <a:pt x="426" y="399"/>
                </a:cubicBezTo>
                <a:cubicBezTo>
                  <a:pt x="432" y="392"/>
                  <a:pt x="439" y="392"/>
                  <a:pt x="439" y="392"/>
                </a:cubicBezTo>
                <a:cubicBezTo>
                  <a:pt x="446" y="392"/>
                  <a:pt x="453" y="385"/>
                  <a:pt x="453" y="385"/>
                </a:cubicBezTo>
                <a:cubicBezTo>
                  <a:pt x="459" y="385"/>
                  <a:pt x="459" y="385"/>
                  <a:pt x="466" y="385"/>
                </a:cubicBezTo>
                <a:cubicBezTo>
                  <a:pt x="473" y="378"/>
                  <a:pt x="480" y="378"/>
                  <a:pt x="486" y="378"/>
                </a:cubicBezTo>
                <a:cubicBezTo>
                  <a:pt x="480" y="378"/>
                  <a:pt x="473" y="378"/>
                  <a:pt x="466" y="378"/>
                </a:cubicBezTo>
                <a:cubicBezTo>
                  <a:pt x="459" y="378"/>
                  <a:pt x="459" y="372"/>
                  <a:pt x="453" y="372"/>
                </a:cubicBezTo>
                <a:cubicBezTo>
                  <a:pt x="453" y="372"/>
                  <a:pt x="446" y="372"/>
                  <a:pt x="439" y="365"/>
                </a:cubicBezTo>
                <a:cubicBezTo>
                  <a:pt x="439" y="365"/>
                  <a:pt x="432" y="365"/>
                  <a:pt x="426" y="358"/>
                </a:cubicBezTo>
                <a:cubicBezTo>
                  <a:pt x="419" y="358"/>
                  <a:pt x="412" y="351"/>
                  <a:pt x="405" y="351"/>
                </a:cubicBezTo>
                <a:cubicBezTo>
                  <a:pt x="392" y="345"/>
                  <a:pt x="378" y="338"/>
                  <a:pt x="365" y="331"/>
                </a:cubicBezTo>
                <a:cubicBezTo>
                  <a:pt x="358" y="331"/>
                  <a:pt x="345" y="331"/>
                  <a:pt x="338" y="331"/>
                </a:cubicBezTo>
                <a:cubicBezTo>
                  <a:pt x="324" y="331"/>
                  <a:pt x="304" y="331"/>
                  <a:pt x="284" y="338"/>
                </a:cubicBezTo>
                <a:cubicBezTo>
                  <a:pt x="277" y="345"/>
                  <a:pt x="270" y="351"/>
                  <a:pt x="257" y="351"/>
                </a:cubicBezTo>
                <a:cubicBezTo>
                  <a:pt x="270" y="277"/>
                  <a:pt x="203" y="257"/>
                  <a:pt x="284" y="230"/>
                </a:cubicBezTo>
                <a:cubicBezTo>
                  <a:pt x="291" y="243"/>
                  <a:pt x="311" y="257"/>
                  <a:pt x="338" y="270"/>
                </a:cubicBezTo>
                <a:cubicBezTo>
                  <a:pt x="345" y="270"/>
                  <a:pt x="358" y="277"/>
                  <a:pt x="365" y="277"/>
                </a:cubicBezTo>
                <a:cubicBezTo>
                  <a:pt x="365" y="284"/>
                  <a:pt x="372" y="284"/>
                  <a:pt x="372" y="284"/>
                </a:cubicBezTo>
                <a:lnTo>
                  <a:pt x="365" y="291"/>
                </a:lnTo>
                <a:cubicBezTo>
                  <a:pt x="385" y="297"/>
                  <a:pt x="392" y="304"/>
                  <a:pt x="405" y="311"/>
                </a:cubicBezTo>
                <a:cubicBezTo>
                  <a:pt x="412" y="318"/>
                  <a:pt x="419" y="324"/>
                  <a:pt x="426" y="324"/>
                </a:cubicBezTo>
                <a:cubicBezTo>
                  <a:pt x="432" y="331"/>
                  <a:pt x="439" y="331"/>
                  <a:pt x="439" y="331"/>
                </a:cubicBezTo>
                <a:cubicBezTo>
                  <a:pt x="446" y="338"/>
                  <a:pt x="453" y="338"/>
                  <a:pt x="453" y="338"/>
                </a:cubicBezTo>
                <a:cubicBezTo>
                  <a:pt x="459" y="338"/>
                  <a:pt x="459" y="338"/>
                  <a:pt x="466" y="345"/>
                </a:cubicBezTo>
                <a:cubicBezTo>
                  <a:pt x="473" y="345"/>
                  <a:pt x="480" y="345"/>
                  <a:pt x="486" y="345"/>
                </a:cubicBezTo>
                <a:cubicBezTo>
                  <a:pt x="500" y="324"/>
                  <a:pt x="500" y="311"/>
                  <a:pt x="493" y="297"/>
                </a:cubicBezTo>
                <a:cubicBezTo>
                  <a:pt x="500" y="297"/>
                  <a:pt x="500" y="297"/>
                  <a:pt x="500" y="297"/>
                </a:cubicBezTo>
                <a:cubicBezTo>
                  <a:pt x="507" y="297"/>
                  <a:pt x="513" y="297"/>
                  <a:pt x="520" y="29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58" name="Freeform 246"/>
          <p:cNvSpPr>
            <a:spLocks noChangeArrowheads="1"/>
          </p:cNvSpPr>
          <p:nvPr/>
        </p:nvSpPr>
        <p:spPr bwMode="auto">
          <a:xfrm>
            <a:off x="8145463" y="2954338"/>
            <a:ext cx="51594" cy="30163"/>
          </a:xfrm>
          <a:custGeom>
            <a:avLst/>
            <a:gdLst>
              <a:gd name="T0" fmla="*/ 49264 w 197"/>
              <a:gd name="T1" fmla="*/ 48857 h 116"/>
              <a:gd name="T2" fmla="*/ 49264 w 197"/>
              <a:gd name="T3" fmla="*/ 48857 h 116"/>
              <a:gd name="T4" fmla="*/ 67082 w 197"/>
              <a:gd name="T5" fmla="*/ 55543 h 116"/>
              <a:gd name="T6" fmla="*/ 88570 w 197"/>
              <a:gd name="T7" fmla="*/ 59143 h 116"/>
              <a:gd name="T8" fmla="*/ 95383 w 197"/>
              <a:gd name="T9" fmla="*/ 55543 h 116"/>
              <a:gd name="T10" fmla="*/ 102720 w 197"/>
              <a:gd name="T11" fmla="*/ 45257 h 116"/>
              <a:gd name="T12" fmla="*/ 95383 w 197"/>
              <a:gd name="T13" fmla="*/ 45257 h 116"/>
              <a:gd name="T14" fmla="*/ 88570 w 197"/>
              <a:gd name="T15" fmla="*/ 45257 h 116"/>
              <a:gd name="T16" fmla="*/ 67082 w 197"/>
              <a:gd name="T17" fmla="*/ 7200 h 116"/>
              <a:gd name="T18" fmla="*/ 49264 w 197"/>
              <a:gd name="T19" fmla="*/ 0 h 116"/>
              <a:gd name="T20" fmla="*/ 35113 w 197"/>
              <a:gd name="T21" fmla="*/ 7200 h 116"/>
              <a:gd name="T22" fmla="*/ 35113 w 197"/>
              <a:gd name="T23" fmla="*/ 55543 h 116"/>
              <a:gd name="T24" fmla="*/ 49264 w 197"/>
              <a:gd name="T25" fmla="*/ 48857 h 11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97" h="116">
                <a:moveTo>
                  <a:pt x="94" y="95"/>
                </a:moveTo>
                <a:lnTo>
                  <a:pt x="94" y="95"/>
                </a:lnTo>
                <a:cubicBezTo>
                  <a:pt x="101" y="95"/>
                  <a:pt x="115" y="102"/>
                  <a:pt x="128" y="108"/>
                </a:cubicBezTo>
                <a:cubicBezTo>
                  <a:pt x="142" y="115"/>
                  <a:pt x="155" y="115"/>
                  <a:pt x="169" y="115"/>
                </a:cubicBezTo>
                <a:cubicBezTo>
                  <a:pt x="175" y="115"/>
                  <a:pt x="182" y="115"/>
                  <a:pt x="182" y="108"/>
                </a:cubicBezTo>
                <a:cubicBezTo>
                  <a:pt x="189" y="102"/>
                  <a:pt x="189" y="95"/>
                  <a:pt x="196" y="88"/>
                </a:cubicBezTo>
                <a:cubicBezTo>
                  <a:pt x="189" y="88"/>
                  <a:pt x="189" y="88"/>
                  <a:pt x="182" y="88"/>
                </a:cubicBezTo>
                <a:cubicBezTo>
                  <a:pt x="175" y="88"/>
                  <a:pt x="169" y="88"/>
                  <a:pt x="169" y="88"/>
                </a:cubicBezTo>
                <a:cubicBezTo>
                  <a:pt x="135" y="81"/>
                  <a:pt x="148" y="34"/>
                  <a:pt x="128" y="14"/>
                </a:cubicBezTo>
                <a:cubicBezTo>
                  <a:pt x="121" y="0"/>
                  <a:pt x="108" y="0"/>
                  <a:pt x="94" y="0"/>
                </a:cubicBezTo>
                <a:cubicBezTo>
                  <a:pt x="88" y="7"/>
                  <a:pt x="74" y="7"/>
                  <a:pt x="67" y="14"/>
                </a:cubicBezTo>
                <a:cubicBezTo>
                  <a:pt x="101" y="68"/>
                  <a:pt x="0" y="102"/>
                  <a:pt x="67" y="108"/>
                </a:cubicBezTo>
                <a:cubicBezTo>
                  <a:pt x="61" y="88"/>
                  <a:pt x="74" y="88"/>
                  <a:pt x="94" y="9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59" name="Freeform 247"/>
          <p:cNvSpPr>
            <a:spLocks noChangeArrowheads="1"/>
          </p:cNvSpPr>
          <p:nvPr/>
        </p:nvSpPr>
        <p:spPr bwMode="auto">
          <a:xfrm>
            <a:off x="8163719" y="2911475"/>
            <a:ext cx="28575" cy="32544"/>
          </a:xfrm>
          <a:custGeom>
            <a:avLst/>
            <a:gdLst>
              <a:gd name="T0" fmla="*/ 28415 w 109"/>
              <a:gd name="T1" fmla="*/ 63723 h 123"/>
              <a:gd name="T2" fmla="*/ 28415 w 109"/>
              <a:gd name="T3" fmla="*/ 63723 h 123"/>
              <a:gd name="T4" fmla="*/ 49990 w 109"/>
              <a:gd name="T5" fmla="*/ 63723 h 123"/>
              <a:gd name="T6" fmla="*/ 53147 w 109"/>
              <a:gd name="T7" fmla="*/ 63723 h 123"/>
              <a:gd name="T8" fmla="*/ 49990 w 109"/>
              <a:gd name="T9" fmla="*/ 10969 h 123"/>
              <a:gd name="T10" fmla="*/ 28415 w 109"/>
              <a:gd name="T11" fmla="*/ 0 h 123"/>
              <a:gd name="T12" fmla="*/ 28415 w 109"/>
              <a:gd name="T13" fmla="*/ 0 h 123"/>
              <a:gd name="T14" fmla="*/ 10524 w 109"/>
              <a:gd name="T15" fmla="*/ 31861 h 123"/>
              <a:gd name="T16" fmla="*/ 3683 w 109"/>
              <a:gd name="T17" fmla="*/ 63723 h 123"/>
              <a:gd name="T18" fmla="*/ 10524 w 109"/>
              <a:gd name="T19" fmla="*/ 63723 h 123"/>
              <a:gd name="T20" fmla="*/ 28415 w 109"/>
              <a:gd name="T21" fmla="*/ 63723 h 12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09" h="123">
                <a:moveTo>
                  <a:pt x="54" y="122"/>
                </a:moveTo>
                <a:lnTo>
                  <a:pt x="54" y="122"/>
                </a:lnTo>
                <a:cubicBezTo>
                  <a:pt x="95" y="122"/>
                  <a:pt x="95" y="122"/>
                  <a:pt x="95" y="122"/>
                </a:cubicBezTo>
                <a:cubicBezTo>
                  <a:pt x="101" y="122"/>
                  <a:pt x="101" y="122"/>
                  <a:pt x="101" y="122"/>
                </a:cubicBezTo>
                <a:cubicBezTo>
                  <a:pt x="108" y="81"/>
                  <a:pt x="108" y="41"/>
                  <a:pt x="95" y="21"/>
                </a:cubicBezTo>
                <a:cubicBezTo>
                  <a:pt x="88" y="7"/>
                  <a:pt x="74" y="0"/>
                  <a:pt x="54" y="0"/>
                </a:cubicBezTo>
                <a:cubicBezTo>
                  <a:pt x="47" y="27"/>
                  <a:pt x="34" y="41"/>
                  <a:pt x="20" y="61"/>
                </a:cubicBezTo>
                <a:cubicBezTo>
                  <a:pt x="7" y="75"/>
                  <a:pt x="0" y="95"/>
                  <a:pt x="7" y="122"/>
                </a:cubicBezTo>
                <a:cubicBezTo>
                  <a:pt x="20" y="122"/>
                  <a:pt x="20" y="122"/>
                  <a:pt x="20" y="122"/>
                </a:cubicBezTo>
                <a:lnTo>
                  <a:pt x="54" y="122"/>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60" name="Freeform 248"/>
          <p:cNvSpPr>
            <a:spLocks noChangeArrowheads="1"/>
          </p:cNvSpPr>
          <p:nvPr/>
        </p:nvSpPr>
        <p:spPr bwMode="auto">
          <a:xfrm>
            <a:off x="8474869" y="2750344"/>
            <a:ext cx="31750" cy="77788"/>
          </a:xfrm>
          <a:custGeom>
            <a:avLst/>
            <a:gdLst>
              <a:gd name="T0" fmla="*/ 45961 w 123"/>
              <a:gd name="T1" fmla="*/ 60211 h 298"/>
              <a:gd name="T2" fmla="*/ 45961 w 123"/>
              <a:gd name="T3" fmla="*/ 60211 h 298"/>
              <a:gd name="T4" fmla="*/ 53273 w 123"/>
              <a:gd name="T5" fmla="*/ 67017 h 298"/>
              <a:gd name="T6" fmla="*/ 45961 w 123"/>
              <a:gd name="T7" fmla="*/ 35603 h 298"/>
              <a:gd name="T8" fmla="*/ 28726 w 123"/>
              <a:gd name="T9" fmla="*/ 3665 h 298"/>
              <a:gd name="T10" fmla="*/ 25070 w 123"/>
              <a:gd name="T11" fmla="*/ 0 h 298"/>
              <a:gd name="T12" fmla="*/ 14102 w 123"/>
              <a:gd name="T13" fmla="*/ 14136 h 298"/>
              <a:gd name="T14" fmla="*/ 7312 w 123"/>
              <a:gd name="T15" fmla="*/ 14136 h 298"/>
              <a:gd name="T16" fmla="*/ 0 w 123"/>
              <a:gd name="T17" fmla="*/ 14136 h 298"/>
              <a:gd name="T18" fmla="*/ 0 w 123"/>
              <a:gd name="T19" fmla="*/ 14136 h 298"/>
              <a:gd name="T20" fmla="*/ 0 w 123"/>
              <a:gd name="T21" fmla="*/ 21467 h 298"/>
              <a:gd name="T22" fmla="*/ 7312 w 123"/>
              <a:gd name="T23" fmla="*/ 60211 h 298"/>
              <a:gd name="T24" fmla="*/ 14102 w 123"/>
              <a:gd name="T25" fmla="*/ 78013 h 298"/>
              <a:gd name="T26" fmla="*/ 25070 w 123"/>
              <a:gd name="T27" fmla="*/ 155501 h 298"/>
              <a:gd name="T28" fmla="*/ 28726 w 123"/>
              <a:gd name="T29" fmla="*/ 155501 h 298"/>
              <a:gd name="T30" fmla="*/ 45961 w 123"/>
              <a:gd name="T31" fmla="*/ 152360 h 298"/>
              <a:gd name="T32" fmla="*/ 53273 w 123"/>
              <a:gd name="T33" fmla="*/ 145030 h 298"/>
              <a:gd name="T34" fmla="*/ 60063 w 123"/>
              <a:gd name="T35" fmla="*/ 130893 h 298"/>
              <a:gd name="T36" fmla="*/ 63719 w 123"/>
              <a:gd name="T37" fmla="*/ 116757 h 298"/>
              <a:gd name="T38" fmla="*/ 63719 w 123"/>
              <a:gd name="T39" fmla="*/ 106285 h 298"/>
              <a:gd name="T40" fmla="*/ 63719 w 123"/>
              <a:gd name="T41" fmla="*/ 106285 h 298"/>
              <a:gd name="T42" fmla="*/ 60063 w 123"/>
              <a:gd name="T43" fmla="*/ 106285 h 298"/>
              <a:gd name="T44" fmla="*/ 53273 w 123"/>
              <a:gd name="T45" fmla="*/ 102620 h 298"/>
              <a:gd name="T46" fmla="*/ 45961 w 123"/>
              <a:gd name="T47" fmla="*/ 98955 h 298"/>
              <a:gd name="T48" fmla="*/ 45961 w 123"/>
              <a:gd name="T49" fmla="*/ 60211 h 298"/>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23" h="298">
                <a:moveTo>
                  <a:pt x="88" y="115"/>
                </a:moveTo>
                <a:lnTo>
                  <a:pt x="88" y="115"/>
                </a:lnTo>
                <a:cubicBezTo>
                  <a:pt x="88" y="115"/>
                  <a:pt x="95" y="122"/>
                  <a:pt x="102" y="128"/>
                </a:cubicBezTo>
                <a:cubicBezTo>
                  <a:pt x="95" y="108"/>
                  <a:pt x="88" y="88"/>
                  <a:pt x="88" y="68"/>
                </a:cubicBezTo>
                <a:cubicBezTo>
                  <a:pt x="82" y="41"/>
                  <a:pt x="75" y="20"/>
                  <a:pt x="55" y="7"/>
                </a:cubicBezTo>
                <a:cubicBezTo>
                  <a:pt x="55" y="7"/>
                  <a:pt x="55" y="7"/>
                  <a:pt x="48" y="0"/>
                </a:cubicBezTo>
                <a:cubicBezTo>
                  <a:pt x="48" y="14"/>
                  <a:pt x="41" y="27"/>
                  <a:pt x="27" y="27"/>
                </a:cubicBezTo>
                <a:cubicBezTo>
                  <a:pt x="21" y="27"/>
                  <a:pt x="21" y="27"/>
                  <a:pt x="14" y="27"/>
                </a:cubicBezTo>
                <a:cubicBezTo>
                  <a:pt x="14" y="27"/>
                  <a:pt x="7" y="27"/>
                  <a:pt x="0" y="27"/>
                </a:cubicBezTo>
                <a:cubicBezTo>
                  <a:pt x="0" y="41"/>
                  <a:pt x="0" y="41"/>
                  <a:pt x="0" y="41"/>
                </a:cubicBezTo>
                <a:cubicBezTo>
                  <a:pt x="7" y="68"/>
                  <a:pt x="14" y="88"/>
                  <a:pt x="14" y="115"/>
                </a:cubicBezTo>
                <a:cubicBezTo>
                  <a:pt x="21" y="122"/>
                  <a:pt x="21" y="135"/>
                  <a:pt x="27" y="149"/>
                </a:cubicBezTo>
                <a:cubicBezTo>
                  <a:pt x="34" y="203"/>
                  <a:pt x="48" y="243"/>
                  <a:pt x="48" y="297"/>
                </a:cubicBezTo>
                <a:cubicBezTo>
                  <a:pt x="55" y="297"/>
                  <a:pt x="55" y="297"/>
                  <a:pt x="55" y="297"/>
                </a:cubicBezTo>
                <a:cubicBezTo>
                  <a:pt x="68" y="297"/>
                  <a:pt x="82" y="297"/>
                  <a:pt x="88" y="291"/>
                </a:cubicBezTo>
                <a:cubicBezTo>
                  <a:pt x="95" y="291"/>
                  <a:pt x="102" y="284"/>
                  <a:pt x="102" y="277"/>
                </a:cubicBezTo>
                <a:cubicBezTo>
                  <a:pt x="109" y="270"/>
                  <a:pt x="115" y="257"/>
                  <a:pt x="115" y="250"/>
                </a:cubicBezTo>
                <a:cubicBezTo>
                  <a:pt x="115" y="243"/>
                  <a:pt x="122" y="237"/>
                  <a:pt x="122" y="223"/>
                </a:cubicBezTo>
                <a:cubicBezTo>
                  <a:pt x="122" y="216"/>
                  <a:pt x="122" y="210"/>
                  <a:pt x="122" y="203"/>
                </a:cubicBezTo>
                <a:lnTo>
                  <a:pt x="115" y="203"/>
                </a:lnTo>
                <a:cubicBezTo>
                  <a:pt x="109" y="203"/>
                  <a:pt x="109" y="203"/>
                  <a:pt x="102" y="196"/>
                </a:cubicBezTo>
                <a:cubicBezTo>
                  <a:pt x="95" y="196"/>
                  <a:pt x="95" y="189"/>
                  <a:pt x="88" y="189"/>
                </a:cubicBezTo>
                <a:cubicBezTo>
                  <a:pt x="55" y="156"/>
                  <a:pt x="48" y="74"/>
                  <a:pt x="88" y="11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61" name="Freeform 249"/>
          <p:cNvSpPr>
            <a:spLocks noChangeArrowheads="1"/>
          </p:cNvSpPr>
          <p:nvPr/>
        </p:nvSpPr>
        <p:spPr bwMode="auto">
          <a:xfrm>
            <a:off x="9392444" y="2578100"/>
            <a:ext cx="31750" cy="38894"/>
          </a:xfrm>
          <a:custGeom>
            <a:avLst/>
            <a:gdLst>
              <a:gd name="T0" fmla="*/ 39171 w 123"/>
              <a:gd name="T1" fmla="*/ 39007 h 150"/>
              <a:gd name="T2" fmla="*/ 39171 w 123"/>
              <a:gd name="T3" fmla="*/ 39007 h 150"/>
              <a:gd name="T4" fmla="*/ 42305 w 123"/>
              <a:gd name="T5" fmla="*/ 49408 h 150"/>
              <a:gd name="T6" fmla="*/ 49617 w 123"/>
              <a:gd name="T7" fmla="*/ 53049 h 150"/>
              <a:gd name="T8" fmla="*/ 56407 w 123"/>
              <a:gd name="T9" fmla="*/ 24964 h 150"/>
              <a:gd name="T10" fmla="*/ 63719 w 123"/>
              <a:gd name="T11" fmla="*/ 14042 h 150"/>
              <a:gd name="T12" fmla="*/ 56407 w 123"/>
              <a:gd name="T13" fmla="*/ 14042 h 150"/>
              <a:gd name="T14" fmla="*/ 42305 w 123"/>
              <a:gd name="T15" fmla="*/ 14042 h 150"/>
              <a:gd name="T16" fmla="*/ 7312 w 123"/>
              <a:gd name="T17" fmla="*/ 0 h 150"/>
              <a:gd name="T18" fmla="*/ 0 w 123"/>
              <a:gd name="T19" fmla="*/ 0 h 150"/>
              <a:gd name="T20" fmla="*/ 0 w 123"/>
              <a:gd name="T21" fmla="*/ 63451 h 150"/>
              <a:gd name="T22" fmla="*/ 7312 w 123"/>
              <a:gd name="T23" fmla="*/ 67091 h 150"/>
              <a:gd name="T24" fmla="*/ 39171 w 123"/>
              <a:gd name="T25" fmla="*/ 77493 h 150"/>
              <a:gd name="T26" fmla="*/ 39171 w 123"/>
              <a:gd name="T27" fmla="*/ 39007 h 15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23" h="150">
                <a:moveTo>
                  <a:pt x="75" y="75"/>
                </a:moveTo>
                <a:lnTo>
                  <a:pt x="75" y="75"/>
                </a:lnTo>
                <a:cubicBezTo>
                  <a:pt x="75" y="82"/>
                  <a:pt x="75" y="95"/>
                  <a:pt x="81" y="95"/>
                </a:cubicBezTo>
                <a:cubicBezTo>
                  <a:pt x="81" y="102"/>
                  <a:pt x="88" y="102"/>
                  <a:pt x="95" y="102"/>
                </a:cubicBezTo>
                <a:cubicBezTo>
                  <a:pt x="95" y="75"/>
                  <a:pt x="102" y="61"/>
                  <a:pt x="108" y="48"/>
                </a:cubicBezTo>
                <a:cubicBezTo>
                  <a:pt x="115" y="41"/>
                  <a:pt x="115" y="34"/>
                  <a:pt x="122" y="27"/>
                </a:cubicBezTo>
                <a:cubicBezTo>
                  <a:pt x="115" y="27"/>
                  <a:pt x="115" y="27"/>
                  <a:pt x="108" y="27"/>
                </a:cubicBezTo>
                <a:cubicBezTo>
                  <a:pt x="95" y="34"/>
                  <a:pt x="88" y="34"/>
                  <a:pt x="81" y="27"/>
                </a:cubicBezTo>
                <a:cubicBezTo>
                  <a:pt x="54" y="21"/>
                  <a:pt x="41" y="0"/>
                  <a:pt x="14" y="0"/>
                </a:cubicBezTo>
                <a:cubicBezTo>
                  <a:pt x="7" y="0"/>
                  <a:pt x="0" y="0"/>
                  <a:pt x="0" y="0"/>
                </a:cubicBezTo>
                <a:cubicBezTo>
                  <a:pt x="0" y="122"/>
                  <a:pt x="0" y="122"/>
                  <a:pt x="0" y="122"/>
                </a:cubicBezTo>
                <a:cubicBezTo>
                  <a:pt x="0" y="122"/>
                  <a:pt x="7" y="122"/>
                  <a:pt x="14" y="129"/>
                </a:cubicBezTo>
                <a:cubicBezTo>
                  <a:pt x="41" y="129"/>
                  <a:pt x="54" y="136"/>
                  <a:pt x="75" y="149"/>
                </a:cubicBezTo>
                <a:cubicBezTo>
                  <a:pt x="81" y="109"/>
                  <a:pt x="34" y="88"/>
                  <a:pt x="75" y="7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62" name="Freeform 250"/>
          <p:cNvSpPr>
            <a:spLocks noChangeArrowheads="1"/>
          </p:cNvSpPr>
          <p:nvPr/>
        </p:nvSpPr>
        <p:spPr bwMode="auto">
          <a:xfrm>
            <a:off x="9339263" y="2653507"/>
            <a:ext cx="33338" cy="33338"/>
          </a:xfrm>
          <a:custGeom>
            <a:avLst/>
            <a:gdLst>
              <a:gd name="T0" fmla="*/ 38168 w 129"/>
              <a:gd name="T1" fmla="*/ 52098 h 129"/>
              <a:gd name="T2" fmla="*/ 38168 w 129"/>
              <a:gd name="T3" fmla="*/ 52098 h 129"/>
              <a:gd name="T4" fmla="*/ 55705 w 129"/>
              <a:gd name="T5" fmla="*/ 62414 h 129"/>
              <a:gd name="T6" fmla="*/ 62410 w 129"/>
              <a:gd name="T7" fmla="*/ 66025 h 129"/>
              <a:gd name="T8" fmla="*/ 66020 w 129"/>
              <a:gd name="T9" fmla="*/ 66025 h 129"/>
              <a:gd name="T10" fmla="*/ 66020 w 129"/>
              <a:gd name="T11" fmla="*/ 66025 h 129"/>
              <a:gd name="T12" fmla="*/ 66020 w 129"/>
              <a:gd name="T13" fmla="*/ 55709 h 129"/>
              <a:gd name="T14" fmla="*/ 62410 w 129"/>
              <a:gd name="T15" fmla="*/ 48487 h 129"/>
              <a:gd name="T16" fmla="*/ 55705 w 129"/>
              <a:gd name="T17" fmla="*/ 38171 h 129"/>
              <a:gd name="T18" fmla="*/ 38168 w 129"/>
              <a:gd name="T19" fmla="*/ 24244 h 129"/>
              <a:gd name="T20" fmla="*/ 13926 w 129"/>
              <a:gd name="T21" fmla="*/ 10316 h 129"/>
              <a:gd name="T22" fmla="*/ 0 w 129"/>
              <a:gd name="T23" fmla="*/ 0 h 129"/>
              <a:gd name="T24" fmla="*/ 13926 w 129"/>
              <a:gd name="T25" fmla="*/ 31465 h 129"/>
              <a:gd name="T26" fmla="*/ 38168 w 129"/>
              <a:gd name="T27" fmla="*/ 52098 h 12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29" h="129">
                <a:moveTo>
                  <a:pt x="74" y="101"/>
                </a:moveTo>
                <a:lnTo>
                  <a:pt x="74" y="101"/>
                </a:lnTo>
                <a:cubicBezTo>
                  <a:pt x="88" y="108"/>
                  <a:pt x="94" y="115"/>
                  <a:pt x="108" y="121"/>
                </a:cubicBezTo>
                <a:cubicBezTo>
                  <a:pt x="115" y="121"/>
                  <a:pt x="121" y="121"/>
                  <a:pt x="121" y="128"/>
                </a:cubicBezTo>
                <a:cubicBezTo>
                  <a:pt x="128" y="128"/>
                  <a:pt x="128" y="128"/>
                  <a:pt x="128" y="128"/>
                </a:cubicBezTo>
                <a:cubicBezTo>
                  <a:pt x="128" y="121"/>
                  <a:pt x="128" y="115"/>
                  <a:pt x="128" y="108"/>
                </a:cubicBezTo>
                <a:cubicBezTo>
                  <a:pt x="128" y="101"/>
                  <a:pt x="121" y="101"/>
                  <a:pt x="121" y="94"/>
                </a:cubicBezTo>
                <a:cubicBezTo>
                  <a:pt x="121" y="88"/>
                  <a:pt x="115" y="81"/>
                  <a:pt x="108" y="74"/>
                </a:cubicBezTo>
                <a:cubicBezTo>
                  <a:pt x="101" y="61"/>
                  <a:pt x="88" y="54"/>
                  <a:pt x="74" y="47"/>
                </a:cubicBezTo>
                <a:cubicBezTo>
                  <a:pt x="54" y="40"/>
                  <a:pt x="40" y="34"/>
                  <a:pt x="27" y="20"/>
                </a:cubicBezTo>
                <a:cubicBezTo>
                  <a:pt x="13" y="20"/>
                  <a:pt x="7" y="13"/>
                  <a:pt x="0" y="0"/>
                </a:cubicBezTo>
                <a:cubicBezTo>
                  <a:pt x="7" y="27"/>
                  <a:pt x="13" y="47"/>
                  <a:pt x="27" y="61"/>
                </a:cubicBezTo>
                <a:cubicBezTo>
                  <a:pt x="40" y="81"/>
                  <a:pt x="54" y="88"/>
                  <a:pt x="74" y="10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63" name="Freeform 251"/>
          <p:cNvSpPr>
            <a:spLocks noChangeArrowheads="1"/>
          </p:cNvSpPr>
          <p:nvPr/>
        </p:nvSpPr>
        <p:spPr bwMode="auto">
          <a:xfrm>
            <a:off x="9201944" y="2386807"/>
            <a:ext cx="46038" cy="45244"/>
          </a:xfrm>
          <a:custGeom>
            <a:avLst/>
            <a:gdLst>
              <a:gd name="T0" fmla="*/ 91256 w 177"/>
              <a:gd name="T1" fmla="*/ 24889 h 177"/>
              <a:gd name="T2" fmla="*/ 91256 w 177"/>
              <a:gd name="T3" fmla="*/ 24889 h 177"/>
              <a:gd name="T4" fmla="*/ 83997 w 177"/>
              <a:gd name="T5" fmla="*/ 24889 h 177"/>
              <a:gd name="T6" fmla="*/ 52368 w 177"/>
              <a:gd name="T7" fmla="*/ 0 h 177"/>
              <a:gd name="T8" fmla="*/ 52368 w 177"/>
              <a:gd name="T9" fmla="*/ 24889 h 177"/>
              <a:gd name="T10" fmla="*/ 38369 w 177"/>
              <a:gd name="T11" fmla="*/ 17630 h 177"/>
              <a:gd name="T12" fmla="*/ 27999 w 177"/>
              <a:gd name="T13" fmla="*/ 17630 h 177"/>
              <a:gd name="T14" fmla="*/ 21258 w 177"/>
              <a:gd name="T15" fmla="*/ 21260 h 177"/>
              <a:gd name="T16" fmla="*/ 3629 w 177"/>
              <a:gd name="T17" fmla="*/ 45630 h 177"/>
              <a:gd name="T18" fmla="*/ 0 w 177"/>
              <a:gd name="T19" fmla="*/ 49260 h 177"/>
              <a:gd name="T20" fmla="*/ 3629 w 177"/>
              <a:gd name="T21" fmla="*/ 52890 h 177"/>
              <a:gd name="T22" fmla="*/ 21258 w 177"/>
              <a:gd name="T23" fmla="*/ 84001 h 177"/>
              <a:gd name="T24" fmla="*/ 27999 w 177"/>
              <a:gd name="T25" fmla="*/ 87631 h 177"/>
              <a:gd name="T26" fmla="*/ 38369 w 177"/>
              <a:gd name="T27" fmla="*/ 87631 h 177"/>
              <a:gd name="T28" fmla="*/ 38369 w 177"/>
              <a:gd name="T29" fmla="*/ 87631 h 177"/>
              <a:gd name="T30" fmla="*/ 77256 w 177"/>
              <a:gd name="T31" fmla="*/ 87631 h 177"/>
              <a:gd name="T32" fmla="*/ 83997 w 177"/>
              <a:gd name="T33" fmla="*/ 35260 h 177"/>
              <a:gd name="T34" fmla="*/ 91256 w 177"/>
              <a:gd name="T35" fmla="*/ 24889 h 17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77" h="177">
                <a:moveTo>
                  <a:pt x="176" y="48"/>
                </a:moveTo>
                <a:lnTo>
                  <a:pt x="176" y="48"/>
                </a:lnTo>
                <a:cubicBezTo>
                  <a:pt x="169" y="48"/>
                  <a:pt x="169" y="48"/>
                  <a:pt x="162" y="48"/>
                </a:cubicBezTo>
                <a:cubicBezTo>
                  <a:pt x="122" y="48"/>
                  <a:pt x="122" y="14"/>
                  <a:pt x="101" y="0"/>
                </a:cubicBezTo>
                <a:cubicBezTo>
                  <a:pt x="101" y="48"/>
                  <a:pt x="101" y="48"/>
                  <a:pt x="101" y="48"/>
                </a:cubicBezTo>
                <a:cubicBezTo>
                  <a:pt x="88" y="41"/>
                  <a:pt x="81" y="34"/>
                  <a:pt x="74" y="34"/>
                </a:cubicBezTo>
                <a:cubicBezTo>
                  <a:pt x="68" y="27"/>
                  <a:pt x="61" y="27"/>
                  <a:pt x="54" y="34"/>
                </a:cubicBezTo>
                <a:cubicBezTo>
                  <a:pt x="54" y="34"/>
                  <a:pt x="47" y="34"/>
                  <a:pt x="41" y="41"/>
                </a:cubicBezTo>
                <a:cubicBezTo>
                  <a:pt x="27" y="48"/>
                  <a:pt x="14" y="68"/>
                  <a:pt x="7" y="88"/>
                </a:cubicBezTo>
                <a:cubicBezTo>
                  <a:pt x="0" y="88"/>
                  <a:pt x="0" y="95"/>
                  <a:pt x="0" y="95"/>
                </a:cubicBezTo>
                <a:cubicBezTo>
                  <a:pt x="0" y="95"/>
                  <a:pt x="0" y="95"/>
                  <a:pt x="7" y="102"/>
                </a:cubicBezTo>
                <a:cubicBezTo>
                  <a:pt x="34" y="108"/>
                  <a:pt x="27" y="142"/>
                  <a:pt x="41" y="162"/>
                </a:cubicBezTo>
                <a:cubicBezTo>
                  <a:pt x="47" y="162"/>
                  <a:pt x="47" y="169"/>
                  <a:pt x="54" y="169"/>
                </a:cubicBezTo>
                <a:cubicBezTo>
                  <a:pt x="61" y="169"/>
                  <a:pt x="68" y="169"/>
                  <a:pt x="74" y="169"/>
                </a:cubicBezTo>
                <a:cubicBezTo>
                  <a:pt x="81" y="129"/>
                  <a:pt x="108" y="176"/>
                  <a:pt x="149" y="169"/>
                </a:cubicBezTo>
                <a:cubicBezTo>
                  <a:pt x="176" y="108"/>
                  <a:pt x="149" y="102"/>
                  <a:pt x="162" y="68"/>
                </a:cubicBezTo>
                <a:cubicBezTo>
                  <a:pt x="169" y="61"/>
                  <a:pt x="169" y="54"/>
                  <a:pt x="176" y="4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64" name="Freeform 252"/>
          <p:cNvSpPr>
            <a:spLocks noChangeArrowheads="1"/>
          </p:cNvSpPr>
          <p:nvPr/>
        </p:nvSpPr>
        <p:spPr bwMode="auto">
          <a:xfrm>
            <a:off x="9323388" y="2532063"/>
            <a:ext cx="53182" cy="108744"/>
          </a:xfrm>
          <a:custGeom>
            <a:avLst/>
            <a:gdLst>
              <a:gd name="T0" fmla="*/ 35180 w 204"/>
              <a:gd name="T1" fmla="*/ 101723 h 420"/>
              <a:gd name="T2" fmla="*/ 35180 w 204"/>
              <a:gd name="T3" fmla="*/ 101723 h 420"/>
              <a:gd name="T4" fmla="*/ 13968 w 204"/>
              <a:gd name="T5" fmla="*/ 76811 h 420"/>
              <a:gd name="T6" fmla="*/ 0 w 204"/>
              <a:gd name="T7" fmla="*/ 66431 h 420"/>
              <a:gd name="T8" fmla="*/ 13968 w 204"/>
              <a:gd name="T9" fmla="*/ 104837 h 420"/>
              <a:gd name="T10" fmla="*/ 45527 w 204"/>
              <a:gd name="T11" fmla="*/ 164521 h 420"/>
              <a:gd name="T12" fmla="*/ 52252 w 204"/>
              <a:gd name="T13" fmla="*/ 115735 h 420"/>
              <a:gd name="T14" fmla="*/ 52252 w 204"/>
              <a:gd name="T15" fmla="*/ 115735 h 420"/>
              <a:gd name="T16" fmla="*/ 69842 w 204"/>
              <a:gd name="T17" fmla="*/ 66431 h 420"/>
              <a:gd name="T18" fmla="*/ 69842 w 204"/>
              <a:gd name="T19" fmla="*/ 48785 h 420"/>
              <a:gd name="T20" fmla="*/ 87432 w 204"/>
              <a:gd name="T21" fmla="*/ 48785 h 420"/>
              <a:gd name="T22" fmla="*/ 94157 w 204"/>
              <a:gd name="T23" fmla="*/ 56051 h 420"/>
              <a:gd name="T24" fmla="*/ 97779 w 204"/>
              <a:gd name="T25" fmla="*/ 56051 h 420"/>
              <a:gd name="T26" fmla="*/ 97779 w 204"/>
              <a:gd name="T27" fmla="*/ 59684 h 420"/>
              <a:gd name="T28" fmla="*/ 101400 w 204"/>
              <a:gd name="T29" fmla="*/ 62798 h 420"/>
              <a:gd name="T30" fmla="*/ 105022 w 204"/>
              <a:gd name="T31" fmla="*/ 66431 h 420"/>
              <a:gd name="T32" fmla="*/ 101400 w 204"/>
              <a:gd name="T33" fmla="*/ 34773 h 420"/>
              <a:gd name="T34" fmla="*/ 97779 w 204"/>
              <a:gd name="T35" fmla="*/ 28026 h 420"/>
              <a:gd name="T36" fmla="*/ 97779 w 204"/>
              <a:gd name="T37" fmla="*/ 24393 h 420"/>
              <a:gd name="T38" fmla="*/ 94157 w 204"/>
              <a:gd name="T39" fmla="*/ 24393 h 420"/>
              <a:gd name="T40" fmla="*/ 87432 w 204"/>
              <a:gd name="T41" fmla="*/ 17646 h 420"/>
              <a:gd name="T42" fmla="*/ 69842 w 204"/>
              <a:gd name="T43" fmla="*/ 6747 h 420"/>
              <a:gd name="T44" fmla="*/ 45527 w 204"/>
              <a:gd name="T45" fmla="*/ 3633 h 420"/>
              <a:gd name="T46" fmla="*/ 38284 w 204"/>
              <a:gd name="T47" fmla="*/ 0 h 420"/>
              <a:gd name="T48" fmla="*/ 27937 w 204"/>
              <a:gd name="T49" fmla="*/ 76811 h 420"/>
              <a:gd name="T50" fmla="*/ 45527 w 204"/>
              <a:gd name="T51" fmla="*/ 70064 h 420"/>
              <a:gd name="T52" fmla="*/ 49148 w 204"/>
              <a:gd name="T53" fmla="*/ 66431 h 420"/>
              <a:gd name="T54" fmla="*/ 45527 w 204"/>
              <a:gd name="T55" fmla="*/ 80444 h 420"/>
              <a:gd name="T56" fmla="*/ 35180 w 204"/>
              <a:gd name="T57" fmla="*/ 101723 h 42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204" h="420">
                <a:moveTo>
                  <a:pt x="68" y="196"/>
                </a:moveTo>
                <a:lnTo>
                  <a:pt x="68" y="196"/>
                </a:lnTo>
                <a:cubicBezTo>
                  <a:pt x="54" y="175"/>
                  <a:pt x="41" y="162"/>
                  <a:pt x="27" y="148"/>
                </a:cubicBezTo>
                <a:cubicBezTo>
                  <a:pt x="20" y="135"/>
                  <a:pt x="7" y="135"/>
                  <a:pt x="0" y="128"/>
                </a:cubicBezTo>
                <a:cubicBezTo>
                  <a:pt x="7" y="148"/>
                  <a:pt x="20" y="175"/>
                  <a:pt x="27" y="202"/>
                </a:cubicBezTo>
                <a:cubicBezTo>
                  <a:pt x="54" y="311"/>
                  <a:pt x="61" y="419"/>
                  <a:pt x="88" y="317"/>
                </a:cubicBezTo>
                <a:cubicBezTo>
                  <a:pt x="88" y="297"/>
                  <a:pt x="95" y="270"/>
                  <a:pt x="101" y="223"/>
                </a:cubicBezTo>
                <a:cubicBezTo>
                  <a:pt x="108" y="189"/>
                  <a:pt x="128" y="155"/>
                  <a:pt x="135" y="128"/>
                </a:cubicBezTo>
                <a:cubicBezTo>
                  <a:pt x="135" y="115"/>
                  <a:pt x="142" y="101"/>
                  <a:pt x="135" y="94"/>
                </a:cubicBezTo>
                <a:cubicBezTo>
                  <a:pt x="142" y="88"/>
                  <a:pt x="155" y="88"/>
                  <a:pt x="169" y="94"/>
                </a:cubicBezTo>
                <a:cubicBezTo>
                  <a:pt x="176" y="101"/>
                  <a:pt x="182" y="101"/>
                  <a:pt x="182" y="108"/>
                </a:cubicBezTo>
                <a:cubicBezTo>
                  <a:pt x="189" y="108"/>
                  <a:pt x="189" y="108"/>
                  <a:pt x="189" y="108"/>
                </a:cubicBezTo>
                <a:lnTo>
                  <a:pt x="189" y="115"/>
                </a:lnTo>
                <a:cubicBezTo>
                  <a:pt x="196" y="115"/>
                  <a:pt x="196" y="121"/>
                  <a:pt x="196" y="121"/>
                </a:cubicBezTo>
                <a:cubicBezTo>
                  <a:pt x="203" y="128"/>
                  <a:pt x="203" y="128"/>
                  <a:pt x="203" y="128"/>
                </a:cubicBezTo>
                <a:cubicBezTo>
                  <a:pt x="203" y="101"/>
                  <a:pt x="203" y="81"/>
                  <a:pt x="196" y="67"/>
                </a:cubicBezTo>
                <a:cubicBezTo>
                  <a:pt x="196" y="61"/>
                  <a:pt x="196" y="61"/>
                  <a:pt x="189" y="54"/>
                </a:cubicBezTo>
                <a:lnTo>
                  <a:pt x="189" y="47"/>
                </a:lnTo>
                <a:lnTo>
                  <a:pt x="182" y="47"/>
                </a:lnTo>
                <a:cubicBezTo>
                  <a:pt x="182" y="40"/>
                  <a:pt x="176" y="34"/>
                  <a:pt x="169" y="34"/>
                </a:cubicBezTo>
                <a:cubicBezTo>
                  <a:pt x="162" y="27"/>
                  <a:pt x="149" y="20"/>
                  <a:pt x="135" y="13"/>
                </a:cubicBezTo>
                <a:cubicBezTo>
                  <a:pt x="122" y="13"/>
                  <a:pt x="101" y="7"/>
                  <a:pt x="88" y="7"/>
                </a:cubicBezTo>
                <a:cubicBezTo>
                  <a:pt x="74" y="0"/>
                  <a:pt x="74" y="0"/>
                  <a:pt x="74" y="0"/>
                </a:cubicBezTo>
                <a:cubicBezTo>
                  <a:pt x="47" y="34"/>
                  <a:pt x="47" y="88"/>
                  <a:pt x="54" y="148"/>
                </a:cubicBezTo>
                <a:cubicBezTo>
                  <a:pt x="68" y="148"/>
                  <a:pt x="74" y="142"/>
                  <a:pt x="88" y="135"/>
                </a:cubicBezTo>
                <a:lnTo>
                  <a:pt x="95" y="128"/>
                </a:lnTo>
                <a:cubicBezTo>
                  <a:pt x="95" y="135"/>
                  <a:pt x="88" y="148"/>
                  <a:pt x="88" y="155"/>
                </a:cubicBezTo>
                <a:cubicBezTo>
                  <a:pt x="81" y="169"/>
                  <a:pt x="74" y="182"/>
                  <a:pt x="68" y="196"/>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66" name="Freeform 254"/>
          <p:cNvSpPr>
            <a:spLocks noChangeArrowheads="1"/>
          </p:cNvSpPr>
          <p:nvPr/>
        </p:nvSpPr>
        <p:spPr bwMode="auto">
          <a:xfrm>
            <a:off x="9062244" y="2065338"/>
            <a:ext cx="82550" cy="84932"/>
          </a:xfrm>
          <a:custGeom>
            <a:avLst/>
            <a:gdLst>
              <a:gd name="T0" fmla="*/ 122596 w 318"/>
              <a:gd name="T1" fmla="*/ 109189 h 325"/>
              <a:gd name="T2" fmla="*/ 122596 w 318"/>
              <a:gd name="T3" fmla="*/ 109189 h 325"/>
              <a:gd name="T4" fmla="*/ 164674 w 318"/>
              <a:gd name="T5" fmla="*/ 80978 h 325"/>
              <a:gd name="T6" fmla="*/ 122596 w 318"/>
              <a:gd name="T7" fmla="*/ 63215 h 325"/>
              <a:gd name="T8" fmla="*/ 108570 w 318"/>
              <a:gd name="T9" fmla="*/ 59558 h 325"/>
              <a:gd name="T10" fmla="*/ 84155 w 318"/>
              <a:gd name="T11" fmla="*/ 45452 h 325"/>
              <a:gd name="T12" fmla="*/ 80519 w 318"/>
              <a:gd name="T13" fmla="*/ 38660 h 325"/>
              <a:gd name="T14" fmla="*/ 76882 w 318"/>
              <a:gd name="T15" fmla="*/ 31346 h 325"/>
              <a:gd name="T16" fmla="*/ 70129 w 318"/>
              <a:gd name="T17" fmla="*/ 17240 h 325"/>
              <a:gd name="T18" fmla="*/ 45714 w 318"/>
              <a:gd name="T19" fmla="*/ 0 h 325"/>
              <a:gd name="T20" fmla="*/ 42077 w 318"/>
              <a:gd name="T21" fmla="*/ 0 h 325"/>
              <a:gd name="T22" fmla="*/ 45714 w 318"/>
              <a:gd name="T23" fmla="*/ 3135 h 325"/>
              <a:gd name="T24" fmla="*/ 48831 w 318"/>
              <a:gd name="T25" fmla="*/ 6792 h 325"/>
              <a:gd name="T26" fmla="*/ 45714 w 318"/>
              <a:gd name="T27" fmla="*/ 24555 h 325"/>
              <a:gd name="T28" fmla="*/ 45714 w 318"/>
              <a:gd name="T29" fmla="*/ 52766 h 325"/>
              <a:gd name="T30" fmla="*/ 56103 w 318"/>
              <a:gd name="T31" fmla="*/ 105532 h 325"/>
              <a:gd name="T32" fmla="*/ 45714 w 318"/>
              <a:gd name="T33" fmla="*/ 123295 h 325"/>
              <a:gd name="T34" fmla="*/ 28052 w 318"/>
              <a:gd name="T35" fmla="*/ 126952 h 325"/>
              <a:gd name="T36" fmla="*/ 0 w 318"/>
              <a:gd name="T37" fmla="*/ 115981 h 325"/>
              <a:gd name="T38" fmla="*/ 28052 w 318"/>
              <a:gd name="T39" fmla="*/ 147850 h 325"/>
              <a:gd name="T40" fmla="*/ 45714 w 318"/>
              <a:gd name="T41" fmla="*/ 155164 h 325"/>
              <a:gd name="T42" fmla="*/ 70129 w 318"/>
              <a:gd name="T43" fmla="*/ 158821 h 325"/>
              <a:gd name="T44" fmla="*/ 76882 w 318"/>
              <a:gd name="T45" fmla="*/ 155164 h 325"/>
              <a:gd name="T46" fmla="*/ 80519 w 318"/>
              <a:gd name="T47" fmla="*/ 155164 h 325"/>
              <a:gd name="T48" fmla="*/ 76882 w 318"/>
              <a:gd name="T49" fmla="*/ 137401 h 325"/>
              <a:gd name="T50" fmla="*/ 70129 w 318"/>
              <a:gd name="T51" fmla="*/ 119638 h 325"/>
              <a:gd name="T52" fmla="*/ 66493 w 318"/>
              <a:gd name="T53" fmla="*/ 115981 h 325"/>
              <a:gd name="T54" fmla="*/ 70129 w 318"/>
              <a:gd name="T55" fmla="*/ 115981 h 325"/>
              <a:gd name="T56" fmla="*/ 76882 w 318"/>
              <a:gd name="T57" fmla="*/ 115981 h 325"/>
              <a:gd name="T58" fmla="*/ 80519 w 318"/>
              <a:gd name="T59" fmla="*/ 115981 h 325"/>
              <a:gd name="T60" fmla="*/ 80519 w 318"/>
              <a:gd name="T61" fmla="*/ 115981 h 325"/>
              <a:gd name="T62" fmla="*/ 108570 w 318"/>
              <a:gd name="T63" fmla="*/ 161955 h 325"/>
              <a:gd name="T64" fmla="*/ 118960 w 318"/>
              <a:gd name="T65" fmla="*/ 169270 h 325"/>
              <a:gd name="T66" fmla="*/ 108570 w 318"/>
              <a:gd name="T67" fmla="*/ 119638 h 325"/>
              <a:gd name="T68" fmla="*/ 108570 w 318"/>
              <a:gd name="T69" fmla="*/ 112846 h 325"/>
              <a:gd name="T70" fmla="*/ 108570 w 318"/>
              <a:gd name="T71" fmla="*/ 112846 h 325"/>
              <a:gd name="T72" fmla="*/ 122596 w 318"/>
              <a:gd name="T73" fmla="*/ 109189 h 325"/>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318" h="325">
                <a:moveTo>
                  <a:pt x="236" y="209"/>
                </a:moveTo>
                <a:lnTo>
                  <a:pt x="236" y="209"/>
                </a:lnTo>
                <a:cubicBezTo>
                  <a:pt x="270" y="195"/>
                  <a:pt x="297" y="175"/>
                  <a:pt x="317" y="155"/>
                </a:cubicBezTo>
                <a:cubicBezTo>
                  <a:pt x="290" y="141"/>
                  <a:pt x="263" y="135"/>
                  <a:pt x="236" y="121"/>
                </a:cubicBezTo>
                <a:cubicBezTo>
                  <a:pt x="229" y="121"/>
                  <a:pt x="216" y="114"/>
                  <a:pt x="209" y="114"/>
                </a:cubicBezTo>
                <a:cubicBezTo>
                  <a:pt x="196" y="108"/>
                  <a:pt x="175" y="101"/>
                  <a:pt x="162" y="87"/>
                </a:cubicBezTo>
                <a:cubicBezTo>
                  <a:pt x="162" y="87"/>
                  <a:pt x="162" y="81"/>
                  <a:pt x="155" y="74"/>
                </a:cubicBezTo>
                <a:cubicBezTo>
                  <a:pt x="155" y="67"/>
                  <a:pt x="148" y="60"/>
                  <a:pt x="148" y="60"/>
                </a:cubicBezTo>
                <a:cubicBezTo>
                  <a:pt x="142" y="47"/>
                  <a:pt x="135" y="40"/>
                  <a:pt x="135" y="33"/>
                </a:cubicBezTo>
                <a:cubicBezTo>
                  <a:pt x="115" y="13"/>
                  <a:pt x="101" y="0"/>
                  <a:pt x="88" y="0"/>
                </a:cubicBezTo>
                <a:cubicBezTo>
                  <a:pt x="81" y="0"/>
                  <a:pt x="81" y="0"/>
                  <a:pt x="81" y="0"/>
                </a:cubicBezTo>
                <a:cubicBezTo>
                  <a:pt x="81" y="0"/>
                  <a:pt x="81" y="6"/>
                  <a:pt x="88" y="6"/>
                </a:cubicBezTo>
                <a:cubicBezTo>
                  <a:pt x="88" y="6"/>
                  <a:pt x="88" y="13"/>
                  <a:pt x="94" y="13"/>
                </a:cubicBezTo>
                <a:cubicBezTo>
                  <a:pt x="88" y="27"/>
                  <a:pt x="88" y="33"/>
                  <a:pt x="88" y="47"/>
                </a:cubicBezTo>
                <a:cubicBezTo>
                  <a:pt x="81" y="60"/>
                  <a:pt x="81" y="81"/>
                  <a:pt x="88" y="101"/>
                </a:cubicBezTo>
                <a:cubicBezTo>
                  <a:pt x="88" y="135"/>
                  <a:pt x="101" y="168"/>
                  <a:pt x="108" y="202"/>
                </a:cubicBezTo>
                <a:cubicBezTo>
                  <a:pt x="101" y="216"/>
                  <a:pt x="94" y="229"/>
                  <a:pt x="88" y="236"/>
                </a:cubicBezTo>
                <a:cubicBezTo>
                  <a:pt x="74" y="243"/>
                  <a:pt x="67" y="243"/>
                  <a:pt x="54" y="243"/>
                </a:cubicBezTo>
                <a:cubicBezTo>
                  <a:pt x="40" y="243"/>
                  <a:pt x="27" y="236"/>
                  <a:pt x="0" y="222"/>
                </a:cubicBezTo>
                <a:cubicBezTo>
                  <a:pt x="6" y="250"/>
                  <a:pt x="33" y="270"/>
                  <a:pt x="54" y="283"/>
                </a:cubicBezTo>
                <a:cubicBezTo>
                  <a:pt x="67" y="290"/>
                  <a:pt x="74" y="297"/>
                  <a:pt x="88" y="297"/>
                </a:cubicBezTo>
                <a:cubicBezTo>
                  <a:pt x="101" y="304"/>
                  <a:pt x="121" y="310"/>
                  <a:pt x="135" y="304"/>
                </a:cubicBezTo>
                <a:cubicBezTo>
                  <a:pt x="142" y="304"/>
                  <a:pt x="142" y="304"/>
                  <a:pt x="148" y="297"/>
                </a:cubicBezTo>
                <a:lnTo>
                  <a:pt x="155" y="297"/>
                </a:lnTo>
                <a:cubicBezTo>
                  <a:pt x="155" y="283"/>
                  <a:pt x="155" y="270"/>
                  <a:pt x="148" y="263"/>
                </a:cubicBezTo>
                <a:cubicBezTo>
                  <a:pt x="142" y="250"/>
                  <a:pt x="135" y="236"/>
                  <a:pt x="135" y="229"/>
                </a:cubicBezTo>
                <a:cubicBezTo>
                  <a:pt x="128" y="222"/>
                  <a:pt x="128" y="222"/>
                  <a:pt x="128" y="222"/>
                </a:cubicBezTo>
                <a:cubicBezTo>
                  <a:pt x="135" y="222"/>
                  <a:pt x="135" y="222"/>
                  <a:pt x="135" y="222"/>
                </a:cubicBezTo>
                <a:cubicBezTo>
                  <a:pt x="135" y="222"/>
                  <a:pt x="142" y="222"/>
                  <a:pt x="148" y="222"/>
                </a:cubicBezTo>
                <a:cubicBezTo>
                  <a:pt x="155" y="222"/>
                  <a:pt x="155" y="222"/>
                  <a:pt x="155" y="222"/>
                </a:cubicBezTo>
                <a:cubicBezTo>
                  <a:pt x="162" y="263"/>
                  <a:pt x="182" y="290"/>
                  <a:pt x="209" y="310"/>
                </a:cubicBezTo>
                <a:cubicBezTo>
                  <a:pt x="216" y="317"/>
                  <a:pt x="223" y="317"/>
                  <a:pt x="229" y="324"/>
                </a:cubicBezTo>
                <a:cubicBezTo>
                  <a:pt x="223" y="297"/>
                  <a:pt x="216" y="263"/>
                  <a:pt x="209" y="229"/>
                </a:cubicBezTo>
                <a:cubicBezTo>
                  <a:pt x="209" y="216"/>
                  <a:pt x="209" y="216"/>
                  <a:pt x="209" y="216"/>
                </a:cubicBezTo>
                <a:cubicBezTo>
                  <a:pt x="216" y="216"/>
                  <a:pt x="229" y="209"/>
                  <a:pt x="236" y="209"/>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67" name="Freeform 255"/>
          <p:cNvSpPr>
            <a:spLocks noChangeArrowheads="1"/>
          </p:cNvSpPr>
          <p:nvPr/>
        </p:nvSpPr>
        <p:spPr bwMode="auto">
          <a:xfrm>
            <a:off x="9495632" y="2624138"/>
            <a:ext cx="46831" cy="26194"/>
          </a:xfrm>
          <a:custGeom>
            <a:avLst/>
            <a:gdLst>
              <a:gd name="T0" fmla="*/ 83273 w 183"/>
              <a:gd name="T1" fmla="*/ 24317 h 102"/>
              <a:gd name="T2" fmla="*/ 83273 w 183"/>
              <a:gd name="T3" fmla="*/ 24317 h 102"/>
              <a:gd name="T4" fmla="*/ 89956 w 183"/>
              <a:gd name="T5" fmla="*/ 13970 h 102"/>
              <a:gd name="T6" fmla="*/ 89956 w 183"/>
              <a:gd name="T7" fmla="*/ 3622 h 102"/>
              <a:gd name="T8" fmla="*/ 83273 w 183"/>
              <a:gd name="T9" fmla="*/ 0 h 102"/>
              <a:gd name="T10" fmla="*/ 79675 w 183"/>
              <a:gd name="T11" fmla="*/ 0 h 102"/>
              <a:gd name="T12" fmla="*/ 76077 w 183"/>
              <a:gd name="T13" fmla="*/ 0 h 102"/>
              <a:gd name="T14" fmla="*/ 65796 w 183"/>
              <a:gd name="T15" fmla="*/ 24317 h 102"/>
              <a:gd name="T16" fmla="*/ 59114 w 183"/>
              <a:gd name="T17" fmla="*/ 24317 h 102"/>
              <a:gd name="T18" fmla="*/ 51917 w 183"/>
              <a:gd name="T19" fmla="*/ 24317 h 102"/>
              <a:gd name="T20" fmla="*/ 44721 w 183"/>
              <a:gd name="T21" fmla="*/ 21213 h 102"/>
              <a:gd name="T22" fmla="*/ 34440 w 183"/>
              <a:gd name="T23" fmla="*/ 7243 h 102"/>
              <a:gd name="T24" fmla="*/ 27758 w 183"/>
              <a:gd name="T25" fmla="*/ 0 h 102"/>
              <a:gd name="T26" fmla="*/ 24160 w 183"/>
              <a:gd name="T27" fmla="*/ 0 h 102"/>
              <a:gd name="T28" fmla="*/ 13879 w 183"/>
              <a:gd name="T29" fmla="*/ 21213 h 102"/>
              <a:gd name="T30" fmla="*/ 10281 w 183"/>
              <a:gd name="T31" fmla="*/ 21213 h 102"/>
              <a:gd name="T32" fmla="*/ 0 w 183"/>
              <a:gd name="T33" fmla="*/ 38287 h 102"/>
              <a:gd name="T34" fmla="*/ 10281 w 183"/>
              <a:gd name="T35" fmla="*/ 45531 h 102"/>
              <a:gd name="T36" fmla="*/ 13879 w 183"/>
              <a:gd name="T37" fmla="*/ 45531 h 102"/>
              <a:gd name="T38" fmla="*/ 27758 w 183"/>
              <a:gd name="T39" fmla="*/ 49152 h 102"/>
              <a:gd name="T40" fmla="*/ 34440 w 183"/>
              <a:gd name="T41" fmla="*/ 49152 h 102"/>
              <a:gd name="T42" fmla="*/ 44721 w 183"/>
              <a:gd name="T43" fmla="*/ 52257 h 102"/>
              <a:gd name="T44" fmla="*/ 59114 w 183"/>
              <a:gd name="T45" fmla="*/ 52257 h 102"/>
              <a:gd name="T46" fmla="*/ 65796 w 183"/>
              <a:gd name="T47" fmla="*/ 52257 h 102"/>
              <a:gd name="T48" fmla="*/ 76077 w 183"/>
              <a:gd name="T49" fmla="*/ 49152 h 102"/>
              <a:gd name="T50" fmla="*/ 79675 w 183"/>
              <a:gd name="T51" fmla="*/ 27939 h 102"/>
              <a:gd name="T52" fmla="*/ 83273 w 183"/>
              <a:gd name="T53" fmla="*/ 24317 h 102"/>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183" h="102">
                <a:moveTo>
                  <a:pt x="162" y="47"/>
                </a:moveTo>
                <a:lnTo>
                  <a:pt x="162" y="47"/>
                </a:lnTo>
                <a:cubicBezTo>
                  <a:pt x="169" y="41"/>
                  <a:pt x="169" y="34"/>
                  <a:pt x="175" y="27"/>
                </a:cubicBezTo>
                <a:cubicBezTo>
                  <a:pt x="182" y="20"/>
                  <a:pt x="182" y="14"/>
                  <a:pt x="175" y="7"/>
                </a:cubicBezTo>
                <a:cubicBezTo>
                  <a:pt x="175" y="7"/>
                  <a:pt x="169" y="7"/>
                  <a:pt x="162" y="0"/>
                </a:cubicBezTo>
                <a:cubicBezTo>
                  <a:pt x="162" y="0"/>
                  <a:pt x="162" y="0"/>
                  <a:pt x="155" y="0"/>
                </a:cubicBezTo>
                <a:cubicBezTo>
                  <a:pt x="155" y="0"/>
                  <a:pt x="155" y="0"/>
                  <a:pt x="148" y="0"/>
                </a:cubicBezTo>
                <a:cubicBezTo>
                  <a:pt x="148" y="20"/>
                  <a:pt x="148" y="41"/>
                  <a:pt x="128" y="47"/>
                </a:cubicBezTo>
                <a:cubicBezTo>
                  <a:pt x="121" y="47"/>
                  <a:pt x="115" y="47"/>
                  <a:pt x="115" y="47"/>
                </a:cubicBezTo>
                <a:cubicBezTo>
                  <a:pt x="108" y="47"/>
                  <a:pt x="101" y="47"/>
                  <a:pt x="101" y="47"/>
                </a:cubicBezTo>
                <a:cubicBezTo>
                  <a:pt x="94" y="47"/>
                  <a:pt x="87" y="47"/>
                  <a:pt x="87" y="41"/>
                </a:cubicBezTo>
                <a:cubicBezTo>
                  <a:pt x="74" y="34"/>
                  <a:pt x="74" y="20"/>
                  <a:pt x="67" y="14"/>
                </a:cubicBezTo>
                <a:cubicBezTo>
                  <a:pt x="60" y="7"/>
                  <a:pt x="60" y="0"/>
                  <a:pt x="54" y="0"/>
                </a:cubicBezTo>
                <a:cubicBezTo>
                  <a:pt x="54" y="0"/>
                  <a:pt x="54" y="0"/>
                  <a:pt x="47" y="0"/>
                </a:cubicBezTo>
                <a:cubicBezTo>
                  <a:pt x="47" y="20"/>
                  <a:pt x="33" y="27"/>
                  <a:pt x="27" y="41"/>
                </a:cubicBezTo>
                <a:cubicBezTo>
                  <a:pt x="20" y="41"/>
                  <a:pt x="20" y="41"/>
                  <a:pt x="20" y="41"/>
                </a:cubicBezTo>
                <a:cubicBezTo>
                  <a:pt x="13" y="54"/>
                  <a:pt x="0" y="61"/>
                  <a:pt x="0" y="74"/>
                </a:cubicBezTo>
                <a:cubicBezTo>
                  <a:pt x="6" y="74"/>
                  <a:pt x="13" y="81"/>
                  <a:pt x="20" y="88"/>
                </a:cubicBezTo>
                <a:cubicBezTo>
                  <a:pt x="20" y="88"/>
                  <a:pt x="20" y="88"/>
                  <a:pt x="27" y="88"/>
                </a:cubicBezTo>
                <a:cubicBezTo>
                  <a:pt x="33" y="95"/>
                  <a:pt x="47" y="95"/>
                  <a:pt x="54" y="95"/>
                </a:cubicBezTo>
                <a:cubicBezTo>
                  <a:pt x="60" y="95"/>
                  <a:pt x="60" y="95"/>
                  <a:pt x="67" y="95"/>
                </a:cubicBezTo>
                <a:cubicBezTo>
                  <a:pt x="74" y="95"/>
                  <a:pt x="81" y="101"/>
                  <a:pt x="87" y="101"/>
                </a:cubicBezTo>
                <a:cubicBezTo>
                  <a:pt x="94" y="101"/>
                  <a:pt x="101" y="101"/>
                  <a:pt x="115" y="101"/>
                </a:cubicBezTo>
                <a:cubicBezTo>
                  <a:pt x="115" y="101"/>
                  <a:pt x="121" y="101"/>
                  <a:pt x="128" y="101"/>
                </a:cubicBezTo>
                <a:cubicBezTo>
                  <a:pt x="135" y="95"/>
                  <a:pt x="142" y="95"/>
                  <a:pt x="148" y="95"/>
                </a:cubicBezTo>
                <a:cubicBezTo>
                  <a:pt x="142" y="81"/>
                  <a:pt x="148" y="68"/>
                  <a:pt x="155" y="54"/>
                </a:cubicBezTo>
                <a:cubicBezTo>
                  <a:pt x="162" y="47"/>
                  <a:pt x="162" y="47"/>
                  <a:pt x="162" y="4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68" name="Freeform 256"/>
          <p:cNvSpPr>
            <a:spLocks noChangeArrowheads="1"/>
          </p:cNvSpPr>
          <p:nvPr/>
        </p:nvSpPr>
        <p:spPr bwMode="auto">
          <a:xfrm>
            <a:off x="9366250" y="2647157"/>
            <a:ext cx="75407" cy="69850"/>
          </a:xfrm>
          <a:custGeom>
            <a:avLst/>
            <a:gdLst>
              <a:gd name="T0" fmla="*/ 108756 w 291"/>
              <a:gd name="T1" fmla="*/ 104328 h 271"/>
              <a:gd name="T2" fmla="*/ 108756 w 291"/>
              <a:gd name="T3" fmla="*/ 104328 h 271"/>
              <a:gd name="T4" fmla="*/ 94706 w 291"/>
              <a:gd name="T5" fmla="*/ 107943 h 271"/>
              <a:gd name="T6" fmla="*/ 84299 w 291"/>
              <a:gd name="T7" fmla="*/ 132218 h 271"/>
              <a:gd name="T8" fmla="*/ 94706 w 291"/>
              <a:gd name="T9" fmla="*/ 135833 h 271"/>
              <a:gd name="T10" fmla="*/ 108756 w 291"/>
              <a:gd name="T11" fmla="*/ 139449 h 271"/>
              <a:gd name="T12" fmla="*/ 144141 w 291"/>
              <a:gd name="T13" fmla="*/ 97614 h 271"/>
              <a:gd name="T14" fmla="*/ 150906 w 291"/>
              <a:gd name="T15" fmla="*/ 93999 h 271"/>
              <a:gd name="T16" fmla="*/ 144141 w 291"/>
              <a:gd name="T17" fmla="*/ 90383 h 271"/>
              <a:gd name="T18" fmla="*/ 108756 w 291"/>
              <a:gd name="T19" fmla="*/ 45450 h 271"/>
              <a:gd name="T20" fmla="*/ 119684 w 291"/>
              <a:gd name="T21" fmla="*/ 27890 h 271"/>
              <a:gd name="T22" fmla="*/ 108756 w 291"/>
              <a:gd name="T23" fmla="*/ 27890 h 271"/>
              <a:gd name="T24" fmla="*/ 94706 w 291"/>
              <a:gd name="T25" fmla="*/ 27890 h 271"/>
              <a:gd name="T26" fmla="*/ 66607 w 291"/>
              <a:gd name="T27" fmla="*/ 3615 h 271"/>
              <a:gd name="T28" fmla="*/ 59842 w 291"/>
              <a:gd name="T29" fmla="*/ 3615 h 271"/>
              <a:gd name="T30" fmla="*/ 38507 w 291"/>
              <a:gd name="T31" fmla="*/ 3615 h 271"/>
              <a:gd name="T32" fmla="*/ 24457 w 291"/>
              <a:gd name="T33" fmla="*/ 0 h 271"/>
              <a:gd name="T34" fmla="*/ 17692 w 291"/>
              <a:gd name="T35" fmla="*/ 0 h 271"/>
              <a:gd name="T36" fmla="*/ 14050 w 291"/>
              <a:gd name="T37" fmla="*/ 0 h 271"/>
              <a:gd name="T38" fmla="*/ 14050 w 291"/>
              <a:gd name="T39" fmla="*/ 0 h 271"/>
              <a:gd name="T40" fmla="*/ 10407 w 291"/>
              <a:gd name="T41" fmla="*/ 3615 h 271"/>
              <a:gd name="T42" fmla="*/ 3643 w 291"/>
              <a:gd name="T43" fmla="*/ 3615 h 271"/>
              <a:gd name="T44" fmla="*/ 0 w 291"/>
              <a:gd name="T45" fmla="*/ 13945 h 271"/>
              <a:gd name="T46" fmla="*/ 3643 w 291"/>
              <a:gd name="T47" fmla="*/ 17560 h 271"/>
              <a:gd name="T48" fmla="*/ 10407 w 291"/>
              <a:gd name="T49" fmla="*/ 24274 h 271"/>
              <a:gd name="T50" fmla="*/ 14050 w 291"/>
              <a:gd name="T51" fmla="*/ 24274 h 271"/>
              <a:gd name="T52" fmla="*/ 14050 w 291"/>
              <a:gd name="T53" fmla="*/ 24274 h 271"/>
              <a:gd name="T54" fmla="*/ 17692 w 291"/>
              <a:gd name="T55" fmla="*/ 27890 h 271"/>
              <a:gd name="T56" fmla="*/ 24457 w 291"/>
              <a:gd name="T57" fmla="*/ 31505 h 271"/>
              <a:gd name="T58" fmla="*/ 38507 w 291"/>
              <a:gd name="T59" fmla="*/ 38219 h 271"/>
              <a:gd name="T60" fmla="*/ 59842 w 291"/>
              <a:gd name="T61" fmla="*/ 48549 h 271"/>
              <a:gd name="T62" fmla="*/ 94706 w 291"/>
              <a:gd name="T63" fmla="*/ 55779 h 271"/>
              <a:gd name="T64" fmla="*/ 98349 w 291"/>
              <a:gd name="T65" fmla="*/ 52164 h 271"/>
              <a:gd name="T66" fmla="*/ 108756 w 291"/>
              <a:gd name="T67" fmla="*/ 87284 h 271"/>
              <a:gd name="T68" fmla="*/ 112399 w 291"/>
              <a:gd name="T69" fmla="*/ 104328 h 271"/>
              <a:gd name="T70" fmla="*/ 108756 w 291"/>
              <a:gd name="T71" fmla="*/ 104328 h 27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291" h="271">
                <a:moveTo>
                  <a:pt x="209" y="202"/>
                </a:moveTo>
                <a:lnTo>
                  <a:pt x="209" y="202"/>
                </a:lnTo>
                <a:cubicBezTo>
                  <a:pt x="203" y="202"/>
                  <a:pt x="189" y="209"/>
                  <a:pt x="182" y="209"/>
                </a:cubicBezTo>
                <a:cubicBezTo>
                  <a:pt x="169" y="216"/>
                  <a:pt x="162" y="229"/>
                  <a:pt x="162" y="256"/>
                </a:cubicBezTo>
                <a:cubicBezTo>
                  <a:pt x="169" y="256"/>
                  <a:pt x="176" y="263"/>
                  <a:pt x="182" y="263"/>
                </a:cubicBezTo>
                <a:cubicBezTo>
                  <a:pt x="189" y="270"/>
                  <a:pt x="203" y="270"/>
                  <a:pt x="209" y="270"/>
                </a:cubicBezTo>
                <a:cubicBezTo>
                  <a:pt x="236" y="256"/>
                  <a:pt x="250" y="216"/>
                  <a:pt x="277" y="189"/>
                </a:cubicBezTo>
                <a:cubicBezTo>
                  <a:pt x="277" y="189"/>
                  <a:pt x="284" y="182"/>
                  <a:pt x="290" y="182"/>
                </a:cubicBezTo>
                <a:cubicBezTo>
                  <a:pt x="284" y="182"/>
                  <a:pt x="277" y="175"/>
                  <a:pt x="277" y="175"/>
                </a:cubicBezTo>
                <a:cubicBezTo>
                  <a:pt x="236" y="162"/>
                  <a:pt x="243" y="108"/>
                  <a:pt x="209" y="88"/>
                </a:cubicBezTo>
                <a:cubicBezTo>
                  <a:pt x="216" y="81"/>
                  <a:pt x="223" y="67"/>
                  <a:pt x="230" y="54"/>
                </a:cubicBezTo>
                <a:cubicBezTo>
                  <a:pt x="223" y="54"/>
                  <a:pt x="216" y="54"/>
                  <a:pt x="209" y="54"/>
                </a:cubicBezTo>
                <a:cubicBezTo>
                  <a:pt x="203" y="54"/>
                  <a:pt x="189" y="54"/>
                  <a:pt x="182" y="54"/>
                </a:cubicBezTo>
                <a:cubicBezTo>
                  <a:pt x="135" y="67"/>
                  <a:pt x="115" y="94"/>
                  <a:pt x="128" y="7"/>
                </a:cubicBezTo>
                <a:cubicBezTo>
                  <a:pt x="122" y="7"/>
                  <a:pt x="115" y="7"/>
                  <a:pt x="115" y="7"/>
                </a:cubicBezTo>
                <a:cubicBezTo>
                  <a:pt x="101" y="7"/>
                  <a:pt x="88" y="7"/>
                  <a:pt x="74" y="7"/>
                </a:cubicBezTo>
                <a:cubicBezTo>
                  <a:pt x="68" y="7"/>
                  <a:pt x="54" y="7"/>
                  <a:pt x="47" y="0"/>
                </a:cubicBezTo>
                <a:cubicBezTo>
                  <a:pt x="47" y="0"/>
                  <a:pt x="41" y="0"/>
                  <a:pt x="34" y="0"/>
                </a:cubicBezTo>
                <a:cubicBezTo>
                  <a:pt x="34" y="0"/>
                  <a:pt x="34" y="0"/>
                  <a:pt x="27" y="0"/>
                </a:cubicBezTo>
                <a:cubicBezTo>
                  <a:pt x="20" y="7"/>
                  <a:pt x="20" y="7"/>
                  <a:pt x="20" y="7"/>
                </a:cubicBezTo>
                <a:cubicBezTo>
                  <a:pt x="14" y="7"/>
                  <a:pt x="14" y="7"/>
                  <a:pt x="7" y="7"/>
                </a:cubicBezTo>
                <a:cubicBezTo>
                  <a:pt x="0" y="13"/>
                  <a:pt x="0" y="20"/>
                  <a:pt x="0" y="27"/>
                </a:cubicBezTo>
                <a:cubicBezTo>
                  <a:pt x="7" y="34"/>
                  <a:pt x="7" y="34"/>
                  <a:pt x="7" y="34"/>
                </a:cubicBezTo>
                <a:cubicBezTo>
                  <a:pt x="14" y="40"/>
                  <a:pt x="20" y="40"/>
                  <a:pt x="20" y="47"/>
                </a:cubicBezTo>
                <a:cubicBezTo>
                  <a:pt x="27" y="47"/>
                  <a:pt x="27" y="47"/>
                  <a:pt x="27" y="47"/>
                </a:cubicBezTo>
                <a:cubicBezTo>
                  <a:pt x="34" y="54"/>
                  <a:pt x="34" y="54"/>
                  <a:pt x="34" y="54"/>
                </a:cubicBezTo>
                <a:cubicBezTo>
                  <a:pt x="41" y="54"/>
                  <a:pt x="47" y="61"/>
                  <a:pt x="47" y="61"/>
                </a:cubicBezTo>
                <a:cubicBezTo>
                  <a:pt x="54" y="67"/>
                  <a:pt x="68" y="67"/>
                  <a:pt x="74" y="74"/>
                </a:cubicBezTo>
                <a:cubicBezTo>
                  <a:pt x="88" y="81"/>
                  <a:pt x="101" y="88"/>
                  <a:pt x="115" y="94"/>
                </a:cubicBezTo>
                <a:cubicBezTo>
                  <a:pt x="135" y="101"/>
                  <a:pt x="162" y="108"/>
                  <a:pt x="182" y="108"/>
                </a:cubicBezTo>
                <a:cubicBezTo>
                  <a:pt x="182" y="108"/>
                  <a:pt x="182" y="101"/>
                  <a:pt x="189" y="101"/>
                </a:cubicBezTo>
                <a:cubicBezTo>
                  <a:pt x="182" y="135"/>
                  <a:pt x="203" y="148"/>
                  <a:pt x="209" y="169"/>
                </a:cubicBezTo>
                <a:cubicBezTo>
                  <a:pt x="216" y="175"/>
                  <a:pt x="216" y="189"/>
                  <a:pt x="216" y="202"/>
                </a:cubicBezTo>
                <a:lnTo>
                  <a:pt x="209" y="202"/>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69" name="Freeform 257"/>
          <p:cNvSpPr>
            <a:spLocks noChangeArrowheads="1"/>
          </p:cNvSpPr>
          <p:nvPr/>
        </p:nvSpPr>
        <p:spPr bwMode="auto">
          <a:xfrm>
            <a:off x="9267032" y="2333625"/>
            <a:ext cx="277813" cy="244475"/>
          </a:xfrm>
          <a:custGeom>
            <a:avLst/>
            <a:gdLst>
              <a:gd name="T0" fmla="*/ 417462 w 1068"/>
              <a:gd name="T1" fmla="*/ 347677 h 939"/>
              <a:gd name="T2" fmla="*/ 470490 w 1068"/>
              <a:gd name="T3" fmla="*/ 372139 h 939"/>
              <a:gd name="T4" fmla="*/ 501683 w 1068"/>
              <a:gd name="T5" fmla="*/ 379425 h 939"/>
              <a:gd name="T6" fmla="*/ 522998 w 1068"/>
              <a:gd name="T7" fmla="*/ 386192 h 939"/>
              <a:gd name="T8" fmla="*/ 537034 w 1068"/>
              <a:gd name="T9" fmla="*/ 340910 h 939"/>
              <a:gd name="T10" fmla="*/ 547432 w 1068"/>
              <a:gd name="T11" fmla="*/ 309162 h 939"/>
              <a:gd name="T12" fmla="*/ 537034 w 1068"/>
              <a:gd name="T13" fmla="*/ 315928 h 939"/>
              <a:gd name="T14" fmla="*/ 501683 w 1068"/>
              <a:gd name="T15" fmla="*/ 284699 h 939"/>
              <a:gd name="T16" fmla="*/ 480887 w 1068"/>
              <a:gd name="T17" fmla="*/ 245664 h 939"/>
              <a:gd name="T18" fmla="*/ 501683 w 1068"/>
              <a:gd name="T19" fmla="*/ 228488 h 939"/>
              <a:gd name="T20" fmla="*/ 491285 w 1068"/>
              <a:gd name="T21" fmla="*/ 207149 h 939"/>
              <a:gd name="T22" fmla="*/ 491285 w 1068"/>
              <a:gd name="T23" fmla="*/ 193096 h 939"/>
              <a:gd name="T24" fmla="*/ 480887 w 1068"/>
              <a:gd name="T25" fmla="*/ 168634 h 939"/>
              <a:gd name="T26" fmla="*/ 456453 w 1068"/>
              <a:gd name="T27" fmla="*/ 182686 h 939"/>
              <a:gd name="T28" fmla="*/ 470490 w 1068"/>
              <a:gd name="T29" fmla="*/ 144171 h 939"/>
              <a:gd name="T30" fmla="*/ 442416 w 1068"/>
              <a:gd name="T31" fmla="*/ 116066 h 939"/>
              <a:gd name="T32" fmla="*/ 403426 w 1068"/>
              <a:gd name="T33" fmla="*/ 136885 h 939"/>
              <a:gd name="T34" fmla="*/ 375352 w 1068"/>
              <a:gd name="T35" fmla="*/ 161347 h 939"/>
              <a:gd name="T36" fmla="*/ 340520 w 1068"/>
              <a:gd name="T37" fmla="*/ 161347 h 939"/>
              <a:gd name="T38" fmla="*/ 305169 w 1068"/>
              <a:gd name="T39" fmla="*/ 235254 h 939"/>
              <a:gd name="T40" fmla="*/ 368594 w 1068"/>
              <a:gd name="T41" fmla="*/ 207149 h 939"/>
              <a:gd name="T42" fmla="*/ 410704 w 1068"/>
              <a:gd name="T43" fmla="*/ 228488 h 939"/>
              <a:gd name="T44" fmla="*/ 438777 w 1068"/>
              <a:gd name="T45" fmla="*/ 301875 h 939"/>
              <a:gd name="T46" fmla="*/ 375352 w 1068"/>
              <a:gd name="T47" fmla="*/ 305518 h 939"/>
              <a:gd name="T48" fmla="*/ 305169 w 1068"/>
              <a:gd name="T49" fmla="*/ 291465 h 939"/>
              <a:gd name="T50" fmla="*/ 249022 w 1068"/>
              <a:gd name="T51" fmla="*/ 298752 h 939"/>
              <a:gd name="T52" fmla="*/ 220948 w 1068"/>
              <a:gd name="T53" fmla="*/ 270646 h 939"/>
              <a:gd name="T54" fmla="*/ 220948 w 1068"/>
              <a:gd name="T55" fmla="*/ 207149 h 939"/>
              <a:gd name="T56" fmla="*/ 210551 w 1068"/>
              <a:gd name="T57" fmla="*/ 214435 h 939"/>
              <a:gd name="T58" fmla="*/ 189756 w 1068"/>
              <a:gd name="T59" fmla="*/ 193096 h 939"/>
              <a:gd name="T60" fmla="*/ 206912 w 1068"/>
              <a:gd name="T61" fmla="*/ 147294 h 939"/>
              <a:gd name="T62" fmla="*/ 214190 w 1068"/>
              <a:gd name="T63" fmla="*/ 140528 h 939"/>
              <a:gd name="T64" fmla="*/ 256300 w 1068"/>
              <a:gd name="T65" fmla="*/ 130118 h 939"/>
              <a:gd name="T66" fmla="*/ 234985 w 1068"/>
              <a:gd name="T67" fmla="*/ 77030 h 939"/>
              <a:gd name="T68" fmla="*/ 210551 w 1068"/>
              <a:gd name="T69" fmla="*/ 66621 h 939"/>
              <a:gd name="T70" fmla="*/ 206912 w 1068"/>
              <a:gd name="T71" fmla="*/ 84317 h 939"/>
              <a:gd name="T72" fmla="*/ 182477 w 1068"/>
              <a:gd name="T73" fmla="*/ 14053 h 939"/>
              <a:gd name="T74" fmla="*/ 158043 w 1068"/>
              <a:gd name="T75" fmla="*/ 133241 h 939"/>
              <a:gd name="T76" fmla="*/ 105015 w 1068"/>
              <a:gd name="T77" fmla="*/ 164990 h 939"/>
              <a:gd name="T78" fmla="*/ 38471 w 1068"/>
              <a:gd name="T79" fmla="*/ 193096 h 939"/>
              <a:gd name="T80" fmla="*/ 31713 w 1068"/>
              <a:gd name="T81" fmla="*/ 347677 h 939"/>
              <a:gd name="T82" fmla="*/ 0 w 1068"/>
              <a:gd name="T83" fmla="*/ 449689 h 939"/>
              <a:gd name="T84" fmla="*/ 31713 w 1068"/>
              <a:gd name="T85" fmla="*/ 435637 h 939"/>
              <a:gd name="T86" fmla="*/ 48869 w 1068"/>
              <a:gd name="T87" fmla="*/ 428871 h 939"/>
              <a:gd name="T88" fmla="*/ 105015 w 1068"/>
              <a:gd name="T89" fmla="*/ 372139 h 939"/>
              <a:gd name="T90" fmla="*/ 122691 w 1068"/>
              <a:gd name="T91" fmla="*/ 393478 h 939"/>
              <a:gd name="T92" fmla="*/ 133609 w 1068"/>
              <a:gd name="T93" fmla="*/ 383069 h 939"/>
              <a:gd name="T94" fmla="*/ 178838 w 1068"/>
              <a:gd name="T95" fmla="*/ 379425 h 939"/>
              <a:gd name="T96" fmla="*/ 189756 w 1068"/>
              <a:gd name="T97" fmla="*/ 397122 h 939"/>
              <a:gd name="T98" fmla="*/ 206912 w 1068"/>
              <a:gd name="T99" fmla="*/ 400765 h 939"/>
              <a:gd name="T100" fmla="*/ 214190 w 1068"/>
              <a:gd name="T101" fmla="*/ 403888 h 939"/>
              <a:gd name="T102" fmla="*/ 256300 w 1068"/>
              <a:gd name="T103" fmla="*/ 428871 h 939"/>
              <a:gd name="T104" fmla="*/ 305169 w 1068"/>
              <a:gd name="T105" fmla="*/ 488205 h 939"/>
              <a:gd name="T106" fmla="*/ 375352 w 1068"/>
              <a:gd name="T107" fmla="*/ 386192 h 939"/>
              <a:gd name="T108" fmla="*/ 403426 w 1068"/>
              <a:gd name="T109" fmla="*/ 351320 h 939"/>
              <a:gd name="T110" fmla="*/ 108655 w 1068"/>
              <a:gd name="T111" fmla="*/ 354963 h 939"/>
              <a:gd name="T112" fmla="*/ 105015 w 1068"/>
              <a:gd name="T113" fmla="*/ 337267 h 939"/>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1068" h="939">
                <a:moveTo>
                  <a:pt x="790" y="675"/>
                </a:moveTo>
                <a:lnTo>
                  <a:pt x="790" y="675"/>
                </a:lnTo>
                <a:cubicBezTo>
                  <a:pt x="790" y="675"/>
                  <a:pt x="797" y="668"/>
                  <a:pt x="803" y="668"/>
                </a:cubicBezTo>
                <a:cubicBezTo>
                  <a:pt x="810" y="688"/>
                  <a:pt x="824" y="702"/>
                  <a:pt x="844" y="709"/>
                </a:cubicBezTo>
                <a:cubicBezTo>
                  <a:pt x="857" y="715"/>
                  <a:pt x="878" y="715"/>
                  <a:pt x="898" y="715"/>
                </a:cubicBezTo>
                <a:cubicBezTo>
                  <a:pt x="905" y="715"/>
                  <a:pt x="905" y="715"/>
                  <a:pt x="905" y="715"/>
                </a:cubicBezTo>
                <a:cubicBezTo>
                  <a:pt x="911" y="715"/>
                  <a:pt x="925" y="722"/>
                  <a:pt x="932" y="722"/>
                </a:cubicBezTo>
                <a:cubicBezTo>
                  <a:pt x="938" y="722"/>
                  <a:pt x="938" y="722"/>
                  <a:pt x="945" y="722"/>
                </a:cubicBezTo>
                <a:cubicBezTo>
                  <a:pt x="952" y="722"/>
                  <a:pt x="959" y="722"/>
                  <a:pt x="965" y="729"/>
                </a:cubicBezTo>
                <a:cubicBezTo>
                  <a:pt x="972" y="729"/>
                  <a:pt x="979" y="736"/>
                  <a:pt x="993" y="736"/>
                </a:cubicBezTo>
                <a:cubicBezTo>
                  <a:pt x="993" y="736"/>
                  <a:pt x="999" y="742"/>
                  <a:pt x="1006" y="742"/>
                </a:cubicBezTo>
                <a:cubicBezTo>
                  <a:pt x="999" y="729"/>
                  <a:pt x="999" y="715"/>
                  <a:pt x="1006" y="709"/>
                </a:cubicBezTo>
                <a:cubicBezTo>
                  <a:pt x="1006" y="682"/>
                  <a:pt x="1026" y="668"/>
                  <a:pt x="1033" y="655"/>
                </a:cubicBezTo>
                <a:cubicBezTo>
                  <a:pt x="1040" y="655"/>
                  <a:pt x="1040" y="655"/>
                  <a:pt x="1040" y="655"/>
                </a:cubicBezTo>
                <a:cubicBezTo>
                  <a:pt x="1047" y="648"/>
                  <a:pt x="1047" y="641"/>
                  <a:pt x="1053" y="641"/>
                </a:cubicBezTo>
                <a:cubicBezTo>
                  <a:pt x="1060" y="628"/>
                  <a:pt x="1067" y="614"/>
                  <a:pt x="1053" y="594"/>
                </a:cubicBezTo>
                <a:cubicBezTo>
                  <a:pt x="1047" y="601"/>
                  <a:pt x="1047" y="607"/>
                  <a:pt x="1040" y="607"/>
                </a:cubicBezTo>
                <a:cubicBezTo>
                  <a:pt x="1040" y="607"/>
                  <a:pt x="1040" y="607"/>
                  <a:pt x="1033" y="607"/>
                </a:cubicBezTo>
                <a:cubicBezTo>
                  <a:pt x="1026" y="614"/>
                  <a:pt x="1013" y="614"/>
                  <a:pt x="1006" y="607"/>
                </a:cubicBezTo>
                <a:cubicBezTo>
                  <a:pt x="999" y="601"/>
                  <a:pt x="993" y="594"/>
                  <a:pt x="993" y="587"/>
                </a:cubicBezTo>
                <a:cubicBezTo>
                  <a:pt x="979" y="580"/>
                  <a:pt x="972" y="560"/>
                  <a:pt x="965" y="547"/>
                </a:cubicBezTo>
                <a:cubicBezTo>
                  <a:pt x="959" y="526"/>
                  <a:pt x="952" y="513"/>
                  <a:pt x="945" y="499"/>
                </a:cubicBezTo>
                <a:cubicBezTo>
                  <a:pt x="938" y="493"/>
                  <a:pt x="938" y="486"/>
                  <a:pt x="932" y="479"/>
                </a:cubicBezTo>
                <a:cubicBezTo>
                  <a:pt x="932" y="479"/>
                  <a:pt x="932" y="472"/>
                  <a:pt x="925" y="472"/>
                </a:cubicBezTo>
                <a:cubicBezTo>
                  <a:pt x="925" y="466"/>
                  <a:pt x="932" y="459"/>
                  <a:pt x="932" y="452"/>
                </a:cubicBezTo>
                <a:cubicBezTo>
                  <a:pt x="938" y="452"/>
                  <a:pt x="938" y="452"/>
                  <a:pt x="945" y="445"/>
                </a:cubicBezTo>
                <a:cubicBezTo>
                  <a:pt x="952" y="445"/>
                  <a:pt x="959" y="439"/>
                  <a:pt x="965" y="439"/>
                </a:cubicBezTo>
                <a:cubicBezTo>
                  <a:pt x="979" y="432"/>
                  <a:pt x="986" y="425"/>
                  <a:pt x="979" y="398"/>
                </a:cubicBezTo>
                <a:cubicBezTo>
                  <a:pt x="972" y="398"/>
                  <a:pt x="965" y="398"/>
                  <a:pt x="965" y="398"/>
                </a:cubicBezTo>
                <a:cubicBezTo>
                  <a:pt x="959" y="398"/>
                  <a:pt x="952" y="405"/>
                  <a:pt x="945" y="398"/>
                </a:cubicBezTo>
                <a:cubicBezTo>
                  <a:pt x="938" y="398"/>
                  <a:pt x="938" y="398"/>
                  <a:pt x="932" y="398"/>
                </a:cubicBezTo>
                <a:cubicBezTo>
                  <a:pt x="932" y="398"/>
                  <a:pt x="932" y="391"/>
                  <a:pt x="932" y="385"/>
                </a:cubicBezTo>
                <a:cubicBezTo>
                  <a:pt x="938" y="378"/>
                  <a:pt x="938" y="371"/>
                  <a:pt x="945" y="371"/>
                </a:cubicBezTo>
                <a:cubicBezTo>
                  <a:pt x="952" y="351"/>
                  <a:pt x="965" y="337"/>
                  <a:pt x="945" y="331"/>
                </a:cubicBezTo>
                <a:cubicBezTo>
                  <a:pt x="938" y="324"/>
                  <a:pt x="938" y="324"/>
                  <a:pt x="932" y="324"/>
                </a:cubicBezTo>
                <a:cubicBezTo>
                  <a:pt x="932" y="324"/>
                  <a:pt x="932" y="324"/>
                  <a:pt x="925" y="324"/>
                </a:cubicBezTo>
                <a:cubicBezTo>
                  <a:pt x="925" y="337"/>
                  <a:pt x="911" y="351"/>
                  <a:pt x="905" y="358"/>
                </a:cubicBezTo>
                <a:cubicBezTo>
                  <a:pt x="898" y="364"/>
                  <a:pt x="898" y="364"/>
                  <a:pt x="898" y="364"/>
                </a:cubicBezTo>
                <a:cubicBezTo>
                  <a:pt x="891" y="364"/>
                  <a:pt x="878" y="364"/>
                  <a:pt x="878" y="351"/>
                </a:cubicBezTo>
                <a:cubicBezTo>
                  <a:pt x="878" y="331"/>
                  <a:pt x="891" y="324"/>
                  <a:pt x="898" y="310"/>
                </a:cubicBezTo>
                <a:cubicBezTo>
                  <a:pt x="898" y="310"/>
                  <a:pt x="898" y="304"/>
                  <a:pt x="905" y="297"/>
                </a:cubicBezTo>
                <a:cubicBezTo>
                  <a:pt x="905" y="290"/>
                  <a:pt x="905" y="283"/>
                  <a:pt x="905" y="277"/>
                </a:cubicBezTo>
                <a:cubicBezTo>
                  <a:pt x="898" y="277"/>
                  <a:pt x="898" y="277"/>
                  <a:pt x="898" y="277"/>
                </a:cubicBezTo>
                <a:cubicBezTo>
                  <a:pt x="871" y="270"/>
                  <a:pt x="844" y="263"/>
                  <a:pt x="851" y="223"/>
                </a:cubicBezTo>
                <a:lnTo>
                  <a:pt x="844" y="223"/>
                </a:lnTo>
                <a:cubicBezTo>
                  <a:pt x="817" y="229"/>
                  <a:pt x="803" y="236"/>
                  <a:pt x="790" y="250"/>
                </a:cubicBezTo>
                <a:cubicBezTo>
                  <a:pt x="783" y="250"/>
                  <a:pt x="776" y="256"/>
                  <a:pt x="776" y="263"/>
                </a:cubicBezTo>
                <a:cubicBezTo>
                  <a:pt x="756" y="283"/>
                  <a:pt x="743" y="304"/>
                  <a:pt x="722" y="317"/>
                </a:cubicBezTo>
                <a:cubicBezTo>
                  <a:pt x="722" y="317"/>
                  <a:pt x="722" y="317"/>
                  <a:pt x="716" y="317"/>
                </a:cubicBezTo>
                <a:cubicBezTo>
                  <a:pt x="722" y="317"/>
                  <a:pt x="722" y="317"/>
                  <a:pt x="722" y="310"/>
                </a:cubicBezTo>
                <a:cubicBezTo>
                  <a:pt x="729" y="304"/>
                  <a:pt x="729" y="297"/>
                  <a:pt x="743" y="290"/>
                </a:cubicBezTo>
                <a:cubicBezTo>
                  <a:pt x="736" y="290"/>
                  <a:pt x="729" y="290"/>
                  <a:pt x="722" y="297"/>
                </a:cubicBezTo>
                <a:cubicBezTo>
                  <a:pt x="702" y="297"/>
                  <a:pt x="675" y="304"/>
                  <a:pt x="655" y="310"/>
                </a:cubicBezTo>
                <a:cubicBezTo>
                  <a:pt x="628" y="317"/>
                  <a:pt x="608" y="331"/>
                  <a:pt x="587" y="344"/>
                </a:cubicBezTo>
                <a:cubicBezTo>
                  <a:pt x="567" y="364"/>
                  <a:pt x="560" y="391"/>
                  <a:pt x="567" y="439"/>
                </a:cubicBezTo>
                <a:cubicBezTo>
                  <a:pt x="574" y="445"/>
                  <a:pt x="581" y="445"/>
                  <a:pt x="587" y="452"/>
                </a:cubicBezTo>
                <a:cubicBezTo>
                  <a:pt x="608" y="459"/>
                  <a:pt x="628" y="466"/>
                  <a:pt x="655" y="466"/>
                </a:cubicBezTo>
                <a:cubicBezTo>
                  <a:pt x="662" y="466"/>
                  <a:pt x="675" y="466"/>
                  <a:pt x="689" y="459"/>
                </a:cubicBezTo>
                <a:cubicBezTo>
                  <a:pt x="702" y="439"/>
                  <a:pt x="709" y="418"/>
                  <a:pt x="709" y="398"/>
                </a:cubicBezTo>
                <a:cubicBezTo>
                  <a:pt x="709" y="398"/>
                  <a:pt x="716" y="405"/>
                  <a:pt x="722" y="405"/>
                </a:cubicBezTo>
                <a:cubicBezTo>
                  <a:pt x="736" y="418"/>
                  <a:pt x="756" y="425"/>
                  <a:pt x="776" y="432"/>
                </a:cubicBezTo>
                <a:cubicBezTo>
                  <a:pt x="776" y="432"/>
                  <a:pt x="783" y="439"/>
                  <a:pt x="790" y="439"/>
                </a:cubicBezTo>
                <a:cubicBezTo>
                  <a:pt x="810" y="452"/>
                  <a:pt x="830" y="459"/>
                  <a:pt x="844" y="472"/>
                </a:cubicBezTo>
                <a:cubicBezTo>
                  <a:pt x="871" y="499"/>
                  <a:pt x="884" y="533"/>
                  <a:pt x="878" y="594"/>
                </a:cubicBezTo>
                <a:cubicBezTo>
                  <a:pt x="864" y="587"/>
                  <a:pt x="857" y="587"/>
                  <a:pt x="844" y="580"/>
                </a:cubicBezTo>
                <a:cubicBezTo>
                  <a:pt x="824" y="574"/>
                  <a:pt x="803" y="574"/>
                  <a:pt x="790" y="574"/>
                </a:cubicBezTo>
                <a:cubicBezTo>
                  <a:pt x="783" y="574"/>
                  <a:pt x="776" y="580"/>
                  <a:pt x="776" y="580"/>
                </a:cubicBezTo>
                <a:cubicBezTo>
                  <a:pt x="756" y="580"/>
                  <a:pt x="736" y="580"/>
                  <a:pt x="722" y="587"/>
                </a:cubicBezTo>
                <a:cubicBezTo>
                  <a:pt x="709" y="587"/>
                  <a:pt x="689" y="594"/>
                  <a:pt x="675" y="594"/>
                </a:cubicBezTo>
                <a:cubicBezTo>
                  <a:pt x="675" y="567"/>
                  <a:pt x="682" y="526"/>
                  <a:pt x="655" y="520"/>
                </a:cubicBezTo>
                <a:cubicBezTo>
                  <a:pt x="628" y="560"/>
                  <a:pt x="608" y="567"/>
                  <a:pt x="587" y="560"/>
                </a:cubicBezTo>
                <a:cubicBezTo>
                  <a:pt x="581" y="553"/>
                  <a:pt x="567" y="553"/>
                  <a:pt x="560" y="547"/>
                </a:cubicBezTo>
                <a:cubicBezTo>
                  <a:pt x="540" y="540"/>
                  <a:pt x="513" y="533"/>
                  <a:pt x="493" y="553"/>
                </a:cubicBezTo>
                <a:cubicBezTo>
                  <a:pt x="486" y="560"/>
                  <a:pt x="479" y="567"/>
                  <a:pt x="479" y="574"/>
                </a:cubicBezTo>
                <a:cubicBezTo>
                  <a:pt x="486" y="513"/>
                  <a:pt x="473" y="526"/>
                  <a:pt x="452" y="533"/>
                </a:cubicBezTo>
                <a:cubicBezTo>
                  <a:pt x="439" y="540"/>
                  <a:pt x="432" y="547"/>
                  <a:pt x="425" y="533"/>
                </a:cubicBezTo>
                <a:cubicBezTo>
                  <a:pt x="425" y="526"/>
                  <a:pt x="425" y="526"/>
                  <a:pt x="425" y="520"/>
                </a:cubicBezTo>
                <a:cubicBezTo>
                  <a:pt x="459" y="472"/>
                  <a:pt x="446" y="418"/>
                  <a:pt x="425" y="398"/>
                </a:cubicBezTo>
                <a:cubicBezTo>
                  <a:pt x="419" y="405"/>
                  <a:pt x="419" y="405"/>
                  <a:pt x="412" y="405"/>
                </a:cubicBezTo>
                <a:cubicBezTo>
                  <a:pt x="412" y="412"/>
                  <a:pt x="412" y="412"/>
                  <a:pt x="405" y="412"/>
                </a:cubicBezTo>
                <a:lnTo>
                  <a:pt x="398" y="412"/>
                </a:lnTo>
                <a:cubicBezTo>
                  <a:pt x="398" y="412"/>
                  <a:pt x="392" y="412"/>
                  <a:pt x="385" y="405"/>
                </a:cubicBezTo>
                <a:cubicBezTo>
                  <a:pt x="378" y="398"/>
                  <a:pt x="371" y="385"/>
                  <a:pt x="365" y="371"/>
                </a:cubicBezTo>
                <a:cubicBezTo>
                  <a:pt x="371" y="351"/>
                  <a:pt x="371" y="337"/>
                  <a:pt x="371" y="317"/>
                </a:cubicBezTo>
                <a:cubicBezTo>
                  <a:pt x="378" y="317"/>
                  <a:pt x="385" y="310"/>
                  <a:pt x="385" y="304"/>
                </a:cubicBezTo>
                <a:cubicBezTo>
                  <a:pt x="392" y="297"/>
                  <a:pt x="398" y="290"/>
                  <a:pt x="398" y="283"/>
                </a:cubicBezTo>
                <a:cubicBezTo>
                  <a:pt x="405" y="283"/>
                  <a:pt x="405" y="283"/>
                  <a:pt x="405" y="283"/>
                </a:cubicBezTo>
                <a:cubicBezTo>
                  <a:pt x="405" y="277"/>
                  <a:pt x="405" y="277"/>
                  <a:pt x="405" y="277"/>
                </a:cubicBezTo>
                <a:cubicBezTo>
                  <a:pt x="412" y="277"/>
                  <a:pt x="412" y="270"/>
                  <a:pt x="412" y="270"/>
                </a:cubicBezTo>
                <a:cubicBezTo>
                  <a:pt x="419" y="263"/>
                  <a:pt x="425" y="263"/>
                  <a:pt x="425" y="263"/>
                </a:cubicBezTo>
                <a:cubicBezTo>
                  <a:pt x="432" y="256"/>
                  <a:pt x="446" y="250"/>
                  <a:pt x="452" y="250"/>
                </a:cubicBezTo>
                <a:cubicBezTo>
                  <a:pt x="466" y="250"/>
                  <a:pt x="479" y="250"/>
                  <a:pt x="493" y="250"/>
                </a:cubicBezTo>
                <a:cubicBezTo>
                  <a:pt x="493" y="250"/>
                  <a:pt x="500" y="250"/>
                  <a:pt x="506" y="250"/>
                </a:cubicBezTo>
                <a:cubicBezTo>
                  <a:pt x="506" y="236"/>
                  <a:pt x="500" y="216"/>
                  <a:pt x="493" y="196"/>
                </a:cubicBezTo>
                <a:cubicBezTo>
                  <a:pt x="479" y="175"/>
                  <a:pt x="473" y="155"/>
                  <a:pt x="452" y="148"/>
                </a:cubicBezTo>
                <a:cubicBezTo>
                  <a:pt x="446" y="142"/>
                  <a:pt x="439" y="135"/>
                  <a:pt x="425" y="135"/>
                </a:cubicBezTo>
                <a:cubicBezTo>
                  <a:pt x="425" y="128"/>
                  <a:pt x="419" y="128"/>
                  <a:pt x="412" y="128"/>
                </a:cubicBezTo>
                <a:cubicBezTo>
                  <a:pt x="412" y="128"/>
                  <a:pt x="412" y="128"/>
                  <a:pt x="405" y="128"/>
                </a:cubicBezTo>
                <a:cubicBezTo>
                  <a:pt x="405" y="128"/>
                  <a:pt x="405" y="128"/>
                  <a:pt x="405" y="135"/>
                </a:cubicBezTo>
                <a:cubicBezTo>
                  <a:pt x="405" y="142"/>
                  <a:pt x="405" y="148"/>
                  <a:pt x="405" y="155"/>
                </a:cubicBezTo>
                <a:cubicBezTo>
                  <a:pt x="405" y="155"/>
                  <a:pt x="398" y="155"/>
                  <a:pt x="398" y="162"/>
                </a:cubicBezTo>
                <a:cubicBezTo>
                  <a:pt x="398" y="169"/>
                  <a:pt x="392" y="175"/>
                  <a:pt x="385" y="189"/>
                </a:cubicBezTo>
                <a:cubicBezTo>
                  <a:pt x="385" y="189"/>
                  <a:pt x="385" y="189"/>
                  <a:pt x="378" y="196"/>
                </a:cubicBezTo>
                <a:cubicBezTo>
                  <a:pt x="378" y="142"/>
                  <a:pt x="371" y="88"/>
                  <a:pt x="351" y="27"/>
                </a:cubicBezTo>
                <a:cubicBezTo>
                  <a:pt x="344" y="20"/>
                  <a:pt x="344" y="13"/>
                  <a:pt x="344" y="0"/>
                </a:cubicBezTo>
                <a:cubicBezTo>
                  <a:pt x="311" y="81"/>
                  <a:pt x="304" y="182"/>
                  <a:pt x="311" y="263"/>
                </a:cubicBezTo>
                <a:cubicBezTo>
                  <a:pt x="311" y="256"/>
                  <a:pt x="304" y="256"/>
                  <a:pt x="304" y="256"/>
                </a:cubicBezTo>
                <a:cubicBezTo>
                  <a:pt x="297" y="250"/>
                  <a:pt x="284" y="250"/>
                  <a:pt x="277" y="250"/>
                </a:cubicBezTo>
                <a:cubicBezTo>
                  <a:pt x="270" y="270"/>
                  <a:pt x="257" y="283"/>
                  <a:pt x="243" y="297"/>
                </a:cubicBezTo>
                <a:cubicBezTo>
                  <a:pt x="229" y="304"/>
                  <a:pt x="216" y="310"/>
                  <a:pt x="202" y="317"/>
                </a:cubicBezTo>
                <a:cubicBezTo>
                  <a:pt x="182" y="331"/>
                  <a:pt x="148" y="337"/>
                  <a:pt x="121" y="351"/>
                </a:cubicBezTo>
                <a:cubicBezTo>
                  <a:pt x="115" y="358"/>
                  <a:pt x="101" y="358"/>
                  <a:pt x="94" y="364"/>
                </a:cubicBezTo>
                <a:cubicBezTo>
                  <a:pt x="88" y="364"/>
                  <a:pt x="81" y="371"/>
                  <a:pt x="74" y="371"/>
                </a:cubicBezTo>
                <a:cubicBezTo>
                  <a:pt x="74" y="412"/>
                  <a:pt x="74" y="439"/>
                  <a:pt x="74" y="472"/>
                </a:cubicBezTo>
                <a:cubicBezTo>
                  <a:pt x="74" y="540"/>
                  <a:pt x="67" y="594"/>
                  <a:pt x="61" y="648"/>
                </a:cubicBezTo>
                <a:cubicBezTo>
                  <a:pt x="61" y="655"/>
                  <a:pt x="61" y="661"/>
                  <a:pt x="61" y="668"/>
                </a:cubicBezTo>
                <a:cubicBezTo>
                  <a:pt x="54" y="709"/>
                  <a:pt x="40" y="756"/>
                  <a:pt x="27" y="797"/>
                </a:cubicBezTo>
                <a:cubicBezTo>
                  <a:pt x="20" y="810"/>
                  <a:pt x="20" y="817"/>
                  <a:pt x="13" y="830"/>
                </a:cubicBezTo>
                <a:cubicBezTo>
                  <a:pt x="7" y="844"/>
                  <a:pt x="7" y="851"/>
                  <a:pt x="0" y="864"/>
                </a:cubicBezTo>
                <a:cubicBezTo>
                  <a:pt x="7" y="864"/>
                  <a:pt x="7" y="864"/>
                  <a:pt x="13" y="857"/>
                </a:cubicBezTo>
                <a:cubicBezTo>
                  <a:pt x="20" y="857"/>
                  <a:pt x="20" y="857"/>
                  <a:pt x="27" y="851"/>
                </a:cubicBezTo>
                <a:cubicBezTo>
                  <a:pt x="34" y="851"/>
                  <a:pt x="47" y="844"/>
                  <a:pt x="61" y="837"/>
                </a:cubicBezTo>
                <a:cubicBezTo>
                  <a:pt x="74" y="830"/>
                  <a:pt x="74" y="830"/>
                  <a:pt x="74" y="830"/>
                </a:cubicBezTo>
                <a:cubicBezTo>
                  <a:pt x="81" y="830"/>
                  <a:pt x="88" y="824"/>
                  <a:pt x="94" y="824"/>
                </a:cubicBezTo>
                <a:cubicBezTo>
                  <a:pt x="101" y="817"/>
                  <a:pt x="115" y="810"/>
                  <a:pt x="121" y="803"/>
                </a:cubicBezTo>
                <a:cubicBezTo>
                  <a:pt x="155" y="783"/>
                  <a:pt x="169" y="763"/>
                  <a:pt x="148" y="715"/>
                </a:cubicBezTo>
                <a:cubicBezTo>
                  <a:pt x="175" y="709"/>
                  <a:pt x="189" y="709"/>
                  <a:pt x="202" y="715"/>
                </a:cubicBezTo>
                <a:cubicBezTo>
                  <a:pt x="189" y="776"/>
                  <a:pt x="182" y="824"/>
                  <a:pt x="202" y="837"/>
                </a:cubicBezTo>
                <a:cubicBezTo>
                  <a:pt x="209" y="837"/>
                  <a:pt x="209" y="837"/>
                  <a:pt x="216" y="837"/>
                </a:cubicBezTo>
                <a:cubicBezTo>
                  <a:pt x="216" y="803"/>
                  <a:pt x="223" y="776"/>
                  <a:pt x="236" y="756"/>
                </a:cubicBezTo>
                <a:cubicBezTo>
                  <a:pt x="236" y="763"/>
                  <a:pt x="236" y="763"/>
                  <a:pt x="243" y="763"/>
                </a:cubicBezTo>
                <a:cubicBezTo>
                  <a:pt x="243" y="763"/>
                  <a:pt x="243" y="770"/>
                  <a:pt x="250" y="770"/>
                </a:cubicBezTo>
                <a:cubicBezTo>
                  <a:pt x="257" y="756"/>
                  <a:pt x="257" y="742"/>
                  <a:pt x="257" y="736"/>
                </a:cubicBezTo>
                <a:cubicBezTo>
                  <a:pt x="270" y="729"/>
                  <a:pt x="284" y="729"/>
                  <a:pt x="304" y="729"/>
                </a:cubicBezTo>
                <a:cubicBezTo>
                  <a:pt x="311" y="729"/>
                  <a:pt x="331" y="736"/>
                  <a:pt x="344" y="742"/>
                </a:cubicBezTo>
                <a:cubicBezTo>
                  <a:pt x="344" y="736"/>
                  <a:pt x="344" y="736"/>
                  <a:pt x="344" y="729"/>
                </a:cubicBezTo>
                <a:cubicBezTo>
                  <a:pt x="351" y="736"/>
                  <a:pt x="351" y="736"/>
                  <a:pt x="351" y="736"/>
                </a:cubicBezTo>
                <a:cubicBezTo>
                  <a:pt x="358" y="742"/>
                  <a:pt x="365" y="742"/>
                  <a:pt x="371" y="749"/>
                </a:cubicBezTo>
                <a:cubicBezTo>
                  <a:pt x="371" y="756"/>
                  <a:pt x="371" y="763"/>
                  <a:pt x="365" y="763"/>
                </a:cubicBezTo>
                <a:cubicBezTo>
                  <a:pt x="371" y="763"/>
                  <a:pt x="378" y="763"/>
                  <a:pt x="378" y="756"/>
                </a:cubicBezTo>
                <a:cubicBezTo>
                  <a:pt x="385" y="763"/>
                  <a:pt x="385" y="763"/>
                  <a:pt x="385" y="763"/>
                </a:cubicBezTo>
                <a:cubicBezTo>
                  <a:pt x="392" y="763"/>
                  <a:pt x="398" y="770"/>
                  <a:pt x="398" y="770"/>
                </a:cubicBezTo>
                <a:cubicBezTo>
                  <a:pt x="405" y="770"/>
                  <a:pt x="405" y="770"/>
                  <a:pt x="405" y="770"/>
                </a:cubicBezTo>
                <a:cubicBezTo>
                  <a:pt x="405" y="776"/>
                  <a:pt x="405" y="776"/>
                  <a:pt x="405" y="776"/>
                </a:cubicBezTo>
                <a:cubicBezTo>
                  <a:pt x="412" y="776"/>
                  <a:pt x="412" y="776"/>
                  <a:pt x="412" y="776"/>
                </a:cubicBezTo>
                <a:cubicBezTo>
                  <a:pt x="419" y="783"/>
                  <a:pt x="425" y="783"/>
                  <a:pt x="425" y="790"/>
                </a:cubicBezTo>
                <a:cubicBezTo>
                  <a:pt x="432" y="790"/>
                  <a:pt x="446" y="797"/>
                  <a:pt x="452" y="803"/>
                </a:cubicBezTo>
                <a:cubicBezTo>
                  <a:pt x="466" y="810"/>
                  <a:pt x="479" y="817"/>
                  <a:pt x="493" y="824"/>
                </a:cubicBezTo>
                <a:cubicBezTo>
                  <a:pt x="520" y="837"/>
                  <a:pt x="540" y="857"/>
                  <a:pt x="560" y="871"/>
                </a:cubicBezTo>
                <a:cubicBezTo>
                  <a:pt x="574" y="891"/>
                  <a:pt x="581" y="911"/>
                  <a:pt x="574" y="938"/>
                </a:cubicBezTo>
                <a:cubicBezTo>
                  <a:pt x="581" y="938"/>
                  <a:pt x="587" y="938"/>
                  <a:pt x="587" y="938"/>
                </a:cubicBezTo>
                <a:cubicBezTo>
                  <a:pt x="614" y="925"/>
                  <a:pt x="635" y="911"/>
                  <a:pt x="655" y="884"/>
                </a:cubicBezTo>
                <a:cubicBezTo>
                  <a:pt x="689" y="851"/>
                  <a:pt x="709" y="790"/>
                  <a:pt x="695" y="742"/>
                </a:cubicBezTo>
                <a:cubicBezTo>
                  <a:pt x="702" y="742"/>
                  <a:pt x="716" y="742"/>
                  <a:pt x="722" y="742"/>
                </a:cubicBezTo>
                <a:cubicBezTo>
                  <a:pt x="736" y="742"/>
                  <a:pt x="749" y="742"/>
                  <a:pt x="763" y="742"/>
                </a:cubicBezTo>
                <a:cubicBezTo>
                  <a:pt x="763" y="715"/>
                  <a:pt x="763" y="695"/>
                  <a:pt x="756" y="682"/>
                </a:cubicBezTo>
                <a:cubicBezTo>
                  <a:pt x="763" y="682"/>
                  <a:pt x="770" y="682"/>
                  <a:pt x="776" y="675"/>
                </a:cubicBezTo>
                <a:cubicBezTo>
                  <a:pt x="776" y="675"/>
                  <a:pt x="783" y="675"/>
                  <a:pt x="790" y="675"/>
                </a:cubicBezTo>
                <a:close/>
                <a:moveTo>
                  <a:pt x="209" y="682"/>
                </a:moveTo>
                <a:lnTo>
                  <a:pt x="209" y="682"/>
                </a:lnTo>
                <a:cubicBezTo>
                  <a:pt x="202" y="682"/>
                  <a:pt x="202" y="682"/>
                  <a:pt x="202" y="682"/>
                </a:cubicBezTo>
                <a:cubicBezTo>
                  <a:pt x="196" y="675"/>
                  <a:pt x="196" y="661"/>
                  <a:pt x="202" y="641"/>
                </a:cubicBezTo>
                <a:cubicBezTo>
                  <a:pt x="202" y="648"/>
                  <a:pt x="202" y="648"/>
                  <a:pt x="202" y="648"/>
                </a:cubicBezTo>
                <a:cubicBezTo>
                  <a:pt x="209" y="648"/>
                  <a:pt x="209" y="648"/>
                  <a:pt x="209" y="648"/>
                </a:cubicBezTo>
                <a:cubicBezTo>
                  <a:pt x="209" y="661"/>
                  <a:pt x="209" y="675"/>
                  <a:pt x="209" y="682"/>
                </a:cubicBezTo>
                <a:close/>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70" name="Freeform 258"/>
          <p:cNvSpPr>
            <a:spLocks noChangeArrowheads="1"/>
          </p:cNvSpPr>
          <p:nvPr/>
        </p:nvSpPr>
        <p:spPr bwMode="auto">
          <a:xfrm>
            <a:off x="8849519" y="2745582"/>
            <a:ext cx="128588" cy="115888"/>
          </a:xfrm>
          <a:custGeom>
            <a:avLst/>
            <a:gdLst>
              <a:gd name="T0" fmla="*/ 224715 w 494"/>
              <a:gd name="T1" fmla="*/ 91246 h 447"/>
              <a:gd name="T2" fmla="*/ 168536 w 494"/>
              <a:gd name="T3" fmla="*/ 66361 h 447"/>
              <a:gd name="T4" fmla="*/ 154492 w 494"/>
              <a:gd name="T5" fmla="*/ 119242 h 447"/>
              <a:gd name="T6" fmla="*/ 140447 w 494"/>
              <a:gd name="T7" fmla="*/ 125982 h 447"/>
              <a:gd name="T8" fmla="*/ 126402 w 494"/>
              <a:gd name="T9" fmla="*/ 87617 h 447"/>
              <a:gd name="T10" fmla="*/ 101954 w 494"/>
              <a:gd name="T11" fmla="*/ 122353 h 447"/>
              <a:gd name="T12" fmla="*/ 87909 w 494"/>
              <a:gd name="T13" fmla="*/ 150348 h 447"/>
              <a:gd name="T14" fmla="*/ 52538 w 494"/>
              <a:gd name="T15" fmla="*/ 125982 h 447"/>
              <a:gd name="T16" fmla="*/ 48896 w 494"/>
              <a:gd name="T17" fmla="*/ 76730 h 447"/>
              <a:gd name="T18" fmla="*/ 34852 w 494"/>
              <a:gd name="T19" fmla="*/ 73619 h 447"/>
              <a:gd name="T20" fmla="*/ 34852 w 494"/>
              <a:gd name="T21" fmla="*/ 31625 h 447"/>
              <a:gd name="T22" fmla="*/ 48896 w 494"/>
              <a:gd name="T23" fmla="*/ 17627 h 447"/>
              <a:gd name="T24" fmla="*/ 48896 w 494"/>
              <a:gd name="T25" fmla="*/ 10369 h 447"/>
              <a:gd name="T26" fmla="*/ 34852 w 494"/>
              <a:gd name="T27" fmla="*/ 10369 h 447"/>
              <a:gd name="T28" fmla="*/ 3121 w 494"/>
              <a:gd name="T29" fmla="*/ 0 h 447"/>
              <a:gd name="T30" fmla="*/ 3121 w 494"/>
              <a:gd name="T31" fmla="*/ 0 h 447"/>
              <a:gd name="T32" fmla="*/ 3121 w 494"/>
              <a:gd name="T33" fmla="*/ 76730 h 447"/>
              <a:gd name="T34" fmla="*/ 20807 w 494"/>
              <a:gd name="T35" fmla="*/ 91246 h 447"/>
              <a:gd name="T36" fmla="*/ 20807 w 494"/>
              <a:gd name="T37" fmla="*/ 125982 h 447"/>
              <a:gd name="T38" fmla="*/ 24448 w 494"/>
              <a:gd name="T39" fmla="*/ 157607 h 447"/>
              <a:gd name="T40" fmla="*/ 34852 w 494"/>
              <a:gd name="T41" fmla="*/ 161236 h 447"/>
              <a:gd name="T42" fmla="*/ 48896 w 494"/>
              <a:gd name="T43" fmla="*/ 161236 h 447"/>
              <a:gd name="T44" fmla="*/ 76986 w 494"/>
              <a:gd name="T45" fmla="*/ 164346 h 447"/>
              <a:gd name="T46" fmla="*/ 87909 w 494"/>
              <a:gd name="T47" fmla="*/ 171605 h 447"/>
              <a:gd name="T48" fmla="*/ 87909 w 494"/>
              <a:gd name="T49" fmla="*/ 227596 h 447"/>
              <a:gd name="T50" fmla="*/ 130044 w 494"/>
              <a:gd name="T51" fmla="*/ 213598 h 447"/>
              <a:gd name="T52" fmla="*/ 140447 w 494"/>
              <a:gd name="T53" fmla="*/ 220338 h 447"/>
              <a:gd name="T54" fmla="*/ 154492 w 494"/>
              <a:gd name="T55" fmla="*/ 223967 h 447"/>
              <a:gd name="T56" fmla="*/ 147209 w 494"/>
              <a:gd name="T57" fmla="*/ 167976 h 447"/>
              <a:gd name="T58" fmla="*/ 164895 w 494"/>
              <a:gd name="T59" fmla="*/ 139980 h 447"/>
              <a:gd name="T60" fmla="*/ 186222 w 494"/>
              <a:gd name="T61" fmla="*/ 153978 h 447"/>
              <a:gd name="T62" fmla="*/ 168536 w 494"/>
              <a:gd name="T63" fmla="*/ 175234 h 447"/>
              <a:gd name="T64" fmla="*/ 182581 w 494"/>
              <a:gd name="T65" fmla="*/ 213598 h 447"/>
              <a:gd name="T66" fmla="*/ 224715 w 494"/>
              <a:gd name="T67" fmla="*/ 206340 h 447"/>
              <a:gd name="T68" fmla="*/ 245522 w 494"/>
              <a:gd name="T69" fmla="*/ 199601 h 447"/>
              <a:gd name="T70" fmla="*/ 235119 w 494"/>
              <a:gd name="T71" fmla="*/ 136350 h 447"/>
              <a:gd name="T72" fmla="*/ 217433 w 494"/>
              <a:gd name="T73" fmla="*/ 139980 h 447"/>
              <a:gd name="T74" fmla="*/ 245522 w 494"/>
              <a:gd name="T75" fmla="*/ 136350 h 447"/>
              <a:gd name="T76" fmla="*/ 245522 w 494"/>
              <a:gd name="T77" fmla="*/ 111984 h 447"/>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494" h="447">
                <a:moveTo>
                  <a:pt x="432" y="176"/>
                </a:moveTo>
                <a:lnTo>
                  <a:pt x="432" y="176"/>
                </a:lnTo>
                <a:cubicBezTo>
                  <a:pt x="418" y="169"/>
                  <a:pt x="405" y="162"/>
                  <a:pt x="385" y="162"/>
                </a:cubicBezTo>
                <a:cubicBezTo>
                  <a:pt x="364" y="155"/>
                  <a:pt x="344" y="142"/>
                  <a:pt x="324" y="128"/>
                </a:cubicBezTo>
                <a:cubicBezTo>
                  <a:pt x="324" y="128"/>
                  <a:pt x="324" y="121"/>
                  <a:pt x="317" y="121"/>
                </a:cubicBezTo>
                <a:cubicBezTo>
                  <a:pt x="324" y="169"/>
                  <a:pt x="324" y="209"/>
                  <a:pt x="297" y="230"/>
                </a:cubicBezTo>
                <a:cubicBezTo>
                  <a:pt x="290" y="236"/>
                  <a:pt x="283" y="243"/>
                  <a:pt x="270" y="243"/>
                </a:cubicBezTo>
                <a:cubicBezTo>
                  <a:pt x="263" y="223"/>
                  <a:pt x="270" y="196"/>
                  <a:pt x="263" y="182"/>
                </a:cubicBezTo>
                <a:cubicBezTo>
                  <a:pt x="256" y="176"/>
                  <a:pt x="250" y="169"/>
                  <a:pt x="243" y="169"/>
                </a:cubicBezTo>
                <a:cubicBezTo>
                  <a:pt x="236" y="176"/>
                  <a:pt x="229" y="182"/>
                  <a:pt x="223" y="189"/>
                </a:cubicBezTo>
                <a:cubicBezTo>
                  <a:pt x="209" y="209"/>
                  <a:pt x="202" y="223"/>
                  <a:pt x="196" y="236"/>
                </a:cubicBezTo>
                <a:cubicBezTo>
                  <a:pt x="182" y="250"/>
                  <a:pt x="175" y="270"/>
                  <a:pt x="169" y="284"/>
                </a:cubicBezTo>
                <a:cubicBezTo>
                  <a:pt x="169" y="290"/>
                  <a:pt x="169" y="290"/>
                  <a:pt x="169" y="290"/>
                </a:cubicBezTo>
                <a:cubicBezTo>
                  <a:pt x="162" y="290"/>
                  <a:pt x="162" y="290"/>
                  <a:pt x="162" y="290"/>
                </a:cubicBezTo>
                <a:cubicBezTo>
                  <a:pt x="121" y="290"/>
                  <a:pt x="108" y="270"/>
                  <a:pt x="101" y="243"/>
                </a:cubicBezTo>
                <a:cubicBezTo>
                  <a:pt x="108" y="209"/>
                  <a:pt x="108" y="176"/>
                  <a:pt x="115" y="148"/>
                </a:cubicBezTo>
                <a:cubicBezTo>
                  <a:pt x="108" y="148"/>
                  <a:pt x="101" y="148"/>
                  <a:pt x="94" y="148"/>
                </a:cubicBezTo>
                <a:cubicBezTo>
                  <a:pt x="81" y="142"/>
                  <a:pt x="74" y="142"/>
                  <a:pt x="67" y="142"/>
                </a:cubicBezTo>
                <a:cubicBezTo>
                  <a:pt x="60" y="142"/>
                  <a:pt x="54" y="135"/>
                  <a:pt x="47" y="135"/>
                </a:cubicBezTo>
                <a:cubicBezTo>
                  <a:pt x="40" y="101"/>
                  <a:pt x="47" y="81"/>
                  <a:pt x="67" y="61"/>
                </a:cubicBezTo>
                <a:cubicBezTo>
                  <a:pt x="74" y="54"/>
                  <a:pt x="81" y="47"/>
                  <a:pt x="94" y="34"/>
                </a:cubicBezTo>
                <a:cubicBezTo>
                  <a:pt x="108" y="20"/>
                  <a:pt x="108" y="20"/>
                  <a:pt x="108" y="20"/>
                </a:cubicBezTo>
                <a:cubicBezTo>
                  <a:pt x="101" y="20"/>
                  <a:pt x="101" y="20"/>
                  <a:pt x="94" y="20"/>
                </a:cubicBezTo>
                <a:cubicBezTo>
                  <a:pt x="81" y="20"/>
                  <a:pt x="74" y="20"/>
                  <a:pt x="67" y="20"/>
                </a:cubicBezTo>
                <a:cubicBezTo>
                  <a:pt x="60" y="13"/>
                  <a:pt x="47" y="7"/>
                  <a:pt x="40" y="0"/>
                </a:cubicBezTo>
                <a:cubicBezTo>
                  <a:pt x="27" y="0"/>
                  <a:pt x="20" y="0"/>
                  <a:pt x="6" y="0"/>
                </a:cubicBezTo>
                <a:cubicBezTo>
                  <a:pt x="13" y="20"/>
                  <a:pt x="6" y="47"/>
                  <a:pt x="6" y="67"/>
                </a:cubicBezTo>
                <a:cubicBezTo>
                  <a:pt x="0" y="101"/>
                  <a:pt x="0" y="128"/>
                  <a:pt x="6" y="148"/>
                </a:cubicBezTo>
                <a:cubicBezTo>
                  <a:pt x="13" y="162"/>
                  <a:pt x="20" y="169"/>
                  <a:pt x="40" y="169"/>
                </a:cubicBezTo>
                <a:cubicBezTo>
                  <a:pt x="40" y="176"/>
                  <a:pt x="40" y="176"/>
                  <a:pt x="40" y="176"/>
                </a:cubicBezTo>
                <a:cubicBezTo>
                  <a:pt x="40" y="182"/>
                  <a:pt x="47" y="189"/>
                  <a:pt x="47" y="196"/>
                </a:cubicBezTo>
                <a:cubicBezTo>
                  <a:pt x="47" y="216"/>
                  <a:pt x="40" y="230"/>
                  <a:pt x="40" y="243"/>
                </a:cubicBezTo>
                <a:cubicBezTo>
                  <a:pt x="33" y="250"/>
                  <a:pt x="33" y="263"/>
                  <a:pt x="40" y="277"/>
                </a:cubicBezTo>
                <a:cubicBezTo>
                  <a:pt x="40" y="284"/>
                  <a:pt x="40" y="290"/>
                  <a:pt x="47" y="304"/>
                </a:cubicBezTo>
                <a:cubicBezTo>
                  <a:pt x="47" y="311"/>
                  <a:pt x="40" y="311"/>
                  <a:pt x="40" y="317"/>
                </a:cubicBezTo>
                <a:cubicBezTo>
                  <a:pt x="54" y="317"/>
                  <a:pt x="60" y="317"/>
                  <a:pt x="67" y="311"/>
                </a:cubicBezTo>
                <a:lnTo>
                  <a:pt x="74" y="311"/>
                </a:lnTo>
                <a:cubicBezTo>
                  <a:pt x="81" y="311"/>
                  <a:pt x="87" y="311"/>
                  <a:pt x="94" y="311"/>
                </a:cubicBezTo>
                <a:cubicBezTo>
                  <a:pt x="115" y="311"/>
                  <a:pt x="135" y="317"/>
                  <a:pt x="148" y="317"/>
                </a:cubicBezTo>
                <a:cubicBezTo>
                  <a:pt x="155" y="317"/>
                  <a:pt x="162" y="324"/>
                  <a:pt x="162" y="324"/>
                </a:cubicBezTo>
                <a:cubicBezTo>
                  <a:pt x="169" y="331"/>
                  <a:pt x="169" y="331"/>
                  <a:pt x="169" y="331"/>
                </a:cubicBezTo>
                <a:cubicBezTo>
                  <a:pt x="175" y="338"/>
                  <a:pt x="189" y="351"/>
                  <a:pt x="196" y="358"/>
                </a:cubicBezTo>
                <a:cubicBezTo>
                  <a:pt x="196" y="385"/>
                  <a:pt x="189" y="405"/>
                  <a:pt x="169" y="439"/>
                </a:cubicBezTo>
                <a:cubicBezTo>
                  <a:pt x="189" y="446"/>
                  <a:pt x="209" y="439"/>
                  <a:pt x="223" y="432"/>
                </a:cubicBezTo>
                <a:cubicBezTo>
                  <a:pt x="236" y="432"/>
                  <a:pt x="243" y="419"/>
                  <a:pt x="250" y="412"/>
                </a:cubicBezTo>
                <a:cubicBezTo>
                  <a:pt x="250" y="419"/>
                  <a:pt x="256" y="419"/>
                  <a:pt x="263" y="419"/>
                </a:cubicBezTo>
                <a:cubicBezTo>
                  <a:pt x="263" y="419"/>
                  <a:pt x="263" y="425"/>
                  <a:pt x="270" y="425"/>
                </a:cubicBezTo>
                <a:cubicBezTo>
                  <a:pt x="277" y="425"/>
                  <a:pt x="290" y="432"/>
                  <a:pt x="297" y="432"/>
                </a:cubicBezTo>
                <a:cubicBezTo>
                  <a:pt x="304" y="405"/>
                  <a:pt x="304" y="378"/>
                  <a:pt x="297" y="358"/>
                </a:cubicBezTo>
                <a:cubicBezTo>
                  <a:pt x="297" y="344"/>
                  <a:pt x="290" y="338"/>
                  <a:pt x="283" y="324"/>
                </a:cubicBezTo>
                <a:cubicBezTo>
                  <a:pt x="290" y="317"/>
                  <a:pt x="290" y="304"/>
                  <a:pt x="297" y="297"/>
                </a:cubicBezTo>
                <a:cubicBezTo>
                  <a:pt x="304" y="284"/>
                  <a:pt x="310" y="277"/>
                  <a:pt x="317" y="270"/>
                </a:cubicBezTo>
                <a:cubicBezTo>
                  <a:pt x="324" y="270"/>
                  <a:pt x="324" y="270"/>
                  <a:pt x="324" y="270"/>
                </a:cubicBezTo>
                <a:cubicBezTo>
                  <a:pt x="344" y="270"/>
                  <a:pt x="351" y="284"/>
                  <a:pt x="358" y="297"/>
                </a:cubicBezTo>
                <a:cubicBezTo>
                  <a:pt x="344" y="304"/>
                  <a:pt x="331" y="317"/>
                  <a:pt x="324" y="331"/>
                </a:cubicBezTo>
                <a:cubicBezTo>
                  <a:pt x="324" y="338"/>
                  <a:pt x="324" y="338"/>
                  <a:pt x="324" y="338"/>
                </a:cubicBezTo>
                <a:cubicBezTo>
                  <a:pt x="351" y="344"/>
                  <a:pt x="351" y="378"/>
                  <a:pt x="351" y="412"/>
                </a:cubicBezTo>
                <a:cubicBezTo>
                  <a:pt x="364" y="405"/>
                  <a:pt x="378" y="405"/>
                  <a:pt x="385" y="398"/>
                </a:cubicBezTo>
                <a:cubicBezTo>
                  <a:pt x="405" y="398"/>
                  <a:pt x="418" y="398"/>
                  <a:pt x="432" y="398"/>
                </a:cubicBezTo>
                <a:cubicBezTo>
                  <a:pt x="439" y="398"/>
                  <a:pt x="452" y="398"/>
                  <a:pt x="472" y="392"/>
                </a:cubicBezTo>
                <a:cubicBezTo>
                  <a:pt x="472" y="385"/>
                  <a:pt x="472" y="385"/>
                  <a:pt x="472" y="385"/>
                </a:cubicBezTo>
                <a:cubicBezTo>
                  <a:pt x="486" y="358"/>
                  <a:pt x="479" y="338"/>
                  <a:pt x="472" y="324"/>
                </a:cubicBezTo>
                <a:cubicBezTo>
                  <a:pt x="459" y="311"/>
                  <a:pt x="445" y="297"/>
                  <a:pt x="452" y="263"/>
                </a:cubicBezTo>
                <a:cubicBezTo>
                  <a:pt x="445" y="263"/>
                  <a:pt x="439" y="263"/>
                  <a:pt x="432" y="263"/>
                </a:cubicBezTo>
                <a:cubicBezTo>
                  <a:pt x="425" y="270"/>
                  <a:pt x="425" y="270"/>
                  <a:pt x="418" y="270"/>
                </a:cubicBezTo>
                <a:cubicBezTo>
                  <a:pt x="418" y="263"/>
                  <a:pt x="425" y="257"/>
                  <a:pt x="432" y="257"/>
                </a:cubicBezTo>
                <a:cubicBezTo>
                  <a:pt x="439" y="250"/>
                  <a:pt x="452" y="257"/>
                  <a:pt x="472" y="263"/>
                </a:cubicBezTo>
                <a:cubicBezTo>
                  <a:pt x="479" y="263"/>
                  <a:pt x="486" y="263"/>
                  <a:pt x="493" y="270"/>
                </a:cubicBezTo>
                <a:cubicBezTo>
                  <a:pt x="486" y="243"/>
                  <a:pt x="479" y="230"/>
                  <a:pt x="472" y="216"/>
                </a:cubicBezTo>
                <a:cubicBezTo>
                  <a:pt x="459" y="196"/>
                  <a:pt x="445" y="182"/>
                  <a:pt x="432" y="176"/>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71" name="Freeform 259"/>
          <p:cNvSpPr>
            <a:spLocks noChangeArrowheads="1"/>
          </p:cNvSpPr>
          <p:nvPr/>
        </p:nvSpPr>
        <p:spPr bwMode="auto">
          <a:xfrm>
            <a:off x="8722519" y="2655888"/>
            <a:ext cx="38894" cy="50800"/>
          </a:xfrm>
          <a:custGeom>
            <a:avLst/>
            <a:gdLst>
              <a:gd name="T0" fmla="*/ 28271 w 149"/>
              <a:gd name="T1" fmla="*/ 100442 h 196"/>
              <a:gd name="T2" fmla="*/ 28271 w 149"/>
              <a:gd name="T3" fmla="*/ 100442 h 196"/>
              <a:gd name="T4" fmla="*/ 28271 w 149"/>
              <a:gd name="T5" fmla="*/ 100442 h 196"/>
              <a:gd name="T6" fmla="*/ 45548 w 149"/>
              <a:gd name="T7" fmla="*/ 90140 h 196"/>
              <a:gd name="T8" fmla="*/ 56542 w 149"/>
              <a:gd name="T9" fmla="*/ 76233 h 196"/>
              <a:gd name="T10" fmla="*/ 63348 w 149"/>
              <a:gd name="T11" fmla="*/ 72627 h 196"/>
              <a:gd name="T12" fmla="*/ 73819 w 149"/>
              <a:gd name="T13" fmla="*/ 72627 h 196"/>
              <a:gd name="T14" fmla="*/ 77483 w 149"/>
              <a:gd name="T15" fmla="*/ 76233 h 196"/>
              <a:gd name="T16" fmla="*/ 77483 w 149"/>
              <a:gd name="T17" fmla="*/ 0 h 196"/>
              <a:gd name="T18" fmla="*/ 73819 w 149"/>
              <a:gd name="T19" fmla="*/ 0 h 196"/>
              <a:gd name="T20" fmla="*/ 63348 w 149"/>
              <a:gd name="T21" fmla="*/ 6696 h 196"/>
              <a:gd name="T22" fmla="*/ 56542 w 149"/>
              <a:gd name="T23" fmla="*/ 13907 h 196"/>
              <a:gd name="T24" fmla="*/ 45548 w 149"/>
              <a:gd name="T25" fmla="*/ 24209 h 196"/>
              <a:gd name="T26" fmla="*/ 28271 w 149"/>
              <a:gd name="T27" fmla="*/ 41722 h 196"/>
              <a:gd name="T28" fmla="*/ 0 w 149"/>
              <a:gd name="T29" fmla="*/ 62325 h 196"/>
              <a:gd name="T30" fmla="*/ 28271 w 149"/>
              <a:gd name="T31" fmla="*/ 72627 h 196"/>
              <a:gd name="T32" fmla="*/ 38742 w 149"/>
              <a:gd name="T33" fmla="*/ 86535 h 196"/>
              <a:gd name="T34" fmla="*/ 28271 w 149"/>
              <a:gd name="T35" fmla="*/ 86535 h 196"/>
              <a:gd name="T36" fmla="*/ 28271 w 149"/>
              <a:gd name="T37" fmla="*/ 100442 h 19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49" h="196">
                <a:moveTo>
                  <a:pt x="54" y="195"/>
                </a:moveTo>
                <a:lnTo>
                  <a:pt x="54" y="195"/>
                </a:lnTo>
                <a:cubicBezTo>
                  <a:pt x="74" y="195"/>
                  <a:pt x="81" y="182"/>
                  <a:pt x="87" y="175"/>
                </a:cubicBezTo>
                <a:cubicBezTo>
                  <a:pt x="94" y="168"/>
                  <a:pt x="101" y="155"/>
                  <a:pt x="108" y="148"/>
                </a:cubicBezTo>
                <a:cubicBezTo>
                  <a:pt x="114" y="148"/>
                  <a:pt x="114" y="141"/>
                  <a:pt x="121" y="141"/>
                </a:cubicBezTo>
                <a:cubicBezTo>
                  <a:pt x="128" y="141"/>
                  <a:pt x="135" y="141"/>
                  <a:pt x="141" y="141"/>
                </a:cubicBezTo>
                <a:cubicBezTo>
                  <a:pt x="141" y="141"/>
                  <a:pt x="148" y="141"/>
                  <a:pt x="148" y="148"/>
                </a:cubicBezTo>
                <a:cubicBezTo>
                  <a:pt x="148" y="0"/>
                  <a:pt x="148" y="0"/>
                  <a:pt x="148" y="0"/>
                </a:cubicBezTo>
                <a:lnTo>
                  <a:pt x="141" y="0"/>
                </a:lnTo>
                <a:cubicBezTo>
                  <a:pt x="135" y="6"/>
                  <a:pt x="128" y="6"/>
                  <a:pt x="121" y="13"/>
                </a:cubicBezTo>
                <a:cubicBezTo>
                  <a:pt x="114" y="13"/>
                  <a:pt x="114" y="20"/>
                  <a:pt x="108" y="27"/>
                </a:cubicBezTo>
                <a:cubicBezTo>
                  <a:pt x="101" y="33"/>
                  <a:pt x="94" y="40"/>
                  <a:pt x="87" y="47"/>
                </a:cubicBezTo>
                <a:cubicBezTo>
                  <a:pt x="74" y="60"/>
                  <a:pt x="67" y="67"/>
                  <a:pt x="54" y="81"/>
                </a:cubicBezTo>
                <a:cubicBezTo>
                  <a:pt x="40" y="101"/>
                  <a:pt x="27" y="114"/>
                  <a:pt x="0" y="121"/>
                </a:cubicBezTo>
                <a:cubicBezTo>
                  <a:pt x="27" y="121"/>
                  <a:pt x="47" y="128"/>
                  <a:pt x="54" y="141"/>
                </a:cubicBezTo>
                <a:cubicBezTo>
                  <a:pt x="67" y="148"/>
                  <a:pt x="74" y="155"/>
                  <a:pt x="74" y="168"/>
                </a:cubicBezTo>
                <a:cubicBezTo>
                  <a:pt x="67" y="168"/>
                  <a:pt x="60" y="168"/>
                  <a:pt x="54" y="168"/>
                </a:cubicBezTo>
                <a:cubicBezTo>
                  <a:pt x="33" y="175"/>
                  <a:pt x="20" y="182"/>
                  <a:pt x="54" y="19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72" name="Freeform 260"/>
          <p:cNvSpPr>
            <a:spLocks noChangeArrowheads="1"/>
          </p:cNvSpPr>
          <p:nvPr/>
        </p:nvSpPr>
        <p:spPr bwMode="auto">
          <a:xfrm>
            <a:off x="8748713" y="2699544"/>
            <a:ext cx="38894" cy="97631"/>
          </a:xfrm>
          <a:custGeom>
            <a:avLst/>
            <a:gdLst>
              <a:gd name="T0" fmla="*/ 67013 w 149"/>
              <a:gd name="T1" fmla="*/ 155294 h 373"/>
              <a:gd name="T2" fmla="*/ 67013 w 149"/>
              <a:gd name="T3" fmla="*/ 155294 h 373"/>
              <a:gd name="T4" fmla="*/ 77483 w 149"/>
              <a:gd name="T5" fmla="*/ 141176 h 373"/>
              <a:gd name="T6" fmla="*/ 67013 w 149"/>
              <a:gd name="T7" fmla="*/ 138039 h 373"/>
              <a:gd name="T8" fmla="*/ 20941 w 149"/>
              <a:gd name="T9" fmla="*/ 10980 h 373"/>
              <a:gd name="T10" fmla="*/ 14135 w 149"/>
              <a:gd name="T11" fmla="*/ 0 h 373"/>
              <a:gd name="T12" fmla="*/ 10471 w 149"/>
              <a:gd name="T13" fmla="*/ 81568 h 373"/>
              <a:gd name="T14" fmla="*/ 3665 w 149"/>
              <a:gd name="T15" fmla="*/ 123921 h 373"/>
              <a:gd name="T16" fmla="*/ 3665 w 149"/>
              <a:gd name="T17" fmla="*/ 173071 h 373"/>
              <a:gd name="T18" fmla="*/ 10471 w 149"/>
              <a:gd name="T19" fmla="*/ 190849 h 373"/>
              <a:gd name="T20" fmla="*/ 14135 w 149"/>
              <a:gd name="T21" fmla="*/ 194509 h 373"/>
              <a:gd name="T22" fmla="*/ 20941 w 149"/>
              <a:gd name="T23" fmla="*/ 169411 h 373"/>
              <a:gd name="T24" fmla="*/ 67013 w 149"/>
              <a:gd name="T25" fmla="*/ 155294 h 37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49" h="373">
                <a:moveTo>
                  <a:pt x="128" y="297"/>
                </a:moveTo>
                <a:lnTo>
                  <a:pt x="128" y="297"/>
                </a:lnTo>
                <a:cubicBezTo>
                  <a:pt x="142" y="291"/>
                  <a:pt x="148" y="284"/>
                  <a:pt x="148" y="270"/>
                </a:cubicBezTo>
                <a:cubicBezTo>
                  <a:pt x="142" y="270"/>
                  <a:pt x="135" y="264"/>
                  <a:pt x="128" y="264"/>
                </a:cubicBezTo>
                <a:cubicBezTo>
                  <a:pt x="27" y="210"/>
                  <a:pt x="88" y="102"/>
                  <a:pt x="40" y="21"/>
                </a:cubicBezTo>
                <a:cubicBezTo>
                  <a:pt x="34" y="14"/>
                  <a:pt x="34" y="7"/>
                  <a:pt x="27" y="0"/>
                </a:cubicBezTo>
                <a:cubicBezTo>
                  <a:pt x="40" y="54"/>
                  <a:pt x="34" y="108"/>
                  <a:pt x="20" y="156"/>
                </a:cubicBezTo>
                <a:cubicBezTo>
                  <a:pt x="20" y="183"/>
                  <a:pt x="13" y="210"/>
                  <a:pt x="7" y="237"/>
                </a:cubicBezTo>
                <a:cubicBezTo>
                  <a:pt x="0" y="270"/>
                  <a:pt x="0" y="304"/>
                  <a:pt x="7" y="331"/>
                </a:cubicBezTo>
                <a:cubicBezTo>
                  <a:pt x="7" y="345"/>
                  <a:pt x="13" y="358"/>
                  <a:pt x="20" y="365"/>
                </a:cubicBezTo>
                <a:cubicBezTo>
                  <a:pt x="20" y="372"/>
                  <a:pt x="27" y="372"/>
                  <a:pt x="27" y="372"/>
                </a:cubicBezTo>
                <a:cubicBezTo>
                  <a:pt x="20" y="345"/>
                  <a:pt x="27" y="331"/>
                  <a:pt x="40" y="324"/>
                </a:cubicBezTo>
                <a:cubicBezTo>
                  <a:pt x="61" y="304"/>
                  <a:pt x="101" y="311"/>
                  <a:pt x="128" y="29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73" name="Freeform 261"/>
          <p:cNvSpPr>
            <a:spLocks noChangeArrowheads="1"/>
          </p:cNvSpPr>
          <p:nvPr/>
        </p:nvSpPr>
        <p:spPr bwMode="auto">
          <a:xfrm>
            <a:off x="8390732" y="2547144"/>
            <a:ext cx="188119" cy="221456"/>
          </a:xfrm>
          <a:custGeom>
            <a:avLst/>
            <a:gdLst>
              <a:gd name="T0" fmla="*/ 319623 w 724"/>
              <a:gd name="T1" fmla="*/ 406972 h 852"/>
              <a:gd name="T2" fmla="*/ 291559 w 724"/>
              <a:gd name="T3" fmla="*/ 319132 h 852"/>
              <a:gd name="T4" fmla="*/ 298315 w 724"/>
              <a:gd name="T5" fmla="*/ 294704 h 852"/>
              <a:gd name="T6" fmla="*/ 340412 w 724"/>
              <a:gd name="T7" fmla="*/ 277032 h 852"/>
              <a:gd name="T8" fmla="*/ 351326 w 724"/>
              <a:gd name="T9" fmla="*/ 242208 h 852"/>
              <a:gd name="T10" fmla="*/ 372114 w 724"/>
              <a:gd name="T11" fmla="*/ 154369 h 852"/>
              <a:gd name="T12" fmla="*/ 364838 w 724"/>
              <a:gd name="T13" fmla="*/ 129940 h 852"/>
              <a:gd name="T14" fmla="*/ 340412 w 724"/>
              <a:gd name="T15" fmla="*/ 42101 h 852"/>
              <a:gd name="T16" fmla="*/ 273889 w 724"/>
              <a:gd name="T17" fmla="*/ 38462 h 852"/>
              <a:gd name="T18" fmla="*/ 273889 w 724"/>
              <a:gd name="T19" fmla="*/ 91478 h 852"/>
              <a:gd name="T20" fmla="*/ 281165 w 724"/>
              <a:gd name="T21" fmla="*/ 126302 h 852"/>
              <a:gd name="T22" fmla="*/ 245824 w 724"/>
              <a:gd name="T23" fmla="*/ 129940 h 852"/>
              <a:gd name="T24" fmla="*/ 217760 w 724"/>
              <a:gd name="T25" fmla="*/ 126302 h 852"/>
              <a:gd name="T26" fmla="*/ 231792 w 724"/>
              <a:gd name="T27" fmla="*/ 115906 h 852"/>
              <a:gd name="T28" fmla="*/ 231792 w 724"/>
              <a:gd name="T29" fmla="*/ 52496 h 852"/>
              <a:gd name="T30" fmla="*/ 207365 w 724"/>
              <a:gd name="T31" fmla="*/ 38462 h 852"/>
              <a:gd name="T32" fmla="*/ 196971 w 724"/>
              <a:gd name="T33" fmla="*/ 48857 h 852"/>
              <a:gd name="T34" fmla="*/ 168387 w 724"/>
              <a:gd name="T35" fmla="*/ 76924 h 852"/>
              <a:gd name="T36" fmla="*/ 115896 w 724"/>
              <a:gd name="T37" fmla="*/ 10395 h 852"/>
              <a:gd name="T38" fmla="*/ 151236 w 724"/>
              <a:gd name="T39" fmla="*/ 154369 h 852"/>
              <a:gd name="T40" fmla="*/ 182419 w 724"/>
              <a:gd name="T41" fmla="*/ 150730 h 852"/>
              <a:gd name="T42" fmla="*/ 214122 w 724"/>
              <a:gd name="T43" fmla="*/ 154369 h 852"/>
              <a:gd name="T44" fmla="*/ 245824 w 724"/>
              <a:gd name="T45" fmla="*/ 161645 h 852"/>
              <a:gd name="T46" fmla="*/ 298315 w 724"/>
              <a:gd name="T47" fmla="*/ 175679 h 852"/>
              <a:gd name="T48" fmla="*/ 273889 w 724"/>
              <a:gd name="T49" fmla="*/ 217779 h 852"/>
              <a:gd name="T50" fmla="*/ 231792 w 724"/>
              <a:gd name="T51" fmla="*/ 242208 h 852"/>
              <a:gd name="T52" fmla="*/ 231792 w 724"/>
              <a:gd name="T53" fmla="*/ 238570 h 852"/>
              <a:gd name="T54" fmla="*/ 231792 w 724"/>
              <a:gd name="T55" fmla="*/ 192831 h 852"/>
              <a:gd name="T56" fmla="*/ 196971 w 724"/>
              <a:gd name="T57" fmla="*/ 210503 h 852"/>
              <a:gd name="T58" fmla="*/ 154355 w 724"/>
              <a:gd name="T59" fmla="*/ 228174 h 852"/>
              <a:gd name="T60" fmla="*/ 91469 w 724"/>
              <a:gd name="T61" fmla="*/ 80563 h 852"/>
              <a:gd name="T62" fmla="*/ 91469 w 724"/>
              <a:gd name="T63" fmla="*/ 133578 h 852"/>
              <a:gd name="T64" fmla="*/ 63405 w 724"/>
              <a:gd name="T65" fmla="*/ 143973 h 852"/>
              <a:gd name="T66" fmla="*/ 21308 w 724"/>
              <a:gd name="T67" fmla="*/ 168402 h 852"/>
              <a:gd name="T68" fmla="*/ 21308 w 724"/>
              <a:gd name="T69" fmla="*/ 200107 h 852"/>
              <a:gd name="T70" fmla="*/ 63405 w 724"/>
              <a:gd name="T71" fmla="*/ 206864 h 852"/>
              <a:gd name="T72" fmla="*/ 137204 w 724"/>
              <a:gd name="T73" fmla="*/ 248965 h 852"/>
              <a:gd name="T74" fmla="*/ 182419 w 724"/>
              <a:gd name="T75" fmla="*/ 305099 h 852"/>
              <a:gd name="T76" fmla="*/ 221398 w 724"/>
              <a:gd name="T77" fmla="*/ 294704 h 852"/>
              <a:gd name="T78" fmla="*/ 231792 w 724"/>
              <a:gd name="T79" fmla="*/ 284308 h 852"/>
              <a:gd name="T80" fmla="*/ 231792 w 724"/>
              <a:gd name="T81" fmla="*/ 262998 h 852"/>
              <a:gd name="T82" fmla="*/ 228154 w 724"/>
              <a:gd name="T83" fmla="*/ 326409 h 852"/>
              <a:gd name="T84" fmla="*/ 228154 w 724"/>
              <a:gd name="T85" fmla="*/ 406972 h 852"/>
              <a:gd name="T86" fmla="*/ 273889 w 724"/>
              <a:gd name="T87" fmla="*/ 428282 h 852"/>
              <a:gd name="T88" fmla="*/ 319623 w 724"/>
              <a:gd name="T89" fmla="*/ 417367 h 852"/>
              <a:gd name="T90" fmla="*/ 245824 w 724"/>
              <a:gd name="T91" fmla="*/ 347199 h 852"/>
              <a:gd name="T92" fmla="*/ 263494 w 724"/>
              <a:gd name="T93" fmla="*/ 361233 h 852"/>
              <a:gd name="T94" fmla="*/ 267132 w 724"/>
              <a:gd name="T95" fmla="*/ 361233 h 852"/>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724" h="852">
                <a:moveTo>
                  <a:pt x="615" y="803"/>
                </a:moveTo>
                <a:lnTo>
                  <a:pt x="615" y="803"/>
                </a:lnTo>
                <a:cubicBezTo>
                  <a:pt x="622" y="797"/>
                  <a:pt x="628" y="797"/>
                  <a:pt x="628" y="783"/>
                </a:cubicBezTo>
                <a:cubicBezTo>
                  <a:pt x="622" y="783"/>
                  <a:pt x="622" y="783"/>
                  <a:pt x="615" y="783"/>
                </a:cubicBezTo>
                <a:cubicBezTo>
                  <a:pt x="595" y="776"/>
                  <a:pt x="581" y="763"/>
                  <a:pt x="574" y="749"/>
                </a:cubicBezTo>
                <a:cubicBezTo>
                  <a:pt x="568" y="736"/>
                  <a:pt x="561" y="722"/>
                  <a:pt x="554" y="716"/>
                </a:cubicBezTo>
                <a:cubicBezTo>
                  <a:pt x="561" y="716"/>
                  <a:pt x="561" y="709"/>
                  <a:pt x="561" y="689"/>
                </a:cubicBezTo>
                <a:cubicBezTo>
                  <a:pt x="520" y="675"/>
                  <a:pt x="568" y="655"/>
                  <a:pt x="561" y="614"/>
                </a:cubicBezTo>
                <a:cubicBezTo>
                  <a:pt x="547" y="614"/>
                  <a:pt x="541" y="614"/>
                  <a:pt x="527" y="608"/>
                </a:cubicBezTo>
                <a:cubicBezTo>
                  <a:pt x="547" y="594"/>
                  <a:pt x="561" y="574"/>
                  <a:pt x="574" y="567"/>
                </a:cubicBezTo>
                <a:cubicBezTo>
                  <a:pt x="581" y="560"/>
                  <a:pt x="595" y="560"/>
                  <a:pt x="615" y="581"/>
                </a:cubicBezTo>
                <a:cubicBezTo>
                  <a:pt x="622" y="581"/>
                  <a:pt x="622" y="587"/>
                  <a:pt x="628" y="587"/>
                </a:cubicBezTo>
                <a:cubicBezTo>
                  <a:pt x="628" y="574"/>
                  <a:pt x="635" y="560"/>
                  <a:pt x="642" y="554"/>
                </a:cubicBezTo>
                <a:cubicBezTo>
                  <a:pt x="649" y="547"/>
                  <a:pt x="649" y="540"/>
                  <a:pt x="655" y="533"/>
                </a:cubicBezTo>
                <a:cubicBezTo>
                  <a:pt x="662" y="527"/>
                  <a:pt x="662" y="520"/>
                  <a:pt x="669" y="513"/>
                </a:cubicBezTo>
                <a:cubicBezTo>
                  <a:pt x="669" y="513"/>
                  <a:pt x="669" y="513"/>
                  <a:pt x="669" y="520"/>
                </a:cubicBezTo>
                <a:cubicBezTo>
                  <a:pt x="669" y="513"/>
                  <a:pt x="669" y="513"/>
                  <a:pt x="669" y="506"/>
                </a:cubicBezTo>
                <a:cubicBezTo>
                  <a:pt x="676" y="500"/>
                  <a:pt x="676" y="486"/>
                  <a:pt x="676" y="466"/>
                </a:cubicBezTo>
                <a:lnTo>
                  <a:pt x="669" y="466"/>
                </a:lnTo>
                <a:cubicBezTo>
                  <a:pt x="669" y="405"/>
                  <a:pt x="676" y="371"/>
                  <a:pt x="676" y="331"/>
                </a:cubicBezTo>
                <a:cubicBezTo>
                  <a:pt x="682" y="331"/>
                  <a:pt x="696" y="324"/>
                  <a:pt x="702" y="311"/>
                </a:cubicBezTo>
                <a:cubicBezTo>
                  <a:pt x="709" y="311"/>
                  <a:pt x="709" y="304"/>
                  <a:pt x="716" y="297"/>
                </a:cubicBezTo>
                <a:cubicBezTo>
                  <a:pt x="709" y="297"/>
                  <a:pt x="709" y="297"/>
                  <a:pt x="702" y="297"/>
                </a:cubicBezTo>
                <a:cubicBezTo>
                  <a:pt x="696" y="297"/>
                  <a:pt x="682" y="297"/>
                  <a:pt x="669" y="297"/>
                </a:cubicBezTo>
                <a:cubicBezTo>
                  <a:pt x="669" y="284"/>
                  <a:pt x="669" y="270"/>
                  <a:pt x="669" y="263"/>
                </a:cubicBezTo>
                <a:cubicBezTo>
                  <a:pt x="676" y="257"/>
                  <a:pt x="689" y="257"/>
                  <a:pt x="702" y="250"/>
                </a:cubicBezTo>
                <a:cubicBezTo>
                  <a:pt x="709" y="250"/>
                  <a:pt x="716" y="250"/>
                  <a:pt x="723" y="243"/>
                </a:cubicBezTo>
                <a:cubicBezTo>
                  <a:pt x="716" y="243"/>
                  <a:pt x="709" y="236"/>
                  <a:pt x="702" y="230"/>
                </a:cubicBezTo>
                <a:cubicBezTo>
                  <a:pt x="655" y="196"/>
                  <a:pt x="649" y="155"/>
                  <a:pt x="676" y="94"/>
                </a:cubicBezTo>
                <a:cubicBezTo>
                  <a:pt x="669" y="88"/>
                  <a:pt x="662" y="88"/>
                  <a:pt x="655" y="81"/>
                </a:cubicBezTo>
                <a:cubicBezTo>
                  <a:pt x="649" y="81"/>
                  <a:pt x="649" y="81"/>
                  <a:pt x="642" y="81"/>
                </a:cubicBezTo>
                <a:cubicBezTo>
                  <a:pt x="635" y="74"/>
                  <a:pt x="628" y="74"/>
                  <a:pt x="615" y="74"/>
                </a:cubicBezTo>
                <a:cubicBezTo>
                  <a:pt x="601" y="74"/>
                  <a:pt x="588" y="67"/>
                  <a:pt x="574" y="67"/>
                </a:cubicBezTo>
                <a:cubicBezTo>
                  <a:pt x="561" y="67"/>
                  <a:pt x="547" y="74"/>
                  <a:pt x="527" y="74"/>
                </a:cubicBezTo>
                <a:cubicBezTo>
                  <a:pt x="520" y="74"/>
                  <a:pt x="514" y="74"/>
                  <a:pt x="507" y="74"/>
                </a:cubicBezTo>
                <a:lnTo>
                  <a:pt x="500" y="74"/>
                </a:lnTo>
                <a:cubicBezTo>
                  <a:pt x="500" y="88"/>
                  <a:pt x="507" y="101"/>
                  <a:pt x="507" y="115"/>
                </a:cubicBezTo>
                <a:cubicBezTo>
                  <a:pt x="514" y="142"/>
                  <a:pt x="520" y="162"/>
                  <a:pt x="527" y="176"/>
                </a:cubicBezTo>
                <a:cubicBezTo>
                  <a:pt x="541" y="203"/>
                  <a:pt x="554" y="223"/>
                  <a:pt x="574" y="236"/>
                </a:cubicBezTo>
                <a:cubicBezTo>
                  <a:pt x="574" y="243"/>
                  <a:pt x="574" y="243"/>
                  <a:pt x="581" y="243"/>
                </a:cubicBezTo>
                <a:cubicBezTo>
                  <a:pt x="574" y="243"/>
                  <a:pt x="574" y="243"/>
                  <a:pt x="574" y="243"/>
                </a:cubicBezTo>
                <a:cubicBezTo>
                  <a:pt x="568" y="250"/>
                  <a:pt x="554" y="250"/>
                  <a:pt x="541" y="243"/>
                </a:cubicBezTo>
                <a:cubicBezTo>
                  <a:pt x="547" y="257"/>
                  <a:pt x="547" y="263"/>
                  <a:pt x="554" y="270"/>
                </a:cubicBezTo>
                <a:cubicBezTo>
                  <a:pt x="547" y="270"/>
                  <a:pt x="541" y="270"/>
                  <a:pt x="527" y="263"/>
                </a:cubicBezTo>
                <a:cubicBezTo>
                  <a:pt x="520" y="263"/>
                  <a:pt x="514" y="263"/>
                  <a:pt x="507" y="263"/>
                </a:cubicBezTo>
                <a:cubicBezTo>
                  <a:pt x="500" y="257"/>
                  <a:pt x="487" y="257"/>
                  <a:pt x="473" y="250"/>
                </a:cubicBezTo>
                <a:cubicBezTo>
                  <a:pt x="466" y="250"/>
                  <a:pt x="453" y="250"/>
                  <a:pt x="446" y="250"/>
                </a:cubicBezTo>
                <a:cubicBezTo>
                  <a:pt x="439" y="250"/>
                  <a:pt x="439" y="250"/>
                  <a:pt x="439" y="250"/>
                </a:cubicBezTo>
                <a:cubicBezTo>
                  <a:pt x="433" y="243"/>
                  <a:pt x="433" y="243"/>
                  <a:pt x="426" y="243"/>
                </a:cubicBezTo>
                <a:cubicBezTo>
                  <a:pt x="419" y="243"/>
                  <a:pt x="419" y="243"/>
                  <a:pt x="419" y="243"/>
                </a:cubicBezTo>
                <a:cubicBezTo>
                  <a:pt x="426" y="236"/>
                  <a:pt x="426" y="230"/>
                  <a:pt x="426" y="223"/>
                </a:cubicBezTo>
                <a:cubicBezTo>
                  <a:pt x="439" y="223"/>
                  <a:pt x="439" y="223"/>
                  <a:pt x="439" y="223"/>
                </a:cubicBezTo>
                <a:cubicBezTo>
                  <a:pt x="446" y="223"/>
                  <a:pt x="446" y="223"/>
                  <a:pt x="446" y="223"/>
                </a:cubicBezTo>
                <a:cubicBezTo>
                  <a:pt x="453" y="223"/>
                  <a:pt x="466" y="216"/>
                  <a:pt x="473" y="216"/>
                </a:cubicBezTo>
                <a:cubicBezTo>
                  <a:pt x="487" y="216"/>
                  <a:pt x="500" y="209"/>
                  <a:pt x="500" y="196"/>
                </a:cubicBezTo>
                <a:cubicBezTo>
                  <a:pt x="487" y="189"/>
                  <a:pt x="480" y="182"/>
                  <a:pt x="473" y="176"/>
                </a:cubicBezTo>
                <a:cubicBezTo>
                  <a:pt x="460" y="155"/>
                  <a:pt x="453" y="128"/>
                  <a:pt x="446" y="101"/>
                </a:cubicBezTo>
                <a:cubicBezTo>
                  <a:pt x="446" y="101"/>
                  <a:pt x="439" y="101"/>
                  <a:pt x="439" y="94"/>
                </a:cubicBezTo>
                <a:cubicBezTo>
                  <a:pt x="439" y="94"/>
                  <a:pt x="433" y="88"/>
                  <a:pt x="426" y="81"/>
                </a:cubicBezTo>
                <a:cubicBezTo>
                  <a:pt x="419" y="81"/>
                  <a:pt x="419" y="74"/>
                  <a:pt x="412" y="74"/>
                </a:cubicBezTo>
                <a:cubicBezTo>
                  <a:pt x="406" y="74"/>
                  <a:pt x="406" y="74"/>
                  <a:pt x="399" y="74"/>
                </a:cubicBezTo>
                <a:cubicBezTo>
                  <a:pt x="406" y="88"/>
                  <a:pt x="412" y="101"/>
                  <a:pt x="412" y="108"/>
                </a:cubicBezTo>
                <a:cubicBezTo>
                  <a:pt x="412" y="115"/>
                  <a:pt x="412" y="115"/>
                  <a:pt x="412" y="115"/>
                </a:cubicBezTo>
                <a:cubicBezTo>
                  <a:pt x="406" y="108"/>
                  <a:pt x="392" y="101"/>
                  <a:pt x="379" y="94"/>
                </a:cubicBezTo>
                <a:cubicBezTo>
                  <a:pt x="372" y="94"/>
                  <a:pt x="372" y="94"/>
                  <a:pt x="372" y="94"/>
                </a:cubicBezTo>
                <a:cubicBezTo>
                  <a:pt x="372" y="121"/>
                  <a:pt x="372" y="142"/>
                  <a:pt x="351" y="148"/>
                </a:cubicBezTo>
                <a:cubicBezTo>
                  <a:pt x="345" y="148"/>
                  <a:pt x="345" y="148"/>
                  <a:pt x="338" y="148"/>
                </a:cubicBezTo>
                <a:cubicBezTo>
                  <a:pt x="338" y="148"/>
                  <a:pt x="331" y="148"/>
                  <a:pt x="324" y="148"/>
                </a:cubicBezTo>
                <a:cubicBezTo>
                  <a:pt x="311" y="128"/>
                  <a:pt x="297" y="81"/>
                  <a:pt x="277" y="47"/>
                </a:cubicBezTo>
                <a:cubicBezTo>
                  <a:pt x="270" y="40"/>
                  <a:pt x="270" y="34"/>
                  <a:pt x="264" y="27"/>
                </a:cubicBezTo>
                <a:cubicBezTo>
                  <a:pt x="250" y="7"/>
                  <a:pt x="237" y="0"/>
                  <a:pt x="223" y="20"/>
                </a:cubicBezTo>
                <a:cubicBezTo>
                  <a:pt x="237" y="67"/>
                  <a:pt x="250" y="108"/>
                  <a:pt x="264" y="148"/>
                </a:cubicBezTo>
                <a:cubicBezTo>
                  <a:pt x="270" y="155"/>
                  <a:pt x="270" y="169"/>
                  <a:pt x="277" y="176"/>
                </a:cubicBezTo>
                <a:cubicBezTo>
                  <a:pt x="291" y="209"/>
                  <a:pt x="304" y="236"/>
                  <a:pt x="324" y="263"/>
                </a:cubicBezTo>
                <a:cubicBezTo>
                  <a:pt x="311" y="270"/>
                  <a:pt x="297" y="284"/>
                  <a:pt x="291" y="297"/>
                </a:cubicBezTo>
                <a:cubicBezTo>
                  <a:pt x="304" y="297"/>
                  <a:pt x="311" y="290"/>
                  <a:pt x="324" y="290"/>
                </a:cubicBezTo>
                <a:cubicBezTo>
                  <a:pt x="331" y="290"/>
                  <a:pt x="338" y="290"/>
                  <a:pt x="338" y="290"/>
                </a:cubicBezTo>
                <a:cubicBezTo>
                  <a:pt x="345" y="290"/>
                  <a:pt x="345" y="290"/>
                  <a:pt x="345" y="290"/>
                </a:cubicBezTo>
                <a:cubicBezTo>
                  <a:pt x="351" y="290"/>
                  <a:pt x="351" y="290"/>
                  <a:pt x="351" y="290"/>
                </a:cubicBezTo>
                <a:cubicBezTo>
                  <a:pt x="358" y="304"/>
                  <a:pt x="365" y="317"/>
                  <a:pt x="379" y="324"/>
                </a:cubicBezTo>
                <a:cubicBezTo>
                  <a:pt x="385" y="331"/>
                  <a:pt x="392" y="338"/>
                  <a:pt x="399" y="344"/>
                </a:cubicBezTo>
                <a:cubicBezTo>
                  <a:pt x="399" y="324"/>
                  <a:pt x="406" y="311"/>
                  <a:pt x="406" y="290"/>
                </a:cubicBezTo>
                <a:cubicBezTo>
                  <a:pt x="412" y="297"/>
                  <a:pt x="412" y="297"/>
                  <a:pt x="412" y="297"/>
                </a:cubicBezTo>
                <a:cubicBezTo>
                  <a:pt x="419" y="297"/>
                  <a:pt x="419" y="297"/>
                  <a:pt x="426" y="297"/>
                </a:cubicBezTo>
                <a:cubicBezTo>
                  <a:pt x="433" y="297"/>
                  <a:pt x="433" y="297"/>
                  <a:pt x="439" y="297"/>
                </a:cubicBezTo>
                <a:cubicBezTo>
                  <a:pt x="446" y="297"/>
                  <a:pt x="446" y="297"/>
                  <a:pt x="446" y="297"/>
                </a:cubicBezTo>
                <a:cubicBezTo>
                  <a:pt x="453" y="304"/>
                  <a:pt x="466" y="304"/>
                  <a:pt x="473" y="311"/>
                </a:cubicBezTo>
                <a:cubicBezTo>
                  <a:pt x="487" y="311"/>
                  <a:pt x="500" y="317"/>
                  <a:pt x="507" y="317"/>
                </a:cubicBezTo>
                <a:cubicBezTo>
                  <a:pt x="527" y="324"/>
                  <a:pt x="527" y="324"/>
                  <a:pt x="527" y="324"/>
                </a:cubicBezTo>
                <a:cubicBezTo>
                  <a:pt x="547" y="331"/>
                  <a:pt x="561" y="331"/>
                  <a:pt x="574" y="338"/>
                </a:cubicBezTo>
                <a:cubicBezTo>
                  <a:pt x="581" y="371"/>
                  <a:pt x="595" y="398"/>
                  <a:pt x="608" y="432"/>
                </a:cubicBezTo>
                <a:cubicBezTo>
                  <a:pt x="601" y="425"/>
                  <a:pt x="588" y="419"/>
                  <a:pt x="574" y="419"/>
                </a:cubicBezTo>
                <a:cubicBezTo>
                  <a:pt x="561" y="412"/>
                  <a:pt x="547" y="412"/>
                  <a:pt x="527" y="419"/>
                </a:cubicBezTo>
                <a:cubicBezTo>
                  <a:pt x="500" y="452"/>
                  <a:pt x="527" y="479"/>
                  <a:pt x="507" y="513"/>
                </a:cubicBezTo>
                <a:cubicBezTo>
                  <a:pt x="507" y="520"/>
                  <a:pt x="500" y="527"/>
                  <a:pt x="487" y="533"/>
                </a:cubicBezTo>
                <a:cubicBezTo>
                  <a:pt x="487" y="513"/>
                  <a:pt x="480" y="500"/>
                  <a:pt x="473" y="486"/>
                </a:cubicBezTo>
                <a:cubicBezTo>
                  <a:pt x="466" y="479"/>
                  <a:pt x="460" y="473"/>
                  <a:pt x="446" y="466"/>
                </a:cubicBezTo>
                <a:lnTo>
                  <a:pt x="439" y="466"/>
                </a:lnTo>
                <a:cubicBezTo>
                  <a:pt x="439" y="459"/>
                  <a:pt x="446" y="459"/>
                  <a:pt x="446" y="459"/>
                </a:cubicBezTo>
                <a:cubicBezTo>
                  <a:pt x="453" y="439"/>
                  <a:pt x="466" y="419"/>
                  <a:pt x="473" y="378"/>
                </a:cubicBezTo>
                <a:cubicBezTo>
                  <a:pt x="473" y="378"/>
                  <a:pt x="473" y="371"/>
                  <a:pt x="473" y="365"/>
                </a:cubicBezTo>
                <a:cubicBezTo>
                  <a:pt x="460" y="365"/>
                  <a:pt x="453" y="365"/>
                  <a:pt x="446" y="371"/>
                </a:cubicBezTo>
                <a:lnTo>
                  <a:pt x="439" y="371"/>
                </a:lnTo>
                <a:cubicBezTo>
                  <a:pt x="433" y="371"/>
                  <a:pt x="433" y="371"/>
                  <a:pt x="426" y="371"/>
                </a:cubicBezTo>
                <a:cubicBezTo>
                  <a:pt x="419" y="378"/>
                  <a:pt x="419" y="378"/>
                  <a:pt x="412" y="385"/>
                </a:cubicBezTo>
                <a:cubicBezTo>
                  <a:pt x="399" y="392"/>
                  <a:pt x="385" y="398"/>
                  <a:pt x="379" y="405"/>
                </a:cubicBezTo>
                <a:cubicBezTo>
                  <a:pt x="372" y="419"/>
                  <a:pt x="358" y="425"/>
                  <a:pt x="351" y="432"/>
                </a:cubicBezTo>
                <a:cubicBezTo>
                  <a:pt x="345" y="432"/>
                  <a:pt x="345" y="432"/>
                  <a:pt x="338" y="432"/>
                </a:cubicBezTo>
                <a:cubicBezTo>
                  <a:pt x="338" y="432"/>
                  <a:pt x="331" y="439"/>
                  <a:pt x="324" y="439"/>
                </a:cubicBezTo>
                <a:cubicBezTo>
                  <a:pt x="318" y="439"/>
                  <a:pt x="311" y="439"/>
                  <a:pt x="297" y="439"/>
                </a:cubicBezTo>
                <a:cubicBezTo>
                  <a:pt x="291" y="432"/>
                  <a:pt x="284" y="425"/>
                  <a:pt x="277" y="412"/>
                </a:cubicBezTo>
                <a:cubicBezTo>
                  <a:pt x="270" y="405"/>
                  <a:pt x="270" y="392"/>
                  <a:pt x="264" y="385"/>
                </a:cubicBezTo>
                <a:cubicBezTo>
                  <a:pt x="237" y="311"/>
                  <a:pt x="264" y="223"/>
                  <a:pt x="196" y="176"/>
                </a:cubicBezTo>
                <a:cubicBezTo>
                  <a:pt x="189" y="169"/>
                  <a:pt x="183" y="162"/>
                  <a:pt x="176" y="155"/>
                </a:cubicBezTo>
                <a:cubicBezTo>
                  <a:pt x="162" y="155"/>
                  <a:pt x="156" y="148"/>
                  <a:pt x="149" y="148"/>
                </a:cubicBezTo>
                <a:cubicBezTo>
                  <a:pt x="149" y="148"/>
                  <a:pt x="142" y="148"/>
                  <a:pt x="142" y="155"/>
                </a:cubicBezTo>
                <a:cubicBezTo>
                  <a:pt x="122" y="176"/>
                  <a:pt x="128" y="203"/>
                  <a:pt x="142" y="216"/>
                </a:cubicBezTo>
                <a:cubicBezTo>
                  <a:pt x="149" y="230"/>
                  <a:pt x="162" y="243"/>
                  <a:pt x="176" y="257"/>
                </a:cubicBezTo>
                <a:cubicBezTo>
                  <a:pt x="196" y="277"/>
                  <a:pt x="210" y="297"/>
                  <a:pt x="183" y="317"/>
                </a:cubicBezTo>
                <a:cubicBezTo>
                  <a:pt x="183" y="311"/>
                  <a:pt x="176" y="311"/>
                  <a:pt x="176" y="304"/>
                </a:cubicBezTo>
                <a:cubicBezTo>
                  <a:pt x="162" y="297"/>
                  <a:pt x="156" y="290"/>
                  <a:pt x="142" y="284"/>
                </a:cubicBezTo>
                <a:cubicBezTo>
                  <a:pt x="135" y="284"/>
                  <a:pt x="128" y="277"/>
                  <a:pt x="122" y="277"/>
                </a:cubicBezTo>
                <a:cubicBezTo>
                  <a:pt x="115" y="277"/>
                  <a:pt x="101" y="270"/>
                  <a:pt x="88" y="270"/>
                </a:cubicBezTo>
                <a:cubicBezTo>
                  <a:pt x="81" y="270"/>
                  <a:pt x="74" y="270"/>
                  <a:pt x="61" y="270"/>
                </a:cubicBezTo>
                <a:cubicBezTo>
                  <a:pt x="74" y="297"/>
                  <a:pt x="68" y="311"/>
                  <a:pt x="61" y="317"/>
                </a:cubicBezTo>
                <a:cubicBezTo>
                  <a:pt x="54" y="317"/>
                  <a:pt x="47" y="317"/>
                  <a:pt x="41" y="324"/>
                </a:cubicBezTo>
                <a:cubicBezTo>
                  <a:pt x="34" y="324"/>
                  <a:pt x="27" y="324"/>
                  <a:pt x="20" y="324"/>
                </a:cubicBezTo>
                <a:cubicBezTo>
                  <a:pt x="7" y="331"/>
                  <a:pt x="0" y="344"/>
                  <a:pt x="14" y="371"/>
                </a:cubicBezTo>
                <a:lnTo>
                  <a:pt x="20" y="378"/>
                </a:lnTo>
                <a:cubicBezTo>
                  <a:pt x="27" y="378"/>
                  <a:pt x="34" y="385"/>
                  <a:pt x="41" y="385"/>
                </a:cubicBezTo>
                <a:cubicBezTo>
                  <a:pt x="47" y="392"/>
                  <a:pt x="54" y="392"/>
                  <a:pt x="61" y="392"/>
                </a:cubicBezTo>
                <a:cubicBezTo>
                  <a:pt x="68" y="398"/>
                  <a:pt x="81" y="398"/>
                  <a:pt x="88" y="398"/>
                </a:cubicBezTo>
                <a:cubicBezTo>
                  <a:pt x="101" y="398"/>
                  <a:pt x="115" y="398"/>
                  <a:pt x="122" y="398"/>
                </a:cubicBezTo>
                <a:cubicBezTo>
                  <a:pt x="128" y="405"/>
                  <a:pt x="135" y="405"/>
                  <a:pt x="142" y="412"/>
                </a:cubicBezTo>
                <a:cubicBezTo>
                  <a:pt x="156" y="419"/>
                  <a:pt x="162" y="425"/>
                  <a:pt x="176" y="432"/>
                </a:cubicBezTo>
                <a:cubicBezTo>
                  <a:pt x="183" y="439"/>
                  <a:pt x="189" y="439"/>
                  <a:pt x="196" y="446"/>
                </a:cubicBezTo>
                <a:cubicBezTo>
                  <a:pt x="223" y="459"/>
                  <a:pt x="243" y="466"/>
                  <a:pt x="264" y="479"/>
                </a:cubicBezTo>
                <a:cubicBezTo>
                  <a:pt x="270" y="486"/>
                  <a:pt x="270" y="486"/>
                  <a:pt x="277" y="486"/>
                </a:cubicBezTo>
                <a:cubicBezTo>
                  <a:pt x="297" y="500"/>
                  <a:pt x="311" y="520"/>
                  <a:pt x="324" y="533"/>
                </a:cubicBezTo>
                <a:cubicBezTo>
                  <a:pt x="331" y="547"/>
                  <a:pt x="338" y="554"/>
                  <a:pt x="338" y="560"/>
                </a:cubicBezTo>
                <a:cubicBezTo>
                  <a:pt x="345" y="574"/>
                  <a:pt x="345" y="581"/>
                  <a:pt x="351" y="587"/>
                </a:cubicBezTo>
                <a:cubicBezTo>
                  <a:pt x="358" y="587"/>
                  <a:pt x="372" y="587"/>
                  <a:pt x="379" y="587"/>
                </a:cubicBezTo>
                <a:cubicBezTo>
                  <a:pt x="392" y="581"/>
                  <a:pt x="399" y="574"/>
                  <a:pt x="412" y="574"/>
                </a:cubicBezTo>
                <a:cubicBezTo>
                  <a:pt x="419" y="567"/>
                  <a:pt x="419" y="567"/>
                  <a:pt x="426" y="567"/>
                </a:cubicBezTo>
                <a:cubicBezTo>
                  <a:pt x="433" y="567"/>
                  <a:pt x="433" y="567"/>
                  <a:pt x="439" y="567"/>
                </a:cubicBezTo>
                <a:lnTo>
                  <a:pt x="446" y="567"/>
                </a:lnTo>
                <a:cubicBezTo>
                  <a:pt x="446" y="560"/>
                  <a:pt x="446" y="554"/>
                  <a:pt x="446" y="547"/>
                </a:cubicBezTo>
                <a:cubicBezTo>
                  <a:pt x="446" y="547"/>
                  <a:pt x="439" y="540"/>
                  <a:pt x="439" y="533"/>
                </a:cubicBezTo>
                <a:cubicBezTo>
                  <a:pt x="433" y="500"/>
                  <a:pt x="433" y="486"/>
                  <a:pt x="439" y="466"/>
                </a:cubicBezTo>
                <a:cubicBezTo>
                  <a:pt x="439" y="479"/>
                  <a:pt x="439" y="479"/>
                  <a:pt x="439" y="479"/>
                </a:cubicBezTo>
                <a:cubicBezTo>
                  <a:pt x="439" y="486"/>
                  <a:pt x="446" y="493"/>
                  <a:pt x="446" y="506"/>
                </a:cubicBezTo>
                <a:cubicBezTo>
                  <a:pt x="453" y="554"/>
                  <a:pt x="466" y="587"/>
                  <a:pt x="473" y="621"/>
                </a:cubicBezTo>
                <a:cubicBezTo>
                  <a:pt x="466" y="621"/>
                  <a:pt x="460" y="614"/>
                  <a:pt x="446" y="614"/>
                </a:cubicBezTo>
                <a:cubicBezTo>
                  <a:pt x="446" y="614"/>
                  <a:pt x="446" y="614"/>
                  <a:pt x="446" y="621"/>
                </a:cubicBezTo>
                <a:cubicBezTo>
                  <a:pt x="446" y="621"/>
                  <a:pt x="439" y="621"/>
                  <a:pt x="439" y="628"/>
                </a:cubicBezTo>
                <a:cubicBezTo>
                  <a:pt x="433" y="635"/>
                  <a:pt x="426" y="648"/>
                  <a:pt x="426" y="662"/>
                </a:cubicBezTo>
                <a:cubicBezTo>
                  <a:pt x="419" y="702"/>
                  <a:pt x="426" y="743"/>
                  <a:pt x="426" y="783"/>
                </a:cubicBezTo>
                <a:cubicBezTo>
                  <a:pt x="433" y="783"/>
                  <a:pt x="433" y="783"/>
                  <a:pt x="439" y="783"/>
                </a:cubicBezTo>
                <a:lnTo>
                  <a:pt x="446" y="783"/>
                </a:lnTo>
                <a:cubicBezTo>
                  <a:pt x="453" y="783"/>
                  <a:pt x="466" y="790"/>
                  <a:pt x="473" y="790"/>
                </a:cubicBezTo>
                <a:cubicBezTo>
                  <a:pt x="487" y="797"/>
                  <a:pt x="500" y="803"/>
                  <a:pt x="507" y="810"/>
                </a:cubicBezTo>
                <a:cubicBezTo>
                  <a:pt x="514" y="810"/>
                  <a:pt x="520" y="817"/>
                  <a:pt x="527" y="824"/>
                </a:cubicBezTo>
                <a:cubicBezTo>
                  <a:pt x="547" y="830"/>
                  <a:pt x="561" y="837"/>
                  <a:pt x="574" y="844"/>
                </a:cubicBezTo>
                <a:cubicBezTo>
                  <a:pt x="588" y="851"/>
                  <a:pt x="595" y="844"/>
                  <a:pt x="601" y="837"/>
                </a:cubicBezTo>
                <a:cubicBezTo>
                  <a:pt x="588" y="837"/>
                  <a:pt x="568" y="830"/>
                  <a:pt x="574" y="810"/>
                </a:cubicBezTo>
                <a:cubicBezTo>
                  <a:pt x="588" y="810"/>
                  <a:pt x="608" y="810"/>
                  <a:pt x="615" y="803"/>
                </a:cubicBezTo>
                <a:close/>
                <a:moveTo>
                  <a:pt x="473" y="702"/>
                </a:moveTo>
                <a:lnTo>
                  <a:pt x="473" y="702"/>
                </a:lnTo>
                <a:cubicBezTo>
                  <a:pt x="466" y="709"/>
                  <a:pt x="460" y="709"/>
                  <a:pt x="446" y="709"/>
                </a:cubicBezTo>
                <a:cubicBezTo>
                  <a:pt x="453" y="709"/>
                  <a:pt x="466" y="689"/>
                  <a:pt x="473" y="668"/>
                </a:cubicBezTo>
                <a:cubicBezTo>
                  <a:pt x="473" y="662"/>
                  <a:pt x="480" y="655"/>
                  <a:pt x="480" y="648"/>
                </a:cubicBezTo>
                <a:cubicBezTo>
                  <a:pt x="480" y="662"/>
                  <a:pt x="487" y="682"/>
                  <a:pt x="487" y="702"/>
                </a:cubicBezTo>
                <a:cubicBezTo>
                  <a:pt x="480" y="702"/>
                  <a:pt x="480" y="702"/>
                  <a:pt x="473" y="702"/>
                </a:cubicBezTo>
                <a:close/>
                <a:moveTo>
                  <a:pt x="507" y="695"/>
                </a:moveTo>
                <a:lnTo>
                  <a:pt x="507" y="695"/>
                </a:lnTo>
                <a:cubicBezTo>
                  <a:pt x="500" y="695"/>
                  <a:pt x="500" y="695"/>
                  <a:pt x="487" y="695"/>
                </a:cubicBezTo>
                <a:cubicBezTo>
                  <a:pt x="493" y="689"/>
                  <a:pt x="500" y="689"/>
                  <a:pt x="507" y="695"/>
                </a:cubicBezTo>
                <a:cubicBezTo>
                  <a:pt x="514" y="695"/>
                  <a:pt x="514" y="695"/>
                  <a:pt x="514" y="695"/>
                </a:cubicBezTo>
                <a:lnTo>
                  <a:pt x="507" y="695"/>
                </a:lnTo>
                <a:close/>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74" name="Freeform 262"/>
          <p:cNvSpPr>
            <a:spLocks noChangeArrowheads="1"/>
          </p:cNvSpPr>
          <p:nvPr/>
        </p:nvSpPr>
        <p:spPr bwMode="auto">
          <a:xfrm>
            <a:off x="8189913" y="2442369"/>
            <a:ext cx="30163" cy="70644"/>
          </a:xfrm>
          <a:custGeom>
            <a:avLst/>
            <a:gdLst>
              <a:gd name="T0" fmla="*/ 48854 w 116"/>
              <a:gd name="T1" fmla="*/ 13945 h 271"/>
              <a:gd name="T2" fmla="*/ 48854 w 116"/>
              <a:gd name="T3" fmla="*/ 13945 h 271"/>
              <a:gd name="T4" fmla="*/ 45254 w 116"/>
              <a:gd name="T5" fmla="*/ 0 h 271"/>
              <a:gd name="T6" fmla="*/ 41654 w 116"/>
              <a:gd name="T7" fmla="*/ 0 h 271"/>
              <a:gd name="T8" fmla="*/ 10799 w 116"/>
              <a:gd name="T9" fmla="*/ 17560 h 271"/>
              <a:gd name="T10" fmla="*/ 3600 w 116"/>
              <a:gd name="T11" fmla="*/ 24791 h 271"/>
              <a:gd name="T12" fmla="*/ 3600 w 116"/>
              <a:gd name="T13" fmla="*/ 59395 h 271"/>
              <a:gd name="T14" fmla="*/ 10799 w 116"/>
              <a:gd name="T15" fmla="*/ 73340 h 271"/>
              <a:gd name="T16" fmla="*/ 41654 w 116"/>
              <a:gd name="T17" fmla="*/ 129119 h 271"/>
              <a:gd name="T18" fmla="*/ 48854 w 116"/>
              <a:gd name="T19" fmla="*/ 132734 h 271"/>
              <a:gd name="T20" fmla="*/ 55539 w 116"/>
              <a:gd name="T21" fmla="*/ 139449 h 271"/>
              <a:gd name="T22" fmla="*/ 59139 w 116"/>
              <a:gd name="T23" fmla="*/ 139449 h 271"/>
              <a:gd name="T24" fmla="*/ 59139 w 116"/>
              <a:gd name="T25" fmla="*/ 139449 h 271"/>
              <a:gd name="T26" fmla="*/ 59139 w 116"/>
              <a:gd name="T27" fmla="*/ 139449 h 271"/>
              <a:gd name="T28" fmla="*/ 55539 w 116"/>
              <a:gd name="T29" fmla="*/ 129119 h 271"/>
              <a:gd name="T30" fmla="*/ 48854 w 116"/>
              <a:gd name="T31" fmla="*/ 104845 h 271"/>
              <a:gd name="T32" fmla="*/ 48854 w 116"/>
              <a:gd name="T33" fmla="*/ 63010 h 271"/>
              <a:gd name="T34" fmla="*/ 48854 w 116"/>
              <a:gd name="T35" fmla="*/ 13945 h 271"/>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16" h="271">
                <a:moveTo>
                  <a:pt x="95" y="27"/>
                </a:moveTo>
                <a:lnTo>
                  <a:pt x="95" y="27"/>
                </a:lnTo>
                <a:cubicBezTo>
                  <a:pt x="95" y="21"/>
                  <a:pt x="95" y="14"/>
                  <a:pt x="88" y="0"/>
                </a:cubicBezTo>
                <a:cubicBezTo>
                  <a:pt x="88" y="0"/>
                  <a:pt x="88" y="0"/>
                  <a:pt x="81" y="0"/>
                </a:cubicBezTo>
                <a:cubicBezTo>
                  <a:pt x="54" y="7"/>
                  <a:pt x="34" y="21"/>
                  <a:pt x="21" y="34"/>
                </a:cubicBezTo>
                <a:cubicBezTo>
                  <a:pt x="14" y="34"/>
                  <a:pt x="14" y="41"/>
                  <a:pt x="7" y="48"/>
                </a:cubicBezTo>
                <a:cubicBezTo>
                  <a:pt x="0" y="68"/>
                  <a:pt x="0" y="88"/>
                  <a:pt x="7" y="115"/>
                </a:cubicBezTo>
                <a:cubicBezTo>
                  <a:pt x="14" y="122"/>
                  <a:pt x="14" y="135"/>
                  <a:pt x="21" y="142"/>
                </a:cubicBezTo>
                <a:cubicBezTo>
                  <a:pt x="34" y="183"/>
                  <a:pt x="61" y="223"/>
                  <a:pt x="81" y="250"/>
                </a:cubicBezTo>
                <a:cubicBezTo>
                  <a:pt x="88" y="250"/>
                  <a:pt x="88" y="257"/>
                  <a:pt x="95" y="257"/>
                </a:cubicBezTo>
                <a:cubicBezTo>
                  <a:pt x="102" y="264"/>
                  <a:pt x="102" y="264"/>
                  <a:pt x="108" y="270"/>
                </a:cubicBezTo>
                <a:cubicBezTo>
                  <a:pt x="108" y="270"/>
                  <a:pt x="108" y="270"/>
                  <a:pt x="115" y="270"/>
                </a:cubicBezTo>
                <a:cubicBezTo>
                  <a:pt x="108" y="264"/>
                  <a:pt x="108" y="257"/>
                  <a:pt x="108" y="250"/>
                </a:cubicBezTo>
                <a:cubicBezTo>
                  <a:pt x="102" y="230"/>
                  <a:pt x="95" y="216"/>
                  <a:pt x="95" y="203"/>
                </a:cubicBezTo>
                <a:cubicBezTo>
                  <a:pt x="88" y="162"/>
                  <a:pt x="88" y="149"/>
                  <a:pt x="95" y="122"/>
                </a:cubicBezTo>
                <a:cubicBezTo>
                  <a:pt x="95" y="102"/>
                  <a:pt x="102" y="75"/>
                  <a:pt x="95" y="2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75" name="Freeform 263"/>
          <p:cNvSpPr>
            <a:spLocks noChangeArrowheads="1"/>
          </p:cNvSpPr>
          <p:nvPr/>
        </p:nvSpPr>
        <p:spPr bwMode="auto">
          <a:xfrm>
            <a:off x="8807450" y="2148682"/>
            <a:ext cx="307182" cy="231775"/>
          </a:xfrm>
          <a:custGeom>
            <a:avLst/>
            <a:gdLst>
              <a:gd name="T0" fmla="*/ 614362 w 1182"/>
              <a:gd name="T1" fmla="*/ 462967 h 892"/>
              <a:gd name="T2" fmla="*/ 555058 w 1182"/>
              <a:gd name="T3" fmla="*/ 406850 h 892"/>
              <a:gd name="T4" fmla="*/ 477548 w 1182"/>
              <a:gd name="T5" fmla="*/ 372037 h 892"/>
              <a:gd name="T6" fmla="*/ 449457 w 1182"/>
              <a:gd name="T7" fmla="*/ 357488 h 892"/>
              <a:gd name="T8" fmla="*/ 400037 w 1182"/>
              <a:gd name="T9" fmla="*/ 336704 h 892"/>
              <a:gd name="T10" fmla="*/ 371946 w 1182"/>
              <a:gd name="T11" fmla="*/ 301370 h 892"/>
              <a:gd name="T12" fmla="*/ 319406 w 1182"/>
              <a:gd name="T13" fmla="*/ 280586 h 892"/>
              <a:gd name="T14" fmla="*/ 238774 w 1182"/>
              <a:gd name="T15" fmla="*/ 189136 h 892"/>
              <a:gd name="T16" fmla="*/ 172188 w 1182"/>
              <a:gd name="T17" fmla="*/ 118989 h 892"/>
              <a:gd name="T18" fmla="*/ 172188 w 1182"/>
              <a:gd name="T19" fmla="*/ 108597 h 892"/>
              <a:gd name="T20" fmla="*/ 238774 w 1182"/>
              <a:gd name="T21" fmla="*/ 87813 h 892"/>
              <a:gd name="T22" fmla="*/ 329810 w 1182"/>
              <a:gd name="T23" fmla="*/ 70147 h 892"/>
              <a:gd name="T24" fmla="*/ 396916 w 1182"/>
              <a:gd name="T25" fmla="*/ 59754 h 892"/>
              <a:gd name="T26" fmla="*/ 439053 w 1182"/>
              <a:gd name="T27" fmla="*/ 56117 h 892"/>
              <a:gd name="T28" fmla="*/ 470265 w 1182"/>
              <a:gd name="T29" fmla="*/ 52480 h 892"/>
              <a:gd name="T30" fmla="*/ 487952 w 1182"/>
              <a:gd name="T31" fmla="*/ 48843 h 892"/>
              <a:gd name="T32" fmla="*/ 459861 w 1182"/>
              <a:gd name="T33" fmla="*/ 42088 h 892"/>
              <a:gd name="T34" fmla="*/ 407320 w 1182"/>
              <a:gd name="T35" fmla="*/ 34813 h 892"/>
              <a:gd name="T36" fmla="*/ 371946 w 1182"/>
              <a:gd name="T37" fmla="*/ 34813 h 892"/>
              <a:gd name="T38" fmla="*/ 284552 w 1182"/>
              <a:gd name="T39" fmla="*/ 38451 h 892"/>
              <a:gd name="T40" fmla="*/ 221087 w 1182"/>
              <a:gd name="T41" fmla="*/ 56117 h 892"/>
              <a:gd name="T42" fmla="*/ 133172 w 1182"/>
              <a:gd name="T43" fmla="*/ 87813 h 892"/>
              <a:gd name="T44" fmla="*/ 119127 w 1182"/>
              <a:gd name="T45" fmla="*/ 94568 h 892"/>
              <a:gd name="T46" fmla="*/ 98319 w 1182"/>
              <a:gd name="T47" fmla="*/ 98205 h 892"/>
              <a:gd name="T48" fmla="*/ 73349 w 1182"/>
              <a:gd name="T49" fmla="*/ 62872 h 892"/>
              <a:gd name="T50" fmla="*/ 45258 w 1182"/>
              <a:gd name="T51" fmla="*/ 31696 h 892"/>
              <a:gd name="T52" fmla="*/ 24450 w 1182"/>
              <a:gd name="T53" fmla="*/ 87813 h 892"/>
              <a:gd name="T54" fmla="*/ 14046 w 1182"/>
              <a:gd name="T55" fmla="*/ 143930 h 892"/>
              <a:gd name="T56" fmla="*/ 3121 w 1182"/>
              <a:gd name="T57" fmla="*/ 150685 h 892"/>
              <a:gd name="T58" fmla="*/ 28091 w 1182"/>
              <a:gd name="T59" fmla="*/ 182381 h 892"/>
              <a:gd name="T60" fmla="*/ 52541 w 1182"/>
              <a:gd name="T61" fmla="*/ 136656 h 892"/>
              <a:gd name="T62" fmla="*/ 87394 w 1182"/>
              <a:gd name="T63" fmla="*/ 129901 h 892"/>
              <a:gd name="T64" fmla="*/ 87394 w 1182"/>
              <a:gd name="T65" fmla="*/ 140293 h 892"/>
              <a:gd name="T66" fmla="*/ 87394 w 1182"/>
              <a:gd name="T67" fmla="*/ 171989 h 892"/>
              <a:gd name="T68" fmla="*/ 133172 w 1182"/>
              <a:gd name="T69" fmla="*/ 161077 h 892"/>
              <a:gd name="T70" fmla="*/ 172188 w 1182"/>
              <a:gd name="T71" fmla="*/ 154322 h 892"/>
              <a:gd name="T72" fmla="*/ 172188 w 1182"/>
              <a:gd name="T73" fmla="*/ 189136 h 892"/>
              <a:gd name="T74" fmla="*/ 168546 w 1182"/>
              <a:gd name="T75" fmla="*/ 242136 h 892"/>
              <a:gd name="T76" fmla="*/ 217446 w 1182"/>
              <a:gd name="T77" fmla="*/ 238498 h 892"/>
              <a:gd name="T78" fmla="*/ 210683 w 1182"/>
              <a:gd name="T79" fmla="*/ 290978 h 892"/>
              <a:gd name="T80" fmla="*/ 249178 w 1182"/>
              <a:gd name="T81" fmla="*/ 305008 h 892"/>
              <a:gd name="T82" fmla="*/ 284552 w 1182"/>
              <a:gd name="T83" fmla="*/ 301370 h 892"/>
              <a:gd name="T84" fmla="*/ 252820 w 1182"/>
              <a:gd name="T85" fmla="*/ 357488 h 892"/>
              <a:gd name="T86" fmla="*/ 224728 w 1182"/>
              <a:gd name="T87" fmla="*/ 396458 h 892"/>
              <a:gd name="T88" fmla="*/ 252820 w 1182"/>
              <a:gd name="T89" fmla="*/ 410487 h 892"/>
              <a:gd name="T90" fmla="*/ 252820 w 1182"/>
              <a:gd name="T91" fmla="*/ 424517 h 892"/>
              <a:gd name="T92" fmla="*/ 301719 w 1182"/>
              <a:gd name="T93" fmla="*/ 417242 h 892"/>
              <a:gd name="T94" fmla="*/ 371946 w 1182"/>
              <a:gd name="T95" fmla="*/ 414125 h 892"/>
              <a:gd name="T96" fmla="*/ 371946 w 1182"/>
              <a:gd name="T97" fmla="*/ 368399 h 892"/>
              <a:gd name="T98" fmla="*/ 382871 w 1182"/>
              <a:gd name="T99" fmla="*/ 382429 h 892"/>
              <a:gd name="T100" fmla="*/ 407320 w 1182"/>
              <a:gd name="T101" fmla="*/ 424517 h 892"/>
              <a:gd name="T102" fmla="*/ 459861 w 1182"/>
              <a:gd name="T103" fmla="*/ 400095 h 892"/>
              <a:gd name="T104" fmla="*/ 484311 w 1182"/>
              <a:gd name="T105" fmla="*/ 424517 h 892"/>
              <a:gd name="T106" fmla="*/ 459861 w 1182"/>
              <a:gd name="T107" fmla="*/ 417242 h 892"/>
              <a:gd name="T108" fmla="*/ 439053 w 1182"/>
              <a:gd name="T109" fmla="*/ 462967 h 892"/>
              <a:gd name="T110" fmla="*/ 470265 w 1182"/>
              <a:gd name="T111" fmla="*/ 456213 h 892"/>
              <a:gd name="T112" fmla="*/ 537371 w 1182"/>
              <a:gd name="T113" fmla="*/ 448938 h 892"/>
              <a:gd name="T114" fmla="*/ 73349 w 1182"/>
              <a:gd name="T115" fmla="*/ 115872 h 892"/>
              <a:gd name="T116" fmla="*/ 52541 w 1182"/>
              <a:gd name="T117" fmla="*/ 129901 h 892"/>
              <a:gd name="T118" fmla="*/ 87394 w 1182"/>
              <a:gd name="T119" fmla="*/ 112235 h 892"/>
              <a:gd name="T120" fmla="*/ 287673 w 1182"/>
              <a:gd name="T121" fmla="*/ 375154 h 892"/>
              <a:gd name="T122" fmla="*/ 329810 w 1182"/>
              <a:gd name="T123" fmla="*/ 361125 h 89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1182" h="892">
                <a:moveTo>
                  <a:pt x="1127" y="878"/>
                </a:moveTo>
                <a:lnTo>
                  <a:pt x="1127" y="878"/>
                </a:lnTo>
                <a:cubicBezTo>
                  <a:pt x="1134" y="878"/>
                  <a:pt x="1134" y="878"/>
                  <a:pt x="1134" y="878"/>
                </a:cubicBezTo>
                <a:cubicBezTo>
                  <a:pt x="1148" y="884"/>
                  <a:pt x="1168" y="884"/>
                  <a:pt x="1181" y="891"/>
                </a:cubicBezTo>
                <a:cubicBezTo>
                  <a:pt x="1168" y="871"/>
                  <a:pt x="1154" y="851"/>
                  <a:pt x="1134" y="837"/>
                </a:cubicBezTo>
                <a:cubicBezTo>
                  <a:pt x="1134" y="830"/>
                  <a:pt x="1127" y="830"/>
                  <a:pt x="1127" y="830"/>
                </a:cubicBezTo>
                <a:cubicBezTo>
                  <a:pt x="1121" y="824"/>
                  <a:pt x="1114" y="817"/>
                  <a:pt x="1114" y="817"/>
                </a:cubicBezTo>
                <a:cubicBezTo>
                  <a:pt x="1094" y="803"/>
                  <a:pt x="1080" y="790"/>
                  <a:pt x="1067" y="783"/>
                </a:cubicBezTo>
                <a:cubicBezTo>
                  <a:pt x="1053" y="776"/>
                  <a:pt x="1046" y="770"/>
                  <a:pt x="1033" y="763"/>
                </a:cubicBezTo>
                <a:cubicBezTo>
                  <a:pt x="1012" y="749"/>
                  <a:pt x="985" y="743"/>
                  <a:pt x="958" y="729"/>
                </a:cubicBezTo>
                <a:cubicBezTo>
                  <a:pt x="952" y="729"/>
                  <a:pt x="945" y="722"/>
                  <a:pt x="938" y="722"/>
                </a:cubicBezTo>
                <a:cubicBezTo>
                  <a:pt x="918" y="716"/>
                  <a:pt x="918" y="716"/>
                  <a:pt x="918" y="716"/>
                </a:cubicBezTo>
                <a:cubicBezTo>
                  <a:pt x="904" y="709"/>
                  <a:pt x="904" y="709"/>
                  <a:pt x="904" y="709"/>
                </a:cubicBezTo>
                <a:cubicBezTo>
                  <a:pt x="898" y="702"/>
                  <a:pt x="898" y="702"/>
                  <a:pt x="898" y="702"/>
                </a:cubicBezTo>
                <a:cubicBezTo>
                  <a:pt x="884" y="695"/>
                  <a:pt x="884" y="695"/>
                  <a:pt x="884" y="695"/>
                </a:cubicBezTo>
                <a:cubicBezTo>
                  <a:pt x="864" y="688"/>
                  <a:pt x="864" y="688"/>
                  <a:pt x="864" y="688"/>
                </a:cubicBezTo>
                <a:cubicBezTo>
                  <a:pt x="857" y="688"/>
                  <a:pt x="850" y="682"/>
                  <a:pt x="844" y="682"/>
                </a:cubicBezTo>
                <a:cubicBezTo>
                  <a:pt x="823" y="675"/>
                  <a:pt x="810" y="668"/>
                  <a:pt x="790" y="655"/>
                </a:cubicBezTo>
                <a:cubicBezTo>
                  <a:pt x="783" y="655"/>
                  <a:pt x="783" y="655"/>
                  <a:pt x="783" y="655"/>
                </a:cubicBezTo>
                <a:cubicBezTo>
                  <a:pt x="776" y="655"/>
                  <a:pt x="776" y="648"/>
                  <a:pt x="769" y="648"/>
                </a:cubicBezTo>
                <a:cubicBezTo>
                  <a:pt x="763" y="641"/>
                  <a:pt x="763" y="641"/>
                  <a:pt x="763" y="641"/>
                </a:cubicBezTo>
                <a:cubicBezTo>
                  <a:pt x="756" y="641"/>
                  <a:pt x="749" y="634"/>
                  <a:pt x="736" y="634"/>
                </a:cubicBezTo>
                <a:cubicBezTo>
                  <a:pt x="736" y="628"/>
                  <a:pt x="729" y="628"/>
                  <a:pt x="722" y="621"/>
                </a:cubicBezTo>
                <a:cubicBezTo>
                  <a:pt x="722" y="607"/>
                  <a:pt x="715" y="594"/>
                  <a:pt x="715" y="580"/>
                </a:cubicBezTo>
                <a:cubicBezTo>
                  <a:pt x="709" y="560"/>
                  <a:pt x="702" y="540"/>
                  <a:pt x="695" y="520"/>
                </a:cubicBezTo>
                <a:cubicBezTo>
                  <a:pt x="682" y="506"/>
                  <a:pt x="668" y="499"/>
                  <a:pt x="655" y="493"/>
                </a:cubicBezTo>
                <a:cubicBezTo>
                  <a:pt x="634" y="513"/>
                  <a:pt x="634" y="513"/>
                  <a:pt x="634" y="513"/>
                </a:cubicBezTo>
                <a:cubicBezTo>
                  <a:pt x="614" y="540"/>
                  <a:pt x="614" y="540"/>
                  <a:pt x="614" y="540"/>
                </a:cubicBezTo>
                <a:cubicBezTo>
                  <a:pt x="607" y="533"/>
                  <a:pt x="601" y="526"/>
                  <a:pt x="594" y="520"/>
                </a:cubicBezTo>
                <a:cubicBezTo>
                  <a:pt x="580" y="506"/>
                  <a:pt x="560" y="486"/>
                  <a:pt x="547" y="472"/>
                </a:cubicBezTo>
                <a:cubicBezTo>
                  <a:pt x="526" y="445"/>
                  <a:pt x="506" y="425"/>
                  <a:pt x="486" y="398"/>
                </a:cubicBezTo>
                <a:cubicBezTo>
                  <a:pt x="479" y="391"/>
                  <a:pt x="472" y="378"/>
                  <a:pt x="459" y="364"/>
                </a:cubicBezTo>
                <a:cubicBezTo>
                  <a:pt x="452" y="358"/>
                  <a:pt x="439" y="344"/>
                  <a:pt x="432" y="331"/>
                </a:cubicBezTo>
                <a:cubicBezTo>
                  <a:pt x="425" y="324"/>
                  <a:pt x="425" y="324"/>
                  <a:pt x="425" y="324"/>
                </a:cubicBezTo>
                <a:cubicBezTo>
                  <a:pt x="412" y="310"/>
                  <a:pt x="398" y="297"/>
                  <a:pt x="385" y="283"/>
                </a:cubicBezTo>
                <a:cubicBezTo>
                  <a:pt x="364" y="263"/>
                  <a:pt x="351" y="250"/>
                  <a:pt x="331" y="229"/>
                </a:cubicBezTo>
                <a:cubicBezTo>
                  <a:pt x="324" y="229"/>
                  <a:pt x="324" y="229"/>
                  <a:pt x="324" y="229"/>
                </a:cubicBezTo>
                <a:cubicBezTo>
                  <a:pt x="317" y="223"/>
                  <a:pt x="310" y="216"/>
                  <a:pt x="304" y="216"/>
                </a:cubicBezTo>
                <a:cubicBezTo>
                  <a:pt x="324" y="209"/>
                  <a:pt x="324" y="209"/>
                  <a:pt x="324" y="209"/>
                </a:cubicBezTo>
                <a:cubicBezTo>
                  <a:pt x="331" y="209"/>
                  <a:pt x="331" y="209"/>
                  <a:pt x="331" y="209"/>
                </a:cubicBezTo>
                <a:cubicBezTo>
                  <a:pt x="344" y="202"/>
                  <a:pt x="364" y="196"/>
                  <a:pt x="385" y="189"/>
                </a:cubicBezTo>
                <a:cubicBezTo>
                  <a:pt x="398" y="189"/>
                  <a:pt x="412" y="182"/>
                  <a:pt x="425" y="182"/>
                </a:cubicBezTo>
                <a:cubicBezTo>
                  <a:pt x="432" y="182"/>
                  <a:pt x="432" y="182"/>
                  <a:pt x="432" y="182"/>
                </a:cubicBezTo>
                <a:cubicBezTo>
                  <a:pt x="439" y="175"/>
                  <a:pt x="452" y="175"/>
                  <a:pt x="459" y="169"/>
                </a:cubicBezTo>
                <a:cubicBezTo>
                  <a:pt x="472" y="169"/>
                  <a:pt x="479" y="169"/>
                  <a:pt x="486" y="162"/>
                </a:cubicBezTo>
                <a:cubicBezTo>
                  <a:pt x="506" y="162"/>
                  <a:pt x="526" y="155"/>
                  <a:pt x="547" y="148"/>
                </a:cubicBezTo>
                <a:cubicBezTo>
                  <a:pt x="560" y="148"/>
                  <a:pt x="580" y="142"/>
                  <a:pt x="594" y="142"/>
                </a:cubicBezTo>
                <a:cubicBezTo>
                  <a:pt x="607" y="135"/>
                  <a:pt x="621" y="135"/>
                  <a:pt x="634" y="135"/>
                </a:cubicBezTo>
                <a:cubicBezTo>
                  <a:pt x="655" y="128"/>
                  <a:pt x="675" y="128"/>
                  <a:pt x="695" y="121"/>
                </a:cubicBezTo>
                <a:cubicBezTo>
                  <a:pt x="702" y="121"/>
                  <a:pt x="709" y="121"/>
                  <a:pt x="715" y="121"/>
                </a:cubicBezTo>
                <a:cubicBezTo>
                  <a:pt x="722" y="115"/>
                  <a:pt x="729" y="115"/>
                  <a:pt x="736" y="115"/>
                </a:cubicBezTo>
                <a:cubicBezTo>
                  <a:pt x="749" y="115"/>
                  <a:pt x="756" y="115"/>
                  <a:pt x="763" y="115"/>
                </a:cubicBezTo>
                <a:cubicBezTo>
                  <a:pt x="769" y="115"/>
                  <a:pt x="769" y="115"/>
                  <a:pt x="769" y="115"/>
                </a:cubicBezTo>
                <a:cubicBezTo>
                  <a:pt x="783" y="108"/>
                  <a:pt x="783" y="108"/>
                  <a:pt x="783" y="108"/>
                </a:cubicBezTo>
                <a:cubicBezTo>
                  <a:pt x="790" y="108"/>
                  <a:pt x="790" y="108"/>
                  <a:pt x="790" y="108"/>
                </a:cubicBezTo>
                <a:cubicBezTo>
                  <a:pt x="810" y="108"/>
                  <a:pt x="823" y="108"/>
                  <a:pt x="844" y="108"/>
                </a:cubicBezTo>
                <a:cubicBezTo>
                  <a:pt x="850" y="101"/>
                  <a:pt x="857" y="101"/>
                  <a:pt x="864" y="101"/>
                </a:cubicBezTo>
                <a:cubicBezTo>
                  <a:pt x="871" y="101"/>
                  <a:pt x="877" y="101"/>
                  <a:pt x="884" y="101"/>
                </a:cubicBezTo>
                <a:cubicBezTo>
                  <a:pt x="884" y="101"/>
                  <a:pt x="891" y="101"/>
                  <a:pt x="898" y="101"/>
                </a:cubicBezTo>
                <a:cubicBezTo>
                  <a:pt x="904" y="101"/>
                  <a:pt x="904" y="101"/>
                  <a:pt x="904" y="101"/>
                </a:cubicBezTo>
                <a:cubicBezTo>
                  <a:pt x="918" y="101"/>
                  <a:pt x="918" y="101"/>
                  <a:pt x="918" y="101"/>
                </a:cubicBezTo>
                <a:cubicBezTo>
                  <a:pt x="925" y="101"/>
                  <a:pt x="931" y="101"/>
                  <a:pt x="938" y="101"/>
                </a:cubicBezTo>
                <a:cubicBezTo>
                  <a:pt x="945" y="101"/>
                  <a:pt x="945" y="101"/>
                  <a:pt x="945" y="101"/>
                </a:cubicBezTo>
                <a:cubicBezTo>
                  <a:pt x="945" y="94"/>
                  <a:pt x="938" y="94"/>
                  <a:pt x="938" y="94"/>
                </a:cubicBezTo>
                <a:cubicBezTo>
                  <a:pt x="931" y="94"/>
                  <a:pt x="925" y="94"/>
                  <a:pt x="918" y="94"/>
                </a:cubicBezTo>
                <a:cubicBezTo>
                  <a:pt x="911" y="88"/>
                  <a:pt x="911" y="88"/>
                  <a:pt x="904" y="88"/>
                </a:cubicBezTo>
                <a:cubicBezTo>
                  <a:pt x="898" y="88"/>
                  <a:pt x="898" y="88"/>
                  <a:pt x="898" y="88"/>
                </a:cubicBezTo>
                <a:cubicBezTo>
                  <a:pt x="891" y="88"/>
                  <a:pt x="884" y="81"/>
                  <a:pt x="884" y="81"/>
                </a:cubicBezTo>
                <a:cubicBezTo>
                  <a:pt x="877" y="81"/>
                  <a:pt x="871" y="81"/>
                  <a:pt x="864" y="81"/>
                </a:cubicBezTo>
                <a:cubicBezTo>
                  <a:pt x="857" y="74"/>
                  <a:pt x="850" y="74"/>
                  <a:pt x="844" y="74"/>
                </a:cubicBezTo>
                <a:cubicBezTo>
                  <a:pt x="823" y="74"/>
                  <a:pt x="810" y="67"/>
                  <a:pt x="790" y="67"/>
                </a:cubicBezTo>
                <a:cubicBezTo>
                  <a:pt x="783" y="67"/>
                  <a:pt x="783" y="67"/>
                  <a:pt x="783" y="67"/>
                </a:cubicBezTo>
                <a:cubicBezTo>
                  <a:pt x="776" y="67"/>
                  <a:pt x="776" y="67"/>
                  <a:pt x="769" y="67"/>
                </a:cubicBezTo>
                <a:cubicBezTo>
                  <a:pt x="763" y="67"/>
                  <a:pt x="763" y="67"/>
                  <a:pt x="763" y="67"/>
                </a:cubicBezTo>
                <a:cubicBezTo>
                  <a:pt x="756" y="67"/>
                  <a:pt x="749" y="67"/>
                  <a:pt x="736" y="67"/>
                </a:cubicBezTo>
                <a:cubicBezTo>
                  <a:pt x="729" y="67"/>
                  <a:pt x="722" y="67"/>
                  <a:pt x="715" y="67"/>
                </a:cubicBezTo>
                <a:cubicBezTo>
                  <a:pt x="709" y="61"/>
                  <a:pt x="702" y="61"/>
                  <a:pt x="695" y="67"/>
                </a:cubicBezTo>
                <a:cubicBezTo>
                  <a:pt x="675" y="67"/>
                  <a:pt x="655" y="67"/>
                  <a:pt x="634" y="67"/>
                </a:cubicBezTo>
                <a:cubicBezTo>
                  <a:pt x="621" y="67"/>
                  <a:pt x="607" y="67"/>
                  <a:pt x="594" y="67"/>
                </a:cubicBezTo>
                <a:cubicBezTo>
                  <a:pt x="580" y="74"/>
                  <a:pt x="560" y="74"/>
                  <a:pt x="547" y="74"/>
                </a:cubicBezTo>
                <a:cubicBezTo>
                  <a:pt x="526" y="81"/>
                  <a:pt x="506" y="81"/>
                  <a:pt x="486" y="88"/>
                </a:cubicBezTo>
                <a:cubicBezTo>
                  <a:pt x="479" y="88"/>
                  <a:pt x="472" y="94"/>
                  <a:pt x="459" y="94"/>
                </a:cubicBezTo>
                <a:cubicBezTo>
                  <a:pt x="452" y="101"/>
                  <a:pt x="439" y="101"/>
                  <a:pt x="432" y="101"/>
                </a:cubicBezTo>
                <a:cubicBezTo>
                  <a:pt x="425" y="108"/>
                  <a:pt x="425" y="108"/>
                  <a:pt x="425" y="108"/>
                </a:cubicBezTo>
                <a:cubicBezTo>
                  <a:pt x="412" y="108"/>
                  <a:pt x="398" y="115"/>
                  <a:pt x="385" y="115"/>
                </a:cubicBezTo>
                <a:cubicBezTo>
                  <a:pt x="364" y="121"/>
                  <a:pt x="344" y="128"/>
                  <a:pt x="331" y="135"/>
                </a:cubicBezTo>
                <a:cubicBezTo>
                  <a:pt x="324" y="142"/>
                  <a:pt x="324" y="142"/>
                  <a:pt x="324" y="142"/>
                </a:cubicBezTo>
                <a:cubicBezTo>
                  <a:pt x="304" y="148"/>
                  <a:pt x="277" y="155"/>
                  <a:pt x="256" y="169"/>
                </a:cubicBezTo>
                <a:cubicBezTo>
                  <a:pt x="249" y="175"/>
                  <a:pt x="236" y="175"/>
                  <a:pt x="229" y="182"/>
                </a:cubicBezTo>
                <a:lnTo>
                  <a:pt x="229" y="175"/>
                </a:lnTo>
                <a:cubicBezTo>
                  <a:pt x="229" y="182"/>
                  <a:pt x="229" y="182"/>
                  <a:pt x="229" y="182"/>
                </a:cubicBezTo>
                <a:cubicBezTo>
                  <a:pt x="222" y="182"/>
                  <a:pt x="222" y="182"/>
                  <a:pt x="216" y="189"/>
                </a:cubicBezTo>
                <a:cubicBezTo>
                  <a:pt x="202" y="189"/>
                  <a:pt x="202" y="189"/>
                  <a:pt x="202" y="189"/>
                </a:cubicBezTo>
                <a:cubicBezTo>
                  <a:pt x="189" y="189"/>
                  <a:pt x="189" y="189"/>
                  <a:pt x="189" y="189"/>
                </a:cubicBezTo>
                <a:cubicBezTo>
                  <a:pt x="189" y="196"/>
                  <a:pt x="189" y="196"/>
                  <a:pt x="189" y="202"/>
                </a:cubicBezTo>
                <a:cubicBezTo>
                  <a:pt x="189" y="202"/>
                  <a:pt x="182" y="202"/>
                  <a:pt x="175" y="209"/>
                </a:cubicBezTo>
                <a:cubicBezTo>
                  <a:pt x="175" y="189"/>
                  <a:pt x="175" y="175"/>
                  <a:pt x="168" y="169"/>
                </a:cubicBezTo>
                <a:cubicBezTo>
                  <a:pt x="162" y="148"/>
                  <a:pt x="155" y="135"/>
                  <a:pt x="141" y="121"/>
                </a:cubicBezTo>
                <a:cubicBezTo>
                  <a:pt x="135" y="115"/>
                  <a:pt x="135" y="108"/>
                  <a:pt x="128" y="94"/>
                </a:cubicBezTo>
                <a:cubicBezTo>
                  <a:pt x="121" y="94"/>
                  <a:pt x="121" y="94"/>
                  <a:pt x="121" y="94"/>
                </a:cubicBezTo>
                <a:cubicBezTo>
                  <a:pt x="114" y="81"/>
                  <a:pt x="108" y="74"/>
                  <a:pt x="94" y="67"/>
                </a:cubicBezTo>
                <a:cubicBezTo>
                  <a:pt x="94" y="61"/>
                  <a:pt x="94" y="61"/>
                  <a:pt x="87" y="61"/>
                </a:cubicBezTo>
                <a:cubicBezTo>
                  <a:pt x="74" y="40"/>
                  <a:pt x="60" y="20"/>
                  <a:pt x="54" y="0"/>
                </a:cubicBezTo>
                <a:cubicBezTo>
                  <a:pt x="54" y="0"/>
                  <a:pt x="54" y="0"/>
                  <a:pt x="47" y="0"/>
                </a:cubicBezTo>
                <a:cubicBezTo>
                  <a:pt x="13" y="61"/>
                  <a:pt x="33" y="121"/>
                  <a:pt x="47" y="169"/>
                </a:cubicBezTo>
                <a:cubicBezTo>
                  <a:pt x="54" y="175"/>
                  <a:pt x="54" y="182"/>
                  <a:pt x="54" y="189"/>
                </a:cubicBezTo>
                <a:cubicBezTo>
                  <a:pt x="60" y="202"/>
                  <a:pt x="60" y="223"/>
                  <a:pt x="54" y="236"/>
                </a:cubicBezTo>
                <a:cubicBezTo>
                  <a:pt x="54" y="243"/>
                  <a:pt x="54" y="243"/>
                  <a:pt x="47" y="250"/>
                </a:cubicBezTo>
                <a:cubicBezTo>
                  <a:pt x="47" y="256"/>
                  <a:pt x="33" y="270"/>
                  <a:pt x="27" y="277"/>
                </a:cubicBezTo>
                <a:cubicBezTo>
                  <a:pt x="20" y="283"/>
                  <a:pt x="20" y="283"/>
                  <a:pt x="13" y="283"/>
                </a:cubicBezTo>
                <a:cubicBezTo>
                  <a:pt x="13" y="290"/>
                  <a:pt x="6" y="290"/>
                  <a:pt x="6" y="290"/>
                </a:cubicBezTo>
                <a:cubicBezTo>
                  <a:pt x="6" y="290"/>
                  <a:pt x="6" y="290"/>
                  <a:pt x="0" y="290"/>
                </a:cubicBezTo>
                <a:cubicBezTo>
                  <a:pt x="6" y="290"/>
                  <a:pt x="6" y="290"/>
                  <a:pt x="6" y="290"/>
                </a:cubicBezTo>
                <a:lnTo>
                  <a:pt x="13" y="290"/>
                </a:lnTo>
                <a:cubicBezTo>
                  <a:pt x="20" y="290"/>
                  <a:pt x="20" y="297"/>
                  <a:pt x="27" y="297"/>
                </a:cubicBezTo>
                <a:cubicBezTo>
                  <a:pt x="40" y="304"/>
                  <a:pt x="47" y="324"/>
                  <a:pt x="47" y="344"/>
                </a:cubicBezTo>
                <a:cubicBezTo>
                  <a:pt x="54" y="344"/>
                  <a:pt x="54" y="351"/>
                  <a:pt x="54" y="351"/>
                </a:cubicBezTo>
                <a:cubicBezTo>
                  <a:pt x="60" y="364"/>
                  <a:pt x="67" y="371"/>
                  <a:pt x="87" y="371"/>
                </a:cubicBezTo>
                <a:cubicBezTo>
                  <a:pt x="94" y="371"/>
                  <a:pt x="94" y="371"/>
                  <a:pt x="94" y="364"/>
                </a:cubicBezTo>
                <a:cubicBezTo>
                  <a:pt x="101" y="364"/>
                  <a:pt x="101" y="364"/>
                  <a:pt x="101" y="364"/>
                </a:cubicBezTo>
                <a:cubicBezTo>
                  <a:pt x="108" y="331"/>
                  <a:pt x="101" y="297"/>
                  <a:pt x="101" y="263"/>
                </a:cubicBezTo>
                <a:cubicBezTo>
                  <a:pt x="121" y="256"/>
                  <a:pt x="121" y="256"/>
                  <a:pt x="121" y="256"/>
                </a:cubicBezTo>
                <a:cubicBezTo>
                  <a:pt x="128" y="256"/>
                  <a:pt x="128" y="256"/>
                  <a:pt x="128" y="256"/>
                </a:cubicBezTo>
                <a:cubicBezTo>
                  <a:pt x="141" y="256"/>
                  <a:pt x="141" y="256"/>
                  <a:pt x="141" y="256"/>
                </a:cubicBezTo>
                <a:cubicBezTo>
                  <a:pt x="148" y="250"/>
                  <a:pt x="162" y="250"/>
                  <a:pt x="168" y="250"/>
                </a:cubicBezTo>
                <a:cubicBezTo>
                  <a:pt x="182" y="243"/>
                  <a:pt x="189" y="243"/>
                  <a:pt x="202" y="243"/>
                </a:cubicBezTo>
                <a:cubicBezTo>
                  <a:pt x="202" y="236"/>
                  <a:pt x="202" y="236"/>
                  <a:pt x="202" y="236"/>
                </a:cubicBezTo>
                <a:cubicBezTo>
                  <a:pt x="209" y="250"/>
                  <a:pt x="202" y="256"/>
                  <a:pt x="202" y="263"/>
                </a:cubicBezTo>
                <a:cubicBezTo>
                  <a:pt x="195" y="270"/>
                  <a:pt x="182" y="270"/>
                  <a:pt x="168" y="270"/>
                </a:cubicBezTo>
                <a:cubicBezTo>
                  <a:pt x="162" y="270"/>
                  <a:pt x="148" y="277"/>
                  <a:pt x="141" y="283"/>
                </a:cubicBezTo>
                <a:cubicBezTo>
                  <a:pt x="141" y="290"/>
                  <a:pt x="135" y="297"/>
                  <a:pt x="135" y="310"/>
                </a:cubicBezTo>
                <a:cubicBezTo>
                  <a:pt x="135" y="317"/>
                  <a:pt x="141" y="324"/>
                  <a:pt x="141" y="331"/>
                </a:cubicBezTo>
                <a:cubicBezTo>
                  <a:pt x="148" y="337"/>
                  <a:pt x="155" y="337"/>
                  <a:pt x="168" y="331"/>
                </a:cubicBezTo>
                <a:cubicBezTo>
                  <a:pt x="175" y="331"/>
                  <a:pt x="189" y="324"/>
                  <a:pt x="202" y="317"/>
                </a:cubicBezTo>
                <a:cubicBezTo>
                  <a:pt x="209" y="310"/>
                  <a:pt x="222" y="304"/>
                  <a:pt x="229" y="304"/>
                </a:cubicBezTo>
                <a:cubicBezTo>
                  <a:pt x="236" y="304"/>
                  <a:pt x="243" y="304"/>
                  <a:pt x="256" y="304"/>
                </a:cubicBezTo>
                <a:cubicBezTo>
                  <a:pt x="256" y="310"/>
                  <a:pt x="256" y="310"/>
                  <a:pt x="256" y="310"/>
                </a:cubicBezTo>
                <a:lnTo>
                  <a:pt x="263" y="310"/>
                </a:lnTo>
                <a:cubicBezTo>
                  <a:pt x="263" y="229"/>
                  <a:pt x="263" y="229"/>
                  <a:pt x="263" y="229"/>
                </a:cubicBezTo>
                <a:cubicBezTo>
                  <a:pt x="277" y="250"/>
                  <a:pt x="304" y="277"/>
                  <a:pt x="324" y="297"/>
                </a:cubicBezTo>
                <a:cubicBezTo>
                  <a:pt x="331" y="297"/>
                  <a:pt x="331" y="297"/>
                  <a:pt x="331" y="297"/>
                </a:cubicBezTo>
                <a:cubicBezTo>
                  <a:pt x="351" y="317"/>
                  <a:pt x="371" y="337"/>
                  <a:pt x="385" y="358"/>
                </a:cubicBezTo>
                <a:lnTo>
                  <a:pt x="391" y="364"/>
                </a:lnTo>
                <a:cubicBezTo>
                  <a:pt x="385" y="364"/>
                  <a:pt x="385" y="364"/>
                  <a:pt x="385" y="364"/>
                </a:cubicBezTo>
                <a:cubicBezTo>
                  <a:pt x="331" y="364"/>
                  <a:pt x="331" y="364"/>
                  <a:pt x="331" y="364"/>
                </a:cubicBezTo>
                <a:cubicBezTo>
                  <a:pt x="324" y="364"/>
                  <a:pt x="324" y="364"/>
                  <a:pt x="324" y="364"/>
                </a:cubicBezTo>
                <a:cubicBezTo>
                  <a:pt x="304" y="364"/>
                  <a:pt x="304" y="364"/>
                  <a:pt x="304" y="364"/>
                </a:cubicBezTo>
                <a:cubicBezTo>
                  <a:pt x="304" y="432"/>
                  <a:pt x="344" y="418"/>
                  <a:pt x="304" y="466"/>
                </a:cubicBezTo>
                <a:cubicBezTo>
                  <a:pt x="310" y="466"/>
                  <a:pt x="317" y="466"/>
                  <a:pt x="324" y="466"/>
                </a:cubicBezTo>
                <a:cubicBezTo>
                  <a:pt x="331" y="466"/>
                  <a:pt x="331" y="466"/>
                  <a:pt x="331" y="466"/>
                </a:cubicBezTo>
                <a:cubicBezTo>
                  <a:pt x="351" y="466"/>
                  <a:pt x="371" y="472"/>
                  <a:pt x="385" y="479"/>
                </a:cubicBezTo>
                <a:cubicBezTo>
                  <a:pt x="391" y="479"/>
                  <a:pt x="398" y="486"/>
                  <a:pt x="405" y="493"/>
                </a:cubicBezTo>
                <a:cubicBezTo>
                  <a:pt x="405" y="479"/>
                  <a:pt x="412" y="466"/>
                  <a:pt x="418" y="459"/>
                </a:cubicBezTo>
                <a:cubicBezTo>
                  <a:pt x="418" y="472"/>
                  <a:pt x="412" y="486"/>
                  <a:pt x="405" y="499"/>
                </a:cubicBezTo>
                <a:cubicBezTo>
                  <a:pt x="398" y="506"/>
                  <a:pt x="391" y="513"/>
                  <a:pt x="385" y="520"/>
                </a:cubicBezTo>
                <a:cubicBezTo>
                  <a:pt x="378" y="533"/>
                  <a:pt x="378" y="540"/>
                  <a:pt x="385" y="553"/>
                </a:cubicBezTo>
                <a:cubicBezTo>
                  <a:pt x="391" y="553"/>
                  <a:pt x="398" y="560"/>
                  <a:pt x="405" y="560"/>
                </a:cubicBezTo>
                <a:cubicBezTo>
                  <a:pt x="412" y="533"/>
                  <a:pt x="418" y="533"/>
                  <a:pt x="425" y="547"/>
                </a:cubicBezTo>
                <a:cubicBezTo>
                  <a:pt x="425" y="553"/>
                  <a:pt x="425" y="560"/>
                  <a:pt x="432" y="574"/>
                </a:cubicBezTo>
                <a:cubicBezTo>
                  <a:pt x="439" y="587"/>
                  <a:pt x="445" y="601"/>
                  <a:pt x="459" y="594"/>
                </a:cubicBezTo>
                <a:cubicBezTo>
                  <a:pt x="466" y="594"/>
                  <a:pt x="472" y="594"/>
                  <a:pt x="479" y="587"/>
                </a:cubicBezTo>
                <a:cubicBezTo>
                  <a:pt x="479" y="506"/>
                  <a:pt x="479" y="506"/>
                  <a:pt x="479" y="506"/>
                </a:cubicBezTo>
                <a:cubicBezTo>
                  <a:pt x="486" y="506"/>
                  <a:pt x="486" y="506"/>
                  <a:pt x="486" y="513"/>
                </a:cubicBezTo>
                <a:cubicBezTo>
                  <a:pt x="506" y="520"/>
                  <a:pt x="520" y="533"/>
                  <a:pt x="533" y="547"/>
                </a:cubicBezTo>
                <a:cubicBezTo>
                  <a:pt x="493" y="607"/>
                  <a:pt x="513" y="628"/>
                  <a:pt x="547" y="580"/>
                </a:cubicBezTo>
                <a:cubicBezTo>
                  <a:pt x="553" y="580"/>
                  <a:pt x="553" y="574"/>
                  <a:pt x="560" y="574"/>
                </a:cubicBezTo>
                <a:cubicBezTo>
                  <a:pt x="560" y="587"/>
                  <a:pt x="560" y="601"/>
                  <a:pt x="547" y="614"/>
                </a:cubicBezTo>
                <a:cubicBezTo>
                  <a:pt x="533" y="634"/>
                  <a:pt x="513" y="661"/>
                  <a:pt x="486" y="688"/>
                </a:cubicBezTo>
                <a:cubicBezTo>
                  <a:pt x="459" y="722"/>
                  <a:pt x="459" y="722"/>
                  <a:pt x="459" y="722"/>
                </a:cubicBezTo>
                <a:cubicBezTo>
                  <a:pt x="432" y="756"/>
                  <a:pt x="432" y="756"/>
                  <a:pt x="432" y="756"/>
                </a:cubicBezTo>
                <a:cubicBezTo>
                  <a:pt x="432" y="763"/>
                  <a:pt x="432" y="763"/>
                  <a:pt x="432" y="763"/>
                </a:cubicBezTo>
                <a:cubicBezTo>
                  <a:pt x="445" y="756"/>
                  <a:pt x="452" y="756"/>
                  <a:pt x="459" y="756"/>
                </a:cubicBezTo>
                <a:cubicBezTo>
                  <a:pt x="472" y="756"/>
                  <a:pt x="479" y="756"/>
                  <a:pt x="486" y="756"/>
                </a:cubicBezTo>
                <a:cubicBezTo>
                  <a:pt x="493" y="763"/>
                  <a:pt x="499" y="770"/>
                  <a:pt x="506" y="776"/>
                </a:cubicBezTo>
                <a:cubicBezTo>
                  <a:pt x="499" y="783"/>
                  <a:pt x="493" y="783"/>
                  <a:pt x="486" y="790"/>
                </a:cubicBezTo>
                <a:cubicBezTo>
                  <a:pt x="479" y="797"/>
                  <a:pt x="472" y="810"/>
                  <a:pt x="459" y="817"/>
                </a:cubicBezTo>
                <a:cubicBezTo>
                  <a:pt x="472" y="817"/>
                  <a:pt x="479" y="817"/>
                  <a:pt x="486" y="817"/>
                </a:cubicBezTo>
                <a:cubicBezTo>
                  <a:pt x="506" y="817"/>
                  <a:pt x="520" y="817"/>
                  <a:pt x="526" y="810"/>
                </a:cubicBezTo>
                <a:cubicBezTo>
                  <a:pt x="533" y="817"/>
                  <a:pt x="540" y="824"/>
                  <a:pt x="547" y="830"/>
                </a:cubicBezTo>
                <a:cubicBezTo>
                  <a:pt x="560" y="837"/>
                  <a:pt x="567" y="837"/>
                  <a:pt x="580" y="837"/>
                </a:cubicBezTo>
                <a:cubicBezTo>
                  <a:pt x="580" y="824"/>
                  <a:pt x="580" y="817"/>
                  <a:pt x="580" y="803"/>
                </a:cubicBezTo>
                <a:cubicBezTo>
                  <a:pt x="594" y="803"/>
                  <a:pt x="594" y="803"/>
                  <a:pt x="594" y="803"/>
                </a:cubicBezTo>
                <a:cubicBezTo>
                  <a:pt x="607" y="803"/>
                  <a:pt x="621" y="803"/>
                  <a:pt x="634" y="803"/>
                </a:cubicBezTo>
                <a:cubicBezTo>
                  <a:pt x="648" y="797"/>
                  <a:pt x="668" y="797"/>
                  <a:pt x="695" y="797"/>
                </a:cubicBezTo>
                <a:cubicBezTo>
                  <a:pt x="702" y="797"/>
                  <a:pt x="709" y="797"/>
                  <a:pt x="715" y="797"/>
                </a:cubicBezTo>
                <a:cubicBezTo>
                  <a:pt x="722" y="797"/>
                  <a:pt x="729" y="797"/>
                  <a:pt x="736" y="797"/>
                </a:cubicBezTo>
                <a:cubicBezTo>
                  <a:pt x="742" y="770"/>
                  <a:pt x="729" y="749"/>
                  <a:pt x="715" y="736"/>
                </a:cubicBezTo>
                <a:cubicBezTo>
                  <a:pt x="709" y="722"/>
                  <a:pt x="702" y="709"/>
                  <a:pt x="709" y="702"/>
                </a:cubicBezTo>
                <a:cubicBezTo>
                  <a:pt x="715" y="709"/>
                  <a:pt x="715" y="709"/>
                  <a:pt x="715" y="709"/>
                </a:cubicBezTo>
                <a:cubicBezTo>
                  <a:pt x="722" y="709"/>
                  <a:pt x="722" y="709"/>
                  <a:pt x="729" y="709"/>
                </a:cubicBezTo>
                <a:cubicBezTo>
                  <a:pt x="729" y="709"/>
                  <a:pt x="729" y="702"/>
                  <a:pt x="729" y="695"/>
                </a:cubicBezTo>
                <a:cubicBezTo>
                  <a:pt x="729" y="695"/>
                  <a:pt x="729" y="695"/>
                  <a:pt x="736" y="695"/>
                </a:cubicBezTo>
                <a:cubicBezTo>
                  <a:pt x="729" y="716"/>
                  <a:pt x="736" y="729"/>
                  <a:pt x="736" y="736"/>
                </a:cubicBezTo>
                <a:cubicBezTo>
                  <a:pt x="742" y="749"/>
                  <a:pt x="756" y="763"/>
                  <a:pt x="763" y="776"/>
                </a:cubicBezTo>
                <a:cubicBezTo>
                  <a:pt x="763" y="776"/>
                  <a:pt x="769" y="783"/>
                  <a:pt x="769" y="790"/>
                </a:cubicBezTo>
                <a:cubicBezTo>
                  <a:pt x="776" y="797"/>
                  <a:pt x="776" y="803"/>
                  <a:pt x="783" y="810"/>
                </a:cubicBezTo>
                <a:cubicBezTo>
                  <a:pt x="783" y="817"/>
                  <a:pt x="783" y="817"/>
                  <a:pt x="783" y="817"/>
                </a:cubicBezTo>
                <a:lnTo>
                  <a:pt x="790" y="817"/>
                </a:lnTo>
                <a:cubicBezTo>
                  <a:pt x="810" y="810"/>
                  <a:pt x="823" y="797"/>
                  <a:pt x="844" y="790"/>
                </a:cubicBezTo>
                <a:cubicBezTo>
                  <a:pt x="850" y="783"/>
                  <a:pt x="857" y="783"/>
                  <a:pt x="864" y="776"/>
                </a:cubicBezTo>
                <a:cubicBezTo>
                  <a:pt x="871" y="776"/>
                  <a:pt x="877" y="770"/>
                  <a:pt x="884" y="770"/>
                </a:cubicBezTo>
                <a:cubicBezTo>
                  <a:pt x="884" y="770"/>
                  <a:pt x="891" y="770"/>
                  <a:pt x="898" y="770"/>
                </a:cubicBezTo>
                <a:cubicBezTo>
                  <a:pt x="898" y="770"/>
                  <a:pt x="898" y="770"/>
                  <a:pt x="904" y="776"/>
                </a:cubicBezTo>
                <a:cubicBezTo>
                  <a:pt x="911" y="776"/>
                  <a:pt x="911" y="783"/>
                  <a:pt x="918" y="790"/>
                </a:cubicBezTo>
                <a:cubicBezTo>
                  <a:pt x="925" y="797"/>
                  <a:pt x="931" y="803"/>
                  <a:pt x="931" y="817"/>
                </a:cubicBezTo>
                <a:cubicBezTo>
                  <a:pt x="931" y="817"/>
                  <a:pt x="925" y="817"/>
                  <a:pt x="918" y="817"/>
                </a:cubicBezTo>
                <a:cubicBezTo>
                  <a:pt x="911" y="810"/>
                  <a:pt x="911" y="810"/>
                  <a:pt x="904" y="810"/>
                </a:cubicBezTo>
                <a:cubicBezTo>
                  <a:pt x="898" y="810"/>
                  <a:pt x="898" y="810"/>
                  <a:pt x="898" y="810"/>
                </a:cubicBezTo>
                <a:cubicBezTo>
                  <a:pt x="891" y="803"/>
                  <a:pt x="884" y="803"/>
                  <a:pt x="884" y="803"/>
                </a:cubicBezTo>
                <a:cubicBezTo>
                  <a:pt x="877" y="803"/>
                  <a:pt x="871" y="803"/>
                  <a:pt x="864" y="803"/>
                </a:cubicBezTo>
                <a:cubicBezTo>
                  <a:pt x="850" y="810"/>
                  <a:pt x="844" y="810"/>
                  <a:pt x="844" y="824"/>
                </a:cubicBezTo>
                <a:cubicBezTo>
                  <a:pt x="830" y="837"/>
                  <a:pt x="830" y="857"/>
                  <a:pt x="830" y="891"/>
                </a:cubicBezTo>
                <a:cubicBezTo>
                  <a:pt x="844" y="891"/>
                  <a:pt x="844" y="891"/>
                  <a:pt x="844" y="891"/>
                </a:cubicBezTo>
                <a:cubicBezTo>
                  <a:pt x="850" y="891"/>
                  <a:pt x="857" y="891"/>
                  <a:pt x="864" y="884"/>
                </a:cubicBezTo>
                <a:cubicBezTo>
                  <a:pt x="871" y="884"/>
                  <a:pt x="877" y="884"/>
                  <a:pt x="884" y="884"/>
                </a:cubicBezTo>
                <a:cubicBezTo>
                  <a:pt x="898" y="884"/>
                  <a:pt x="898" y="884"/>
                  <a:pt x="898" y="884"/>
                </a:cubicBezTo>
                <a:cubicBezTo>
                  <a:pt x="904" y="878"/>
                  <a:pt x="904" y="878"/>
                  <a:pt x="904" y="878"/>
                </a:cubicBezTo>
                <a:cubicBezTo>
                  <a:pt x="918" y="878"/>
                  <a:pt x="918" y="878"/>
                  <a:pt x="918" y="878"/>
                </a:cubicBezTo>
                <a:cubicBezTo>
                  <a:pt x="938" y="878"/>
                  <a:pt x="938" y="878"/>
                  <a:pt x="938" y="878"/>
                </a:cubicBezTo>
                <a:cubicBezTo>
                  <a:pt x="945" y="871"/>
                  <a:pt x="952" y="871"/>
                  <a:pt x="958" y="871"/>
                </a:cubicBezTo>
                <a:cubicBezTo>
                  <a:pt x="985" y="864"/>
                  <a:pt x="1012" y="864"/>
                  <a:pt x="1033" y="864"/>
                </a:cubicBezTo>
                <a:cubicBezTo>
                  <a:pt x="1046" y="864"/>
                  <a:pt x="1053" y="864"/>
                  <a:pt x="1067" y="864"/>
                </a:cubicBezTo>
                <a:cubicBezTo>
                  <a:pt x="1080" y="864"/>
                  <a:pt x="1094" y="871"/>
                  <a:pt x="1114" y="871"/>
                </a:cubicBezTo>
                <a:cubicBezTo>
                  <a:pt x="1114" y="871"/>
                  <a:pt x="1121" y="878"/>
                  <a:pt x="1127" y="878"/>
                </a:cubicBezTo>
                <a:close/>
                <a:moveTo>
                  <a:pt x="141" y="223"/>
                </a:moveTo>
                <a:lnTo>
                  <a:pt x="141" y="223"/>
                </a:lnTo>
                <a:cubicBezTo>
                  <a:pt x="135" y="229"/>
                  <a:pt x="135" y="229"/>
                  <a:pt x="128" y="236"/>
                </a:cubicBezTo>
                <a:cubicBezTo>
                  <a:pt x="121" y="236"/>
                  <a:pt x="121" y="236"/>
                  <a:pt x="121" y="236"/>
                </a:cubicBezTo>
                <a:cubicBezTo>
                  <a:pt x="114" y="243"/>
                  <a:pt x="108" y="250"/>
                  <a:pt x="101" y="250"/>
                </a:cubicBezTo>
                <a:cubicBezTo>
                  <a:pt x="101" y="223"/>
                  <a:pt x="108" y="209"/>
                  <a:pt x="121" y="202"/>
                </a:cubicBezTo>
                <a:cubicBezTo>
                  <a:pt x="121" y="202"/>
                  <a:pt x="121" y="202"/>
                  <a:pt x="128" y="202"/>
                </a:cubicBezTo>
                <a:cubicBezTo>
                  <a:pt x="128" y="202"/>
                  <a:pt x="135" y="202"/>
                  <a:pt x="141" y="202"/>
                </a:cubicBezTo>
                <a:cubicBezTo>
                  <a:pt x="148" y="202"/>
                  <a:pt x="155" y="209"/>
                  <a:pt x="168" y="216"/>
                </a:cubicBezTo>
                <a:cubicBezTo>
                  <a:pt x="162" y="216"/>
                  <a:pt x="148" y="223"/>
                  <a:pt x="141" y="223"/>
                </a:cubicBezTo>
                <a:close/>
                <a:moveTo>
                  <a:pt x="594" y="702"/>
                </a:moveTo>
                <a:lnTo>
                  <a:pt x="594" y="702"/>
                </a:lnTo>
                <a:cubicBezTo>
                  <a:pt x="574" y="709"/>
                  <a:pt x="560" y="716"/>
                  <a:pt x="553" y="722"/>
                </a:cubicBezTo>
                <a:cubicBezTo>
                  <a:pt x="553" y="716"/>
                  <a:pt x="553" y="716"/>
                  <a:pt x="553" y="709"/>
                </a:cubicBezTo>
                <a:cubicBezTo>
                  <a:pt x="574" y="709"/>
                  <a:pt x="580" y="702"/>
                  <a:pt x="594" y="688"/>
                </a:cubicBezTo>
                <a:cubicBezTo>
                  <a:pt x="601" y="682"/>
                  <a:pt x="607" y="675"/>
                  <a:pt x="614" y="668"/>
                </a:cubicBezTo>
                <a:cubicBezTo>
                  <a:pt x="621" y="675"/>
                  <a:pt x="628" y="682"/>
                  <a:pt x="634" y="695"/>
                </a:cubicBezTo>
                <a:cubicBezTo>
                  <a:pt x="614" y="695"/>
                  <a:pt x="601" y="702"/>
                  <a:pt x="594" y="702"/>
                </a:cubicBezTo>
                <a:close/>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76" name="Freeform 264"/>
          <p:cNvSpPr>
            <a:spLocks noChangeArrowheads="1"/>
          </p:cNvSpPr>
          <p:nvPr/>
        </p:nvSpPr>
        <p:spPr bwMode="auto">
          <a:xfrm>
            <a:off x="8970169" y="2730500"/>
            <a:ext cx="88106" cy="58738"/>
          </a:xfrm>
          <a:custGeom>
            <a:avLst/>
            <a:gdLst>
              <a:gd name="T0" fmla="*/ 45473 w 338"/>
              <a:gd name="T1" fmla="*/ 42315 h 224"/>
              <a:gd name="T2" fmla="*/ 45473 w 338"/>
              <a:gd name="T3" fmla="*/ 42315 h 224"/>
              <a:gd name="T4" fmla="*/ 35019 w 338"/>
              <a:gd name="T5" fmla="*/ 38658 h 224"/>
              <a:gd name="T6" fmla="*/ 3136 w 338"/>
              <a:gd name="T7" fmla="*/ 28210 h 224"/>
              <a:gd name="T8" fmla="*/ 0 w 338"/>
              <a:gd name="T9" fmla="*/ 28210 h 224"/>
              <a:gd name="T10" fmla="*/ 0 w 338"/>
              <a:gd name="T11" fmla="*/ 91420 h 224"/>
              <a:gd name="T12" fmla="*/ 3136 w 338"/>
              <a:gd name="T13" fmla="*/ 91420 h 224"/>
              <a:gd name="T14" fmla="*/ 35019 w 338"/>
              <a:gd name="T15" fmla="*/ 77315 h 224"/>
              <a:gd name="T16" fmla="*/ 45473 w 338"/>
              <a:gd name="T17" fmla="*/ 80972 h 224"/>
              <a:gd name="T18" fmla="*/ 45473 w 338"/>
              <a:gd name="T19" fmla="*/ 80972 h 224"/>
              <a:gd name="T20" fmla="*/ 45473 w 338"/>
              <a:gd name="T21" fmla="*/ 84629 h 224"/>
              <a:gd name="T22" fmla="*/ 45473 w 338"/>
              <a:gd name="T23" fmla="*/ 109182 h 224"/>
              <a:gd name="T24" fmla="*/ 56449 w 338"/>
              <a:gd name="T25" fmla="*/ 116496 h 224"/>
              <a:gd name="T26" fmla="*/ 59585 w 338"/>
              <a:gd name="T27" fmla="*/ 116496 h 224"/>
              <a:gd name="T28" fmla="*/ 70561 w 338"/>
              <a:gd name="T29" fmla="*/ 102391 h 224"/>
              <a:gd name="T30" fmla="*/ 73698 w 338"/>
              <a:gd name="T31" fmla="*/ 102391 h 224"/>
              <a:gd name="T32" fmla="*/ 81015 w 338"/>
              <a:gd name="T33" fmla="*/ 102391 h 224"/>
              <a:gd name="T34" fmla="*/ 84674 w 338"/>
              <a:gd name="T35" fmla="*/ 102391 h 224"/>
              <a:gd name="T36" fmla="*/ 112898 w 338"/>
              <a:gd name="T37" fmla="*/ 109182 h 224"/>
              <a:gd name="T38" fmla="*/ 123352 w 338"/>
              <a:gd name="T39" fmla="*/ 109182 h 224"/>
              <a:gd name="T40" fmla="*/ 133805 w 338"/>
              <a:gd name="T41" fmla="*/ 109182 h 224"/>
              <a:gd name="T42" fmla="*/ 141123 w 338"/>
              <a:gd name="T43" fmla="*/ 109182 h 224"/>
              <a:gd name="T44" fmla="*/ 144259 w 338"/>
              <a:gd name="T45" fmla="*/ 109182 h 224"/>
              <a:gd name="T46" fmla="*/ 151576 w 338"/>
              <a:gd name="T47" fmla="*/ 109182 h 224"/>
              <a:gd name="T48" fmla="*/ 162030 w 338"/>
              <a:gd name="T49" fmla="*/ 105525 h 224"/>
              <a:gd name="T50" fmla="*/ 172484 w 338"/>
              <a:gd name="T51" fmla="*/ 95077 h 224"/>
              <a:gd name="T52" fmla="*/ 176142 w 338"/>
              <a:gd name="T53" fmla="*/ 91420 h 224"/>
              <a:gd name="T54" fmla="*/ 172484 w 338"/>
              <a:gd name="T55" fmla="*/ 88286 h 224"/>
              <a:gd name="T56" fmla="*/ 162030 w 338"/>
              <a:gd name="T57" fmla="*/ 84629 h 224"/>
              <a:gd name="T58" fmla="*/ 158371 w 338"/>
              <a:gd name="T59" fmla="*/ 84629 h 224"/>
              <a:gd name="T60" fmla="*/ 162030 w 338"/>
              <a:gd name="T61" fmla="*/ 66867 h 224"/>
              <a:gd name="T62" fmla="*/ 172484 w 338"/>
              <a:gd name="T63" fmla="*/ 28210 h 224"/>
              <a:gd name="T64" fmla="*/ 162030 w 338"/>
              <a:gd name="T65" fmla="*/ 31867 h 224"/>
              <a:gd name="T66" fmla="*/ 151576 w 338"/>
              <a:gd name="T67" fmla="*/ 28210 h 224"/>
              <a:gd name="T68" fmla="*/ 144259 w 338"/>
              <a:gd name="T69" fmla="*/ 6791 h 224"/>
              <a:gd name="T70" fmla="*/ 141123 w 338"/>
              <a:gd name="T71" fmla="*/ 3657 h 224"/>
              <a:gd name="T72" fmla="*/ 133805 w 338"/>
              <a:gd name="T73" fmla="*/ 0 h 224"/>
              <a:gd name="T74" fmla="*/ 123352 w 338"/>
              <a:gd name="T75" fmla="*/ 0 h 224"/>
              <a:gd name="T76" fmla="*/ 119693 w 338"/>
              <a:gd name="T77" fmla="*/ 0 h 224"/>
              <a:gd name="T78" fmla="*/ 112898 w 338"/>
              <a:gd name="T79" fmla="*/ 6791 h 224"/>
              <a:gd name="T80" fmla="*/ 101922 w 338"/>
              <a:gd name="T81" fmla="*/ 14105 h 224"/>
              <a:gd name="T82" fmla="*/ 84674 w 338"/>
              <a:gd name="T83" fmla="*/ 14105 h 224"/>
              <a:gd name="T84" fmla="*/ 84674 w 338"/>
              <a:gd name="T85" fmla="*/ 17762 h 224"/>
              <a:gd name="T86" fmla="*/ 84674 w 338"/>
              <a:gd name="T87" fmla="*/ 28210 h 224"/>
              <a:gd name="T88" fmla="*/ 81015 w 338"/>
              <a:gd name="T89" fmla="*/ 31867 h 224"/>
              <a:gd name="T90" fmla="*/ 73698 w 338"/>
              <a:gd name="T91" fmla="*/ 35001 h 224"/>
              <a:gd name="T92" fmla="*/ 73698 w 338"/>
              <a:gd name="T93" fmla="*/ 35001 h 224"/>
              <a:gd name="T94" fmla="*/ 70561 w 338"/>
              <a:gd name="T95" fmla="*/ 28210 h 224"/>
              <a:gd name="T96" fmla="*/ 59585 w 338"/>
              <a:gd name="T97" fmla="*/ 28210 h 224"/>
              <a:gd name="T98" fmla="*/ 63244 w 338"/>
              <a:gd name="T99" fmla="*/ 38658 h 224"/>
              <a:gd name="T100" fmla="*/ 56449 w 338"/>
              <a:gd name="T101" fmla="*/ 42315 h 224"/>
              <a:gd name="T102" fmla="*/ 45473 w 338"/>
              <a:gd name="T103" fmla="*/ 42315 h 224"/>
              <a:gd name="T104" fmla="*/ 133805 w 338"/>
              <a:gd name="T105" fmla="*/ 56419 h 224"/>
              <a:gd name="T106" fmla="*/ 133805 w 338"/>
              <a:gd name="T107" fmla="*/ 56419 h 224"/>
              <a:gd name="T108" fmla="*/ 133805 w 338"/>
              <a:gd name="T109" fmla="*/ 74181 h 224"/>
              <a:gd name="T110" fmla="*/ 133805 w 338"/>
              <a:gd name="T111" fmla="*/ 80972 h 224"/>
              <a:gd name="T112" fmla="*/ 133805 w 338"/>
              <a:gd name="T113" fmla="*/ 80972 h 224"/>
              <a:gd name="T114" fmla="*/ 133805 w 338"/>
              <a:gd name="T115" fmla="*/ 56419 h 224"/>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338" h="224">
                <a:moveTo>
                  <a:pt x="87" y="81"/>
                </a:moveTo>
                <a:lnTo>
                  <a:pt x="87" y="81"/>
                </a:lnTo>
                <a:cubicBezTo>
                  <a:pt x="81" y="74"/>
                  <a:pt x="74" y="74"/>
                  <a:pt x="67" y="74"/>
                </a:cubicBezTo>
                <a:cubicBezTo>
                  <a:pt x="47" y="67"/>
                  <a:pt x="27" y="61"/>
                  <a:pt x="6" y="54"/>
                </a:cubicBezTo>
                <a:cubicBezTo>
                  <a:pt x="0" y="54"/>
                  <a:pt x="0" y="54"/>
                  <a:pt x="0" y="54"/>
                </a:cubicBezTo>
                <a:cubicBezTo>
                  <a:pt x="0" y="175"/>
                  <a:pt x="0" y="175"/>
                  <a:pt x="0" y="175"/>
                </a:cubicBezTo>
                <a:cubicBezTo>
                  <a:pt x="6" y="175"/>
                  <a:pt x="6" y="175"/>
                  <a:pt x="6" y="175"/>
                </a:cubicBezTo>
                <a:cubicBezTo>
                  <a:pt x="47" y="155"/>
                  <a:pt x="54" y="148"/>
                  <a:pt x="67" y="148"/>
                </a:cubicBezTo>
                <a:cubicBezTo>
                  <a:pt x="67" y="148"/>
                  <a:pt x="74" y="148"/>
                  <a:pt x="87" y="155"/>
                </a:cubicBezTo>
                <a:cubicBezTo>
                  <a:pt x="87" y="162"/>
                  <a:pt x="87" y="162"/>
                  <a:pt x="87" y="162"/>
                </a:cubicBezTo>
                <a:cubicBezTo>
                  <a:pt x="74" y="182"/>
                  <a:pt x="60" y="196"/>
                  <a:pt x="87" y="209"/>
                </a:cubicBezTo>
                <a:cubicBezTo>
                  <a:pt x="94" y="216"/>
                  <a:pt x="101" y="216"/>
                  <a:pt x="108" y="223"/>
                </a:cubicBezTo>
                <a:cubicBezTo>
                  <a:pt x="114" y="223"/>
                  <a:pt x="114" y="223"/>
                  <a:pt x="114" y="223"/>
                </a:cubicBezTo>
                <a:cubicBezTo>
                  <a:pt x="114" y="202"/>
                  <a:pt x="121" y="196"/>
                  <a:pt x="135" y="196"/>
                </a:cubicBezTo>
                <a:lnTo>
                  <a:pt x="141" y="196"/>
                </a:lnTo>
                <a:cubicBezTo>
                  <a:pt x="148" y="196"/>
                  <a:pt x="148" y="196"/>
                  <a:pt x="155" y="196"/>
                </a:cubicBezTo>
                <a:lnTo>
                  <a:pt x="162" y="196"/>
                </a:lnTo>
                <a:cubicBezTo>
                  <a:pt x="175" y="202"/>
                  <a:pt x="195" y="202"/>
                  <a:pt x="216" y="209"/>
                </a:cubicBezTo>
                <a:cubicBezTo>
                  <a:pt x="222" y="209"/>
                  <a:pt x="229" y="209"/>
                  <a:pt x="236" y="209"/>
                </a:cubicBezTo>
                <a:cubicBezTo>
                  <a:pt x="243" y="209"/>
                  <a:pt x="249" y="209"/>
                  <a:pt x="256" y="209"/>
                </a:cubicBezTo>
                <a:cubicBezTo>
                  <a:pt x="256" y="209"/>
                  <a:pt x="263" y="209"/>
                  <a:pt x="270" y="209"/>
                </a:cubicBezTo>
                <a:cubicBezTo>
                  <a:pt x="270" y="209"/>
                  <a:pt x="270" y="209"/>
                  <a:pt x="276" y="209"/>
                </a:cubicBezTo>
                <a:cubicBezTo>
                  <a:pt x="283" y="209"/>
                  <a:pt x="283" y="209"/>
                  <a:pt x="290" y="209"/>
                </a:cubicBezTo>
                <a:cubicBezTo>
                  <a:pt x="297" y="202"/>
                  <a:pt x="303" y="202"/>
                  <a:pt x="310" y="202"/>
                </a:cubicBezTo>
                <a:cubicBezTo>
                  <a:pt x="317" y="196"/>
                  <a:pt x="324" y="189"/>
                  <a:pt x="330" y="182"/>
                </a:cubicBezTo>
                <a:lnTo>
                  <a:pt x="337" y="175"/>
                </a:lnTo>
                <a:lnTo>
                  <a:pt x="330" y="169"/>
                </a:lnTo>
                <a:cubicBezTo>
                  <a:pt x="324" y="169"/>
                  <a:pt x="317" y="162"/>
                  <a:pt x="310" y="162"/>
                </a:cubicBezTo>
                <a:cubicBezTo>
                  <a:pt x="303" y="162"/>
                  <a:pt x="303" y="162"/>
                  <a:pt x="303" y="162"/>
                </a:cubicBezTo>
                <a:cubicBezTo>
                  <a:pt x="303" y="148"/>
                  <a:pt x="303" y="142"/>
                  <a:pt x="310" y="128"/>
                </a:cubicBezTo>
                <a:cubicBezTo>
                  <a:pt x="317" y="108"/>
                  <a:pt x="330" y="88"/>
                  <a:pt x="330" y="54"/>
                </a:cubicBezTo>
                <a:cubicBezTo>
                  <a:pt x="317" y="54"/>
                  <a:pt x="310" y="54"/>
                  <a:pt x="310" y="61"/>
                </a:cubicBezTo>
                <a:cubicBezTo>
                  <a:pt x="297" y="61"/>
                  <a:pt x="297" y="54"/>
                  <a:pt x="290" y="54"/>
                </a:cubicBezTo>
                <a:cubicBezTo>
                  <a:pt x="283" y="47"/>
                  <a:pt x="276" y="27"/>
                  <a:pt x="276" y="13"/>
                </a:cubicBezTo>
                <a:lnTo>
                  <a:pt x="270" y="7"/>
                </a:lnTo>
                <a:cubicBezTo>
                  <a:pt x="263" y="0"/>
                  <a:pt x="263" y="0"/>
                  <a:pt x="256" y="0"/>
                </a:cubicBezTo>
                <a:cubicBezTo>
                  <a:pt x="249" y="0"/>
                  <a:pt x="243" y="0"/>
                  <a:pt x="236" y="0"/>
                </a:cubicBezTo>
                <a:lnTo>
                  <a:pt x="229" y="0"/>
                </a:lnTo>
                <a:cubicBezTo>
                  <a:pt x="222" y="7"/>
                  <a:pt x="216" y="13"/>
                  <a:pt x="216" y="13"/>
                </a:cubicBezTo>
                <a:cubicBezTo>
                  <a:pt x="209" y="20"/>
                  <a:pt x="202" y="20"/>
                  <a:pt x="195" y="27"/>
                </a:cubicBezTo>
                <a:cubicBezTo>
                  <a:pt x="189" y="20"/>
                  <a:pt x="182" y="20"/>
                  <a:pt x="162" y="27"/>
                </a:cubicBezTo>
                <a:cubicBezTo>
                  <a:pt x="162" y="27"/>
                  <a:pt x="162" y="27"/>
                  <a:pt x="162" y="34"/>
                </a:cubicBezTo>
                <a:cubicBezTo>
                  <a:pt x="162" y="40"/>
                  <a:pt x="162" y="47"/>
                  <a:pt x="162" y="54"/>
                </a:cubicBezTo>
                <a:cubicBezTo>
                  <a:pt x="155" y="61"/>
                  <a:pt x="155" y="61"/>
                  <a:pt x="155" y="61"/>
                </a:cubicBezTo>
                <a:cubicBezTo>
                  <a:pt x="148" y="61"/>
                  <a:pt x="148" y="67"/>
                  <a:pt x="141" y="67"/>
                </a:cubicBezTo>
                <a:cubicBezTo>
                  <a:pt x="135" y="67"/>
                  <a:pt x="135" y="61"/>
                  <a:pt x="135" y="54"/>
                </a:cubicBezTo>
                <a:cubicBezTo>
                  <a:pt x="128" y="54"/>
                  <a:pt x="121" y="47"/>
                  <a:pt x="114" y="54"/>
                </a:cubicBezTo>
                <a:cubicBezTo>
                  <a:pt x="114" y="61"/>
                  <a:pt x="114" y="67"/>
                  <a:pt x="121" y="74"/>
                </a:cubicBezTo>
                <a:cubicBezTo>
                  <a:pt x="114" y="81"/>
                  <a:pt x="114" y="81"/>
                  <a:pt x="108" y="81"/>
                </a:cubicBezTo>
                <a:cubicBezTo>
                  <a:pt x="101" y="81"/>
                  <a:pt x="94" y="81"/>
                  <a:pt x="87" y="81"/>
                </a:cubicBezTo>
                <a:close/>
                <a:moveTo>
                  <a:pt x="256" y="108"/>
                </a:moveTo>
                <a:lnTo>
                  <a:pt x="256" y="108"/>
                </a:lnTo>
                <a:cubicBezTo>
                  <a:pt x="249" y="121"/>
                  <a:pt x="249" y="135"/>
                  <a:pt x="256" y="142"/>
                </a:cubicBezTo>
                <a:cubicBezTo>
                  <a:pt x="256" y="148"/>
                  <a:pt x="256" y="155"/>
                  <a:pt x="256" y="155"/>
                </a:cubicBezTo>
                <a:cubicBezTo>
                  <a:pt x="243" y="155"/>
                  <a:pt x="243" y="142"/>
                  <a:pt x="256" y="108"/>
                </a:cubicBezTo>
                <a:close/>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77" name="Freeform 265"/>
          <p:cNvSpPr>
            <a:spLocks noChangeArrowheads="1"/>
          </p:cNvSpPr>
          <p:nvPr/>
        </p:nvSpPr>
        <p:spPr bwMode="auto">
          <a:xfrm>
            <a:off x="9070182" y="2469357"/>
            <a:ext cx="28575" cy="38894"/>
          </a:xfrm>
          <a:custGeom>
            <a:avLst/>
            <a:gdLst>
              <a:gd name="T0" fmla="*/ 10950 w 110"/>
              <a:gd name="T1" fmla="*/ 0 h 149"/>
              <a:gd name="T2" fmla="*/ 10950 w 110"/>
              <a:gd name="T3" fmla="*/ 0 h 149"/>
              <a:gd name="T4" fmla="*/ 0 w 110"/>
              <a:gd name="T5" fmla="*/ 0 h 149"/>
              <a:gd name="T6" fmla="*/ 0 w 110"/>
              <a:gd name="T7" fmla="*/ 63353 h 149"/>
              <a:gd name="T8" fmla="*/ 10950 w 110"/>
              <a:gd name="T9" fmla="*/ 63353 h 149"/>
              <a:gd name="T10" fmla="*/ 28678 w 110"/>
              <a:gd name="T11" fmla="*/ 70683 h 149"/>
              <a:gd name="T12" fmla="*/ 39107 w 110"/>
              <a:gd name="T13" fmla="*/ 77489 h 149"/>
              <a:gd name="T14" fmla="*/ 39107 w 110"/>
              <a:gd name="T15" fmla="*/ 0 h 149"/>
              <a:gd name="T16" fmla="*/ 28678 w 110"/>
              <a:gd name="T17" fmla="*/ 0 h 149"/>
              <a:gd name="T18" fmla="*/ 10950 w 110"/>
              <a:gd name="T19" fmla="*/ 0 h 14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10" h="149">
                <a:moveTo>
                  <a:pt x="21" y="0"/>
                </a:moveTo>
                <a:lnTo>
                  <a:pt x="21" y="0"/>
                </a:lnTo>
                <a:cubicBezTo>
                  <a:pt x="0" y="0"/>
                  <a:pt x="0" y="0"/>
                  <a:pt x="0" y="0"/>
                </a:cubicBezTo>
                <a:cubicBezTo>
                  <a:pt x="0" y="121"/>
                  <a:pt x="0" y="121"/>
                  <a:pt x="0" y="121"/>
                </a:cubicBezTo>
                <a:cubicBezTo>
                  <a:pt x="7" y="121"/>
                  <a:pt x="14" y="121"/>
                  <a:pt x="21" y="121"/>
                </a:cubicBezTo>
                <a:cubicBezTo>
                  <a:pt x="34" y="121"/>
                  <a:pt x="41" y="128"/>
                  <a:pt x="55" y="135"/>
                </a:cubicBezTo>
                <a:cubicBezTo>
                  <a:pt x="61" y="135"/>
                  <a:pt x="68" y="141"/>
                  <a:pt x="75" y="148"/>
                </a:cubicBezTo>
                <a:cubicBezTo>
                  <a:pt x="109" y="114"/>
                  <a:pt x="109" y="27"/>
                  <a:pt x="75" y="0"/>
                </a:cubicBezTo>
                <a:cubicBezTo>
                  <a:pt x="55" y="0"/>
                  <a:pt x="55" y="0"/>
                  <a:pt x="55" y="0"/>
                </a:cubicBezTo>
                <a:lnTo>
                  <a:pt x="21" y="0"/>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78" name="Freeform 266"/>
          <p:cNvSpPr>
            <a:spLocks noChangeArrowheads="1"/>
          </p:cNvSpPr>
          <p:nvPr/>
        </p:nvSpPr>
        <p:spPr bwMode="auto">
          <a:xfrm>
            <a:off x="9035257" y="2486025"/>
            <a:ext cx="26988" cy="58738"/>
          </a:xfrm>
          <a:custGeom>
            <a:avLst/>
            <a:gdLst>
              <a:gd name="T0" fmla="*/ 10759 w 103"/>
              <a:gd name="T1" fmla="*/ 74182 h 224"/>
              <a:gd name="T2" fmla="*/ 10759 w 103"/>
              <a:gd name="T3" fmla="*/ 74182 h 224"/>
              <a:gd name="T4" fmla="*/ 10759 w 103"/>
              <a:gd name="T5" fmla="*/ 112840 h 224"/>
              <a:gd name="T6" fmla="*/ 13833 w 103"/>
              <a:gd name="T7" fmla="*/ 112840 h 224"/>
              <a:gd name="T8" fmla="*/ 21006 w 103"/>
              <a:gd name="T9" fmla="*/ 116497 h 224"/>
              <a:gd name="T10" fmla="*/ 24592 w 103"/>
              <a:gd name="T11" fmla="*/ 116497 h 224"/>
              <a:gd name="T12" fmla="*/ 31252 w 103"/>
              <a:gd name="T13" fmla="*/ 109705 h 224"/>
              <a:gd name="T14" fmla="*/ 41499 w 103"/>
              <a:gd name="T15" fmla="*/ 88287 h 224"/>
              <a:gd name="T16" fmla="*/ 52258 w 103"/>
              <a:gd name="T17" fmla="*/ 14105 h 224"/>
              <a:gd name="T18" fmla="*/ 41499 w 103"/>
              <a:gd name="T19" fmla="*/ 14105 h 224"/>
              <a:gd name="T20" fmla="*/ 31252 w 103"/>
              <a:gd name="T21" fmla="*/ 10448 h 224"/>
              <a:gd name="T22" fmla="*/ 21006 w 103"/>
              <a:gd name="T23" fmla="*/ 3657 h 224"/>
              <a:gd name="T24" fmla="*/ 13833 w 103"/>
              <a:gd name="T25" fmla="*/ 0 h 224"/>
              <a:gd name="T26" fmla="*/ 10759 w 103"/>
              <a:gd name="T27" fmla="*/ 0 h 224"/>
              <a:gd name="T28" fmla="*/ 3586 w 103"/>
              <a:gd name="T29" fmla="*/ 7314 h 224"/>
              <a:gd name="T30" fmla="*/ 0 w 103"/>
              <a:gd name="T31" fmla="*/ 14105 h 224"/>
              <a:gd name="T32" fmla="*/ 3586 w 103"/>
              <a:gd name="T33" fmla="*/ 14105 h 224"/>
              <a:gd name="T34" fmla="*/ 10759 w 103"/>
              <a:gd name="T35" fmla="*/ 21419 h 224"/>
              <a:gd name="T36" fmla="*/ 13833 w 103"/>
              <a:gd name="T37" fmla="*/ 28210 h 224"/>
              <a:gd name="T38" fmla="*/ 13833 w 103"/>
              <a:gd name="T39" fmla="*/ 60077 h 224"/>
              <a:gd name="T40" fmla="*/ 10759 w 103"/>
              <a:gd name="T41" fmla="*/ 74182 h 224"/>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03" h="224">
                <a:moveTo>
                  <a:pt x="21" y="142"/>
                </a:moveTo>
                <a:lnTo>
                  <a:pt x="21" y="142"/>
                </a:lnTo>
                <a:cubicBezTo>
                  <a:pt x="7" y="169"/>
                  <a:pt x="0" y="203"/>
                  <a:pt x="21" y="216"/>
                </a:cubicBezTo>
                <a:cubicBezTo>
                  <a:pt x="21" y="216"/>
                  <a:pt x="21" y="216"/>
                  <a:pt x="27" y="216"/>
                </a:cubicBezTo>
                <a:cubicBezTo>
                  <a:pt x="27" y="223"/>
                  <a:pt x="34" y="223"/>
                  <a:pt x="41" y="223"/>
                </a:cubicBezTo>
                <a:cubicBezTo>
                  <a:pt x="48" y="223"/>
                  <a:pt x="48" y="223"/>
                  <a:pt x="48" y="223"/>
                </a:cubicBezTo>
                <a:cubicBezTo>
                  <a:pt x="61" y="210"/>
                  <a:pt x="61" y="210"/>
                  <a:pt x="61" y="210"/>
                </a:cubicBezTo>
                <a:cubicBezTo>
                  <a:pt x="75" y="189"/>
                  <a:pt x="81" y="183"/>
                  <a:pt x="81" y="169"/>
                </a:cubicBezTo>
                <a:cubicBezTo>
                  <a:pt x="88" y="149"/>
                  <a:pt x="88" y="115"/>
                  <a:pt x="102" y="27"/>
                </a:cubicBezTo>
                <a:cubicBezTo>
                  <a:pt x="95" y="27"/>
                  <a:pt x="88" y="27"/>
                  <a:pt x="81" y="27"/>
                </a:cubicBezTo>
                <a:cubicBezTo>
                  <a:pt x="75" y="27"/>
                  <a:pt x="68" y="27"/>
                  <a:pt x="61" y="20"/>
                </a:cubicBezTo>
                <a:cubicBezTo>
                  <a:pt x="54" y="14"/>
                  <a:pt x="48" y="14"/>
                  <a:pt x="41" y="7"/>
                </a:cubicBezTo>
                <a:cubicBezTo>
                  <a:pt x="34" y="7"/>
                  <a:pt x="27" y="0"/>
                  <a:pt x="27" y="0"/>
                </a:cubicBezTo>
                <a:cubicBezTo>
                  <a:pt x="21" y="0"/>
                  <a:pt x="21" y="0"/>
                  <a:pt x="21" y="0"/>
                </a:cubicBezTo>
                <a:cubicBezTo>
                  <a:pt x="14" y="0"/>
                  <a:pt x="7" y="0"/>
                  <a:pt x="7" y="14"/>
                </a:cubicBezTo>
                <a:cubicBezTo>
                  <a:pt x="0" y="14"/>
                  <a:pt x="0" y="20"/>
                  <a:pt x="0" y="27"/>
                </a:cubicBezTo>
                <a:cubicBezTo>
                  <a:pt x="0" y="27"/>
                  <a:pt x="0" y="27"/>
                  <a:pt x="7" y="27"/>
                </a:cubicBezTo>
                <a:cubicBezTo>
                  <a:pt x="14" y="34"/>
                  <a:pt x="14" y="34"/>
                  <a:pt x="21" y="41"/>
                </a:cubicBezTo>
                <a:cubicBezTo>
                  <a:pt x="21" y="47"/>
                  <a:pt x="27" y="47"/>
                  <a:pt x="27" y="54"/>
                </a:cubicBezTo>
                <a:cubicBezTo>
                  <a:pt x="34" y="68"/>
                  <a:pt x="34" y="95"/>
                  <a:pt x="27" y="115"/>
                </a:cubicBezTo>
                <a:cubicBezTo>
                  <a:pt x="21" y="122"/>
                  <a:pt x="21" y="135"/>
                  <a:pt x="21" y="142"/>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79" name="Freeform 267"/>
          <p:cNvSpPr>
            <a:spLocks noChangeArrowheads="1"/>
          </p:cNvSpPr>
          <p:nvPr/>
        </p:nvSpPr>
        <p:spPr bwMode="auto">
          <a:xfrm>
            <a:off x="8313738" y="2628107"/>
            <a:ext cx="74613" cy="179388"/>
          </a:xfrm>
          <a:custGeom>
            <a:avLst/>
            <a:gdLst>
              <a:gd name="T0" fmla="*/ 134481 w 285"/>
              <a:gd name="T1" fmla="*/ 147326 h 690"/>
              <a:gd name="T2" fmla="*/ 134481 w 285"/>
              <a:gd name="T3" fmla="*/ 147326 h 690"/>
              <a:gd name="T4" fmla="*/ 120353 w 285"/>
              <a:gd name="T5" fmla="*/ 140063 h 690"/>
              <a:gd name="T6" fmla="*/ 109364 w 285"/>
              <a:gd name="T7" fmla="*/ 140063 h 690"/>
              <a:gd name="T8" fmla="*/ 106225 w 285"/>
              <a:gd name="T9" fmla="*/ 147326 h 690"/>
              <a:gd name="T10" fmla="*/ 102562 w 285"/>
              <a:gd name="T11" fmla="*/ 150957 h 690"/>
              <a:gd name="T12" fmla="*/ 92096 w 285"/>
              <a:gd name="T13" fmla="*/ 161332 h 690"/>
              <a:gd name="T14" fmla="*/ 74305 w 285"/>
              <a:gd name="T15" fmla="*/ 161332 h 690"/>
              <a:gd name="T16" fmla="*/ 70642 w 285"/>
              <a:gd name="T17" fmla="*/ 154070 h 690"/>
              <a:gd name="T18" fmla="*/ 63839 w 285"/>
              <a:gd name="T19" fmla="*/ 31644 h 690"/>
              <a:gd name="T20" fmla="*/ 60176 w 285"/>
              <a:gd name="T21" fmla="*/ 28013 h 690"/>
              <a:gd name="T22" fmla="*/ 49711 w 285"/>
              <a:gd name="T23" fmla="*/ 10894 h 690"/>
              <a:gd name="T24" fmla="*/ 42385 w 285"/>
              <a:gd name="T25" fmla="*/ 7263 h 690"/>
              <a:gd name="T26" fmla="*/ 35583 w 285"/>
              <a:gd name="T27" fmla="*/ 0 h 690"/>
              <a:gd name="T28" fmla="*/ 28257 w 285"/>
              <a:gd name="T29" fmla="*/ 14006 h 690"/>
              <a:gd name="T30" fmla="*/ 10465 w 285"/>
              <a:gd name="T31" fmla="*/ 168076 h 690"/>
              <a:gd name="T32" fmla="*/ 24594 w 285"/>
              <a:gd name="T33" fmla="*/ 175339 h 690"/>
              <a:gd name="T34" fmla="*/ 17791 w 285"/>
              <a:gd name="T35" fmla="*/ 203351 h 690"/>
              <a:gd name="T36" fmla="*/ 28257 w 285"/>
              <a:gd name="T37" fmla="*/ 213726 h 690"/>
              <a:gd name="T38" fmla="*/ 42385 w 285"/>
              <a:gd name="T39" fmla="*/ 231364 h 690"/>
              <a:gd name="T40" fmla="*/ 49711 w 285"/>
              <a:gd name="T41" fmla="*/ 238108 h 690"/>
              <a:gd name="T42" fmla="*/ 60176 w 285"/>
              <a:gd name="T43" fmla="*/ 263008 h 690"/>
              <a:gd name="T44" fmla="*/ 63839 w 285"/>
              <a:gd name="T45" fmla="*/ 269752 h 690"/>
              <a:gd name="T46" fmla="*/ 63839 w 285"/>
              <a:gd name="T47" fmla="*/ 336671 h 690"/>
              <a:gd name="T48" fmla="*/ 60176 w 285"/>
              <a:gd name="T49" fmla="*/ 343415 h 690"/>
              <a:gd name="T50" fmla="*/ 56514 w 285"/>
              <a:gd name="T51" fmla="*/ 357421 h 690"/>
              <a:gd name="T52" fmla="*/ 60176 w 285"/>
              <a:gd name="T53" fmla="*/ 357421 h 690"/>
              <a:gd name="T54" fmla="*/ 63839 w 285"/>
              <a:gd name="T55" fmla="*/ 357421 h 690"/>
              <a:gd name="T56" fmla="*/ 70642 w 285"/>
              <a:gd name="T57" fmla="*/ 357421 h 690"/>
              <a:gd name="T58" fmla="*/ 92096 w 285"/>
              <a:gd name="T59" fmla="*/ 357421 h 690"/>
              <a:gd name="T60" fmla="*/ 102562 w 285"/>
              <a:gd name="T61" fmla="*/ 357421 h 690"/>
              <a:gd name="T62" fmla="*/ 106225 w 285"/>
              <a:gd name="T63" fmla="*/ 357421 h 690"/>
              <a:gd name="T64" fmla="*/ 109364 w 285"/>
              <a:gd name="T65" fmla="*/ 357421 h 690"/>
              <a:gd name="T66" fmla="*/ 106225 w 285"/>
              <a:gd name="T67" fmla="*/ 259377 h 690"/>
              <a:gd name="T68" fmla="*/ 102562 w 285"/>
              <a:gd name="T69" fmla="*/ 252114 h 690"/>
              <a:gd name="T70" fmla="*/ 95236 w 285"/>
              <a:gd name="T71" fmla="*/ 203351 h 690"/>
              <a:gd name="T72" fmla="*/ 102562 w 285"/>
              <a:gd name="T73" fmla="*/ 203351 h 690"/>
              <a:gd name="T74" fmla="*/ 106225 w 285"/>
              <a:gd name="T75" fmla="*/ 203351 h 690"/>
              <a:gd name="T76" fmla="*/ 120353 w 285"/>
              <a:gd name="T77" fmla="*/ 203351 h 690"/>
              <a:gd name="T78" fmla="*/ 134481 w 285"/>
              <a:gd name="T79" fmla="*/ 199720 h 690"/>
              <a:gd name="T80" fmla="*/ 148610 w 285"/>
              <a:gd name="T81" fmla="*/ 192976 h 690"/>
              <a:gd name="T82" fmla="*/ 148610 w 285"/>
              <a:gd name="T83" fmla="*/ 192976 h 690"/>
              <a:gd name="T84" fmla="*/ 148610 w 285"/>
              <a:gd name="T85" fmla="*/ 189345 h 690"/>
              <a:gd name="T86" fmla="*/ 134481 w 285"/>
              <a:gd name="T87" fmla="*/ 147326 h 69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85" h="690">
                <a:moveTo>
                  <a:pt x="257" y="284"/>
                </a:moveTo>
                <a:lnTo>
                  <a:pt x="257" y="284"/>
                </a:lnTo>
                <a:cubicBezTo>
                  <a:pt x="250" y="277"/>
                  <a:pt x="243" y="277"/>
                  <a:pt x="230" y="270"/>
                </a:cubicBezTo>
                <a:cubicBezTo>
                  <a:pt x="223" y="270"/>
                  <a:pt x="216" y="270"/>
                  <a:pt x="209" y="270"/>
                </a:cubicBezTo>
                <a:cubicBezTo>
                  <a:pt x="203" y="277"/>
                  <a:pt x="203" y="277"/>
                  <a:pt x="203" y="284"/>
                </a:cubicBezTo>
                <a:cubicBezTo>
                  <a:pt x="203" y="284"/>
                  <a:pt x="196" y="284"/>
                  <a:pt x="196" y="291"/>
                </a:cubicBezTo>
                <a:cubicBezTo>
                  <a:pt x="189" y="297"/>
                  <a:pt x="182" y="304"/>
                  <a:pt x="176" y="311"/>
                </a:cubicBezTo>
                <a:cubicBezTo>
                  <a:pt x="162" y="311"/>
                  <a:pt x="155" y="311"/>
                  <a:pt x="142" y="311"/>
                </a:cubicBezTo>
                <a:cubicBezTo>
                  <a:pt x="135" y="304"/>
                  <a:pt x="135" y="304"/>
                  <a:pt x="135" y="297"/>
                </a:cubicBezTo>
                <a:cubicBezTo>
                  <a:pt x="108" y="223"/>
                  <a:pt x="142" y="129"/>
                  <a:pt x="122" y="61"/>
                </a:cubicBezTo>
                <a:lnTo>
                  <a:pt x="115" y="54"/>
                </a:lnTo>
                <a:cubicBezTo>
                  <a:pt x="108" y="41"/>
                  <a:pt x="101" y="34"/>
                  <a:pt x="95" y="21"/>
                </a:cubicBezTo>
                <a:cubicBezTo>
                  <a:pt x="88" y="21"/>
                  <a:pt x="88" y="14"/>
                  <a:pt x="81" y="14"/>
                </a:cubicBezTo>
                <a:cubicBezTo>
                  <a:pt x="81" y="7"/>
                  <a:pt x="74" y="7"/>
                  <a:pt x="68" y="0"/>
                </a:cubicBezTo>
                <a:cubicBezTo>
                  <a:pt x="61" y="7"/>
                  <a:pt x="61" y="21"/>
                  <a:pt x="54" y="27"/>
                </a:cubicBezTo>
                <a:cubicBezTo>
                  <a:pt x="0" y="156"/>
                  <a:pt x="95" y="196"/>
                  <a:pt x="20" y="324"/>
                </a:cubicBezTo>
                <a:cubicBezTo>
                  <a:pt x="20" y="324"/>
                  <a:pt x="34" y="331"/>
                  <a:pt x="47" y="338"/>
                </a:cubicBezTo>
                <a:cubicBezTo>
                  <a:pt x="41" y="351"/>
                  <a:pt x="27" y="372"/>
                  <a:pt x="34" y="392"/>
                </a:cubicBezTo>
                <a:cubicBezTo>
                  <a:pt x="41" y="399"/>
                  <a:pt x="47" y="405"/>
                  <a:pt x="54" y="412"/>
                </a:cubicBezTo>
                <a:cubicBezTo>
                  <a:pt x="68" y="426"/>
                  <a:pt x="74" y="432"/>
                  <a:pt x="81" y="446"/>
                </a:cubicBezTo>
                <a:cubicBezTo>
                  <a:pt x="88" y="453"/>
                  <a:pt x="88" y="453"/>
                  <a:pt x="95" y="459"/>
                </a:cubicBezTo>
                <a:cubicBezTo>
                  <a:pt x="101" y="480"/>
                  <a:pt x="108" y="493"/>
                  <a:pt x="115" y="507"/>
                </a:cubicBezTo>
                <a:cubicBezTo>
                  <a:pt x="115" y="513"/>
                  <a:pt x="122" y="520"/>
                  <a:pt x="122" y="520"/>
                </a:cubicBezTo>
                <a:cubicBezTo>
                  <a:pt x="128" y="561"/>
                  <a:pt x="128" y="601"/>
                  <a:pt x="122" y="649"/>
                </a:cubicBezTo>
                <a:cubicBezTo>
                  <a:pt x="122" y="655"/>
                  <a:pt x="115" y="655"/>
                  <a:pt x="115" y="662"/>
                </a:cubicBezTo>
                <a:cubicBezTo>
                  <a:pt x="115" y="669"/>
                  <a:pt x="108" y="682"/>
                  <a:pt x="108" y="689"/>
                </a:cubicBezTo>
                <a:cubicBezTo>
                  <a:pt x="115" y="689"/>
                  <a:pt x="115" y="689"/>
                  <a:pt x="115" y="689"/>
                </a:cubicBezTo>
                <a:cubicBezTo>
                  <a:pt x="122" y="689"/>
                  <a:pt x="122" y="689"/>
                  <a:pt x="122" y="689"/>
                </a:cubicBezTo>
                <a:cubicBezTo>
                  <a:pt x="135" y="689"/>
                  <a:pt x="135" y="689"/>
                  <a:pt x="135" y="689"/>
                </a:cubicBezTo>
                <a:cubicBezTo>
                  <a:pt x="176" y="689"/>
                  <a:pt x="176" y="689"/>
                  <a:pt x="176" y="689"/>
                </a:cubicBezTo>
                <a:cubicBezTo>
                  <a:pt x="196" y="689"/>
                  <a:pt x="196" y="689"/>
                  <a:pt x="196" y="689"/>
                </a:cubicBezTo>
                <a:cubicBezTo>
                  <a:pt x="203" y="689"/>
                  <a:pt x="203" y="689"/>
                  <a:pt x="203" y="689"/>
                </a:cubicBezTo>
                <a:cubicBezTo>
                  <a:pt x="209" y="689"/>
                  <a:pt x="209" y="689"/>
                  <a:pt x="209" y="689"/>
                </a:cubicBezTo>
                <a:cubicBezTo>
                  <a:pt x="230" y="588"/>
                  <a:pt x="216" y="554"/>
                  <a:pt x="203" y="500"/>
                </a:cubicBezTo>
                <a:cubicBezTo>
                  <a:pt x="203" y="500"/>
                  <a:pt x="196" y="493"/>
                  <a:pt x="196" y="486"/>
                </a:cubicBezTo>
                <a:cubicBezTo>
                  <a:pt x="189" y="466"/>
                  <a:pt x="189" y="439"/>
                  <a:pt x="182" y="392"/>
                </a:cubicBezTo>
                <a:cubicBezTo>
                  <a:pt x="189" y="392"/>
                  <a:pt x="196" y="399"/>
                  <a:pt x="196" y="392"/>
                </a:cubicBezTo>
                <a:cubicBezTo>
                  <a:pt x="203" y="392"/>
                  <a:pt x="203" y="392"/>
                  <a:pt x="203" y="392"/>
                </a:cubicBezTo>
                <a:cubicBezTo>
                  <a:pt x="209" y="392"/>
                  <a:pt x="223" y="392"/>
                  <a:pt x="230" y="392"/>
                </a:cubicBezTo>
                <a:cubicBezTo>
                  <a:pt x="243" y="392"/>
                  <a:pt x="250" y="392"/>
                  <a:pt x="257" y="385"/>
                </a:cubicBezTo>
                <a:cubicBezTo>
                  <a:pt x="263" y="385"/>
                  <a:pt x="277" y="378"/>
                  <a:pt x="284" y="372"/>
                </a:cubicBezTo>
                <a:cubicBezTo>
                  <a:pt x="284" y="365"/>
                  <a:pt x="284" y="365"/>
                  <a:pt x="284" y="365"/>
                </a:cubicBezTo>
                <a:cubicBezTo>
                  <a:pt x="277" y="338"/>
                  <a:pt x="277" y="304"/>
                  <a:pt x="257" y="28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81" name="Freeform 269"/>
          <p:cNvSpPr>
            <a:spLocks noChangeArrowheads="1"/>
          </p:cNvSpPr>
          <p:nvPr/>
        </p:nvSpPr>
        <p:spPr bwMode="auto">
          <a:xfrm>
            <a:off x="7233444" y="2353469"/>
            <a:ext cx="28575" cy="45244"/>
          </a:xfrm>
          <a:custGeom>
            <a:avLst/>
            <a:gdLst>
              <a:gd name="T0" fmla="*/ 28416 w 109"/>
              <a:gd name="T1" fmla="*/ 0 h 177"/>
              <a:gd name="T2" fmla="*/ 28416 w 109"/>
              <a:gd name="T3" fmla="*/ 0 h 177"/>
              <a:gd name="T4" fmla="*/ 14208 w 109"/>
              <a:gd name="T5" fmla="*/ 0 h 177"/>
              <a:gd name="T6" fmla="*/ 28416 w 109"/>
              <a:gd name="T7" fmla="*/ 84001 h 177"/>
              <a:gd name="T8" fmla="*/ 42624 w 109"/>
              <a:gd name="T9" fmla="*/ 91260 h 177"/>
              <a:gd name="T10" fmla="*/ 28416 w 109"/>
              <a:gd name="T11" fmla="*/ 0 h 17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9" h="177">
                <a:moveTo>
                  <a:pt x="54" y="0"/>
                </a:moveTo>
                <a:lnTo>
                  <a:pt x="54" y="0"/>
                </a:lnTo>
                <a:cubicBezTo>
                  <a:pt x="48" y="0"/>
                  <a:pt x="41" y="0"/>
                  <a:pt x="27" y="0"/>
                </a:cubicBezTo>
                <a:cubicBezTo>
                  <a:pt x="81" y="68"/>
                  <a:pt x="0" y="128"/>
                  <a:pt x="54" y="162"/>
                </a:cubicBezTo>
                <a:cubicBezTo>
                  <a:pt x="61" y="169"/>
                  <a:pt x="68" y="169"/>
                  <a:pt x="81" y="176"/>
                </a:cubicBezTo>
                <a:cubicBezTo>
                  <a:pt x="61" y="128"/>
                  <a:pt x="108" y="14"/>
                  <a:pt x="54"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88" name="Freeform 276"/>
          <p:cNvSpPr>
            <a:spLocks noChangeArrowheads="1"/>
          </p:cNvSpPr>
          <p:nvPr/>
        </p:nvSpPr>
        <p:spPr bwMode="auto">
          <a:xfrm>
            <a:off x="7454900" y="2392363"/>
            <a:ext cx="46038" cy="52388"/>
          </a:xfrm>
          <a:custGeom>
            <a:avLst/>
            <a:gdLst>
              <a:gd name="T0" fmla="*/ 52368 w 177"/>
              <a:gd name="T1" fmla="*/ 28076 h 203"/>
              <a:gd name="T2" fmla="*/ 52368 w 177"/>
              <a:gd name="T3" fmla="*/ 28076 h 203"/>
              <a:gd name="T4" fmla="*/ 52368 w 177"/>
              <a:gd name="T5" fmla="*/ 24437 h 203"/>
              <a:gd name="T6" fmla="*/ 41998 w 177"/>
              <a:gd name="T7" fmla="*/ 10399 h 203"/>
              <a:gd name="T8" fmla="*/ 35258 w 177"/>
              <a:gd name="T9" fmla="*/ 3120 h 203"/>
              <a:gd name="T10" fmla="*/ 10370 w 177"/>
              <a:gd name="T11" fmla="*/ 14038 h 203"/>
              <a:gd name="T12" fmla="*/ 10370 w 177"/>
              <a:gd name="T13" fmla="*/ 66551 h 203"/>
              <a:gd name="T14" fmla="*/ 35258 w 177"/>
              <a:gd name="T15" fmla="*/ 70191 h 203"/>
              <a:gd name="T16" fmla="*/ 41998 w 177"/>
              <a:gd name="T17" fmla="*/ 73310 h 203"/>
              <a:gd name="T18" fmla="*/ 52368 w 177"/>
              <a:gd name="T19" fmla="*/ 84229 h 203"/>
              <a:gd name="T20" fmla="*/ 52368 w 177"/>
              <a:gd name="T21" fmla="*/ 87348 h 203"/>
              <a:gd name="T22" fmla="*/ 77256 w 177"/>
              <a:gd name="T23" fmla="*/ 105026 h 203"/>
              <a:gd name="T24" fmla="*/ 91256 w 177"/>
              <a:gd name="T25" fmla="*/ 52513 h 203"/>
              <a:gd name="T26" fmla="*/ 52368 w 177"/>
              <a:gd name="T27" fmla="*/ 28076 h 20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77" h="203">
                <a:moveTo>
                  <a:pt x="101" y="54"/>
                </a:moveTo>
                <a:lnTo>
                  <a:pt x="101" y="54"/>
                </a:lnTo>
                <a:cubicBezTo>
                  <a:pt x="101" y="47"/>
                  <a:pt x="101" y="47"/>
                  <a:pt x="101" y="47"/>
                </a:cubicBezTo>
                <a:cubicBezTo>
                  <a:pt x="95" y="33"/>
                  <a:pt x="88" y="27"/>
                  <a:pt x="81" y="20"/>
                </a:cubicBezTo>
                <a:cubicBezTo>
                  <a:pt x="74" y="13"/>
                  <a:pt x="74" y="13"/>
                  <a:pt x="68" y="6"/>
                </a:cubicBezTo>
                <a:cubicBezTo>
                  <a:pt x="54" y="0"/>
                  <a:pt x="41" y="6"/>
                  <a:pt x="20" y="27"/>
                </a:cubicBezTo>
                <a:cubicBezTo>
                  <a:pt x="101" y="47"/>
                  <a:pt x="0" y="81"/>
                  <a:pt x="20" y="128"/>
                </a:cubicBezTo>
                <a:cubicBezTo>
                  <a:pt x="41" y="128"/>
                  <a:pt x="54" y="128"/>
                  <a:pt x="68" y="135"/>
                </a:cubicBezTo>
                <a:cubicBezTo>
                  <a:pt x="74" y="135"/>
                  <a:pt x="74" y="141"/>
                  <a:pt x="81" y="141"/>
                </a:cubicBezTo>
                <a:cubicBezTo>
                  <a:pt x="88" y="148"/>
                  <a:pt x="95" y="155"/>
                  <a:pt x="101" y="162"/>
                </a:cubicBezTo>
                <a:cubicBezTo>
                  <a:pt x="101" y="168"/>
                  <a:pt x="101" y="168"/>
                  <a:pt x="101" y="168"/>
                </a:cubicBezTo>
                <a:cubicBezTo>
                  <a:pt x="115" y="182"/>
                  <a:pt x="128" y="202"/>
                  <a:pt x="149" y="202"/>
                </a:cubicBezTo>
                <a:cubicBezTo>
                  <a:pt x="142" y="155"/>
                  <a:pt x="176" y="148"/>
                  <a:pt x="176" y="101"/>
                </a:cubicBezTo>
                <a:cubicBezTo>
                  <a:pt x="142" y="108"/>
                  <a:pt x="122" y="81"/>
                  <a:pt x="101" y="5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89" name="Freeform 277"/>
          <p:cNvSpPr>
            <a:spLocks noChangeArrowheads="1"/>
          </p:cNvSpPr>
          <p:nvPr/>
        </p:nvSpPr>
        <p:spPr bwMode="auto">
          <a:xfrm>
            <a:off x="8143082" y="1687513"/>
            <a:ext cx="49213" cy="76200"/>
          </a:xfrm>
          <a:custGeom>
            <a:avLst/>
            <a:gdLst>
              <a:gd name="T0" fmla="*/ 24404 w 190"/>
              <a:gd name="T1" fmla="*/ 126457 h 291"/>
              <a:gd name="T2" fmla="*/ 24404 w 190"/>
              <a:gd name="T3" fmla="*/ 126457 h 291"/>
              <a:gd name="T4" fmla="*/ 52443 w 190"/>
              <a:gd name="T5" fmla="*/ 122814 h 291"/>
              <a:gd name="T6" fmla="*/ 63348 w 190"/>
              <a:gd name="T7" fmla="*/ 126457 h 291"/>
              <a:gd name="T8" fmla="*/ 70098 w 190"/>
              <a:gd name="T9" fmla="*/ 98355 h 291"/>
              <a:gd name="T10" fmla="*/ 77367 w 190"/>
              <a:gd name="T11" fmla="*/ 87947 h 291"/>
              <a:gd name="T12" fmla="*/ 73732 w 190"/>
              <a:gd name="T13" fmla="*/ 87947 h 291"/>
              <a:gd name="T14" fmla="*/ 91387 w 190"/>
              <a:gd name="T15" fmla="*/ 73897 h 291"/>
              <a:gd name="T16" fmla="*/ 98137 w 190"/>
              <a:gd name="T17" fmla="*/ 66611 h 291"/>
              <a:gd name="T18" fmla="*/ 91387 w 190"/>
              <a:gd name="T19" fmla="*/ 62968 h 291"/>
              <a:gd name="T20" fmla="*/ 84117 w 190"/>
              <a:gd name="T21" fmla="*/ 14051 h 291"/>
              <a:gd name="T22" fmla="*/ 70098 w 190"/>
              <a:gd name="T23" fmla="*/ 17694 h 291"/>
              <a:gd name="T24" fmla="*/ 52443 w 190"/>
              <a:gd name="T25" fmla="*/ 10408 h 291"/>
              <a:gd name="T26" fmla="*/ 17654 w 190"/>
              <a:gd name="T27" fmla="*/ 3643 h 291"/>
              <a:gd name="T28" fmla="*/ 21289 w 190"/>
              <a:gd name="T29" fmla="*/ 87947 h 291"/>
              <a:gd name="T30" fmla="*/ 24404 w 190"/>
              <a:gd name="T31" fmla="*/ 126457 h 29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90" h="291">
                <a:moveTo>
                  <a:pt x="47" y="243"/>
                </a:moveTo>
                <a:lnTo>
                  <a:pt x="47" y="243"/>
                </a:lnTo>
                <a:cubicBezTo>
                  <a:pt x="41" y="162"/>
                  <a:pt x="68" y="216"/>
                  <a:pt x="101" y="236"/>
                </a:cubicBezTo>
                <a:cubicBezTo>
                  <a:pt x="108" y="243"/>
                  <a:pt x="115" y="243"/>
                  <a:pt x="122" y="243"/>
                </a:cubicBezTo>
                <a:cubicBezTo>
                  <a:pt x="122" y="223"/>
                  <a:pt x="128" y="202"/>
                  <a:pt x="135" y="189"/>
                </a:cubicBezTo>
                <a:cubicBezTo>
                  <a:pt x="142" y="182"/>
                  <a:pt x="142" y="175"/>
                  <a:pt x="149" y="169"/>
                </a:cubicBezTo>
                <a:cubicBezTo>
                  <a:pt x="142" y="169"/>
                  <a:pt x="142" y="169"/>
                  <a:pt x="142" y="169"/>
                </a:cubicBezTo>
                <a:cubicBezTo>
                  <a:pt x="155" y="162"/>
                  <a:pt x="162" y="148"/>
                  <a:pt x="176" y="142"/>
                </a:cubicBezTo>
                <a:cubicBezTo>
                  <a:pt x="176" y="135"/>
                  <a:pt x="182" y="128"/>
                  <a:pt x="189" y="128"/>
                </a:cubicBezTo>
                <a:cubicBezTo>
                  <a:pt x="182" y="128"/>
                  <a:pt x="176" y="121"/>
                  <a:pt x="176" y="121"/>
                </a:cubicBezTo>
                <a:cubicBezTo>
                  <a:pt x="155" y="108"/>
                  <a:pt x="162" y="61"/>
                  <a:pt x="162" y="27"/>
                </a:cubicBezTo>
                <a:cubicBezTo>
                  <a:pt x="149" y="34"/>
                  <a:pt x="142" y="34"/>
                  <a:pt x="135" y="34"/>
                </a:cubicBezTo>
                <a:cubicBezTo>
                  <a:pt x="122" y="34"/>
                  <a:pt x="108" y="27"/>
                  <a:pt x="101" y="20"/>
                </a:cubicBezTo>
                <a:cubicBezTo>
                  <a:pt x="81" y="13"/>
                  <a:pt x="68" y="0"/>
                  <a:pt x="34" y="7"/>
                </a:cubicBezTo>
                <a:cubicBezTo>
                  <a:pt x="41" y="54"/>
                  <a:pt x="27" y="121"/>
                  <a:pt x="41" y="169"/>
                </a:cubicBezTo>
                <a:cubicBezTo>
                  <a:pt x="27" y="223"/>
                  <a:pt x="0" y="290"/>
                  <a:pt x="47" y="243"/>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90" name="Freeform 278"/>
          <p:cNvSpPr>
            <a:spLocks noChangeArrowheads="1"/>
          </p:cNvSpPr>
          <p:nvPr/>
        </p:nvSpPr>
        <p:spPr bwMode="auto">
          <a:xfrm>
            <a:off x="6875463" y="2541588"/>
            <a:ext cx="43657" cy="33338"/>
          </a:xfrm>
          <a:custGeom>
            <a:avLst/>
            <a:gdLst>
              <a:gd name="T0" fmla="*/ 0 w 169"/>
              <a:gd name="T1" fmla="*/ 20633 h 129"/>
              <a:gd name="T2" fmla="*/ 0 w 169"/>
              <a:gd name="T3" fmla="*/ 20633 h 129"/>
              <a:gd name="T4" fmla="*/ 0 w 169"/>
              <a:gd name="T5" fmla="*/ 48487 h 129"/>
              <a:gd name="T6" fmla="*/ 13929 w 169"/>
              <a:gd name="T7" fmla="*/ 58804 h 129"/>
              <a:gd name="T8" fmla="*/ 13929 w 169"/>
              <a:gd name="T9" fmla="*/ 58804 h 129"/>
              <a:gd name="T10" fmla="*/ 44882 w 169"/>
              <a:gd name="T11" fmla="*/ 58804 h 129"/>
              <a:gd name="T12" fmla="*/ 66034 w 169"/>
              <a:gd name="T13" fmla="*/ 58804 h 129"/>
              <a:gd name="T14" fmla="*/ 62422 w 169"/>
              <a:gd name="T15" fmla="*/ 44876 h 129"/>
              <a:gd name="T16" fmla="*/ 86669 w 169"/>
              <a:gd name="T17" fmla="*/ 10316 h 129"/>
              <a:gd name="T18" fmla="*/ 44882 w 169"/>
              <a:gd name="T19" fmla="*/ 0 h 129"/>
              <a:gd name="T20" fmla="*/ 34564 w 169"/>
              <a:gd name="T21" fmla="*/ 0 h 129"/>
              <a:gd name="T22" fmla="*/ 34564 w 169"/>
              <a:gd name="T23" fmla="*/ 27854 h 129"/>
              <a:gd name="T24" fmla="*/ 13929 w 169"/>
              <a:gd name="T25" fmla="*/ 24244 h 129"/>
              <a:gd name="T26" fmla="*/ 0 w 169"/>
              <a:gd name="T27" fmla="*/ 20633 h 12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69" h="129">
                <a:moveTo>
                  <a:pt x="0" y="40"/>
                </a:moveTo>
                <a:lnTo>
                  <a:pt x="0" y="40"/>
                </a:lnTo>
                <a:cubicBezTo>
                  <a:pt x="0" y="94"/>
                  <a:pt x="0" y="94"/>
                  <a:pt x="0" y="94"/>
                </a:cubicBezTo>
                <a:cubicBezTo>
                  <a:pt x="6" y="108"/>
                  <a:pt x="6" y="121"/>
                  <a:pt x="27" y="114"/>
                </a:cubicBezTo>
                <a:cubicBezTo>
                  <a:pt x="40" y="67"/>
                  <a:pt x="60" y="94"/>
                  <a:pt x="87" y="114"/>
                </a:cubicBezTo>
                <a:cubicBezTo>
                  <a:pt x="101" y="121"/>
                  <a:pt x="114" y="128"/>
                  <a:pt x="128" y="114"/>
                </a:cubicBezTo>
                <a:cubicBezTo>
                  <a:pt x="128" y="108"/>
                  <a:pt x="121" y="94"/>
                  <a:pt x="121" y="87"/>
                </a:cubicBezTo>
                <a:cubicBezTo>
                  <a:pt x="128" y="60"/>
                  <a:pt x="162" y="54"/>
                  <a:pt x="168" y="20"/>
                </a:cubicBezTo>
                <a:cubicBezTo>
                  <a:pt x="128" y="27"/>
                  <a:pt x="114" y="0"/>
                  <a:pt x="87" y="0"/>
                </a:cubicBezTo>
                <a:cubicBezTo>
                  <a:pt x="81" y="0"/>
                  <a:pt x="74" y="0"/>
                  <a:pt x="67" y="0"/>
                </a:cubicBezTo>
                <a:cubicBezTo>
                  <a:pt x="67" y="20"/>
                  <a:pt x="67" y="33"/>
                  <a:pt x="67" y="54"/>
                </a:cubicBezTo>
                <a:cubicBezTo>
                  <a:pt x="54" y="47"/>
                  <a:pt x="40" y="47"/>
                  <a:pt x="27" y="47"/>
                </a:cubicBezTo>
                <a:cubicBezTo>
                  <a:pt x="20" y="47"/>
                  <a:pt x="13" y="47"/>
                  <a:pt x="0" y="4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92" name="Freeform 280"/>
          <p:cNvSpPr>
            <a:spLocks noChangeArrowheads="1"/>
          </p:cNvSpPr>
          <p:nvPr/>
        </p:nvSpPr>
        <p:spPr bwMode="auto">
          <a:xfrm>
            <a:off x="7188994" y="2269332"/>
            <a:ext cx="31750" cy="49213"/>
          </a:xfrm>
          <a:custGeom>
            <a:avLst/>
            <a:gdLst>
              <a:gd name="T0" fmla="*/ 10968 w 123"/>
              <a:gd name="T1" fmla="*/ 59716 h 190"/>
              <a:gd name="T2" fmla="*/ 10968 w 123"/>
              <a:gd name="T3" fmla="*/ 59716 h 190"/>
              <a:gd name="T4" fmla="*/ 39171 w 123"/>
              <a:gd name="T5" fmla="*/ 66467 h 190"/>
              <a:gd name="T6" fmla="*/ 56929 w 123"/>
              <a:gd name="T7" fmla="*/ 98143 h 190"/>
              <a:gd name="T8" fmla="*/ 63719 w 123"/>
              <a:gd name="T9" fmla="*/ 98143 h 190"/>
              <a:gd name="T10" fmla="*/ 56929 w 123"/>
              <a:gd name="T11" fmla="*/ 52447 h 190"/>
              <a:gd name="T12" fmla="*/ 39171 w 123"/>
              <a:gd name="T13" fmla="*/ 14020 h 190"/>
              <a:gd name="T14" fmla="*/ 10968 w 123"/>
              <a:gd name="T15" fmla="*/ 10385 h 190"/>
              <a:gd name="T16" fmla="*/ 10968 w 123"/>
              <a:gd name="T17" fmla="*/ 59716 h 19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3" h="190">
                <a:moveTo>
                  <a:pt x="21" y="115"/>
                </a:moveTo>
                <a:lnTo>
                  <a:pt x="21" y="115"/>
                </a:lnTo>
                <a:cubicBezTo>
                  <a:pt x="55" y="108"/>
                  <a:pt x="68" y="115"/>
                  <a:pt x="75" y="128"/>
                </a:cubicBezTo>
                <a:cubicBezTo>
                  <a:pt x="82" y="148"/>
                  <a:pt x="82" y="189"/>
                  <a:pt x="109" y="189"/>
                </a:cubicBezTo>
                <a:cubicBezTo>
                  <a:pt x="115" y="189"/>
                  <a:pt x="122" y="189"/>
                  <a:pt x="122" y="189"/>
                </a:cubicBezTo>
                <a:cubicBezTo>
                  <a:pt x="122" y="169"/>
                  <a:pt x="122" y="135"/>
                  <a:pt x="109" y="101"/>
                </a:cubicBezTo>
                <a:cubicBezTo>
                  <a:pt x="102" y="74"/>
                  <a:pt x="88" y="40"/>
                  <a:pt x="75" y="27"/>
                </a:cubicBezTo>
                <a:cubicBezTo>
                  <a:pt x="55" y="7"/>
                  <a:pt x="41" y="0"/>
                  <a:pt x="21" y="20"/>
                </a:cubicBezTo>
                <a:cubicBezTo>
                  <a:pt x="102" y="34"/>
                  <a:pt x="0" y="74"/>
                  <a:pt x="21" y="11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94" name="Freeform 282"/>
          <p:cNvSpPr>
            <a:spLocks noChangeArrowheads="1"/>
          </p:cNvSpPr>
          <p:nvPr/>
        </p:nvSpPr>
        <p:spPr bwMode="auto">
          <a:xfrm>
            <a:off x="8189913" y="2611438"/>
            <a:ext cx="48419" cy="44450"/>
          </a:xfrm>
          <a:custGeom>
            <a:avLst/>
            <a:gdLst>
              <a:gd name="T0" fmla="*/ 10998 w 184"/>
              <a:gd name="T1" fmla="*/ 0 h 170"/>
              <a:gd name="T2" fmla="*/ 10998 w 184"/>
              <a:gd name="T3" fmla="*/ 0 h 170"/>
              <a:gd name="T4" fmla="*/ 3666 w 184"/>
              <a:gd name="T5" fmla="*/ 0 h 170"/>
              <a:gd name="T6" fmla="*/ 3666 w 184"/>
              <a:gd name="T7" fmla="*/ 0 h 170"/>
              <a:gd name="T8" fmla="*/ 3666 w 184"/>
              <a:gd name="T9" fmla="*/ 28424 h 170"/>
              <a:gd name="T10" fmla="*/ 10998 w 184"/>
              <a:gd name="T11" fmla="*/ 42636 h 170"/>
              <a:gd name="T12" fmla="*/ 42421 w 184"/>
              <a:gd name="T13" fmla="*/ 81588 h 170"/>
              <a:gd name="T14" fmla="*/ 49753 w 184"/>
              <a:gd name="T15" fmla="*/ 85273 h 170"/>
              <a:gd name="T16" fmla="*/ 56561 w 184"/>
              <a:gd name="T17" fmla="*/ 85273 h 170"/>
              <a:gd name="T18" fmla="*/ 60227 w 184"/>
              <a:gd name="T19" fmla="*/ 88958 h 170"/>
              <a:gd name="T20" fmla="*/ 81699 w 184"/>
              <a:gd name="T21" fmla="*/ 81588 h 170"/>
              <a:gd name="T22" fmla="*/ 95839 w 184"/>
              <a:gd name="T23" fmla="*/ 49479 h 170"/>
              <a:gd name="T24" fmla="*/ 81699 w 184"/>
              <a:gd name="T25" fmla="*/ 56849 h 170"/>
              <a:gd name="T26" fmla="*/ 60227 w 184"/>
              <a:gd name="T27" fmla="*/ 60533 h 170"/>
              <a:gd name="T28" fmla="*/ 56561 w 184"/>
              <a:gd name="T29" fmla="*/ 60533 h 170"/>
              <a:gd name="T30" fmla="*/ 49753 w 184"/>
              <a:gd name="T31" fmla="*/ 53164 h 170"/>
              <a:gd name="T32" fmla="*/ 42421 w 184"/>
              <a:gd name="T33" fmla="*/ 46321 h 170"/>
              <a:gd name="T34" fmla="*/ 10998 w 184"/>
              <a:gd name="T35" fmla="*/ 0 h 17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84" h="170">
                <a:moveTo>
                  <a:pt x="21" y="0"/>
                </a:moveTo>
                <a:lnTo>
                  <a:pt x="21" y="0"/>
                </a:lnTo>
                <a:cubicBezTo>
                  <a:pt x="14" y="0"/>
                  <a:pt x="14" y="0"/>
                  <a:pt x="7" y="0"/>
                </a:cubicBezTo>
                <a:cubicBezTo>
                  <a:pt x="0" y="13"/>
                  <a:pt x="0" y="34"/>
                  <a:pt x="7" y="54"/>
                </a:cubicBezTo>
                <a:cubicBezTo>
                  <a:pt x="14" y="61"/>
                  <a:pt x="14" y="74"/>
                  <a:pt x="21" y="81"/>
                </a:cubicBezTo>
                <a:cubicBezTo>
                  <a:pt x="34" y="108"/>
                  <a:pt x="61" y="142"/>
                  <a:pt x="81" y="155"/>
                </a:cubicBezTo>
                <a:cubicBezTo>
                  <a:pt x="88" y="155"/>
                  <a:pt x="88" y="155"/>
                  <a:pt x="95" y="162"/>
                </a:cubicBezTo>
                <a:cubicBezTo>
                  <a:pt x="95" y="162"/>
                  <a:pt x="102" y="162"/>
                  <a:pt x="108" y="162"/>
                </a:cubicBezTo>
                <a:cubicBezTo>
                  <a:pt x="108" y="162"/>
                  <a:pt x="108" y="169"/>
                  <a:pt x="115" y="169"/>
                </a:cubicBezTo>
                <a:cubicBezTo>
                  <a:pt x="129" y="169"/>
                  <a:pt x="142" y="169"/>
                  <a:pt x="156" y="155"/>
                </a:cubicBezTo>
                <a:cubicBezTo>
                  <a:pt x="169" y="142"/>
                  <a:pt x="176" y="121"/>
                  <a:pt x="183" y="94"/>
                </a:cubicBezTo>
                <a:cubicBezTo>
                  <a:pt x="169" y="101"/>
                  <a:pt x="163" y="108"/>
                  <a:pt x="156" y="108"/>
                </a:cubicBezTo>
                <a:cubicBezTo>
                  <a:pt x="135" y="121"/>
                  <a:pt x="122" y="121"/>
                  <a:pt x="115" y="115"/>
                </a:cubicBezTo>
                <a:cubicBezTo>
                  <a:pt x="108" y="115"/>
                  <a:pt x="108" y="115"/>
                  <a:pt x="108" y="115"/>
                </a:cubicBezTo>
                <a:cubicBezTo>
                  <a:pt x="102" y="115"/>
                  <a:pt x="95" y="108"/>
                  <a:pt x="95" y="101"/>
                </a:cubicBezTo>
                <a:cubicBezTo>
                  <a:pt x="88" y="101"/>
                  <a:pt x="88" y="94"/>
                  <a:pt x="81" y="88"/>
                </a:cubicBezTo>
                <a:cubicBezTo>
                  <a:pt x="68" y="61"/>
                  <a:pt x="54" y="20"/>
                  <a:pt x="21"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98" name="Freeform 286"/>
          <p:cNvSpPr>
            <a:spLocks noChangeArrowheads="1"/>
          </p:cNvSpPr>
          <p:nvPr/>
        </p:nvSpPr>
        <p:spPr bwMode="auto">
          <a:xfrm>
            <a:off x="6847682" y="2508250"/>
            <a:ext cx="33338" cy="31750"/>
          </a:xfrm>
          <a:custGeom>
            <a:avLst/>
            <a:gdLst>
              <a:gd name="T0" fmla="*/ 34803 w 130"/>
              <a:gd name="T1" fmla="*/ 3656 h 123"/>
              <a:gd name="T2" fmla="*/ 34803 w 130"/>
              <a:gd name="T3" fmla="*/ 3656 h 123"/>
              <a:gd name="T4" fmla="*/ 0 w 130"/>
              <a:gd name="T5" fmla="*/ 0 h 123"/>
              <a:gd name="T6" fmla="*/ 34803 w 130"/>
              <a:gd name="T7" fmla="*/ 56410 h 123"/>
              <a:gd name="T8" fmla="*/ 66024 w 130"/>
              <a:gd name="T9" fmla="*/ 63723 h 123"/>
              <a:gd name="T10" fmla="*/ 66024 w 130"/>
              <a:gd name="T11" fmla="*/ 63723 h 123"/>
              <a:gd name="T12" fmla="*/ 66024 w 130"/>
              <a:gd name="T13" fmla="*/ 63723 h 123"/>
              <a:gd name="T14" fmla="*/ 34803 w 130"/>
              <a:gd name="T15" fmla="*/ 3656 h 12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30" h="123">
                <a:moveTo>
                  <a:pt x="68" y="7"/>
                </a:moveTo>
                <a:lnTo>
                  <a:pt x="68" y="7"/>
                </a:lnTo>
                <a:cubicBezTo>
                  <a:pt x="48" y="0"/>
                  <a:pt x="27" y="0"/>
                  <a:pt x="0" y="0"/>
                </a:cubicBezTo>
                <a:cubicBezTo>
                  <a:pt x="7" y="54"/>
                  <a:pt x="27" y="88"/>
                  <a:pt x="68" y="108"/>
                </a:cubicBezTo>
                <a:cubicBezTo>
                  <a:pt x="81" y="115"/>
                  <a:pt x="102" y="122"/>
                  <a:pt x="129" y="122"/>
                </a:cubicBezTo>
                <a:cubicBezTo>
                  <a:pt x="115" y="81"/>
                  <a:pt x="102" y="34"/>
                  <a:pt x="68" y="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599" name="Freeform 287"/>
          <p:cNvSpPr>
            <a:spLocks noChangeArrowheads="1"/>
          </p:cNvSpPr>
          <p:nvPr/>
        </p:nvSpPr>
        <p:spPr bwMode="auto">
          <a:xfrm>
            <a:off x="8261350" y="2621757"/>
            <a:ext cx="21432" cy="58738"/>
          </a:xfrm>
          <a:custGeom>
            <a:avLst/>
            <a:gdLst>
              <a:gd name="T0" fmla="*/ 14354 w 82"/>
              <a:gd name="T1" fmla="*/ 112840 h 224"/>
              <a:gd name="T2" fmla="*/ 14354 w 82"/>
              <a:gd name="T3" fmla="*/ 112840 h 224"/>
              <a:gd name="T4" fmla="*/ 21265 w 82"/>
              <a:gd name="T5" fmla="*/ 116497 h 224"/>
              <a:gd name="T6" fmla="*/ 24986 w 82"/>
              <a:gd name="T7" fmla="*/ 116497 h 224"/>
              <a:gd name="T8" fmla="*/ 28708 w 82"/>
              <a:gd name="T9" fmla="*/ 106048 h 224"/>
              <a:gd name="T10" fmla="*/ 35619 w 82"/>
              <a:gd name="T11" fmla="*/ 88287 h 224"/>
              <a:gd name="T12" fmla="*/ 35619 w 82"/>
              <a:gd name="T13" fmla="*/ 14105 h 224"/>
              <a:gd name="T14" fmla="*/ 28708 w 82"/>
              <a:gd name="T15" fmla="*/ 7314 h 224"/>
              <a:gd name="T16" fmla="*/ 21265 w 82"/>
              <a:gd name="T17" fmla="*/ 3657 h 224"/>
              <a:gd name="T18" fmla="*/ 14354 w 82"/>
              <a:gd name="T19" fmla="*/ 0 h 224"/>
              <a:gd name="T20" fmla="*/ 10632 w 82"/>
              <a:gd name="T21" fmla="*/ 0 h 224"/>
              <a:gd name="T22" fmla="*/ 3190 w 82"/>
              <a:gd name="T23" fmla="*/ 35524 h 224"/>
              <a:gd name="T24" fmla="*/ 3190 w 82"/>
              <a:gd name="T25" fmla="*/ 98735 h 224"/>
              <a:gd name="T26" fmla="*/ 14354 w 82"/>
              <a:gd name="T27" fmla="*/ 112840 h 22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82" h="224">
                <a:moveTo>
                  <a:pt x="27" y="216"/>
                </a:moveTo>
                <a:lnTo>
                  <a:pt x="27" y="216"/>
                </a:lnTo>
                <a:cubicBezTo>
                  <a:pt x="33" y="216"/>
                  <a:pt x="40" y="223"/>
                  <a:pt x="40" y="223"/>
                </a:cubicBezTo>
                <a:lnTo>
                  <a:pt x="47" y="223"/>
                </a:lnTo>
                <a:cubicBezTo>
                  <a:pt x="47" y="223"/>
                  <a:pt x="54" y="210"/>
                  <a:pt x="54" y="203"/>
                </a:cubicBezTo>
                <a:cubicBezTo>
                  <a:pt x="60" y="189"/>
                  <a:pt x="60" y="183"/>
                  <a:pt x="67" y="169"/>
                </a:cubicBezTo>
                <a:cubicBezTo>
                  <a:pt x="81" y="122"/>
                  <a:pt x="81" y="61"/>
                  <a:pt x="67" y="27"/>
                </a:cubicBezTo>
                <a:cubicBezTo>
                  <a:pt x="60" y="21"/>
                  <a:pt x="60" y="14"/>
                  <a:pt x="54" y="14"/>
                </a:cubicBezTo>
                <a:cubicBezTo>
                  <a:pt x="54" y="7"/>
                  <a:pt x="47" y="7"/>
                  <a:pt x="40" y="7"/>
                </a:cubicBezTo>
                <a:cubicBezTo>
                  <a:pt x="40" y="7"/>
                  <a:pt x="33" y="0"/>
                  <a:pt x="27" y="0"/>
                </a:cubicBezTo>
                <a:lnTo>
                  <a:pt x="20" y="0"/>
                </a:lnTo>
                <a:cubicBezTo>
                  <a:pt x="20" y="21"/>
                  <a:pt x="13" y="41"/>
                  <a:pt x="6" y="68"/>
                </a:cubicBezTo>
                <a:cubicBezTo>
                  <a:pt x="0" y="108"/>
                  <a:pt x="0" y="156"/>
                  <a:pt x="6" y="189"/>
                </a:cubicBezTo>
                <a:cubicBezTo>
                  <a:pt x="13" y="196"/>
                  <a:pt x="20" y="210"/>
                  <a:pt x="27" y="216"/>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00" name="Freeform 288"/>
          <p:cNvSpPr>
            <a:spLocks noChangeArrowheads="1"/>
          </p:cNvSpPr>
          <p:nvPr/>
        </p:nvSpPr>
        <p:spPr bwMode="auto">
          <a:xfrm>
            <a:off x="8243094" y="2405857"/>
            <a:ext cx="39688" cy="38894"/>
          </a:xfrm>
          <a:custGeom>
            <a:avLst/>
            <a:gdLst>
              <a:gd name="T0" fmla="*/ 79787 w 156"/>
              <a:gd name="T1" fmla="*/ 24608 h 149"/>
              <a:gd name="T2" fmla="*/ 79787 w 156"/>
              <a:gd name="T3" fmla="*/ 24608 h 149"/>
              <a:gd name="T4" fmla="*/ 69492 w 156"/>
              <a:gd name="T5" fmla="*/ 17278 h 149"/>
              <a:gd name="T6" fmla="*/ 62800 w 156"/>
              <a:gd name="T7" fmla="*/ 14137 h 149"/>
              <a:gd name="T8" fmla="*/ 55594 w 156"/>
              <a:gd name="T9" fmla="*/ 10472 h 149"/>
              <a:gd name="T10" fmla="*/ 48902 w 156"/>
              <a:gd name="T11" fmla="*/ 6807 h 149"/>
              <a:gd name="T12" fmla="*/ 38092 w 156"/>
              <a:gd name="T13" fmla="*/ 3141 h 149"/>
              <a:gd name="T14" fmla="*/ 17502 w 156"/>
              <a:gd name="T15" fmla="*/ 3141 h 149"/>
              <a:gd name="T16" fmla="*/ 3603 w 156"/>
              <a:gd name="T17" fmla="*/ 17278 h 149"/>
              <a:gd name="T18" fmla="*/ 0 w 156"/>
              <a:gd name="T19" fmla="*/ 24608 h 149"/>
              <a:gd name="T20" fmla="*/ 3603 w 156"/>
              <a:gd name="T21" fmla="*/ 28273 h 149"/>
              <a:gd name="T22" fmla="*/ 17502 w 156"/>
              <a:gd name="T23" fmla="*/ 35080 h 149"/>
              <a:gd name="T24" fmla="*/ 38092 w 156"/>
              <a:gd name="T25" fmla="*/ 20943 h 149"/>
              <a:gd name="T26" fmla="*/ 48902 w 156"/>
              <a:gd name="T27" fmla="*/ 14137 h 149"/>
              <a:gd name="T28" fmla="*/ 51990 w 156"/>
              <a:gd name="T29" fmla="*/ 14137 h 149"/>
              <a:gd name="T30" fmla="*/ 55594 w 156"/>
              <a:gd name="T31" fmla="*/ 73824 h 149"/>
              <a:gd name="T32" fmla="*/ 62800 w 156"/>
              <a:gd name="T33" fmla="*/ 77489 h 149"/>
              <a:gd name="T34" fmla="*/ 65889 w 156"/>
              <a:gd name="T35" fmla="*/ 77489 h 149"/>
              <a:gd name="T36" fmla="*/ 69492 w 156"/>
              <a:gd name="T37" fmla="*/ 56546 h 149"/>
              <a:gd name="T38" fmla="*/ 79787 w 156"/>
              <a:gd name="T39" fmla="*/ 24608 h 149"/>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56" h="149">
                <a:moveTo>
                  <a:pt x="155" y="47"/>
                </a:moveTo>
                <a:lnTo>
                  <a:pt x="155" y="47"/>
                </a:lnTo>
                <a:cubicBezTo>
                  <a:pt x="149" y="40"/>
                  <a:pt x="142" y="40"/>
                  <a:pt x="135" y="33"/>
                </a:cubicBezTo>
                <a:cubicBezTo>
                  <a:pt x="128" y="27"/>
                  <a:pt x="128" y="27"/>
                  <a:pt x="122" y="27"/>
                </a:cubicBezTo>
                <a:cubicBezTo>
                  <a:pt x="122" y="20"/>
                  <a:pt x="115" y="20"/>
                  <a:pt x="108" y="20"/>
                </a:cubicBezTo>
                <a:cubicBezTo>
                  <a:pt x="108" y="13"/>
                  <a:pt x="101" y="13"/>
                  <a:pt x="95" y="13"/>
                </a:cubicBezTo>
                <a:cubicBezTo>
                  <a:pt x="88" y="6"/>
                  <a:pt x="81" y="6"/>
                  <a:pt x="74" y="6"/>
                </a:cubicBezTo>
                <a:cubicBezTo>
                  <a:pt x="61" y="0"/>
                  <a:pt x="47" y="0"/>
                  <a:pt x="34" y="6"/>
                </a:cubicBezTo>
                <a:cubicBezTo>
                  <a:pt x="20" y="6"/>
                  <a:pt x="14" y="20"/>
                  <a:pt x="7" y="33"/>
                </a:cubicBezTo>
                <a:cubicBezTo>
                  <a:pt x="7" y="33"/>
                  <a:pt x="7" y="40"/>
                  <a:pt x="0" y="47"/>
                </a:cubicBezTo>
                <a:cubicBezTo>
                  <a:pt x="7" y="54"/>
                  <a:pt x="7" y="54"/>
                  <a:pt x="7" y="54"/>
                </a:cubicBezTo>
                <a:cubicBezTo>
                  <a:pt x="20" y="60"/>
                  <a:pt x="27" y="67"/>
                  <a:pt x="34" y="67"/>
                </a:cubicBezTo>
                <a:cubicBezTo>
                  <a:pt x="47" y="67"/>
                  <a:pt x="61" y="54"/>
                  <a:pt x="74" y="40"/>
                </a:cubicBezTo>
                <a:cubicBezTo>
                  <a:pt x="81" y="33"/>
                  <a:pt x="88" y="27"/>
                  <a:pt x="95" y="27"/>
                </a:cubicBezTo>
                <a:lnTo>
                  <a:pt x="101" y="27"/>
                </a:lnTo>
                <a:cubicBezTo>
                  <a:pt x="115" y="54"/>
                  <a:pt x="81" y="128"/>
                  <a:pt x="108" y="141"/>
                </a:cubicBezTo>
                <a:cubicBezTo>
                  <a:pt x="115" y="148"/>
                  <a:pt x="115" y="148"/>
                  <a:pt x="122" y="148"/>
                </a:cubicBezTo>
                <a:cubicBezTo>
                  <a:pt x="128" y="148"/>
                  <a:pt x="128" y="148"/>
                  <a:pt x="128" y="148"/>
                </a:cubicBezTo>
                <a:cubicBezTo>
                  <a:pt x="128" y="128"/>
                  <a:pt x="128" y="114"/>
                  <a:pt x="135" y="108"/>
                </a:cubicBezTo>
                <a:cubicBezTo>
                  <a:pt x="142" y="87"/>
                  <a:pt x="155" y="74"/>
                  <a:pt x="155" y="4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01" name="Freeform 289"/>
          <p:cNvSpPr>
            <a:spLocks noChangeArrowheads="1"/>
          </p:cNvSpPr>
          <p:nvPr/>
        </p:nvSpPr>
        <p:spPr bwMode="auto">
          <a:xfrm>
            <a:off x="8158957" y="2405857"/>
            <a:ext cx="26194" cy="46038"/>
          </a:xfrm>
          <a:custGeom>
            <a:avLst/>
            <a:gdLst>
              <a:gd name="T0" fmla="*/ 20694 w 102"/>
              <a:gd name="T1" fmla="*/ 24509 h 176"/>
              <a:gd name="T2" fmla="*/ 20694 w 102"/>
              <a:gd name="T3" fmla="*/ 24509 h 176"/>
              <a:gd name="T4" fmla="*/ 0 w 102"/>
              <a:gd name="T5" fmla="*/ 0 h 176"/>
              <a:gd name="T6" fmla="*/ 20694 w 102"/>
              <a:gd name="T7" fmla="*/ 77178 h 176"/>
              <a:gd name="T8" fmla="*/ 38284 w 102"/>
              <a:gd name="T9" fmla="*/ 87607 h 176"/>
              <a:gd name="T10" fmla="*/ 52253 w 102"/>
              <a:gd name="T11" fmla="*/ 91258 h 176"/>
              <a:gd name="T12" fmla="*/ 38284 w 102"/>
              <a:gd name="T13" fmla="*/ 45368 h 176"/>
              <a:gd name="T14" fmla="*/ 20694 w 102"/>
              <a:gd name="T15" fmla="*/ 24509 h 17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2" h="176">
                <a:moveTo>
                  <a:pt x="40" y="47"/>
                </a:moveTo>
                <a:lnTo>
                  <a:pt x="40" y="47"/>
                </a:lnTo>
                <a:cubicBezTo>
                  <a:pt x="27" y="33"/>
                  <a:pt x="13" y="20"/>
                  <a:pt x="0" y="0"/>
                </a:cubicBezTo>
                <a:cubicBezTo>
                  <a:pt x="13" y="54"/>
                  <a:pt x="13" y="114"/>
                  <a:pt x="40" y="148"/>
                </a:cubicBezTo>
                <a:cubicBezTo>
                  <a:pt x="47" y="155"/>
                  <a:pt x="61" y="168"/>
                  <a:pt x="74" y="168"/>
                </a:cubicBezTo>
                <a:cubicBezTo>
                  <a:pt x="81" y="168"/>
                  <a:pt x="94" y="175"/>
                  <a:pt x="101" y="175"/>
                </a:cubicBezTo>
                <a:cubicBezTo>
                  <a:pt x="101" y="135"/>
                  <a:pt x="88" y="108"/>
                  <a:pt x="74" y="87"/>
                </a:cubicBezTo>
                <a:cubicBezTo>
                  <a:pt x="61" y="74"/>
                  <a:pt x="54" y="60"/>
                  <a:pt x="40" y="4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02" name="Freeform 290"/>
          <p:cNvSpPr>
            <a:spLocks noChangeArrowheads="1"/>
          </p:cNvSpPr>
          <p:nvPr/>
        </p:nvSpPr>
        <p:spPr bwMode="auto">
          <a:xfrm>
            <a:off x="8101013" y="2071688"/>
            <a:ext cx="46832" cy="32544"/>
          </a:xfrm>
          <a:custGeom>
            <a:avLst/>
            <a:gdLst>
              <a:gd name="T0" fmla="*/ 48833 w 183"/>
              <a:gd name="T1" fmla="*/ 53186 h 122"/>
              <a:gd name="T2" fmla="*/ 48833 w 183"/>
              <a:gd name="T3" fmla="*/ 53186 h 122"/>
              <a:gd name="T4" fmla="*/ 69394 w 183"/>
              <a:gd name="T5" fmla="*/ 56873 h 122"/>
              <a:gd name="T6" fmla="*/ 86872 w 183"/>
              <a:gd name="T7" fmla="*/ 60032 h 122"/>
              <a:gd name="T8" fmla="*/ 93554 w 183"/>
              <a:gd name="T9" fmla="*/ 63718 h 122"/>
              <a:gd name="T10" fmla="*/ 86872 w 183"/>
              <a:gd name="T11" fmla="*/ 31596 h 122"/>
              <a:gd name="T12" fmla="*/ 69394 w 183"/>
              <a:gd name="T13" fmla="*/ 0 h 122"/>
              <a:gd name="T14" fmla="*/ 69394 w 183"/>
              <a:gd name="T15" fmla="*/ 6846 h 122"/>
              <a:gd name="T16" fmla="*/ 48833 w 183"/>
              <a:gd name="T17" fmla="*/ 14218 h 122"/>
              <a:gd name="T18" fmla="*/ 45235 w 183"/>
              <a:gd name="T19" fmla="*/ 14218 h 122"/>
              <a:gd name="T20" fmla="*/ 31356 w 183"/>
              <a:gd name="T21" fmla="*/ 14218 h 122"/>
              <a:gd name="T22" fmla="*/ 24160 w 183"/>
              <a:gd name="T23" fmla="*/ 3160 h 122"/>
              <a:gd name="T24" fmla="*/ 17477 w 183"/>
              <a:gd name="T25" fmla="*/ 0 h 122"/>
              <a:gd name="T26" fmla="*/ 24160 w 183"/>
              <a:gd name="T27" fmla="*/ 60032 h 122"/>
              <a:gd name="T28" fmla="*/ 41637 w 183"/>
              <a:gd name="T29" fmla="*/ 63718 h 122"/>
              <a:gd name="T30" fmla="*/ 41637 w 183"/>
              <a:gd name="T31" fmla="*/ 49500 h 122"/>
              <a:gd name="T32" fmla="*/ 45235 w 183"/>
              <a:gd name="T33" fmla="*/ 49500 h 122"/>
              <a:gd name="T34" fmla="*/ 48833 w 183"/>
              <a:gd name="T35" fmla="*/ 53186 h 12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83" h="122">
                <a:moveTo>
                  <a:pt x="95" y="101"/>
                </a:moveTo>
                <a:lnTo>
                  <a:pt x="95" y="101"/>
                </a:lnTo>
                <a:cubicBezTo>
                  <a:pt x="108" y="108"/>
                  <a:pt x="122" y="108"/>
                  <a:pt x="135" y="108"/>
                </a:cubicBezTo>
                <a:cubicBezTo>
                  <a:pt x="142" y="114"/>
                  <a:pt x="155" y="114"/>
                  <a:pt x="169" y="114"/>
                </a:cubicBezTo>
                <a:cubicBezTo>
                  <a:pt x="176" y="121"/>
                  <a:pt x="176" y="121"/>
                  <a:pt x="182" y="121"/>
                </a:cubicBezTo>
                <a:cubicBezTo>
                  <a:pt x="176" y="101"/>
                  <a:pt x="176" y="81"/>
                  <a:pt x="169" y="60"/>
                </a:cubicBezTo>
                <a:cubicBezTo>
                  <a:pt x="162" y="33"/>
                  <a:pt x="155" y="13"/>
                  <a:pt x="135" y="0"/>
                </a:cubicBezTo>
                <a:cubicBezTo>
                  <a:pt x="135" y="6"/>
                  <a:pt x="135" y="6"/>
                  <a:pt x="135" y="13"/>
                </a:cubicBezTo>
                <a:cubicBezTo>
                  <a:pt x="128" y="27"/>
                  <a:pt x="115" y="27"/>
                  <a:pt x="95" y="27"/>
                </a:cubicBezTo>
                <a:lnTo>
                  <a:pt x="88" y="27"/>
                </a:lnTo>
                <a:cubicBezTo>
                  <a:pt x="74" y="27"/>
                  <a:pt x="68" y="27"/>
                  <a:pt x="61" y="27"/>
                </a:cubicBezTo>
                <a:cubicBezTo>
                  <a:pt x="61" y="20"/>
                  <a:pt x="54" y="13"/>
                  <a:pt x="47" y="6"/>
                </a:cubicBezTo>
                <a:cubicBezTo>
                  <a:pt x="41" y="6"/>
                  <a:pt x="41" y="0"/>
                  <a:pt x="34" y="0"/>
                </a:cubicBezTo>
                <a:cubicBezTo>
                  <a:pt x="0" y="27"/>
                  <a:pt x="7" y="94"/>
                  <a:pt x="47" y="114"/>
                </a:cubicBezTo>
                <a:cubicBezTo>
                  <a:pt x="54" y="121"/>
                  <a:pt x="68" y="121"/>
                  <a:pt x="81" y="121"/>
                </a:cubicBezTo>
                <a:cubicBezTo>
                  <a:pt x="81" y="114"/>
                  <a:pt x="81" y="101"/>
                  <a:pt x="81" y="94"/>
                </a:cubicBezTo>
                <a:cubicBezTo>
                  <a:pt x="88" y="94"/>
                  <a:pt x="88" y="94"/>
                  <a:pt x="88" y="94"/>
                </a:cubicBezTo>
                <a:lnTo>
                  <a:pt x="95" y="101"/>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03" name="Freeform 291"/>
          <p:cNvSpPr>
            <a:spLocks noChangeArrowheads="1"/>
          </p:cNvSpPr>
          <p:nvPr/>
        </p:nvSpPr>
        <p:spPr bwMode="auto">
          <a:xfrm>
            <a:off x="8228013" y="2565400"/>
            <a:ext cx="31750" cy="51594"/>
          </a:xfrm>
          <a:custGeom>
            <a:avLst/>
            <a:gdLst>
              <a:gd name="T0" fmla="*/ 0 w 123"/>
              <a:gd name="T1" fmla="*/ 78094 h 197"/>
              <a:gd name="T2" fmla="*/ 0 w 123"/>
              <a:gd name="T3" fmla="*/ 78094 h 197"/>
              <a:gd name="T4" fmla="*/ 7312 w 123"/>
              <a:gd name="T5" fmla="*/ 78094 h 197"/>
              <a:gd name="T6" fmla="*/ 35515 w 123"/>
              <a:gd name="T7" fmla="*/ 102728 h 197"/>
              <a:gd name="T8" fmla="*/ 49617 w 123"/>
              <a:gd name="T9" fmla="*/ 102728 h 197"/>
              <a:gd name="T10" fmla="*/ 53273 w 123"/>
              <a:gd name="T11" fmla="*/ 102728 h 197"/>
              <a:gd name="T12" fmla="*/ 63719 w 123"/>
              <a:gd name="T13" fmla="*/ 0 h 197"/>
              <a:gd name="T14" fmla="*/ 49617 w 123"/>
              <a:gd name="T15" fmla="*/ 7338 h 197"/>
              <a:gd name="T16" fmla="*/ 35515 w 123"/>
              <a:gd name="T17" fmla="*/ 14151 h 197"/>
              <a:gd name="T18" fmla="*/ 7312 w 123"/>
              <a:gd name="T19" fmla="*/ 53460 h 197"/>
              <a:gd name="T20" fmla="*/ 0 w 123"/>
              <a:gd name="T21" fmla="*/ 78094 h 19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23" h="197">
                <a:moveTo>
                  <a:pt x="0" y="149"/>
                </a:moveTo>
                <a:lnTo>
                  <a:pt x="0" y="149"/>
                </a:lnTo>
                <a:cubicBezTo>
                  <a:pt x="7" y="149"/>
                  <a:pt x="7" y="149"/>
                  <a:pt x="14" y="149"/>
                </a:cubicBezTo>
                <a:cubicBezTo>
                  <a:pt x="41" y="162"/>
                  <a:pt x="41" y="189"/>
                  <a:pt x="68" y="196"/>
                </a:cubicBezTo>
                <a:cubicBezTo>
                  <a:pt x="75" y="196"/>
                  <a:pt x="81" y="196"/>
                  <a:pt x="95" y="196"/>
                </a:cubicBezTo>
                <a:cubicBezTo>
                  <a:pt x="95" y="196"/>
                  <a:pt x="95" y="196"/>
                  <a:pt x="102" y="196"/>
                </a:cubicBezTo>
                <a:cubicBezTo>
                  <a:pt x="115" y="135"/>
                  <a:pt x="122" y="115"/>
                  <a:pt x="122" y="0"/>
                </a:cubicBezTo>
                <a:cubicBezTo>
                  <a:pt x="115" y="0"/>
                  <a:pt x="102" y="7"/>
                  <a:pt x="95" y="14"/>
                </a:cubicBezTo>
                <a:cubicBezTo>
                  <a:pt x="88" y="14"/>
                  <a:pt x="75" y="20"/>
                  <a:pt x="68" y="27"/>
                </a:cubicBezTo>
                <a:cubicBezTo>
                  <a:pt x="48" y="47"/>
                  <a:pt x="27" y="74"/>
                  <a:pt x="14" y="102"/>
                </a:cubicBezTo>
                <a:cubicBezTo>
                  <a:pt x="7" y="115"/>
                  <a:pt x="0" y="129"/>
                  <a:pt x="0" y="149"/>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04" name="Freeform 292"/>
          <p:cNvSpPr>
            <a:spLocks noChangeArrowheads="1"/>
          </p:cNvSpPr>
          <p:nvPr/>
        </p:nvSpPr>
        <p:spPr bwMode="auto">
          <a:xfrm>
            <a:off x="8212138" y="2770982"/>
            <a:ext cx="52388" cy="108744"/>
          </a:xfrm>
          <a:custGeom>
            <a:avLst/>
            <a:gdLst>
              <a:gd name="T0" fmla="*/ 80706 w 204"/>
              <a:gd name="T1" fmla="*/ 73697 h 420"/>
              <a:gd name="T2" fmla="*/ 80706 w 204"/>
              <a:gd name="T3" fmla="*/ 73697 h 420"/>
              <a:gd name="T4" fmla="*/ 66738 w 204"/>
              <a:gd name="T5" fmla="*/ 70064 h 420"/>
              <a:gd name="T6" fmla="*/ 45527 w 204"/>
              <a:gd name="T7" fmla="*/ 63317 h 420"/>
              <a:gd name="T8" fmla="*/ 66738 w 204"/>
              <a:gd name="T9" fmla="*/ 56051 h 420"/>
              <a:gd name="T10" fmla="*/ 80706 w 204"/>
              <a:gd name="T11" fmla="*/ 31659 h 420"/>
              <a:gd name="T12" fmla="*/ 80706 w 204"/>
              <a:gd name="T13" fmla="*/ 10380 h 420"/>
              <a:gd name="T14" fmla="*/ 77085 w 204"/>
              <a:gd name="T15" fmla="*/ 0 h 420"/>
              <a:gd name="T16" fmla="*/ 66738 w 204"/>
              <a:gd name="T17" fmla="*/ 0 h 420"/>
              <a:gd name="T18" fmla="*/ 38801 w 204"/>
              <a:gd name="T19" fmla="*/ 3633 h 420"/>
              <a:gd name="T20" fmla="*/ 17590 w 204"/>
              <a:gd name="T21" fmla="*/ 31659 h 420"/>
              <a:gd name="T22" fmla="*/ 13968 w 204"/>
              <a:gd name="T23" fmla="*/ 49304 h 420"/>
              <a:gd name="T24" fmla="*/ 13968 w 204"/>
              <a:gd name="T25" fmla="*/ 52937 h 420"/>
              <a:gd name="T26" fmla="*/ 13968 w 204"/>
              <a:gd name="T27" fmla="*/ 52937 h 420"/>
              <a:gd name="T28" fmla="*/ 17590 w 204"/>
              <a:gd name="T29" fmla="*/ 52937 h 420"/>
              <a:gd name="T30" fmla="*/ 38801 w 204"/>
              <a:gd name="T31" fmla="*/ 63317 h 420"/>
              <a:gd name="T32" fmla="*/ 38801 w 204"/>
              <a:gd name="T33" fmla="*/ 70064 h 420"/>
              <a:gd name="T34" fmla="*/ 38801 w 204"/>
              <a:gd name="T35" fmla="*/ 87710 h 420"/>
              <a:gd name="T36" fmla="*/ 24833 w 204"/>
              <a:gd name="T37" fmla="*/ 137014 h 420"/>
              <a:gd name="T38" fmla="*/ 17590 w 204"/>
              <a:gd name="T39" fmla="*/ 129748 h 420"/>
              <a:gd name="T40" fmla="*/ 13968 w 204"/>
              <a:gd name="T41" fmla="*/ 126115 h 420"/>
              <a:gd name="T42" fmla="*/ 13968 w 204"/>
              <a:gd name="T43" fmla="*/ 126115 h 420"/>
              <a:gd name="T44" fmla="*/ 7243 w 204"/>
              <a:gd name="T45" fmla="*/ 137014 h 420"/>
              <a:gd name="T46" fmla="*/ 0 w 204"/>
              <a:gd name="T47" fmla="*/ 151027 h 420"/>
              <a:gd name="T48" fmla="*/ 0 w 204"/>
              <a:gd name="T49" fmla="*/ 165040 h 420"/>
              <a:gd name="T50" fmla="*/ 7243 w 204"/>
              <a:gd name="T51" fmla="*/ 179053 h 420"/>
              <a:gd name="T52" fmla="*/ 13968 w 204"/>
              <a:gd name="T53" fmla="*/ 189432 h 420"/>
              <a:gd name="T54" fmla="*/ 17590 w 204"/>
              <a:gd name="T55" fmla="*/ 193065 h 420"/>
              <a:gd name="T56" fmla="*/ 38801 w 204"/>
              <a:gd name="T57" fmla="*/ 210192 h 420"/>
              <a:gd name="T58" fmla="*/ 63116 w 204"/>
              <a:gd name="T59" fmla="*/ 217458 h 420"/>
              <a:gd name="T60" fmla="*/ 38801 w 204"/>
              <a:gd name="T61" fmla="*/ 151027 h 420"/>
              <a:gd name="T62" fmla="*/ 31558 w 204"/>
              <a:gd name="T63" fmla="*/ 140128 h 420"/>
              <a:gd name="T64" fmla="*/ 38801 w 204"/>
              <a:gd name="T65" fmla="*/ 140128 h 420"/>
              <a:gd name="T66" fmla="*/ 66738 w 204"/>
              <a:gd name="T67" fmla="*/ 119368 h 420"/>
              <a:gd name="T68" fmla="*/ 80706 w 204"/>
              <a:gd name="T69" fmla="*/ 112102 h 420"/>
              <a:gd name="T70" fmla="*/ 101400 w 204"/>
              <a:gd name="T71" fmla="*/ 112102 h 420"/>
              <a:gd name="T72" fmla="*/ 80706 w 204"/>
              <a:gd name="T73" fmla="*/ 73697 h 420"/>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204" h="420">
                <a:moveTo>
                  <a:pt x="156" y="142"/>
                </a:moveTo>
                <a:lnTo>
                  <a:pt x="156" y="142"/>
                </a:lnTo>
                <a:cubicBezTo>
                  <a:pt x="149" y="135"/>
                  <a:pt x="136" y="135"/>
                  <a:pt x="129" y="135"/>
                </a:cubicBezTo>
                <a:cubicBezTo>
                  <a:pt x="115" y="129"/>
                  <a:pt x="102" y="129"/>
                  <a:pt x="88" y="122"/>
                </a:cubicBezTo>
                <a:cubicBezTo>
                  <a:pt x="102" y="122"/>
                  <a:pt x="115" y="115"/>
                  <a:pt x="129" y="108"/>
                </a:cubicBezTo>
                <a:cubicBezTo>
                  <a:pt x="142" y="95"/>
                  <a:pt x="149" y="81"/>
                  <a:pt x="156" y="61"/>
                </a:cubicBezTo>
                <a:cubicBezTo>
                  <a:pt x="156" y="47"/>
                  <a:pt x="156" y="34"/>
                  <a:pt x="156" y="20"/>
                </a:cubicBezTo>
                <a:cubicBezTo>
                  <a:pt x="156" y="14"/>
                  <a:pt x="149" y="7"/>
                  <a:pt x="149" y="0"/>
                </a:cubicBezTo>
                <a:cubicBezTo>
                  <a:pt x="142" y="0"/>
                  <a:pt x="136" y="0"/>
                  <a:pt x="129" y="0"/>
                </a:cubicBezTo>
                <a:cubicBezTo>
                  <a:pt x="109" y="0"/>
                  <a:pt x="88" y="0"/>
                  <a:pt x="75" y="7"/>
                </a:cubicBezTo>
                <a:cubicBezTo>
                  <a:pt x="54" y="20"/>
                  <a:pt x="41" y="34"/>
                  <a:pt x="34" y="61"/>
                </a:cubicBezTo>
                <a:cubicBezTo>
                  <a:pt x="27" y="68"/>
                  <a:pt x="27" y="81"/>
                  <a:pt x="27" y="95"/>
                </a:cubicBezTo>
                <a:cubicBezTo>
                  <a:pt x="27" y="95"/>
                  <a:pt x="27" y="95"/>
                  <a:pt x="27" y="102"/>
                </a:cubicBezTo>
                <a:cubicBezTo>
                  <a:pt x="27" y="102"/>
                  <a:pt x="27" y="102"/>
                  <a:pt x="34" y="102"/>
                </a:cubicBezTo>
                <a:cubicBezTo>
                  <a:pt x="48" y="115"/>
                  <a:pt x="61" y="122"/>
                  <a:pt x="75" y="122"/>
                </a:cubicBezTo>
                <a:cubicBezTo>
                  <a:pt x="75" y="129"/>
                  <a:pt x="75" y="129"/>
                  <a:pt x="75" y="135"/>
                </a:cubicBezTo>
                <a:cubicBezTo>
                  <a:pt x="75" y="149"/>
                  <a:pt x="75" y="162"/>
                  <a:pt x="75" y="169"/>
                </a:cubicBezTo>
                <a:cubicBezTo>
                  <a:pt x="68" y="203"/>
                  <a:pt x="48" y="223"/>
                  <a:pt x="48" y="264"/>
                </a:cubicBezTo>
                <a:cubicBezTo>
                  <a:pt x="41" y="257"/>
                  <a:pt x="41" y="257"/>
                  <a:pt x="34" y="250"/>
                </a:cubicBezTo>
                <a:cubicBezTo>
                  <a:pt x="27" y="250"/>
                  <a:pt x="27" y="250"/>
                  <a:pt x="27" y="243"/>
                </a:cubicBezTo>
                <a:cubicBezTo>
                  <a:pt x="21" y="250"/>
                  <a:pt x="14" y="257"/>
                  <a:pt x="14" y="264"/>
                </a:cubicBezTo>
                <a:cubicBezTo>
                  <a:pt x="7" y="270"/>
                  <a:pt x="7" y="284"/>
                  <a:pt x="0" y="291"/>
                </a:cubicBezTo>
                <a:cubicBezTo>
                  <a:pt x="0" y="297"/>
                  <a:pt x="0" y="311"/>
                  <a:pt x="0" y="318"/>
                </a:cubicBezTo>
                <a:cubicBezTo>
                  <a:pt x="7" y="331"/>
                  <a:pt x="7" y="338"/>
                  <a:pt x="14" y="345"/>
                </a:cubicBezTo>
                <a:cubicBezTo>
                  <a:pt x="14" y="351"/>
                  <a:pt x="21" y="358"/>
                  <a:pt x="27" y="365"/>
                </a:cubicBezTo>
                <a:cubicBezTo>
                  <a:pt x="27" y="365"/>
                  <a:pt x="27" y="372"/>
                  <a:pt x="34" y="372"/>
                </a:cubicBezTo>
                <a:cubicBezTo>
                  <a:pt x="41" y="385"/>
                  <a:pt x="61" y="399"/>
                  <a:pt x="75" y="405"/>
                </a:cubicBezTo>
                <a:cubicBezTo>
                  <a:pt x="88" y="412"/>
                  <a:pt x="109" y="419"/>
                  <a:pt x="122" y="419"/>
                </a:cubicBezTo>
                <a:cubicBezTo>
                  <a:pt x="109" y="372"/>
                  <a:pt x="102" y="324"/>
                  <a:pt x="75" y="291"/>
                </a:cubicBezTo>
                <a:cubicBezTo>
                  <a:pt x="68" y="284"/>
                  <a:pt x="68" y="277"/>
                  <a:pt x="61" y="270"/>
                </a:cubicBezTo>
                <a:cubicBezTo>
                  <a:pt x="68" y="270"/>
                  <a:pt x="68" y="270"/>
                  <a:pt x="75" y="270"/>
                </a:cubicBezTo>
                <a:cubicBezTo>
                  <a:pt x="109" y="270"/>
                  <a:pt x="115" y="250"/>
                  <a:pt x="129" y="230"/>
                </a:cubicBezTo>
                <a:cubicBezTo>
                  <a:pt x="136" y="223"/>
                  <a:pt x="142" y="216"/>
                  <a:pt x="156" y="216"/>
                </a:cubicBezTo>
                <a:cubicBezTo>
                  <a:pt x="163" y="210"/>
                  <a:pt x="176" y="210"/>
                  <a:pt x="196" y="216"/>
                </a:cubicBezTo>
                <a:cubicBezTo>
                  <a:pt x="203" y="176"/>
                  <a:pt x="183" y="156"/>
                  <a:pt x="156" y="142"/>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05" name="Freeform 293"/>
          <p:cNvSpPr>
            <a:spLocks noChangeArrowheads="1"/>
          </p:cNvSpPr>
          <p:nvPr/>
        </p:nvSpPr>
        <p:spPr bwMode="auto">
          <a:xfrm>
            <a:off x="8222457" y="2469357"/>
            <a:ext cx="38894" cy="26194"/>
          </a:xfrm>
          <a:custGeom>
            <a:avLst/>
            <a:gdLst>
              <a:gd name="T0" fmla="*/ 45764 w 150"/>
              <a:gd name="T1" fmla="*/ 38286 h 102"/>
              <a:gd name="T2" fmla="*/ 45764 w 150"/>
              <a:gd name="T3" fmla="*/ 38286 h 102"/>
              <a:gd name="T4" fmla="*/ 59805 w 150"/>
              <a:gd name="T5" fmla="*/ 52256 h 102"/>
              <a:gd name="T6" fmla="*/ 73847 w 150"/>
              <a:gd name="T7" fmla="*/ 52256 h 102"/>
              <a:gd name="T8" fmla="*/ 59805 w 150"/>
              <a:gd name="T9" fmla="*/ 3104 h 102"/>
              <a:gd name="T10" fmla="*/ 49404 w 150"/>
              <a:gd name="T11" fmla="*/ 0 h 102"/>
              <a:gd name="T12" fmla="*/ 45764 w 150"/>
              <a:gd name="T13" fmla="*/ 6726 h 102"/>
              <a:gd name="T14" fmla="*/ 35363 w 150"/>
              <a:gd name="T15" fmla="*/ 52256 h 102"/>
              <a:gd name="T16" fmla="*/ 45764 w 150"/>
              <a:gd name="T17" fmla="*/ 38286 h 10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50" h="102">
                <a:moveTo>
                  <a:pt x="88" y="74"/>
                </a:moveTo>
                <a:lnTo>
                  <a:pt x="88" y="74"/>
                </a:lnTo>
                <a:cubicBezTo>
                  <a:pt x="95" y="81"/>
                  <a:pt x="101" y="94"/>
                  <a:pt x="115" y="101"/>
                </a:cubicBezTo>
                <a:cubicBezTo>
                  <a:pt x="122" y="101"/>
                  <a:pt x="128" y="101"/>
                  <a:pt x="142" y="101"/>
                </a:cubicBezTo>
                <a:cubicBezTo>
                  <a:pt x="149" y="54"/>
                  <a:pt x="142" y="20"/>
                  <a:pt x="115" y="6"/>
                </a:cubicBezTo>
                <a:cubicBezTo>
                  <a:pt x="108" y="0"/>
                  <a:pt x="101" y="0"/>
                  <a:pt x="95" y="0"/>
                </a:cubicBezTo>
                <a:cubicBezTo>
                  <a:pt x="95" y="6"/>
                  <a:pt x="95" y="6"/>
                  <a:pt x="88" y="13"/>
                </a:cubicBezTo>
                <a:cubicBezTo>
                  <a:pt x="68" y="40"/>
                  <a:pt x="0" y="74"/>
                  <a:pt x="68" y="101"/>
                </a:cubicBezTo>
                <a:cubicBezTo>
                  <a:pt x="74" y="33"/>
                  <a:pt x="74" y="47"/>
                  <a:pt x="88" y="7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08" name="Freeform 296"/>
          <p:cNvSpPr>
            <a:spLocks noChangeArrowheads="1"/>
          </p:cNvSpPr>
          <p:nvPr/>
        </p:nvSpPr>
        <p:spPr bwMode="auto">
          <a:xfrm>
            <a:off x="8205788" y="2911475"/>
            <a:ext cx="53182" cy="56357"/>
          </a:xfrm>
          <a:custGeom>
            <a:avLst/>
            <a:gdLst>
              <a:gd name="T0" fmla="*/ 10347 w 204"/>
              <a:gd name="T1" fmla="*/ 87560 h 217"/>
              <a:gd name="T2" fmla="*/ 10347 w 204"/>
              <a:gd name="T3" fmla="*/ 87560 h 217"/>
              <a:gd name="T4" fmla="*/ 17590 w 204"/>
              <a:gd name="T5" fmla="*/ 87560 h 217"/>
              <a:gd name="T6" fmla="*/ 24315 w 204"/>
              <a:gd name="T7" fmla="*/ 87560 h 217"/>
              <a:gd name="T8" fmla="*/ 27937 w 204"/>
              <a:gd name="T9" fmla="*/ 87560 h 217"/>
              <a:gd name="T10" fmla="*/ 49148 w 204"/>
              <a:gd name="T11" fmla="*/ 91187 h 217"/>
              <a:gd name="T12" fmla="*/ 77085 w 204"/>
              <a:gd name="T13" fmla="*/ 105176 h 217"/>
              <a:gd name="T14" fmla="*/ 91053 w 204"/>
              <a:gd name="T15" fmla="*/ 111911 h 217"/>
              <a:gd name="T16" fmla="*/ 94675 w 204"/>
              <a:gd name="T17" fmla="*/ 111911 h 217"/>
              <a:gd name="T18" fmla="*/ 91053 w 204"/>
              <a:gd name="T19" fmla="*/ 49220 h 217"/>
              <a:gd name="T20" fmla="*/ 80706 w 204"/>
              <a:gd name="T21" fmla="*/ 38858 h 217"/>
              <a:gd name="T22" fmla="*/ 77085 w 204"/>
              <a:gd name="T23" fmla="*/ 77198 h 217"/>
              <a:gd name="T24" fmla="*/ 66738 w 204"/>
              <a:gd name="T25" fmla="*/ 87560 h 217"/>
              <a:gd name="T26" fmla="*/ 49148 w 204"/>
              <a:gd name="T27" fmla="*/ 3627 h 217"/>
              <a:gd name="T28" fmla="*/ 41905 w 204"/>
              <a:gd name="T29" fmla="*/ 0 h 217"/>
              <a:gd name="T30" fmla="*/ 27937 w 204"/>
              <a:gd name="T31" fmla="*/ 21242 h 217"/>
              <a:gd name="T32" fmla="*/ 24315 w 204"/>
              <a:gd name="T33" fmla="*/ 24869 h 217"/>
              <a:gd name="T34" fmla="*/ 17590 w 204"/>
              <a:gd name="T35" fmla="*/ 31604 h 217"/>
              <a:gd name="T36" fmla="*/ 10347 w 204"/>
              <a:gd name="T37" fmla="*/ 38858 h 217"/>
              <a:gd name="T38" fmla="*/ 0 w 204"/>
              <a:gd name="T39" fmla="*/ 87560 h 217"/>
              <a:gd name="T40" fmla="*/ 10347 w 204"/>
              <a:gd name="T41" fmla="*/ 87560 h 217"/>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04" h="217">
                <a:moveTo>
                  <a:pt x="20" y="169"/>
                </a:moveTo>
                <a:lnTo>
                  <a:pt x="20" y="169"/>
                </a:lnTo>
                <a:cubicBezTo>
                  <a:pt x="27" y="169"/>
                  <a:pt x="27" y="169"/>
                  <a:pt x="34" y="169"/>
                </a:cubicBezTo>
                <a:cubicBezTo>
                  <a:pt x="41" y="169"/>
                  <a:pt x="41" y="169"/>
                  <a:pt x="47" y="169"/>
                </a:cubicBezTo>
                <a:cubicBezTo>
                  <a:pt x="47" y="169"/>
                  <a:pt x="47" y="169"/>
                  <a:pt x="54" y="169"/>
                </a:cubicBezTo>
                <a:cubicBezTo>
                  <a:pt x="68" y="169"/>
                  <a:pt x="81" y="176"/>
                  <a:pt x="95" y="176"/>
                </a:cubicBezTo>
                <a:cubicBezTo>
                  <a:pt x="115" y="183"/>
                  <a:pt x="135" y="196"/>
                  <a:pt x="149" y="203"/>
                </a:cubicBezTo>
                <a:cubicBezTo>
                  <a:pt x="156" y="210"/>
                  <a:pt x="169" y="216"/>
                  <a:pt x="176" y="216"/>
                </a:cubicBezTo>
                <a:cubicBezTo>
                  <a:pt x="176" y="216"/>
                  <a:pt x="176" y="216"/>
                  <a:pt x="183" y="216"/>
                </a:cubicBezTo>
                <a:cubicBezTo>
                  <a:pt x="196" y="169"/>
                  <a:pt x="203" y="135"/>
                  <a:pt x="176" y="95"/>
                </a:cubicBezTo>
                <a:cubicBezTo>
                  <a:pt x="169" y="88"/>
                  <a:pt x="162" y="81"/>
                  <a:pt x="156" y="75"/>
                </a:cubicBezTo>
                <a:cubicBezTo>
                  <a:pt x="149" y="95"/>
                  <a:pt x="156" y="129"/>
                  <a:pt x="149" y="149"/>
                </a:cubicBezTo>
                <a:cubicBezTo>
                  <a:pt x="149" y="162"/>
                  <a:pt x="142" y="169"/>
                  <a:pt x="129" y="169"/>
                </a:cubicBezTo>
                <a:cubicBezTo>
                  <a:pt x="135" y="102"/>
                  <a:pt x="129" y="41"/>
                  <a:pt x="95" y="7"/>
                </a:cubicBezTo>
                <a:cubicBezTo>
                  <a:pt x="88" y="7"/>
                  <a:pt x="88" y="0"/>
                  <a:pt x="81" y="0"/>
                </a:cubicBezTo>
                <a:cubicBezTo>
                  <a:pt x="74" y="14"/>
                  <a:pt x="61" y="27"/>
                  <a:pt x="54" y="41"/>
                </a:cubicBezTo>
                <a:cubicBezTo>
                  <a:pt x="47" y="41"/>
                  <a:pt x="47" y="48"/>
                  <a:pt x="47" y="48"/>
                </a:cubicBezTo>
                <a:cubicBezTo>
                  <a:pt x="41" y="54"/>
                  <a:pt x="34" y="54"/>
                  <a:pt x="34" y="61"/>
                </a:cubicBezTo>
                <a:cubicBezTo>
                  <a:pt x="27" y="68"/>
                  <a:pt x="27" y="75"/>
                  <a:pt x="20" y="75"/>
                </a:cubicBezTo>
                <a:cubicBezTo>
                  <a:pt x="7" y="102"/>
                  <a:pt x="0" y="129"/>
                  <a:pt x="0" y="169"/>
                </a:cubicBezTo>
                <a:cubicBezTo>
                  <a:pt x="14" y="169"/>
                  <a:pt x="20" y="169"/>
                  <a:pt x="20" y="169"/>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12" name="Freeform 300"/>
          <p:cNvSpPr>
            <a:spLocks noChangeArrowheads="1"/>
          </p:cNvSpPr>
          <p:nvPr/>
        </p:nvSpPr>
        <p:spPr bwMode="auto">
          <a:xfrm>
            <a:off x="7710488" y="2455069"/>
            <a:ext cx="23019" cy="33338"/>
          </a:xfrm>
          <a:custGeom>
            <a:avLst/>
            <a:gdLst>
              <a:gd name="T0" fmla="*/ 27842 w 89"/>
              <a:gd name="T1" fmla="*/ 62413 h 129"/>
              <a:gd name="T2" fmla="*/ 27842 w 89"/>
              <a:gd name="T3" fmla="*/ 62413 h 129"/>
              <a:gd name="T4" fmla="*/ 27842 w 89"/>
              <a:gd name="T5" fmla="*/ 6706 h 129"/>
              <a:gd name="T6" fmla="*/ 6703 w 89"/>
              <a:gd name="T7" fmla="*/ 0 h 129"/>
              <a:gd name="T8" fmla="*/ 0 w 89"/>
              <a:gd name="T9" fmla="*/ 3095 h 129"/>
              <a:gd name="T10" fmla="*/ 0 w 89"/>
              <a:gd name="T11" fmla="*/ 66024 h 129"/>
              <a:gd name="T12" fmla="*/ 6703 w 89"/>
              <a:gd name="T13" fmla="*/ 66024 h 129"/>
              <a:gd name="T14" fmla="*/ 27842 w 89"/>
              <a:gd name="T15" fmla="*/ 62413 h 12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9" h="129">
                <a:moveTo>
                  <a:pt x="54" y="121"/>
                </a:moveTo>
                <a:lnTo>
                  <a:pt x="54" y="121"/>
                </a:lnTo>
                <a:cubicBezTo>
                  <a:pt x="88" y="94"/>
                  <a:pt x="88" y="40"/>
                  <a:pt x="54" y="13"/>
                </a:cubicBezTo>
                <a:cubicBezTo>
                  <a:pt x="40" y="6"/>
                  <a:pt x="34" y="0"/>
                  <a:pt x="13" y="0"/>
                </a:cubicBezTo>
                <a:cubicBezTo>
                  <a:pt x="13" y="0"/>
                  <a:pt x="7" y="6"/>
                  <a:pt x="0" y="6"/>
                </a:cubicBezTo>
                <a:cubicBezTo>
                  <a:pt x="0" y="128"/>
                  <a:pt x="0" y="128"/>
                  <a:pt x="0" y="128"/>
                </a:cubicBezTo>
                <a:cubicBezTo>
                  <a:pt x="7" y="128"/>
                  <a:pt x="13" y="128"/>
                  <a:pt x="13" y="128"/>
                </a:cubicBezTo>
                <a:cubicBezTo>
                  <a:pt x="34" y="128"/>
                  <a:pt x="40" y="128"/>
                  <a:pt x="54" y="12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15" name="Freeform 303"/>
          <p:cNvSpPr>
            <a:spLocks noChangeArrowheads="1"/>
          </p:cNvSpPr>
          <p:nvPr/>
        </p:nvSpPr>
        <p:spPr bwMode="auto">
          <a:xfrm>
            <a:off x="7828757" y="2442369"/>
            <a:ext cx="65088" cy="123031"/>
          </a:xfrm>
          <a:custGeom>
            <a:avLst/>
            <a:gdLst>
              <a:gd name="T0" fmla="*/ 105768 w 251"/>
              <a:gd name="T1" fmla="*/ 63191 h 474"/>
              <a:gd name="T2" fmla="*/ 105768 w 251"/>
              <a:gd name="T3" fmla="*/ 63191 h 474"/>
              <a:gd name="T4" fmla="*/ 116188 w 251"/>
              <a:gd name="T5" fmla="*/ 77175 h 474"/>
              <a:gd name="T6" fmla="*/ 130256 w 251"/>
              <a:gd name="T7" fmla="*/ 66816 h 474"/>
              <a:gd name="T8" fmla="*/ 116188 w 251"/>
              <a:gd name="T9" fmla="*/ 52831 h 474"/>
              <a:gd name="T10" fmla="*/ 105768 w 251"/>
              <a:gd name="T11" fmla="*/ 45580 h 474"/>
              <a:gd name="T12" fmla="*/ 70859 w 251"/>
              <a:gd name="T13" fmla="*/ 27970 h 474"/>
              <a:gd name="T14" fmla="*/ 39077 w 251"/>
              <a:gd name="T15" fmla="*/ 3626 h 474"/>
              <a:gd name="T16" fmla="*/ 39077 w 251"/>
              <a:gd name="T17" fmla="*/ 0 h 474"/>
              <a:gd name="T18" fmla="*/ 39077 w 251"/>
              <a:gd name="T19" fmla="*/ 7251 h 474"/>
              <a:gd name="T20" fmla="*/ 39077 w 251"/>
              <a:gd name="T21" fmla="*/ 133115 h 474"/>
              <a:gd name="T22" fmla="*/ 14068 w 251"/>
              <a:gd name="T23" fmla="*/ 203039 h 474"/>
              <a:gd name="T24" fmla="*/ 0 w 251"/>
              <a:gd name="T25" fmla="*/ 217023 h 474"/>
              <a:gd name="T26" fmla="*/ 14068 w 251"/>
              <a:gd name="T27" fmla="*/ 227383 h 474"/>
              <a:gd name="T28" fmla="*/ 39077 w 251"/>
              <a:gd name="T29" fmla="*/ 241367 h 474"/>
              <a:gd name="T30" fmla="*/ 70859 w 251"/>
              <a:gd name="T31" fmla="*/ 234634 h 474"/>
              <a:gd name="T32" fmla="*/ 77633 w 251"/>
              <a:gd name="T33" fmla="*/ 217023 h 474"/>
              <a:gd name="T34" fmla="*/ 70859 w 251"/>
              <a:gd name="T35" fmla="*/ 210290 h 474"/>
              <a:gd name="T36" fmla="*/ 39077 w 251"/>
              <a:gd name="T37" fmla="*/ 153833 h 474"/>
              <a:gd name="T38" fmla="*/ 39077 w 251"/>
              <a:gd name="T39" fmla="*/ 147099 h 474"/>
              <a:gd name="T40" fmla="*/ 53144 w 251"/>
              <a:gd name="T41" fmla="*/ 129489 h 474"/>
              <a:gd name="T42" fmla="*/ 70859 w 251"/>
              <a:gd name="T43" fmla="*/ 167818 h 474"/>
              <a:gd name="T44" fmla="*/ 91700 w 251"/>
              <a:gd name="T45" fmla="*/ 192680 h 474"/>
              <a:gd name="T46" fmla="*/ 105768 w 251"/>
              <a:gd name="T47" fmla="*/ 105145 h 474"/>
              <a:gd name="T48" fmla="*/ 105768 w 251"/>
              <a:gd name="T49" fmla="*/ 105145 h 474"/>
              <a:gd name="T50" fmla="*/ 105768 w 251"/>
              <a:gd name="T51" fmla="*/ 105145 h 474"/>
              <a:gd name="T52" fmla="*/ 70859 w 251"/>
              <a:gd name="T53" fmla="*/ 83909 h 474"/>
              <a:gd name="T54" fmla="*/ 63565 w 251"/>
              <a:gd name="T55" fmla="*/ 77175 h 474"/>
              <a:gd name="T56" fmla="*/ 70859 w 251"/>
              <a:gd name="T57" fmla="*/ 77175 h 474"/>
              <a:gd name="T58" fmla="*/ 105768 w 251"/>
              <a:gd name="T59" fmla="*/ 52831 h 474"/>
              <a:gd name="T60" fmla="*/ 105768 w 251"/>
              <a:gd name="T61" fmla="*/ 52831 h 474"/>
              <a:gd name="T62" fmla="*/ 105768 w 251"/>
              <a:gd name="T63" fmla="*/ 52831 h 474"/>
              <a:gd name="T64" fmla="*/ 105768 w 251"/>
              <a:gd name="T65" fmla="*/ 63191 h 47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51" h="474">
                <a:moveTo>
                  <a:pt x="203" y="122"/>
                </a:moveTo>
                <a:lnTo>
                  <a:pt x="203" y="122"/>
                </a:lnTo>
                <a:cubicBezTo>
                  <a:pt x="203" y="135"/>
                  <a:pt x="210" y="142"/>
                  <a:pt x="223" y="149"/>
                </a:cubicBezTo>
                <a:cubicBezTo>
                  <a:pt x="230" y="149"/>
                  <a:pt x="244" y="142"/>
                  <a:pt x="250" y="129"/>
                </a:cubicBezTo>
                <a:cubicBezTo>
                  <a:pt x="244" y="115"/>
                  <a:pt x="230" y="108"/>
                  <a:pt x="223" y="102"/>
                </a:cubicBezTo>
                <a:cubicBezTo>
                  <a:pt x="217" y="95"/>
                  <a:pt x="210" y="95"/>
                  <a:pt x="203" y="88"/>
                </a:cubicBezTo>
                <a:cubicBezTo>
                  <a:pt x="176" y="75"/>
                  <a:pt x="156" y="68"/>
                  <a:pt x="136" y="54"/>
                </a:cubicBezTo>
                <a:cubicBezTo>
                  <a:pt x="109" y="41"/>
                  <a:pt x="88" y="27"/>
                  <a:pt x="75" y="7"/>
                </a:cubicBezTo>
                <a:cubicBezTo>
                  <a:pt x="75" y="0"/>
                  <a:pt x="75" y="0"/>
                  <a:pt x="75" y="0"/>
                </a:cubicBezTo>
                <a:cubicBezTo>
                  <a:pt x="75" y="7"/>
                  <a:pt x="75" y="14"/>
                  <a:pt x="75" y="14"/>
                </a:cubicBezTo>
                <a:cubicBezTo>
                  <a:pt x="88" y="102"/>
                  <a:pt x="88" y="183"/>
                  <a:pt x="75" y="257"/>
                </a:cubicBezTo>
                <a:cubicBezTo>
                  <a:pt x="68" y="304"/>
                  <a:pt x="48" y="352"/>
                  <a:pt x="27" y="392"/>
                </a:cubicBezTo>
                <a:cubicBezTo>
                  <a:pt x="21" y="399"/>
                  <a:pt x="7" y="412"/>
                  <a:pt x="0" y="419"/>
                </a:cubicBezTo>
                <a:cubicBezTo>
                  <a:pt x="7" y="426"/>
                  <a:pt x="14" y="433"/>
                  <a:pt x="27" y="439"/>
                </a:cubicBezTo>
                <a:cubicBezTo>
                  <a:pt x="41" y="453"/>
                  <a:pt x="61" y="460"/>
                  <a:pt x="75" y="466"/>
                </a:cubicBezTo>
                <a:cubicBezTo>
                  <a:pt x="102" y="473"/>
                  <a:pt x="122" y="473"/>
                  <a:pt x="136" y="453"/>
                </a:cubicBezTo>
                <a:cubicBezTo>
                  <a:pt x="142" y="446"/>
                  <a:pt x="149" y="439"/>
                  <a:pt x="149" y="419"/>
                </a:cubicBezTo>
                <a:cubicBezTo>
                  <a:pt x="149" y="419"/>
                  <a:pt x="142" y="412"/>
                  <a:pt x="136" y="406"/>
                </a:cubicBezTo>
                <a:cubicBezTo>
                  <a:pt x="109" y="372"/>
                  <a:pt x="82" y="331"/>
                  <a:pt x="75" y="297"/>
                </a:cubicBezTo>
                <a:cubicBezTo>
                  <a:pt x="75" y="291"/>
                  <a:pt x="75" y="291"/>
                  <a:pt x="75" y="284"/>
                </a:cubicBezTo>
                <a:cubicBezTo>
                  <a:pt x="82" y="270"/>
                  <a:pt x="88" y="257"/>
                  <a:pt x="102" y="250"/>
                </a:cubicBezTo>
                <a:cubicBezTo>
                  <a:pt x="102" y="284"/>
                  <a:pt x="115" y="304"/>
                  <a:pt x="136" y="324"/>
                </a:cubicBezTo>
                <a:cubicBezTo>
                  <a:pt x="149" y="345"/>
                  <a:pt x="163" y="358"/>
                  <a:pt x="176" y="372"/>
                </a:cubicBezTo>
                <a:cubicBezTo>
                  <a:pt x="176" y="304"/>
                  <a:pt x="169" y="230"/>
                  <a:pt x="203" y="203"/>
                </a:cubicBezTo>
                <a:cubicBezTo>
                  <a:pt x="176" y="189"/>
                  <a:pt x="149" y="176"/>
                  <a:pt x="136" y="162"/>
                </a:cubicBezTo>
                <a:cubicBezTo>
                  <a:pt x="129" y="156"/>
                  <a:pt x="129" y="156"/>
                  <a:pt x="122" y="149"/>
                </a:cubicBezTo>
                <a:cubicBezTo>
                  <a:pt x="129" y="149"/>
                  <a:pt x="129" y="149"/>
                  <a:pt x="136" y="149"/>
                </a:cubicBezTo>
                <a:cubicBezTo>
                  <a:pt x="163" y="142"/>
                  <a:pt x="169" y="108"/>
                  <a:pt x="203" y="102"/>
                </a:cubicBezTo>
                <a:cubicBezTo>
                  <a:pt x="196" y="108"/>
                  <a:pt x="196" y="115"/>
                  <a:pt x="203" y="122"/>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16" name="Freeform 304"/>
          <p:cNvSpPr>
            <a:spLocks noChangeArrowheads="1"/>
          </p:cNvSpPr>
          <p:nvPr/>
        </p:nvSpPr>
        <p:spPr bwMode="auto">
          <a:xfrm>
            <a:off x="7702550" y="2482850"/>
            <a:ext cx="137319" cy="58738"/>
          </a:xfrm>
          <a:custGeom>
            <a:avLst/>
            <a:gdLst>
              <a:gd name="T0" fmla="*/ 3650 w 528"/>
              <a:gd name="T1" fmla="*/ 66867 h 224"/>
              <a:gd name="T2" fmla="*/ 3650 w 528"/>
              <a:gd name="T3" fmla="*/ 66867 h 224"/>
              <a:gd name="T4" fmla="*/ 3650 w 528"/>
              <a:gd name="T5" fmla="*/ 98734 h 224"/>
              <a:gd name="T6" fmla="*/ 10429 w 528"/>
              <a:gd name="T7" fmla="*/ 112839 h 224"/>
              <a:gd name="T8" fmla="*/ 14079 w 528"/>
              <a:gd name="T9" fmla="*/ 116496 h 224"/>
              <a:gd name="T10" fmla="*/ 24508 w 528"/>
              <a:gd name="T11" fmla="*/ 112839 h 224"/>
              <a:gd name="T12" fmla="*/ 45887 w 528"/>
              <a:gd name="T13" fmla="*/ 105525 h 224"/>
              <a:gd name="T14" fmla="*/ 59966 w 528"/>
              <a:gd name="T15" fmla="*/ 102391 h 224"/>
              <a:gd name="T16" fmla="*/ 74045 w 528"/>
              <a:gd name="T17" fmla="*/ 95077 h 224"/>
              <a:gd name="T18" fmla="*/ 98553 w 528"/>
              <a:gd name="T19" fmla="*/ 66867 h 224"/>
              <a:gd name="T20" fmla="*/ 105853 w 528"/>
              <a:gd name="T21" fmla="*/ 56419 h 224"/>
              <a:gd name="T22" fmla="*/ 108982 w 528"/>
              <a:gd name="T23" fmla="*/ 52763 h 224"/>
              <a:gd name="T24" fmla="*/ 116282 w 528"/>
              <a:gd name="T25" fmla="*/ 38658 h 224"/>
              <a:gd name="T26" fmla="*/ 123061 w 528"/>
              <a:gd name="T27" fmla="*/ 38658 h 224"/>
              <a:gd name="T28" fmla="*/ 151219 w 528"/>
              <a:gd name="T29" fmla="*/ 42315 h 224"/>
              <a:gd name="T30" fmla="*/ 162169 w 528"/>
              <a:gd name="T31" fmla="*/ 45449 h 224"/>
              <a:gd name="T32" fmla="*/ 183027 w 528"/>
              <a:gd name="T33" fmla="*/ 52763 h 224"/>
              <a:gd name="T34" fmla="*/ 214835 w 528"/>
              <a:gd name="T35" fmla="*/ 59554 h 224"/>
              <a:gd name="T36" fmla="*/ 239342 w 528"/>
              <a:gd name="T37" fmla="*/ 59554 h 224"/>
              <a:gd name="T38" fmla="*/ 267500 w 528"/>
              <a:gd name="T39" fmla="*/ 38658 h 224"/>
              <a:gd name="T40" fmla="*/ 274801 w 528"/>
              <a:gd name="T41" fmla="*/ 24553 h 224"/>
              <a:gd name="T42" fmla="*/ 267500 w 528"/>
              <a:gd name="T43" fmla="*/ 17239 h 224"/>
              <a:gd name="T44" fmla="*/ 239342 w 528"/>
              <a:gd name="T45" fmla="*/ 6791 h 224"/>
              <a:gd name="T46" fmla="*/ 214835 w 528"/>
              <a:gd name="T47" fmla="*/ 3134 h 224"/>
              <a:gd name="T48" fmla="*/ 183027 w 528"/>
              <a:gd name="T49" fmla="*/ 6791 h 224"/>
              <a:gd name="T50" fmla="*/ 162169 w 528"/>
              <a:gd name="T51" fmla="*/ 10448 h 224"/>
              <a:gd name="T52" fmla="*/ 151219 w 528"/>
              <a:gd name="T53" fmla="*/ 14105 h 224"/>
              <a:gd name="T54" fmla="*/ 123061 w 528"/>
              <a:gd name="T55" fmla="*/ 17239 h 224"/>
              <a:gd name="T56" fmla="*/ 108982 w 528"/>
              <a:gd name="T57" fmla="*/ 17239 h 224"/>
              <a:gd name="T58" fmla="*/ 105853 w 528"/>
              <a:gd name="T59" fmla="*/ 17239 h 224"/>
              <a:gd name="T60" fmla="*/ 98553 w 528"/>
              <a:gd name="T61" fmla="*/ 14105 h 224"/>
              <a:gd name="T62" fmla="*/ 74045 w 528"/>
              <a:gd name="T63" fmla="*/ 6791 h 224"/>
              <a:gd name="T64" fmla="*/ 66745 w 528"/>
              <a:gd name="T65" fmla="*/ 0 h 224"/>
              <a:gd name="T66" fmla="*/ 59966 w 528"/>
              <a:gd name="T67" fmla="*/ 6791 h 224"/>
              <a:gd name="T68" fmla="*/ 45887 w 528"/>
              <a:gd name="T69" fmla="*/ 28210 h 224"/>
              <a:gd name="T70" fmla="*/ 24508 w 528"/>
              <a:gd name="T71" fmla="*/ 42315 h 224"/>
              <a:gd name="T72" fmla="*/ 10429 w 528"/>
              <a:gd name="T73" fmla="*/ 56419 h 224"/>
              <a:gd name="T74" fmla="*/ 3650 w 528"/>
              <a:gd name="T75" fmla="*/ 66867 h 224"/>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528" h="224">
                <a:moveTo>
                  <a:pt x="7" y="128"/>
                </a:moveTo>
                <a:lnTo>
                  <a:pt x="7" y="128"/>
                </a:lnTo>
                <a:cubicBezTo>
                  <a:pt x="0" y="141"/>
                  <a:pt x="0" y="162"/>
                  <a:pt x="7" y="189"/>
                </a:cubicBezTo>
                <a:cubicBezTo>
                  <a:pt x="14" y="196"/>
                  <a:pt x="14" y="209"/>
                  <a:pt x="20" y="216"/>
                </a:cubicBezTo>
                <a:cubicBezTo>
                  <a:pt x="20" y="216"/>
                  <a:pt x="27" y="216"/>
                  <a:pt x="27" y="223"/>
                </a:cubicBezTo>
                <a:cubicBezTo>
                  <a:pt x="34" y="216"/>
                  <a:pt x="41" y="216"/>
                  <a:pt x="47" y="216"/>
                </a:cubicBezTo>
                <a:cubicBezTo>
                  <a:pt x="61" y="209"/>
                  <a:pt x="74" y="209"/>
                  <a:pt x="88" y="202"/>
                </a:cubicBezTo>
                <a:cubicBezTo>
                  <a:pt x="101" y="202"/>
                  <a:pt x="108" y="196"/>
                  <a:pt x="115" y="196"/>
                </a:cubicBezTo>
                <a:cubicBezTo>
                  <a:pt x="128" y="189"/>
                  <a:pt x="135" y="189"/>
                  <a:pt x="142" y="182"/>
                </a:cubicBezTo>
                <a:cubicBezTo>
                  <a:pt x="162" y="168"/>
                  <a:pt x="176" y="155"/>
                  <a:pt x="189" y="128"/>
                </a:cubicBezTo>
                <a:cubicBezTo>
                  <a:pt x="196" y="128"/>
                  <a:pt x="203" y="114"/>
                  <a:pt x="203" y="108"/>
                </a:cubicBezTo>
                <a:cubicBezTo>
                  <a:pt x="209" y="108"/>
                  <a:pt x="209" y="101"/>
                  <a:pt x="209" y="101"/>
                </a:cubicBezTo>
                <a:cubicBezTo>
                  <a:pt x="216" y="87"/>
                  <a:pt x="223" y="81"/>
                  <a:pt x="223" y="74"/>
                </a:cubicBezTo>
                <a:cubicBezTo>
                  <a:pt x="230" y="74"/>
                  <a:pt x="230" y="74"/>
                  <a:pt x="236" y="74"/>
                </a:cubicBezTo>
                <a:cubicBezTo>
                  <a:pt x="257" y="74"/>
                  <a:pt x="277" y="81"/>
                  <a:pt x="290" y="81"/>
                </a:cubicBezTo>
                <a:cubicBezTo>
                  <a:pt x="297" y="81"/>
                  <a:pt x="304" y="87"/>
                  <a:pt x="311" y="87"/>
                </a:cubicBezTo>
                <a:cubicBezTo>
                  <a:pt x="324" y="87"/>
                  <a:pt x="338" y="94"/>
                  <a:pt x="351" y="101"/>
                </a:cubicBezTo>
                <a:cubicBezTo>
                  <a:pt x="372" y="108"/>
                  <a:pt x="392" y="108"/>
                  <a:pt x="412" y="114"/>
                </a:cubicBezTo>
                <a:cubicBezTo>
                  <a:pt x="426" y="114"/>
                  <a:pt x="446" y="114"/>
                  <a:pt x="459" y="114"/>
                </a:cubicBezTo>
                <a:cubicBezTo>
                  <a:pt x="480" y="108"/>
                  <a:pt x="493" y="94"/>
                  <a:pt x="513" y="74"/>
                </a:cubicBezTo>
                <a:cubicBezTo>
                  <a:pt x="520" y="67"/>
                  <a:pt x="520" y="54"/>
                  <a:pt x="527" y="47"/>
                </a:cubicBezTo>
                <a:cubicBezTo>
                  <a:pt x="520" y="40"/>
                  <a:pt x="520" y="40"/>
                  <a:pt x="513" y="33"/>
                </a:cubicBezTo>
                <a:cubicBezTo>
                  <a:pt x="493" y="27"/>
                  <a:pt x="473" y="13"/>
                  <a:pt x="459" y="13"/>
                </a:cubicBezTo>
                <a:cubicBezTo>
                  <a:pt x="439" y="6"/>
                  <a:pt x="426" y="6"/>
                  <a:pt x="412" y="6"/>
                </a:cubicBezTo>
                <a:cubicBezTo>
                  <a:pt x="392" y="6"/>
                  <a:pt x="372" y="6"/>
                  <a:pt x="351" y="13"/>
                </a:cubicBezTo>
                <a:cubicBezTo>
                  <a:pt x="338" y="13"/>
                  <a:pt x="324" y="20"/>
                  <a:pt x="311" y="20"/>
                </a:cubicBezTo>
                <a:cubicBezTo>
                  <a:pt x="304" y="20"/>
                  <a:pt x="297" y="27"/>
                  <a:pt x="290" y="27"/>
                </a:cubicBezTo>
                <a:cubicBezTo>
                  <a:pt x="270" y="27"/>
                  <a:pt x="257" y="33"/>
                  <a:pt x="236" y="33"/>
                </a:cubicBezTo>
                <a:cubicBezTo>
                  <a:pt x="230" y="33"/>
                  <a:pt x="216" y="33"/>
                  <a:pt x="209" y="33"/>
                </a:cubicBezTo>
                <a:cubicBezTo>
                  <a:pt x="209" y="33"/>
                  <a:pt x="209" y="33"/>
                  <a:pt x="203" y="33"/>
                </a:cubicBezTo>
                <a:cubicBezTo>
                  <a:pt x="203" y="33"/>
                  <a:pt x="196" y="33"/>
                  <a:pt x="189" y="27"/>
                </a:cubicBezTo>
                <a:cubicBezTo>
                  <a:pt x="176" y="27"/>
                  <a:pt x="155" y="20"/>
                  <a:pt x="142" y="13"/>
                </a:cubicBezTo>
                <a:cubicBezTo>
                  <a:pt x="135" y="6"/>
                  <a:pt x="128" y="6"/>
                  <a:pt x="128" y="0"/>
                </a:cubicBezTo>
                <a:cubicBezTo>
                  <a:pt x="122" y="6"/>
                  <a:pt x="122" y="13"/>
                  <a:pt x="115" y="13"/>
                </a:cubicBezTo>
                <a:cubicBezTo>
                  <a:pt x="108" y="33"/>
                  <a:pt x="101" y="40"/>
                  <a:pt x="88" y="54"/>
                </a:cubicBezTo>
                <a:cubicBezTo>
                  <a:pt x="74" y="67"/>
                  <a:pt x="61" y="74"/>
                  <a:pt x="47" y="81"/>
                </a:cubicBezTo>
                <a:cubicBezTo>
                  <a:pt x="41" y="94"/>
                  <a:pt x="27" y="101"/>
                  <a:pt x="20" y="108"/>
                </a:cubicBezTo>
                <a:cubicBezTo>
                  <a:pt x="14" y="114"/>
                  <a:pt x="14" y="121"/>
                  <a:pt x="7" y="12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17" name="Freeform 305"/>
          <p:cNvSpPr>
            <a:spLocks noChangeArrowheads="1"/>
          </p:cNvSpPr>
          <p:nvPr/>
        </p:nvSpPr>
        <p:spPr bwMode="auto">
          <a:xfrm>
            <a:off x="7924800" y="2193925"/>
            <a:ext cx="25400" cy="33338"/>
          </a:xfrm>
          <a:custGeom>
            <a:avLst/>
            <a:gdLst>
              <a:gd name="T0" fmla="*/ 43037 w 95"/>
              <a:gd name="T1" fmla="*/ 0 h 129"/>
              <a:gd name="T2" fmla="*/ 43037 w 95"/>
              <a:gd name="T3" fmla="*/ 0 h 129"/>
              <a:gd name="T4" fmla="*/ 43037 w 95"/>
              <a:gd name="T5" fmla="*/ 3095 h 129"/>
              <a:gd name="T6" fmla="*/ 18065 w 95"/>
              <a:gd name="T7" fmla="*/ 0 h 129"/>
              <a:gd name="T8" fmla="*/ 14346 w 95"/>
              <a:gd name="T9" fmla="*/ 0 h 129"/>
              <a:gd name="T10" fmla="*/ 3719 w 95"/>
              <a:gd name="T11" fmla="*/ 62413 h 129"/>
              <a:gd name="T12" fmla="*/ 18065 w 95"/>
              <a:gd name="T13" fmla="*/ 66024 h 129"/>
              <a:gd name="T14" fmla="*/ 43037 w 95"/>
              <a:gd name="T15" fmla="*/ 41781 h 129"/>
              <a:gd name="T16" fmla="*/ 49945 w 95"/>
              <a:gd name="T17" fmla="*/ 20633 h 129"/>
              <a:gd name="T18" fmla="*/ 49945 w 95"/>
              <a:gd name="T19" fmla="*/ 6706 h 129"/>
              <a:gd name="T20" fmla="*/ 43037 w 95"/>
              <a:gd name="T21" fmla="*/ 0 h 12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95" h="129">
                <a:moveTo>
                  <a:pt x="81" y="0"/>
                </a:moveTo>
                <a:lnTo>
                  <a:pt x="81" y="0"/>
                </a:lnTo>
                <a:cubicBezTo>
                  <a:pt x="81" y="6"/>
                  <a:pt x="81" y="6"/>
                  <a:pt x="81" y="6"/>
                </a:cubicBezTo>
                <a:cubicBezTo>
                  <a:pt x="74" y="27"/>
                  <a:pt x="54" y="13"/>
                  <a:pt x="34" y="0"/>
                </a:cubicBezTo>
                <a:cubicBezTo>
                  <a:pt x="27" y="0"/>
                  <a:pt x="27" y="0"/>
                  <a:pt x="27" y="0"/>
                </a:cubicBezTo>
                <a:cubicBezTo>
                  <a:pt x="7" y="27"/>
                  <a:pt x="0" y="67"/>
                  <a:pt x="7" y="121"/>
                </a:cubicBezTo>
                <a:cubicBezTo>
                  <a:pt x="13" y="128"/>
                  <a:pt x="27" y="128"/>
                  <a:pt x="34" y="128"/>
                </a:cubicBezTo>
                <a:cubicBezTo>
                  <a:pt x="54" y="121"/>
                  <a:pt x="67" y="101"/>
                  <a:pt x="81" y="81"/>
                </a:cubicBezTo>
                <a:cubicBezTo>
                  <a:pt x="88" y="67"/>
                  <a:pt x="88" y="54"/>
                  <a:pt x="94" y="40"/>
                </a:cubicBezTo>
                <a:cubicBezTo>
                  <a:pt x="94" y="33"/>
                  <a:pt x="94" y="20"/>
                  <a:pt x="94" y="13"/>
                </a:cubicBezTo>
                <a:cubicBezTo>
                  <a:pt x="88" y="6"/>
                  <a:pt x="88" y="0"/>
                  <a:pt x="81"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18" name="Freeform 306"/>
          <p:cNvSpPr>
            <a:spLocks noChangeArrowheads="1"/>
          </p:cNvSpPr>
          <p:nvPr/>
        </p:nvSpPr>
        <p:spPr bwMode="auto">
          <a:xfrm>
            <a:off x="10382250" y="2071688"/>
            <a:ext cx="25400" cy="32544"/>
          </a:xfrm>
          <a:custGeom>
            <a:avLst/>
            <a:gdLst>
              <a:gd name="T0" fmla="*/ 21253 w 95"/>
              <a:gd name="T1" fmla="*/ 0 h 122"/>
              <a:gd name="T2" fmla="*/ 21253 w 95"/>
              <a:gd name="T3" fmla="*/ 0 h 122"/>
              <a:gd name="T4" fmla="*/ 21253 w 95"/>
              <a:gd name="T5" fmla="*/ 0 h 122"/>
              <a:gd name="T6" fmla="*/ 10627 w 95"/>
              <a:gd name="T7" fmla="*/ 6846 h 122"/>
              <a:gd name="T8" fmla="*/ 3719 w 95"/>
              <a:gd name="T9" fmla="*/ 21064 h 122"/>
              <a:gd name="T10" fmla="*/ 3719 w 95"/>
              <a:gd name="T11" fmla="*/ 42654 h 122"/>
              <a:gd name="T12" fmla="*/ 10627 w 95"/>
              <a:gd name="T13" fmla="*/ 49500 h 122"/>
              <a:gd name="T14" fmla="*/ 21253 w 95"/>
              <a:gd name="T15" fmla="*/ 56873 h 122"/>
              <a:gd name="T16" fmla="*/ 32411 w 95"/>
              <a:gd name="T17" fmla="*/ 63718 h 122"/>
              <a:gd name="T18" fmla="*/ 21253 w 95"/>
              <a:gd name="T19" fmla="*/ 0 h 12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5" h="122">
                <a:moveTo>
                  <a:pt x="40" y="0"/>
                </a:moveTo>
                <a:lnTo>
                  <a:pt x="40" y="0"/>
                </a:lnTo>
                <a:cubicBezTo>
                  <a:pt x="34" y="6"/>
                  <a:pt x="27" y="6"/>
                  <a:pt x="20" y="13"/>
                </a:cubicBezTo>
                <a:cubicBezTo>
                  <a:pt x="13" y="27"/>
                  <a:pt x="7" y="33"/>
                  <a:pt x="7" y="40"/>
                </a:cubicBezTo>
                <a:cubicBezTo>
                  <a:pt x="0" y="54"/>
                  <a:pt x="0" y="67"/>
                  <a:pt x="7" y="81"/>
                </a:cubicBezTo>
                <a:cubicBezTo>
                  <a:pt x="7" y="87"/>
                  <a:pt x="13" y="87"/>
                  <a:pt x="20" y="94"/>
                </a:cubicBezTo>
                <a:cubicBezTo>
                  <a:pt x="27" y="101"/>
                  <a:pt x="34" y="108"/>
                  <a:pt x="40" y="108"/>
                </a:cubicBezTo>
                <a:cubicBezTo>
                  <a:pt x="47" y="114"/>
                  <a:pt x="54" y="114"/>
                  <a:pt x="61" y="121"/>
                </a:cubicBezTo>
                <a:cubicBezTo>
                  <a:pt x="74" y="60"/>
                  <a:pt x="94" y="33"/>
                  <a:pt x="40"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19" name="Freeform 307"/>
          <p:cNvSpPr>
            <a:spLocks noChangeArrowheads="1"/>
          </p:cNvSpPr>
          <p:nvPr/>
        </p:nvSpPr>
        <p:spPr bwMode="auto">
          <a:xfrm>
            <a:off x="10081419" y="2181225"/>
            <a:ext cx="171450" cy="203994"/>
          </a:xfrm>
          <a:custGeom>
            <a:avLst/>
            <a:gdLst>
              <a:gd name="T0" fmla="*/ 236068 w 656"/>
              <a:gd name="T1" fmla="*/ 21331 h 785"/>
              <a:gd name="T2" fmla="*/ 179266 w 656"/>
              <a:gd name="T3" fmla="*/ 3642 h 785"/>
              <a:gd name="T4" fmla="*/ 144351 w 656"/>
              <a:gd name="T5" fmla="*/ 87927 h 785"/>
              <a:gd name="T6" fmla="*/ 144351 w 656"/>
              <a:gd name="T7" fmla="*/ 119664 h 785"/>
              <a:gd name="T8" fmla="*/ 144351 w 656"/>
              <a:gd name="T9" fmla="*/ 242449 h 785"/>
              <a:gd name="T10" fmla="*/ 116210 w 656"/>
              <a:gd name="T11" fmla="*/ 203949 h 785"/>
              <a:gd name="T12" fmla="*/ 102140 w 656"/>
              <a:gd name="T13" fmla="*/ 151401 h 785"/>
              <a:gd name="T14" fmla="*/ 108914 w 656"/>
              <a:gd name="T15" fmla="*/ 140475 h 785"/>
              <a:gd name="T16" fmla="*/ 119858 w 656"/>
              <a:gd name="T17" fmla="*/ 130069 h 785"/>
              <a:gd name="T18" fmla="*/ 102140 w 656"/>
              <a:gd name="T19" fmla="*/ 123306 h 785"/>
              <a:gd name="T20" fmla="*/ 59929 w 656"/>
              <a:gd name="T21" fmla="*/ 91569 h 785"/>
              <a:gd name="T22" fmla="*/ 35436 w 656"/>
              <a:gd name="T23" fmla="*/ 87927 h 785"/>
              <a:gd name="T24" fmla="*/ 7296 w 656"/>
              <a:gd name="T25" fmla="*/ 112380 h 785"/>
              <a:gd name="T26" fmla="*/ 45859 w 656"/>
              <a:gd name="T27" fmla="*/ 203949 h 785"/>
              <a:gd name="T28" fmla="*/ 17718 w 656"/>
              <a:gd name="T29" fmla="*/ 274186 h 785"/>
              <a:gd name="T30" fmla="*/ 3648 w 656"/>
              <a:gd name="T31" fmla="*/ 280950 h 785"/>
              <a:gd name="T32" fmla="*/ 35436 w 656"/>
              <a:gd name="T33" fmla="*/ 291876 h 785"/>
              <a:gd name="T34" fmla="*/ 45859 w 656"/>
              <a:gd name="T35" fmla="*/ 291876 h 785"/>
              <a:gd name="T36" fmla="*/ 59929 w 656"/>
              <a:gd name="T37" fmla="*/ 294997 h 785"/>
              <a:gd name="T38" fmla="*/ 102140 w 656"/>
              <a:gd name="T39" fmla="*/ 291876 h 785"/>
              <a:gd name="T40" fmla="*/ 144351 w 656"/>
              <a:gd name="T41" fmla="*/ 305923 h 785"/>
              <a:gd name="T42" fmla="*/ 144351 w 656"/>
              <a:gd name="T43" fmla="*/ 340782 h 785"/>
              <a:gd name="T44" fmla="*/ 144351 w 656"/>
              <a:gd name="T45" fmla="*/ 386566 h 785"/>
              <a:gd name="T46" fmla="*/ 186562 w 656"/>
              <a:gd name="T47" fmla="*/ 386566 h 785"/>
              <a:gd name="T48" fmla="*/ 172491 w 656"/>
              <a:gd name="T49" fmla="*/ 319971 h 785"/>
              <a:gd name="T50" fmla="*/ 221998 w 656"/>
              <a:gd name="T51" fmla="*/ 288234 h 785"/>
              <a:gd name="T52" fmla="*/ 270983 w 656"/>
              <a:gd name="T53" fmla="*/ 266902 h 785"/>
              <a:gd name="T54" fmla="*/ 309546 w 656"/>
              <a:gd name="T55" fmla="*/ 260139 h 785"/>
              <a:gd name="T56" fmla="*/ 309546 w 656"/>
              <a:gd name="T57" fmla="*/ 228402 h 785"/>
              <a:gd name="T58" fmla="*/ 288702 w 656"/>
              <a:gd name="T59" fmla="*/ 203949 h 785"/>
              <a:gd name="T60" fmla="*/ 309546 w 656"/>
              <a:gd name="T61" fmla="*/ 186259 h 785"/>
              <a:gd name="T62" fmla="*/ 292349 w 656"/>
              <a:gd name="T63" fmla="*/ 67116 h 785"/>
              <a:gd name="T64" fmla="*/ 236068 w 656"/>
              <a:gd name="T65" fmla="*/ 21331 h 785"/>
              <a:gd name="T66" fmla="*/ 73999 w 656"/>
              <a:gd name="T67" fmla="*/ 260139 h 785"/>
              <a:gd name="T68" fmla="*/ 42211 w 656"/>
              <a:gd name="T69" fmla="*/ 270544 h 785"/>
              <a:gd name="T70" fmla="*/ 73999 w 656"/>
              <a:gd name="T71" fmla="*/ 235686 h 785"/>
              <a:gd name="T72" fmla="*/ 73999 w 656"/>
              <a:gd name="T73" fmla="*/ 260139 h 785"/>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656" h="785">
                <a:moveTo>
                  <a:pt x="453" y="41"/>
                </a:moveTo>
                <a:lnTo>
                  <a:pt x="453" y="41"/>
                </a:lnTo>
                <a:cubicBezTo>
                  <a:pt x="446" y="41"/>
                  <a:pt x="432" y="34"/>
                  <a:pt x="426" y="27"/>
                </a:cubicBezTo>
                <a:cubicBezTo>
                  <a:pt x="399" y="21"/>
                  <a:pt x="372" y="7"/>
                  <a:pt x="344" y="7"/>
                </a:cubicBezTo>
                <a:cubicBezTo>
                  <a:pt x="338" y="0"/>
                  <a:pt x="338" y="0"/>
                  <a:pt x="331" y="0"/>
                </a:cubicBezTo>
                <a:cubicBezTo>
                  <a:pt x="311" y="68"/>
                  <a:pt x="324" y="129"/>
                  <a:pt x="277" y="169"/>
                </a:cubicBezTo>
                <a:cubicBezTo>
                  <a:pt x="263" y="183"/>
                  <a:pt x="250" y="189"/>
                  <a:pt x="230" y="196"/>
                </a:cubicBezTo>
                <a:cubicBezTo>
                  <a:pt x="250" y="203"/>
                  <a:pt x="263" y="216"/>
                  <a:pt x="277" y="230"/>
                </a:cubicBezTo>
                <a:cubicBezTo>
                  <a:pt x="324" y="277"/>
                  <a:pt x="317" y="378"/>
                  <a:pt x="304" y="466"/>
                </a:cubicBezTo>
                <a:cubicBezTo>
                  <a:pt x="297" y="466"/>
                  <a:pt x="284" y="466"/>
                  <a:pt x="277" y="466"/>
                </a:cubicBezTo>
                <a:cubicBezTo>
                  <a:pt x="270" y="459"/>
                  <a:pt x="270" y="459"/>
                  <a:pt x="263" y="459"/>
                </a:cubicBezTo>
                <a:cubicBezTo>
                  <a:pt x="257" y="426"/>
                  <a:pt x="243" y="405"/>
                  <a:pt x="223" y="392"/>
                </a:cubicBezTo>
                <a:cubicBezTo>
                  <a:pt x="216" y="378"/>
                  <a:pt x="203" y="372"/>
                  <a:pt x="196" y="365"/>
                </a:cubicBezTo>
                <a:cubicBezTo>
                  <a:pt x="169" y="351"/>
                  <a:pt x="162" y="331"/>
                  <a:pt x="196" y="291"/>
                </a:cubicBezTo>
                <a:cubicBezTo>
                  <a:pt x="196" y="284"/>
                  <a:pt x="209" y="277"/>
                  <a:pt x="216" y="270"/>
                </a:cubicBezTo>
                <a:cubicBezTo>
                  <a:pt x="209" y="270"/>
                  <a:pt x="209" y="270"/>
                  <a:pt x="209" y="270"/>
                </a:cubicBezTo>
                <a:cubicBezTo>
                  <a:pt x="209" y="264"/>
                  <a:pt x="216" y="257"/>
                  <a:pt x="223" y="250"/>
                </a:cubicBezTo>
                <a:lnTo>
                  <a:pt x="230" y="250"/>
                </a:lnTo>
                <a:cubicBezTo>
                  <a:pt x="223" y="243"/>
                  <a:pt x="223" y="243"/>
                  <a:pt x="223" y="243"/>
                </a:cubicBezTo>
                <a:cubicBezTo>
                  <a:pt x="209" y="243"/>
                  <a:pt x="203" y="237"/>
                  <a:pt x="196" y="237"/>
                </a:cubicBezTo>
                <a:cubicBezTo>
                  <a:pt x="169" y="223"/>
                  <a:pt x="155" y="216"/>
                  <a:pt x="142" y="203"/>
                </a:cubicBezTo>
                <a:cubicBezTo>
                  <a:pt x="135" y="196"/>
                  <a:pt x="128" y="189"/>
                  <a:pt x="115" y="176"/>
                </a:cubicBezTo>
                <a:cubicBezTo>
                  <a:pt x="101" y="169"/>
                  <a:pt x="95" y="162"/>
                  <a:pt x="81" y="149"/>
                </a:cubicBezTo>
                <a:cubicBezTo>
                  <a:pt x="74" y="156"/>
                  <a:pt x="74" y="162"/>
                  <a:pt x="68" y="169"/>
                </a:cubicBezTo>
                <a:cubicBezTo>
                  <a:pt x="54" y="196"/>
                  <a:pt x="47" y="216"/>
                  <a:pt x="47" y="237"/>
                </a:cubicBezTo>
                <a:cubicBezTo>
                  <a:pt x="34" y="230"/>
                  <a:pt x="27" y="223"/>
                  <a:pt x="14" y="216"/>
                </a:cubicBezTo>
                <a:cubicBezTo>
                  <a:pt x="34" y="257"/>
                  <a:pt x="54" y="297"/>
                  <a:pt x="68" y="338"/>
                </a:cubicBezTo>
                <a:cubicBezTo>
                  <a:pt x="74" y="351"/>
                  <a:pt x="81" y="372"/>
                  <a:pt x="88" y="392"/>
                </a:cubicBezTo>
                <a:cubicBezTo>
                  <a:pt x="81" y="392"/>
                  <a:pt x="74" y="392"/>
                  <a:pt x="68" y="392"/>
                </a:cubicBezTo>
                <a:cubicBezTo>
                  <a:pt x="7" y="405"/>
                  <a:pt x="0" y="486"/>
                  <a:pt x="34" y="527"/>
                </a:cubicBezTo>
                <a:cubicBezTo>
                  <a:pt x="27" y="534"/>
                  <a:pt x="20" y="534"/>
                  <a:pt x="14" y="540"/>
                </a:cubicBezTo>
                <a:cubicBezTo>
                  <a:pt x="7" y="540"/>
                  <a:pt x="7" y="540"/>
                  <a:pt x="7" y="540"/>
                </a:cubicBezTo>
                <a:cubicBezTo>
                  <a:pt x="7" y="547"/>
                  <a:pt x="7" y="547"/>
                  <a:pt x="14" y="547"/>
                </a:cubicBezTo>
                <a:cubicBezTo>
                  <a:pt x="34" y="554"/>
                  <a:pt x="54" y="561"/>
                  <a:pt x="68" y="561"/>
                </a:cubicBezTo>
                <a:cubicBezTo>
                  <a:pt x="74" y="561"/>
                  <a:pt x="81" y="561"/>
                  <a:pt x="88" y="561"/>
                </a:cubicBezTo>
                <a:cubicBezTo>
                  <a:pt x="95" y="567"/>
                  <a:pt x="101" y="567"/>
                  <a:pt x="115" y="567"/>
                </a:cubicBezTo>
                <a:cubicBezTo>
                  <a:pt x="122" y="567"/>
                  <a:pt x="135" y="567"/>
                  <a:pt x="142" y="567"/>
                </a:cubicBezTo>
                <a:cubicBezTo>
                  <a:pt x="162" y="561"/>
                  <a:pt x="176" y="561"/>
                  <a:pt x="196" y="561"/>
                </a:cubicBezTo>
                <a:cubicBezTo>
                  <a:pt x="203" y="561"/>
                  <a:pt x="216" y="567"/>
                  <a:pt x="223" y="567"/>
                </a:cubicBezTo>
                <a:cubicBezTo>
                  <a:pt x="243" y="567"/>
                  <a:pt x="263" y="574"/>
                  <a:pt x="277" y="588"/>
                </a:cubicBezTo>
                <a:cubicBezTo>
                  <a:pt x="284" y="595"/>
                  <a:pt x="297" y="608"/>
                  <a:pt x="304" y="615"/>
                </a:cubicBezTo>
                <a:cubicBezTo>
                  <a:pt x="311" y="642"/>
                  <a:pt x="297" y="649"/>
                  <a:pt x="277" y="655"/>
                </a:cubicBezTo>
                <a:cubicBezTo>
                  <a:pt x="257" y="662"/>
                  <a:pt x="230" y="662"/>
                  <a:pt x="230" y="689"/>
                </a:cubicBezTo>
                <a:cubicBezTo>
                  <a:pt x="243" y="703"/>
                  <a:pt x="257" y="730"/>
                  <a:pt x="277" y="743"/>
                </a:cubicBezTo>
                <a:cubicBezTo>
                  <a:pt x="297" y="770"/>
                  <a:pt x="324" y="784"/>
                  <a:pt x="344" y="750"/>
                </a:cubicBezTo>
                <a:cubicBezTo>
                  <a:pt x="351" y="750"/>
                  <a:pt x="351" y="743"/>
                  <a:pt x="358" y="743"/>
                </a:cubicBezTo>
                <a:cubicBezTo>
                  <a:pt x="351" y="743"/>
                  <a:pt x="351" y="743"/>
                  <a:pt x="344" y="736"/>
                </a:cubicBezTo>
                <a:cubicBezTo>
                  <a:pt x="304" y="736"/>
                  <a:pt x="344" y="649"/>
                  <a:pt x="331" y="615"/>
                </a:cubicBezTo>
                <a:cubicBezTo>
                  <a:pt x="338" y="615"/>
                  <a:pt x="338" y="608"/>
                  <a:pt x="344" y="601"/>
                </a:cubicBezTo>
                <a:cubicBezTo>
                  <a:pt x="372" y="588"/>
                  <a:pt x="399" y="567"/>
                  <a:pt x="426" y="554"/>
                </a:cubicBezTo>
                <a:cubicBezTo>
                  <a:pt x="432" y="547"/>
                  <a:pt x="446" y="540"/>
                  <a:pt x="453" y="540"/>
                </a:cubicBezTo>
                <a:cubicBezTo>
                  <a:pt x="473" y="527"/>
                  <a:pt x="500" y="520"/>
                  <a:pt x="520" y="513"/>
                </a:cubicBezTo>
                <a:cubicBezTo>
                  <a:pt x="534" y="507"/>
                  <a:pt x="547" y="507"/>
                  <a:pt x="561" y="500"/>
                </a:cubicBezTo>
                <a:cubicBezTo>
                  <a:pt x="574" y="500"/>
                  <a:pt x="581" y="500"/>
                  <a:pt x="594" y="500"/>
                </a:cubicBezTo>
                <a:cubicBezTo>
                  <a:pt x="615" y="493"/>
                  <a:pt x="635" y="493"/>
                  <a:pt x="655" y="493"/>
                </a:cubicBezTo>
                <a:cubicBezTo>
                  <a:pt x="642" y="466"/>
                  <a:pt x="615" y="453"/>
                  <a:pt x="594" y="439"/>
                </a:cubicBezTo>
                <a:cubicBezTo>
                  <a:pt x="581" y="432"/>
                  <a:pt x="567" y="419"/>
                  <a:pt x="561" y="405"/>
                </a:cubicBezTo>
                <a:cubicBezTo>
                  <a:pt x="561" y="405"/>
                  <a:pt x="561" y="399"/>
                  <a:pt x="554" y="392"/>
                </a:cubicBezTo>
                <a:cubicBezTo>
                  <a:pt x="561" y="392"/>
                  <a:pt x="561" y="392"/>
                  <a:pt x="561" y="392"/>
                </a:cubicBezTo>
                <a:cubicBezTo>
                  <a:pt x="574" y="378"/>
                  <a:pt x="581" y="365"/>
                  <a:pt x="594" y="358"/>
                </a:cubicBezTo>
                <a:cubicBezTo>
                  <a:pt x="635" y="297"/>
                  <a:pt x="628" y="230"/>
                  <a:pt x="594" y="169"/>
                </a:cubicBezTo>
                <a:cubicBezTo>
                  <a:pt x="581" y="156"/>
                  <a:pt x="574" y="142"/>
                  <a:pt x="561" y="129"/>
                </a:cubicBezTo>
                <a:cubicBezTo>
                  <a:pt x="547" y="115"/>
                  <a:pt x="534" y="102"/>
                  <a:pt x="520" y="88"/>
                </a:cubicBezTo>
                <a:cubicBezTo>
                  <a:pt x="500" y="75"/>
                  <a:pt x="480" y="54"/>
                  <a:pt x="453" y="41"/>
                </a:cubicBezTo>
                <a:close/>
                <a:moveTo>
                  <a:pt x="142" y="500"/>
                </a:moveTo>
                <a:lnTo>
                  <a:pt x="142" y="500"/>
                </a:lnTo>
                <a:cubicBezTo>
                  <a:pt x="135" y="507"/>
                  <a:pt x="122" y="513"/>
                  <a:pt x="115" y="513"/>
                </a:cubicBezTo>
                <a:cubicBezTo>
                  <a:pt x="101" y="520"/>
                  <a:pt x="95" y="520"/>
                  <a:pt x="81" y="520"/>
                </a:cubicBezTo>
                <a:cubicBezTo>
                  <a:pt x="81" y="473"/>
                  <a:pt x="95" y="459"/>
                  <a:pt x="115" y="453"/>
                </a:cubicBezTo>
                <a:cubicBezTo>
                  <a:pt x="122" y="453"/>
                  <a:pt x="128" y="453"/>
                  <a:pt x="142" y="453"/>
                </a:cubicBezTo>
                <a:cubicBezTo>
                  <a:pt x="149" y="453"/>
                  <a:pt x="149" y="453"/>
                  <a:pt x="155" y="453"/>
                </a:cubicBezTo>
                <a:cubicBezTo>
                  <a:pt x="155" y="473"/>
                  <a:pt x="155" y="486"/>
                  <a:pt x="142" y="500"/>
                </a:cubicBezTo>
                <a:close/>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20" name="Freeform 308"/>
          <p:cNvSpPr>
            <a:spLocks noChangeArrowheads="1"/>
          </p:cNvSpPr>
          <p:nvPr/>
        </p:nvSpPr>
        <p:spPr bwMode="auto">
          <a:xfrm>
            <a:off x="10426700" y="1725613"/>
            <a:ext cx="33338" cy="25400"/>
          </a:xfrm>
          <a:custGeom>
            <a:avLst/>
            <a:gdLst>
              <a:gd name="T0" fmla="*/ 41778 w 129"/>
              <a:gd name="T1" fmla="*/ 0 h 96"/>
              <a:gd name="T2" fmla="*/ 41778 w 129"/>
              <a:gd name="T3" fmla="*/ 0 h 96"/>
              <a:gd name="T4" fmla="*/ 10316 w 129"/>
              <a:gd name="T5" fmla="*/ 0 h 96"/>
              <a:gd name="T6" fmla="*/ 41778 w 129"/>
              <a:gd name="T7" fmla="*/ 46272 h 96"/>
              <a:gd name="T8" fmla="*/ 62410 w 129"/>
              <a:gd name="T9" fmla="*/ 0 h 96"/>
              <a:gd name="T10" fmla="*/ 41778 w 129"/>
              <a:gd name="T11" fmla="*/ 0 h 9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9" h="96">
                <a:moveTo>
                  <a:pt x="81" y="0"/>
                </a:moveTo>
                <a:lnTo>
                  <a:pt x="81" y="0"/>
                </a:lnTo>
                <a:cubicBezTo>
                  <a:pt x="20" y="0"/>
                  <a:pt x="20" y="0"/>
                  <a:pt x="20" y="0"/>
                </a:cubicBezTo>
                <a:cubicBezTo>
                  <a:pt x="0" y="68"/>
                  <a:pt x="40" y="95"/>
                  <a:pt x="81" y="88"/>
                </a:cubicBezTo>
                <a:cubicBezTo>
                  <a:pt x="108" y="81"/>
                  <a:pt x="128" y="48"/>
                  <a:pt x="121" y="0"/>
                </a:cubicBezTo>
                <a:lnTo>
                  <a:pt x="81" y="0"/>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21" name="Freeform 309"/>
          <p:cNvSpPr>
            <a:spLocks noChangeArrowheads="1"/>
          </p:cNvSpPr>
          <p:nvPr/>
        </p:nvSpPr>
        <p:spPr bwMode="auto">
          <a:xfrm>
            <a:off x="10385425" y="2231232"/>
            <a:ext cx="53182" cy="39688"/>
          </a:xfrm>
          <a:custGeom>
            <a:avLst/>
            <a:gdLst>
              <a:gd name="T0" fmla="*/ 45527 w 204"/>
              <a:gd name="T1" fmla="*/ 63451 h 150"/>
              <a:gd name="T2" fmla="*/ 45527 w 204"/>
              <a:gd name="T3" fmla="*/ 63451 h 150"/>
              <a:gd name="T4" fmla="*/ 98296 w 204"/>
              <a:gd name="T5" fmla="*/ 77493 h 150"/>
              <a:gd name="T6" fmla="*/ 73463 w 204"/>
              <a:gd name="T7" fmla="*/ 0 h 150"/>
              <a:gd name="T8" fmla="*/ 35180 w 204"/>
              <a:gd name="T9" fmla="*/ 14042 h 150"/>
              <a:gd name="T10" fmla="*/ 35180 w 204"/>
              <a:gd name="T11" fmla="*/ 24444 h 150"/>
              <a:gd name="T12" fmla="*/ 13968 w 204"/>
              <a:gd name="T13" fmla="*/ 21324 h 150"/>
              <a:gd name="T14" fmla="*/ 3621 w 204"/>
              <a:gd name="T15" fmla="*/ 14042 h 150"/>
              <a:gd name="T16" fmla="*/ 0 w 204"/>
              <a:gd name="T17" fmla="*/ 10402 h 150"/>
              <a:gd name="T18" fmla="*/ 3621 w 204"/>
              <a:gd name="T19" fmla="*/ 35366 h 150"/>
              <a:gd name="T20" fmla="*/ 13968 w 204"/>
              <a:gd name="T21" fmla="*/ 52529 h 150"/>
              <a:gd name="T22" fmla="*/ 45527 w 204"/>
              <a:gd name="T23" fmla="*/ 63451 h 15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04" h="150">
                <a:moveTo>
                  <a:pt x="88" y="122"/>
                </a:moveTo>
                <a:lnTo>
                  <a:pt x="88" y="122"/>
                </a:lnTo>
                <a:cubicBezTo>
                  <a:pt x="108" y="142"/>
                  <a:pt x="142" y="142"/>
                  <a:pt x="190" y="149"/>
                </a:cubicBezTo>
                <a:cubicBezTo>
                  <a:pt x="190" y="81"/>
                  <a:pt x="203" y="7"/>
                  <a:pt x="142" y="0"/>
                </a:cubicBezTo>
                <a:cubicBezTo>
                  <a:pt x="135" y="34"/>
                  <a:pt x="102" y="27"/>
                  <a:pt x="68" y="27"/>
                </a:cubicBezTo>
                <a:cubicBezTo>
                  <a:pt x="68" y="34"/>
                  <a:pt x="68" y="41"/>
                  <a:pt x="68" y="47"/>
                </a:cubicBezTo>
                <a:cubicBezTo>
                  <a:pt x="54" y="41"/>
                  <a:pt x="41" y="41"/>
                  <a:pt x="27" y="41"/>
                </a:cubicBezTo>
                <a:cubicBezTo>
                  <a:pt x="21" y="34"/>
                  <a:pt x="14" y="34"/>
                  <a:pt x="7" y="27"/>
                </a:cubicBezTo>
                <a:cubicBezTo>
                  <a:pt x="7" y="27"/>
                  <a:pt x="0" y="27"/>
                  <a:pt x="0" y="20"/>
                </a:cubicBezTo>
                <a:cubicBezTo>
                  <a:pt x="0" y="41"/>
                  <a:pt x="7" y="54"/>
                  <a:pt x="7" y="68"/>
                </a:cubicBezTo>
                <a:cubicBezTo>
                  <a:pt x="14" y="81"/>
                  <a:pt x="21" y="95"/>
                  <a:pt x="27" y="101"/>
                </a:cubicBezTo>
                <a:cubicBezTo>
                  <a:pt x="41" y="122"/>
                  <a:pt x="61" y="128"/>
                  <a:pt x="88" y="122"/>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22" name="Freeform 310"/>
          <p:cNvSpPr>
            <a:spLocks noChangeArrowheads="1"/>
          </p:cNvSpPr>
          <p:nvPr/>
        </p:nvSpPr>
        <p:spPr bwMode="auto">
          <a:xfrm>
            <a:off x="10467182" y="2061369"/>
            <a:ext cx="46038" cy="30163"/>
          </a:xfrm>
          <a:custGeom>
            <a:avLst/>
            <a:gdLst>
              <a:gd name="T0" fmla="*/ 0 w 177"/>
              <a:gd name="T1" fmla="*/ 38057 h 116"/>
              <a:gd name="T2" fmla="*/ 0 w 177"/>
              <a:gd name="T3" fmla="*/ 38057 h 116"/>
              <a:gd name="T4" fmla="*/ 0 w 177"/>
              <a:gd name="T5" fmla="*/ 41657 h 116"/>
              <a:gd name="T6" fmla="*/ 0 w 177"/>
              <a:gd name="T7" fmla="*/ 41657 h 116"/>
              <a:gd name="T8" fmla="*/ 52368 w 177"/>
              <a:gd name="T9" fmla="*/ 59143 h 116"/>
              <a:gd name="T10" fmla="*/ 91256 w 177"/>
              <a:gd name="T11" fmla="*/ 51943 h 116"/>
              <a:gd name="T12" fmla="*/ 91256 w 177"/>
              <a:gd name="T13" fmla="*/ 27771 h 116"/>
              <a:gd name="T14" fmla="*/ 80367 w 177"/>
              <a:gd name="T15" fmla="*/ 17486 h 116"/>
              <a:gd name="T16" fmla="*/ 52368 w 177"/>
              <a:gd name="T17" fmla="*/ 7200 h 116"/>
              <a:gd name="T18" fmla="*/ 41998 w 177"/>
              <a:gd name="T19" fmla="*/ 3600 h 116"/>
              <a:gd name="T20" fmla="*/ 0 w 177"/>
              <a:gd name="T21" fmla="*/ 38057 h 11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77" h="116">
                <a:moveTo>
                  <a:pt x="0" y="74"/>
                </a:moveTo>
                <a:lnTo>
                  <a:pt x="0" y="74"/>
                </a:lnTo>
                <a:lnTo>
                  <a:pt x="0" y="81"/>
                </a:lnTo>
                <a:cubicBezTo>
                  <a:pt x="47" y="108"/>
                  <a:pt x="68" y="115"/>
                  <a:pt x="101" y="115"/>
                </a:cubicBezTo>
                <a:cubicBezTo>
                  <a:pt x="122" y="115"/>
                  <a:pt x="142" y="108"/>
                  <a:pt x="176" y="101"/>
                </a:cubicBezTo>
                <a:cubicBezTo>
                  <a:pt x="176" y="54"/>
                  <a:pt x="176" y="54"/>
                  <a:pt x="176" y="54"/>
                </a:cubicBezTo>
                <a:cubicBezTo>
                  <a:pt x="176" y="41"/>
                  <a:pt x="176" y="27"/>
                  <a:pt x="155" y="34"/>
                </a:cubicBezTo>
                <a:cubicBezTo>
                  <a:pt x="142" y="88"/>
                  <a:pt x="122" y="34"/>
                  <a:pt x="101" y="14"/>
                </a:cubicBezTo>
                <a:cubicBezTo>
                  <a:pt x="95" y="7"/>
                  <a:pt x="88" y="0"/>
                  <a:pt x="81" y="7"/>
                </a:cubicBezTo>
                <a:cubicBezTo>
                  <a:pt x="88" y="61"/>
                  <a:pt x="14" y="34"/>
                  <a:pt x="0" y="7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23" name="Freeform 311"/>
          <p:cNvSpPr>
            <a:spLocks noChangeArrowheads="1"/>
          </p:cNvSpPr>
          <p:nvPr/>
        </p:nvSpPr>
        <p:spPr bwMode="auto">
          <a:xfrm>
            <a:off x="10444163" y="2316163"/>
            <a:ext cx="46038" cy="45244"/>
          </a:xfrm>
          <a:custGeom>
            <a:avLst/>
            <a:gdLst>
              <a:gd name="T0" fmla="*/ 7259 w 177"/>
              <a:gd name="T1" fmla="*/ 42637 h 170"/>
              <a:gd name="T2" fmla="*/ 7259 w 177"/>
              <a:gd name="T3" fmla="*/ 42637 h 170"/>
              <a:gd name="T4" fmla="*/ 0 w 177"/>
              <a:gd name="T5" fmla="*/ 50007 h 170"/>
              <a:gd name="T6" fmla="*/ 7259 w 177"/>
              <a:gd name="T7" fmla="*/ 50007 h 170"/>
              <a:gd name="T8" fmla="*/ 27999 w 177"/>
              <a:gd name="T9" fmla="*/ 88960 h 170"/>
              <a:gd name="T10" fmla="*/ 45628 w 177"/>
              <a:gd name="T11" fmla="*/ 67904 h 170"/>
              <a:gd name="T12" fmla="*/ 91256 w 177"/>
              <a:gd name="T13" fmla="*/ 10528 h 170"/>
              <a:gd name="T14" fmla="*/ 45628 w 177"/>
              <a:gd name="T15" fmla="*/ 10528 h 170"/>
              <a:gd name="T16" fmla="*/ 7259 w 177"/>
              <a:gd name="T17" fmla="*/ 42637 h 17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77" h="170">
                <a:moveTo>
                  <a:pt x="14" y="81"/>
                </a:moveTo>
                <a:lnTo>
                  <a:pt x="14" y="81"/>
                </a:lnTo>
                <a:cubicBezTo>
                  <a:pt x="7" y="88"/>
                  <a:pt x="7" y="88"/>
                  <a:pt x="0" y="95"/>
                </a:cubicBezTo>
                <a:cubicBezTo>
                  <a:pt x="7" y="95"/>
                  <a:pt x="7" y="95"/>
                  <a:pt x="14" y="95"/>
                </a:cubicBezTo>
                <a:cubicBezTo>
                  <a:pt x="41" y="102"/>
                  <a:pt x="21" y="162"/>
                  <a:pt x="54" y="169"/>
                </a:cubicBezTo>
                <a:cubicBezTo>
                  <a:pt x="68" y="156"/>
                  <a:pt x="81" y="142"/>
                  <a:pt x="88" y="129"/>
                </a:cubicBezTo>
                <a:cubicBezTo>
                  <a:pt x="122" y="88"/>
                  <a:pt x="149" y="54"/>
                  <a:pt x="176" y="20"/>
                </a:cubicBezTo>
                <a:cubicBezTo>
                  <a:pt x="156" y="0"/>
                  <a:pt x="122" y="7"/>
                  <a:pt x="88" y="20"/>
                </a:cubicBezTo>
                <a:cubicBezTo>
                  <a:pt x="61" y="34"/>
                  <a:pt x="27" y="54"/>
                  <a:pt x="14" y="8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24" name="Freeform 312"/>
          <p:cNvSpPr>
            <a:spLocks noChangeArrowheads="1"/>
          </p:cNvSpPr>
          <p:nvPr/>
        </p:nvSpPr>
        <p:spPr bwMode="auto">
          <a:xfrm>
            <a:off x="10530682" y="2346325"/>
            <a:ext cx="29369" cy="28575"/>
          </a:xfrm>
          <a:custGeom>
            <a:avLst/>
            <a:gdLst>
              <a:gd name="T0" fmla="*/ 27770 w 116"/>
              <a:gd name="T1" fmla="*/ 3684 h 109"/>
              <a:gd name="T2" fmla="*/ 27770 w 116"/>
              <a:gd name="T3" fmla="*/ 3684 h 109"/>
              <a:gd name="T4" fmla="*/ 7200 w 116"/>
              <a:gd name="T5" fmla="*/ 3684 h 109"/>
              <a:gd name="T6" fmla="*/ 27770 w 116"/>
              <a:gd name="T7" fmla="*/ 49995 h 109"/>
              <a:gd name="T8" fmla="*/ 59139 w 116"/>
              <a:gd name="T9" fmla="*/ 56837 h 109"/>
              <a:gd name="T10" fmla="*/ 27770 w 116"/>
              <a:gd name="T11" fmla="*/ 3684 h 10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6" h="109">
                <a:moveTo>
                  <a:pt x="54" y="7"/>
                </a:moveTo>
                <a:lnTo>
                  <a:pt x="54" y="7"/>
                </a:lnTo>
                <a:cubicBezTo>
                  <a:pt x="41" y="0"/>
                  <a:pt x="27" y="0"/>
                  <a:pt x="14" y="7"/>
                </a:cubicBezTo>
                <a:cubicBezTo>
                  <a:pt x="0" y="61"/>
                  <a:pt x="20" y="81"/>
                  <a:pt x="54" y="95"/>
                </a:cubicBezTo>
                <a:cubicBezTo>
                  <a:pt x="74" y="101"/>
                  <a:pt x="95" y="101"/>
                  <a:pt x="115" y="108"/>
                </a:cubicBezTo>
                <a:cubicBezTo>
                  <a:pt x="108" y="61"/>
                  <a:pt x="101" y="14"/>
                  <a:pt x="54" y="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25" name="Freeform 313"/>
          <p:cNvSpPr>
            <a:spLocks noChangeArrowheads="1"/>
          </p:cNvSpPr>
          <p:nvPr/>
        </p:nvSpPr>
        <p:spPr bwMode="auto">
          <a:xfrm>
            <a:off x="10468769" y="2246313"/>
            <a:ext cx="52388" cy="45244"/>
          </a:xfrm>
          <a:custGeom>
            <a:avLst/>
            <a:gdLst>
              <a:gd name="T0" fmla="*/ 90982 w 203"/>
              <a:gd name="T1" fmla="*/ 60533 h 170"/>
              <a:gd name="T2" fmla="*/ 90982 w 203"/>
              <a:gd name="T3" fmla="*/ 60533 h 170"/>
              <a:gd name="T4" fmla="*/ 105019 w 203"/>
              <a:gd name="T5" fmla="*/ 50006 h 170"/>
              <a:gd name="T6" fmla="*/ 90982 w 203"/>
              <a:gd name="T7" fmla="*/ 38952 h 170"/>
              <a:gd name="T8" fmla="*/ 52510 w 203"/>
              <a:gd name="T9" fmla="*/ 0 h 170"/>
              <a:gd name="T10" fmla="*/ 48870 w 203"/>
              <a:gd name="T11" fmla="*/ 0 h 170"/>
              <a:gd name="T12" fmla="*/ 0 w 203"/>
              <a:gd name="T13" fmla="*/ 0 h 170"/>
              <a:gd name="T14" fmla="*/ 0 w 203"/>
              <a:gd name="T15" fmla="*/ 64218 h 170"/>
              <a:gd name="T16" fmla="*/ 48870 w 203"/>
              <a:gd name="T17" fmla="*/ 81588 h 170"/>
              <a:gd name="T18" fmla="*/ 62907 w 203"/>
              <a:gd name="T19" fmla="*/ 88958 h 170"/>
              <a:gd name="T20" fmla="*/ 90982 w 203"/>
              <a:gd name="T21" fmla="*/ 60533 h 17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03" h="170">
                <a:moveTo>
                  <a:pt x="175" y="115"/>
                </a:moveTo>
                <a:lnTo>
                  <a:pt x="175" y="115"/>
                </a:lnTo>
                <a:cubicBezTo>
                  <a:pt x="189" y="115"/>
                  <a:pt x="196" y="115"/>
                  <a:pt x="202" y="95"/>
                </a:cubicBezTo>
                <a:cubicBezTo>
                  <a:pt x="196" y="88"/>
                  <a:pt x="182" y="81"/>
                  <a:pt x="175" y="74"/>
                </a:cubicBezTo>
                <a:cubicBezTo>
                  <a:pt x="142" y="61"/>
                  <a:pt x="94" y="54"/>
                  <a:pt x="101" y="0"/>
                </a:cubicBezTo>
                <a:cubicBezTo>
                  <a:pt x="94" y="0"/>
                  <a:pt x="94" y="0"/>
                  <a:pt x="94" y="0"/>
                </a:cubicBezTo>
                <a:cubicBezTo>
                  <a:pt x="0" y="0"/>
                  <a:pt x="0" y="0"/>
                  <a:pt x="0" y="0"/>
                </a:cubicBezTo>
                <a:cubicBezTo>
                  <a:pt x="0" y="122"/>
                  <a:pt x="0" y="122"/>
                  <a:pt x="0" y="122"/>
                </a:cubicBezTo>
                <a:cubicBezTo>
                  <a:pt x="61" y="135"/>
                  <a:pt x="47" y="135"/>
                  <a:pt x="94" y="155"/>
                </a:cubicBezTo>
                <a:cubicBezTo>
                  <a:pt x="101" y="162"/>
                  <a:pt x="115" y="162"/>
                  <a:pt x="121" y="169"/>
                </a:cubicBezTo>
                <a:cubicBezTo>
                  <a:pt x="101" y="68"/>
                  <a:pt x="148" y="115"/>
                  <a:pt x="175" y="11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26" name="Freeform 314"/>
          <p:cNvSpPr>
            <a:spLocks noChangeArrowheads="1"/>
          </p:cNvSpPr>
          <p:nvPr/>
        </p:nvSpPr>
        <p:spPr bwMode="auto">
          <a:xfrm>
            <a:off x="10494963" y="2134394"/>
            <a:ext cx="42069" cy="32544"/>
          </a:xfrm>
          <a:custGeom>
            <a:avLst/>
            <a:gdLst>
              <a:gd name="T0" fmla="*/ 77598 w 163"/>
              <a:gd name="T1" fmla="*/ 7221 h 129"/>
              <a:gd name="T2" fmla="*/ 77598 w 163"/>
              <a:gd name="T3" fmla="*/ 7221 h 129"/>
              <a:gd name="T4" fmla="*/ 38539 w 163"/>
              <a:gd name="T5" fmla="*/ 0 h 129"/>
              <a:gd name="T6" fmla="*/ 0 w 163"/>
              <a:gd name="T7" fmla="*/ 41781 h 129"/>
              <a:gd name="T8" fmla="*/ 38539 w 163"/>
              <a:gd name="T9" fmla="*/ 62929 h 129"/>
              <a:gd name="T10" fmla="*/ 77598 w 163"/>
              <a:gd name="T11" fmla="*/ 7221 h 12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63" h="129">
                <a:moveTo>
                  <a:pt x="149" y="14"/>
                </a:moveTo>
                <a:lnTo>
                  <a:pt x="149" y="14"/>
                </a:lnTo>
                <a:cubicBezTo>
                  <a:pt x="122" y="7"/>
                  <a:pt x="95" y="0"/>
                  <a:pt x="74" y="0"/>
                </a:cubicBezTo>
                <a:cubicBezTo>
                  <a:pt x="34" y="0"/>
                  <a:pt x="7" y="14"/>
                  <a:pt x="0" y="81"/>
                </a:cubicBezTo>
                <a:cubicBezTo>
                  <a:pt x="20" y="101"/>
                  <a:pt x="47" y="115"/>
                  <a:pt x="74" y="122"/>
                </a:cubicBezTo>
                <a:cubicBezTo>
                  <a:pt x="122" y="128"/>
                  <a:pt x="162" y="101"/>
                  <a:pt x="149" y="1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27" name="Freeform 315"/>
          <p:cNvSpPr>
            <a:spLocks noChangeArrowheads="1"/>
          </p:cNvSpPr>
          <p:nvPr/>
        </p:nvSpPr>
        <p:spPr bwMode="auto">
          <a:xfrm>
            <a:off x="10336213" y="2039144"/>
            <a:ext cx="49213" cy="38894"/>
          </a:xfrm>
          <a:custGeom>
            <a:avLst/>
            <a:gdLst>
              <a:gd name="T0" fmla="*/ 52443 w 190"/>
              <a:gd name="T1" fmla="*/ 14042 h 150"/>
              <a:gd name="T2" fmla="*/ 52443 w 190"/>
              <a:gd name="T3" fmla="*/ 14042 h 150"/>
              <a:gd name="T4" fmla="*/ 21289 w 190"/>
              <a:gd name="T5" fmla="*/ 0 h 150"/>
              <a:gd name="T6" fmla="*/ 7269 w 190"/>
              <a:gd name="T7" fmla="*/ 53049 h 150"/>
              <a:gd name="T8" fmla="*/ 52443 w 190"/>
              <a:gd name="T9" fmla="*/ 42127 h 150"/>
              <a:gd name="T10" fmla="*/ 73732 w 190"/>
              <a:gd name="T11" fmla="*/ 39007 h 150"/>
              <a:gd name="T12" fmla="*/ 59713 w 190"/>
              <a:gd name="T13" fmla="*/ 77493 h 150"/>
              <a:gd name="T14" fmla="*/ 95021 w 190"/>
              <a:gd name="T15" fmla="*/ 67091 h 150"/>
              <a:gd name="T16" fmla="*/ 95021 w 190"/>
              <a:gd name="T17" fmla="*/ 53049 h 150"/>
              <a:gd name="T18" fmla="*/ 52443 w 190"/>
              <a:gd name="T19" fmla="*/ 14042 h 15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90" h="150">
                <a:moveTo>
                  <a:pt x="101" y="27"/>
                </a:moveTo>
                <a:lnTo>
                  <a:pt x="101" y="27"/>
                </a:lnTo>
                <a:cubicBezTo>
                  <a:pt x="74" y="14"/>
                  <a:pt x="54" y="0"/>
                  <a:pt x="41" y="0"/>
                </a:cubicBezTo>
                <a:cubicBezTo>
                  <a:pt x="34" y="34"/>
                  <a:pt x="0" y="48"/>
                  <a:pt x="14" y="102"/>
                </a:cubicBezTo>
                <a:cubicBezTo>
                  <a:pt x="61" y="115"/>
                  <a:pt x="74" y="95"/>
                  <a:pt x="101" y="81"/>
                </a:cubicBezTo>
                <a:cubicBezTo>
                  <a:pt x="108" y="75"/>
                  <a:pt x="122" y="75"/>
                  <a:pt x="142" y="75"/>
                </a:cubicBezTo>
                <a:cubicBezTo>
                  <a:pt x="142" y="108"/>
                  <a:pt x="129" y="129"/>
                  <a:pt x="115" y="149"/>
                </a:cubicBezTo>
                <a:cubicBezTo>
                  <a:pt x="156" y="149"/>
                  <a:pt x="176" y="142"/>
                  <a:pt x="183" y="129"/>
                </a:cubicBezTo>
                <a:cubicBezTo>
                  <a:pt x="189" y="122"/>
                  <a:pt x="189" y="108"/>
                  <a:pt x="183" y="102"/>
                </a:cubicBezTo>
                <a:cubicBezTo>
                  <a:pt x="169" y="75"/>
                  <a:pt x="135" y="41"/>
                  <a:pt x="101" y="2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28" name="Freeform 316"/>
          <p:cNvSpPr>
            <a:spLocks noChangeArrowheads="1"/>
          </p:cNvSpPr>
          <p:nvPr/>
        </p:nvSpPr>
        <p:spPr bwMode="auto">
          <a:xfrm>
            <a:off x="10273507" y="2135188"/>
            <a:ext cx="28575" cy="26194"/>
          </a:xfrm>
          <a:custGeom>
            <a:avLst/>
            <a:gdLst>
              <a:gd name="T0" fmla="*/ 3684 w 109"/>
              <a:gd name="T1" fmla="*/ 52257 h 102"/>
              <a:gd name="T2" fmla="*/ 3684 w 109"/>
              <a:gd name="T3" fmla="*/ 52257 h 102"/>
              <a:gd name="T4" fmla="*/ 17891 w 109"/>
              <a:gd name="T5" fmla="*/ 52257 h 102"/>
              <a:gd name="T6" fmla="*/ 32099 w 109"/>
              <a:gd name="T7" fmla="*/ 48635 h 102"/>
              <a:gd name="T8" fmla="*/ 56832 w 109"/>
              <a:gd name="T9" fmla="*/ 0 h 102"/>
              <a:gd name="T10" fmla="*/ 32099 w 109"/>
              <a:gd name="T11" fmla="*/ 0 h 102"/>
              <a:gd name="T12" fmla="*/ 17891 w 109"/>
              <a:gd name="T13" fmla="*/ 0 h 102"/>
              <a:gd name="T14" fmla="*/ 14208 w 109"/>
              <a:gd name="T15" fmla="*/ 0 h 102"/>
              <a:gd name="T16" fmla="*/ 3684 w 109"/>
              <a:gd name="T17" fmla="*/ 52257 h 10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9" h="102">
                <a:moveTo>
                  <a:pt x="7" y="101"/>
                </a:moveTo>
                <a:lnTo>
                  <a:pt x="7" y="101"/>
                </a:lnTo>
                <a:cubicBezTo>
                  <a:pt x="14" y="101"/>
                  <a:pt x="27" y="101"/>
                  <a:pt x="34" y="101"/>
                </a:cubicBezTo>
                <a:cubicBezTo>
                  <a:pt x="41" y="101"/>
                  <a:pt x="54" y="101"/>
                  <a:pt x="61" y="94"/>
                </a:cubicBezTo>
                <a:cubicBezTo>
                  <a:pt x="95" y="81"/>
                  <a:pt x="101" y="40"/>
                  <a:pt x="108" y="0"/>
                </a:cubicBezTo>
                <a:cubicBezTo>
                  <a:pt x="61" y="0"/>
                  <a:pt x="61" y="0"/>
                  <a:pt x="61" y="0"/>
                </a:cubicBezTo>
                <a:cubicBezTo>
                  <a:pt x="34" y="0"/>
                  <a:pt x="34" y="0"/>
                  <a:pt x="34" y="0"/>
                </a:cubicBezTo>
                <a:cubicBezTo>
                  <a:pt x="27" y="0"/>
                  <a:pt x="27" y="0"/>
                  <a:pt x="27" y="0"/>
                </a:cubicBezTo>
                <a:cubicBezTo>
                  <a:pt x="34" y="47"/>
                  <a:pt x="0" y="54"/>
                  <a:pt x="7" y="10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29" name="Freeform 317"/>
          <p:cNvSpPr>
            <a:spLocks noChangeArrowheads="1"/>
          </p:cNvSpPr>
          <p:nvPr/>
        </p:nvSpPr>
        <p:spPr bwMode="auto">
          <a:xfrm>
            <a:off x="10533857" y="2005807"/>
            <a:ext cx="38894" cy="51594"/>
          </a:xfrm>
          <a:custGeom>
            <a:avLst/>
            <a:gdLst>
              <a:gd name="T0" fmla="*/ 20941 w 149"/>
              <a:gd name="T1" fmla="*/ 102728 h 197"/>
              <a:gd name="T2" fmla="*/ 20941 w 149"/>
              <a:gd name="T3" fmla="*/ 102728 h 197"/>
              <a:gd name="T4" fmla="*/ 24606 w 149"/>
              <a:gd name="T5" fmla="*/ 102728 h 197"/>
              <a:gd name="T6" fmla="*/ 67013 w 149"/>
              <a:gd name="T7" fmla="*/ 35640 h 197"/>
              <a:gd name="T8" fmla="*/ 77483 w 149"/>
              <a:gd name="T9" fmla="*/ 0 h 197"/>
              <a:gd name="T10" fmla="*/ 67013 w 149"/>
              <a:gd name="T11" fmla="*/ 3669 h 197"/>
              <a:gd name="T12" fmla="*/ 20941 w 149"/>
              <a:gd name="T13" fmla="*/ 35640 h 197"/>
              <a:gd name="T14" fmla="*/ 20941 w 149"/>
              <a:gd name="T15" fmla="*/ 102728 h 19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49" h="197">
                <a:moveTo>
                  <a:pt x="40" y="196"/>
                </a:moveTo>
                <a:lnTo>
                  <a:pt x="40" y="196"/>
                </a:lnTo>
                <a:lnTo>
                  <a:pt x="47" y="196"/>
                </a:lnTo>
                <a:cubicBezTo>
                  <a:pt x="60" y="142"/>
                  <a:pt x="101" y="115"/>
                  <a:pt x="128" y="68"/>
                </a:cubicBezTo>
                <a:cubicBezTo>
                  <a:pt x="135" y="47"/>
                  <a:pt x="148" y="27"/>
                  <a:pt x="148" y="0"/>
                </a:cubicBezTo>
                <a:cubicBezTo>
                  <a:pt x="141" y="0"/>
                  <a:pt x="135" y="7"/>
                  <a:pt x="128" y="7"/>
                </a:cubicBezTo>
                <a:cubicBezTo>
                  <a:pt x="94" y="20"/>
                  <a:pt x="60" y="41"/>
                  <a:pt x="40" y="68"/>
                </a:cubicBezTo>
                <a:cubicBezTo>
                  <a:pt x="6" y="115"/>
                  <a:pt x="0" y="162"/>
                  <a:pt x="40" y="196"/>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30" name="Freeform 318"/>
          <p:cNvSpPr>
            <a:spLocks noChangeArrowheads="1"/>
          </p:cNvSpPr>
          <p:nvPr/>
        </p:nvSpPr>
        <p:spPr bwMode="auto">
          <a:xfrm>
            <a:off x="10279063" y="2282825"/>
            <a:ext cx="22225" cy="26988"/>
          </a:xfrm>
          <a:custGeom>
            <a:avLst/>
            <a:gdLst>
              <a:gd name="T0" fmla="*/ 7443 w 82"/>
              <a:gd name="T1" fmla="*/ 0 h 102"/>
              <a:gd name="T2" fmla="*/ 7443 w 82"/>
              <a:gd name="T3" fmla="*/ 0 h 102"/>
              <a:gd name="T4" fmla="*/ 0 w 82"/>
              <a:gd name="T5" fmla="*/ 0 h 102"/>
              <a:gd name="T6" fmla="*/ 0 w 82"/>
              <a:gd name="T7" fmla="*/ 52256 h 102"/>
              <a:gd name="T8" fmla="*/ 7443 w 82"/>
              <a:gd name="T9" fmla="*/ 52256 h 102"/>
              <a:gd name="T10" fmla="*/ 21796 w 82"/>
              <a:gd name="T11" fmla="*/ 52256 h 102"/>
              <a:gd name="T12" fmla="*/ 39871 w 82"/>
              <a:gd name="T13" fmla="*/ 0 h 102"/>
              <a:gd name="T14" fmla="*/ 21796 w 82"/>
              <a:gd name="T15" fmla="*/ 0 h 102"/>
              <a:gd name="T16" fmla="*/ 7443 w 82"/>
              <a:gd name="T17" fmla="*/ 0 h 10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2" h="102">
                <a:moveTo>
                  <a:pt x="14" y="0"/>
                </a:moveTo>
                <a:lnTo>
                  <a:pt x="14" y="0"/>
                </a:lnTo>
                <a:cubicBezTo>
                  <a:pt x="0" y="0"/>
                  <a:pt x="0" y="0"/>
                  <a:pt x="0" y="0"/>
                </a:cubicBezTo>
                <a:cubicBezTo>
                  <a:pt x="0" y="101"/>
                  <a:pt x="0" y="101"/>
                  <a:pt x="0" y="101"/>
                </a:cubicBezTo>
                <a:cubicBezTo>
                  <a:pt x="7" y="101"/>
                  <a:pt x="7" y="101"/>
                  <a:pt x="14" y="101"/>
                </a:cubicBezTo>
                <a:cubicBezTo>
                  <a:pt x="21" y="101"/>
                  <a:pt x="34" y="101"/>
                  <a:pt x="41" y="101"/>
                </a:cubicBezTo>
                <a:cubicBezTo>
                  <a:pt x="75" y="88"/>
                  <a:pt x="81" y="54"/>
                  <a:pt x="75" y="0"/>
                </a:cubicBezTo>
                <a:cubicBezTo>
                  <a:pt x="41" y="0"/>
                  <a:pt x="41" y="0"/>
                  <a:pt x="41" y="0"/>
                </a:cubicBezTo>
                <a:lnTo>
                  <a:pt x="14" y="0"/>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31" name="Freeform 319"/>
          <p:cNvSpPr>
            <a:spLocks noChangeArrowheads="1"/>
          </p:cNvSpPr>
          <p:nvPr/>
        </p:nvSpPr>
        <p:spPr bwMode="auto">
          <a:xfrm>
            <a:off x="10252869" y="1718469"/>
            <a:ext cx="23019" cy="32544"/>
          </a:xfrm>
          <a:custGeom>
            <a:avLst/>
            <a:gdLst>
              <a:gd name="T0" fmla="*/ 35060 w 89"/>
              <a:gd name="T1" fmla="*/ 63723 h 123"/>
              <a:gd name="T2" fmla="*/ 35060 w 89"/>
              <a:gd name="T3" fmla="*/ 63723 h 123"/>
              <a:gd name="T4" fmla="*/ 45371 w 89"/>
              <a:gd name="T5" fmla="*/ 53276 h 123"/>
              <a:gd name="T6" fmla="*/ 35060 w 89"/>
              <a:gd name="T7" fmla="*/ 7312 h 123"/>
              <a:gd name="T8" fmla="*/ 21139 w 89"/>
              <a:gd name="T9" fmla="*/ 0 h 123"/>
              <a:gd name="T10" fmla="*/ 7218 w 89"/>
              <a:gd name="T11" fmla="*/ 0 h 123"/>
              <a:gd name="T12" fmla="*/ 21139 w 89"/>
              <a:gd name="T13" fmla="*/ 56410 h 123"/>
              <a:gd name="T14" fmla="*/ 35060 w 89"/>
              <a:gd name="T15" fmla="*/ 63723 h 12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9" h="123">
                <a:moveTo>
                  <a:pt x="68" y="122"/>
                </a:moveTo>
                <a:lnTo>
                  <a:pt x="68" y="122"/>
                </a:lnTo>
                <a:cubicBezTo>
                  <a:pt x="74" y="115"/>
                  <a:pt x="81" y="108"/>
                  <a:pt x="88" y="102"/>
                </a:cubicBezTo>
                <a:cubicBezTo>
                  <a:pt x="61" y="95"/>
                  <a:pt x="88" y="41"/>
                  <a:pt x="68" y="14"/>
                </a:cubicBezTo>
                <a:cubicBezTo>
                  <a:pt x="68" y="7"/>
                  <a:pt x="54" y="0"/>
                  <a:pt x="41" y="0"/>
                </a:cubicBezTo>
                <a:cubicBezTo>
                  <a:pt x="34" y="0"/>
                  <a:pt x="20" y="0"/>
                  <a:pt x="14" y="0"/>
                </a:cubicBezTo>
                <a:cubicBezTo>
                  <a:pt x="0" y="34"/>
                  <a:pt x="20" y="88"/>
                  <a:pt x="41" y="108"/>
                </a:cubicBezTo>
                <a:cubicBezTo>
                  <a:pt x="47" y="122"/>
                  <a:pt x="61" y="122"/>
                  <a:pt x="68" y="122"/>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32" name="Freeform 320"/>
          <p:cNvSpPr>
            <a:spLocks noChangeArrowheads="1"/>
          </p:cNvSpPr>
          <p:nvPr/>
        </p:nvSpPr>
        <p:spPr bwMode="auto">
          <a:xfrm>
            <a:off x="10302082" y="1598613"/>
            <a:ext cx="84931" cy="69850"/>
          </a:xfrm>
          <a:custGeom>
            <a:avLst/>
            <a:gdLst>
              <a:gd name="T0" fmla="*/ 56420 w 325"/>
              <a:gd name="T1" fmla="*/ 66625 h 271"/>
              <a:gd name="T2" fmla="*/ 56420 w 325"/>
              <a:gd name="T3" fmla="*/ 66625 h 271"/>
              <a:gd name="T4" fmla="*/ 56420 w 325"/>
              <a:gd name="T5" fmla="*/ 122405 h 271"/>
              <a:gd name="T6" fmla="*/ 52763 w 325"/>
              <a:gd name="T7" fmla="*/ 125504 h 271"/>
              <a:gd name="T8" fmla="*/ 56420 w 325"/>
              <a:gd name="T9" fmla="*/ 129119 h 271"/>
              <a:gd name="T10" fmla="*/ 123287 w 325"/>
              <a:gd name="T11" fmla="*/ 125504 h 271"/>
              <a:gd name="T12" fmla="*/ 155154 w 325"/>
              <a:gd name="T13" fmla="*/ 125504 h 271"/>
              <a:gd name="T14" fmla="*/ 166124 w 325"/>
              <a:gd name="T15" fmla="*/ 69724 h 271"/>
              <a:gd name="T16" fmla="*/ 169259 w 325"/>
              <a:gd name="T17" fmla="*/ 63010 h 271"/>
              <a:gd name="T18" fmla="*/ 166124 w 325"/>
              <a:gd name="T19" fmla="*/ 63010 h 271"/>
              <a:gd name="T20" fmla="*/ 123287 w 325"/>
              <a:gd name="T21" fmla="*/ 31505 h 271"/>
              <a:gd name="T22" fmla="*/ 91943 w 325"/>
              <a:gd name="T23" fmla="*/ 0 h 271"/>
              <a:gd name="T24" fmla="*/ 63733 w 325"/>
              <a:gd name="T25" fmla="*/ 49065 h 271"/>
              <a:gd name="T26" fmla="*/ 56420 w 325"/>
              <a:gd name="T27" fmla="*/ 13945 h 271"/>
              <a:gd name="T28" fmla="*/ 0 w 325"/>
              <a:gd name="T29" fmla="*/ 63010 h 271"/>
              <a:gd name="T30" fmla="*/ 56420 w 325"/>
              <a:gd name="T31" fmla="*/ 66625 h 27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325" h="271">
                <a:moveTo>
                  <a:pt x="108" y="129"/>
                </a:moveTo>
                <a:lnTo>
                  <a:pt x="108" y="129"/>
                </a:lnTo>
                <a:cubicBezTo>
                  <a:pt x="149" y="149"/>
                  <a:pt x="155" y="196"/>
                  <a:pt x="108" y="237"/>
                </a:cubicBezTo>
                <a:lnTo>
                  <a:pt x="101" y="243"/>
                </a:lnTo>
                <a:lnTo>
                  <a:pt x="108" y="250"/>
                </a:lnTo>
                <a:cubicBezTo>
                  <a:pt x="162" y="270"/>
                  <a:pt x="182" y="250"/>
                  <a:pt x="236" y="243"/>
                </a:cubicBezTo>
                <a:cubicBezTo>
                  <a:pt x="250" y="243"/>
                  <a:pt x="270" y="243"/>
                  <a:pt x="297" y="243"/>
                </a:cubicBezTo>
                <a:cubicBezTo>
                  <a:pt x="291" y="196"/>
                  <a:pt x="297" y="162"/>
                  <a:pt x="318" y="135"/>
                </a:cubicBezTo>
                <a:cubicBezTo>
                  <a:pt x="318" y="129"/>
                  <a:pt x="324" y="122"/>
                  <a:pt x="324" y="122"/>
                </a:cubicBezTo>
                <a:lnTo>
                  <a:pt x="318" y="122"/>
                </a:lnTo>
                <a:cubicBezTo>
                  <a:pt x="257" y="135"/>
                  <a:pt x="243" y="102"/>
                  <a:pt x="236" y="61"/>
                </a:cubicBezTo>
                <a:cubicBezTo>
                  <a:pt x="223" y="34"/>
                  <a:pt x="216" y="0"/>
                  <a:pt x="176" y="0"/>
                </a:cubicBezTo>
                <a:cubicBezTo>
                  <a:pt x="142" y="14"/>
                  <a:pt x="169" y="95"/>
                  <a:pt x="122" y="95"/>
                </a:cubicBezTo>
                <a:cubicBezTo>
                  <a:pt x="128" y="54"/>
                  <a:pt x="122" y="34"/>
                  <a:pt x="108" y="27"/>
                </a:cubicBezTo>
                <a:cubicBezTo>
                  <a:pt x="81" y="7"/>
                  <a:pt x="7" y="88"/>
                  <a:pt x="0" y="122"/>
                </a:cubicBezTo>
                <a:cubicBezTo>
                  <a:pt x="47" y="108"/>
                  <a:pt x="88" y="115"/>
                  <a:pt x="108" y="129"/>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33" name="Freeform 321"/>
          <p:cNvSpPr>
            <a:spLocks noChangeArrowheads="1"/>
          </p:cNvSpPr>
          <p:nvPr/>
        </p:nvSpPr>
        <p:spPr bwMode="auto">
          <a:xfrm>
            <a:off x="10340975" y="1545432"/>
            <a:ext cx="46038" cy="33338"/>
          </a:xfrm>
          <a:custGeom>
            <a:avLst/>
            <a:gdLst>
              <a:gd name="T0" fmla="*/ 24508 w 176"/>
              <a:gd name="T1" fmla="*/ 66025 h 129"/>
              <a:gd name="T2" fmla="*/ 24508 w 176"/>
              <a:gd name="T3" fmla="*/ 66025 h 129"/>
              <a:gd name="T4" fmla="*/ 45366 w 176"/>
              <a:gd name="T5" fmla="*/ 59319 h 129"/>
              <a:gd name="T6" fmla="*/ 88124 w 176"/>
              <a:gd name="T7" fmla="*/ 31465 h 129"/>
              <a:gd name="T8" fmla="*/ 91253 w 176"/>
              <a:gd name="T9" fmla="*/ 27854 h 129"/>
              <a:gd name="T10" fmla="*/ 88124 w 176"/>
              <a:gd name="T11" fmla="*/ 27854 h 129"/>
              <a:gd name="T12" fmla="*/ 45366 w 176"/>
              <a:gd name="T13" fmla="*/ 3611 h 129"/>
              <a:gd name="T14" fmla="*/ 38587 w 176"/>
              <a:gd name="T15" fmla="*/ 0 h 129"/>
              <a:gd name="T16" fmla="*/ 24508 w 176"/>
              <a:gd name="T17" fmla="*/ 66025 h 12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76" h="129">
                <a:moveTo>
                  <a:pt x="47" y="128"/>
                </a:moveTo>
                <a:lnTo>
                  <a:pt x="47" y="128"/>
                </a:lnTo>
                <a:cubicBezTo>
                  <a:pt x="54" y="121"/>
                  <a:pt x="67" y="115"/>
                  <a:pt x="87" y="115"/>
                </a:cubicBezTo>
                <a:cubicBezTo>
                  <a:pt x="108" y="101"/>
                  <a:pt x="142" y="94"/>
                  <a:pt x="169" y="61"/>
                </a:cubicBezTo>
                <a:lnTo>
                  <a:pt x="175" y="54"/>
                </a:lnTo>
                <a:lnTo>
                  <a:pt x="169" y="54"/>
                </a:lnTo>
                <a:cubicBezTo>
                  <a:pt x="101" y="74"/>
                  <a:pt x="108" y="27"/>
                  <a:pt x="87" y="7"/>
                </a:cubicBezTo>
                <a:cubicBezTo>
                  <a:pt x="81" y="7"/>
                  <a:pt x="81" y="7"/>
                  <a:pt x="74" y="0"/>
                </a:cubicBezTo>
                <a:cubicBezTo>
                  <a:pt x="67" y="34"/>
                  <a:pt x="0" y="121"/>
                  <a:pt x="47" y="12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34" name="Freeform 322"/>
          <p:cNvSpPr>
            <a:spLocks noChangeArrowheads="1"/>
          </p:cNvSpPr>
          <p:nvPr/>
        </p:nvSpPr>
        <p:spPr bwMode="auto">
          <a:xfrm>
            <a:off x="10422732" y="1641475"/>
            <a:ext cx="92869" cy="52388"/>
          </a:xfrm>
          <a:custGeom>
            <a:avLst/>
            <a:gdLst>
              <a:gd name="T0" fmla="*/ 3624 w 359"/>
              <a:gd name="T1" fmla="*/ 14151 h 197"/>
              <a:gd name="T2" fmla="*/ 3624 w 359"/>
              <a:gd name="T3" fmla="*/ 14151 h 197"/>
              <a:gd name="T4" fmla="*/ 17601 w 359"/>
              <a:gd name="T5" fmla="*/ 78095 h 197"/>
              <a:gd name="T6" fmla="*/ 49179 w 359"/>
              <a:gd name="T7" fmla="*/ 81764 h 197"/>
              <a:gd name="T8" fmla="*/ 87486 w 359"/>
              <a:gd name="T9" fmla="*/ 78095 h 197"/>
              <a:gd name="T10" fmla="*/ 139771 w 359"/>
              <a:gd name="T11" fmla="*/ 84909 h 197"/>
              <a:gd name="T12" fmla="*/ 174972 w 359"/>
              <a:gd name="T13" fmla="*/ 102729 h 197"/>
              <a:gd name="T14" fmla="*/ 181702 w 359"/>
              <a:gd name="T15" fmla="*/ 88577 h 197"/>
              <a:gd name="T16" fmla="*/ 181702 w 359"/>
              <a:gd name="T17" fmla="*/ 63943 h 197"/>
              <a:gd name="T18" fmla="*/ 139771 w 359"/>
              <a:gd name="T19" fmla="*/ 28303 h 197"/>
              <a:gd name="T20" fmla="*/ 108710 w 359"/>
              <a:gd name="T21" fmla="*/ 0 h 197"/>
              <a:gd name="T22" fmla="*/ 87486 w 359"/>
              <a:gd name="T23" fmla="*/ 3669 h 197"/>
              <a:gd name="T24" fmla="*/ 49179 w 359"/>
              <a:gd name="T25" fmla="*/ 21489 h 197"/>
              <a:gd name="T26" fmla="*/ 3624 w 359"/>
              <a:gd name="T27" fmla="*/ 14151 h 19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359" h="197">
                <a:moveTo>
                  <a:pt x="7" y="27"/>
                </a:moveTo>
                <a:lnTo>
                  <a:pt x="7" y="27"/>
                </a:lnTo>
                <a:cubicBezTo>
                  <a:pt x="0" y="88"/>
                  <a:pt x="54" y="81"/>
                  <a:pt x="34" y="149"/>
                </a:cubicBezTo>
                <a:cubicBezTo>
                  <a:pt x="54" y="149"/>
                  <a:pt x="75" y="156"/>
                  <a:pt x="95" y="156"/>
                </a:cubicBezTo>
                <a:cubicBezTo>
                  <a:pt x="122" y="156"/>
                  <a:pt x="149" y="149"/>
                  <a:pt x="169" y="149"/>
                </a:cubicBezTo>
                <a:cubicBezTo>
                  <a:pt x="203" y="149"/>
                  <a:pt x="230" y="149"/>
                  <a:pt x="270" y="162"/>
                </a:cubicBezTo>
                <a:cubicBezTo>
                  <a:pt x="291" y="169"/>
                  <a:pt x="311" y="183"/>
                  <a:pt x="338" y="196"/>
                </a:cubicBezTo>
                <a:cubicBezTo>
                  <a:pt x="345" y="189"/>
                  <a:pt x="351" y="183"/>
                  <a:pt x="351" y="169"/>
                </a:cubicBezTo>
                <a:cubicBezTo>
                  <a:pt x="358" y="156"/>
                  <a:pt x="358" y="135"/>
                  <a:pt x="351" y="122"/>
                </a:cubicBezTo>
                <a:cubicBezTo>
                  <a:pt x="338" y="95"/>
                  <a:pt x="304" y="74"/>
                  <a:pt x="270" y="54"/>
                </a:cubicBezTo>
                <a:cubicBezTo>
                  <a:pt x="243" y="34"/>
                  <a:pt x="223" y="20"/>
                  <a:pt x="210" y="0"/>
                </a:cubicBezTo>
                <a:cubicBezTo>
                  <a:pt x="196" y="0"/>
                  <a:pt x="183" y="7"/>
                  <a:pt x="169" y="7"/>
                </a:cubicBezTo>
                <a:cubicBezTo>
                  <a:pt x="142" y="20"/>
                  <a:pt x="122" y="34"/>
                  <a:pt x="95" y="41"/>
                </a:cubicBezTo>
                <a:cubicBezTo>
                  <a:pt x="68" y="41"/>
                  <a:pt x="41" y="41"/>
                  <a:pt x="7" y="2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35" name="Freeform 323"/>
          <p:cNvSpPr>
            <a:spLocks noChangeArrowheads="1"/>
          </p:cNvSpPr>
          <p:nvPr/>
        </p:nvSpPr>
        <p:spPr bwMode="auto">
          <a:xfrm>
            <a:off x="10374313" y="1489075"/>
            <a:ext cx="79375" cy="69850"/>
          </a:xfrm>
          <a:custGeom>
            <a:avLst/>
            <a:gdLst>
              <a:gd name="T0" fmla="*/ 21281 w 305"/>
              <a:gd name="T1" fmla="*/ 125502 h 271"/>
              <a:gd name="T2" fmla="*/ 21281 w 305"/>
              <a:gd name="T3" fmla="*/ 125502 h 271"/>
              <a:gd name="T4" fmla="*/ 28029 w 305"/>
              <a:gd name="T5" fmla="*/ 129117 h 271"/>
              <a:gd name="T6" fmla="*/ 38410 w 305"/>
              <a:gd name="T7" fmla="*/ 132216 h 271"/>
              <a:gd name="T8" fmla="*/ 49310 w 305"/>
              <a:gd name="T9" fmla="*/ 139447 h 271"/>
              <a:gd name="T10" fmla="*/ 91353 w 305"/>
              <a:gd name="T11" fmla="*/ 76437 h 271"/>
              <a:gd name="T12" fmla="*/ 91353 w 305"/>
              <a:gd name="T13" fmla="*/ 111557 h 271"/>
              <a:gd name="T14" fmla="*/ 147411 w 305"/>
              <a:gd name="T15" fmla="*/ 104327 h 271"/>
              <a:gd name="T16" fmla="*/ 154159 w 305"/>
              <a:gd name="T17" fmla="*/ 62493 h 271"/>
              <a:gd name="T18" fmla="*/ 147411 w 305"/>
              <a:gd name="T19" fmla="*/ 62493 h 271"/>
              <a:gd name="T20" fmla="*/ 49310 w 305"/>
              <a:gd name="T21" fmla="*/ 0 h 271"/>
              <a:gd name="T22" fmla="*/ 38410 w 305"/>
              <a:gd name="T23" fmla="*/ 17560 h 271"/>
              <a:gd name="T24" fmla="*/ 28029 w 305"/>
              <a:gd name="T25" fmla="*/ 20659 h 271"/>
              <a:gd name="T26" fmla="*/ 24395 w 305"/>
              <a:gd name="T27" fmla="*/ 24274 h 271"/>
              <a:gd name="T28" fmla="*/ 28029 w 305"/>
              <a:gd name="T29" fmla="*/ 34603 h 271"/>
              <a:gd name="T30" fmla="*/ 38410 w 305"/>
              <a:gd name="T31" fmla="*/ 59394 h 271"/>
              <a:gd name="T32" fmla="*/ 38410 w 305"/>
              <a:gd name="T33" fmla="*/ 90382 h 271"/>
              <a:gd name="T34" fmla="*/ 28029 w 305"/>
              <a:gd name="T35" fmla="*/ 101228 h 271"/>
              <a:gd name="T36" fmla="*/ 21281 w 305"/>
              <a:gd name="T37" fmla="*/ 107942 h 271"/>
              <a:gd name="T38" fmla="*/ 0 w 305"/>
              <a:gd name="T39" fmla="*/ 125502 h 271"/>
              <a:gd name="T40" fmla="*/ 21281 w 305"/>
              <a:gd name="T41" fmla="*/ 125502 h 271"/>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305" h="271">
                <a:moveTo>
                  <a:pt x="41" y="243"/>
                </a:moveTo>
                <a:lnTo>
                  <a:pt x="41" y="243"/>
                </a:lnTo>
                <a:cubicBezTo>
                  <a:pt x="47" y="243"/>
                  <a:pt x="47" y="250"/>
                  <a:pt x="54" y="250"/>
                </a:cubicBezTo>
                <a:cubicBezTo>
                  <a:pt x="61" y="250"/>
                  <a:pt x="68" y="250"/>
                  <a:pt x="74" y="256"/>
                </a:cubicBezTo>
                <a:cubicBezTo>
                  <a:pt x="81" y="256"/>
                  <a:pt x="88" y="263"/>
                  <a:pt x="95" y="270"/>
                </a:cubicBezTo>
                <a:cubicBezTo>
                  <a:pt x="108" y="209"/>
                  <a:pt x="122" y="162"/>
                  <a:pt x="176" y="148"/>
                </a:cubicBezTo>
                <a:cubicBezTo>
                  <a:pt x="162" y="182"/>
                  <a:pt x="142" y="189"/>
                  <a:pt x="176" y="216"/>
                </a:cubicBezTo>
                <a:cubicBezTo>
                  <a:pt x="223" y="223"/>
                  <a:pt x="257" y="223"/>
                  <a:pt x="284" y="202"/>
                </a:cubicBezTo>
                <a:cubicBezTo>
                  <a:pt x="297" y="189"/>
                  <a:pt x="304" y="162"/>
                  <a:pt x="297" y="121"/>
                </a:cubicBezTo>
                <a:cubicBezTo>
                  <a:pt x="284" y="121"/>
                  <a:pt x="284" y="121"/>
                  <a:pt x="284" y="121"/>
                </a:cubicBezTo>
                <a:cubicBezTo>
                  <a:pt x="176" y="108"/>
                  <a:pt x="142" y="108"/>
                  <a:pt x="95" y="0"/>
                </a:cubicBezTo>
                <a:cubicBezTo>
                  <a:pt x="95" y="13"/>
                  <a:pt x="88" y="27"/>
                  <a:pt x="74" y="34"/>
                </a:cubicBezTo>
                <a:cubicBezTo>
                  <a:pt x="68" y="34"/>
                  <a:pt x="61" y="40"/>
                  <a:pt x="54" y="40"/>
                </a:cubicBezTo>
                <a:cubicBezTo>
                  <a:pt x="54" y="47"/>
                  <a:pt x="47" y="47"/>
                  <a:pt x="47" y="47"/>
                </a:cubicBezTo>
                <a:cubicBezTo>
                  <a:pt x="54" y="67"/>
                  <a:pt x="54" y="67"/>
                  <a:pt x="54" y="67"/>
                </a:cubicBezTo>
                <a:cubicBezTo>
                  <a:pt x="61" y="88"/>
                  <a:pt x="68" y="101"/>
                  <a:pt x="74" y="115"/>
                </a:cubicBezTo>
                <a:cubicBezTo>
                  <a:pt x="88" y="148"/>
                  <a:pt x="88" y="162"/>
                  <a:pt x="74" y="175"/>
                </a:cubicBezTo>
                <a:cubicBezTo>
                  <a:pt x="68" y="182"/>
                  <a:pt x="61" y="189"/>
                  <a:pt x="54" y="196"/>
                </a:cubicBezTo>
                <a:cubicBezTo>
                  <a:pt x="47" y="196"/>
                  <a:pt x="47" y="202"/>
                  <a:pt x="41" y="209"/>
                </a:cubicBezTo>
                <a:cubicBezTo>
                  <a:pt x="27" y="216"/>
                  <a:pt x="14" y="229"/>
                  <a:pt x="0" y="243"/>
                </a:cubicBezTo>
                <a:cubicBezTo>
                  <a:pt x="14" y="243"/>
                  <a:pt x="27" y="243"/>
                  <a:pt x="41" y="243"/>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36" name="Freeform 324"/>
          <p:cNvSpPr>
            <a:spLocks noChangeArrowheads="1"/>
          </p:cNvSpPr>
          <p:nvPr/>
        </p:nvSpPr>
        <p:spPr bwMode="auto">
          <a:xfrm>
            <a:off x="10384632" y="1962150"/>
            <a:ext cx="46831" cy="38894"/>
          </a:xfrm>
          <a:custGeom>
            <a:avLst/>
            <a:gdLst>
              <a:gd name="T0" fmla="*/ 55515 w 183"/>
              <a:gd name="T1" fmla="*/ 77493 h 150"/>
              <a:gd name="T2" fmla="*/ 55515 w 183"/>
              <a:gd name="T3" fmla="*/ 77493 h 150"/>
              <a:gd name="T4" fmla="*/ 93553 w 183"/>
              <a:gd name="T5" fmla="*/ 14042 h 150"/>
              <a:gd name="T6" fmla="*/ 55515 w 183"/>
              <a:gd name="T7" fmla="*/ 3641 h 150"/>
              <a:gd name="T8" fmla="*/ 55515 w 183"/>
              <a:gd name="T9" fmla="*/ 77493 h 15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83" h="150">
                <a:moveTo>
                  <a:pt x="108" y="149"/>
                </a:moveTo>
                <a:lnTo>
                  <a:pt x="108" y="149"/>
                </a:lnTo>
                <a:cubicBezTo>
                  <a:pt x="128" y="108"/>
                  <a:pt x="169" y="81"/>
                  <a:pt x="182" y="27"/>
                </a:cubicBezTo>
                <a:cubicBezTo>
                  <a:pt x="148" y="27"/>
                  <a:pt x="148" y="0"/>
                  <a:pt x="108" y="7"/>
                </a:cubicBezTo>
                <a:cubicBezTo>
                  <a:pt x="135" y="95"/>
                  <a:pt x="0" y="115"/>
                  <a:pt x="108" y="149"/>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37" name="Freeform 325"/>
          <p:cNvSpPr>
            <a:spLocks noChangeArrowheads="1"/>
          </p:cNvSpPr>
          <p:nvPr/>
        </p:nvSpPr>
        <p:spPr bwMode="auto">
          <a:xfrm>
            <a:off x="10575925" y="2261394"/>
            <a:ext cx="28575" cy="26194"/>
          </a:xfrm>
          <a:custGeom>
            <a:avLst/>
            <a:gdLst>
              <a:gd name="T0" fmla="*/ 53148 w 109"/>
              <a:gd name="T1" fmla="*/ 31561 h 102"/>
              <a:gd name="T2" fmla="*/ 53148 w 109"/>
              <a:gd name="T3" fmla="*/ 31561 h 102"/>
              <a:gd name="T4" fmla="*/ 56832 w 109"/>
              <a:gd name="T5" fmla="*/ 24317 h 102"/>
              <a:gd name="T6" fmla="*/ 53148 w 109"/>
              <a:gd name="T7" fmla="*/ 24317 h 102"/>
              <a:gd name="T8" fmla="*/ 31573 w 109"/>
              <a:gd name="T9" fmla="*/ 6726 h 102"/>
              <a:gd name="T10" fmla="*/ 17365 w 109"/>
              <a:gd name="T11" fmla="*/ 0 h 102"/>
              <a:gd name="T12" fmla="*/ 6841 w 109"/>
              <a:gd name="T13" fmla="*/ 52257 h 102"/>
              <a:gd name="T14" fmla="*/ 31573 w 109"/>
              <a:gd name="T15" fmla="*/ 45531 h 102"/>
              <a:gd name="T16" fmla="*/ 53148 w 109"/>
              <a:gd name="T17" fmla="*/ 31561 h 10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9" h="102">
                <a:moveTo>
                  <a:pt x="101" y="61"/>
                </a:moveTo>
                <a:lnTo>
                  <a:pt x="101" y="61"/>
                </a:lnTo>
                <a:cubicBezTo>
                  <a:pt x="108" y="54"/>
                  <a:pt x="108" y="54"/>
                  <a:pt x="108" y="47"/>
                </a:cubicBezTo>
                <a:cubicBezTo>
                  <a:pt x="108" y="47"/>
                  <a:pt x="108" y="47"/>
                  <a:pt x="101" y="47"/>
                </a:cubicBezTo>
                <a:cubicBezTo>
                  <a:pt x="81" y="40"/>
                  <a:pt x="74" y="27"/>
                  <a:pt x="60" y="13"/>
                </a:cubicBezTo>
                <a:cubicBezTo>
                  <a:pt x="54" y="7"/>
                  <a:pt x="47" y="0"/>
                  <a:pt x="33" y="0"/>
                </a:cubicBezTo>
                <a:cubicBezTo>
                  <a:pt x="27" y="34"/>
                  <a:pt x="0" y="47"/>
                  <a:pt x="13" y="101"/>
                </a:cubicBezTo>
                <a:cubicBezTo>
                  <a:pt x="27" y="94"/>
                  <a:pt x="47" y="94"/>
                  <a:pt x="60" y="88"/>
                </a:cubicBezTo>
                <a:cubicBezTo>
                  <a:pt x="81" y="81"/>
                  <a:pt x="94" y="74"/>
                  <a:pt x="101" y="6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39" name="Freeform 327"/>
          <p:cNvSpPr>
            <a:spLocks noChangeArrowheads="1"/>
          </p:cNvSpPr>
          <p:nvPr/>
        </p:nvSpPr>
        <p:spPr bwMode="auto">
          <a:xfrm>
            <a:off x="10516394" y="1489075"/>
            <a:ext cx="40481" cy="19844"/>
          </a:xfrm>
          <a:custGeom>
            <a:avLst/>
            <a:gdLst>
              <a:gd name="T0" fmla="*/ 79787 w 156"/>
              <a:gd name="T1" fmla="*/ 24443 h 75"/>
              <a:gd name="T2" fmla="*/ 79787 w 156"/>
              <a:gd name="T3" fmla="*/ 24443 h 75"/>
              <a:gd name="T4" fmla="*/ 79787 w 156"/>
              <a:gd name="T5" fmla="*/ 0 h 75"/>
              <a:gd name="T6" fmla="*/ 55594 w 156"/>
              <a:gd name="T7" fmla="*/ 0 h 75"/>
              <a:gd name="T8" fmla="*/ 0 w 156"/>
              <a:gd name="T9" fmla="*/ 10401 h 75"/>
              <a:gd name="T10" fmla="*/ 55594 w 156"/>
              <a:gd name="T11" fmla="*/ 38485 h 75"/>
              <a:gd name="T12" fmla="*/ 79787 w 156"/>
              <a:gd name="T13" fmla="*/ 24443 h 75"/>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56" h="75">
                <a:moveTo>
                  <a:pt x="155" y="47"/>
                </a:moveTo>
                <a:lnTo>
                  <a:pt x="155" y="47"/>
                </a:lnTo>
                <a:cubicBezTo>
                  <a:pt x="122" y="40"/>
                  <a:pt x="135" y="20"/>
                  <a:pt x="155" y="0"/>
                </a:cubicBezTo>
                <a:cubicBezTo>
                  <a:pt x="135" y="0"/>
                  <a:pt x="122" y="0"/>
                  <a:pt x="108" y="0"/>
                </a:cubicBezTo>
                <a:cubicBezTo>
                  <a:pt x="47" y="7"/>
                  <a:pt x="20" y="7"/>
                  <a:pt x="0" y="20"/>
                </a:cubicBezTo>
                <a:cubicBezTo>
                  <a:pt x="27" y="27"/>
                  <a:pt x="74" y="67"/>
                  <a:pt x="108" y="74"/>
                </a:cubicBezTo>
                <a:cubicBezTo>
                  <a:pt x="128" y="74"/>
                  <a:pt x="142" y="67"/>
                  <a:pt x="155" y="4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40" name="Freeform 328"/>
          <p:cNvSpPr>
            <a:spLocks noChangeArrowheads="1"/>
          </p:cNvSpPr>
          <p:nvPr/>
        </p:nvSpPr>
        <p:spPr bwMode="auto">
          <a:xfrm>
            <a:off x="10572750" y="2359819"/>
            <a:ext cx="46832" cy="26988"/>
          </a:xfrm>
          <a:custGeom>
            <a:avLst/>
            <a:gdLst>
              <a:gd name="T0" fmla="*/ 0 w 183"/>
              <a:gd name="T1" fmla="*/ 13970 h 102"/>
              <a:gd name="T2" fmla="*/ 0 w 183"/>
              <a:gd name="T3" fmla="*/ 13970 h 102"/>
              <a:gd name="T4" fmla="*/ 3598 w 183"/>
              <a:gd name="T5" fmla="*/ 41909 h 102"/>
              <a:gd name="T6" fmla="*/ 38038 w 183"/>
              <a:gd name="T7" fmla="*/ 52257 h 102"/>
              <a:gd name="T8" fmla="*/ 59113 w 183"/>
              <a:gd name="T9" fmla="*/ 45531 h 102"/>
              <a:gd name="T10" fmla="*/ 65795 w 183"/>
              <a:gd name="T11" fmla="*/ 0 h 102"/>
              <a:gd name="T12" fmla="*/ 59113 w 183"/>
              <a:gd name="T13" fmla="*/ 24317 h 102"/>
              <a:gd name="T14" fmla="*/ 51917 w 183"/>
              <a:gd name="T15" fmla="*/ 27939 h 102"/>
              <a:gd name="T16" fmla="*/ 38038 w 183"/>
              <a:gd name="T17" fmla="*/ 10348 h 102"/>
              <a:gd name="T18" fmla="*/ 3598 w 183"/>
              <a:gd name="T19" fmla="*/ 10348 h 102"/>
              <a:gd name="T20" fmla="*/ 0 w 183"/>
              <a:gd name="T21" fmla="*/ 13970 h 10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83" h="102">
                <a:moveTo>
                  <a:pt x="0" y="27"/>
                </a:moveTo>
                <a:lnTo>
                  <a:pt x="0" y="27"/>
                </a:lnTo>
                <a:cubicBezTo>
                  <a:pt x="0" y="47"/>
                  <a:pt x="0" y="68"/>
                  <a:pt x="7" y="81"/>
                </a:cubicBezTo>
                <a:cubicBezTo>
                  <a:pt x="20" y="95"/>
                  <a:pt x="47" y="101"/>
                  <a:pt x="74" y="101"/>
                </a:cubicBezTo>
                <a:cubicBezTo>
                  <a:pt x="88" y="101"/>
                  <a:pt x="101" y="95"/>
                  <a:pt x="115" y="88"/>
                </a:cubicBezTo>
                <a:cubicBezTo>
                  <a:pt x="155" y="74"/>
                  <a:pt x="182" y="34"/>
                  <a:pt x="128" y="0"/>
                </a:cubicBezTo>
                <a:cubicBezTo>
                  <a:pt x="122" y="14"/>
                  <a:pt x="128" y="34"/>
                  <a:pt x="115" y="47"/>
                </a:cubicBezTo>
                <a:cubicBezTo>
                  <a:pt x="115" y="47"/>
                  <a:pt x="108" y="47"/>
                  <a:pt x="101" y="54"/>
                </a:cubicBezTo>
                <a:cubicBezTo>
                  <a:pt x="95" y="41"/>
                  <a:pt x="81" y="27"/>
                  <a:pt x="74" y="20"/>
                </a:cubicBezTo>
                <a:cubicBezTo>
                  <a:pt x="54" y="7"/>
                  <a:pt x="34" y="7"/>
                  <a:pt x="7" y="20"/>
                </a:cubicBezTo>
                <a:cubicBezTo>
                  <a:pt x="7" y="20"/>
                  <a:pt x="7" y="20"/>
                  <a:pt x="0" y="2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41" name="Freeform 329"/>
          <p:cNvSpPr>
            <a:spLocks noChangeArrowheads="1"/>
          </p:cNvSpPr>
          <p:nvPr/>
        </p:nvSpPr>
        <p:spPr bwMode="auto">
          <a:xfrm>
            <a:off x="10516394" y="1520032"/>
            <a:ext cx="96838" cy="179388"/>
          </a:xfrm>
          <a:custGeom>
            <a:avLst/>
            <a:gdLst>
              <a:gd name="T0" fmla="*/ 55952 w 372"/>
              <a:gd name="T1" fmla="*/ 73663 h 690"/>
              <a:gd name="T2" fmla="*/ 55952 w 372"/>
              <a:gd name="T3" fmla="*/ 73663 h 690"/>
              <a:gd name="T4" fmla="*/ 80302 w 372"/>
              <a:gd name="T5" fmla="*/ 38907 h 690"/>
              <a:gd name="T6" fmla="*/ 101543 w 372"/>
              <a:gd name="T7" fmla="*/ 56025 h 690"/>
              <a:gd name="T8" fmla="*/ 115531 w 372"/>
              <a:gd name="T9" fmla="*/ 77294 h 690"/>
              <a:gd name="T10" fmla="*/ 119157 w 372"/>
              <a:gd name="T11" fmla="*/ 203351 h 690"/>
              <a:gd name="T12" fmla="*/ 150242 w 372"/>
              <a:gd name="T13" fmla="*/ 206983 h 690"/>
              <a:gd name="T14" fmla="*/ 171483 w 372"/>
              <a:gd name="T15" fmla="*/ 255746 h 690"/>
              <a:gd name="T16" fmla="*/ 150242 w 372"/>
              <a:gd name="T17" fmla="*/ 255746 h 690"/>
              <a:gd name="T18" fmla="*/ 115531 w 372"/>
              <a:gd name="T19" fmla="*/ 283758 h 690"/>
              <a:gd name="T20" fmla="*/ 105169 w 372"/>
              <a:gd name="T21" fmla="*/ 280127 h 690"/>
              <a:gd name="T22" fmla="*/ 101543 w 372"/>
              <a:gd name="T23" fmla="*/ 277014 h 690"/>
              <a:gd name="T24" fmla="*/ 55952 w 372"/>
              <a:gd name="T25" fmla="*/ 252114 h 690"/>
              <a:gd name="T26" fmla="*/ 27976 w 372"/>
              <a:gd name="T27" fmla="*/ 255746 h 690"/>
              <a:gd name="T28" fmla="*/ 13988 w 372"/>
              <a:gd name="T29" fmla="*/ 305027 h 690"/>
              <a:gd name="T30" fmla="*/ 55952 w 372"/>
              <a:gd name="T31" fmla="*/ 315402 h 690"/>
              <a:gd name="T32" fmla="*/ 101543 w 372"/>
              <a:gd name="T33" fmla="*/ 339784 h 690"/>
              <a:gd name="T34" fmla="*/ 115531 w 372"/>
              <a:gd name="T35" fmla="*/ 350677 h 690"/>
              <a:gd name="T36" fmla="*/ 129519 w 372"/>
              <a:gd name="T37" fmla="*/ 357421 h 690"/>
              <a:gd name="T38" fmla="*/ 150242 w 372"/>
              <a:gd name="T39" fmla="*/ 333040 h 690"/>
              <a:gd name="T40" fmla="*/ 171483 w 372"/>
              <a:gd name="T41" fmla="*/ 280127 h 690"/>
              <a:gd name="T42" fmla="*/ 171483 w 372"/>
              <a:gd name="T43" fmla="*/ 101676 h 690"/>
              <a:gd name="T44" fmla="*/ 150242 w 372"/>
              <a:gd name="T45" fmla="*/ 45650 h 690"/>
              <a:gd name="T46" fmla="*/ 119157 w 372"/>
              <a:gd name="T47" fmla="*/ 0 h 690"/>
              <a:gd name="T48" fmla="*/ 115531 w 372"/>
              <a:gd name="T49" fmla="*/ 0 h 690"/>
              <a:gd name="T50" fmla="*/ 101543 w 372"/>
              <a:gd name="T51" fmla="*/ 0 h 690"/>
              <a:gd name="T52" fmla="*/ 55952 w 372"/>
              <a:gd name="T53" fmla="*/ 10894 h 690"/>
              <a:gd name="T54" fmla="*/ 0 w 372"/>
              <a:gd name="T55" fmla="*/ 87669 h 690"/>
              <a:gd name="T56" fmla="*/ 55952 w 372"/>
              <a:gd name="T57" fmla="*/ 73663 h 69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72" h="690">
                <a:moveTo>
                  <a:pt x="108" y="142"/>
                </a:moveTo>
                <a:lnTo>
                  <a:pt x="108" y="142"/>
                </a:lnTo>
                <a:cubicBezTo>
                  <a:pt x="122" y="122"/>
                  <a:pt x="135" y="95"/>
                  <a:pt x="155" y="75"/>
                </a:cubicBezTo>
                <a:cubicBezTo>
                  <a:pt x="169" y="81"/>
                  <a:pt x="182" y="95"/>
                  <a:pt x="196" y="108"/>
                </a:cubicBezTo>
                <a:cubicBezTo>
                  <a:pt x="209" y="122"/>
                  <a:pt x="216" y="135"/>
                  <a:pt x="223" y="149"/>
                </a:cubicBezTo>
                <a:cubicBezTo>
                  <a:pt x="270" y="216"/>
                  <a:pt x="277" y="311"/>
                  <a:pt x="230" y="392"/>
                </a:cubicBezTo>
                <a:cubicBezTo>
                  <a:pt x="257" y="385"/>
                  <a:pt x="277" y="385"/>
                  <a:pt x="290" y="399"/>
                </a:cubicBezTo>
                <a:cubicBezTo>
                  <a:pt x="311" y="419"/>
                  <a:pt x="304" y="473"/>
                  <a:pt x="331" y="493"/>
                </a:cubicBezTo>
                <a:cubicBezTo>
                  <a:pt x="311" y="486"/>
                  <a:pt x="297" y="486"/>
                  <a:pt x="290" y="493"/>
                </a:cubicBezTo>
                <a:cubicBezTo>
                  <a:pt x="263" y="507"/>
                  <a:pt x="263" y="540"/>
                  <a:pt x="223" y="547"/>
                </a:cubicBezTo>
                <a:cubicBezTo>
                  <a:pt x="223" y="547"/>
                  <a:pt x="209" y="540"/>
                  <a:pt x="203" y="540"/>
                </a:cubicBezTo>
                <a:cubicBezTo>
                  <a:pt x="203" y="540"/>
                  <a:pt x="196" y="540"/>
                  <a:pt x="196" y="534"/>
                </a:cubicBezTo>
                <a:cubicBezTo>
                  <a:pt x="169" y="520"/>
                  <a:pt x="149" y="493"/>
                  <a:pt x="108" y="486"/>
                </a:cubicBezTo>
                <a:cubicBezTo>
                  <a:pt x="95" y="486"/>
                  <a:pt x="74" y="486"/>
                  <a:pt x="54" y="493"/>
                </a:cubicBezTo>
                <a:cubicBezTo>
                  <a:pt x="61" y="540"/>
                  <a:pt x="27" y="547"/>
                  <a:pt x="27" y="588"/>
                </a:cubicBezTo>
                <a:cubicBezTo>
                  <a:pt x="61" y="595"/>
                  <a:pt x="88" y="601"/>
                  <a:pt x="108" y="608"/>
                </a:cubicBezTo>
                <a:cubicBezTo>
                  <a:pt x="142" y="622"/>
                  <a:pt x="169" y="642"/>
                  <a:pt x="196" y="655"/>
                </a:cubicBezTo>
                <a:cubicBezTo>
                  <a:pt x="203" y="662"/>
                  <a:pt x="216" y="669"/>
                  <a:pt x="223" y="676"/>
                </a:cubicBezTo>
                <a:cubicBezTo>
                  <a:pt x="236" y="682"/>
                  <a:pt x="243" y="682"/>
                  <a:pt x="250" y="689"/>
                </a:cubicBezTo>
                <a:cubicBezTo>
                  <a:pt x="263" y="676"/>
                  <a:pt x="277" y="655"/>
                  <a:pt x="290" y="642"/>
                </a:cubicBezTo>
                <a:cubicBezTo>
                  <a:pt x="311" y="608"/>
                  <a:pt x="324" y="574"/>
                  <a:pt x="331" y="540"/>
                </a:cubicBezTo>
                <a:cubicBezTo>
                  <a:pt x="371" y="432"/>
                  <a:pt x="365" y="311"/>
                  <a:pt x="331" y="196"/>
                </a:cubicBezTo>
                <a:cubicBezTo>
                  <a:pt x="324" y="156"/>
                  <a:pt x="304" y="122"/>
                  <a:pt x="290" y="88"/>
                </a:cubicBezTo>
                <a:cubicBezTo>
                  <a:pt x="270" y="54"/>
                  <a:pt x="250" y="27"/>
                  <a:pt x="230" y="0"/>
                </a:cubicBezTo>
                <a:cubicBezTo>
                  <a:pt x="223" y="0"/>
                  <a:pt x="223" y="0"/>
                  <a:pt x="223" y="0"/>
                </a:cubicBezTo>
                <a:cubicBezTo>
                  <a:pt x="216" y="0"/>
                  <a:pt x="203" y="0"/>
                  <a:pt x="196" y="0"/>
                </a:cubicBezTo>
                <a:cubicBezTo>
                  <a:pt x="162" y="7"/>
                  <a:pt x="135" y="14"/>
                  <a:pt x="108" y="21"/>
                </a:cubicBezTo>
                <a:cubicBezTo>
                  <a:pt x="41" y="41"/>
                  <a:pt x="0" y="81"/>
                  <a:pt x="0" y="169"/>
                </a:cubicBezTo>
                <a:cubicBezTo>
                  <a:pt x="61" y="183"/>
                  <a:pt x="88" y="162"/>
                  <a:pt x="108" y="142"/>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42" name="Freeform 330"/>
          <p:cNvSpPr>
            <a:spLocks noChangeArrowheads="1"/>
          </p:cNvSpPr>
          <p:nvPr/>
        </p:nvSpPr>
        <p:spPr bwMode="auto">
          <a:xfrm>
            <a:off x="10675938" y="1641475"/>
            <a:ext cx="40482" cy="32544"/>
          </a:xfrm>
          <a:custGeom>
            <a:avLst/>
            <a:gdLst>
              <a:gd name="T0" fmla="*/ 27797 w 156"/>
              <a:gd name="T1" fmla="*/ 63723 h 123"/>
              <a:gd name="T2" fmla="*/ 27797 w 156"/>
              <a:gd name="T3" fmla="*/ 63723 h 123"/>
              <a:gd name="T4" fmla="*/ 72580 w 156"/>
              <a:gd name="T5" fmla="*/ 63723 h 123"/>
              <a:gd name="T6" fmla="*/ 58682 w 156"/>
              <a:gd name="T7" fmla="*/ 0 h 123"/>
              <a:gd name="T8" fmla="*/ 27797 w 156"/>
              <a:gd name="T9" fmla="*/ 3656 h 123"/>
              <a:gd name="T10" fmla="*/ 6692 w 156"/>
              <a:gd name="T11" fmla="*/ 63723 h 123"/>
              <a:gd name="T12" fmla="*/ 27797 w 156"/>
              <a:gd name="T13" fmla="*/ 63723 h 12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56" h="123">
                <a:moveTo>
                  <a:pt x="54" y="122"/>
                </a:moveTo>
                <a:lnTo>
                  <a:pt x="54" y="122"/>
                </a:lnTo>
                <a:cubicBezTo>
                  <a:pt x="141" y="122"/>
                  <a:pt x="141" y="122"/>
                  <a:pt x="141" y="122"/>
                </a:cubicBezTo>
                <a:cubicBezTo>
                  <a:pt x="155" y="47"/>
                  <a:pt x="54" y="61"/>
                  <a:pt x="114" y="0"/>
                </a:cubicBezTo>
                <a:cubicBezTo>
                  <a:pt x="87" y="0"/>
                  <a:pt x="67" y="0"/>
                  <a:pt x="54" y="7"/>
                </a:cubicBezTo>
                <a:cubicBezTo>
                  <a:pt x="0" y="20"/>
                  <a:pt x="40" y="95"/>
                  <a:pt x="13" y="122"/>
                </a:cubicBezTo>
                <a:lnTo>
                  <a:pt x="54" y="122"/>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43" name="Freeform 331"/>
          <p:cNvSpPr>
            <a:spLocks noChangeArrowheads="1"/>
          </p:cNvSpPr>
          <p:nvPr/>
        </p:nvSpPr>
        <p:spPr bwMode="auto">
          <a:xfrm>
            <a:off x="10639425" y="1489075"/>
            <a:ext cx="85725" cy="128588"/>
          </a:xfrm>
          <a:custGeom>
            <a:avLst/>
            <a:gdLst>
              <a:gd name="T0" fmla="*/ 45610 w 332"/>
              <a:gd name="T1" fmla="*/ 45778 h 494"/>
              <a:gd name="T2" fmla="*/ 45610 w 332"/>
              <a:gd name="T3" fmla="*/ 45778 h 494"/>
              <a:gd name="T4" fmla="*/ 17622 w 332"/>
              <a:gd name="T5" fmla="*/ 76991 h 494"/>
              <a:gd name="T6" fmla="*/ 17622 w 332"/>
              <a:gd name="T7" fmla="*/ 76991 h 494"/>
              <a:gd name="T8" fmla="*/ 17622 w 332"/>
              <a:gd name="T9" fmla="*/ 76991 h 494"/>
              <a:gd name="T10" fmla="*/ 17622 w 332"/>
              <a:gd name="T11" fmla="*/ 130052 h 494"/>
              <a:gd name="T12" fmla="*/ 3628 w 332"/>
              <a:gd name="T13" fmla="*/ 112365 h 494"/>
              <a:gd name="T14" fmla="*/ 17622 w 332"/>
              <a:gd name="T15" fmla="*/ 203401 h 494"/>
              <a:gd name="T16" fmla="*/ 45610 w 332"/>
              <a:gd name="T17" fmla="*/ 221088 h 494"/>
              <a:gd name="T18" fmla="*/ 80336 w 332"/>
              <a:gd name="T19" fmla="*/ 242416 h 494"/>
              <a:gd name="T20" fmla="*/ 80336 w 332"/>
              <a:gd name="T21" fmla="*/ 203401 h 494"/>
              <a:gd name="T22" fmla="*/ 101586 w 332"/>
              <a:gd name="T23" fmla="*/ 231492 h 494"/>
              <a:gd name="T24" fmla="*/ 132684 w 332"/>
              <a:gd name="T25" fmla="*/ 256462 h 494"/>
              <a:gd name="T26" fmla="*/ 160672 w 332"/>
              <a:gd name="T27" fmla="*/ 217446 h 494"/>
              <a:gd name="T28" fmla="*/ 101586 w 332"/>
              <a:gd name="T29" fmla="*/ 168547 h 494"/>
              <a:gd name="T30" fmla="*/ 80336 w 332"/>
              <a:gd name="T31" fmla="*/ 76991 h 494"/>
              <a:gd name="T32" fmla="*/ 101586 w 332"/>
              <a:gd name="T33" fmla="*/ 112365 h 494"/>
              <a:gd name="T34" fmla="*/ 118690 w 332"/>
              <a:gd name="T35" fmla="*/ 112365 h 494"/>
              <a:gd name="T36" fmla="*/ 132684 w 332"/>
              <a:gd name="T37" fmla="*/ 48899 h 494"/>
              <a:gd name="T38" fmla="*/ 101586 w 332"/>
              <a:gd name="T39" fmla="*/ 45778 h 494"/>
              <a:gd name="T40" fmla="*/ 94330 w 332"/>
              <a:gd name="T41" fmla="*/ 0 h 494"/>
              <a:gd name="T42" fmla="*/ 55976 w 332"/>
              <a:gd name="T43" fmla="*/ 0 h 494"/>
              <a:gd name="T44" fmla="*/ 80336 w 332"/>
              <a:gd name="T45" fmla="*/ 48899 h 494"/>
              <a:gd name="T46" fmla="*/ 45610 w 332"/>
              <a:gd name="T47" fmla="*/ 45778 h 494"/>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332" h="494">
                <a:moveTo>
                  <a:pt x="88" y="88"/>
                </a:moveTo>
                <a:lnTo>
                  <a:pt x="88" y="88"/>
                </a:lnTo>
                <a:cubicBezTo>
                  <a:pt x="61" y="101"/>
                  <a:pt x="40" y="121"/>
                  <a:pt x="34" y="148"/>
                </a:cubicBezTo>
                <a:cubicBezTo>
                  <a:pt x="115" y="189"/>
                  <a:pt x="74" y="270"/>
                  <a:pt x="34" y="250"/>
                </a:cubicBezTo>
                <a:cubicBezTo>
                  <a:pt x="20" y="250"/>
                  <a:pt x="13" y="236"/>
                  <a:pt x="7" y="216"/>
                </a:cubicBezTo>
                <a:cubicBezTo>
                  <a:pt x="0" y="324"/>
                  <a:pt x="0" y="358"/>
                  <a:pt x="34" y="391"/>
                </a:cubicBezTo>
                <a:cubicBezTo>
                  <a:pt x="47" y="398"/>
                  <a:pt x="61" y="412"/>
                  <a:pt x="88" y="425"/>
                </a:cubicBezTo>
                <a:cubicBezTo>
                  <a:pt x="101" y="439"/>
                  <a:pt x="128" y="452"/>
                  <a:pt x="155" y="466"/>
                </a:cubicBezTo>
                <a:cubicBezTo>
                  <a:pt x="169" y="425"/>
                  <a:pt x="121" y="405"/>
                  <a:pt x="155" y="391"/>
                </a:cubicBezTo>
                <a:cubicBezTo>
                  <a:pt x="175" y="425"/>
                  <a:pt x="182" y="439"/>
                  <a:pt x="196" y="445"/>
                </a:cubicBezTo>
                <a:cubicBezTo>
                  <a:pt x="209" y="459"/>
                  <a:pt x="223" y="459"/>
                  <a:pt x="256" y="493"/>
                </a:cubicBezTo>
                <a:cubicBezTo>
                  <a:pt x="263" y="452"/>
                  <a:pt x="297" y="445"/>
                  <a:pt x="310" y="418"/>
                </a:cubicBezTo>
                <a:cubicBezTo>
                  <a:pt x="270" y="398"/>
                  <a:pt x="229" y="364"/>
                  <a:pt x="196" y="324"/>
                </a:cubicBezTo>
                <a:cubicBezTo>
                  <a:pt x="148" y="270"/>
                  <a:pt x="121" y="209"/>
                  <a:pt x="155" y="148"/>
                </a:cubicBezTo>
                <a:cubicBezTo>
                  <a:pt x="175" y="162"/>
                  <a:pt x="169" y="202"/>
                  <a:pt x="196" y="216"/>
                </a:cubicBezTo>
                <a:cubicBezTo>
                  <a:pt x="202" y="223"/>
                  <a:pt x="216" y="223"/>
                  <a:pt x="229" y="216"/>
                </a:cubicBezTo>
                <a:cubicBezTo>
                  <a:pt x="209" y="155"/>
                  <a:pt x="331" y="54"/>
                  <a:pt x="256" y="94"/>
                </a:cubicBezTo>
                <a:cubicBezTo>
                  <a:pt x="250" y="128"/>
                  <a:pt x="216" y="115"/>
                  <a:pt x="196" y="88"/>
                </a:cubicBezTo>
                <a:cubicBezTo>
                  <a:pt x="175" y="67"/>
                  <a:pt x="169" y="34"/>
                  <a:pt x="182" y="0"/>
                </a:cubicBezTo>
                <a:cubicBezTo>
                  <a:pt x="108" y="0"/>
                  <a:pt x="108" y="0"/>
                  <a:pt x="108" y="0"/>
                </a:cubicBezTo>
                <a:cubicBezTo>
                  <a:pt x="74" y="81"/>
                  <a:pt x="189" y="13"/>
                  <a:pt x="155" y="94"/>
                </a:cubicBezTo>
                <a:cubicBezTo>
                  <a:pt x="135" y="74"/>
                  <a:pt x="108" y="74"/>
                  <a:pt x="88" y="8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44" name="Freeform 332"/>
          <p:cNvSpPr>
            <a:spLocks noChangeArrowheads="1"/>
          </p:cNvSpPr>
          <p:nvPr/>
        </p:nvSpPr>
        <p:spPr bwMode="auto">
          <a:xfrm>
            <a:off x="10569575" y="1486694"/>
            <a:ext cx="49213" cy="16669"/>
          </a:xfrm>
          <a:custGeom>
            <a:avLst/>
            <a:gdLst>
              <a:gd name="T0" fmla="*/ 0 w 190"/>
              <a:gd name="T1" fmla="*/ 13989 h 62"/>
              <a:gd name="T2" fmla="*/ 0 w 190"/>
              <a:gd name="T3" fmla="*/ 13989 h 62"/>
              <a:gd name="T4" fmla="*/ 10385 w 190"/>
              <a:gd name="T5" fmla="*/ 13989 h 62"/>
              <a:gd name="T6" fmla="*/ 45175 w 190"/>
              <a:gd name="T7" fmla="*/ 24351 h 62"/>
              <a:gd name="T8" fmla="*/ 66464 w 190"/>
              <a:gd name="T9" fmla="*/ 31605 h 62"/>
              <a:gd name="T10" fmla="*/ 90869 w 190"/>
              <a:gd name="T11" fmla="*/ 27978 h 62"/>
              <a:gd name="T12" fmla="*/ 66464 w 190"/>
              <a:gd name="T13" fmla="*/ 0 h 62"/>
              <a:gd name="T14" fmla="*/ 45175 w 190"/>
              <a:gd name="T15" fmla="*/ 0 h 62"/>
              <a:gd name="T16" fmla="*/ 10385 w 190"/>
              <a:gd name="T17" fmla="*/ 7254 h 62"/>
              <a:gd name="T18" fmla="*/ 0 w 190"/>
              <a:gd name="T19" fmla="*/ 13989 h 6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90" h="62">
                <a:moveTo>
                  <a:pt x="0" y="27"/>
                </a:moveTo>
                <a:lnTo>
                  <a:pt x="0" y="27"/>
                </a:lnTo>
                <a:cubicBezTo>
                  <a:pt x="6" y="27"/>
                  <a:pt x="13" y="27"/>
                  <a:pt x="20" y="27"/>
                </a:cubicBezTo>
                <a:cubicBezTo>
                  <a:pt x="47" y="27"/>
                  <a:pt x="67" y="34"/>
                  <a:pt x="87" y="47"/>
                </a:cubicBezTo>
                <a:cubicBezTo>
                  <a:pt x="101" y="47"/>
                  <a:pt x="114" y="54"/>
                  <a:pt x="128" y="61"/>
                </a:cubicBezTo>
                <a:cubicBezTo>
                  <a:pt x="141" y="61"/>
                  <a:pt x="155" y="61"/>
                  <a:pt x="175" y="54"/>
                </a:cubicBezTo>
                <a:cubicBezTo>
                  <a:pt x="189" y="20"/>
                  <a:pt x="162" y="7"/>
                  <a:pt x="128" y="0"/>
                </a:cubicBezTo>
                <a:cubicBezTo>
                  <a:pt x="114" y="0"/>
                  <a:pt x="101" y="0"/>
                  <a:pt x="87" y="0"/>
                </a:cubicBezTo>
                <a:cubicBezTo>
                  <a:pt x="60" y="0"/>
                  <a:pt x="40" y="7"/>
                  <a:pt x="20" y="14"/>
                </a:cubicBezTo>
                <a:cubicBezTo>
                  <a:pt x="13" y="14"/>
                  <a:pt x="0" y="20"/>
                  <a:pt x="0" y="2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45" name="Freeform 333"/>
          <p:cNvSpPr>
            <a:spLocks noChangeArrowheads="1"/>
          </p:cNvSpPr>
          <p:nvPr/>
        </p:nvSpPr>
        <p:spPr bwMode="auto">
          <a:xfrm>
            <a:off x="10621963" y="1497013"/>
            <a:ext cx="38894" cy="39688"/>
          </a:xfrm>
          <a:custGeom>
            <a:avLst/>
            <a:gdLst>
              <a:gd name="T0" fmla="*/ 39004 w 150"/>
              <a:gd name="T1" fmla="*/ 70683 h 149"/>
              <a:gd name="T2" fmla="*/ 39004 w 150"/>
              <a:gd name="T3" fmla="*/ 70683 h 149"/>
              <a:gd name="T4" fmla="*/ 39004 w 150"/>
              <a:gd name="T5" fmla="*/ 20943 h 149"/>
              <a:gd name="T6" fmla="*/ 53045 w 150"/>
              <a:gd name="T7" fmla="*/ 17278 h 149"/>
              <a:gd name="T8" fmla="*/ 77487 w 150"/>
              <a:gd name="T9" fmla="*/ 6807 h 149"/>
              <a:gd name="T10" fmla="*/ 53045 w 150"/>
              <a:gd name="T11" fmla="*/ 0 h 149"/>
              <a:gd name="T12" fmla="*/ 7281 w 150"/>
              <a:gd name="T13" fmla="*/ 14137 h 149"/>
              <a:gd name="T14" fmla="*/ 0 w 150"/>
              <a:gd name="T15" fmla="*/ 20943 h 149"/>
              <a:gd name="T16" fmla="*/ 7281 w 150"/>
              <a:gd name="T17" fmla="*/ 24608 h 149"/>
              <a:gd name="T18" fmla="*/ 39004 w 150"/>
              <a:gd name="T19" fmla="*/ 70683 h 14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0" h="149">
                <a:moveTo>
                  <a:pt x="75" y="135"/>
                </a:moveTo>
                <a:lnTo>
                  <a:pt x="75" y="135"/>
                </a:lnTo>
                <a:cubicBezTo>
                  <a:pt x="75" y="40"/>
                  <a:pt x="75" y="40"/>
                  <a:pt x="75" y="40"/>
                </a:cubicBezTo>
                <a:cubicBezTo>
                  <a:pt x="81" y="33"/>
                  <a:pt x="88" y="33"/>
                  <a:pt x="102" y="33"/>
                </a:cubicBezTo>
                <a:cubicBezTo>
                  <a:pt x="122" y="33"/>
                  <a:pt x="149" y="33"/>
                  <a:pt x="149" y="13"/>
                </a:cubicBezTo>
                <a:cubicBezTo>
                  <a:pt x="142" y="0"/>
                  <a:pt x="122" y="0"/>
                  <a:pt x="102" y="0"/>
                </a:cubicBezTo>
                <a:cubicBezTo>
                  <a:pt x="75" y="0"/>
                  <a:pt x="41" y="13"/>
                  <a:pt x="14" y="27"/>
                </a:cubicBezTo>
                <a:cubicBezTo>
                  <a:pt x="7" y="27"/>
                  <a:pt x="7" y="33"/>
                  <a:pt x="0" y="40"/>
                </a:cubicBezTo>
                <a:cubicBezTo>
                  <a:pt x="7" y="40"/>
                  <a:pt x="14" y="40"/>
                  <a:pt x="14" y="47"/>
                </a:cubicBezTo>
                <a:cubicBezTo>
                  <a:pt x="41" y="67"/>
                  <a:pt x="14" y="148"/>
                  <a:pt x="75" y="13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46" name="Freeform 334"/>
          <p:cNvSpPr>
            <a:spLocks noChangeArrowheads="1"/>
          </p:cNvSpPr>
          <p:nvPr/>
        </p:nvSpPr>
        <p:spPr bwMode="auto">
          <a:xfrm>
            <a:off x="10397332" y="2372519"/>
            <a:ext cx="370681" cy="251619"/>
          </a:xfrm>
          <a:custGeom>
            <a:avLst/>
            <a:gdLst>
              <a:gd name="T0" fmla="*/ 294662 w 1426"/>
              <a:gd name="T1" fmla="*/ 70151 h 967"/>
              <a:gd name="T2" fmla="*/ 192803 w 1426"/>
              <a:gd name="T3" fmla="*/ 77426 h 967"/>
              <a:gd name="T4" fmla="*/ 101858 w 1426"/>
              <a:gd name="T5" fmla="*/ 77426 h 967"/>
              <a:gd name="T6" fmla="*/ 0 w 1426"/>
              <a:gd name="T7" fmla="*/ 115880 h 967"/>
              <a:gd name="T8" fmla="*/ 115890 w 1426"/>
              <a:gd name="T9" fmla="*/ 154333 h 967"/>
              <a:gd name="T10" fmla="*/ 101858 w 1426"/>
              <a:gd name="T11" fmla="*/ 189669 h 967"/>
              <a:gd name="T12" fmla="*/ 101858 w 1426"/>
              <a:gd name="T13" fmla="*/ 210454 h 967"/>
              <a:gd name="T14" fmla="*/ 101858 w 1426"/>
              <a:gd name="T15" fmla="*/ 238515 h 967"/>
              <a:gd name="T16" fmla="*/ 101858 w 1426"/>
              <a:gd name="T17" fmla="*/ 372062 h 967"/>
              <a:gd name="T18" fmla="*/ 140315 w 1426"/>
              <a:gd name="T19" fmla="*/ 333609 h 967"/>
              <a:gd name="T20" fmla="*/ 214111 w 1426"/>
              <a:gd name="T21" fmla="*/ 340364 h 967"/>
              <a:gd name="T22" fmla="*/ 266599 w 1426"/>
              <a:gd name="T23" fmla="*/ 358032 h 967"/>
              <a:gd name="T24" fmla="*/ 228142 w 1426"/>
              <a:gd name="T25" fmla="*/ 319579 h 967"/>
              <a:gd name="T26" fmla="*/ 234898 w 1426"/>
              <a:gd name="T27" fmla="*/ 308666 h 967"/>
              <a:gd name="T28" fmla="*/ 234898 w 1426"/>
              <a:gd name="T29" fmla="*/ 287881 h 967"/>
              <a:gd name="T30" fmla="*/ 192803 w 1426"/>
              <a:gd name="T31" fmla="*/ 228122 h 967"/>
              <a:gd name="T32" fmla="*/ 192803 w 1426"/>
              <a:gd name="T33" fmla="*/ 172001 h 967"/>
              <a:gd name="T34" fmla="*/ 294662 w 1426"/>
              <a:gd name="T35" fmla="*/ 133548 h 967"/>
              <a:gd name="T36" fmla="*/ 354426 w 1426"/>
              <a:gd name="T37" fmla="*/ 140303 h 967"/>
              <a:gd name="T38" fmla="*/ 354426 w 1426"/>
              <a:gd name="T39" fmla="*/ 147578 h 967"/>
              <a:gd name="T40" fmla="*/ 312331 w 1426"/>
              <a:gd name="T41" fmla="*/ 256183 h 967"/>
              <a:gd name="T42" fmla="*/ 354426 w 1426"/>
              <a:gd name="T43" fmla="*/ 280606 h 967"/>
              <a:gd name="T44" fmla="*/ 410552 w 1426"/>
              <a:gd name="T45" fmla="*/ 354395 h 967"/>
              <a:gd name="T46" fmla="*/ 502017 w 1426"/>
              <a:gd name="T47" fmla="*/ 495217 h 967"/>
              <a:gd name="T48" fmla="*/ 530080 w 1426"/>
              <a:gd name="T49" fmla="*/ 487942 h 967"/>
              <a:gd name="T50" fmla="*/ 540473 w 1426"/>
              <a:gd name="T51" fmla="*/ 456244 h 967"/>
              <a:gd name="T52" fmla="*/ 530080 w 1426"/>
              <a:gd name="T53" fmla="*/ 396485 h 967"/>
              <a:gd name="T54" fmla="*/ 502017 w 1426"/>
              <a:gd name="T55" fmla="*/ 414153 h 967"/>
              <a:gd name="T56" fmla="*/ 494741 w 1426"/>
              <a:gd name="T57" fmla="*/ 400123 h 967"/>
              <a:gd name="T58" fmla="*/ 530080 w 1426"/>
              <a:gd name="T59" fmla="*/ 386093 h 967"/>
              <a:gd name="T60" fmla="*/ 600237 w 1426"/>
              <a:gd name="T61" fmla="*/ 361670 h 967"/>
              <a:gd name="T62" fmla="*/ 530080 w 1426"/>
              <a:gd name="T63" fmla="*/ 347639 h 967"/>
              <a:gd name="T64" fmla="*/ 487985 w 1426"/>
              <a:gd name="T65" fmla="*/ 337246 h 967"/>
              <a:gd name="T66" fmla="*/ 456284 w 1426"/>
              <a:gd name="T67" fmla="*/ 252545 h 967"/>
              <a:gd name="T68" fmla="*/ 470316 w 1426"/>
              <a:gd name="T69" fmla="*/ 337246 h 967"/>
              <a:gd name="T70" fmla="*/ 442253 w 1426"/>
              <a:gd name="T71" fmla="*/ 347639 h 967"/>
              <a:gd name="T72" fmla="*/ 410552 w 1426"/>
              <a:gd name="T73" fmla="*/ 193306 h 967"/>
              <a:gd name="T74" fmla="*/ 456284 w 1426"/>
              <a:gd name="T75" fmla="*/ 172001 h 967"/>
              <a:gd name="T76" fmla="*/ 522804 w 1426"/>
              <a:gd name="T77" fmla="*/ 207336 h 967"/>
              <a:gd name="T78" fmla="*/ 530080 w 1426"/>
              <a:gd name="T79" fmla="*/ 277488 h 967"/>
              <a:gd name="T80" fmla="*/ 652725 w 1426"/>
              <a:gd name="T81" fmla="*/ 252545 h 967"/>
              <a:gd name="T82" fmla="*/ 729639 w 1426"/>
              <a:gd name="T83" fmla="*/ 168363 h 967"/>
              <a:gd name="T84" fmla="*/ 652725 w 1426"/>
              <a:gd name="T85" fmla="*/ 129910 h 967"/>
              <a:gd name="T86" fmla="*/ 530080 w 1426"/>
              <a:gd name="T87" fmla="*/ 101849 h 967"/>
              <a:gd name="T88" fmla="*/ 494741 w 1426"/>
              <a:gd name="T89" fmla="*/ 56121 h 967"/>
              <a:gd name="T90" fmla="*/ 512410 w 1426"/>
              <a:gd name="T91" fmla="*/ 0 h 967"/>
              <a:gd name="T92" fmla="*/ 463040 w 1426"/>
              <a:gd name="T93" fmla="*/ 63396 h 967"/>
              <a:gd name="T94" fmla="*/ 456284 w 1426"/>
              <a:gd name="T95" fmla="*/ 77426 h 967"/>
              <a:gd name="T96" fmla="*/ 410552 w 1426"/>
              <a:gd name="T97" fmla="*/ 70151 h 967"/>
              <a:gd name="T98" fmla="*/ 354426 w 1426"/>
              <a:gd name="T99" fmla="*/ 67034 h 967"/>
              <a:gd name="T100" fmla="*/ 294662 w 1426"/>
              <a:gd name="T101" fmla="*/ 70151 h 967"/>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1426" h="967">
                <a:moveTo>
                  <a:pt x="567" y="135"/>
                </a:moveTo>
                <a:lnTo>
                  <a:pt x="567" y="135"/>
                </a:lnTo>
                <a:cubicBezTo>
                  <a:pt x="527" y="135"/>
                  <a:pt x="493" y="142"/>
                  <a:pt x="452" y="142"/>
                </a:cubicBezTo>
                <a:cubicBezTo>
                  <a:pt x="425" y="142"/>
                  <a:pt x="398" y="142"/>
                  <a:pt x="371" y="149"/>
                </a:cubicBezTo>
                <a:cubicBezTo>
                  <a:pt x="338" y="149"/>
                  <a:pt x="304" y="149"/>
                  <a:pt x="270" y="149"/>
                </a:cubicBezTo>
                <a:cubicBezTo>
                  <a:pt x="243" y="149"/>
                  <a:pt x="216" y="149"/>
                  <a:pt x="196" y="149"/>
                </a:cubicBezTo>
                <a:cubicBezTo>
                  <a:pt x="135" y="142"/>
                  <a:pt x="88" y="129"/>
                  <a:pt x="47" y="102"/>
                </a:cubicBezTo>
                <a:cubicBezTo>
                  <a:pt x="54" y="162"/>
                  <a:pt x="13" y="176"/>
                  <a:pt x="0" y="223"/>
                </a:cubicBezTo>
                <a:cubicBezTo>
                  <a:pt x="67" y="284"/>
                  <a:pt x="122" y="250"/>
                  <a:pt x="196" y="277"/>
                </a:cubicBezTo>
                <a:cubicBezTo>
                  <a:pt x="203" y="284"/>
                  <a:pt x="216" y="291"/>
                  <a:pt x="223" y="297"/>
                </a:cubicBezTo>
                <a:cubicBezTo>
                  <a:pt x="182" y="311"/>
                  <a:pt x="236" y="324"/>
                  <a:pt x="250" y="351"/>
                </a:cubicBezTo>
                <a:cubicBezTo>
                  <a:pt x="223" y="358"/>
                  <a:pt x="209" y="372"/>
                  <a:pt x="196" y="365"/>
                </a:cubicBezTo>
                <a:cubicBezTo>
                  <a:pt x="189" y="358"/>
                  <a:pt x="182" y="358"/>
                  <a:pt x="176" y="351"/>
                </a:cubicBezTo>
                <a:cubicBezTo>
                  <a:pt x="169" y="385"/>
                  <a:pt x="176" y="392"/>
                  <a:pt x="196" y="405"/>
                </a:cubicBezTo>
                <a:cubicBezTo>
                  <a:pt x="209" y="412"/>
                  <a:pt x="223" y="426"/>
                  <a:pt x="223" y="446"/>
                </a:cubicBezTo>
                <a:cubicBezTo>
                  <a:pt x="216" y="446"/>
                  <a:pt x="203" y="453"/>
                  <a:pt x="196" y="459"/>
                </a:cubicBezTo>
                <a:cubicBezTo>
                  <a:pt x="135" y="493"/>
                  <a:pt x="142" y="601"/>
                  <a:pt x="74" y="669"/>
                </a:cubicBezTo>
                <a:cubicBezTo>
                  <a:pt x="122" y="682"/>
                  <a:pt x="135" y="716"/>
                  <a:pt x="196" y="716"/>
                </a:cubicBezTo>
                <a:cubicBezTo>
                  <a:pt x="196" y="716"/>
                  <a:pt x="196" y="716"/>
                  <a:pt x="203" y="716"/>
                </a:cubicBezTo>
                <a:cubicBezTo>
                  <a:pt x="216" y="682"/>
                  <a:pt x="243" y="655"/>
                  <a:pt x="270" y="642"/>
                </a:cubicBezTo>
                <a:cubicBezTo>
                  <a:pt x="304" y="628"/>
                  <a:pt x="338" y="622"/>
                  <a:pt x="371" y="635"/>
                </a:cubicBezTo>
                <a:cubicBezTo>
                  <a:pt x="385" y="642"/>
                  <a:pt x="398" y="649"/>
                  <a:pt x="412" y="655"/>
                </a:cubicBezTo>
                <a:cubicBezTo>
                  <a:pt x="412" y="682"/>
                  <a:pt x="432" y="703"/>
                  <a:pt x="452" y="716"/>
                </a:cubicBezTo>
                <a:cubicBezTo>
                  <a:pt x="473" y="723"/>
                  <a:pt x="500" y="716"/>
                  <a:pt x="513" y="689"/>
                </a:cubicBezTo>
                <a:cubicBezTo>
                  <a:pt x="473" y="689"/>
                  <a:pt x="486" y="628"/>
                  <a:pt x="452" y="615"/>
                </a:cubicBezTo>
                <a:cubicBezTo>
                  <a:pt x="446" y="615"/>
                  <a:pt x="446" y="615"/>
                  <a:pt x="439" y="615"/>
                </a:cubicBezTo>
                <a:cubicBezTo>
                  <a:pt x="425" y="622"/>
                  <a:pt x="425" y="628"/>
                  <a:pt x="419" y="635"/>
                </a:cubicBezTo>
                <a:cubicBezTo>
                  <a:pt x="405" y="601"/>
                  <a:pt x="398" y="594"/>
                  <a:pt x="452" y="594"/>
                </a:cubicBezTo>
                <a:cubicBezTo>
                  <a:pt x="459" y="594"/>
                  <a:pt x="466" y="594"/>
                  <a:pt x="479" y="594"/>
                </a:cubicBezTo>
                <a:cubicBezTo>
                  <a:pt x="466" y="574"/>
                  <a:pt x="459" y="561"/>
                  <a:pt x="452" y="554"/>
                </a:cubicBezTo>
                <a:cubicBezTo>
                  <a:pt x="425" y="513"/>
                  <a:pt x="398" y="507"/>
                  <a:pt x="398" y="446"/>
                </a:cubicBezTo>
                <a:cubicBezTo>
                  <a:pt x="392" y="446"/>
                  <a:pt x="378" y="446"/>
                  <a:pt x="371" y="439"/>
                </a:cubicBezTo>
                <a:cubicBezTo>
                  <a:pt x="317" y="432"/>
                  <a:pt x="297" y="446"/>
                  <a:pt x="277" y="426"/>
                </a:cubicBezTo>
                <a:cubicBezTo>
                  <a:pt x="304" y="392"/>
                  <a:pt x="338" y="365"/>
                  <a:pt x="371" y="331"/>
                </a:cubicBezTo>
                <a:cubicBezTo>
                  <a:pt x="398" y="318"/>
                  <a:pt x="425" y="297"/>
                  <a:pt x="452" y="284"/>
                </a:cubicBezTo>
                <a:cubicBezTo>
                  <a:pt x="486" y="270"/>
                  <a:pt x="527" y="257"/>
                  <a:pt x="567" y="257"/>
                </a:cubicBezTo>
                <a:cubicBezTo>
                  <a:pt x="594" y="257"/>
                  <a:pt x="621" y="257"/>
                  <a:pt x="655" y="264"/>
                </a:cubicBezTo>
                <a:cubicBezTo>
                  <a:pt x="662" y="264"/>
                  <a:pt x="675" y="270"/>
                  <a:pt x="682" y="270"/>
                </a:cubicBezTo>
                <a:cubicBezTo>
                  <a:pt x="689" y="270"/>
                  <a:pt x="695" y="270"/>
                  <a:pt x="702" y="277"/>
                </a:cubicBezTo>
                <a:cubicBezTo>
                  <a:pt x="695" y="277"/>
                  <a:pt x="689" y="277"/>
                  <a:pt x="682" y="284"/>
                </a:cubicBezTo>
                <a:cubicBezTo>
                  <a:pt x="675" y="284"/>
                  <a:pt x="662" y="291"/>
                  <a:pt x="655" y="304"/>
                </a:cubicBezTo>
                <a:cubicBezTo>
                  <a:pt x="601" y="351"/>
                  <a:pt x="608" y="439"/>
                  <a:pt x="601" y="493"/>
                </a:cubicBezTo>
                <a:cubicBezTo>
                  <a:pt x="621" y="500"/>
                  <a:pt x="635" y="507"/>
                  <a:pt x="655" y="520"/>
                </a:cubicBezTo>
                <a:cubicBezTo>
                  <a:pt x="662" y="527"/>
                  <a:pt x="675" y="534"/>
                  <a:pt x="682" y="540"/>
                </a:cubicBezTo>
                <a:cubicBezTo>
                  <a:pt x="709" y="561"/>
                  <a:pt x="729" y="581"/>
                  <a:pt x="749" y="608"/>
                </a:cubicBezTo>
                <a:cubicBezTo>
                  <a:pt x="763" y="635"/>
                  <a:pt x="776" y="655"/>
                  <a:pt x="790" y="682"/>
                </a:cubicBezTo>
                <a:cubicBezTo>
                  <a:pt x="824" y="736"/>
                  <a:pt x="851" y="790"/>
                  <a:pt x="878" y="845"/>
                </a:cubicBezTo>
                <a:cubicBezTo>
                  <a:pt x="905" y="878"/>
                  <a:pt x="932" y="919"/>
                  <a:pt x="966" y="953"/>
                </a:cubicBezTo>
                <a:cubicBezTo>
                  <a:pt x="966" y="953"/>
                  <a:pt x="972" y="959"/>
                  <a:pt x="979" y="966"/>
                </a:cubicBezTo>
                <a:cubicBezTo>
                  <a:pt x="972" y="892"/>
                  <a:pt x="986" y="926"/>
                  <a:pt x="1020" y="939"/>
                </a:cubicBezTo>
                <a:cubicBezTo>
                  <a:pt x="1026" y="939"/>
                  <a:pt x="1040" y="946"/>
                  <a:pt x="1053" y="939"/>
                </a:cubicBezTo>
                <a:cubicBezTo>
                  <a:pt x="1053" y="912"/>
                  <a:pt x="1053" y="892"/>
                  <a:pt x="1040" y="878"/>
                </a:cubicBezTo>
                <a:cubicBezTo>
                  <a:pt x="1053" y="885"/>
                  <a:pt x="1074" y="885"/>
                  <a:pt x="1101" y="878"/>
                </a:cubicBezTo>
                <a:cubicBezTo>
                  <a:pt x="1148" y="784"/>
                  <a:pt x="1080" y="770"/>
                  <a:pt x="1020" y="763"/>
                </a:cubicBezTo>
                <a:cubicBezTo>
                  <a:pt x="999" y="763"/>
                  <a:pt x="986" y="757"/>
                  <a:pt x="972" y="757"/>
                </a:cubicBezTo>
                <a:cubicBezTo>
                  <a:pt x="979" y="777"/>
                  <a:pt x="972" y="790"/>
                  <a:pt x="966" y="797"/>
                </a:cubicBezTo>
                <a:cubicBezTo>
                  <a:pt x="966" y="797"/>
                  <a:pt x="966" y="797"/>
                  <a:pt x="966" y="790"/>
                </a:cubicBezTo>
                <a:cubicBezTo>
                  <a:pt x="959" y="784"/>
                  <a:pt x="959" y="777"/>
                  <a:pt x="952" y="770"/>
                </a:cubicBezTo>
                <a:cubicBezTo>
                  <a:pt x="959" y="763"/>
                  <a:pt x="959" y="757"/>
                  <a:pt x="966" y="757"/>
                </a:cubicBezTo>
                <a:cubicBezTo>
                  <a:pt x="979" y="750"/>
                  <a:pt x="993" y="743"/>
                  <a:pt x="1020" y="743"/>
                </a:cubicBezTo>
                <a:cubicBezTo>
                  <a:pt x="1053" y="743"/>
                  <a:pt x="1101" y="743"/>
                  <a:pt x="1128" y="736"/>
                </a:cubicBezTo>
                <a:cubicBezTo>
                  <a:pt x="1141" y="730"/>
                  <a:pt x="1155" y="716"/>
                  <a:pt x="1155" y="696"/>
                </a:cubicBezTo>
                <a:cubicBezTo>
                  <a:pt x="1141" y="696"/>
                  <a:pt x="1134" y="696"/>
                  <a:pt x="1128" y="696"/>
                </a:cubicBezTo>
                <a:cubicBezTo>
                  <a:pt x="1080" y="689"/>
                  <a:pt x="1047" y="676"/>
                  <a:pt x="1020" y="669"/>
                </a:cubicBezTo>
                <a:cubicBezTo>
                  <a:pt x="999" y="662"/>
                  <a:pt x="979" y="655"/>
                  <a:pt x="966" y="649"/>
                </a:cubicBezTo>
                <a:cubicBezTo>
                  <a:pt x="952" y="649"/>
                  <a:pt x="945" y="649"/>
                  <a:pt x="939" y="649"/>
                </a:cubicBezTo>
                <a:cubicBezTo>
                  <a:pt x="939" y="567"/>
                  <a:pt x="959" y="473"/>
                  <a:pt x="891" y="466"/>
                </a:cubicBezTo>
                <a:cubicBezTo>
                  <a:pt x="885" y="473"/>
                  <a:pt x="885" y="480"/>
                  <a:pt x="878" y="486"/>
                </a:cubicBezTo>
                <a:cubicBezTo>
                  <a:pt x="871" y="507"/>
                  <a:pt x="871" y="547"/>
                  <a:pt x="878" y="581"/>
                </a:cubicBezTo>
                <a:cubicBezTo>
                  <a:pt x="885" y="601"/>
                  <a:pt x="898" y="628"/>
                  <a:pt x="905" y="649"/>
                </a:cubicBezTo>
                <a:cubicBezTo>
                  <a:pt x="898" y="649"/>
                  <a:pt x="891" y="655"/>
                  <a:pt x="878" y="655"/>
                </a:cubicBezTo>
                <a:cubicBezTo>
                  <a:pt x="871" y="662"/>
                  <a:pt x="864" y="662"/>
                  <a:pt x="851" y="669"/>
                </a:cubicBezTo>
                <a:cubicBezTo>
                  <a:pt x="851" y="601"/>
                  <a:pt x="803" y="520"/>
                  <a:pt x="790" y="446"/>
                </a:cubicBezTo>
                <a:cubicBezTo>
                  <a:pt x="783" y="419"/>
                  <a:pt x="783" y="399"/>
                  <a:pt x="790" y="372"/>
                </a:cubicBezTo>
                <a:cubicBezTo>
                  <a:pt x="797" y="351"/>
                  <a:pt x="810" y="338"/>
                  <a:pt x="830" y="324"/>
                </a:cubicBezTo>
                <a:cubicBezTo>
                  <a:pt x="851" y="318"/>
                  <a:pt x="864" y="324"/>
                  <a:pt x="878" y="331"/>
                </a:cubicBezTo>
                <a:cubicBezTo>
                  <a:pt x="925" y="351"/>
                  <a:pt x="918" y="419"/>
                  <a:pt x="966" y="412"/>
                </a:cubicBezTo>
                <a:cubicBezTo>
                  <a:pt x="972" y="412"/>
                  <a:pt x="986" y="405"/>
                  <a:pt x="1006" y="399"/>
                </a:cubicBezTo>
                <a:cubicBezTo>
                  <a:pt x="986" y="426"/>
                  <a:pt x="972" y="466"/>
                  <a:pt x="979" y="520"/>
                </a:cubicBezTo>
                <a:cubicBezTo>
                  <a:pt x="993" y="527"/>
                  <a:pt x="1006" y="534"/>
                  <a:pt x="1020" y="534"/>
                </a:cubicBezTo>
                <a:cubicBezTo>
                  <a:pt x="1053" y="547"/>
                  <a:pt x="1094" y="547"/>
                  <a:pt x="1128" y="534"/>
                </a:cubicBezTo>
                <a:cubicBezTo>
                  <a:pt x="1175" y="520"/>
                  <a:pt x="1215" y="500"/>
                  <a:pt x="1256" y="486"/>
                </a:cubicBezTo>
                <a:cubicBezTo>
                  <a:pt x="1290" y="480"/>
                  <a:pt x="1323" y="486"/>
                  <a:pt x="1357" y="547"/>
                </a:cubicBezTo>
                <a:cubicBezTo>
                  <a:pt x="1425" y="527"/>
                  <a:pt x="1404" y="412"/>
                  <a:pt x="1404" y="324"/>
                </a:cubicBezTo>
                <a:cubicBezTo>
                  <a:pt x="1337" y="311"/>
                  <a:pt x="1330" y="250"/>
                  <a:pt x="1256" y="250"/>
                </a:cubicBezTo>
                <a:cubicBezTo>
                  <a:pt x="1209" y="297"/>
                  <a:pt x="1168" y="304"/>
                  <a:pt x="1128" y="284"/>
                </a:cubicBezTo>
                <a:cubicBezTo>
                  <a:pt x="1087" y="270"/>
                  <a:pt x="1047" y="237"/>
                  <a:pt x="1020" y="196"/>
                </a:cubicBezTo>
                <a:cubicBezTo>
                  <a:pt x="999" y="169"/>
                  <a:pt x="979" y="149"/>
                  <a:pt x="966" y="129"/>
                </a:cubicBezTo>
                <a:cubicBezTo>
                  <a:pt x="952" y="108"/>
                  <a:pt x="952" y="108"/>
                  <a:pt x="952" y="108"/>
                </a:cubicBezTo>
                <a:cubicBezTo>
                  <a:pt x="959" y="108"/>
                  <a:pt x="959" y="108"/>
                  <a:pt x="966" y="102"/>
                </a:cubicBezTo>
                <a:cubicBezTo>
                  <a:pt x="999" y="75"/>
                  <a:pt x="1020" y="21"/>
                  <a:pt x="986" y="0"/>
                </a:cubicBezTo>
                <a:cubicBezTo>
                  <a:pt x="986" y="14"/>
                  <a:pt x="972" y="27"/>
                  <a:pt x="966" y="41"/>
                </a:cubicBezTo>
                <a:cubicBezTo>
                  <a:pt x="939" y="68"/>
                  <a:pt x="898" y="81"/>
                  <a:pt x="891" y="122"/>
                </a:cubicBezTo>
                <a:cubicBezTo>
                  <a:pt x="898" y="129"/>
                  <a:pt x="905" y="129"/>
                  <a:pt x="918" y="122"/>
                </a:cubicBezTo>
                <a:cubicBezTo>
                  <a:pt x="905" y="135"/>
                  <a:pt x="898" y="149"/>
                  <a:pt x="878" y="149"/>
                </a:cubicBezTo>
                <a:cubicBezTo>
                  <a:pt x="851" y="142"/>
                  <a:pt x="824" y="142"/>
                  <a:pt x="790" y="135"/>
                </a:cubicBezTo>
                <a:cubicBezTo>
                  <a:pt x="776" y="135"/>
                  <a:pt x="763" y="135"/>
                  <a:pt x="749" y="135"/>
                </a:cubicBezTo>
                <a:cubicBezTo>
                  <a:pt x="729" y="129"/>
                  <a:pt x="709" y="129"/>
                  <a:pt x="682" y="129"/>
                </a:cubicBezTo>
                <a:cubicBezTo>
                  <a:pt x="675" y="129"/>
                  <a:pt x="662" y="129"/>
                  <a:pt x="655" y="129"/>
                </a:cubicBezTo>
                <a:cubicBezTo>
                  <a:pt x="628" y="135"/>
                  <a:pt x="594" y="135"/>
                  <a:pt x="567" y="13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47" name="Freeform 335"/>
          <p:cNvSpPr>
            <a:spLocks noChangeArrowheads="1"/>
          </p:cNvSpPr>
          <p:nvPr/>
        </p:nvSpPr>
        <p:spPr bwMode="auto">
          <a:xfrm>
            <a:off x="10340975" y="2243932"/>
            <a:ext cx="49213" cy="65881"/>
          </a:xfrm>
          <a:custGeom>
            <a:avLst/>
            <a:gdLst>
              <a:gd name="T0" fmla="*/ 94502 w 190"/>
              <a:gd name="T1" fmla="*/ 84411 h 251"/>
              <a:gd name="T2" fmla="*/ 94502 w 190"/>
              <a:gd name="T3" fmla="*/ 84411 h 251"/>
              <a:gd name="T4" fmla="*/ 98137 w 190"/>
              <a:gd name="T5" fmla="*/ 67216 h 251"/>
              <a:gd name="T6" fmla="*/ 94502 w 190"/>
              <a:gd name="T7" fmla="*/ 67216 h 251"/>
              <a:gd name="T8" fmla="*/ 90867 w 190"/>
              <a:gd name="T9" fmla="*/ 67216 h 251"/>
              <a:gd name="T10" fmla="*/ 87752 w 190"/>
              <a:gd name="T11" fmla="*/ 53148 h 251"/>
              <a:gd name="T12" fmla="*/ 76848 w 190"/>
              <a:gd name="T13" fmla="*/ 14069 h 251"/>
              <a:gd name="T14" fmla="*/ 45174 w 190"/>
              <a:gd name="T15" fmla="*/ 39079 h 251"/>
              <a:gd name="T16" fmla="*/ 24404 w 190"/>
              <a:gd name="T17" fmla="*/ 39079 h 251"/>
              <a:gd name="T18" fmla="*/ 0 w 190"/>
              <a:gd name="T19" fmla="*/ 130264 h 251"/>
              <a:gd name="T20" fmla="*/ 45174 w 190"/>
              <a:gd name="T21" fmla="*/ 91706 h 251"/>
              <a:gd name="T22" fmla="*/ 45174 w 190"/>
              <a:gd name="T23" fmla="*/ 73990 h 251"/>
              <a:gd name="T24" fmla="*/ 84117 w 190"/>
              <a:gd name="T25" fmla="*/ 116195 h 251"/>
              <a:gd name="T26" fmla="*/ 87752 w 190"/>
              <a:gd name="T27" fmla="*/ 102127 h 251"/>
              <a:gd name="T28" fmla="*/ 94502 w 190"/>
              <a:gd name="T29" fmla="*/ 84411 h 25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90" h="251">
                <a:moveTo>
                  <a:pt x="182" y="162"/>
                </a:moveTo>
                <a:lnTo>
                  <a:pt x="182" y="162"/>
                </a:lnTo>
                <a:cubicBezTo>
                  <a:pt x="189" y="156"/>
                  <a:pt x="189" y="142"/>
                  <a:pt x="189" y="129"/>
                </a:cubicBezTo>
                <a:lnTo>
                  <a:pt x="182" y="129"/>
                </a:lnTo>
                <a:lnTo>
                  <a:pt x="175" y="129"/>
                </a:lnTo>
                <a:cubicBezTo>
                  <a:pt x="175" y="115"/>
                  <a:pt x="169" y="108"/>
                  <a:pt x="169" y="102"/>
                </a:cubicBezTo>
                <a:cubicBezTo>
                  <a:pt x="155" y="81"/>
                  <a:pt x="135" y="68"/>
                  <a:pt x="148" y="27"/>
                </a:cubicBezTo>
                <a:cubicBezTo>
                  <a:pt x="87" y="0"/>
                  <a:pt x="115" y="68"/>
                  <a:pt x="87" y="75"/>
                </a:cubicBezTo>
                <a:cubicBezTo>
                  <a:pt x="81" y="81"/>
                  <a:pt x="67" y="81"/>
                  <a:pt x="47" y="75"/>
                </a:cubicBezTo>
                <a:cubicBezTo>
                  <a:pt x="101" y="203"/>
                  <a:pt x="13" y="142"/>
                  <a:pt x="0" y="250"/>
                </a:cubicBezTo>
                <a:cubicBezTo>
                  <a:pt x="60" y="243"/>
                  <a:pt x="74" y="210"/>
                  <a:pt x="87" y="176"/>
                </a:cubicBezTo>
                <a:cubicBezTo>
                  <a:pt x="87" y="162"/>
                  <a:pt x="87" y="156"/>
                  <a:pt x="87" y="142"/>
                </a:cubicBezTo>
                <a:cubicBezTo>
                  <a:pt x="94" y="189"/>
                  <a:pt x="128" y="210"/>
                  <a:pt x="162" y="223"/>
                </a:cubicBezTo>
                <a:cubicBezTo>
                  <a:pt x="162" y="216"/>
                  <a:pt x="162" y="203"/>
                  <a:pt x="169" y="196"/>
                </a:cubicBezTo>
                <a:cubicBezTo>
                  <a:pt x="169" y="183"/>
                  <a:pt x="175" y="176"/>
                  <a:pt x="182" y="162"/>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48" name="Freeform 336"/>
          <p:cNvSpPr>
            <a:spLocks noChangeArrowheads="1"/>
          </p:cNvSpPr>
          <p:nvPr/>
        </p:nvSpPr>
        <p:spPr bwMode="auto">
          <a:xfrm>
            <a:off x="10741025" y="2286794"/>
            <a:ext cx="48419" cy="35719"/>
          </a:xfrm>
          <a:custGeom>
            <a:avLst/>
            <a:gdLst>
              <a:gd name="T0" fmla="*/ 0 w 184"/>
              <a:gd name="T1" fmla="*/ 14121 h 136"/>
              <a:gd name="T2" fmla="*/ 0 w 184"/>
              <a:gd name="T3" fmla="*/ 14121 h 136"/>
              <a:gd name="T4" fmla="*/ 42421 w 184"/>
              <a:gd name="T5" fmla="*/ 67469 h 136"/>
              <a:gd name="T6" fmla="*/ 49753 w 184"/>
              <a:gd name="T7" fmla="*/ 56486 h 136"/>
              <a:gd name="T8" fmla="*/ 95839 w 184"/>
              <a:gd name="T9" fmla="*/ 14121 h 136"/>
              <a:gd name="T10" fmla="*/ 49753 w 184"/>
              <a:gd name="T11" fmla="*/ 0 h 136"/>
              <a:gd name="T12" fmla="*/ 0 w 184"/>
              <a:gd name="T13" fmla="*/ 14121 h 13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84" h="136">
                <a:moveTo>
                  <a:pt x="0" y="27"/>
                </a:moveTo>
                <a:lnTo>
                  <a:pt x="0" y="27"/>
                </a:lnTo>
                <a:cubicBezTo>
                  <a:pt x="14" y="75"/>
                  <a:pt x="14" y="135"/>
                  <a:pt x="81" y="129"/>
                </a:cubicBezTo>
                <a:cubicBezTo>
                  <a:pt x="81" y="122"/>
                  <a:pt x="88" y="115"/>
                  <a:pt x="95" y="108"/>
                </a:cubicBezTo>
                <a:cubicBezTo>
                  <a:pt x="122" y="81"/>
                  <a:pt x="162" y="68"/>
                  <a:pt x="183" y="27"/>
                </a:cubicBezTo>
                <a:cubicBezTo>
                  <a:pt x="162" y="14"/>
                  <a:pt x="129" y="0"/>
                  <a:pt x="95" y="0"/>
                </a:cubicBezTo>
                <a:cubicBezTo>
                  <a:pt x="54" y="0"/>
                  <a:pt x="21" y="14"/>
                  <a:pt x="0" y="2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49" name="Freeform 337"/>
          <p:cNvSpPr>
            <a:spLocks noChangeArrowheads="1"/>
          </p:cNvSpPr>
          <p:nvPr/>
        </p:nvSpPr>
        <p:spPr bwMode="auto">
          <a:xfrm>
            <a:off x="10774363" y="2531269"/>
            <a:ext cx="84932" cy="77788"/>
          </a:xfrm>
          <a:custGeom>
            <a:avLst/>
            <a:gdLst>
              <a:gd name="T0" fmla="*/ 38658 w 325"/>
              <a:gd name="T1" fmla="*/ 88484 h 298"/>
              <a:gd name="T2" fmla="*/ 38658 w 325"/>
              <a:gd name="T3" fmla="*/ 88484 h 298"/>
              <a:gd name="T4" fmla="*/ 0 w 325"/>
              <a:gd name="T5" fmla="*/ 141365 h 298"/>
              <a:gd name="T6" fmla="*/ 38658 w 325"/>
              <a:gd name="T7" fmla="*/ 155501 h 298"/>
              <a:gd name="T8" fmla="*/ 63211 w 325"/>
              <a:gd name="T9" fmla="*/ 152360 h 298"/>
              <a:gd name="T10" fmla="*/ 130601 w 325"/>
              <a:gd name="T11" fmla="*/ 95290 h 298"/>
              <a:gd name="T12" fmla="*/ 169259 w 325"/>
              <a:gd name="T13" fmla="*/ 78013 h 298"/>
              <a:gd name="T14" fmla="*/ 169259 w 325"/>
              <a:gd name="T15" fmla="*/ 14136 h 298"/>
              <a:gd name="T16" fmla="*/ 130601 w 325"/>
              <a:gd name="T17" fmla="*/ 0 h 298"/>
              <a:gd name="T18" fmla="*/ 105525 w 325"/>
              <a:gd name="T19" fmla="*/ 78013 h 298"/>
              <a:gd name="T20" fmla="*/ 63211 w 325"/>
              <a:gd name="T21" fmla="*/ 84819 h 298"/>
              <a:gd name="T22" fmla="*/ 38658 w 325"/>
              <a:gd name="T23" fmla="*/ 88484 h 29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325" h="298">
                <a:moveTo>
                  <a:pt x="74" y="169"/>
                </a:moveTo>
                <a:lnTo>
                  <a:pt x="74" y="169"/>
                </a:lnTo>
                <a:cubicBezTo>
                  <a:pt x="40" y="182"/>
                  <a:pt x="13" y="209"/>
                  <a:pt x="0" y="270"/>
                </a:cubicBezTo>
                <a:cubicBezTo>
                  <a:pt x="27" y="291"/>
                  <a:pt x="54" y="297"/>
                  <a:pt x="74" y="297"/>
                </a:cubicBezTo>
                <a:cubicBezTo>
                  <a:pt x="94" y="297"/>
                  <a:pt x="108" y="291"/>
                  <a:pt x="121" y="291"/>
                </a:cubicBezTo>
                <a:cubicBezTo>
                  <a:pt x="168" y="270"/>
                  <a:pt x="209" y="216"/>
                  <a:pt x="250" y="182"/>
                </a:cubicBezTo>
                <a:cubicBezTo>
                  <a:pt x="277" y="169"/>
                  <a:pt x="297" y="155"/>
                  <a:pt x="324" y="149"/>
                </a:cubicBezTo>
                <a:cubicBezTo>
                  <a:pt x="324" y="27"/>
                  <a:pt x="324" y="27"/>
                  <a:pt x="324" y="27"/>
                </a:cubicBezTo>
                <a:cubicBezTo>
                  <a:pt x="290" y="27"/>
                  <a:pt x="270" y="14"/>
                  <a:pt x="250" y="0"/>
                </a:cubicBezTo>
                <a:cubicBezTo>
                  <a:pt x="209" y="27"/>
                  <a:pt x="189" y="68"/>
                  <a:pt x="202" y="149"/>
                </a:cubicBezTo>
                <a:cubicBezTo>
                  <a:pt x="175" y="155"/>
                  <a:pt x="148" y="155"/>
                  <a:pt x="121" y="162"/>
                </a:cubicBezTo>
                <a:cubicBezTo>
                  <a:pt x="108" y="162"/>
                  <a:pt x="87" y="169"/>
                  <a:pt x="74" y="169"/>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50" name="Freeform 338"/>
          <p:cNvSpPr>
            <a:spLocks noChangeArrowheads="1"/>
          </p:cNvSpPr>
          <p:nvPr/>
        </p:nvSpPr>
        <p:spPr bwMode="auto">
          <a:xfrm>
            <a:off x="10610850" y="2200275"/>
            <a:ext cx="82550" cy="50007"/>
          </a:xfrm>
          <a:custGeom>
            <a:avLst/>
            <a:gdLst>
              <a:gd name="T0" fmla="*/ 90908 w 318"/>
              <a:gd name="T1" fmla="*/ 31156 h 190"/>
              <a:gd name="T2" fmla="*/ 90908 w 318"/>
              <a:gd name="T3" fmla="*/ 31156 h 190"/>
              <a:gd name="T4" fmla="*/ 73765 w 318"/>
              <a:gd name="T5" fmla="*/ 38426 h 190"/>
              <a:gd name="T6" fmla="*/ 28052 w 318"/>
              <a:gd name="T7" fmla="*/ 66467 h 190"/>
              <a:gd name="T8" fmla="*/ 0 w 318"/>
              <a:gd name="T9" fmla="*/ 98143 h 190"/>
              <a:gd name="T10" fmla="*/ 28052 w 318"/>
              <a:gd name="T11" fmla="*/ 94508 h 190"/>
              <a:gd name="T12" fmla="*/ 73765 w 318"/>
              <a:gd name="T13" fmla="*/ 84122 h 190"/>
              <a:gd name="T14" fmla="*/ 87791 w 318"/>
              <a:gd name="T15" fmla="*/ 70102 h 190"/>
              <a:gd name="T16" fmla="*/ 101817 w 318"/>
              <a:gd name="T17" fmla="*/ 84122 h 190"/>
              <a:gd name="T18" fmla="*/ 157920 w 318"/>
              <a:gd name="T19" fmla="*/ 84122 h 190"/>
              <a:gd name="T20" fmla="*/ 164674 w 318"/>
              <a:gd name="T21" fmla="*/ 73218 h 190"/>
              <a:gd name="T22" fmla="*/ 157920 w 318"/>
              <a:gd name="T23" fmla="*/ 76853 h 190"/>
              <a:gd name="T24" fmla="*/ 136622 w 318"/>
              <a:gd name="T25" fmla="*/ 10385 h 190"/>
              <a:gd name="T26" fmla="*/ 101817 w 318"/>
              <a:gd name="T27" fmla="*/ 0 h 190"/>
              <a:gd name="T28" fmla="*/ 98181 w 318"/>
              <a:gd name="T29" fmla="*/ 0 h 190"/>
              <a:gd name="T30" fmla="*/ 101817 w 318"/>
              <a:gd name="T31" fmla="*/ 3116 h 190"/>
              <a:gd name="T32" fmla="*/ 101817 w 318"/>
              <a:gd name="T33" fmla="*/ 34791 h 190"/>
              <a:gd name="T34" fmla="*/ 90908 w 318"/>
              <a:gd name="T35" fmla="*/ 42061 h 190"/>
              <a:gd name="T36" fmla="*/ 90908 w 318"/>
              <a:gd name="T37" fmla="*/ 31156 h 19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318" h="190">
                <a:moveTo>
                  <a:pt x="175" y="60"/>
                </a:moveTo>
                <a:lnTo>
                  <a:pt x="175" y="60"/>
                </a:lnTo>
                <a:cubicBezTo>
                  <a:pt x="162" y="67"/>
                  <a:pt x="148" y="67"/>
                  <a:pt x="142" y="74"/>
                </a:cubicBezTo>
                <a:cubicBezTo>
                  <a:pt x="101" y="81"/>
                  <a:pt x="81" y="101"/>
                  <a:pt x="54" y="128"/>
                </a:cubicBezTo>
                <a:cubicBezTo>
                  <a:pt x="33" y="148"/>
                  <a:pt x="20" y="168"/>
                  <a:pt x="0" y="189"/>
                </a:cubicBezTo>
                <a:cubicBezTo>
                  <a:pt x="20" y="189"/>
                  <a:pt x="40" y="189"/>
                  <a:pt x="54" y="182"/>
                </a:cubicBezTo>
                <a:cubicBezTo>
                  <a:pt x="88" y="182"/>
                  <a:pt x="121" y="175"/>
                  <a:pt x="142" y="162"/>
                </a:cubicBezTo>
                <a:cubicBezTo>
                  <a:pt x="148" y="155"/>
                  <a:pt x="162" y="141"/>
                  <a:pt x="169" y="135"/>
                </a:cubicBezTo>
                <a:cubicBezTo>
                  <a:pt x="169" y="141"/>
                  <a:pt x="182" y="155"/>
                  <a:pt x="196" y="162"/>
                </a:cubicBezTo>
                <a:cubicBezTo>
                  <a:pt x="223" y="175"/>
                  <a:pt x="277" y="182"/>
                  <a:pt x="304" y="162"/>
                </a:cubicBezTo>
                <a:cubicBezTo>
                  <a:pt x="310" y="155"/>
                  <a:pt x="310" y="155"/>
                  <a:pt x="317" y="141"/>
                </a:cubicBezTo>
                <a:cubicBezTo>
                  <a:pt x="310" y="148"/>
                  <a:pt x="304" y="148"/>
                  <a:pt x="304" y="148"/>
                </a:cubicBezTo>
                <a:cubicBezTo>
                  <a:pt x="209" y="168"/>
                  <a:pt x="236" y="47"/>
                  <a:pt x="263" y="20"/>
                </a:cubicBezTo>
                <a:cubicBezTo>
                  <a:pt x="229" y="20"/>
                  <a:pt x="209" y="13"/>
                  <a:pt x="196" y="0"/>
                </a:cubicBezTo>
                <a:cubicBezTo>
                  <a:pt x="189" y="0"/>
                  <a:pt x="189" y="0"/>
                  <a:pt x="189" y="0"/>
                </a:cubicBezTo>
                <a:cubicBezTo>
                  <a:pt x="189" y="0"/>
                  <a:pt x="189" y="0"/>
                  <a:pt x="196" y="6"/>
                </a:cubicBezTo>
                <a:cubicBezTo>
                  <a:pt x="216" y="47"/>
                  <a:pt x="202" y="54"/>
                  <a:pt x="196" y="67"/>
                </a:cubicBezTo>
                <a:cubicBezTo>
                  <a:pt x="189" y="67"/>
                  <a:pt x="182" y="74"/>
                  <a:pt x="175" y="81"/>
                </a:cubicBezTo>
                <a:cubicBezTo>
                  <a:pt x="175" y="74"/>
                  <a:pt x="175" y="67"/>
                  <a:pt x="175" y="6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51" name="Freeform 339"/>
          <p:cNvSpPr>
            <a:spLocks noChangeArrowheads="1"/>
          </p:cNvSpPr>
          <p:nvPr/>
        </p:nvSpPr>
        <p:spPr bwMode="auto">
          <a:xfrm>
            <a:off x="10291763" y="2340769"/>
            <a:ext cx="79375" cy="84931"/>
          </a:xfrm>
          <a:custGeom>
            <a:avLst/>
            <a:gdLst>
              <a:gd name="T0" fmla="*/ 143258 w 305"/>
              <a:gd name="T1" fmla="*/ 133744 h 325"/>
              <a:gd name="T2" fmla="*/ 143258 w 305"/>
              <a:gd name="T3" fmla="*/ 133744 h 325"/>
              <a:gd name="T4" fmla="*/ 157792 w 305"/>
              <a:gd name="T5" fmla="*/ 102398 h 325"/>
              <a:gd name="T6" fmla="*/ 143258 w 305"/>
              <a:gd name="T7" fmla="*/ 91426 h 325"/>
              <a:gd name="T8" fmla="*/ 76820 w 305"/>
              <a:gd name="T9" fmla="*/ 88292 h 325"/>
              <a:gd name="T10" fmla="*/ 66439 w 305"/>
              <a:gd name="T11" fmla="*/ 77321 h 325"/>
              <a:gd name="T12" fmla="*/ 76820 w 305"/>
              <a:gd name="T13" fmla="*/ 70529 h 325"/>
              <a:gd name="T14" fmla="*/ 80453 w 305"/>
              <a:gd name="T15" fmla="*/ 0 h 325"/>
              <a:gd name="T16" fmla="*/ 76820 w 305"/>
              <a:gd name="T17" fmla="*/ 6792 h 325"/>
              <a:gd name="T18" fmla="*/ 42043 w 305"/>
              <a:gd name="T19" fmla="*/ 14106 h 325"/>
              <a:gd name="T20" fmla="*/ 42043 w 305"/>
              <a:gd name="T21" fmla="*/ 130609 h 325"/>
              <a:gd name="T22" fmla="*/ 76820 w 305"/>
              <a:gd name="T23" fmla="*/ 112846 h 325"/>
              <a:gd name="T24" fmla="*/ 118863 w 305"/>
              <a:gd name="T25" fmla="*/ 102398 h 325"/>
              <a:gd name="T26" fmla="*/ 94468 w 305"/>
              <a:gd name="T27" fmla="*/ 169270 h 325"/>
              <a:gd name="T28" fmla="*/ 143258 w 305"/>
              <a:gd name="T29" fmla="*/ 133744 h 32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305" h="325">
                <a:moveTo>
                  <a:pt x="276" y="256"/>
                </a:moveTo>
                <a:lnTo>
                  <a:pt x="276" y="256"/>
                </a:lnTo>
                <a:cubicBezTo>
                  <a:pt x="283" y="243"/>
                  <a:pt x="297" y="223"/>
                  <a:pt x="304" y="196"/>
                </a:cubicBezTo>
                <a:cubicBezTo>
                  <a:pt x="297" y="189"/>
                  <a:pt x="290" y="182"/>
                  <a:pt x="276" y="175"/>
                </a:cubicBezTo>
                <a:cubicBezTo>
                  <a:pt x="236" y="169"/>
                  <a:pt x="182" y="182"/>
                  <a:pt x="148" y="169"/>
                </a:cubicBezTo>
                <a:cubicBezTo>
                  <a:pt x="141" y="169"/>
                  <a:pt x="135" y="162"/>
                  <a:pt x="128" y="148"/>
                </a:cubicBezTo>
                <a:cubicBezTo>
                  <a:pt x="135" y="148"/>
                  <a:pt x="141" y="142"/>
                  <a:pt x="148" y="135"/>
                </a:cubicBezTo>
                <a:cubicBezTo>
                  <a:pt x="182" y="101"/>
                  <a:pt x="202" y="20"/>
                  <a:pt x="155" y="0"/>
                </a:cubicBezTo>
                <a:cubicBezTo>
                  <a:pt x="155" y="7"/>
                  <a:pt x="155" y="7"/>
                  <a:pt x="148" y="13"/>
                </a:cubicBezTo>
                <a:cubicBezTo>
                  <a:pt x="141" y="27"/>
                  <a:pt x="108" y="27"/>
                  <a:pt x="81" y="27"/>
                </a:cubicBezTo>
                <a:cubicBezTo>
                  <a:pt x="182" y="182"/>
                  <a:pt x="0" y="88"/>
                  <a:pt x="81" y="250"/>
                </a:cubicBezTo>
                <a:cubicBezTo>
                  <a:pt x="121" y="256"/>
                  <a:pt x="135" y="236"/>
                  <a:pt x="148" y="216"/>
                </a:cubicBezTo>
                <a:cubicBezTo>
                  <a:pt x="168" y="202"/>
                  <a:pt x="182" y="189"/>
                  <a:pt x="229" y="196"/>
                </a:cubicBezTo>
                <a:cubicBezTo>
                  <a:pt x="202" y="229"/>
                  <a:pt x="202" y="290"/>
                  <a:pt x="182" y="324"/>
                </a:cubicBezTo>
                <a:cubicBezTo>
                  <a:pt x="229" y="317"/>
                  <a:pt x="256" y="290"/>
                  <a:pt x="276" y="256"/>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52" name="Freeform 340"/>
          <p:cNvSpPr>
            <a:spLocks noChangeArrowheads="1"/>
          </p:cNvSpPr>
          <p:nvPr/>
        </p:nvSpPr>
        <p:spPr bwMode="auto">
          <a:xfrm>
            <a:off x="10709275" y="2261394"/>
            <a:ext cx="28575" cy="26194"/>
          </a:xfrm>
          <a:custGeom>
            <a:avLst/>
            <a:gdLst>
              <a:gd name="T0" fmla="*/ 28416 w 109"/>
              <a:gd name="T1" fmla="*/ 45531 h 102"/>
              <a:gd name="T2" fmla="*/ 28416 w 109"/>
              <a:gd name="T3" fmla="*/ 45531 h 102"/>
              <a:gd name="T4" fmla="*/ 38940 w 109"/>
              <a:gd name="T5" fmla="*/ 52257 h 102"/>
              <a:gd name="T6" fmla="*/ 53148 w 109"/>
              <a:gd name="T7" fmla="*/ 0 h 102"/>
              <a:gd name="T8" fmla="*/ 28416 w 109"/>
              <a:gd name="T9" fmla="*/ 3622 h 102"/>
              <a:gd name="T10" fmla="*/ 0 w 109"/>
              <a:gd name="T11" fmla="*/ 24317 h 102"/>
              <a:gd name="T12" fmla="*/ 28416 w 109"/>
              <a:gd name="T13" fmla="*/ 45531 h 10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09" h="102">
                <a:moveTo>
                  <a:pt x="54" y="88"/>
                </a:moveTo>
                <a:lnTo>
                  <a:pt x="54" y="88"/>
                </a:lnTo>
                <a:cubicBezTo>
                  <a:pt x="54" y="88"/>
                  <a:pt x="67" y="94"/>
                  <a:pt x="74" y="101"/>
                </a:cubicBezTo>
                <a:cubicBezTo>
                  <a:pt x="81" y="67"/>
                  <a:pt x="108" y="54"/>
                  <a:pt x="101" y="0"/>
                </a:cubicBezTo>
                <a:cubicBezTo>
                  <a:pt x="81" y="0"/>
                  <a:pt x="67" y="7"/>
                  <a:pt x="54" y="7"/>
                </a:cubicBezTo>
                <a:cubicBezTo>
                  <a:pt x="27" y="13"/>
                  <a:pt x="7" y="27"/>
                  <a:pt x="0" y="47"/>
                </a:cubicBezTo>
                <a:cubicBezTo>
                  <a:pt x="27" y="54"/>
                  <a:pt x="34" y="74"/>
                  <a:pt x="54" y="8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53" name="Freeform 341"/>
          <p:cNvSpPr>
            <a:spLocks noChangeArrowheads="1"/>
          </p:cNvSpPr>
          <p:nvPr/>
        </p:nvSpPr>
        <p:spPr bwMode="auto">
          <a:xfrm>
            <a:off x="10644188" y="2309813"/>
            <a:ext cx="34925" cy="65088"/>
          </a:xfrm>
          <a:custGeom>
            <a:avLst/>
            <a:gdLst>
              <a:gd name="T0" fmla="*/ 66940 w 136"/>
              <a:gd name="T1" fmla="*/ 38559 h 251"/>
              <a:gd name="T2" fmla="*/ 66940 w 136"/>
              <a:gd name="T3" fmla="*/ 38559 h 251"/>
              <a:gd name="T4" fmla="*/ 56481 w 136"/>
              <a:gd name="T5" fmla="*/ 31785 h 251"/>
              <a:gd name="T6" fmla="*/ 35562 w 136"/>
              <a:gd name="T7" fmla="*/ 0 h 251"/>
              <a:gd name="T8" fmla="*/ 31901 w 136"/>
              <a:gd name="T9" fmla="*/ 0 h 251"/>
              <a:gd name="T10" fmla="*/ 31901 w 136"/>
              <a:gd name="T11" fmla="*/ 21364 h 251"/>
              <a:gd name="T12" fmla="*/ 14120 w 136"/>
              <a:gd name="T13" fmla="*/ 14069 h 251"/>
              <a:gd name="T14" fmla="*/ 7322 w 136"/>
              <a:gd name="T15" fmla="*/ 105776 h 251"/>
              <a:gd name="T16" fmla="*/ 0 w 136"/>
              <a:gd name="T17" fmla="*/ 116197 h 251"/>
              <a:gd name="T18" fmla="*/ 7322 w 136"/>
              <a:gd name="T19" fmla="*/ 116197 h 251"/>
              <a:gd name="T20" fmla="*/ 35562 w 136"/>
              <a:gd name="T21" fmla="*/ 119845 h 251"/>
              <a:gd name="T22" fmla="*/ 52820 w 136"/>
              <a:gd name="T23" fmla="*/ 130266 h 251"/>
              <a:gd name="T24" fmla="*/ 66940 w 136"/>
              <a:gd name="T25" fmla="*/ 38559 h 25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36" h="251">
                <a:moveTo>
                  <a:pt x="128" y="74"/>
                </a:moveTo>
                <a:lnTo>
                  <a:pt x="128" y="74"/>
                </a:lnTo>
                <a:cubicBezTo>
                  <a:pt x="122" y="74"/>
                  <a:pt x="115" y="68"/>
                  <a:pt x="108" y="61"/>
                </a:cubicBezTo>
                <a:cubicBezTo>
                  <a:pt x="101" y="34"/>
                  <a:pt x="88" y="7"/>
                  <a:pt x="68" y="0"/>
                </a:cubicBezTo>
                <a:cubicBezTo>
                  <a:pt x="61" y="0"/>
                  <a:pt x="61" y="0"/>
                  <a:pt x="61" y="0"/>
                </a:cubicBezTo>
                <a:cubicBezTo>
                  <a:pt x="61" y="14"/>
                  <a:pt x="61" y="27"/>
                  <a:pt x="61" y="41"/>
                </a:cubicBezTo>
                <a:cubicBezTo>
                  <a:pt x="54" y="34"/>
                  <a:pt x="41" y="27"/>
                  <a:pt x="27" y="27"/>
                </a:cubicBezTo>
                <a:cubicBezTo>
                  <a:pt x="0" y="68"/>
                  <a:pt x="41" y="135"/>
                  <a:pt x="14" y="203"/>
                </a:cubicBezTo>
                <a:cubicBezTo>
                  <a:pt x="7" y="210"/>
                  <a:pt x="7" y="216"/>
                  <a:pt x="0" y="223"/>
                </a:cubicBezTo>
                <a:cubicBezTo>
                  <a:pt x="7" y="223"/>
                  <a:pt x="7" y="223"/>
                  <a:pt x="14" y="223"/>
                </a:cubicBezTo>
                <a:cubicBezTo>
                  <a:pt x="34" y="223"/>
                  <a:pt x="47" y="223"/>
                  <a:pt x="68" y="230"/>
                </a:cubicBezTo>
                <a:cubicBezTo>
                  <a:pt x="81" y="230"/>
                  <a:pt x="95" y="237"/>
                  <a:pt x="101" y="250"/>
                </a:cubicBezTo>
                <a:cubicBezTo>
                  <a:pt x="47" y="156"/>
                  <a:pt x="135" y="183"/>
                  <a:pt x="128" y="7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54" name="Freeform 342"/>
          <p:cNvSpPr>
            <a:spLocks noChangeArrowheads="1"/>
          </p:cNvSpPr>
          <p:nvPr/>
        </p:nvSpPr>
        <p:spPr bwMode="auto">
          <a:xfrm>
            <a:off x="10311607" y="2107407"/>
            <a:ext cx="38894" cy="35719"/>
          </a:xfrm>
          <a:custGeom>
            <a:avLst/>
            <a:gdLst>
              <a:gd name="T0" fmla="*/ 38742 w 149"/>
              <a:gd name="T1" fmla="*/ 28243 h 136"/>
              <a:gd name="T2" fmla="*/ 38742 w 149"/>
              <a:gd name="T3" fmla="*/ 28243 h 136"/>
              <a:gd name="T4" fmla="*/ 38742 w 149"/>
              <a:gd name="T5" fmla="*/ 28243 h 136"/>
              <a:gd name="T6" fmla="*/ 0 w 149"/>
              <a:gd name="T7" fmla="*/ 38703 h 136"/>
              <a:gd name="T8" fmla="*/ 14135 w 149"/>
              <a:gd name="T9" fmla="*/ 66946 h 136"/>
              <a:gd name="T10" fmla="*/ 20941 w 149"/>
              <a:gd name="T11" fmla="*/ 66946 h 136"/>
              <a:gd name="T12" fmla="*/ 20941 w 149"/>
              <a:gd name="T13" fmla="*/ 70607 h 136"/>
              <a:gd name="T14" fmla="*/ 38742 w 149"/>
              <a:gd name="T15" fmla="*/ 66946 h 136"/>
              <a:gd name="T16" fmla="*/ 56542 w 149"/>
              <a:gd name="T17" fmla="*/ 60147 h 136"/>
              <a:gd name="T18" fmla="*/ 67013 w 149"/>
              <a:gd name="T19" fmla="*/ 66946 h 136"/>
              <a:gd name="T20" fmla="*/ 63348 w 149"/>
              <a:gd name="T21" fmla="*/ 46025 h 136"/>
              <a:gd name="T22" fmla="*/ 70677 w 149"/>
              <a:gd name="T23" fmla="*/ 14121 h 136"/>
              <a:gd name="T24" fmla="*/ 77483 w 149"/>
              <a:gd name="T25" fmla="*/ 0 h 136"/>
              <a:gd name="T26" fmla="*/ 56542 w 149"/>
              <a:gd name="T27" fmla="*/ 6799 h 136"/>
              <a:gd name="T28" fmla="*/ 46071 w 149"/>
              <a:gd name="T29" fmla="*/ 3138 h 136"/>
              <a:gd name="T30" fmla="*/ 46071 w 149"/>
              <a:gd name="T31" fmla="*/ 20921 h 136"/>
              <a:gd name="T32" fmla="*/ 38742 w 149"/>
              <a:gd name="T33" fmla="*/ 28243 h 1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49" h="136">
                <a:moveTo>
                  <a:pt x="74" y="54"/>
                </a:moveTo>
                <a:lnTo>
                  <a:pt x="74" y="54"/>
                </a:lnTo>
                <a:cubicBezTo>
                  <a:pt x="47" y="54"/>
                  <a:pt x="7" y="47"/>
                  <a:pt x="0" y="74"/>
                </a:cubicBezTo>
                <a:cubicBezTo>
                  <a:pt x="20" y="81"/>
                  <a:pt x="34" y="94"/>
                  <a:pt x="27" y="128"/>
                </a:cubicBezTo>
                <a:cubicBezTo>
                  <a:pt x="34" y="128"/>
                  <a:pt x="34" y="128"/>
                  <a:pt x="40" y="128"/>
                </a:cubicBezTo>
                <a:cubicBezTo>
                  <a:pt x="40" y="128"/>
                  <a:pt x="40" y="128"/>
                  <a:pt x="40" y="135"/>
                </a:cubicBezTo>
                <a:cubicBezTo>
                  <a:pt x="54" y="135"/>
                  <a:pt x="67" y="135"/>
                  <a:pt x="74" y="128"/>
                </a:cubicBezTo>
                <a:cubicBezTo>
                  <a:pt x="88" y="128"/>
                  <a:pt x="94" y="121"/>
                  <a:pt x="108" y="115"/>
                </a:cubicBezTo>
                <a:cubicBezTo>
                  <a:pt x="108" y="115"/>
                  <a:pt x="115" y="115"/>
                  <a:pt x="128" y="128"/>
                </a:cubicBezTo>
                <a:cubicBezTo>
                  <a:pt x="128" y="115"/>
                  <a:pt x="121" y="101"/>
                  <a:pt x="121" y="88"/>
                </a:cubicBezTo>
                <a:cubicBezTo>
                  <a:pt x="142" y="67"/>
                  <a:pt x="148" y="47"/>
                  <a:pt x="135" y="27"/>
                </a:cubicBezTo>
                <a:cubicBezTo>
                  <a:pt x="142" y="20"/>
                  <a:pt x="148" y="13"/>
                  <a:pt x="148" y="0"/>
                </a:cubicBezTo>
                <a:cubicBezTo>
                  <a:pt x="128" y="0"/>
                  <a:pt x="121" y="6"/>
                  <a:pt x="108" y="13"/>
                </a:cubicBezTo>
                <a:cubicBezTo>
                  <a:pt x="101" y="13"/>
                  <a:pt x="101" y="6"/>
                  <a:pt x="88" y="6"/>
                </a:cubicBezTo>
                <a:cubicBezTo>
                  <a:pt x="94" y="20"/>
                  <a:pt x="94" y="27"/>
                  <a:pt x="88" y="40"/>
                </a:cubicBezTo>
                <a:cubicBezTo>
                  <a:pt x="88" y="40"/>
                  <a:pt x="81" y="47"/>
                  <a:pt x="74" y="5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56" name="Freeform 344"/>
          <p:cNvSpPr>
            <a:spLocks noChangeArrowheads="1"/>
          </p:cNvSpPr>
          <p:nvPr/>
        </p:nvSpPr>
        <p:spPr bwMode="auto">
          <a:xfrm>
            <a:off x="9872663" y="1545432"/>
            <a:ext cx="26988" cy="33338"/>
          </a:xfrm>
          <a:custGeom>
            <a:avLst/>
            <a:gdLst>
              <a:gd name="T0" fmla="*/ 17073 w 102"/>
              <a:gd name="T1" fmla="*/ 66025 h 129"/>
              <a:gd name="T2" fmla="*/ 17073 w 102"/>
              <a:gd name="T3" fmla="*/ 66025 h 129"/>
              <a:gd name="T4" fmla="*/ 31041 w 102"/>
              <a:gd name="T5" fmla="*/ 62414 h 129"/>
              <a:gd name="T6" fmla="*/ 52253 w 102"/>
              <a:gd name="T7" fmla="*/ 41782 h 129"/>
              <a:gd name="T8" fmla="*/ 52253 w 102"/>
              <a:gd name="T9" fmla="*/ 34560 h 129"/>
              <a:gd name="T10" fmla="*/ 52253 w 102"/>
              <a:gd name="T11" fmla="*/ 24244 h 129"/>
              <a:gd name="T12" fmla="*/ 52253 w 102"/>
              <a:gd name="T13" fmla="*/ 17538 h 129"/>
              <a:gd name="T14" fmla="*/ 31041 w 102"/>
              <a:gd name="T15" fmla="*/ 3611 h 129"/>
              <a:gd name="T16" fmla="*/ 20694 w 102"/>
              <a:gd name="T17" fmla="*/ 0 h 129"/>
              <a:gd name="T18" fmla="*/ 17073 w 102"/>
              <a:gd name="T19" fmla="*/ 24244 h 129"/>
              <a:gd name="T20" fmla="*/ 6726 w 102"/>
              <a:gd name="T21" fmla="*/ 66025 h 129"/>
              <a:gd name="T22" fmla="*/ 17073 w 102"/>
              <a:gd name="T23" fmla="*/ 66025 h 12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02" h="129">
                <a:moveTo>
                  <a:pt x="33" y="128"/>
                </a:moveTo>
                <a:lnTo>
                  <a:pt x="33" y="128"/>
                </a:lnTo>
                <a:cubicBezTo>
                  <a:pt x="40" y="128"/>
                  <a:pt x="54" y="121"/>
                  <a:pt x="60" y="121"/>
                </a:cubicBezTo>
                <a:cubicBezTo>
                  <a:pt x="81" y="108"/>
                  <a:pt x="94" y="94"/>
                  <a:pt x="101" y="81"/>
                </a:cubicBezTo>
                <a:cubicBezTo>
                  <a:pt x="101" y="74"/>
                  <a:pt x="101" y="67"/>
                  <a:pt x="101" y="67"/>
                </a:cubicBezTo>
                <a:cubicBezTo>
                  <a:pt x="101" y="47"/>
                  <a:pt x="101" y="47"/>
                  <a:pt x="101" y="47"/>
                </a:cubicBezTo>
                <a:cubicBezTo>
                  <a:pt x="101" y="47"/>
                  <a:pt x="101" y="40"/>
                  <a:pt x="101" y="34"/>
                </a:cubicBezTo>
                <a:cubicBezTo>
                  <a:pt x="94" y="20"/>
                  <a:pt x="81" y="13"/>
                  <a:pt x="60" y="7"/>
                </a:cubicBezTo>
                <a:cubicBezTo>
                  <a:pt x="54" y="7"/>
                  <a:pt x="47" y="7"/>
                  <a:pt x="40" y="0"/>
                </a:cubicBezTo>
                <a:cubicBezTo>
                  <a:pt x="40" y="20"/>
                  <a:pt x="40" y="34"/>
                  <a:pt x="33" y="47"/>
                </a:cubicBezTo>
                <a:cubicBezTo>
                  <a:pt x="20" y="67"/>
                  <a:pt x="0" y="81"/>
                  <a:pt x="13" y="128"/>
                </a:cubicBezTo>
                <a:cubicBezTo>
                  <a:pt x="20" y="128"/>
                  <a:pt x="27" y="128"/>
                  <a:pt x="33" y="12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57" name="Freeform 345"/>
          <p:cNvSpPr>
            <a:spLocks noChangeArrowheads="1"/>
          </p:cNvSpPr>
          <p:nvPr/>
        </p:nvSpPr>
        <p:spPr bwMode="auto">
          <a:xfrm>
            <a:off x="9843294" y="1583532"/>
            <a:ext cx="35719" cy="57944"/>
          </a:xfrm>
          <a:custGeom>
            <a:avLst/>
            <a:gdLst>
              <a:gd name="T0" fmla="*/ 10459 w 136"/>
              <a:gd name="T1" fmla="*/ 116496 h 224"/>
              <a:gd name="T2" fmla="*/ 10459 w 136"/>
              <a:gd name="T3" fmla="*/ 116496 h 224"/>
              <a:gd name="T4" fmla="*/ 20919 w 136"/>
              <a:gd name="T5" fmla="*/ 116496 h 224"/>
              <a:gd name="T6" fmla="*/ 60142 w 136"/>
              <a:gd name="T7" fmla="*/ 77838 h 224"/>
              <a:gd name="T8" fmla="*/ 66940 w 136"/>
              <a:gd name="T9" fmla="*/ 77838 h 224"/>
              <a:gd name="T10" fmla="*/ 60142 w 136"/>
              <a:gd name="T11" fmla="*/ 10970 h 224"/>
              <a:gd name="T12" fmla="*/ 42361 w 136"/>
              <a:gd name="T13" fmla="*/ 0 h 224"/>
              <a:gd name="T14" fmla="*/ 20919 w 136"/>
              <a:gd name="T15" fmla="*/ 28210 h 224"/>
              <a:gd name="T16" fmla="*/ 10459 w 136"/>
              <a:gd name="T17" fmla="*/ 39180 h 224"/>
              <a:gd name="T18" fmla="*/ 0 w 136"/>
              <a:gd name="T19" fmla="*/ 81495 h 224"/>
              <a:gd name="T20" fmla="*/ 0 w 136"/>
              <a:gd name="T21" fmla="*/ 95600 h 224"/>
              <a:gd name="T22" fmla="*/ 0 w 136"/>
              <a:gd name="T23" fmla="*/ 116496 h 224"/>
              <a:gd name="T24" fmla="*/ 10459 w 136"/>
              <a:gd name="T25" fmla="*/ 116496 h 22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36" h="224">
                <a:moveTo>
                  <a:pt x="20" y="223"/>
                </a:moveTo>
                <a:lnTo>
                  <a:pt x="20" y="223"/>
                </a:lnTo>
                <a:cubicBezTo>
                  <a:pt x="27" y="223"/>
                  <a:pt x="34" y="223"/>
                  <a:pt x="40" y="223"/>
                </a:cubicBezTo>
                <a:cubicBezTo>
                  <a:pt x="101" y="210"/>
                  <a:pt x="13" y="135"/>
                  <a:pt x="115" y="149"/>
                </a:cubicBezTo>
                <a:cubicBezTo>
                  <a:pt x="121" y="149"/>
                  <a:pt x="121" y="149"/>
                  <a:pt x="128" y="149"/>
                </a:cubicBezTo>
                <a:cubicBezTo>
                  <a:pt x="128" y="102"/>
                  <a:pt x="135" y="48"/>
                  <a:pt x="115" y="21"/>
                </a:cubicBezTo>
                <a:cubicBezTo>
                  <a:pt x="108" y="7"/>
                  <a:pt x="94" y="0"/>
                  <a:pt x="81" y="0"/>
                </a:cubicBezTo>
                <a:cubicBezTo>
                  <a:pt x="67" y="21"/>
                  <a:pt x="54" y="34"/>
                  <a:pt x="40" y="54"/>
                </a:cubicBezTo>
                <a:cubicBezTo>
                  <a:pt x="34" y="61"/>
                  <a:pt x="27" y="68"/>
                  <a:pt x="20" y="75"/>
                </a:cubicBezTo>
                <a:cubicBezTo>
                  <a:pt x="7" y="95"/>
                  <a:pt x="0" y="122"/>
                  <a:pt x="0" y="156"/>
                </a:cubicBezTo>
                <a:cubicBezTo>
                  <a:pt x="0" y="183"/>
                  <a:pt x="0" y="183"/>
                  <a:pt x="0" y="183"/>
                </a:cubicBezTo>
                <a:cubicBezTo>
                  <a:pt x="0" y="196"/>
                  <a:pt x="0" y="210"/>
                  <a:pt x="0" y="223"/>
                </a:cubicBezTo>
                <a:cubicBezTo>
                  <a:pt x="13" y="223"/>
                  <a:pt x="20" y="223"/>
                  <a:pt x="20" y="223"/>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58" name="Freeform 346"/>
          <p:cNvSpPr>
            <a:spLocks noChangeArrowheads="1"/>
          </p:cNvSpPr>
          <p:nvPr/>
        </p:nvSpPr>
        <p:spPr bwMode="auto">
          <a:xfrm>
            <a:off x="9818688" y="1818482"/>
            <a:ext cx="26988" cy="33338"/>
          </a:xfrm>
          <a:custGeom>
            <a:avLst/>
            <a:gdLst>
              <a:gd name="T0" fmla="*/ 27666 w 103"/>
              <a:gd name="T1" fmla="*/ 27854 h 129"/>
              <a:gd name="T2" fmla="*/ 27666 w 103"/>
              <a:gd name="T3" fmla="*/ 27854 h 129"/>
              <a:gd name="T4" fmla="*/ 21006 w 103"/>
              <a:gd name="T5" fmla="*/ 24244 h 129"/>
              <a:gd name="T6" fmla="*/ 21006 w 103"/>
              <a:gd name="T7" fmla="*/ 24244 h 129"/>
              <a:gd name="T8" fmla="*/ 0 w 103"/>
              <a:gd name="T9" fmla="*/ 0 h 129"/>
              <a:gd name="T10" fmla="*/ 0 w 103"/>
              <a:gd name="T11" fmla="*/ 0 h 129"/>
              <a:gd name="T12" fmla="*/ 0 w 103"/>
              <a:gd name="T13" fmla="*/ 66025 h 129"/>
              <a:gd name="T14" fmla="*/ 0 w 103"/>
              <a:gd name="T15" fmla="*/ 66025 h 129"/>
              <a:gd name="T16" fmla="*/ 21006 w 103"/>
              <a:gd name="T17" fmla="*/ 66025 h 129"/>
              <a:gd name="T18" fmla="*/ 21006 w 103"/>
              <a:gd name="T19" fmla="*/ 66025 h 129"/>
              <a:gd name="T20" fmla="*/ 27666 w 103"/>
              <a:gd name="T21" fmla="*/ 66025 h 129"/>
              <a:gd name="T22" fmla="*/ 31253 w 103"/>
              <a:gd name="T23" fmla="*/ 62930 h 129"/>
              <a:gd name="T24" fmla="*/ 48672 w 103"/>
              <a:gd name="T25" fmla="*/ 52098 h 129"/>
              <a:gd name="T26" fmla="*/ 52259 w 103"/>
              <a:gd name="T27" fmla="*/ 27854 h 129"/>
              <a:gd name="T28" fmla="*/ 48672 w 103"/>
              <a:gd name="T29" fmla="*/ 27854 h 129"/>
              <a:gd name="T30" fmla="*/ 31253 w 103"/>
              <a:gd name="T31" fmla="*/ 31465 h 129"/>
              <a:gd name="T32" fmla="*/ 27666 w 103"/>
              <a:gd name="T33" fmla="*/ 27854 h 12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03" h="129">
                <a:moveTo>
                  <a:pt x="54" y="54"/>
                </a:moveTo>
                <a:lnTo>
                  <a:pt x="54" y="54"/>
                </a:lnTo>
                <a:cubicBezTo>
                  <a:pt x="48" y="54"/>
                  <a:pt x="48" y="54"/>
                  <a:pt x="41" y="47"/>
                </a:cubicBezTo>
                <a:cubicBezTo>
                  <a:pt x="27" y="34"/>
                  <a:pt x="21" y="7"/>
                  <a:pt x="0" y="0"/>
                </a:cubicBezTo>
                <a:cubicBezTo>
                  <a:pt x="0" y="128"/>
                  <a:pt x="0" y="128"/>
                  <a:pt x="0" y="128"/>
                </a:cubicBezTo>
                <a:cubicBezTo>
                  <a:pt x="14" y="128"/>
                  <a:pt x="27" y="128"/>
                  <a:pt x="41" y="128"/>
                </a:cubicBezTo>
                <a:cubicBezTo>
                  <a:pt x="48" y="128"/>
                  <a:pt x="48" y="128"/>
                  <a:pt x="54" y="128"/>
                </a:cubicBezTo>
                <a:cubicBezTo>
                  <a:pt x="54" y="122"/>
                  <a:pt x="61" y="122"/>
                  <a:pt x="61" y="122"/>
                </a:cubicBezTo>
                <a:cubicBezTo>
                  <a:pt x="75" y="115"/>
                  <a:pt x="88" y="108"/>
                  <a:pt x="95" y="101"/>
                </a:cubicBezTo>
                <a:cubicBezTo>
                  <a:pt x="102" y="88"/>
                  <a:pt x="102" y="74"/>
                  <a:pt x="102" y="54"/>
                </a:cubicBezTo>
                <a:cubicBezTo>
                  <a:pt x="95" y="54"/>
                  <a:pt x="95" y="54"/>
                  <a:pt x="95" y="54"/>
                </a:cubicBezTo>
                <a:cubicBezTo>
                  <a:pt x="81" y="61"/>
                  <a:pt x="75" y="61"/>
                  <a:pt x="61" y="61"/>
                </a:cubicBezTo>
                <a:lnTo>
                  <a:pt x="54" y="54"/>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59" name="Freeform 347"/>
          <p:cNvSpPr>
            <a:spLocks noChangeArrowheads="1"/>
          </p:cNvSpPr>
          <p:nvPr/>
        </p:nvSpPr>
        <p:spPr bwMode="auto">
          <a:xfrm>
            <a:off x="9797257" y="1500982"/>
            <a:ext cx="33338" cy="25400"/>
          </a:xfrm>
          <a:custGeom>
            <a:avLst/>
            <a:gdLst>
              <a:gd name="T0" fmla="*/ 20984 w 130"/>
              <a:gd name="T1" fmla="*/ 42592 h 96"/>
              <a:gd name="T2" fmla="*/ 20984 w 130"/>
              <a:gd name="T3" fmla="*/ 42592 h 96"/>
              <a:gd name="T4" fmla="*/ 41456 w 130"/>
              <a:gd name="T5" fmla="*/ 49953 h 96"/>
              <a:gd name="T6" fmla="*/ 62441 w 130"/>
              <a:gd name="T7" fmla="*/ 42592 h 96"/>
              <a:gd name="T8" fmla="*/ 62441 w 130"/>
              <a:gd name="T9" fmla="*/ 42592 h 96"/>
              <a:gd name="T10" fmla="*/ 66023 w 130"/>
              <a:gd name="T11" fmla="*/ 38911 h 96"/>
              <a:gd name="T12" fmla="*/ 62441 w 130"/>
              <a:gd name="T13" fmla="*/ 21559 h 96"/>
              <a:gd name="T14" fmla="*/ 62441 w 130"/>
              <a:gd name="T15" fmla="*/ 17878 h 96"/>
              <a:gd name="T16" fmla="*/ 41456 w 130"/>
              <a:gd name="T17" fmla="*/ 7362 h 96"/>
              <a:gd name="T18" fmla="*/ 20984 w 130"/>
              <a:gd name="T19" fmla="*/ 3681 h 96"/>
              <a:gd name="T20" fmla="*/ 0 w 130"/>
              <a:gd name="T21" fmla="*/ 0 h 96"/>
              <a:gd name="T22" fmla="*/ 20984 w 130"/>
              <a:gd name="T23" fmla="*/ 42592 h 9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30" h="96">
                <a:moveTo>
                  <a:pt x="41" y="81"/>
                </a:moveTo>
                <a:lnTo>
                  <a:pt x="41" y="81"/>
                </a:lnTo>
                <a:cubicBezTo>
                  <a:pt x="48" y="88"/>
                  <a:pt x="68" y="95"/>
                  <a:pt x="81" y="95"/>
                </a:cubicBezTo>
                <a:cubicBezTo>
                  <a:pt x="95" y="95"/>
                  <a:pt x="108" y="88"/>
                  <a:pt x="122" y="81"/>
                </a:cubicBezTo>
                <a:cubicBezTo>
                  <a:pt x="122" y="74"/>
                  <a:pt x="129" y="74"/>
                  <a:pt x="129" y="74"/>
                </a:cubicBezTo>
                <a:cubicBezTo>
                  <a:pt x="129" y="61"/>
                  <a:pt x="129" y="47"/>
                  <a:pt x="122" y="41"/>
                </a:cubicBezTo>
                <a:lnTo>
                  <a:pt x="122" y="34"/>
                </a:lnTo>
                <a:cubicBezTo>
                  <a:pt x="115" y="27"/>
                  <a:pt x="95" y="20"/>
                  <a:pt x="81" y="14"/>
                </a:cubicBezTo>
                <a:cubicBezTo>
                  <a:pt x="68" y="14"/>
                  <a:pt x="54" y="14"/>
                  <a:pt x="41" y="7"/>
                </a:cubicBezTo>
                <a:cubicBezTo>
                  <a:pt x="27" y="7"/>
                  <a:pt x="14" y="7"/>
                  <a:pt x="0" y="0"/>
                </a:cubicBezTo>
                <a:cubicBezTo>
                  <a:pt x="0" y="34"/>
                  <a:pt x="14" y="61"/>
                  <a:pt x="41" y="8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60" name="Freeform 348"/>
          <p:cNvSpPr>
            <a:spLocks noChangeArrowheads="1"/>
          </p:cNvSpPr>
          <p:nvPr/>
        </p:nvSpPr>
        <p:spPr bwMode="auto">
          <a:xfrm>
            <a:off x="10081419" y="2340769"/>
            <a:ext cx="60325" cy="98425"/>
          </a:xfrm>
          <a:custGeom>
            <a:avLst/>
            <a:gdLst>
              <a:gd name="T0" fmla="*/ 101229 w 231"/>
              <a:gd name="T1" fmla="*/ 73932 h 379"/>
              <a:gd name="T2" fmla="*/ 101229 w 231"/>
              <a:gd name="T3" fmla="*/ 73932 h 379"/>
              <a:gd name="T4" fmla="*/ 104845 w 231"/>
              <a:gd name="T5" fmla="*/ 45817 h 379"/>
              <a:gd name="T6" fmla="*/ 101229 w 231"/>
              <a:gd name="T7" fmla="*/ 52586 h 379"/>
              <a:gd name="T8" fmla="*/ 83669 w 231"/>
              <a:gd name="T9" fmla="*/ 59875 h 379"/>
              <a:gd name="T10" fmla="*/ 73340 w 231"/>
              <a:gd name="T11" fmla="*/ 3645 h 379"/>
              <a:gd name="T12" fmla="*/ 59395 w 231"/>
              <a:gd name="T13" fmla="*/ 0 h 379"/>
              <a:gd name="T14" fmla="*/ 59395 w 231"/>
              <a:gd name="T15" fmla="*/ 0 h 379"/>
              <a:gd name="T16" fmla="*/ 59395 w 231"/>
              <a:gd name="T17" fmla="*/ 45817 h 379"/>
              <a:gd name="T18" fmla="*/ 73340 w 231"/>
              <a:gd name="T19" fmla="*/ 59875 h 379"/>
              <a:gd name="T20" fmla="*/ 76955 w 231"/>
              <a:gd name="T21" fmla="*/ 59875 h 379"/>
              <a:gd name="T22" fmla="*/ 73340 w 231"/>
              <a:gd name="T23" fmla="*/ 73932 h 379"/>
              <a:gd name="T24" fmla="*/ 63010 w 231"/>
              <a:gd name="T25" fmla="*/ 105171 h 379"/>
              <a:gd name="T26" fmla="*/ 59395 w 231"/>
              <a:gd name="T27" fmla="*/ 105171 h 379"/>
              <a:gd name="T28" fmla="*/ 35120 w 231"/>
              <a:gd name="T29" fmla="*/ 108816 h 379"/>
              <a:gd name="T30" fmla="*/ 7231 w 231"/>
              <a:gd name="T31" fmla="*/ 133286 h 379"/>
              <a:gd name="T32" fmla="*/ 3615 w 231"/>
              <a:gd name="T33" fmla="*/ 168690 h 379"/>
              <a:gd name="T34" fmla="*/ 7231 w 231"/>
              <a:gd name="T35" fmla="*/ 168690 h 379"/>
              <a:gd name="T36" fmla="*/ 7231 w 231"/>
              <a:gd name="T37" fmla="*/ 168690 h 379"/>
              <a:gd name="T38" fmla="*/ 7231 w 231"/>
              <a:gd name="T39" fmla="*/ 172335 h 379"/>
              <a:gd name="T40" fmla="*/ 0 w 231"/>
              <a:gd name="T41" fmla="*/ 175459 h 379"/>
              <a:gd name="T42" fmla="*/ 7231 w 231"/>
              <a:gd name="T43" fmla="*/ 172335 h 379"/>
              <a:gd name="T44" fmla="*/ 13945 w 231"/>
              <a:gd name="T45" fmla="*/ 172335 h 379"/>
              <a:gd name="T46" fmla="*/ 35120 w 231"/>
              <a:gd name="T47" fmla="*/ 193161 h 379"/>
              <a:gd name="T48" fmla="*/ 52164 w 231"/>
              <a:gd name="T49" fmla="*/ 193161 h 379"/>
              <a:gd name="T50" fmla="*/ 59395 w 231"/>
              <a:gd name="T51" fmla="*/ 186392 h 379"/>
              <a:gd name="T52" fmla="*/ 73340 w 231"/>
              <a:gd name="T53" fmla="*/ 179103 h 379"/>
              <a:gd name="T54" fmla="*/ 80054 w 231"/>
              <a:gd name="T55" fmla="*/ 179103 h 379"/>
              <a:gd name="T56" fmla="*/ 80054 w 231"/>
              <a:gd name="T57" fmla="*/ 179103 h 379"/>
              <a:gd name="T58" fmla="*/ 97614 w 231"/>
              <a:gd name="T59" fmla="*/ 179103 h 379"/>
              <a:gd name="T60" fmla="*/ 101229 w 231"/>
              <a:gd name="T61" fmla="*/ 119229 h 379"/>
              <a:gd name="T62" fmla="*/ 111559 w 231"/>
              <a:gd name="T63" fmla="*/ 126518 h 379"/>
              <a:gd name="T64" fmla="*/ 101229 w 231"/>
              <a:gd name="T65" fmla="*/ 98403 h 379"/>
              <a:gd name="T66" fmla="*/ 83669 w 231"/>
              <a:gd name="T67" fmla="*/ 94758 h 379"/>
              <a:gd name="T68" fmla="*/ 76955 w 231"/>
              <a:gd name="T69" fmla="*/ 73932 h 379"/>
              <a:gd name="T70" fmla="*/ 101229 w 231"/>
              <a:gd name="T71" fmla="*/ 73932 h 37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231" h="379">
                <a:moveTo>
                  <a:pt x="196" y="142"/>
                </a:moveTo>
                <a:lnTo>
                  <a:pt x="196" y="142"/>
                </a:lnTo>
                <a:cubicBezTo>
                  <a:pt x="230" y="121"/>
                  <a:pt x="230" y="34"/>
                  <a:pt x="203" y="88"/>
                </a:cubicBezTo>
                <a:cubicBezTo>
                  <a:pt x="203" y="94"/>
                  <a:pt x="196" y="101"/>
                  <a:pt x="196" y="101"/>
                </a:cubicBezTo>
                <a:cubicBezTo>
                  <a:pt x="189" y="108"/>
                  <a:pt x="176" y="115"/>
                  <a:pt x="162" y="115"/>
                </a:cubicBezTo>
                <a:cubicBezTo>
                  <a:pt x="169" y="67"/>
                  <a:pt x="169" y="27"/>
                  <a:pt x="142" y="7"/>
                </a:cubicBezTo>
                <a:cubicBezTo>
                  <a:pt x="135" y="0"/>
                  <a:pt x="128" y="0"/>
                  <a:pt x="115" y="0"/>
                </a:cubicBezTo>
                <a:cubicBezTo>
                  <a:pt x="81" y="34"/>
                  <a:pt x="88" y="61"/>
                  <a:pt x="115" y="88"/>
                </a:cubicBezTo>
                <a:cubicBezTo>
                  <a:pt x="122" y="94"/>
                  <a:pt x="128" y="108"/>
                  <a:pt x="142" y="115"/>
                </a:cubicBezTo>
                <a:cubicBezTo>
                  <a:pt x="149" y="115"/>
                  <a:pt x="149" y="115"/>
                  <a:pt x="149" y="115"/>
                </a:cubicBezTo>
                <a:cubicBezTo>
                  <a:pt x="149" y="128"/>
                  <a:pt x="149" y="135"/>
                  <a:pt x="142" y="142"/>
                </a:cubicBezTo>
                <a:cubicBezTo>
                  <a:pt x="135" y="162"/>
                  <a:pt x="128" y="182"/>
                  <a:pt x="122" y="202"/>
                </a:cubicBezTo>
                <a:cubicBezTo>
                  <a:pt x="115" y="202"/>
                  <a:pt x="115" y="202"/>
                  <a:pt x="115" y="202"/>
                </a:cubicBezTo>
                <a:cubicBezTo>
                  <a:pt x="95" y="202"/>
                  <a:pt x="81" y="202"/>
                  <a:pt x="68" y="209"/>
                </a:cubicBezTo>
                <a:cubicBezTo>
                  <a:pt x="41" y="216"/>
                  <a:pt x="20" y="229"/>
                  <a:pt x="14" y="256"/>
                </a:cubicBezTo>
                <a:cubicBezTo>
                  <a:pt x="7" y="277"/>
                  <a:pt x="0" y="297"/>
                  <a:pt x="7" y="324"/>
                </a:cubicBezTo>
                <a:cubicBezTo>
                  <a:pt x="7" y="324"/>
                  <a:pt x="7" y="324"/>
                  <a:pt x="14" y="324"/>
                </a:cubicBezTo>
                <a:cubicBezTo>
                  <a:pt x="14" y="324"/>
                  <a:pt x="14" y="324"/>
                  <a:pt x="14" y="331"/>
                </a:cubicBezTo>
                <a:cubicBezTo>
                  <a:pt x="7" y="331"/>
                  <a:pt x="7" y="331"/>
                  <a:pt x="0" y="337"/>
                </a:cubicBezTo>
                <a:cubicBezTo>
                  <a:pt x="7" y="337"/>
                  <a:pt x="7" y="337"/>
                  <a:pt x="14" y="331"/>
                </a:cubicBezTo>
                <a:cubicBezTo>
                  <a:pt x="20" y="331"/>
                  <a:pt x="20" y="331"/>
                  <a:pt x="27" y="331"/>
                </a:cubicBezTo>
                <a:cubicBezTo>
                  <a:pt x="41" y="344"/>
                  <a:pt x="47" y="364"/>
                  <a:pt x="68" y="371"/>
                </a:cubicBezTo>
                <a:cubicBezTo>
                  <a:pt x="81" y="378"/>
                  <a:pt x="88" y="378"/>
                  <a:pt x="101" y="371"/>
                </a:cubicBezTo>
                <a:cubicBezTo>
                  <a:pt x="108" y="364"/>
                  <a:pt x="108" y="358"/>
                  <a:pt x="115" y="358"/>
                </a:cubicBezTo>
                <a:cubicBezTo>
                  <a:pt x="122" y="351"/>
                  <a:pt x="128" y="344"/>
                  <a:pt x="142" y="344"/>
                </a:cubicBezTo>
                <a:cubicBezTo>
                  <a:pt x="149" y="344"/>
                  <a:pt x="149" y="344"/>
                  <a:pt x="155" y="344"/>
                </a:cubicBezTo>
                <a:cubicBezTo>
                  <a:pt x="162" y="351"/>
                  <a:pt x="169" y="351"/>
                  <a:pt x="189" y="344"/>
                </a:cubicBezTo>
                <a:cubicBezTo>
                  <a:pt x="182" y="297"/>
                  <a:pt x="142" y="202"/>
                  <a:pt x="196" y="229"/>
                </a:cubicBezTo>
                <a:cubicBezTo>
                  <a:pt x="203" y="236"/>
                  <a:pt x="209" y="236"/>
                  <a:pt x="216" y="243"/>
                </a:cubicBezTo>
                <a:cubicBezTo>
                  <a:pt x="216" y="216"/>
                  <a:pt x="209" y="196"/>
                  <a:pt x="196" y="189"/>
                </a:cubicBezTo>
                <a:cubicBezTo>
                  <a:pt x="182" y="182"/>
                  <a:pt x="176" y="182"/>
                  <a:pt x="162" y="182"/>
                </a:cubicBezTo>
                <a:cubicBezTo>
                  <a:pt x="162" y="169"/>
                  <a:pt x="155" y="155"/>
                  <a:pt x="149" y="142"/>
                </a:cubicBezTo>
                <a:cubicBezTo>
                  <a:pt x="169" y="148"/>
                  <a:pt x="182" y="148"/>
                  <a:pt x="196" y="142"/>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61" name="Freeform 349"/>
          <p:cNvSpPr>
            <a:spLocks noChangeArrowheads="1"/>
          </p:cNvSpPr>
          <p:nvPr/>
        </p:nvSpPr>
        <p:spPr bwMode="auto">
          <a:xfrm>
            <a:off x="9804400" y="2474913"/>
            <a:ext cx="28575" cy="26194"/>
          </a:xfrm>
          <a:custGeom>
            <a:avLst/>
            <a:gdLst>
              <a:gd name="T0" fmla="*/ 53674 w 109"/>
              <a:gd name="T1" fmla="*/ 0 h 102"/>
              <a:gd name="T2" fmla="*/ 53674 w 109"/>
              <a:gd name="T3" fmla="*/ 0 h 102"/>
              <a:gd name="T4" fmla="*/ 49990 w 109"/>
              <a:gd name="T5" fmla="*/ 0 h 102"/>
              <a:gd name="T6" fmla="*/ 49990 w 109"/>
              <a:gd name="T7" fmla="*/ 0 h 102"/>
              <a:gd name="T8" fmla="*/ 28415 w 109"/>
              <a:gd name="T9" fmla="*/ 0 h 102"/>
              <a:gd name="T10" fmla="*/ 7367 w 109"/>
              <a:gd name="T11" fmla="*/ 13970 h 102"/>
              <a:gd name="T12" fmla="*/ 0 w 109"/>
              <a:gd name="T13" fmla="*/ 27939 h 102"/>
              <a:gd name="T14" fmla="*/ 7367 w 109"/>
              <a:gd name="T15" fmla="*/ 27939 h 102"/>
              <a:gd name="T16" fmla="*/ 28415 w 109"/>
              <a:gd name="T17" fmla="*/ 45531 h 102"/>
              <a:gd name="T18" fmla="*/ 39466 w 109"/>
              <a:gd name="T19" fmla="*/ 52257 h 102"/>
              <a:gd name="T20" fmla="*/ 49990 w 109"/>
              <a:gd name="T21" fmla="*/ 31561 h 102"/>
              <a:gd name="T22" fmla="*/ 49990 w 109"/>
              <a:gd name="T23" fmla="*/ 31561 h 102"/>
              <a:gd name="T24" fmla="*/ 53674 w 109"/>
              <a:gd name="T25" fmla="*/ 0 h 10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09" h="102">
                <a:moveTo>
                  <a:pt x="102" y="0"/>
                </a:moveTo>
                <a:lnTo>
                  <a:pt x="102" y="0"/>
                </a:lnTo>
                <a:cubicBezTo>
                  <a:pt x="95" y="0"/>
                  <a:pt x="95" y="0"/>
                  <a:pt x="95" y="0"/>
                </a:cubicBezTo>
                <a:cubicBezTo>
                  <a:pt x="81" y="0"/>
                  <a:pt x="68" y="0"/>
                  <a:pt x="54" y="0"/>
                </a:cubicBezTo>
                <a:cubicBezTo>
                  <a:pt x="34" y="7"/>
                  <a:pt x="21" y="13"/>
                  <a:pt x="14" y="27"/>
                </a:cubicBezTo>
                <a:cubicBezTo>
                  <a:pt x="7" y="34"/>
                  <a:pt x="0" y="40"/>
                  <a:pt x="0" y="54"/>
                </a:cubicBezTo>
                <a:cubicBezTo>
                  <a:pt x="7" y="54"/>
                  <a:pt x="7" y="54"/>
                  <a:pt x="14" y="54"/>
                </a:cubicBezTo>
                <a:cubicBezTo>
                  <a:pt x="27" y="61"/>
                  <a:pt x="41" y="74"/>
                  <a:pt x="54" y="88"/>
                </a:cubicBezTo>
                <a:cubicBezTo>
                  <a:pt x="61" y="94"/>
                  <a:pt x="68" y="101"/>
                  <a:pt x="75" y="101"/>
                </a:cubicBezTo>
                <a:cubicBezTo>
                  <a:pt x="81" y="88"/>
                  <a:pt x="88" y="74"/>
                  <a:pt x="95" y="61"/>
                </a:cubicBezTo>
                <a:cubicBezTo>
                  <a:pt x="102" y="47"/>
                  <a:pt x="108" y="27"/>
                  <a:pt x="102"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62" name="Freeform 350"/>
          <p:cNvSpPr>
            <a:spLocks noChangeArrowheads="1"/>
          </p:cNvSpPr>
          <p:nvPr/>
        </p:nvSpPr>
        <p:spPr bwMode="auto">
          <a:xfrm>
            <a:off x="9852025" y="1905794"/>
            <a:ext cx="39688" cy="49213"/>
          </a:xfrm>
          <a:custGeom>
            <a:avLst/>
            <a:gdLst>
              <a:gd name="T0" fmla="*/ 59683 w 149"/>
              <a:gd name="T1" fmla="*/ 63352 h 190"/>
              <a:gd name="T2" fmla="*/ 59683 w 149"/>
              <a:gd name="T3" fmla="*/ 63352 h 190"/>
              <a:gd name="T4" fmla="*/ 73819 w 149"/>
              <a:gd name="T5" fmla="*/ 70103 h 190"/>
              <a:gd name="T6" fmla="*/ 77483 w 149"/>
              <a:gd name="T7" fmla="*/ 73738 h 190"/>
              <a:gd name="T8" fmla="*/ 73819 w 149"/>
              <a:gd name="T9" fmla="*/ 38427 h 190"/>
              <a:gd name="T10" fmla="*/ 63348 w 149"/>
              <a:gd name="T11" fmla="*/ 21290 h 190"/>
              <a:gd name="T12" fmla="*/ 59683 w 149"/>
              <a:gd name="T13" fmla="*/ 24406 h 190"/>
              <a:gd name="T14" fmla="*/ 42406 w 149"/>
              <a:gd name="T15" fmla="*/ 31676 h 190"/>
              <a:gd name="T16" fmla="*/ 3141 w 149"/>
              <a:gd name="T17" fmla="*/ 17655 h 190"/>
              <a:gd name="T18" fmla="*/ 0 w 149"/>
              <a:gd name="T19" fmla="*/ 21290 h 190"/>
              <a:gd name="T20" fmla="*/ 3141 w 149"/>
              <a:gd name="T21" fmla="*/ 24406 h 190"/>
              <a:gd name="T22" fmla="*/ 42406 w 149"/>
              <a:gd name="T23" fmla="*/ 91393 h 190"/>
              <a:gd name="T24" fmla="*/ 59683 w 149"/>
              <a:gd name="T25" fmla="*/ 98144 h 190"/>
              <a:gd name="T26" fmla="*/ 63348 w 149"/>
              <a:gd name="T27" fmla="*/ 98144 h 190"/>
              <a:gd name="T28" fmla="*/ 59683 w 149"/>
              <a:gd name="T29" fmla="*/ 73738 h 190"/>
              <a:gd name="T30" fmla="*/ 59683 w 149"/>
              <a:gd name="T31" fmla="*/ 63352 h 19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49" h="190">
                <a:moveTo>
                  <a:pt x="114" y="122"/>
                </a:moveTo>
                <a:lnTo>
                  <a:pt x="114" y="122"/>
                </a:lnTo>
                <a:cubicBezTo>
                  <a:pt x="121" y="129"/>
                  <a:pt x="128" y="129"/>
                  <a:pt x="141" y="135"/>
                </a:cubicBezTo>
                <a:cubicBezTo>
                  <a:pt x="148" y="142"/>
                  <a:pt x="148" y="142"/>
                  <a:pt x="148" y="142"/>
                </a:cubicBezTo>
                <a:cubicBezTo>
                  <a:pt x="148" y="115"/>
                  <a:pt x="148" y="95"/>
                  <a:pt x="141" y="74"/>
                </a:cubicBezTo>
                <a:cubicBezTo>
                  <a:pt x="135" y="61"/>
                  <a:pt x="128" y="47"/>
                  <a:pt x="121" y="41"/>
                </a:cubicBezTo>
                <a:lnTo>
                  <a:pt x="114" y="47"/>
                </a:lnTo>
                <a:cubicBezTo>
                  <a:pt x="101" y="54"/>
                  <a:pt x="87" y="61"/>
                  <a:pt x="81" y="61"/>
                </a:cubicBezTo>
                <a:cubicBezTo>
                  <a:pt x="47" y="61"/>
                  <a:pt x="40" y="0"/>
                  <a:pt x="6" y="34"/>
                </a:cubicBezTo>
                <a:cubicBezTo>
                  <a:pt x="0" y="34"/>
                  <a:pt x="0" y="34"/>
                  <a:pt x="0" y="41"/>
                </a:cubicBezTo>
                <a:cubicBezTo>
                  <a:pt x="0" y="41"/>
                  <a:pt x="0" y="41"/>
                  <a:pt x="6" y="47"/>
                </a:cubicBezTo>
                <a:cubicBezTo>
                  <a:pt x="47" y="68"/>
                  <a:pt x="40" y="149"/>
                  <a:pt x="81" y="176"/>
                </a:cubicBezTo>
                <a:cubicBezTo>
                  <a:pt x="87" y="183"/>
                  <a:pt x="101" y="189"/>
                  <a:pt x="114" y="189"/>
                </a:cubicBezTo>
                <a:lnTo>
                  <a:pt x="121" y="189"/>
                </a:lnTo>
                <a:cubicBezTo>
                  <a:pt x="121" y="169"/>
                  <a:pt x="114" y="156"/>
                  <a:pt x="114" y="142"/>
                </a:cubicBezTo>
                <a:cubicBezTo>
                  <a:pt x="108" y="122"/>
                  <a:pt x="101" y="115"/>
                  <a:pt x="114" y="122"/>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63" name="Freeform 351"/>
          <p:cNvSpPr>
            <a:spLocks noChangeArrowheads="1"/>
          </p:cNvSpPr>
          <p:nvPr/>
        </p:nvSpPr>
        <p:spPr bwMode="auto">
          <a:xfrm>
            <a:off x="9802813" y="2147888"/>
            <a:ext cx="63500" cy="92075"/>
          </a:xfrm>
          <a:custGeom>
            <a:avLst/>
            <a:gdLst>
              <a:gd name="T0" fmla="*/ 62577 w 244"/>
              <a:gd name="T1" fmla="*/ 179387 h 352"/>
              <a:gd name="T2" fmla="*/ 62577 w 244"/>
              <a:gd name="T3" fmla="*/ 179387 h 352"/>
              <a:gd name="T4" fmla="*/ 80161 w 244"/>
              <a:gd name="T5" fmla="*/ 176258 h 352"/>
              <a:gd name="T6" fmla="*/ 90504 w 244"/>
              <a:gd name="T7" fmla="*/ 176258 h 352"/>
              <a:gd name="T8" fmla="*/ 100848 w 244"/>
              <a:gd name="T9" fmla="*/ 179387 h 352"/>
              <a:gd name="T10" fmla="*/ 100848 w 244"/>
              <a:gd name="T11" fmla="*/ 183038 h 352"/>
              <a:gd name="T12" fmla="*/ 100848 w 244"/>
              <a:gd name="T13" fmla="*/ 134019 h 352"/>
              <a:gd name="T14" fmla="*/ 122052 w 244"/>
              <a:gd name="T15" fmla="*/ 140798 h 352"/>
              <a:gd name="T16" fmla="*/ 100848 w 244"/>
              <a:gd name="T17" fmla="*/ 84479 h 352"/>
              <a:gd name="T18" fmla="*/ 90504 w 244"/>
              <a:gd name="T19" fmla="*/ 74049 h 352"/>
              <a:gd name="T20" fmla="*/ 80161 w 244"/>
              <a:gd name="T21" fmla="*/ 56319 h 352"/>
              <a:gd name="T22" fmla="*/ 76541 w 244"/>
              <a:gd name="T23" fmla="*/ 52669 h 352"/>
              <a:gd name="T24" fmla="*/ 76541 w 244"/>
              <a:gd name="T25" fmla="*/ 24509 h 352"/>
              <a:gd name="T26" fmla="*/ 80161 w 244"/>
              <a:gd name="T27" fmla="*/ 17730 h 352"/>
              <a:gd name="T28" fmla="*/ 80161 w 244"/>
              <a:gd name="T29" fmla="*/ 14080 h 352"/>
              <a:gd name="T30" fmla="*/ 80161 w 244"/>
              <a:gd name="T31" fmla="*/ 14080 h 352"/>
              <a:gd name="T32" fmla="*/ 72921 w 244"/>
              <a:gd name="T33" fmla="*/ 14080 h 352"/>
              <a:gd name="T34" fmla="*/ 62577 w 244"/>
              <a:gd name="T35" fmla="*/ 7301 h 352"/>
              <a:gd name="T36" fmla="*/ 58957 w 244"/>
              <a:gd name="T37" fmla="*/ 3650 h 352"/>
              <a:gd name="T38" fmla="*/ 52234 w 244"/>
              <a:gd name="T39" fmla="*/ 3650 h 352"/>
              <a:gd name="T40" fmla="*/ 52234 w 244"/>
              <a:gd name="T41" fmla="*/ 3650 h 352"/>
              <a:gd name="T42" fmla="*/ 52234 w 244"/>
              <a:gd name="T43" fmla="*/ 3650 h 352"/>
              <a:gd name="T44" fmla="*/ 44994 w 244"/>
              <a:gd name="T45" fmla="*/ 14080 h 352"/>
              <a:gd name="T46" fmla="*/ 31030 w 244"/>
              <a:gd name="T47" fmla="*/ 7301 h 352"/>
              <a:gd name="T48" fmla="*/ 17067 w 244"/>
              <a:gd name="T49" fmla="*/ 14080 h 352"/>
              <a:gd name="T50" fmla="*/ 31030 w 244"/>
              <a:gd name="T51" fmla="*/ 49540 h 352"/>
              <a:gd name="T52" fmla="*/ 31030 w 244"/>
              <a:gd name="T53" fmla="*/ 88129 h 352"/>
              <a:gd name="T54" fmla="*/ 31030 w 244"/>
              <a:gd name="T55" fmla="*/ 91780 h 352"/>
              <a:gd name="T56" fmla="*/ 31030 w 244"/>
              <a:gd name="T57" fmla="*/ 91780 h 352"/>
              <a:gd name="T58" fmla="*/ 52234 w 244"/>
              <a:gd name="T59" fmla="*/ 94908 h 352"/>
              <a:gd name="T60" fmla="*/ 52234 w 244"/>
              <a:gd name="T61" fmla="*/ 94908 h 352"/>
              <a:gd name="T62" fmla="*/ 55854 w 244"/>
              <a:gd name="T63" fmla="*/ 94908 h 352"/>
              <a:gd name="T64" fmla="*/ 52234 w 244"/>
              <a:gd name="T65" fmla="*/ 140798 h 352"/>
              <a:gd name="T66" fmla="*/ 52234 w 244"/>
              <a:gd name="T67" fmla="*/ 144448 h 352"/>
              <a:gd name="T68" fmla="*/ 38270 w 244"/>
              <a:gd name="T69" fmla="*/ 168958 h 352"/>
              <a:gd name="T70" fmla="*/ 52234 w 244"/>
              <a:gd name="T71" fmla="*/ 179387 h 352"/>
              <a:gd name="T72" fmla="*/ 52234 w 244"/>
              <a:gd name="T73" fmla="*/ 179387 h 352"/>
              <a:gd name="T74" fmla="*/ 58957 w 244"/>
              <a:gd name="T75" fmla="*/ 179387 h 352"/>
              <a:gd name="T76" fmla="*/ 62577 w 244"/>
              <a:gd name="T77" fmla="*/ 179387 h 352"/>
              <a:gd name="T78" fmla="*/ 80161 w 244"/>
              <a:gd name="T79" fmla="*/ 112638 h 352"/>
              <a:gd name="T80" fmla="*/ 80161 w 244"/>
              <a:gd name="T81" fmla="*/ 112638 h 352"/>
              <a:gd name="T82" fmla="*/ 86884 w 244"/>
              <a:gd name="T83" fmla="*/ 123068 h 352"/>
              <a:gd name="T84" fmla="*/ 80161 w 244"/>
              <a:gd name="T85" fmla="*/ 119939 h 352"/>
              <a:gd name="T86" fmla="*/ 69818 w 244"/>
              <a:gd name="T87" fmla="*/ 105859 h 352"/>
              <a:gd name="T88" fmla="*/ 80161 w 244"/>
              <a:gd name="T89" fmla="*/ 112638 h 352"/>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244" h="352">
                <a:moveTo>
                  <a:pt x="121" y="344"/>
                </a:moveTo>
                <a:lnTo>
                  <a:pt x="121" y="344"/>
                </a:lnTo>
                <a:cubicBezTo>
                  <a:pt x="135" y="344"/>
                  <a:pt x="141" y="338"/>
                  <a:pt x="155" y="338"/>
                </a:cubicBezTo>
                <a:cubicBezTo>
                  <a:pt x="162" y="338"/>
                  <a:pt x="168" y="331"/>
                  <a:pt x="175" y="338"/>
                </a:cubicBezTo>
                <a:cubicBezTo>
                  <a:pt x="182" y="338"/>
                  <a:pt x="189" y="344"/>
                  <a:pt x="195" y="344"/>
                </a:cubicBezTo>
                <a:lnTo>
                  <a:pt x="195" y="351"/>
                </a:lnTo>
                <a:cubicBezTo>
                  <a:pt x="195" y="257"/>
                  <a:pt x="195" y="257"/>
                  <a:pt x="195" y="257"/>
                </a:cubicBezTo>
                <a:cubicBezTo>
                  <a:pt x="209" y="263"/>
                  <a:pt x="222" y="270"/>
                  <a:pt x="236" y="270"/>
                </a:cubicBezTo>
                <a:cubicBezTo>
                  <a:pt x="243" y="223"/>
                  <a:pt x="216" y="189"/>
                  <a:pt x="195" y="162"/>
                </a:cubicBezTo>
                <a:cubicBezTo>
                  <a:pt x="189" y="155"/>
                  <a:pt x="182" y="149"/>
                  <a:pt x="175" y="142"/>
                </a:cubicBezTo>
                <a:cubicBezTo>
                  <a:pt x="168" y="135"/>
                  <a:pt x="162" y="122"/>
                  <a:pt x="155" y="108"/>
                </a:cubicBezTo>
                <a:cubicBezTo>
                  <a:pt x="148" y="108"/>
                  <a:pt x="148" y="108"/>
                  <a:pt x="148" y="101"/>
                </a:cubicBezTo>
                <a:cubicBezTo>
                  <a:pt x="155" y="81"/>
                  <a:pt x="155" y="61"/>
                  <a:pt x="148" y="47"/>
                </a:cubicBezTo>
                <a:cubicBezTo>
                  <a:pt x="148" y="41"/>
                  <a:pt x="148" y="41"/>
                  <a:pt x="155" y="34"/>
                </a:cubicBezTo>
                <a:lnTo>
                  <a:pt x="155" y="27"/>
                </a:lnTo>
                <a:cubicBezTo>
                  <a:pt x="148" y="27"/>
                  <a:pt x="148" y="27"/>
                  <a:pt x="141" y="27"/>
                </a:cubicBezTo>
                <a:cubicBezTo>
                  <a:pt x="135" y="20"/>
                  <a:pt x="135" y="14"/>
                  <a:pt x="121" y="14"/>
                </a:cubicBezTo>
                <a:lnTo>
                  <a:pt x="114" y="7"/>
                </a:lnTo>
                <a:cubicBezTo>
                  <a:pt x="108" y="7"/>
                  <a:pt x="108" y="7"/>
                  <a:pt x="101" y="7"/>
                </a:cubicBezTo>
                <a:cubicBezTo>
                  <a:pt x="94" y="14"/>
                  <a:pt x="87" y="20"/>
                  <a:pt x="87" y="27"/>
                </a:cubicBezTo>
                <a:cubicBezTo>
                  <a:pt x="81" y="20"/>
                  <a:pt x="67" y="20"/>
                  <a:pt x="60" y="14"/>
                </a:cubicBezTo>
                <a:cubicBezTo>
                  <a:pt x="27" y="7"/>
                  <a:pt x="0" y="0"/>
                  <a:pt x="33" y="27"/>
                </a:cubicBezTo>
                <a:cubicBezTo>
                  <a:pt x="33" y="54"/>
                  <a:pt x="54" y="74"/>
                  <a:pt x="60" y="95"/>
                </a:cubicBezTo>
                <a:cubicBezTo>
                  <a:pt x="74" y="115"/>
                  <a:pt x="81" y="135"/>
                  <a:pt x="60" y="169"/>
                </a:cubicBezTo>
                <a:lnTo>
                  <a:pt x="60" y="176"/>
                </a:lnTo>
                <a:cubicBezTo>
                  <a:pt x="74" y="176"/>
                  <a:pt x="87" y="176"/>
                  <a:pt x="101" y="182"/>
                </a:cubicBezTo>
                <a:lnTo>
                  <a:pt x="108" y="182"/>
                </a:lnTo>
                <a:cubicBezTo>
                  <a:pt x="114" y="209"/>
                  <a:pt x="114" y="236"/>
                  <a:pt x="101" y="270"/>
                </a:cubicBezTo>
                <a:cubicBezTo>
                  <a:pt x="101" y="270"/>
                  <a:pt x="101" y="270"/>
                  <a:pt x="101" y="277"/>
                </a:cubicBezTo>
                <a:cubicBezTo>
                  <a:pt x="94" y="290"/>
                  <a:pt x="87" y="311"/>
                  <a:pt x="74" y="324"/>
                </a:cubicBezTo>
                <a:cubicBezTo>
                  <a:pt x="81" y="338"/>
                  <a:pt x="94" y="344"/>
                  <a:pt x="101" y="344"/>
                </a:cubicBezTo>
                <a:cubicBezTo>
                  <a:pt x="108" y="344"/>
                  <a:pt x="108" y="344"/>
                  <a:pt x="114" y="344"/>
                </a:cubicBezTo>
                <a:lnTo>
                  <a:pt x="121" y="344"/>
                </a:lnTo>
                <a:close/>
                <a:moveTo>
                  <a:pt x="155" y="216"/>
                </a:moveTo>
                <a:lnTo>
                  <a:pt x="155" y="216"/>
                </a:lnTo>
                <a:cubicBezTo>
                  <a:pt x="162" y="223"/>
                  <a:pt x="162" y="230"/>
                  <a:pt x="168" y="236"/>
                </a:cubicBezTo>
                <a:cubicBezTo>
                  <a:pt x="162" y="236"/>
                  <a:pt x="155" y="236"/>
                  <a:pt x="155" y="230"/>
                </a:cubicBezTo>
                <a:cubicBezTo>
                  <a:pt x="141" y="230"/>
                  <a:pt x="135" y="216"/>
                  <a:pt x="135" y="203"/>
                </a:cubicBezTo>
                <a:cubicBezTo>
                  <a:pt x="141" y="203"/>
                  <a:pt x="148" y="209"/>
                  <a:pt x="155" y="216"/>
                </a:cubicBezTo>
                <a:close/>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64" name="Freeform 352"/>
          <p:cNvSpPr>
            <a:spLocks noChangeArrowheads="1"/>
          </p:cNvSpPr>
          <p:nvPr/>
        </p:nvSpPr>
        <p:spPr bwMode="auto">
          <a:xfrm>
            <a:off x="9797257" y="2628107"/>
            <a:ext cx="33338" cy="33338"/>
          </a:xfrm>
          <a:custGeom>
            <a:avLst/>
            <a:gdLst>
              <a:gd name="T0" fmla="*/ 62441 w 130"/>
              <a:gd name="T1" fmla="*/ 13820 h 130"/>
              <a:gd name="T2" fmla="*/ 62441 w 130"/>
              <a:gd name="T3" fmla="*/ 13820 h 130"/>
              <a:gd name="T4" fmla="*/ 41456 w 130"/>
              <a:gd name="T5" fmla="*/ 7166 h 130"/>
              <a:gd name="T6" fmla="*/ 27638 w 130"/>
              <a:gd name="T7" fmla="*/ 0 h 130"/>
              <a:gd name="T8" fmla="*/ 27638 w 130"/>
              <a:gd name="T9" fmla="*/ 48626 h 130"/>
              <a:gd name="T10" fmla="*/ 20984 w 130"/>
              <a:gd name="T11" fmla="*/ 52209 h 130"/>
              <a:gd name="T12" fmla="*/ 0 w 130"/>
              <a:gd name="T13" fmla="*/ 62446 h 130"/>
              <a:gd name="T14" fmla="*/ 20984 w 130"/>
              <a:gd name="T15" fmla="*/ 66029 h 130"/>
              <a:gd name="T16" fmla="*/ 41456 w 130"/>
              <a:gd name="T17" fmla="*/ 62446 h 130"/>
              <a:gd name="T18" fmla="*/ 62441 w 130"/>
              <a:gd name="T19" fmla="*/ 38389 h 130"/>
              <a:gd name="T20" fmla="*/ 62441 w 130"/>
              <a:gd name="T21" fmla="*/ 34806 h 130"/>
              <a:gd name="T22" fmla="*/ 66023 w 130"/>
              <a:gd name="T23" fmla="*/ 13820 h 130"/>
              <a:gd name="T24" fmla="*/ 62441 w 130"/>
              <a:gd name="T25" fmla="*/ 13820 h 13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30" h="130">
                <a:moveTo>
                  <a:pt x="122" y="27"/>
                </a:moveTo>
                <a:lnTo>
                  <a:pt x="122" y="27"/>
                </a:lnTo>
                <a:cubicBezTo>
                  <a:pt x="108" y="21"/>
                  <a:pt x="95" y="21"/>
                  <a:pt x="81" y="14"/>
                </a:cubicBezTo>
                <a:cubicBezTo>
                  <a:pt x="75" y="14"/>
                  <a:pt x="61" y="7"/>
                  <a:pt x="54" y="0"/>
                </a:cubicBezTo>
                <a:cubicBezTo>
                  <a:pt x="54" y="95"/>
                  <a:pt x="54" y="95"/>
                  <a:pt x="54" y="95"/>
                </a:cubicBezTo>
                <a:cubicBezTo>
                  <a:pt x="48" y="102"/>
                  <a:pt x="41" y="102"/>
                  <a:pt x="41" y="102"/>
                </a:cubicBezTo>
                <a:cubicBezTo>
                  <a:pt x="21" y="102"/>
                  <a:pt x="7" y="102"/>
                  <a:pt x="0" y="122"/>
                </a:cubicBezTo>
                <a:cubicBezTo>
                  <a:pt x="14" y="122"/>
                  <a:pt x="27" y="129"/>
                  <a:pt x="41" y="129"/>
                </a:cubicBezTo>
                <a:cubicBezTo>
                  <a:pt x="54" y="129"/>
                  <a:pt x="68" y="122"/>
                  <a:pt x="81" y="122"/>
                </a:cubicBezTo>
                <a:cubicBezTo>
                  <a:pt x="102" y="108"/>
                  <a:pt x="115" y="95"/>
                  <a:pt x="122" y="75"/>
                </a:cubicBezTo>
                <a:cubicBezTo>
                  <a:pt x="122" y="68"/>
                  <a:pt x="122" y="68"/>
                  <a:pt x="122" y="68"/>
                </a:cubicBezTo>
                <a:cubicBezTo>
                  <a:pt x="129" y="54"/>
                  <a:pt x="129" y="41"/>
                  <a:pt x="129" y="27"/>
                </a:cubicBezTo>
                <a:lnTo>
                  <a:pt x="122" y="27"/>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65" name="Freeform 353"/>
          <p:cNvSpPr>
            <a:spLocks noChangeArrowheads="1"/>
          </p:cNvSpPr>
          <p:nvPr/>
        </p:nvSpPr>
        <p:spPr bwMode="auto">
          <a:xfrm>
            <a:off x="9779000" y="1857375"/>
            <a:ext cx="35719" cy="26194"/>
          </a:xfrm>
          <a:custGeom>
            <a:avLst/>
            <a:gdLst>
              <a:gd name="T0" fmla="*/ 10459 w 136"/>
              <a:gd name="T1" fmla="*/ 31561 h 102"/>
              <a:gd name="T2" fmla="*/ 10459 w 136"/>
              <a:gd name="T3" fmla="*/ 31561 h 102"/>
              <a:gd name="T4" fmla="*/ 14120 w 136"/>
              <a:gd name="T5" fmla="*/ 52257 h 102"/>
              <a:gd name="T6" fmla="*/ 17781 w 136"/>
              <a:gd name="T7" fmla="*/ 52257 h 102"/>
              <a:gd name="T8" fmla="*/ 60142 w 136"/>
              <a:gd name="T9" fmla="*/ 38287 h 102"/>
              <a:gd name="T10" fmla="*/ 66940 w 136"/>
              <a:gd name="T11" fmla="*/ 13970 h 102"/>
              <a:gd name="T12" fmla="*/ 60142 w 136"/>
              <a:gd name="T13" fmla="*/ 6726 h 102"/>
              <a:gd name="T14" fmla="*/ 17781 w 136"/>
              <a:gd name="T15" fmla="*/ 10348 h 102"/>
              <a:gd name="T16" fmla="*/ 10459 w 136"/>
              <a:gd name="T17" fmla="*/ 6726 h 102"/>
              <a:gd name="T18" fmla="*/ 3661 w 136"/>
              <a:gd name="T19" fmla="*/ 3104 h 102"/>
              <a:gd name="T20" fmla="*/ 3661 w 136"/>
              <a:gd name="T21" fmla="*/ 0 h 102"/>
              <a:gd name="T22" fmla="*/ 3661 w 136"/>
              <a:gd name="T23" fmla="*/ 17074 h 102"/>
              <a:gd name="T24" fmla="*/ 10459 w 136"/>
              <a:gd name="T25" fmla="*/ 31561 h 10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36" h="102">
                <a:moveTo>
                  <a:pt x="20" y="61"/>
                </a:moveTo>
                <a:lnTo>
                  <a:pt x="20" y="61"/>
                </a:lnTo>
                <a:cubicBezTo>
                  <a:pt x="27" y="67"/>
                  <a:pt x="34" y="81"/>
                  <a:pt x="27" y="101"/>
                </a:cubicBezTo>
                <a:cubicBezTo>
                  <a:pt x="34" y="101"/>
                  <a:pt x="34" y="101"/>
                  <a:pt x="34" y="101"/>
                </a:cubicBezTo>
                <a:cubicBezTo>
                  <a:pt x="61" y="94"/>
                  <a:pt x="95" y="94"/>
                  <a:pt x="115" y="74"/>
                </a:cubicBezTo>
                <a:cubicBezTo>
                  <a:pt x="128" y="67"/>
                  <a:pt x="135" y="54"/>
                  <a:pt x="128" y="27"/>
                </a:cubicBezTo>
                <a:cubicBezTo>
                  <a:pt x="122" y="20"/>
                  <a:pt x="115" y="13"/>
                  <a:pt x="115" y="13"/>
                </a:cubicBezTo>
                <a:cubicBezTo>
                  <a:pt x="88" y="0"/>
                  <a:pt x="61" y="27"/>
                  <a:pt x="34" y="20"/>
                </a:cubicBezTo>
                <a:cubicBezTo>
                  <a:pt x="27" y="20"/>
                  <a:pt x="27" y="20"/>
                  <a:pt x="20" y="13"/>
                </a:cubicBezTo>
                <a:cubicBezTo>
                  <a:pt x="14" y="13"/>
                  <a:pt x="14" y="6"/>
                  <a:pt x="7" y="6"/>
                </a:cubicBezTo>
                <a:lnTo>
                  <a:pt x="7" y="0"/>
                </a:lnTo>
                <a:cubicBezTo>
                  <a:pt x="0" y="13"/>
                  <a:pt x="7" y="27"/>
                  <a:pt x="7" y="33"/>
                </a:cubicBezTo>
                <a:cubicBezTo>
                  <a:pt x="14" y="40"/>
                  <a:pt x="14" y="47"/>
                  <a:pt x="20" y="6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70" name="Freeform 358"/>
          <p:cNvSpPr>
            <a:spLocks noChangeArrowheads="1"/>
          </p:cNvSpPr>
          <p:nvPr/>
        </p:nvSpPr>
        <p:spPr bwMode="auto">
          <a:xfrm>
            <a:off x="9887744" y="1622425"/>
            <a:ext cx="38894" cy="46038"/>
          </a:xfrm>
          <a:custGeom>
            <a:avLst/>
            <a:gdLst>
              <a:gd name="T0" fmla="*/ 24606 w 149"/>
              <a:gd name="T1" fmla="*/ 3650 h 176"/>
              <a:gd name="T2" fmla="*/ 24606 w 149"/>
              <a:gd name="T3" fmla="*/ 3650 h 176"/>
              <a:gd name="T4" fmla="*/ 17277 w 149"/>
              <a:gd name="T5" fmla="*/ 0 h 176"/>
              <a:gd name="T6" fmla="*/ 6806 w 149"/>
              <a:gd name="T7" fmla="*/ 91258 h 176"/>
              <a:gd name="T8" fmla="*/ 24606 w 149"/>
              <a:gd name="T9" fmla="*/ 91258 h 176"/>
              <a:gd name="T10" fmla="*/ 24606 w 149"/>
              <a:gd name="T11" fmla="*/ 91258 h 176"/>
              <a:gd name="T12" fmla="*/ 35077 w 149"/>
              <a:gd name="T13" fmla="*/ 88129 h 176"/>
              <a:gd name="T14" fmla="*/ 35077 w 149"/>
              <a:gd name="T15" fmla="*/ 3650 h 176"/>
              <a:gd name="T16" fmla="*/ 24606 w 149"/>
              <a:gd name="T17" fmla="*/ 3650 h 17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49" h="176">
                <a:moveTo>
                  <a:pt x="47" y="7"/>
                </a:moveTo>
                <a:lnTo>
                  <a:pt x="47" y="7"/>
                </a:lnTo>
                <a:cubicBezTo>
                  <a:pt x="40" y="0"/>
                  <a:pt x="40" y="0"/>
                  <a:pt x="33" y="0"/>
                </a:cubicBezTo>
                <a:cubicBezTo>
                  <a:pt x="0" y="74"/>
                  <a:pt x="33" y="81"/>
                  <a:pt x="13" y="175"/>
                </a:cubicBezTo>
                <a:cubicBezTo>
                  <a:pt x="20" y="175"/>
                  <a:pt x="33" y="175"/>
                  <a:pt x="47" y="175"/>
                </a:cubicBezTo>
                <a:cubicBezTo>
                  <a:pt x="54" y="169"/>
                  <a:pt x="60" y="169"/>
                  <a:pt x="67" y="169"/>
                </a:cubicBezTo>
                <a:cubicBezTo>
                  <a:pt x="148" y="142"/>
                  <a:pt x="141" y="40"/>
                  <a:pt x="67" y="7"/>
                </a:cubicBezTo>
                <a:cubicBezTo>
                  <a:pt x="60" y="7"/>
                  <a:pt x="54" y="7"/>
                  <a:pt x="47" y="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72" name="Freeform 360"/>
          <p:cNvSpPr>
            <a:spLocks noChangeArrowheads="1"/>
          </p:cNvSpPr>
          <p:nvPr/>
        </p:nvSpPr>
        <p:spPr bwMode="auto">
          <a:xfrm>
            <a:off x="9786144" y="1807369"/>
            <a:ext cx="52388" cy="26194"/>
          </a:xfrm>
          <a:custGeom>
            <a:avLst/>
            <a:gdLst>
              <a:gd name="T0" fmla="*/ 3621 w 204"/>
              <a:gd name="T1" fmla="*/ 48635 h 102"/>
              <a:gd name="T2" fmla="*/ 3621 w 204"/>
              <a:gd name="T3" fmla="*/ 48635 h 102"/>
              <a:gd name="T4" fmla="*/ 45527 w 204"/>
              <a:gd name="T5" fmla="*/ 31561 h 102"/>
              <a:gd name="T6" fmla="*/ 66221 w 204"/>
              <a:gd name="T7" fmla="*/ 20696 h 102"/>
              <a:gd name="T8" fmla="*/ 87432 w 204"/>
              <a:gd name="T9" fmla="*/ 17591 h 102"/>
              <a:gd name="T10" fmla="*/ 87432 w 204"/>
              <a:gd name="T11" fmla="*/ 17591 h 102"/>
              <a:gd name="T12" fmla="*/ 94157 w 204"/>
              <a:gd name="T13" fmla="*/ 17591 h 102"/>
              <a:gd name="T14" fmla="*/ 97779 w 204"/>
              <a:gd name="T15" fmla="*/ 20696 h 102"/>
              <a:gd name="T16" fmla="*/ 105022 w 204"/>
              <a:gd name="T17" fmla="*/ 24317 h 102"/>
              <a:gd name="T18" fmla="*/ 97779 w 204"/>
              <a:gd name="T19" fmla="*/ 10348 h 102"/>
              <a:gd name="T20" fmla="*/ 94157 w 204"/>
              <a:gd name="T21" fmla="*/ 3622 h 102"/>
              <a:gd name="T22" fmla="*/ 87432 w 204"/>
              <a:gd name="T23" fmla="*/ 3622 h 102"/>
              <a:gd name="T24" fmla="*/ 87432 w 204"/>
              <a:gd name="T25" fmla="*/ 3622 h 102"/>
              <a:gd name="T26" fmla="*/ 66221 w 204"/>
              <a:gd name="T27" fmla="*/ 0 h 102"/>
              <a:gd name="T28" fmla="*/ 45527 w 204"/>
              <a:gd name="T29" fmla="*/ 0 h 102"/>
              <a:gd name="T30" fmla="*/ 41905 w 204"/>
              <a:gd name="T31" fmla="*/ 0 h 102"/>
              <a:gd name="T32" fmla="*/ 3621 w 204"/>
              <a:gd name="T33" fmla="*/ 24317 h 102"/>
              <a:gd name="T34" fmla="*/ 0 w 204"/>
              <a:gd name="T35" fmla="*/ 52257 h 102"/>
              <a:gd name="T36" fmla="*/ 3621 w 204"/>
              <a:gd name="T37" fmla="*/ 48635 h 102"/>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04" h="102">
                <a:moveTo>
                  <a:pt x="7" y="94"/>
                </a:moveTo>
                <a:lnTo>
                  <a:pt x="7" y="94"/>
                </a:lnTo>
                <a:cubicBezTo>
                  <a:pt x="34" y="88"/>
                  <a:pt x="61" y="74"/>
                  <a:pt x="88" y="61"/>
                </a:cubicBezTo>
                <a:cubicBezTo>
                  <a:pt x="101" y="54"/>
                  <a:pt x="115" y="47"/>
                  <a:pt x="128" y="40"/>
                </a:cubicBezTo>
                <a:cubicBezTo>
                  <a:pt x="142" y="40"/>
                  <a:pt x="155" y="34"/>
                  <a:pt x="169" y="34"/>
                </a:cubicBezTo>
                <a:cubicBezTo>
                  <a:pt x="176" y="34"/>
                  <a:pt x="176" y="34"/>
                  <a:pt x="182" y="34"/>
                </a:cubicBezTo>
                <a:cubicBezTo>
                  <a:pt x="182" y="40"/>
                  <a:pt x="189" y="40"/>
                  <a:pt x="189" y="40"/>
                </a:cubicBezTo>
                <a:cubicBezTo>
                  <a:pt x="196" y="40"/>
                  <a:pt x="203" y="47"/>
                  <a:pt x="203" y="47"/>
                </a:cubicBezTo>
                <a:cubicBezTo>
                  <a:pt x="203" y="34"/>
                  <a:pt x="196" y="27"/>
                  <a:pt x="189" y="20"/>
                </a:cubicBezTo>
                <a:cubicBezTo>
                  <a:pt x="189" y="13"/>
                  <a:pt x="182" y="13"/>
                  <a:pt x="182" y="7"/>
                </a:cubicBezTo>
                <a:cubicBezTo>
                  <a:pt x="176" y="7"/>
                  <a:pt x="176" y="7"/>
                  <a:pt x="169" y="7"/>
                </a:cubicBezTo>
                <a:cubicBezTo>
                  <a:pt x="155" y="0"/>
                  <a:pt x="142" y="0"/>
                  <a:pt x="128" y="0"/>
                </a:cubicBezTo>
                <a:cubicBezTo>
                  <a:pt x="115" y="0"/>
                  <a:pt x="101" y="0"/>
                  <a:pt x="88" y="0"/>
                </a:cubicBezTo>
                <a:cubicBezTo>
                  <a:pt x="81" y="0"/>
                  <a:pt x="81" y="0"/>
                  <a:pt x="81" y="0"/>
                </a:cubicBezTo>
                <a:cubicBezTo>
                  <a:pt x="88" y="74"/>
                  <a:pt x="27" y="13"/>
                  <a:pt x="7" y="47"/>
                </a:cubicBezTo>
                <a:cubicBezTo>
                  <a:pt x="0" y="54"/>
                  <a:pt x="0" y="74"/>
                  <a:pt x="0" y="101"/>
                </a:cubicBezTo>
                <a:lnTo>
                  <a:pt x="7" y="94"/>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73" name="Freeform 361"/>
          <p:cNvSpPr>
            <a:spLocks noChangeArrowheads="1"/>
          </p:cNvSpPr>
          <p:nvPr/>
        </p:nvSpPr>
        <p:spPr bwMode="auto">
          <a:xfrm>
            <a:off x="9745663" y="2243138"/>
            <a:ext cx="44450" cy="43657"/>
          </a:xfrm>
          <a:custGeom>
            <a:avLst/>
            <a:gdLst>
              <a:gd name="T0" fmla="*/ 49477 w 170"/>
              <a:gd name="T1" fmla="*/ 3096 h 169"/>
              <a:gd name="T2" fmla="*/ 49477 w 170"/>
              <a:gd name="T3" fmla="*/ 3096 h 169"/>
              <a:gd name="T4" fmla="*/ 31581 w 170"/>
              <a:gd name="T5" fmla="*/ 3096 h 169"/>
              <a:gd name="T6" fmla="*/ 28423 w 170"/>
              <a:gd name="T7" fmla="*/ 3096 h 169"/>
              <a:gd name="T8" fmla="*/ 24739 w 170"/>
              <a:gd name="T9" fmla="*/ 3096 h 169"/>
              <a:gd name="T10" fmla="*/ 24739 w 170"/>
              <a:gd name="T11" fmla="*/ 6707 h 169"/>
              <a:gd name="T12" fmla="*/ 21054 w 170"/>
              <a:gd name="T13" fmla="*/ 24248 h 169"/>
              <a:gd name="T14" fmla="*/ 17370 w 170"/>
              <a:gd name="T15" fmla="*/ 27860 h 169"/>
              <a:gd name="T16" fmla="*/ 10527 w 170"/>
              <a:gd name="T17" fmla="*/ 34567 h 169"/>
              <a:gd name="T18" fmla="*/ 17370 w 170"/>
              <a:gd name="T19" fmla="*/ 38178 h 169"/>
              <a:gd name="T20" fmla="*/ 17370 w 170"/>
              <a:gd name="T21" fmla="*/ 48497 h 169"/>
              <a:gd name="T22" fmla="*/ 10527 w 170"/>
              <a:gd name="T23" fmla="*/ 86675 h 169"/>
              <a:gd name="T24" fmla="*/ 17370 w 170"/>
              <a:gd name="T25" fmla="*/ 86675 h 169"/>
              <a:gd name="T26" fmla="*/ 24739 w 170"/>
              <a:gd name="T27" fmla="*/ 83580 h 169"/>
              <a:gd name="T28" fmla="*/ 28423 w 170"/>
              <a:gd name="T29" fmla="*/ 83580 h 169"/>
              <a:gd name="T30" fmla="*/ 31581 w 170"/>
              <a:gd name="T31" fmla="*/ 83580 h 169"/>
              <a:gd name="T32" fmla="*/ 49477 w 170"/>
              <a:gd name="T33" fmla="*/ 79968 h 169"/>
              <a:gd name="T34" fmla="*/ 60004 w 170"/>
              <a:gd name="T35" fmla="*/ 72745 h 169"/>
              <a:gd name="T36" fmla="*/ 71058 w 170"/>
              <a:gd name="T37" fmla="*/ 66038 h 169"/>
              <a:gd name="T38" fmla="*/ 74742 w 170"/>
              <a:gd name="T39" fmla="*/ 62427 h 169"/>
              <a:gd name="T40" fmla="*/ 71058 w 170"/>
              <a:gd name="T41" fmla="*/ 62427 h 169"/>
              <a:gd name="T42" fmla="*/ 63689 w 170"/>
              <a:gd name="T43" fmla="*/ 62427 h 169"/>
              <a:gd name="T44" fmla="*/ 71058 w 170"/>
              <a:gd name="T45" fmla="*/ 55720 h 169"/>
              <a:gd name="T46" fmla="*/ 77900 w 170"/>
              <a:gd name="T47" fmla="*/ 48497 h 169"/>
              <a:gd name="T48" fmla="*/ 85269 w 170"/>
              <a:gd name="T49" fmla="*/ 38178 h 169"/>
              <a:gd name="T50" fmla="*/ 88954 w 170"/>
              <a:gd name="T51" fmla="*/ 30955 h 169"/>
              <a:gd name="T52" fmla="*/ 85269 w 170"/>
              <a:gd name="T53" fmla="*/ 30955 h 169"/>
              <a:gd name="T54" fmla="*/ 77900 w 170"/>
              <a:gd name="T55" fmla="*/ 30955 h 169"/>
              <a:gd name="T56" fmla="*/ 71058 w 170"/>
              <a:gd name="T57" fmla="*/ 30955 h 169"/>
              <a:gd name="T58" fmla="*/ 60004 w 170"/>
              <a:gd name="T59" fmla="*/ 17025 h 169"/>
              <a:gd name="T60" fmla="*/ 49477 w 170"/>
              <a:gd name="T61" fmla="*/ 3096 h 169"/>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170" h="169">
                <a:moveTo>
                  <a:pt x="94" y="6"/>
                </a:moveTo>
                <a:lnTo>
                  <a:pt x="94" y="6"/>
                </a:lnTo>
                <a:cubicBezTo>
                  <a:pt x="87" y="0"/>
                  <a:pt x="74" y="0"/>
                  <a:pt x="60" y="6"/>
                </a:cubicBezTo>
                <a:cubicBezTo>
                  <a:pt x="54" y="6"/>
                  <a:pt x="54" y="6"/>
                  <a:pt x="54" y="6"/>
                </a:cubicBezTo>
                <a:cubicBezTo>
                  <a:pt x="47" y="6"/>
                  <a:pt x="47" y="6"/>
                  <a:pt x="47" y="6"/>
                </a:cubicBezTo>
                <a:lnTo>
                  <a:pt x="47" y="13"/>
                </a:lnTo>
                <a:cubicBezTo>
                  <a:pt x="40" y="27"/>
                  <a:pt x="40" y="40"/>
                  <a:pt x="40" y="47"/>
                </a:cubicBezTo>
                <a:cubicBezTo>
                  <a:pt x="40" y="47"/>
                  <a:pt x="33" y="47"/>
                  <a:pt x="33" y="54"/>
                </a:cubicBezTo>
                <a:cubicBezTo>
                  <a:pt x="27" y="54"/>
                  <a:pt x="20" y="60"/>
                  <a:pt x="20" y="67"/>
                </a:cubicBezTo>
                <a:cubicBezTo>
                  <a:pt x="20" y="74"/>
                  <a:pt x="27" y="74"/>
                  <a:pt x="33" y="74"/>
                </a:cubicBezTo>
                <a:cubicBezTo>
                  <a:pt x="47" y="81"/>
                  <a:pt x="40" y="87"/>
                  <a:pt x="33" y="94"/>
                </a:cubicBezTo>
                <a:cubicBezTo>
                  <a:pt x="20" y="114"/>
                  <a:pt x="0" y="141"/>
                  <a:pt x="20" y="168"/>
                </a:cubicBezTo>
                <a:cubicBezTo>
                  <a:pt x="20" y="168"/>
                  <a:pt x="27" y="168"/>
                  <a:pt x="33" y="168"/>
                </a:cubicBezTo>
                <a:cubicBezTo>
                  <a:pt x="40" y="162"/>
                  <a:pt x="40" y="162"/>
                  <a:pt x="47" y="162"/>
                </a:cubicBezTo>
                <a:cubicBezTo>
                  <a:pt x="54" y="162"/>
                  <a:pt x="54" y="162"/>
                  <a:pt x="54" y="162"/>
                </a:cubicBezTo>
                <a:cubicBezTo>
                  <a:pt x="60" y="162"/>
                  <a:pt x="60" y="162"/>
                  <a:pt x="60" y="162"/>
                </a:cubicBezTo>
                <a:cubicBezTo>
                  <a:pt x="67" y="155"/>
                  <a:pt x="81" y="155"/>
                  <a:pt x="94" y="155"/>
                </a:cubicBezTo>
                <a:cubicBezTo>
                  <a:pt x="101" y="148"/>
                  <a:pt x="108" y="148"/>
                  <a:pt x="114" y="141"/>
                </a:cubicBezTo>
                <a:cubicBezTo>
                  <a:pt x="121" y="141"/>
                  <a:pt x="128" y="135"/>
                  <a:pt x="135" y="128"/>
                </a:cubicBezTo>
                <a:cubicBezTo>
                  <a:pt x="142" y="128"/>
                  <a:pt x="142" y="121"/>
                  <a:pt x="142" y="121"/>
                </a:cubicBezTo>
                <a:lnTo>
                  <a:pt x="135" y="121"/>
                </a:lnTo>
                <a:cubicBezTo>
                  <a:pt x="135" y="121"/>
                  <a:pt x="128" y="121"/>
                  <a:pt x="121" y="121"/>
                </a:cubicBezTo>
                <a:cubicBezTo>
                  <a:pt x="128" y="114"/>
                  <a:pt x="135" y="114"/>
                  <a:pt x="135" y="108"/>
                </a:cubicBezTo>
                <a:cubicBezTo>
                  <a:pt x="142" y="108"/>
                  <a:pt x="142" y="101"/>
                  <a:pt x="148" y="94"/>
                </a:cubicBezTo>
                <a:cubicBezTo>
                  <a:pt x="155" y="87"/>
                  <a:pt x="155" y="81"/>
                  <a:pt x="162" y="74"/>
                </a:cubicBezTo>
                <a:cubicBezTo>
                  <a:pt x="169" y="67"/>
                  <a:pt x="169" y="60"/>
                  <a:pt x="169" y="60"/>
                </a:cubicBezTo>
                <a:cubicBezTo>
                  <a:pt x="169" y="60"/>
                  <a:pt x="169" y="60"/>
                  <a:pt x="162" y="60"/>
                </a:cubicBezTo>
                <a:cubicBezTo>
                  <a:pt x="155" y="60"/>
                  <a:pt x="155" y="60"/>
                  <a:pt x="148" y="60"/>
                </a:cubicBezTo>
                <a:cubicBezTo>
                  <a:pt x="142" y="60"/>
                  <a:pt x="142" y="60"/>
                  <a:pt x="135" y="60"/>
                </a:cubicBezTo>
                <a:cubicBezTo>
                  <a:pt x="128" y="54"/>
                  <a:pt x="121" y="47"/>
                  <a:pt x="114" y="33"/>
                </a:cubicBezTo>
                <a:cubicBezTo>
                  <a:pt x="114" y="20"/>
                  <a:pt x="108" y="13"/>
                  <a:pt x="94" y="6"/>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74" name="Freeform 362"/>
          <p:cNvSpPr>
            <a:spLocks noChangeArrowheads="1"/>
          </p:cNvSpPr>
          <p:nvPr/>
        </p:nvSpPr>
        <p:spPr bwMode="auto">
          <a:xfrm>
            <a:off x="9838532" y="2455069"/>
            <a:ext cx="30163" cy="33338"/>
          </a:xfrm>
          <a:custGeom>
            <a:avLst/>
            <a:gdLst>
              <a:gd name="T0" fmla="*/ 20749 w 115"/>
              <a:gd name="T1" fmla="*/ 52097 h 129"/>
              <a:gd name="T2" fmla="*/ 20749 w 115"/>
              <a:gd name="T3" fmla="*/ 52097 h 129"/>
              <a:gd name="T4" fmla="*/ 31123 w 115"/>
              <a:gd name="T5" fmla="*/ 55708 h 129"/>
              <a:gd name="T6" fmla="*/ 52391 w 115"/>
              <a:gd name="T7" fmla="*/ 66024 h 129"/>
              <a:gd name="T8" fmla="*/ 52391 w 115"/>
              <a:gd name="T9" fmla="*/ 0 h 129"/>
              <a:gd name="T10" fmla="*/ 31123 w 115"/>
              <a:gd name="T11" fmla="*/ 3095 h 129"/>
              <a:gd name="T12" fmla="*/ 20749 w 115"/>
              <a:gd name="T13" fmla="*/ 6706 h 129"/>
              <a:gd name="T14" fmla="*/ 10374 w 115"/>
              <a:gd name="T15" fmla="*/ 20633 h 129"/>
              <a:gd name="T16" fmla="*/ 0 w 115"/>
              <a:gd name="T17" fmla="*/ 52097 h 129"/>
              <a:gd name="T18" fmla="*/ 10374 w 115"/>
              <a:gd name="T19" fmla="*/ 52097 h 129"/>
              <a:gd name="T20" fmla="*/ 20749 w 115"/>
              <a:gd name="T21" fmla="*/ 52097 h 12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15" h="129">
                <a:moveTo>
                  <a:pt x="40" y="101"/>
                </a:moveTo>
                <a:lnTo>
                  <a:pt x="40" y="101"/>
                </a:lnTo>
                <a:cubicBezTo>
                  <a:pt x="47" y="101"/>
                  <a:pt x="54" y="108"/>
                  <a:pt x="60" y="108"/>
                </a:cubicBezTo>
                <a:cubicBezTo>
                  <a:pt x="74" y="108"/>
                  <a:pt x="87" y="114"/>
                  <a:pt x="101" y="128"/>
                </a:cubicBezTo>
                <a:cubicBezTo>
                  <a:pt x="114" y="47"/>
                  <a:pt x="54" y="47"/>
                  <a:pt x="101" y="0"/>
                </a:cubicBezTo>
                <a:cubicBezTo>
                  <a:pt x="81" y="6"/>
                  <a:pt x="67" y="6"/>
                  <a:pt x="60" y="6"/>
                </a:cubicBezTo>
                <a:cubicBezTo>
                  <a:pt x="54" y="13"/>
                  <a:pt x="47" y="13"/>
                  <a:pt x="40" y="13"/>
                </a:cubicBezTo>
                <a:cubicBezTo>
                  <a:pt x="33" y="20"/>
                  <a:pt x="27" y="27"/>
                  <a:pt x="20" y="40"/>
                </a:cubicBezTo>
                <a:cubicBezTo>
                  <a:pt x="6" y="54"/>
                  <a:pt x="0" y="74"/>
                  <a:pt x="0" y="101"/>
                </a:cubicBezTo>
                <a:cubicBezTo>
                  <a:pt x="6" y="101"/>
                  <a:pt x="13" y="101"/>
                  <a:pt x="20" y="101"/>
                </a:cubicBezTo>
                <a:cubicBezTo>
                  <a:pt x="27" y="101"/>
                  <a:pt x="33" y="101"/>
                  <a:pt x="40" y="10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76" name="Freeform 364"/>
          <p:cNvSpPr>
            <a:spLocks noChangeArrowheads="1"/>
          </p:cNvSpPr>
          <p:nvPr/>
        </p:nvSpPr>
        <p:spPr bwMode="auto">
          <a:xfrm>
            <a:off x="10134600" y="1962944"/>
            <a:ext cx="42069" cy="26194"/>
          </a:xfrm>
          <a:custGeom>
            <a:avLst/>
            <a:gdLst>
              <a:gd name="T0" fmla="*/ 38539 w 163"/>
              <a:gd name="T1" fmla="*/ 52257 h 102"/>
              <a:gd name="T2" fmla="*/ 38539 w 163"/>
              <a:gd name="T3" fmla="*/ 52257 h 102"/>
              <a:gd name="T4" fmla="*/ 73432 w 163"/>
              <a:gd name="T5" fmla="*/ 45531 h 102"/>
              <a:gd name="T6" fmla="*/ 84368 w 163"/>
              <a:gd name="T7" fmla="*/ 38287 h 102"/>
              <a:gd name="T8" fmla="*/ 73432 w 163"/>
              <a:gd name="T9" fmla="*/ 31561 h 102"/>
              <a:gd name="T10" fmla="*/ 70307 w 163"/>
              <a:gd name="T11" fmla="*/ 0 h 102"/>
              <a:gd name="T12" fmla="*/ 38539 w 163"/>
              <a:gd name="T13" fmla="*/ 3622 h 102"/>
              <a:gd name="T14" fmla="*/ 10416 w 163"/>
              <a:gd name="T15" fmla="*/ 0 h 102"/>
              <a:gd name="T16" fmla="*/ 6770 w 163"/>
              <a:gd name="T17" fmla="*/ 0 h 102"/>
              <a:gd name="T18" fmla="*/ 10416 w 163"/>
              <a:gd name="T19" fmla="*/ 38287 h 102"/>
              <a:gd name="T20" fmla="*/ 38539 w 163"/>
              <a:gd name="T21" fmla="*/ 52257 h 10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63" h="102">
                <a:moveTo>
                  <a:pt x="74" y="101"/>
                </a:moveTo>
                <a:lnTo>
                  <a:pt x="74" y="101"/>
                </a:lnTo>
                <a:cubicBezTo>
                  <a:pt x="101" y="101"/>
                  <a:pt x="128" y="101"/>
                  <a:pt x="141" y="88"/>
                </a:cubicBezTo>
                <a:cubicBezTo>
                  <a:pt x="148" y="81"/>
                  <a:pt x="155" y="81"/>
                  <a:pt x="162" y="74"/>
                </a:cubicBezTo>
                <a:cubicBezTo>
                  <a:pt x="155" y="68"/>
                  <a:pt x="148" y="68"/>
                  <a:pt x="141" y="61"/>
                </a:cubicBezTo>
                <a:cubicBezTo>
                  <a:pt x="135" y="47"/>
                  <a:pt x="135" y="20"/>
                  <a:pt x="135" y="0"/>
                </a:cubicBezTo>
                <a:cubicBezTo>
                  <a:pt x="101" y="7"/>
                  <a:pt x="87" y="7"/>
                  <a:pt x="74" y="7"/>
                </a:cubicBezTo>
                <a:cubicBezTo>
                  <a:pt x="60" y="7"/>
                  <a:pt x="54" y="7"/>
                  <a:pt x="20" y="0"/>
                </a:cubicBezTo>
                <a:cubicBezTo>
                  <a:pt x="13" y="0"/>
                  <a:pt x="13" y="0"/>
                  <a:pt x="13" y="0"/>
                </a:cubicBezTo>
                <a:cubicBezTo>
                  <a:pt x="0" y="27"/>
                  <a:pt x="6" y="54"/>
                  <a:pt x="20" y="74"/>
                </a:cubicBezTo>
                <a:cubicBezTo>
                  <a:pt x="33" y="88"/>
                  <a:pt x="54" y="95"/>
                  <a:pt x="74" y="10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77" name="Freeform 365"/>
          <p:cNvSpPr>
            <a:spLocks noChangeArrowheads="1"/>
          </p:cNvSpPr>
          <p:nvPr/>
        </p:nvSpPr>
        <p:spPr bwMode="auto">
          <a:xfrm>
            <a:off x="10108407" y="2175669"/>
            <a:ext cx="35719" cy="51594"/>
          </a:xfrm>
          <a:custGeom>
            <a:avLst/>
            <a:gdLst>
              <a:gd name="T0" fmla="*/ 0 w 136"/>
              <a:gd name="T1" fmla="*/ 10482 h 197"/>
              <a:gd name="T2" fmla="*/ 0 w 136"/>
              <a:gd name="T3" fmla="*/ 10482 h 197"/>
              <a:gd name="T4" fmla="*/ 7322 w 136"/>
              <a:gd name="T5" fmla="*/ 14151 h 197"/>
              <a:gd name="T6" fmla="*/ 21442 w 136"/>
              <a:gd name="T7" fmla="*/ 95390 h 197"/>
              <a:gd name="T8" fmla="*/ 42362 w 136"/>
              <a:gd name="T9" fmla="*/ 102728 h 197"/>
              <a:gd name="T10" fmla="*/ 28241 w 136"/>
              <a:gd name="T11" fmla="*/ 63943 h 197"/>
              <a:gd name="T12" fmla="*/ 49684 w 136"/>
              <a:gd name="T13" fmla="*/ 63943 h 197"/>
              <a:gd name="T14" fmla="*/ 63804 w 136"/>
              <a:gd name="T15" fmla="*/ 63943 h 197"/>
              <a:gd name="T16" fmla="*/ 67465 w 136"/>
              <a:gd name="T17" fmla="*/ 63943 h 197"/>
              <a:gd name="T18" fmla="*/ 63804 w 136"/>
              <a:gd name="T19" fmla="*/ 28303 h 197"/>
              <a:gd name="T20" fmla="*/ 49684 w 136"/>
              <a:gd name="T21" fmla="*/ 10482 h 197"/>
              <a:gd name="T22" fmla="*/ 21442 w 136"/>
              <a:gd name="T23" fmla="*/ 0 h 197"/>
              <a:gd name="T24" fmla="*/ 7322 w 136"/>
              <a:gd name="T25" fmla="*/ 7338 h 197"/>
              <a:gd name="T26" fmla="*/ 0 w 136"/>
              <a:gd name="T27" fmla="*/ 10482 h 19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36" h="197">
                <a:moveTo>
                  <a:pt x="0" y="20"/>
                </a:moveTo>
                <a:lnTo>
                  <a:pt x="0" y="20"/>
                </a:lnTo>
                <a:cubicBezTo>
                  <a:pt x="7" y="20"/>
                  <a:pt x="7" y="20"/>
                  <a:pt x="14" y="27"/>
                </a:cubicBezTo>
                <a:cubicBezTo>
                  <a:pt x="54" y="47"/>
                  <a:pt x="14" y="149"/>
                  <a:pt x="41" y="182"/>
                </a:cubicBezTo>
                <a:cubicBezTo>
                  <a:pt x="48" y="189"/>
                  <a:pt x="61" y="196"/>
                  <a:pt x="81" y="196"/>
                </a:cubicBezTo>
                <a:cubicBezTo>
                  <a:pt x="81" y="162"/>
                  <a:pt x="68" y="142"/>
                  <a:pt x="54" y="122"/>
                </a:cubicBezTo>
                <a:cubicBezTo>
                  <a:pt x="95" y="122"/>
                  <a:pt x="95" y="122"/>
                  <a:pt x="95" y="122"/>
                </a:cubicBezTo>
                <a:cubicBezTo>
                  <a:pt x="122" y="122"/>
                  <a:pt x="122" y="122"/>
                  <a:pt x="122" y="122"/>
                </a:cubicBezTo>
                <a:cubicBezTo>
                  <a:pt x="129" y="122"/>
                  <a:pt x="129" y="122"/>
                  <a:pt x="129" y="122"/>
                </a:cubicBezTo>
                <a:cubicBezTo>
                  <a:pt x="135" y="95"/>
                  <a:pt x="135" y="74"/>
                  <a:pt x="122" y="54"/>
                </a:cubicBezTo>
                <a:cubicBezTo>
                  <a:pt x="115" y="41"/>
                  <a:pt x="102" y="34"/>
                  <a:pt x="95" y="20"/>
                </a:cubicBezTo>
                <a:cubicBezTo>
                  <a:pt x="75" y="14"/>
                  <a:pt x="61" y="7"/>
                  <a:pt x="41" y="0"/>
                </a:cubicBezTo>
                <a:cubicBezTo>
                  <a:pt x="27" y="0"/>
                  <a:pt x="21" y="7"/>
                  <a:pt x="14" y="14"/>
                </a:cubicBezTo>
                <a:cubicBezTo>
                  <a:pt x="7" y="14"/>
                  <a:pt x="7" y="20"/>
                  <a:pt x="0" y="2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78" name="Freeform 366"/>
          <p:cNvSpPr>
            <a:spLocks noChangeArrowheads="1"/>
          </p:cNvSpPr>
          <p:nvPr/>
        </p:nvSpPr>
        <p:spPr bwMode="auto">
          <a:xfrm>
            <a:off x="10073482" y="1882775"/>
            <a:ext cx="35719" cy="28575"/>
          </a:xfrm>
          <a:custGeom>
            <a:avLst/>
            <a:gdLst>
              <a:gd name="T0" fmla="*/ 3661 w 136"/>
              <a:gd name="T1" fmla="*/ 14209 h 109"/>
              <a:gd name="T2" fmla="*/ 3661 w 136"/>
              <a:gd name="T3" fmla="*/ 14209 h 109"/>
              <a:gd name="T4" fmla="*/ 25103 w 136"/>
              <a:gd name="T5" fmla="*/ 53679 h 109"/>
              <a:gd name="T6" fmla="*/ 53345 w 136"/>
              <a:gd name="T7" fmla="*/ 49995 h 109"/>
              <a:gd name="T8" fmla="*/ 70603 w 136"/>
              <a:gd name="T9" fmla="*/ 28418 h 109"/>
              <a:gd name="T10" fmla="*/ 70603 w 136"/>
              <a:gd name="T11" fmla="*/ 3684 h 109"/>
              <a:gd name="T12" fmla="*/ 53345 w 136"/>
              <a:gd name="T13" fmla="*/ 0 h 109"/>
              <a:gd name="T14" fmla="*/ 25103 w 136"/>
              <a:gd name="T15" fmla="*/ 25261 h 109"/>
              <a:gd name="T16" fmla="*/ 17782 w 136"/>
              <a:gd name="T17" fmla="*/ 28418 h 109"/>
              <a:gd name="T18" fmla="*/ 3661 w 136"/>
              <a:gd name="T19" fmla="*/ 14209 h 10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36" h="109">
                <a:moveTo>
                  <a:pt x="7" y="27"/>
                </a:moveTo>
                <a:lnTo>
                  <a:pt x="7" y="27"/>
                </a:lnTo>
                <a:cubicBezTo>
                  <a:pt x="0" y="68"/>
                  <a:pt x="21" y="88"/>
                  <a:pt x="48" y="102"/>
                </a:cubicBezTo>
                <a:cubicBezTo>
                  <a:pt x="61" y="108"/>
                  <a:pt x="88" y="108"/>
                  <a:pt x="102" y="95"/>
                </a:cubicBezTo>
                <a:cubicBezTo>
                  <a:pt x="122" y="88"/>
                  <a:pt x="135" y="75"/>
                  <a:pt x="135" y="54"/>
                </a:cubicBezTo>
                <a:cubicBezTo>
                  <a:pt x="102" y="48"/>
                  <a:pt x="122" y="27"/>
                  <a:pt x="135" y="7"/>
                </a:cubicBezTo>
                <a:cubicBezTo>
                  <a:pt x="122" y="0"/>
                  <a:pt x="115" y="0"/>
                  <a:pt x="102" y="0"/>
                </a:cubicBezTo>
                <a:cubicBezTo>
                  <a:pt x="68" y="0"/>
                  <a:pt x="68" y="34"/>
                  <a:pt x="48" y="48"/>
                </a:cubicBezTo>
                <a:cubicBezTo>
                  <a:pt x="41" y="54"/>
                  <a:pt x="41" y="54"/>
                  <a:pt x="34" y="54"/>
                </a:cubicBezTo>
                <a:cubicBezTo>
                  <a:pt x="34" y="41"/>
                  <a:pt x="34" y="27"/>
                  <a:pt x="7" y="2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79" name="Freeform 367"/>
          <p:cNvSpPr>
            <a:spLocks noChangeArrowheads="1"/>
          </p:cNvSpPr>
          <p:nvPr/>
        </p:nvSpPr>
        <p:spPr bwMode="auto">
          <a:xfrm>
            <a:off x="10137775" y="2158207"/>
            <a:ext cx="32544" cy="28575"/>
          </a:xfrm>
          <a:custGeom>
            <a:avLst/>
            <a:gdLst>
              <a:gd name="T0" fmla="*/ 0 w 123"/>
              <a:gd name="T1" fmla="*/ 17367 h 109"/>
              <a:gd name="T2" fmla="*/ 0 w 123"/>
              <a:gd name="T3" fmla="*/ 17367 h 109"/>
              <a:gd name="T4" fmla="*/ 0 w 123"/>
              <a:gd name="T5" fmla="*/ 56837 h 109"/>
              <a:gd name="T6" fmla="*/ 3656 w 123"/>
              <a:gd name="T7" fmla="*/ 56837 h 109"/>
              <a:gd name="T8" fmla="*/ 31859 w 123"/>
              <a:gd name="T9" fmla="*/ 53153 h 109"/>
              <a:gd name="T10" fmla="*/ 63719 w 123"/>
              <a:gd name="T11" fmla="*/ 6841 h 109"/>
              <a:gd name="T12" fmla="*/ 31859 w 123"/>
              <a:gd name="T13" fmla="*/ 10525 h 109"/>
              <a:gd name="T14" fmla="*/ 3656 w 123"/>
              <a:gd name="T15" fmla="*/ 17367 h 109"/>
              <a:gd name="T16" fmla="*/ 0 w 123"/>
              <a:gd name="T17" fmla="*/ 17367 h 10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3" h="109">
                <a:moveTo>
                  <a:pt x="0" y="33"/>
                </a:moveTo>
                <a:lnTo>
                  <a:pt x="0" y="33"/>
                </a:lnTo>
                <a:cubicBezTo>
                  <a:pt x="0" y="108"/>
                  <a:pt x="0" y="108"/>
                  <a:pt x="0" y="108"/>
                </a:cubicBezTo>
                <a:lnTo>
                  <a:pt x="7" y="108"/>
                </a:lnTo>
                <a:cubicBezTo>
                  <a:pt x="27" y="108"/>
                  <a:pt x="47" y="108"/>
                  <a:pt x="61" y="101"/>
                </a:cubicBezTo>
                <a:cubicBezTo>
                  <a:pt x="95" y="81"/>
                  <a:pt x="115" y="47"/>
                  <a:pt x="122" y="13"/>
                </a:cubicBezTo>
                <a:cubicBezTo>
                  <a:pt x="95" y="0"/>
                  <a:pt x="74" y="6"/>
                  <a:pt x="61" y="20"/>
                </a:cubicBezTo>
                <a:cubicBezTo>
                  <a:pt x="47" y="27"/>
                  <a:pt x="34" y="40"/>
                  <a:pt x="7" y="33"/>
                </a:cubicBezTo>
                <a:lnTo>
                  <a:pt x="0" y="33"/>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81" name="Freeform 369"/>
          <p:cNvSpPr>
            <a:spLocks noChangeArrowheads="1"/>
          </p:cNvSpPr>
          <p:nvPr/>
        </p:nvSpPr>
        <p:spPr bwMode="auto">
          <a:xfrm>
            <a:off x="10142538" y="2029619"/>
            <a:ext cx="30163" cy="26194"/>
          </a:xfrm>
          <a:custGeom>
            <a:avLst/>
            <a:gdLst>
              <a:gd name="T0" fmla="*/ 56022 w 115"/>
              <a:gd name="T1" fmla="*/ 52257 h 102"/>
              <a:gd name="T2" fmla="*/ 56022 w 115"/>
              <a:gd name="T3" fmla="*/ 52257 h 102"/>
              <a:gd name="T4" fmla="*/ 24380 w 115"/>
              <a:gd name="T5" fmla="*/ 0 h 102"/>
              <a:gd name="T6" fmla="*/ 17118 w 115"/>
              <a:gd name="T7" fmla="*/ 0 h 102"/>
              <a:gd name="T8" fmla="*/ 24380 w 115"/>
              <a:gd name="T9" fmla="*/ 41909 h 102"/>
              <a:gd name="T10" fmla="*/ 56022 w 115"/>
              <a:gd name="T11" fmla="*/ 52257 h 10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5" h="102">
                <a:moveTo>
                  <a:pt x="108" y="101"/>
                </a:moveTo>
                <a:lnTo>
                  <a:pt x="108" y="101"/>
                </a:lnTo>
                <a:cubicBezTo>
                  <a:pt x="114" y="40"/>
                  <a:pt x="101" y="0"/>
                  <a:pt x="47" y="0"/>
                </a:cubicBezTo>
                <a:cubicBezTo>
                  <a:pt x="40" y="0"/>
                  <a:pt x="40" y="0"/>
                  <a:pt x="33" y="0"/>
                </a:cubicBezTo>
                <a:cubicBezTo>
                  <a:pt x="0" y="27"/>
                  <a:pt x="13" y="60"/>
                  <a:pt x="47" y="81"/>
                </a:cubicBezTo>
                <a:cubicBezTo>
                  <a:pt x="60" y="94"/>
                  <a:pt x="87" y="101"/>
                  <a:pt x="108" y="10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82" name="Freeform 370"/>
          <p:cNvSpPr>
            <a:spLocks noChangeArrowheads="1"/>
          </p:cNvSpPr>
          <p:nvPr/>
        </p:nvSpPr>
        <p:spPr bwMode="auto">
          <a:xfrm>
            <a:off x="10175875" y="2091532"/>
            <a:ext cx="44450" cy="51594"/>
          </a:xfrm>
          <a:custGeom>
            <a:avLst/>
            <a:gdLst>
              <a:gd name="T0" fmla="*/ 50003 w 170"/>
              <a:gd name="T1" fmla="*/ 0 h 197"/>
              <a:gd name="T2" fmla="*/ 50003 w 170"/>
              <a:gd name="T3" fmla="*/ 0 h 197"/>
              <a:gd name="T4" fmla="*/ 35792 w 170"/>
              <a:gd name="T5" fmla="*/ 0 h 197"/>
              <a:gd name="T6" fmla="*/ 0 w 170"/>
              <a:gd name="T7" fmla="*/ 0 h 197"/>
              <a:gd name="T8" fmla="*/ 35792 w 170"/>
              <a:gd name="T9" fmla="*/ 88577 h 197"/>
              <a:gd name="T10" fmla="*/ 50003 w 170"/>
              <a:gd name="T11" fmla="*/ 99060 h 197"/>
              <a:gd name="T12" fmla="*/ 64214 w 170"/>
              <a:gd name="T13" fmla="*/ 102729 h 197"/>
              <a:gd name="T14" fmla="*/ 50003 w 170"/>
              <a:gd name="T15" fmla="*/ 0 h 19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70" h="197">
                <a:moveTo>
                  <a:pt x="95" y="0"/>
                </a:moveTo>
                <a:lnTo>
                  <a:pt x="95" y="0"/>
                </a:lnTo>
                <a:cubicBezTo>
                  <a:pt x="68" y="0"/>
                  <a:pt x="68" y="0"/>
                  <a:pt x="68" y="0"/>
                </a:cubicBezTo>
                <a:cubicBezTo>
                  <a:pt x="0" y="0"/>
                  <a:pt x="0" y="0"/>
                  <a:pt x="0" y="0"/>
                </a:cubicBezTo>
                <a:cubicBezTo>
                  <a:pt x="14" y="61"/>
                  <a:pt x="27" y="128"/>
                  <a:pt x="68" y="169"/>
                </a:cubicBezTo>
                <a:cubicBezTo>
                  <a:pt x="74" y="176"/>
                  <a:pt x="88" y="182"/>
                  <a:pt x="95" y="189"/>
                </a:cubicBezTo>
                <a:cubicBezTo>
                  <a:pt x="101" y="189"/>
                  <a:pt x="115" y="196"/>
                  <a:pt x="122" y="196"/>
                </a:cubicBezTo>
                <a:cubicBezTo>
                  <a:pt x="169" y="121"/>
                  <a:pt x="95" y="61"/>
                  <a:pt x="95"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83" name="Freeform 371"/>
          <p:cNvSpPr>
            <a:spLocks noChangeArrowheads="1"/>
          </p:cNvSpPr>
          <p:nvPr/>
        </p:nvSpPr>
        <p:spPr bwMode="auto">
          <a:xfrm>
            <a:off x="10067132" y="1975644"/>
            <a:ext cx="41275" cy="51594"/>
          </a:xfrm>
          <a:custGeom>
            <a:avLst/>
            <a:gdLst>
              <a:gd name="T0" fmla="*/ 71022 w 157"/>
              <a:gd name="T1" fmla="*/ 21489 h 197"/>
              <a:gd name="T2" fmla="*/ 71022 w 157"/>
              <a:gd name="T3" fmla="*/ 21489 h 197"/>
              <a:gd name="T4" fmla="*/ 67866 w 157"/>
              <a:gd name="T5" fmla="*/ 21489 h 197"/>
              <a:gd name="T6" fmla="*/ 39457 w 157"/>
              <a:gd name="T7" fmla="*/ 21489 h 197"/>
              <a:gd name="T8" fmla="*/ 32091 w 157"/>
              <a:gd name="T9" fmla="*/ 28303 h 197"/>
              <a:gd name="T10" fmla="*/ 0 w 157"/>
              <a:gd name="T11" fmla="*/ 0 h 197"/>
              <a:gd name="T12" fmla="*/ 0 w 157"/>
              <a:gd name="T13" fmla="*/ 0 h 197"/>
              <a:gd name="T14" fmla="*/ 0 w 157"/>
              <a:gd name="T15" fmla="*/ 3669 h 197"/>
              <a:gd name="T16" fmla="*/ 39457 w 157"/>
              <a:gd name="T17" fmla="*/ 99059 h 197"/>
              <a:gd name="T18" fmla="*/ 53661 w 157"/>
              <a:gd name="T19" fmla="*/ 102728 h 197"/>
              <a:gd name="T20" fmla="*/ 42613 w 157"/>
              <a:gd name="T21" fmla="*/ 60274 h 197"/>
              <a:gd name="T22" fmla="*/ 67866 w 157"/>
              <a:gd name="T23" fmla="*/ 53460 h 197"/>
              <a:gd name="T24" fmla="*/ 71022 w 157"/>
              <a:gd name="T25" fmla="*/ 21489 h 19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57" h="197">
                <a:moveTo>
                  <a:pt x="135" y="41"/>
                </a:moveTo>
                <a:lnTo>
                  <a:pt x="135" y="41"/>
                </a:lnTo>
                <a:cubicBezTo>
                  <a:pt x="135" y="41"/>
                  <a:pt x="135" y="41"/>
                  <a:pt x="129" y="41"/>
                </a:cubicBezTo>
                <a:cubicBezTo>
                  <a:pt x="108" y="34"/>
                  <a:pt x="88" y="34"/>
                  <a:pt x="75" y="41"/>
                </a:cubicBezTo>
                <a:cubicBezTo>
                  <a:pt x="68" y="48"/>
                  <a:pt x="61" y="48"/>
                  <a:pt x="61" y="54"/>
                </a:cubicBezTo>
                <a:cubicBezTo>
                  <a:pt x="48" y="27"/>
                  <a:pt x="27" y="7"/>
                  <a:pt x="0" y="0"/>
                </a:cubicBezTo>
                <a:lnTo>
                  <a:pt x="0" y="7"/>
                </a:lnTo>
                <a:cubicBezTo>
                  <a:pt x="27" y="68"/>
                  <a:pt x="7" y="169"/>
                  <a:pt x="75" y="189"/>
                </a:cubicBezTo>
                <a:cubicBezTo>
                  <a:pt x="81" y="196"/>
                  <a:pt x="88" y="196"/>
                  <a:pt x="102" y="196"/>
                </a:cubicBezTo>
                <a:cubicBezTo>
                  <a:pt x="95" y="169"/>
                  <a:pt x="88" y="142"/>
                  <a:pt x="81" y="115"/>
                </a:cubicBezTo>
                <a:cubicBezTo>
                  <a:pt x="102" y="115"/>
                  <a:pt x="115" y="108"/>
                  <a:pt x="129" y="102"/>
                </a:cubicBezTo>
                <a:cubicBezTo>
                  <a:pt x="149" y="95"/>
                  <a:pt x="156" y="81"/>
                  <a:pt x="135" y="4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85" name="Freeform 373"/>
          <p:cNvSpPr>
            <a:spLocks noChangeArrowheads="1"/>
          </p:cNvSpPr>
          <p:nvPr/>
        </p:nvSpPr>
        <p:spPr bwMode="auto">
          <a:xfrm>
            <a:off x="9994900" y="2037557"/>
            <a:ext cx="24607" cy="30163"/>
          </a:xfrm>
          <a:custGeom>
            <a:avLst/>
            <a:gdLst>
              <a:gd name="T0" fmla="*/ 0 w 95"/>
              <a:gd name="T1" fmla="*/ 3113 h 115"/>
              <a:gd name="T2" fmla="*/ 0 w 95"/>
              <a:gd name="T3" fmla="*/ 3113 h 115"/>
              <a:gd name="T4" fmla="*/ 39318 w 95"/>
              <a:gd name="T5" fmla="*/ 56026 h 115"/>
              <a:gd name="T6" fmla="*/ 39318 w 95"/>
              <a:gd name="T7" fmla="*/ 56026 h 115"/>
              <a:gd name="T8" fmla="*/ 39318 w 95"/>
              <a:gd name="T9" fmla="*/ 14006 h 115"/>
              <a:gd name="T10" fmla="*/ 0 w 95"/>
              <a:gd name="T11" fmla="*/ 3113 h 11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5" h="115">
                <a:moveTo>
                  <a:pt x="0" y="6"/>
                </a:moveTo>
                <a:lnTo>
                  <a:pt x="0" y="6"/>
                </a:lnTo>
                <a:cubicBezTo>
                  <a:pt x="13" y="54"/>
                  <a:pt x="6" y="114"/>
                  <a:pt x="74" y="108"/>
                </a:cubicBezTo>
                <a:cubicBezTo>
                  <a:pt x="94" y="87"/>
                  <a:pt x="94" y="47"/>
                  <a:pt x="74" y="27"/>
                </a:cubicBezTo>
                <a:cubicBezTo>
                  <a:pt x="60" y="13"/>
                  <a:pt x="33" y="0"/>
                  <a:pt x="0" y="6"/>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86" name="Freeform 374"/>
          <p:cNvSpPr>
            <a:spLocks noChangeArrowheads="1"/>
          </p:cNvSpPr>
          <p:nvPr/>
        </p:nvSpPr>
        <p:spPr bwMode="auto">
          <a:xfrm>
            <a:off x="9987757" y="1972469"/>
            <a:ext cx="61913" cy="52388"/>
          </a:xfrm>
          <a:custGeom>
            <a:avLst/>
            <a:gdLst>
              <a:gd name="T0" fmla="*/ 52799 w 237"/>
              <a:gd name="T1" fmla="*/ 94627 h 203"/>
              <a:gd name="T2" fmla="*/ 52799 w 237"/>
              <a:gd name="T3" fmla="*/ 94627 h 203"/>
              <a:gd name="T4" fmla="*/ 73709 w 237"/>
              <a:gd name="T5" fmla="*/ 98267 h 203"/>
              <a:gd name="T6" fmla="*/ 91483 w 237"/>
              <a:gd name="T7" fmla="*/ 101906 h 203"/>
              <a:gd name="T8" fmla="*/ 119712 w 237"/>
              <a:gd name="T9" fmla="*/ 105026 h 203"/>
              <a:gd name="T10" fmla="*/ 95142 w 237"/>
              <a:gd name="T11" fmla="*/ 17678 h 203"/>
              <a:gd name="T12" fmla="*/ 91483 w 237"/>
              <a:gd name="T13" fmla="*/ 14038 h 203"/>
              <a:gd name="T14" fmla="*/ 73709 w 237"/>
              <a:gd name="T15" fmla="*/ 10399 h 203"/>
              <a:gd name="T16" fmla="*/ 52799 w 237"/>
              <a:gd name="T17" fmla="*/ 6759 h 203"/>
              <a:gd name="T18" fmla="*/ 10455 w 237"/>
              <a:gd name="T19" fmla="*/ 3640 h 203"/>
              <a:gd name="T20" fmla="*/ 3137 w 237"/>
              <a:gd name="T21" fmla="*/ 3640 h 203"/>
              <a:gd name="T22" fmla="*/ 10455 w 237"/>
              <a:gd name="T23" fmla="*/ 56153 h 203"/>
              <a:gd name="T24" fmla="*/ 52799 w 237"/>
              <a:gd name="T25" fmla="*/ 94627 h 20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37" h="203">
                <a:moveTo>
                  <a:pt x="101" y="182"/>
                </a:moveTo>
                <a:lnTo>
                  <a:pt x="101" y="182"/>
                </a:lnTo>
                <a:cubicBezTo>
                  <a:pt x="114" y="182"/>
                  <a:pt x="128" y="189"/>
                  <a:pt x="141" y="189"/>
                </a:cubicBezTo>
                <a:cubicBezTo>
                  <a:pt x="155" y="189"/>
                  <a:pt x="162" y="196"/>
                  <a:pt x="175" y="196"/>
                </a:cubicBezTo>
                <a:cubicBezTo>
                  <a:pt x="189" y="196"/>
                  <a:pt x="209" y="202"/>
                  <a:pt x="229" y="202"/>
                </a:cubicBezTo>
                <a:cubicBezTo>
                  <a:pt x="236" y="128"/>
                  <a:pt x="162" y="121"/>
                  <a:pt x="182" y="34"/>
                </a:cubicBezTo>
                <a:cubicBezTo>
                  <a:pt x="175" y="27"/>
                  <a:pt x="175" y="27"/>
                  <a:pt x="175" y="27"/>
                </a:cubicBezTo>
                <a:cubicBezTo>
                  <a:pt x="162" y="27"/>
                  <a:pt x="155" y="27"/>
                  <a:pt x="141" y="20"/>
                </a:cubicBezTo>
                <a:cubicBezTo>
                  <a:pt x="128" y="20"/>
                  <a:pt x="114" y="13"/>
                  <a:pt x="101" y="13"/>
                </a:cubicBezTo>
                <a:cubicBezTo>
                  <a:pt x="81" y="7"/>
                  <a:pt x="54" y="0"/>
                  <a:pt x="20" y="7"/>
                </a:cubicBezTo>
                <a:cubicBezTo>
                  <a:pt x="13" y="7"/>
                  <a:pt x="6" y="7"/>
                  <a:pt x="6" y="7"/>
                </a:cubicBezTo>
                <a:cubicBezTo>
                  <a:pt x="0" y="54"/>
                  <a:pt x="6" y="88"/>
                  <a:pt x="20" y="108"/>
                </a:cubicBezTo>
                <a:cubicBezTo>
                  <a:pt x="33" y="148"/>
                  <a:pt x="67" y="169"/>
                  <a:pt x="101" y="182"/>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87" name="Freeform 375"/>
          <p:cNvSpPr>
            <a:spLocks noChangeArrowheads="1"/>
          </p:cNvSpPr>
          <p:nvPr/>
        </p:nvSpPr>
        <p:spPr bwMode="auto">
          <a:xfrm>
            <a:off x="9987757" y="2096294"/>
            <a:ext cx="21431" cy="31750"/>
          </a:xfrm>
          <a:custGeom>
            <a:avLst/>
            <a:gdLst>
              <a:gd name="T0" fmla="*/ 39339 w 82"/>
              <a:gd name="T1" fmla="*/ 63723 h 123"/>
              <a:gd name="T2" fmla="*/ 39339 w 82"/>
              <a:gd name="T3" fmla="*/ 63723 h 123"/>
              <a:gd name="T4" fmla="*/ 10632 w 82"/>
              <a:gd name="T5" fmla="*/ 0 h 123"/>
              <a:gd name="T6" fmla="*/ 0 w 82"/>
              <a:gd name="T7" fmla="*/ 0 h 123"/>
              <a:gd name="T8" fmla="*/ 10632 w 82"/>
              <a:gd name="T9" fmla="*/ 35518 h 123"/>
              <a:gd name="T10" fmla="*/ 39339 w 82"/>
              <a:gd name="T11" fmla="*/ 63723 h 12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82" h="123">
                <a:moveTo>
                  <a:pt x="74" y="122"/>
                </a:moveTo>
                <a:lnTo>
                  <a:pt x="74" y="122"/>
                </a:lnTo>
                <a:cubicBezTo>
                  <a:pt x="81" y="61"/>
                  <a:pt x="81" y="0"/>
                  <a:pt x="20" y="0"/>
                </a:cubicBezTo>
                <a:cubicBezTo>
                  <a:pt x="13" y="0"/>
                  <a:pt x="6" y="0"/>
                  <a:pt x="0" y="0"/>
                </a:cubicBezTo>
                <a:cubicBezTo>
                  <a:pt x="6" y="27"/>
                  <a:pt x="13" y="47"/>
                  <a:pt x="20" y="68"/>
                </a:cubicBezTo>
                <a:cubicBezTo>
                  <a:pt x="27" y="95"/>
                  <a:pt x="47" y="115"/>
                  <a:pt x="74" y="122"/>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88" name="Freeform 376"/>
          <p:cNvSpPr>
            <a:spLocks noChangeArrowheads="1"/>
          </p:cNvSpPr>
          <p:nvPr/>
        </p:nvSpPr>
        <p:spPr bwMode="auto">
          <a:xfrm>
            <a:off x="9740900" y="2114550"/>
            <a:ext cx="33338" cy="26194"/>
          </a:xfrm>
          <a:custGeom>
            <a:avLst/>
            <a:gdLst>
              <a:gd name="T0" fmla="*/ 3610 w 129"/>
              <a:gd name="T1" fmla="*/ 52257 h 102"/>
              <a:gd name="T2" fmla="*/ 3610 w 129"/>
              <a:gd name="T3" fmla="*/ 52257 h 102"/>
              <a:gd name="T4" fmla="*/ 24242 w 129"/>
              <a:gd name="T5" fmla="*/ 45531 h 102"/>
              <a:gd name="T6" fmla="*/ 31463 w 129"/>
              <a:gd name="T7" fmla="*/ 45531 h 102"/>
              <a:gd name="T8" fmla="*/ 35073 w 129"/>
              <a:gd name="T9" fmla="*/ 45531 h 102"/>
              <a:gd name="T10" fmla="*/ 38168 w 129"/>
              <a:gd name="T11" fmla="*/ 45531 h 102"/>
              <a:gd name="T12" fmla="*/ 55705 w 129"/>
              <a:gd name="T13" fmla="*/ 45531 h 102"/>
              <a:gd name="T14" fmla="*/ 66020 w 129"/>
              <a:gd name="T15" fmla="*/ 38287 h 102"/>
              <a:gd name="T16" fmla="*/ 55705 w 129"/>
              <a:gd name="T17" fmla="*/ 6726 h 102"/>
              <a:gd name="T18" fmla="*/ 41778 w 129"/>
              <a:gd name="T19" fmla="*/ 0 h 102"/>
              <a:gd name="T20" fmla="*/ 38168 w 129"/>
              <a:gd name="T21" fmla="*/ 24317 h 102"/>
              <a:gd name="T22" fmla="*/ 35073 w 129"/>
              <a:gd name="T23" fmla="*/ 24317 h 102"/>
              <a:gd name="T24" fmla="*/ 31463 w 129"/>
              <a:gd name="T25" fmla="*/ 24317 h 102"/>
              <a:gd name="T26" fmla="*/ 24242 w 129"/>
              <a:gd name="T27" fmla="*/ 24317 h 102"/>
              <a:gd name="T28" fmla="*/ 3610 w 129"/>
              <a:gd name="T29" fmla="*/ 31561 h 102"/>
              <a:gd name="T30" fmla="*/ 3610 w 129"/>
              <a:gd name="T31" fmla="*/ 52257 h 10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29" h="102">
                <a:moveTo>
                  <a:pt x="7" y="101"/>
                </a:moveTo>
                <a:lnTo>
                  <a:pt x="7" y="101"/>
                </a:lnTo>
                <a:cubicBezTo>
                  <a:pt x="20" y="94"/>
                  <a:pt x="34" y="88"/>
                  <a:pt x="47" y="88"/>
                </a:cubicBezTo>
                <a:cubicBezTo>
                  <a:pt x="54" y="88"/>
                  <a:pt x="61" y="88"/>
                  <a:pt x="61" y="88"/>
                </a:cubicBezTo>
                <a:cubicBezTo>
                  <a:pt x="68" y="88"/>
                  <a:pt x="68" y="88"/>
                  <a:pt x="68" y="88"/>
                </a:cubicBezTo>
                <a:cubicBezTo>
                  <a:pt x="68" y="88"/>
                  <a:pt x="68" y="88"/>
                  <a:pt x="74" y="88"/>
                </a:cubicBezTo>
                <a:cubicBezTo>
                  <a:pt x="81" y="88"/>
                  <a:pt x="88" y="88"/>
                  <a:pt x="108" y="88"/>
                </a:cubicBezTo>
                <a:cubicBezTo>
                  <a:pt x="115" y="81"/>
                  <a:pt x="122" y="81"/>
                  <a:pt x="128" y="74"/>
                </a:cubicBezTo>
                <a:cubicBezTo>
                  <a:pt x="128" y="47"/>
                  <a:pt x="122" y="27"/>
                  <a:pt x="108" y="13"/>
                </a:cubicBezTo>
                <a:cubicBezTo>
                  <a:pt x="101" y="6"/>
                  <a:pt x="88" y="6"/>
                  <a:pt x="81" y="0"/>
                </a:cubicBezTo>
                <a:cubicBezTo>
                  <a:pt x="95" y="27"/>
                  <a:pt x="88" y="40"/>
                  <a:pt x="74" y="47"/>
                </a:cubicBezTo>
                <a:cubicBezTo>
                  <a:pt x="68" y="47"/>
                  <a:pt x="68" y="47"/>
                  <a:pt x="68" y="47"/>
                </a:cubicBezTo>
                <a:lnTo>
                  <a:pt x="61" y="47"/>
                </a:lnTo>
                <a:cubicBezTo>
                  <a:pt x="54" y="47"/>
                  <a:pt x="54" y="47"/>
                  <a:pt x="47" y="47"/>
                </a:cubicBezTo>
                <a:cubicBezTo>
                  <a:pt x="27" y="47"/>
                  <a:pt x="14" y="47"/>
                  <a:pt x="7" y="61"/>
                </a:cubicBezTo>
                <a:cubicBezTo>
                  <a:pt x="0" y="67"/>
                  <a:pt x="0" y="74"/>
                  <a:pt x="7" y="10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89" name="Freeform 377"/>
          <p:cNvSpPr>
            <a:spLocks noChangeArrowheads="1"/>
          </p:cNvSpPr>
          <p:nvPr/>
        </p:nvSpPr>
        <p:spPr bwMode="auto">
          <a:xfrm>
            <a:off x="10033794" y="2065338"/>
            <a:ext cx="35719" cy="23019"/>
          </a:xfrm>
          <a:custGeom>
            <a:avLst/>
            <a:gdLst>
              <a:gd name="T0" fmla="*/ 0 w 136"/>
              <a:gd name="T1" fmla="*/ 45369 h 88"/>
              <a:gd name="T2" fmla="*/ 0 w 136"/>
              <a:gd name="T3" fmla="*/ 45369 h 88"/>
              <a:gd name="T4" fmla="*/ 31901 w 136"/>
              <a:gd name="T5" fmla="*/ 45369 h 88"/>
              <a:gd name="T6" fmla="*/ 63802 w 136"/>
              <a:gd name="T7" fmla="*/ 6779 h 88"/>
              <a:gd name="T8" fmla="*/ 31901 w 136"/>
              <a:gd name="T9" fmla="*/ 0 h 88"/>
              <a:gd name="T10" fmla="*/ 0 w 136"/>
              <a:gd name="T11" fmla="*/ 45369 h 8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36" h="88">
                <a:moveTo>
                  <a:pt x="0" y="87"/>
                </a:moveTo>
                <a:lnTo>
                  <a:pt x="0" y="87"/>
                </a:lnTo>
                <a:cubicBezTo>
                  <a:pt x="20" y="87"/>
                  <a:pt x="41" y="87"/>
                  <a:pt x="61" y="87"/>
                </a:cubicBezTo>
                <a:cubicBezTo>
                  <a:pt x="101" y="81"/>
                  <a:pt x="135" y="67"/>
                  <a:pt x="122" y="13"/>
                </a:cubicBezTo>
                <a:cubicBezTo>
                  <a:pt x="101" y="6"/>
                  <a:pt x="81" y="0"/>
                  <a:pt x="61" y="0"/>
                </a:cubicBezTo>
                <a:cubicBezTo>
                  <a:pt x="27" y="0"/>
                  <a:pt x="7" y="27"/>
                  <a:pt x="0" y="8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691" name="Freeform 379"/>
          <p:cNvSpPr>
            <a:spLocks noChangeArrowheads="1"/>
          </p:cNvSpPr>
          <p:nvPr/>
        </p:nvSpPr>
        <p:spPr bwMode="auto">
          <a:xfrm>
            <a:off x="10010775" y="1434307"/>
            <a:ext cx="72232" cy="72231"/>
          </a:xfrm>
          <a:custGeom>
            <a:avLst/>
            <a:gdLst>
              <a:gd name="T0" fmla="*/ 105547 w 278"/>
              <a:gd name="T1" fmla="*/ 0 h 278"/>
              <a:gd name="T2" fmla="*/ 105547 w 278"/>
              <a:gd name="T3" fmla="*/ 0 h 278"/>
              <a:gd name="T4" fmla="*/ 77470 w 278"/>
              <a:gd name="T5" fmla="*/ 31718 h 278"/>
              <a:gd name="T6" fmla="*/ 45754 w 278"/>
              <a:gd name="T7" fmla="*/ 17679 h 278"/>
              <a:gd name="T8" fmla="*/ 28077 w 278"/>
              <a:gd name="T9" fmla="*/ 14039 h 278"/>
              <a:gd name="T10" fmla="*/ 28077 w 278"/>
              <a:gd name="T11" fmla="*/ 14039 h 278"/>
              <a:gd name="T12" fmla="*/ 7279 w 278"/>
              <a:gd name="T13" fmla="*/ 73836 h 278"/>
              <a:gd name="T14" fmla="*/ 0 w 278"/>
              <a:gd name="T15" fmla="*/ 91515 h 278"/>
              <a:gd name="T16" fmla="*/ 7279 w 278"/>
              <a:gd name="T17" fmla="*/ 91515 h 278"/>
              <a:gd name="T18" fmla="*/ 28077 w 278"/>
              <a:gd name="T19" fmla="*/ 95155 h 278"/>
              <a:gd name="T20" fmla="*/ 45754 w 278"/>
              <a:gd name="T21" fmla="*/ 98795 h 278"/>
              <a:gd name="T22" fmla="*/ 45754 w 278"/>
              <a:gd name="T23" fmla="*/ 126873 h 278"/>
              <a:gd name="T24" fmla="*/ 38995 w 278"/>
              <a:gd name="T25" fmla="*/ 129993 h 278"/>
              <a:gd name="T26" fmla="*/ 45754 w 278"/>
              <a:gd name="T27" fmla="*/ 129993 h 278"/>
              <a:gd name="T28" fmla="*/ 77470 w 278"/>
              <a:gd name="T29" fmla="*/ 140912 h 278"/>
              <a:gd name="T30" fmla="*/ 105547 w 278"/>
              <a:gd name="T31" fmla="*/ 140912 h 278"/>
              <a:gd name="T32" fmla="*/ 112306 w 278"/>
              <a:gd name="T33" fmla="*/ 67076 h 278"/>
              <a:gd name="T34" fmla="*/ 144022 w 278"/>
              <a:gd name="T35" fmla="*/ 14039 h 278"/>
              <a:gd name="T36" fmla="*/ 112306 w 278"/>
              <a:gd name="T37" fmla="*/ 0 h 278"/>
              <a:gd name="T38" fmla="*/ 105547 w 278"/>
              <a:gd name="T39" fmla="*/ 0 h 278"/>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78" h="278">
                <a:moveTo>
                  <a:pt x="203" y="0"/>
                </a:moveTo>
                <a:lnTo>
                  <a:pt x="203" y="0"/>
                </a:lnTo>
                <a:cubicBezTo>
                  <a:pt x="203" y="68"/>
                  <a:pt x="183" y="75"/>
                  <a:pt x="149" y="61"/>
                </a:cubicBezTo>
                <a:cubicBezTo>
                  <a:pt x="129" y="54"/>
                  <a:pt x="108" y="41"/>
                  <a:pt x="88" y="34"/>
                </a:cubicBezTo>
                <a:cubicBezTo>
                  <a:pt x="75" y="27"/>
                  <a:pt x="68" y="27"/>
                  <a:pt x="54" y="27"/>
                </a:cubicBezTo>
                <a:cubicBezTo>
                  <a:pt x="48" y="68"/>
                  <a:pt x="34" y="108"/>
                  <a:pt x="14" y="142"/>
                </a:cubicBezTo>
                <a:cubicBezTo>
                  <a:pt x="14" y="149"/>
                  <a:pt x="7" y="163"/>
                  <a:pt x="0" y="176"/>
                </a:cubicBezTo>
                <a:cubicBezTo>
                  <a:pt x="7" y="176"/>
                  <a:pt x="14" y="176"/>
                  <a:pt x="14" y="176"/>
                </a:cubicBezTo>
                <a:cubicBezTo>
                  <a:pt x="27" y="183"/>
                  <a:pt x="41" y="183"/>
                  <a:pt x="54" y="183"/>
                </a:cubicBezTo>
                <a:cubicBezTo>
                  <a:pt x="68" y="183"/>
                  <a:pt x="75" y="183"/>
                  <a:pt x="88" y="190"/>
                </a:cubicBezTo>
                <a:cubicBezTo>
                  <a:pt x="115" y="190"/>
                  <a:pt x="135" y="203"/>
                  <a:pt x="88" y="244"/>
                </a:cubicBezTo>
                <a:cubicBezTo>
                  <a:pt x="81" y="244"/>
                  <a:pt x="81" y="244"/>
                  <a:pt x="75" y="250"/>
                </a:cubicBezTo>
                <a:cubicBezTo>
                  <a:pt x="81" y="250"/>
                  <a:pt x="81" y="250"/>
                  <a:pt x="88" y="250"/>
                </a:cubicBezTo>
                <a:cubicBezTo>
                  <a:pt x="102" y="264"/>
                  <a:pt x="122" y="271"/>
                  <a:pt x="149" y="271"/>
                </a:cubicBezTo>
                <a:cubicBezTo>
                  <a:pt x="169" y="277"/>
                  <a:pt x="183" y="277"/>
                  <a:pt x="203" y="271"/>
                </a:cubicBezTo>
                <a:cubicBezTo>
                  <a:pt x="169" y="196"/>
                  <a:pt x="189" y="163"/>
                  <a:pt x="216" y="129"/>
                </a:cubicBezTo>
                <a:cubicBezTo>
                  <a:pt x="237" y="95"/>
                  <a:pt x="264" y="68"/>
                  <a:pt x="277" y="27"/>
                </a:cubicBezTo>
                <a:cubicBezTo>
                  <a:pt x="250" y="27"/>
                  <a:pt x="243" y="0"/>
                  <a:pt x="216" y="0"/>
                </a:cubicBezTo>
                <a:cubicBezTo>
                  <a:pt x="216" y="0"/>
                  <a:pt x="210" y="0"/>
                  <a:pt x="203"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716" name="Freeform 404"/>
          <p:cNvSpPr>
            <a:spLocks noChangeArrowheads="1"/>
          </p:cNvSpPr>
          <p:nvPr/>
        </p:nvSpPr>
        <p:spPr bwMode="auto">
          <a:xfrm>
            <a:off x="6813550" y="2340769"/>
            <a:ext cx="41275" cy="39688"/>
          </a:xfrm>
          <a:custGeom>
            <a:avLst/>
            <a:gdLst>
              <a:gd name="T0" fmla="*/ 42613 w 157"/>
              <a:gd name="T1" fmla="*/ 76188 h 156"/>
              <a:gd name="T2" fmla="*/ 42613 w 157"/>
              <a:gd name="T3" fmla="*/ 76188 h 156"/>
              <a:gd name="T4" fmla="*/ 71022 w 157"/>
              <a:gd name="T5" fmla="*/ 55596 h 156"/>
              <a:gd name="T6" fmla="*/ 82070 w 157"/>
              <a:gd name="T7" fmla="*/ 41697 h 156"/>
              <a:gd name="T8" fmla="*/ 71022 w 157"/>
              <a:gd name="T9" fmla="*/ 41697 h 156"/>
              <a:gd name="T10" fmla="*/ 42613 w 157"/>
              <a:gd name="T11" fmla="*/ 10296 h 156"/>
              <a:gd name="T12" fmla="*/ 21570 w 157"/>
              <a:gd name="T13" fmla="*/ 0 h 156"/>
              <a:gd name="T14" fmla="*/ 14204 w 157"/>
              <a:gd name="T15" fmla="*/ 3603 h 156"/>
              <a:gd name="T16" fmla="*/ 0 w 157"/>
              <a:gd name="T17" fmla="*/ 76188 h 156"/>
              <a:gd name="T18" fmla="*/ 21570 w 157"/>
              <a:gd name="T19" fmla="*/ 79791 h 156"/>
              <a:gd name="T20" fmla="*/ 42613 w 157"/>
              <a:gd name="T21" fmla="*/ 76188 h 15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57" h="156">
                <a:moveTo>
                  <a:pt x="81" y="148"/>
                </a:moveTo>
                <a:lnTo>
                  <a:pt x="81" y="148"/>
                </a:lnTo>
                <a:cubicBezTo>
                  <a:pt x="102" y="142"/>
                  <a:pt x="122" y="128"/>
                  <a:pt x="135" y="108"/>
                </a:cubicBezTo>
                <a:cubicBezTo>
                  <a:pt x="142" y="101"/>
                  <a:pt x="149" y="88"/>
                  <a:pt x="156" y="81"/>
                </a:cubicBezTo>
                <a:cubicBezTo>
                  <a:pt x="149" y="81"/>
                  <a:pt x="142" y="81"/>
                  <a:pt x="135" y="81"/>
                </a:cubicBezTo>
                <a:cubicBezTo>
                  <a:pt x="95" y="88"/>
                  <a:pt x="95" y="47"/>
                  <a:pt x="81" y="20"/>
                </a:cubicBezTo>
                <a:cubicBezTo>
                  <a:pt x="75" y="7"/>
                  <a:pt x="61" y="0"/>
                  <a:pt x="41" y="0"/>
                </a:cubicBezTo>
                <a:cubicBezTo>
                  <a:pt x="34" y="0"/>
                  <a:pt x="34" y="0"/>
                  <a:pt x="27" y="7"/>
                </a:cubicBezTo>
                <a:cubicBezTo>
                  <a:pt x="34" y="67"/>
                  <a:pt x="34" y="121"/>
                  <a:pt x="0" y="148"/>
                </a:cubicBezTo>
                <a:cubicBezTo>
                  <a:pt x="14" y="155"/>
                  <a:pt x="27" y="155"/>
                  <a:pt x="41" y="155"/>
                </a:cubicBezTo>
                <a:cubicBezTo>
                  <a:pt x="54" y="155"/>
                  <a:pt x="68" y="155"/>
                  <a:pt x="81" y="14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730" name="Freeform 418"/>
          <p:cNvSpPr>
            <a:spLocks noChangeArrowheads="1"/>
          </p:cNvSpPr>
          <p:nvPr/>
        </p:nvSpPr>
        <p:spPr bwMode="auto">
          <a:xfrm>
            <a:off x="7851775" y="2148682"/>
            <a:ext cx="41275" cy="58738"/>
          </a:xfrm>
          <a:custGeom>
            <a:avLst/>
            <a:gdLst>
              <a:gd name="T0" fmla="*/ 25252 w 157"/>
              <a:gd name="T1" fmla="*/ 17762 h 224"/>
              <a:gd name="T2" fmla="*/ 25252 w 157"/>
              <a:gd name="T3" fmla="*/ 17762 h 224"/>
              <a:gd name="T4" fmla="*/ 0 w 157"/>
              <a:gd name="T5" fmla="*/ 0 h 224"/>
              <a:gd name="T6" fmla="*/ 25252 w 157"/>
              <a:gd name="T7" fmla="*/ 112840 h 224"/>
              <a:gd name="T8" fmla="*/ 28409 w 157"/>
              <a:gd name="T9" fmla="*/ 116497 h 224"/>
              <a:gd name="T10" fmla="*/ 60500 w 157"/>
              <a:gd name="T11" fmla="*/ 98735 h 224"/>
              <a:gd name="T12" fmla="*/ 71022 w 157"/>
              <a:gd name="T13" fmla="*/ 102392 h 224"/>
              <a:gd name="T14" fmla="*/ 82070 w 157"/>
              <a:gd name="T15" fmla="*/ 91421 h 224"/>
              <a:gd name="T16" fmla="*/ 71022 w 157"/>
              <a:gd name="T17" fmla="*/ 88287 h 224"/>
              <a:gd name="T18" fmla="*/ 60500 w 157"/>
              <a:gd name="T19" fmla="*/ 80973 h 224"/>
              <a:gd name="T20" fmla="*/ 25252 w 157"/>
              <a:gd name="T21" fmla="*/ 17762 h 22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57" h="224">
                <a:moveTo>
                  <a:pt x="48" y="34"/>
                </a:moveTo>
                <a:lnTo>
                  <a:pt x="48" y="34"/>
                </a:lnTo>
                <a:cubicBezTo>
                  <a:pt x="34" y="13"/>
                  <a:pt x="21" y="7"/>
                  <a:pt x="0" y="0"/>
                </a:cubicBezTo>
                <a:cubicBezTo>
                  <a:pt x="41" y="47"/>
                  <a:pt x="7" y="169"/>
                  <a:pt x="48" y="216"/>
                </a:cubicBezTo>
                <a:cubicBezTo>
                  <a:pt x="48" y="216"/>
                  <a:pt x="48" y="223"/>
                  <a:pt x="54" y="223"/>
                </a:cubicBezTo>
                <a:cubicBezTo>
                  <a:pt x="54" y="162"/>
                  <a:pt x="88" y="182"/>
                  <a:pt x="115" y="189"/>
                </a:cubicBezTo>
                <a:cubicBezTo>
                  <a:pt x="122" y="196"/>
                  <a:pt x="129" y="196"/>
                  <a:pt x="135" y="196"/>
                </a:cubicBezTo>
                <a:cubicBezTo>
                  <a:pt x="142" y="196"/>
                  <a:pt x="149" y="189"/>
                  <a:pt x="156" y="175"/>
                </a:cubicBezTo>
                <a:cubicBezTo>
                  <a:pt x="149" y="169"/>
                  <a:pt x="142" y="169"/>
                  <a:pt x="135" y="169"/>
                </a:cubicBezTo>
                <a:cubicBezTo>
                  <a:pt x="129" y="169"/>
                  <a:pt x="122" y="162"/>
                  <a:pt x="115" y="155"/>
                </a:cubicBezTo>
                <a:cubicBezTo>
                  <a:pt x="75" y="128"/>
                  <a:pt x="75" y="67"/>
                  <a:pt x="48" y="3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733" name="Freeform 421"/>
          <p:cNvSpPr>
            <a:spLocks noChangeArrowheads="1"/>
          </p:cNvSpPr>
          <p:nvPr/>
        </p:nvSpPr>
        <p:spPr bwMode="auto">
          <a:xfrm>
            <a:off x="7860507" y="2418557"/>
            <a:ext cx="40481" cy="26194"/>
          </a:xfrm>
          <a:custGeom>
            <a:avLst/>
            <a:gdLst>
              <a:gd name="T0" fmla="*/ 51990 w 156"/>
              <a:gd name="T1" fmla="*/ 6726 h 102"/>
              <a:gd name="T2" fmla="*/ 51990 w 156"/>
              <a:gd name="T3" fmla="*/ 6726 h 102"/>
              <a:gd name="T4" fmla="*/ 41695 w 156"/>
              <a:gd name="T5" fmla="*/ 10348 h 102"/>
              <a:gd name="T6" fmla="*/ 7207 w 156"/>
              <a:gd name="T7" fmla="*/ 13969 h 102"/>
              <a:gd name="T8" fmla="*/ 0 w 156"/>
              <a:gd name="T9" fmla="*/ 10348 h 102"/>
              <a:gd name="T10" fmla="*/ 7207 w 156"/>
              <a:gd name="T11" fmla="*/ 34665 h 102"/>
              <a:gd name="T12" fmla="*/ 41695 w 156"/>
              <a:gd name="T13" fmla="*/ 34665 h 102"/>
              <a:gd name="T14" fmla="*/ 51990 w 156"/>
              <a:gd name="T15" fmla="*/ 24317 h 102"/>
              <a:gd name="T16" fmla="*/ 79786 w 156"/>
              <a:gd name="T17" fmla="*/ 0 h 102"/>
              <a:gd name="T18" fmla="*/ 51990 w 156"/>
              <a:gd name="T19" fmla="*/ 6726 h 10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6" h="102">
                <a:moveTo>
                  <a:pt x="101" y="13"/>
                </a:moveTo>
                <a:lnTo>
                  <a:pt x="101" y="13"/>
                </a:lnTo>
                <a:cubicBezTo>
                  <a:pt x="95" y="13"/>
                  <a:pt x="88" y="20"/>
                  <a:pt x="81" y="20"/>
                </a:cubicBezTo>
                <a:cubicBezTo>
                  <a:pt x="61" y="27"/>
                  <a:pt x="41" y="27"/>
                  <a:pt x="14" y="27"/>
                </a:cubicBezTo>
                <a:cubicBezTo>
                  <a:pt x="7" y="27"/>
                  <a:pt x="7" y="27"/>
                  <a:pt x="0" y="20"/>
                </a:cubicBezTo>
                <a:cubicBezTo>
                  <a:pt x="7" y="40"/>
                  <a:pt x="7" y="54"/>
                  <a:pt x="14" y="67"/>
                </a:cubicBezTo>
                <a:cubicBezTo>
                  <a:pt x="27" y="101"/>
                  <a:pt x="54" y="88"/>
                  <a:pt x="81" y="67"/>
                </a:cubicBezTo>
                <a:cubicBezTo>
                  <a:pt x="88" y="61"/>
                  <a:pt x="95" y="54"/>
                  <a:pt x="101" y="47"/>
                </a:cubicBezTo>
                <a:cubicBezTo>
                  <a:pt x="122" y="27"/>
                  <a:pt x="142" y="7"/>
                  <a:pt x="155" y="0"/>
                </a:cubicBezTo>
                <a:cubicBezTo>
                  <a:pt x="128" y="0"/>
                  <a:pt x="115" y="7"/>
                  <a:pt x="101" y="13"/>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737" name="Freeform 425"/>
          <p:cNvSpPr>
            <a:spLocks noChangeArrowheads="1"/>
          </p:cNvSpPr>
          <p:nvPr/>
        </p:nvSpPr>
        <p:spPr bwMode="auto">
          <a:xfrm>
            <a:off x="7776369" y="2237582"/>
            <a:ext cx="52388" cy="72231"/>
          </a:xfrm>
          <a:custGeom>
            <a:avLst/>
            <a:gdLst>
              <a:gd name="T0" fmla="*/ 14037 w 203"/>
              <a:gd name="T1" fmla="*/ 17679 h 278"/>
              <a:gd name="T2" fmla="*/ 14037 w 203"/>
              <a:gd name="T3" fmla="*/ 17679 h 278"/>
              <a:gd name="T4" fmla="*/ 3119 w 203"/>
              <a:gd name="T5" fmla="*/ 14039 h 278"/>
              <a:gd name="T6" fmla="*/ 0 w 203"/>
              <a:gd name="T7" fmla="*/ 14039 h 278"/>
              <a:gd name="T8" fmla="*/ 3119 w 203"/>
              <a:gd name="T9" fmla="*/ 31718 h 278"/>
              <a:gd name="T10" fmla="*/ 14037 w 203"/>
              <a:gd name="T11" fmla="*/ 42118 h 278"/>
              <a:gd name="T12" fmla="*/ 34833 w 203"/>
              <a:gd name="T13" fmla="*/ 53037 h 278"/>
              <a:gd name="T14" fmla="*/ 34833 w 203"/>
              <a:gd name="T15" fmla="*/ 53037 h 278"/>
              <a:gd name="T16" fmla="*/ 34833 w 203"/>
              <a:gd name="T17" fmla="*/ 53037 h 278"/>
              <a:gd name="T18" fmla="*/ 34833 w 203"/>
              <a:gd name="T19" fmla="*/ 112314 h 278"/>
              <a:gd name="T20" fmla="*/ 66547 w 203"/>
              <a:gd name="T21" fmla="*/ 144032 h 278"/>
              <a:gd name="T22" fmla="*/ 66547 w 203"/>
              <a:gd name="T23" fmla="*/ 140392 h 278"/>
              <a:gd name="T24" fmla="*/ 90982 w 203"/>
              <a:gd name="T25" fmla="*/ 123233 h 278"/>
              <a:gd name="T26" fmla="*/ 90982 w 203"/>
              <a:gd name="T27" fmla="*/ 115954 h 278"/>
              <a:gd name="T28" fmla="*/ 90982 w 203"/>
              <a:gd name="T29" fmla="*/ 115954 h 278"/>
              <a:gd name="T30" fmla="*/ 76945 w 203"/>
              <a:gd name="T31" fmla="*/ 91515 h 278"/>
              <a:gd name="T32" fmla="*/ 90982 w 203"/>
              <a:gd name="T33" fmla="*/ 91515 h 278"/>
              <a:gd name="T34" fmla="*/ 105019 w 203"/>
              <a:gd name="T35" fmla="*/ 81116 h 278"/>
              <a:gd name="T36" fmla="*/ 90982 w 203"/>
              <a:gd name="T37" fmla="*/ 84235 h 278"/>
              <a:gd name="T38" fmla="*/ 66547 w 203"/>
              <a:gd name="T39" fmla="*/ 56157 h 278"/>
              <a:gd name="T40" fmla="*/ 66547 w 203"/>
              <a:gd name="T41" fmla="*/ 53037 h 278"/>
              <a:gd name="T42" fmla="*/ 66547 w 203"/>
              <a:gd name="T43" fmla="*/ 53037 h 278"/>
              <a:gd name="T44" fmla="*/ 66547 w 203"/>
              <a:gd name="T45" fmla="*/ 53037 h 278"/>
              <a:gd name="T46" fmla="*/ 80584 w 203"/>
              <a:gd name="T47" fmla="*/ 14039 h 278"/>
              <a:gd name="T48" fmla="*/ 66547 w 203"/>
              <a:gd name="T49" fmla="*/ 7280 h 278"/>
              <a:gd name="T50" fmla="*/ 34833 w 203"/>
              <a:gd name="T51" fmla="*/ 10919 h 278"/>
              <a:gd name="T52" fmla="*/ 14037 w 203"/>
              <a:gd name="T53" fmla="*/ 17679 h 278"/>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03" h="278">
                <a:moveTo>
                  <a:pt x="27" y="34"/>
                </a:moveTo>
                <a:lnTo>
                  <a:pt x="27" y="34"/>
                </a:lnTo>
                <a:cubicBezTo>
                  <a:pt x="20" y="34"/>
                  <a:pt x="13" y="34"/>
                  <a:pt x="6" y="27"/>
                </a:cubicBezTo>
                <a:cubicBezTo>
                  <a:pt x="6" y="27"/>
                  <a:pt x="6" y="27"/>
                  <a:pt x="0" y="27"/>
                </a:cubicBezTo>
                <a:cubicBezTo>
                  <a:pt x="0" y="41"/>
                  <a:pt x="6" y="54"/>
                  <a:pt x="6" y="61"/>
                </a:cubicBezTo>
                <a:cubicBezTo>
                  <a:pt x="13" y="75"/>
                  <a:pt x="20" y="81"/>
                  <a:pt x="27" y="81"/>
                </a:cubicBezTo>
                <a:cubicBezTo>
                  <a:pt x="34" y="88"/>
                  <a:pt x="54" y="95"/>
                  <a:pt x="67" y="102"/>
                </a:cubicBezTo>
                <a:cubicBezTo>
                  <a:pt x="54" y="135"/>
                  <a:pt x="54" y="176"/>
                  <a:pt x="67" y="216"/>
                </a:cubicBezTo>
                <a:cubicBezTo>
                  <a:pt x="81" y="237"/>
                  <a:pt x="94" y="264"/>
                  <a:pt x="128" y="277"/>
                </a:cubicBezTo>
                <a:cubicBezTo>
                  <a:pt x="128" y="270"/>
                  <a:pt x="128" y="270"/>
                  <a:pt x="128" y="270"/>
                </a:cubicBezTo>
                <a:cubicBezTo>
                  <a:pt x="135" y="250"/>
                  <a:pt x="162" y="250"/>
                  <a:pt x="175" y="237"/>
                </a:cubicBezTo>
                <a:cubicBezTo>
                  <a:pt x="175" y="230"/>
                  <a:pt x="175" y="230"/>
                  <a:pt x="175" y="223"/>
                </a:cubicBezTo>
                <a:cubicBezTo>
                  <a:pt x="155" y="216"/>
                  <a:pt x="148" y="203"/>
                  <a:pt x="148" y="176"/>
                </a:cubicBezTo>
                <a:cubicBezTo>
                  <a:pt x="155" y="176"/>
                  <a:pt x="169" y="176"/>
                  <a:pt x="175" y="176"/>
                </a:cubicBezTo>
                <a:cubicBezTo>
                  <a:pt x="189" y="169"/>
                  <a:pt x="202" y="169"/>
                  <a:pt x="202" y="156"/>
                </a:cubicBezTo>
                <a:cubicBezTo>
                  <a:pt x="189" y="156"/>
                  <a:pt x="182" y="162"/>
                  <a:pt x="175" y="162"/>
                </a:cubicBezTo>
                <a:cubicBezTo>
                  <a:pt x="135" y="169"/>
                  <a:pt x="135" y="135"/>
                  <a:pt x="128" y="108"/>
                </a:cubicBezTo>
                <a:cubicBezTo>
                  <a:pt x="128" y="102"/>
                  <a:pt x="128" y="102"/>
                  <a:pt x="128" y="102"/>
                </a:cubicBezTo>
                <a:cubicBezTo>
                  <a:pt x="128" y="68"/>
                  <a:pt x="142" y="48"/>
                  <a:pt x="155" y="27"/>
                </a:cubicBezTo>
                <a:cubicBezTo>
                  <a:pt x="142" y="21"/>
                  <a:pt x="135" y="14"/>
                  <a:pt x="128" y="14"/>
                </a:cubicBezTo>
                <a:cubicBezTo>
                  <a:pt x="108" y="0"/>
                  <a:pt x="88" y="14"/>
                  <a:pt x="67" y="21"/>
                </a:cubicBezTo>
                <a:cubicBezTo>
                  <a:pt x="54" y="27"/>
                  <a:pt x="40" y="34"/>
                  <a:pt x="27" y="3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738" name="Freeform 426"/>
          <p:cNvSpPr>
            <a:spLocks noChangeArrowheads="1"/>
          </p:cNvSpPr>
          <p:nvPr/>
        </p:nvSpPr>
        <p:spPr bwMode="auto">
          <a:xfrm>
            <a:off x="7763669" y="2142332"/>
            <a:ext cx="34925" cy="26194"/>
          </a:xfrm>
          <a:custGeom>
            <a:avLst/>
            <a:gdLst>
              <a:gd name="T0" fmla="*/ 38938 w 137"/>
              <a:gd name="T1" fmla="*/ 0 h 102"/>
              <a:gd name="T2" fmla="*/ 38938 w 137"/>
              <a:gd name="T3" fmla="*/ 0 h 102"/>
              <a:gd name="T4" fmla="*/ 28035 w 137"/>
              <a:gd name="T5" fmla="*/ 3622 h 102"/>
              <a:gd name="T6" fmla="*/ 24920 w 137"/>
              <a:gd name="T7" fmla="*/ 13970 h 102"/>
              <a:gd name="T8" fmla="*/ 28035 w 137"/>
              <a:gd name="T9" fmla="*/ 13970 h 102"/>
              <a:gd name="T10" fmla="*/ 38938 w 137"/>
              <a:gd name="T11" fmla="*/ 17591 h 102"/>
              <a:gd name="T12" fmla="*/ 38938 w 137"/>
              <a:gd name="T13" fmla="*/ 20696 h 102"/>
              <a:gd name="T14" fmla="*/ 28035 w 137"/>
              <a:gd name="T15" fmla="*/ 24317 h 102"/>
              <a:gd name="T16" fmla="*/ 14018 w 137"/>
              <a:gd name="T17" fmla="*/ 52257 h 102"/>
              <a:gd name="T18" fmla="*/ 28035 w 137"/>
              <a:gd name="T19" fmla="*/ 48635 h 102"/>
              <a:gd name="T20" fmla="*/ 38938 w 137"/>
              <a:gd name="T21" fmla="*/ 45531 h 102"/>
              <a:gd name="T22" fmla="*/ 59704 w 137"/>
              <a:gd name="T23" fmla="*/ 38287 h 102"/>
              <a:gd name="T24" fmla="*/ 63338 w 137"/>
              <a:gd name="T25" fmla="*/ 38287 h 102"/>
              <a:gd name="T26" fmla="*/ 59704 w 137"/>
              <a:gd name="T27" fmla="*/ 13970 h 102"/>
              <a:gd name="T28" fmla="*/ 38938 w 137"/>
              <a:gd name="T29" fmla="*/ 0 h 10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37" h="102">
                <a:moveTo>
                  <a:pt x="75" y="0"/>
                </a:moveTo>
                <a:lnTo>
                  <a:pt x="75" y="0"/>
                </a:lnTo>
                <a:cubicBezTo>
                  <a:pt x="68" y="0"/>
                  <a:pt x="61" y="0"/>
                  <a:pt x="54" y="7"/>
                </a:cubicBezTo>
                <a:cubicBezTo>
                  <a:pt x="54" y="13"/>
                  <a:pt x="48" y="20"/>
                  <a:pt x="48" y="27"/>
                </a:cubicBezTo>
                <a:cubicBezTo>
                  <a:pt x="54" y="27"/>
                  <a:pt x="54" y="27"/>
                  <a:pt x="54" y="27"/>
                </a:cubicBezTo>
                <a:cubicBezTo>
                  <a:pt x="61" y="27"/>
                  <a:pt x="68" y="34"/>
                  <a:pt x="75" y="34"/>
                </a:cubicBezTo>
                <a:lnTo>
                  <a:pt x="75" y="40"/>
                </a:lnTo>
                <a:cubicBezTo>
                  <a:pt x="68" y="40"/>
                  <a:pt x="61" y="40"/>
                  <a:pt x="54" y="47"/>
                </a:cubicBezTo>
                <a:cubicBezTo>
                  <a:pt x="34" y="54"/>
                  <a:pt x="0" y="61"/>
                  <a:pt x="27" y="101"/>
                </a:cubicBezTo>
                <a:cubicBezTo>
                  <a:pt x="34" y="101"/>
                  <a:pt x="48" y="101"/>
                  <a:pt x="54" y="94"/>
                </a:cubicBezTo>
                <a:cubicBezTo>
                  <a:pt x="61" y="94"/>
                  <a:pt x="68" y="94"/>
                  <a:pt x="75" y="88"/>
                </a:cubicBezTo>
                <a:cubicBezTo>
                  <a:pt x="88" y="81"/>
                  <a:pt x="95" y="74"/>
                  <a:pt x="115" y="74"/>
                </a:cubicBezTo>
                <a:cubicBezTo>
                  <a:pt x="122" y="74"/>
                  <a:pt x="122" y="74"/>
                  <a:pt x="122" y="74"/>
                </a:cubicBezTo>
                <a:cubicBezTo>
                  <a:pt x="136" y="54"/>
                  <a:pt x="129" y="40"/>
                  <a:pt x="115" y="27"/>
                </a:cubicBezTo>
                <a:cubicBezTo>
                  <a:pt x="102" y="7"/>
                  <a:pt x="88" y="0"/>
                  <a:pt x="75"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740" name="Freeform 428"/>
          <p:cNvSpPr>
            <a:spLocks noChangeArrowheads="1"/>
          </p:cNvSpPr>
          <p:nvPr/>
        </p:nvSpPr>
        <p:spPr bwMode="auto">
          <a:xfrm>
            <a:off x="7991475" y="2001838"/>
            <a:ext cx="48419" cy="30163"/>
          </a:xfrm>
          <a:custGeom>
            <a:avLst/>
            <a:gdLst>
              <a:gd name="T0" fmla="*/ 14140 w 184"/>
              <a:gd name="T1" fmla="*/ 59138 h 115"/>
              <a:gd name="T2" fmla="*/ 14140 w 184"/>
              <a:gd name="T3" fmla="*/ 59138 h 115"/>
              <a:gd name="T4" fmla="*/ 46087 w 184"/>
              <a:gd name="T5" fmla="*/ 52394 h 115"/>
              <a:gd name="T6" fmla="*/ 67559 w 184"/>
              <a:gd name="T7" fmla="*/ 48763 h 115"/>
              <a:gd name="T8" fmla="*/ 92173 w 184"/>
              <a:gd name="T9" fmla="*/ 48763 h 115"/>
              <a:gd name="T10" fmla="*/ 78033 w 184"/>
              <a:gd name="T11" fmla="*/ 0 h 115"/>
              <a:gd name="T12" fmla="*/ 67559 w 184"/>
              <a:gd name="T13" fmla="*/ 0 h 115"/>
              <a:gd name="T14" fmla="*/ 46087 w 184"/>
              <a:gd name="T15" fmla="*/ 6744 h 115"/>
              <a:gd name="T16" fmla="*/ 14140 w 184"/>
              <a:gd name="T17" fmla="*/ 38388 h 115"/>
              <a:gd name="T18" fmla="*/ 0 w 184"/>
              <a:gd name="T19" fmla="*/ 48763 h 115"/>
              <a:gd name="T20" fmla="*/ 0 w 184"/>
              <a:gd name="T21" fmla="*/ 48763 h 115"/>
              <a:gd name="T22" fmla="*/ 0 w 184"/>
              <a:gd name="T23" fmla="*/ 52394 h 115"/>
              <a:gd name="T24" fmla="*/ 14140 w 184"/>
              <a:gd name="T25" fmla="*/ 59138 h 11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84" h="115">
                <a:moveTo>
                  <a:pt x="27" y="114"/>
                </a:moveTo>
                <a:lnTo>
                  <a:pt x="27" y="114"/>
                </a:lnTo>
                <a:cubicBezTo>
                  <a:pt x="41" y="114"/>
                  <a:pt x="61" y="108"/>
                  <a:pt x="88" y="101"/>
                </a:cubicBezTo>
                <a:cubicBezTo>
                  <a:pt x="102" y="94"/>
                  <a:pt x="115" y="94"/>
                  <a:pt x="129" y="94"/>
                </a:cubicBezTo>
                <a:cubicBezTo>
                  <a:pt x="142" y="94"/>
                  <a:pt x="163" y="94"/>
                  <a:pt x="176" y="94"/>
                </a:cubicBezTo>
                <a:cubicBezTo>
                  <a:pt x="183" y="47"/>
                  <a:pt x="149" y="40"/>
                  <a:pt x="149" y="0"/>
                </a:cubicBezTo>
                <a:cubicBezTo>
                  <a:pt x="142" y="0"/>
                  <a:pt x="135" y="0"/>
                  <a:pt x="129" y="0"/>
                </a:cubicBezTo>
                <a:cubicBezTo>
                  <a:pt x="115" y="0"/>
                  <a:pt x="102" y="6"/>
                  <a:pt x="88" y="13"/>
                </a:cubicBezTo>
                <a:cubicBezTo>
                  <a:pt x="61" y="27"/>
                  <a:pt x="48" y="54"/>
                  <a:pt x="27" y="74"/>
                </a:cubicBezTo>
                <a:cubicBezTo>
                  <a:pt x="21" y="81"/>
                  <a:pt x="14" y="87"/>
                  <a:pt x="0" y="94"/>
                </a:cubicBezTo>
                <a:lnTo>
                  <a:pt x="0" y="101"/>
                </a:lnTo>
                <a:cubicBezTo>
                  <a:pt x="7" y="108"/>
                  <a:pt x="14" y="108"/>
                  <a:pt x="27" y="11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741" name="Freeform 429"/>
          <p:cNvSpPr>
            <a:spLocks noChangeArrowheads="1"/>
          </p:cNvSpPr>
          <p:nvPr/>
        </p:nvSpPr>
        <p:spPr bwMode="auto">
          <a:xfrm>
            <a:off x="8063707" y="1924050"/>
            <a:ext cx="46038" cy="26194"/>
          </a:xfrm>
          <a:custGeom>
            <a:avLst/>
            <a:gdLst>
              <a:gd name="T0" fmla="*/ 55998 w 177"/>
              <a:gd name="T1" fmla="*/ 34841 h 103"/>
              <a:gd name="T2" fmla="*/ 55998 w 177"/>
              <a:gd name="T3" fmla="*/ 34841 h 103"/>
              <a:gd name="T4" fmla="*/ 55998 w 177"/>
              <a:gd name="T5" fmla="*/ 34841 h 103"/>
              <a:gd name="T6" fmla="*/ 73627 w 177"/>
              <a:gd name="T7" fmla="*/ 38428 h 103"/>
              <a:gd name="T8" fmla="*/ 77256 w 177"/>
              <a:gd name="T9" fmla="*/ 38428 h 103"/>
              <a:gd name="T10" fmla="*/ 91256 w 177"/>
              <a:gd name="T11" fmla="*/ 0 h 103"/>
              <a:gd name="T12" fmla="*/ 73627 w 177"/>
              <a:gd name="T13" fmla="*/ 0 h 103"/>
              <a:gd name="T14" fmla="*/ 55998 w 177"/>
              <a:gd name="T15" fmla="*/ 3587 h 103"/>
              <a:gd name="T16" fmla="*/ 55998 w 177"/>
              <a:gd name="T17" fmla="*/ 3587 h 103"/>
              <a:gd name="T18" fmla="*/ 27999 w 177"/>
              <a:gd name="T19" fmla="*/ 10760 h 103"/>
              <a:gd name="T20" fmla="*/ 0 w 177"/>
              <a:gd name="T21" fmla="*/ 0 h 103"/>
              <a:gd name="T22" fmla="*/ 0 w 177"/>
              <a:gd name="T23" fmla="*/ 52262 h 103"/>
              <a:gd name="T24" fmla="*/ 27999 w 177"/>
              <a:gd name="T25" fmla="*/ 42014 h 103"/>
              <a:gd name="T26" fmla="*/ 55998 w 177"/>
              <a:gd name="T27" fmla="*/ 34841 h 10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77" h="103">
                <a:moveTo>
                  <a:pt x="108" y="68"/>
                </a:moveTo>
                <a:lnTo>
                  <a:pt x="108" y="68"/>
                </a:lnTo>
                <a:cubicBezTo>
                  <a:pt x="122" y="68"/>
                  <a:pt x="129" y="68"/>
                  <a:pt x="142" y="75"/>
                </a:cubicBezTo>
                <a:lnTo>
                  <a:pt x="149" y="75"/>
                </a:lnTo>
                <a:cubicBezTo>
                  <a:pt x="149" y="41"/>
                  <a:pt x="162" y="21"/>
                  <a:pt x="176" y="0"/>
                </a:cubicBezTo>
                <a:cubicBezTo>
                  <a:pt x="162" y="0"/>
                  <a:pt x="156" y="0"/>
                  <a:pt x="142" y="0"/>
                </a:cubicBezTo>
                <a:cubicBezTo>
                  <a:pt x="129" y="0"/>
                  <a:pt x="122" y="7"/>
                  <a:pt x="108" y="7"/>
                </a:cubicBezTo>
                <a:cubicBezTo>
                  <a:pt x="88" y="14"/>
                  <a:pt x="75" y="21"/>
                  <a:pt x="54" y="21"/>
                </a:cubicBezTo>
                <a:cubicBezTo>
                  <a:pt x="41" y="28"/>
                  <a:pt x="21" y="21"/>
                  <a:pt x="0" y="0"/>
                </a:cubicBezTo>
                <a:cubicBezTo>
                  <a:pt x="0" y="102"/>
                  <a:pt x="0" y="102"/>
                  <a:pt x="0" y="102"/>
                </a:cubicBezTo>
                <a:cubicBezTo>
                  <a:pt x="21" y="102"/>
                  <a:pt x="41" y="95"/>
                  <a:pt x="54" y="82"/>
                </a:cubicBezTo>
                <a:cubicBezTo>
                  <a:pt x="75" y="82"/>
                  <a:pt x="88" y="75"/>
                  <a:pt x="108" y="6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742" name="Freeform 430"/>
          <p:cNvSpPr>
            <a:spLocks noChangeArrowheads="1"/>
          </p:cNvSpPr>
          <p:nvPr/>
        </p:nvSpPr>
        <p:spPr bwMode="auto">
          <a:xfrm>
            <a:off x="8069263" y="1629569"/>
            <a:ext cx="43657" cy="45244"/>
          </a:xfrm>
          <a:custGeom>
            <a:avLst/>
            <a:gdLst>
              <a:gd name="T0" fmla="*/ 62422 w 169"/>
              <a:gd name="T1" fmla="*/ 0 h 177"/>
              <a:gd name="T2" fmla="*/ 62422 w 169"/>
              <a:gd name="T3" fmla="*/ 0 h 177"/>
              <a:gd name="T4" fmla="*/ 44882 w 169"/>
              <a:gd name="T5" fmla="*/ 0 h 177"/>
              <a:gd name="T6" fmla="*/ 44882 w 169"/>
              <a:gd name="T7" fmla="*/ 0 h 177"/>
              <a:gd name="T8" fmla="*/ 17024 w 169"/>
              <a:gd name="T9" fmla="*/ 6741 h 177"/>
              <a:gd name="T10" fmla="*/ 0 w 169"/>
              <a:gd name="T11" fmla="*/ 52371 h 177"/>
              <a:gd name="T12" fmla="*/ 17024 w 169"/>
              <a:gd name="T13" fmla="*/ 52371 h 177"/>
              <a:gd name="T14" fmla="*/ 44882 w 169"/>
              <a:gd name="T15" fmla="*/ 14000 h 177"/>
              <a:gd name="T16" fmla="*/ 44882 w 169"/>
              <a:gd name="T17" fmla="*/ 14000 h 177"/>
              <a:gd name="T18" fmla="*/ 52105 w 169"/>
              <a:gd name="T19" fmla="*/ 14000 h 177"/>
              <a:gd name="T20" fmla="*/ 62422 w 169"/>
              <a:gd name="T21" fmla="*/ 91260 h 177"/>
              <a:gd name="T22" fmla="*/ 79963 w 169"/>
              <a:gd name="T23" fmla="*/ 91260 h 177"/>
              <a:gd name="T24" fmla="*/ 66034 w 169"/>
              <a:gd name="T25" fmla="*/ 0 h 177"/>
              <a:gd name="T26" fmla="*/ 62422 w 169"/>
              <a:gd name="T27" fmla="*/ 0 h 17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69" h="177">
                <a:moveTo>
                  <a:pt x="121" y="0"/>
                </a:moveTo>
                <a:lnTo>
                  <a:pt x="121" y="0"/>
                </a:lnTo>
                <a:cubicBezTo>
                  <a:pt x="108" y="0"/>
                  <a:pt x="101" y="0"/>
                  <a:pt x="87" y="0"/>
                </a:cubicBezTo>
                <a:cubicBezTo>
                  <a:pt x="67" y="0"/>
                  <a:pt x="47" y="0"/>
                  <a:pt x="33" y="13"/>
                </a:cubicBezTo>
                <a:cubicBezTo>
                  <a:pt x="13" y="27"/>
                  <a:pt x="6" y="61"/>
                  <a:pt x="0" y="101"/>
                </a:cubicBezTo>
                <a:cubicBezTo>
                  <a:pt x="20" y="101"/>
                  <a:pt x="27" y="101"/>
                  <a:pt x="33" y="101"/>
                </a:cubicBezTo>
                <a:cubicBezTo>
                  <a:pt x="67" y="88"/>
                  <a:pt x="54" y="34"/>
                  <a:pt x="87" y="27"/>
                </a:cubicBezTo>
                <a:cubicBezTo>
                  <a:pt x="94" y="27"/>
                  <a:pt x="101" y="27"/>
                  <a:pt x="101" y="27"/>
                </a:cubicBezTo>
                <a:cubicBezTo>
                  <a:pt x="114" y="67"/>
                  <a:pt x="81" y="162"/>
                  <a:pt x="121" y="176"/>
                </a:cubicBezTo>
                <a:cubicBezTo>
                  <a:pt x="128" y="176"/>
                  <a:pt x="141" y="176"/>
                  <a:pt x="155" y="176"/>
                </a:cubicBezTo>
                <a:cubicBezTo>
                  <a:pt x="168" y="94"/>
                  <a:pt x="108" y="88"/>
                  <a:pt x="128" y="0"/>
                </a:cubicBezTo>
                <a:lnTo>
                  <a:pt x="121" y="0"/>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743" name="Freeform 431"/>
          <p:cNvSpPr>
            <a:spLocks noChangeArrowheads="1"/>
          </p:cNvSpPr>
          <p:nvPr/>
        </p:nvSpPr>
        <p:spPr bwMode="auto">
          <a:xfrm>
            <a:off x="8127207" y="2045494"/>
            <a:ext cx="35719" cy="26194"/>
          </a:xfrm>
          <a:custGeom>
            <a:avLst/>
            <a:gdLst>
              <a:gd name="T0" fmla="*/ 70601 w 136"/>
              <a:gd name="T1" fmla="*/ 0 h 103"/>
              <a:gd name="T2" fmla="*/ 70601 w 136"/>
              <a:gd name="T3" fmla="*/ 0 h 103"/>
              <a:gd name="T4" fmla="*/ 35562 w 136"/>
              <a:gd name="T5" fmla="*/ 0 h 103"/>
              <a:gd name="T6" fmla="*/ 17781 w 136"/>
              <a:gd name="T7" fmla="*/ 7173 h 103"/>
              <a:gd name="T8" fmla="*/ 3661 w 136"/>
              <a:gd name="T9" fmla="*/ 52262 h 103"/>
              <a:gd name="T10" fmla="*/ 17781 w 136"/>
              <a:gd name="T11" fmla="*/ 48675 h 103"/>
              <a:gd name="T12" fmla="*/ 35562 w 136"/>
              <a:gd name="T13" fmla="*/ 45088 h 103"/>
              <a:gd name="T14" fmla="*/ 70601 w 136"/>
              <a:gd name="T15" fmla="*/ 0 h 10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36" h="103">
                <a:moveTo>
                  <a:pt x="135" y="0"/>
                </a:moveTo>
                <a:lnTo>
                  <a:pt x="135" y="0"/>
                </a:lnTo>
                <a:cubicBezTo>
                  <a:pt x="108" y="0"/>
                  <a:pt x="88" y="0"/>
                  <a:pt x="68" y="0"/>
                </a:cubicBezTo>
                <a:cubicBezTo>
                  <a:pt x="54" y="0"/>
                  <a:pt x="41" y="7"/>
                  <a:pt x="34" y="14"/>
                </a:cubicBezTo>
                <a:cubicBezTo>
                  <a:pt x="7" y="27"/>
                  <a:pt x="0" y="54"/>
                  <a:pt x="7" y="102"/>
                </a:cubicBezTo>
                <a:cubicBezTo>
                  <a:pt x="14" y="102"/>
                  <a:pt x="21" y="95"/>
                  <a:pt x="34" y="95"/>
                </a:cubicBezTo>
                <a:cubicBezTo>
                  <a:pt x="41" y="95"/>
                  <a:pt x="54" y="88"/>
                  <a:pt x="68" y="88"/>
                </a:cubicBezTo>
                <a:cubicBezTo>
                  <a:pt x="108" y="75"/>
                  <a:pt x="135" y="54"/>
                  <a:pt x="135"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744" name="Freeform 432"/>
          <p:cNvSpPr>
            <a:spLocks noChangeArrowheads="1"/>
          </p:cNvSpPr>
          <p:nvPr/>
        </p:nvSpPr>
        <p:spPr bwMode="auto">
          <a:xfrm>
            <a:off x="8057357" y="1548607"/>
            <a:ext cx="38894" cy="33338"/>
          </a:xfrm>
          <a:custGeom>
            <a:avLst/>
            <a:gdLst>
              <a:gd name="T0" fmla="*/ 10921 w 150"/>
              <a:gd name="T1" fmla="*/ 3583 h 130"/>
              <a:gd name="T2" fmla="*/ 10921 w 150"/>
              <a:gd name="T3" fmla="*/ 3583 h 130"/>
              <a:gd name="T4" fmla="*/ 0 w 150"/>
              <a:gd name="T5" fmla="*/ 7166 h 130"/>
              <a:gd name="T6" fmla="*/ 10921 w 150"/>
              <a:gd name="T7" fmla="*/ 13820 h 130"/>
              <a:gd name="T8" fmla="*/ 14041 w 150"/>
              <a:gd name="T9" fmla="*/ 58862 h 130"/>
              <a:gd name="T10" fmla="*/ 42124 w 150"/>
              <a:gd name="T11" fmla="*/ 66028 h 130"/>
              <a:gd name="T12" fmla="*/ 70206 w 150"/>
              <a:gd name="T13" fmla="*/ 58862 h 130"/>
              <a:gd name="T14" fmla="*/ 70206 w 150"/>
              <a:gd name="T15" fmla="*/ 58862 h 130"/>
              <a:gd name="T16" fmla="*/ 77487 w 150"/>
              <a:gd name="T17" fmla="*/ 58862 h 130"/>
              <a:gd name="T18" fmla="*/ 77487 w 150"/>
              <a:gd name="T19" fmla="*/ 20986 h 130"/>
              <a:gd name="T20" fmla="*/ 70206 w 150"/>
              <a:gd name="T21" fmla="*/ 20986 h 130"/>
              <a:gd name="T22" fmla="*/ 70206 w 150"/>
              <a:gd name="T23" fmla="*/ 20986 h 130"/>
              <a:gd name="T24" fmla="*/ 42124 w 150"/>
              <a:gd name="T25" fmla="*/ 13820 h 130"/>
              <a:gd name="T26" fmla="*/ 10921 w 150"/>
              <a:gd name="T27" fmla="*/ 3583 h 13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50" h="130">
                <a:moveTo>
                  <a:pt x="21" y="7"/>
                </a:moveTo>
                <a:lnTo>
                  <a:pt x="21" y="7"/>
                </a:lnTo>
                <a:cubicBezTo>
                  <a:pt x="14" y="7"/>
                  <a:pt x="7" y="14"/>
                  <a:pt x="0" y="14"/>
                </a:cubicBezTo>
                <a:cubicBezTo>
                  <a:pt x="7" y="21"/>
                  <a:pt x="14" y="21"/>
                  <a:pt x="21" y="27"/>
                </a:cubicBezTo>
                <a:cubicBezTo>
                  <a:pt x="34" y="48"/>
                  <a:pt x="21" y="81"/>
                  <a:pt x="27" y="115"/>
                </a:cubicBezTo>
                <a:cubicBezTo>
                  <a:pt x="61" y="122"/>
                  <a:pt x="75" y="129"/>
                  <a:pt x="81" y="129"/>
                </a:cubicBezTo>
                <a:cubicBezTo>
                  <a:pt x="95" y="129"/>
                  <a:pt x="108" y="122"/>
                  <a:pt x="135" y="115"/>
                </a:cubicBezTo>
                <a:cubicBezTo>
                  <a:pt x="149" y="115"/>
                  <a:pt x="149" y="115"/>
                  <a:pt x="149" y="115"/>
                </a:cubicBezTo>
                <a:cubicBezTo>
                  <a:pt x="149" y="41"/>
                  <a:pt x="149" y="41"/>
                  <a:pt x="149" y="41"/>
                </a:cubicBezTo>
                <a:cubicBezTo>
                  <a:pt x="149" y="41"/>
                  <a:pt x="142" y="41"/>
                  <a:pt x="135" y="41"/>
                </a:cubicBezTo>
                <a:cubicBezTo>
                  <a:pt x="115" y="34"/>
                  <a:pt x="102" y="27"/>
                  <a:pt x="81" y="27"/>
                </a:cubicBezTo>
                <a:cubicBezTo>
                  <a:pt x="61" y="14"/>
                  <a:pt x="41" y="0"/>
                  <a:pt x="21" y="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746" name="Freeform 434"/>
          <p:cNvSpPr>
            <a:spLocks noChangeArrowheads="1"/>
          </p:cNvSpPr>
          <p:nvPr/>
        </p:nvSpPr>
        <p:spPr bwMode="auto">
          <a:xfrm>
            <a:off x="7874794" y="2217738"/>
            <a:ext cx="28575" cy="28575"/>
          </a:xfrm>
          <a:custGeom>
            <a:avLst/>
            <a:gdLst>
              <a:gd name="T0" fmla="*/ 53147 w 109"/>
              <a:gd name="T1" fmla="*/ 3684 h 109"/>
              <a:gd name="T2" fmla="*/ 53147 w 109"/>
              <a:gd name="T3" fmla="*/ 3684 h 109"/>
              <a:gd name="T4" fmla="*/ 24732 w 109"/>
              <a:gd name="T5" fmla="*/ 10525 h 109"/>
              <a:gd name="T6" fmla="*/ 14208 w 109"/>
              <a:gd name="T7" fmla="*/ 14209 h 109"/>
              <a:gd name="T8" fmla="*/ 0 w 109"/>
              <a:gd name="T9" fmla="*/ 14209 h 109"/>
              <a:gd name="T10" fmla="*/ 0 w 109"/>
              <a:gd name="T11" fmla="*/ 42628 h 109"/>
              <a:gd name="T12" fmla="*/ 14208 w 109"/>
              <a:gd name="T13" fmla="*/ 53153 h 109"/>
              <a:gd name="T14" fmla="*/ 24732 w 109"/>
              <a:gd name="T15" fmla="*/ 53153 h 109"/>
              <a:gd name="T16" fmla="*/ 53147 w 109"/>
              <a:gd name="T17" fmla="*/ 3684 h 10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9" h="109">
                <a:moveTo>
                  <a:pt x="101" y="7"/>
                </a:moveTo>
                <a:lnTo>
                  <a:pt x="101" y="7"/>
                </a:lnTo>
                <a:cubicBezTo>
                  <a:pt x="74" y="0"/>
                  <a:pt x="61" y="7"/>
                  <a:pt x="47" y="20"/>
                </a:cubicBezTo>
                <a:cubicBezTo>
                  <a:pt x="41" y="20"/>
                  <a:pt x="34" y="27"/>
                  <a:pt x="27" y="27"/>
                </a:cubicBezTo>
                <a:cubicBezTo>
                  <a:pt x="20" y="27"/>
                  <a:pt x="7" y="27"/>
                  <a:pt x="0" y="27"/>
                </a:cubicBezTo>
                <a:cubicBezTo>
                  <a:pt x="0" y="81"/>
                  <a:pt x="0" y="81"/>
                  <a:pt x="0" y="81"/>
                </a:cubicBezTo>
                <a:cubicBezTo>
                  <a:pt x="7" y="95"/>
                  <a:pt x="14" y="101"/>
                  <a:pt x="27" y="101"/>
                </a:cubicBezTo>
                <a:cubicBezTo>
                  <a:pt x="34" y="108"/>
                  <a:pt x="41" y="108"/>
                  <a:pt x="47" y="101"/>
                </a:cubicBezTo>
                <a:cubicBezTo>
                  <a:pt x="74" y="95"/>
                  <a:pt x="108" y="41"/>
                  <a:pt x="101" y="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747" name="Freeform 435"/>
          <p:cNvSpPr>
            <a:spLocks noChangeArrowheads="1"/>
          </p:cNvSpPr>
          <p:nvPr/>
        </p:nvSpPr>
        <p:spPr bwMode="auto">
          <a:xfrm>
            <a:off x="8063707" y="1482725"/>
            <a:ext cx="32544" cy="44450"/>
          </a:xfrm>
          <a:custGeom>
            <a:avLst/>
            <a:gdLst>
              <a:gd name="T0" fmla="*/ 53273 w 123"/>
              <a:gd name="T1" fmla="*/ 14212 h 170"/>
              <a:gd name="T2" fmla="*/ 53273 w 123"/>
              <a:gd name="T3" fmla="*/ 14212 h 170"/>
              <a:gd name="T4" fmla="*/ 28203 w 123"/>
              <a:gd name="T5" fmla="*/ 3685 h 170"/>
              <a:gd name="T6" fmla="*/ 10968 w 123"/>
              <a:gd name="T7" fmla="*/ 0 h 170"/>
              <a:gd name="T8" fmla="*/ 28203 w 123"/>
              <a:gd name="T9" fmla="*/ 71061 h 170"/>
              <a:gd name="T10" fmla="*/ 39171 w 123"/>
              <a:gd name="T11" fmla="*/ 63692 h 170"/>
              <a:gd name="T12" fmla="*/ 28203 w 123"/>
              <a:gd name="T13" fmla="*/ 63692 h 170"/>
              <a:gd name="T14" fmla="*/ 28203 w 123"/>
              <a:gd name="T15" fmla="*/ 53164 h 170"/>
              <a:gd name="T16" fmla="*/ 53273 w 123"/>
              <a:gd name="T17" fmla="*/ 14212 h 17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3" h="170">
                <a:moveTo>
                  <a:pt x="102" y="27"/>
                </a:moveTo>
                <a:lnTo>
                  <a:pt x="102" y="27"/>
                </a:lnTo>
                <a:cubicBezTo>
                  <a:pt x="81" y="27"/>
                  <a:pt x="68" y="13"/>
                  <a:pt x="54" y="7"/>
                </a:cubicBezTo>
                <a:cubicBezTo>
                  <a:pt x="48" y="0"/>
                  <a:pt x="41" y="0"/>
                  <a:pt x="21" y="0"/>
                </a:cubicBezTo>
                <a:cubicBezTo>
                  <a:pt x="54" y="40"/>
                  <a:pt x="0" y="169"/>
                  <a:pt x="54" y="135"/>
                </a:cubicBezTo>
                <a:cubicBezTo>
                  <a:pt x="61" y="135"/>
                  <a:pt x="68" y="128"/>
                  <a:pt x="75" y="121"/>
                </a:cubicBezTo>
                <a:cubicBezTo>
                  <a:pt x="68" y="121"/>
                  <a:pt x="61" y="121"/>
                  <a:pt x="54" y="121"/>
                </a:cubicBezTo>
                <a:cubicBezTo>
                  <a:pt x="48" y="115"/>
                  <a:pt x="48" y="108"/>
                  <a:pt x="54" y="101"/>
                </a:cubicBezTo>
                <a:cubicBezTo>
                  <a:pt x="75" y="88"/>
                  <a:pt x="122" y="67"/>
                  <a:pt x="102" y="2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748" name="Freeform 436"/>
          <p:cNvSpPr>
            <a:spLocks noChangeArrowheads="1"/>
          </p:cNvSpPr>
          <p:nvPr/>
        </p:nvSpPr>
        <p:spPr bwMode="auto">
          <a:xfrm>
            <a:off x="8014494" y="1781969"/>
            <a:ext cx="86519" cy="48419"/>
          </a:xfrm>
          <a:custGeom>
            <a:avLst/>
            <a:gdLst>
              <a:gd name="T0" fmla="*/ 69970 w 332"/>
              <a:gd name="T1" fmla="*/ 84847 h 184"/>
              <a:gd name="T2" fmla="*/ 69970 w 332"/>
              <a:gd name="T3" fmla="*/ 84847 h 184"/>
              <a:gd name="T4" fmla="*/ 94848 w 332"/>
              <a:gd name="T5" fmla="*/ 78038 h 184"/>
              <a:gd name="T6" fmla="*/ 105214 w 332"/>
              <a:gd name="T7" fmla="*/ 74372 h 184"/>
              <a:gd name="T8" fmla="*/ 108842 w 332"/>
              <a:gd name="T9" fmla="*/ 81704 h 184"/>
              <a:gd name="T10" fmla="*/ 111952 w 332"/>
              <a:gd name="T11" fmla="*/ 74372 h 184"/>
              <a:gd name="T12" fmla="*/ 125946 w 332"/>
              <a:gd name="T13" fmla="*/ 67563 h 184"/>
              <a:gd name="T14" fmla="*/ 133202 w 332"/>
              <a:gd name="T15" fmla="*/ 63897 h 184"/>
              <a:gd name="T16" fmla="*/ 136830 w 332"/>
              <a:gd name="T17" fmla="*/ 67563 h 184"/>
              <a:gd name="T18" fmla="*/ 136830 w 332"/>
              <a:gd name="T19" fmla="*/ 63897 h 184"/>
              <a:gd name="T20" fmla="*/ 153934 w 332"/>
              <a:gd name="T21" fmla="*/ 49756 h 184"/>
              <a:gd name="T22" fmla="*/ 153934 w 332"/>
              <a:gd name="T23" fmla="*/ 49756 h 184"/>
              <a:gd name="T24" fmla="*/ 171556 w 332"/>
              <a:gd name="T25" fmla="*/ 17807 h 184"/>
              <a:gd name="T26" fmla="*/ 153934 w 332"/>
              <a:gd name="T27" fmla="*/ 28282 h 184"/>
              <a:gd name="T28" fmla="*/ 153934 w 332"/>
              <a:gd name="T29" fmla="*/ 28282 h 184"/>
              <a:gd name="T30" fmla="*/ 129574 w 332"/>
              <a:gd name="T31" fmla="*/ 42423 h 184"/>
              <a:gd name="T32" fmla="*/ 125946 w 332"/>
              <a:gd name="T33" fmla="*/ 35615 h 184"/>
              <a:gd name="T34" fmla="*/ 122836 w 332"/>
              <a:gd name="T35" fmla="*/ 14141 h 184"/>
              <a:gd name="T36" fmla="*/ 125946 w 332"/>
              <a:gd name="T37" fmla="*/ 17807 h 184"/>
              <a:gd name="T38" fmla="*/ 150824 w 332"/>
              <a:gd name="T39" fmla="*/ 3666 h 184"/>
              <a:gd name="T40" fmla="*/ 125946 w 332"/>
              <a:gd name="T41" fmla="*/ 0 h 184"/>
              <a:gd name="T42" fmla="*/ 94848 w 332"/>
              <a:gd name="T43" fmla="*/ 10999 h 184"/>
              <a:gd name="T44" fmla="*/ 69970 w 332"/>
              <a:gd name="T45" fmla="*/ 17807 h 184"/>
              <a:gd name="T46" fmla="*/ 59604 w 332"/>
              <a:gd name="T47" fmla="*/ 14141 h 184"/>
              <a:gd name="T48" fmla="*/ 69970 w 332"/>
              <a:gd name="T49" fmla="*/ 39281 h 184"/>
              <a:gd name="T50" fmla="*/ 80854 w 332"/>
              <a:gd name="T51" fmla="*/ 56564 h 184"/>
              <a:gd name="T52" fmla="*/ 69970 w 332"/>
              <a:gd name="T53" fmla="*/ 60231 h 184"/>
              <a:gd name="T54" fmla="*/ 52866 w 332"/>
              <a:gd name="T55" fmla="*/ 63897 h 184"/>
              <a:gd name="T56" fmla="*/ 21250 w 332"/>
              <a:gd name="T57" fmla="*/ 78038 h 184"/>
              <a:gd name="T58" fmla="*/ 0 w 332"/>
              <a:gd name="T59" fmla="*/ 95845 h 184"/>
              <a:gd name="T60" fmla="*/ 21250 w 332"/>
              <a:gd name="T61" fmla="*/ 92179 h 184"/>
              <a:gd name="T62" fmla="*/ 52866 w 332"/>
              <a:gd name="T63" fmla="*/ 88513 h 184"/>
              <a:gd name="T64" fmla="*/ 69970 w 332"/>
              <a:gd name="T65" fmla="*/ 84847 h 18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332" h="184">
                <a:moveTo>
                  <a:pt x="135" y="162"/>
                </a:moveTo>
                <a:lnTo>
                  <a:pt x="135" y="162"/>
                </a:lnTo>
                <a:cubicBezTo>
                  <a:pt x="149" y="156"/>
                  <a:pt x="162" y="156"/>
                  <a:pt x="183" y="149"/>
                </a:cubicBezTo>
                <a:cubicBezTo>
                  <a:pt x="189" y="149"/>
                  <a:pt x="196" y="149"/>
                  <a:pt x="203" y="142"/>
                </a:cubicBezTo>
                <a:cubicBezTo>
                  <a:pt x="203" y="149"/>
                  <a:pt x="210" y="149"/>
                  <a:pt x="210" y="156"/>
                </a:cubicBezTo>
                <a:cubicBezTo>
                  <a:pt x="210" y="149"/>
                  <a:pt x="216" y="142"/>
                  <a:pt x="216" y="142"/>
                </a:cubicBezTo>
                <a:cubicBezTo>
                  <a:pt x="223" y="135"/>
                  <a:pt x="237" y="129"/>
                  <a:pt x="243" y="129"/>
                </a:cubicBezTo>
                <a:cubicBezTo>
                  <a:pt x="250" y="129"/>
                  <a:pt x="250" y="122"/>
                  <a:pt x="257" y="122"/>
                </a:cubicBezTo>
                <a:cubicBezTo>
                  <a:pt x="257" y="122"/>
                  <a:pt x="257" y="129"/>
                  <a:pt x="264" y="129"/>
                </a:cubicBezTo>
                <a:cubicBezTo>
                  <a:pt x="264" y="122"/>
                  <a:pt x="264" y="122"/>
                  <a:pt x="264" y="122"/>
                </a:cubicBezTo>
                <a:cubicBezTo>
                  <a:pt x="277" y="115"/>
                  <a:pt x="291" y="102"/>
                  <a:pt x="297" y="95"/>
                </a:cubicBezTo>
                <a:cubicBezTo>
                  <a:pt x="318" y="75"/>
                  <a:pt x="331" y="54"/>
                  <a:pt x="331" y="34"/>
                </a:cubicBezTo>
                <a:cubicBezTo>
                  <a:pt x="318" y="41"/>
                  <a:pt x="311" y="48"/>
                  <a:pt x="297" y="54"/>
                </a:cubicBezTo>
                <a:cubicBezTo>
                  <a:pt x="284" y="68"/>
                  <a:pt x="270" y="75"/>
                  <a:pt x="250" y="81"/>
                </a:cubicBezTo>
                <a:cubicBezTo>
                  <a:pt x="250" y="75"/>
                  <a:pt x="250" y="75"/>
                  <a:pt x="243" y="68"/>
                </a:cubicBezTo>
                <a:cubicBezTo>
                  <a:pt x="243" y="61"/>
                  <a:pt x="237" y="48"/>
                  <a:pt x="237" y="27"/>
                </a:cubicBezTo>
                <a:cubicBezTo>
                  <a:pt x="243" y="27"/>
                  <a:pt x="243" y="27"/>
                  <a:pt x="243" y="34"/>
                </a:cubicBezTo>
                <a:cubicBezTo>
                  <a:pt x="270" y="41"/>
                  <a:pt x="291" y="61"/>
                  <a:pt x="291" y="7"/>
                </a:cubicBezTo>
                <a:cubicBezTo>
                  <a:pt x="270" y="0"/>
                  <a:pt x="257" y="0"/>
                  <a:pt x="243" y="0"/>
                </a:cubicBezTo>
                <a:cubicBezTo>
                  <a:pt x="216" y="0"/>
                  <a:pt x="203" y="14"/>
                  <a:pt x="183" y="21"/>
                </a:cubicBezTo>
                <a:cubicBezTo>
                  <a:pt x="169" y="27"/>
                  <a:pt x="156" y="34"/>
                  <a:pt x="135" y="34"/>
                </a:cubicBezTo>
                <a:cubicBezTo>
                  <a:pt x="129" y="34"/>
                  <a:pt x="122" y="27"/>
                  <a:pt x="115" y="27"/>
                </a:cubicBezTo>
                <a:cubicBezTo>
                  <a:pt x="115" y="48"/>
                  <a:pt x="122" y="61"/>
                  <a:pt x="135" y="75"/>
                </a:cubicBezTo>
                <a:cubicBezTo>
                  <a:pt x="142" y="88"/>
                  <a:pt x="149" y="95"/>
                  <a:pt x="156" y="108"/>
                </a:cubicBezTo>
                <a:cubicBezTo>
                  <a:pt x="149" y="108"/>
                  <a:pt x="142" y="115"/>
                  <a:pt x="135" y="115"/>
                </a:cubicBezTo>
                <a:cubicBezTo>
                  <a:pt x="122" y="115"/>
                  <a:pt x="115" y="122"/>
                  <a:pt x="102" y="122"/>
                </a:cubicBezTo>
                <a:cubicBezTo>
                  <a:pt x="81" y="135"/>
                  <a:pt x="61" y="142"/>
                  <a:pt x="41" y="149"/>
                </a:cubicBezTo>
                <a:cubicBezTo>
                  <a:pt x="27" y="162"/>
                  <a:pt x="14" y="169"/>
                  <a:pt x="0" y="183"/>
                </a:cubicBezTo>
                <a:cubicBezTo>
                  <a:pt x="14" y="183"/>
                  <a:pt x="27" y="176"/>
                  <a:pt x="41" y="176"/>
                </a:cubicBezTo>
                <a:cubicBezTo>
                  <a:pt x="61" y="176"/>
                  <a:pt x="81" y="169"/>
                  <a:pt x="102" y="169"/>
                </a:cubicBezTo>
                <a:cubicBezTo>
                  <a:pt x="115" y="169"/>
                  <a:pt x="122" y="162"/>
                  <a:pt x="135" y="162"/>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751" name="Freeform 439"/>
          <p:cNvSpPr>
            <a:spLocks noChangeArrowheads="1"/>
          </p:cNvSpPr>
          <p:nvPr/>
        </p:nvSpPr>
        <p:spPr bwMode="auto">
          <a:xfrm>
            <a:off x="7995444" y="1522413"/>
            <a:ext cx="46831" cy="115888"/>
          </a:xfrm>
          <a:custGeom>
            <a:avLst/>
            <a:gdLst>
              <a:gd name="T0" fmla="*/ 38038 w 183"/>
              <a:gd name="T1" fmla="*/ 220338 h 447"/>
              <a:gd name="T2" fmla="*/ 38038 w 183"/>
              <a:gd name="T3" fmla="*/ 220338 h 447"/>
              <a:gd name="T4" fmla="*/ 59114 w 183"/>
              <a:gd name="T5" fmla="*/ 231226 h 447"/>
              <a:gd name="T6" fmla="*/ 90470 w 183"/>
              <a:gd name="T7" fmla="*/ 227596 h 447"/>
              <a:gd name="T8" fmla="*/ 90470 w 183"/>
              <a:gd name="T9" fmla="*/ 227596 h 447"/>
              <a:gd name="T10" fmla="*/ 90470 w 183"/>
              <a:gd name="T11" fmla="*/ 189232 h 447"/>
              <a:gd name="T12" fmla="*/ 59114 w 183"/>
              <a:gd name="T13" fmla="*/ 87617 h 447"/>
              <a:gd name="T14" fmla="*/ 38038 w 183"/>
              <a:gd name="T15" fmla="*/ 41994 h 447"/>
              <a:gd name="T16" fmla="*/ 13879 w 183"/>
              <a:gd name="T17" fmla="*/ 0 h 447"/>
              <a:gd name="T18" fmla="*/ 6682 w 183"/>
              <a:gd name="T19" fmla="*/ 17627 h 447"/>
              <a:gd name="T20" fmla="*/ 6682 w 183"/>
              <a:gd name="T21" fmla="*/ 69990 h 447"/>
              <a:gd name="T22" fmla="*/ 13879 w 183"/>
              <a:gd name="T23" fmla="*/ 217228 h 447"/>
              <a:gd name="T24" fmla="*/ 38038 w 183"/>
              <a:gd name="T25" fmla="*/ 220338 h 44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83" h="447">
                <a:moveTo>
                  <a:pt x="74" y="425"/>
                </a:moveTo>
                <a:lnTo>
                  <a:pt x="74" y="425"/>
                </a:lnTo>
                <a:cubicBezTo>
                  <a:pt x="88" y="432"/>
                  <a:pt x="101" y="439"/>
                  <a:pt x="115" y="446"/>
                </a:cubicBezTo>
                <a:cubicBezTo>
                  <a:pt x="135" y="446"/>
                  <a:pt x="149" y="446"/>
                  <a:pt x="176" y="439"/>
                </a:cubicBezTo>
                <a:cubicBezTo>
                  <a:pt x="182" y="419"/>
                  <a:pt x="182" y="392"/>
                  <a:pt x="176" y="365"/>
                </a:cubicBezTo>
                <a:cubicBezTo>
                  <a:pt x="169" y="304"/>
                  <a:pt x="142" y="236"/>
                  <a:pt x="115" y="169"/>
                </a:cubicBezTo>
                <a:cubicBezTo>
                  <a:pt x="101" y="142"/>
                  <a:pt x="88" y="108"/>
                  <a:pt x="74" y="81"/>
                </a:cubicBezTo>
                <a:cubicBezTo>
                  <a:pt x="61" y="54"/>
                  <a:pt x="40" y="20"/>
                  <a:pt x="27" y="0"/>
                </a:cubicBezTo>
                <a:cubicBezTo>
                  <a:pt x="20" y="14"/>
                  <a:pt x="13" y="20"/>
                  <a:pt x="13" y="34"/>
                </a:cubicBezTo>
                <a:cubicBezTo>
                  <a:pt x="0" y="68"/>
                  <a:pt x="7" y="101"/>
                  <a:pt x="13" y="135"/>
                </a:cubicBezTo>
                <a:cubicBezTo>
                  <a:pt x="27" y="223"/>
                  <a:pt x="81" y="317"/>
                  <a:pt x="27" y="419"/>
                </a:cubicBezTo>
                <a:cubicBezTo>
                  <a:pt x="47" y="419"/>
                  <a:pt x="61" y="419"/>
                  <a:pt x="74" y="42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753" name="Freeform 441"/>
          <p:cNvSpPr>
            <a:spLocks noChangeArrowheads="1"/>
          </p:cNvSpPr>
          <p:nvPr/>
        </p:nvSpPr>
        <p:spPr bwMode="auto">
          <a:xfrm>
            <a:off x="7795419" y="2398713"/>
            <a:ext cx="48419" cy="53182"/>
          </a:xfrm>
          <a:custGeom>
            <a:avLst/>
            <a:gdLst>
              <a:gd name="T0" fmla="*/ 92173 w 184"/>
              <a:gd name="T1" fmla="*/ 62912 h 203"/>
              <a:gd name="T2" fmla="*/ 92173 w 184"/>
              <a:gd name="T3" fmla="*/ 62912 h 203"/>
              <a:gd name="T4" fmla="*/ 81175 w 184"/>
              <a:gd name="T5" fmla="*/ 14038 h 203"/>
              <a:gd name="T6" fmla="*/ 52895 w 184"/>
              <a:gd name="T7" fmla="*/ 0 h 203"/>
              <a:gd name="T8" fmla="*/ 42421 w 184"/>
              <a:gd name="T9" fmla="*/ 0 h 203"/>
              <a:gd name="T10" fmla="*/ 42421 w 184"/>
              <a:gd name="T11" fmla="*/ 28076 h 203"/>
              <a:gd name="T12" fmla="*/ 28280 w 184"/>
              <a:gd name="T13" fmla="*/ 17158 h 203"/>
              <a:gd name="T14" fmla="*/ 21472 w 184"/>
              <a:gd name="T15" fmla="*/ 14038 h 203"/>
              <a:gd name="T16" fmla="*/ 10474 w 184"/>
              <a:gd name="T17" fmla="*/ 90988 h 203"/>
              <a:gd name="T18" fmla="*/ 28280 w 184"/>
              <a:gd name="T19" fmla="*/ 87348 h 203"/>
              <a:gd name="T20" fmla="*/ 52895 w 184"/>
              <a:gd name="T21" fmla="*/ 76950 h 203"/>
              <a:gd name="T22" fmla="*/ 74367 w 184"/>
              <a:gd name="T23" fmla="*/ 105026 h 203"/>
              <a:gd name="T24" fmla="*/ 81175 w 184"/>
              <a:gd name="T25" fmla="*/ 94627 h 203"/>
              <a:gd name="T26" fmla="*/ 81175 w 184"/>
              <a:gd name="T27" fmla="*/ 76950 h 203"/>
              <a:gd name="T28" fmla="*/ 74367 w 184"/>
              <a:gd name="T29" fmla="*/ 62912 h 203"/>
              <a:gd name="T30" fmla="*/ 81175 w 184"/>
              <a:gd name="T31" fmla="*/ 62912 h 203"/>
              <a:gd name="T32" fmla="*/ 92173 w 184"/>
              <a:gd name="T33" fmla="*/ 62912 h 20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84" h="203">
                <a:moveTo>
                  <a:pt x="176" y="121"/>
                </a:moveTo>
                <a:lnTo>
                  <a:pt x="176" y="121"/>
                </a:lnTo>
                <a:cubicBezTo>
                  <a:pt x="183" y="81"/>
                  <a:pt x="176" y="47"/>
                  <a:pt x="155" y="27"/>
                </a:cubicBezTo>
                <a:cubicBezTo>
                  <a:pt x="142" y="13"/>
                  <a:pt x="122" y="6"/>
                  <a:pt x="101" y="0"/>
                </a:cubicBezTo>
                <a:cubicBezTo>
                  <a:pt x="95" y="0"/>
                  <a:pt x="88" y="0"/>
                  <a:pt x="81" y="0"/>
                </a:cubicBezTo>
                <a:cubicBezTo>
                  <a:pt x="81" y="54"/>
                  <a:pt x="81" y="54"/>
                  <a:pt x="81" y="54"/>
                </a:cubicBezTo>
                <a:cubicBezTo>
                  <a:pt x="68" y="47"/>
                  <a:pt x="61" y="40"/>
                  <a:pt x="54" y="33"/>
                </a:cubicBezTo>
                <a:cubicBezTo>
                  <a:pt x="47" y="33"/>
                  <a:pt x="47" y="27"/>
                  <a:pt x="41" y="27"/>
                </a:cubicBezTo>
                <a:cubicBezTo>
                  <a:pt x="41" y="87"/>
                  <a:pt x="0" y="101"/>
                  <a:pt x="20" y="175"/>
                </a:cubicBezTo>
                <a:cubicBezTo>
                  <a:pt x="34" y="175"/>
                  <a:pt x="41" y="175"/>
                  <a:pt x="54" y="168"/>
                </a:cubicBezTo>
                <a:cubicBezTo>
                  <a:pt x="81" y="162"/>
                  <a:pt x="95" y="155"/>
                  <a:pt x="101" y="148"/>
                </a:cubicBezTo>
                <a:cubicBezTo>
                  <a:pt x="115" y="141"/>
                  <a:pt x="115" y="141"/>
                  <a:pt x="142" y="202"/>
                </a:cubicBezTo>
                <a:cubicBezTo>
                  <a:pt x="149" y="195"/>
                  <a:pt x="149" y="189"/>
                  <a:pt x="155" y="182"/>
                </a:cubicBezTo>
                <a:cubicBezTo>
                  <a:pt x="155" y="168"/>
                  <a:pt x="155" y="162"/>
                  <a:pt x="155" y="148"/>
                </a:cubicBezTo>
                <a:cubicBezTo>
                  <a:pt x="149" y="141"/>
                  <a:pt x="149" y="135"/>
                  <a:pt x="142" y="121"/>
                </a:cubicBezTo>
                <a:cubicBezTo>
                  <a:pt x="155" y="121"/>
                  <a:pt x="155" y="121"/>
                  <a:pt x="155" y="121"/>
                </a:cubicBezTo>
                <a:lnTo>
                  <a:pt x="176" y="121"/>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762" name="Freeform 450"/>
          <p:cNvSpPr>
            <a:spLocks noChangeArrowheads="1"/>
          </p:cNvSpPr>
          <p:nvPr/>
        </p:nvSpPr>
        <p:spPr bwMode="auto">
          <a:xfrm>
            <a:off x="6796088" y="2253457"/>
            <a:ext cx="26194" cy="38894"/>
          </a:xfrm>
          <a:custGeom>
            <a:avLst/>
            <a:gdLst>
              <a:gd name="T0" fmla="*/ 27937 w 102"/>
              <a:gd name="T1" fmla="*/ 77493 h 150"/>
              <a:gd name="T2" fmla="*/ 27937 w 102"/>
              <a:gd name="T3" fmla="*/ 77493 h 150"/>
              <a:gd name="T4" fmla="*/ 41906 w 102"/>
              <a:gd name="T5" fmla="*/ 0 h 150"/>
              <a:gd name="T6" fmla="*/ 6726 w 102"/>
              <a:gd name="T7" fmla="*/ 0 h 150"/>
              <a:gd name="T8" fmla="*/ 3621 w 102"/>
              <a:gd name="T9" fmla="*/ 0 h 150"/>
              <a:gd name="T10" fmla="*/ 6726 w 102"/>
              <a:gd name="T11" fmla="*/ 66571 h 150"/>
              <a:gd name="T12" fmla="*/ 27937 w 102"/>
              <a:gd name="T13" fmla="*/ 77493 h 15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02" h="150">
                <a:moveTo>
                  <a:pt x="54" y="149"/>
                </a:moveTo>
                <a:lnTo>
                  <a:pt x="54" y="149"/>
                </a:lnTo>
                <a:cubicBezTo>
                  <a:pt x="54" y="95"/>
                  <a:pt x="101" y="81"/>
                  <a:pt x="81" y="0"/>
                </a:cubicBezTo>
                <a:cubicBezTo>
                  <a:pt x="13" y="0"/>
                  <a:pt x="13" y="0"/>
                  <a:pt x="13" y="0"/>
                </a:cubicBezTo>
                <a:cubicBezTo>
                  <a:pt x="7" y="0"/>
                  <a:pt x="7" y="0"/>
                  <a:pt x="7" y="0"/>
                </a:cubicBezTo>
                <a:cubicBezTo>
                  <a:pt x="7" y="47"/>
                  <a:pt x="0" y="101"/>
                  <a:pt x="13" y="128"/>
                </a:cubicBezTo>
                <a:cubicBezTo>
                  <a:pt x="27" y="142"/>
                  <a:pt x="34" y="149"/>
                  <a:pt x="54" y="149"/>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768" name="Freeform 456"/>
          <p:cNvSpPr>
            <a:spLocks noChangeArrowheads="1"/>
          </p:cNvSpPr>
          <p:nvPr/>
        </p:nvSpPr>
        <p:spPr bwMode="auto">
          <a:xfrm>
            <a:off x="6578600" y="3251200"/>
            <a:ext cx="33338" cy="58738"/>
          </a:xfrm>
          <a:custGeom>
            <a:avLst/>
            <a:gdLst>
              <a:gd name="T0" fmla="*/ 34557 w 129"/>
              <a:gd name="T1" fmla="*/ 0 h 224"/>
              <a:gd name="T2" fmla="*/ 34557 w 129"/>
              <a:gd name="T3" fmla="*/ 0 h 224"/>
              <a:gd name="T4" fmla="*/ 6705 w 129"/>
              <a:gd name="T5" fmla="*/ 3657 h 224"/>
              <a:gd name="T6" fmla="*/ 6705 w 129"/>
              <a:gd name="T7" fmla="*/ 3657 h 224"/>
              <a:gd name="T8" fmla="*/ 3095 w 129"/>
              <a:gd name="T9" fmla="*/ 14105 h 224"/>
              <a:gd name="T10" fmla="*/ 6705 w 129"/>
              <a:gd name="T11" fmla="*/ 17762 h 224"/>
              <a:gd name="T12" fmla="*/ 6705 w 129"/>
              <a:gd name="T13" fmla="*/ 17762 h 224"/>
              <a:gd name="T14" fmla="*/ 6705 w 129"/>
              <a:gd name="T15" fmla="*/ 31867 h 224"/>
              <a:gd name="T16" fmla="*/ 6705 w 129"/>
              <a:gd name="T17" fmla="*/ 35001 h 224"/>
              <a:gd name="T18" fmla="*/ 3095 w 129"/>
              <a:gd name="T19" fmla="*/ 38658 h 224"/>
              <a:gd name="T20" fmla="*/ 6705 w 129"/>
              <a:gd name="T21" fmla="*/ 38658 h 224"/>
              <a:gd name="T22" fmla="*/ 6705 w 129"/>
              <a:gd name="T23" fmla="*/ 38658 h 224"/>
              <a:gd name="T24" fmla="*/ 34557 w 129"/>
              <a:gd name="T25" fmla="*/ 45971 h 224"/>
              <a:gd name="T26" fmla="*/ 41778 w 129"/>
              <a:gd name="T27" fmla="*/ 116496 h 224"/>
              <a:gd name="T28" fmla="*/ 66019 w 129"/>
              <a:gd name="T29" fmla="*/ 3657 h 224"/>
              <a:gd name="T30" fmla="*/ 34557 w 129"/>
              <a:gd name="T31" fmla="*/ 0 h 22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29" h="224">
                <a:moveTo>
                  <a:pt x="67" y="0"/>
                </a:moveTo>
                <a:lnTo>
                  <a:pt x="67" y="0"/>
                </a:lnTo>
                <a:cubicBezTo>
                  <a:pt x="47" y="0"/>
                  <a:pt x="27" y="0"/>
                  <a:pt x="13" y="7"/>
                </a:cubicBezTo>
                <a:cubicBezTo>
                  <a:pt x="6" y="7"/>
                  <a:pt x="0" y="20"/>
                  <a:pt x="6" y="27"/>
                </a:cubicBezTo>
                <a:cubicBezTo>
                  <a:pt x="6" y="27"/>
                  <a:pt x="13" y="27"/>
                  <a:pt x="13" y="34"/>
                </a:cubicBezTo>
                <a:cubicBezTo>
                  <a:pt x="27" y="40"/>
                  <a:pt x="20" y="47"/>
                  <a:pt x="13" y="61"/>
                </a:cubicBezTo>
                <a:cubicBezTo>
                  <a:pt x="13" y="61"/>
                  <a:pt x="13" y="61"/>
                  <a:pt x="13" y="67"/>
                </a:cubicBezTo>
                <a:lnTo>
                  <a:pt x="6" y="74"/>
                </a:lnTo>
                <a:cubicBezTo>
                  <a:pt x="6" y="74"/>
                  <a:pt x="6" y="74"/>
                  <a:pt x="13" y="74"/>
                </a:cubicBezTo>
                <a:cubicBezTo>
                  <a:pt x="47" y="74"/>
                  <a:pt x="60" y="81"/>
                  <a:pt x="67" y="88"/>
                </a:cubicBezTo>
                <a:cubicBezTo>
                  <a:pt x="81" y="121"/>
                  <a:pt x="54" y="189"/>
                  <a:pt x="81" y="223"/>
                </a:cubicBezTo>
                <a:cubicBezTo>
                  <a:pt x="101" y="155"/>
                  <a:pt x="108" y="74"/>
                  <a:pt x="128" y="7"/>
                </a:cubicBezTo>
                <a:cubicBezTo>
                  <a:pt x="114" y="7"/>
                  <a:pt x="87" y="7"/>
                  <a:pt x="67"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770" name="Freeform 458"/>
          <p:cNvSpPr>
            <a:spLocks noChangeArrowheads="1"/>
          </p:cNvSpPr>
          <p:nvPr/>
        </p:nvSpPr>
        <p:spPr bwMode="auto">
          <a:xfrm>
            <a:off x="6592888" y="2905125"/>
            <a:ext cx="41275" cy="33338"/>
          </a:xfrm>
          <a:custGeom>
            <a:avLst/>
            <a:gdLst>
              <a:gd name="T0" fmla="*/ 78387 w 157"/>
              <a:gd name="T1" fmla="*/ 10749 h 130"/>
              <a:gd name="T2" fmla="*/ 78387 w 157"/>
              <a:gd name="T3" fmla="*/ 10749 h 130"/>
              <a:gd name="T4" fmla="*/ 82070 w 157"/>
              <a:gd name="T5" fmla="*/ 0 h 130"/>
              <a:gd name="T6" fmla="*/ 78387 w 157"/>
              <a:gd name="T7" fmla="*/ 0 h 130"/>
              <a:gd name="T8" fmla="*/ 56818 w 157"/>
              <a:gd name="T9" fmla="*/ 3583 h 130"/>
              <a:gd name="T10" fmla="*/ 46296 w 157"/>
              <a:gd name="T11" fmla="*/ 7166 h 130"/>
              <a:gd name="T12" fmla="*/ 3683 w 157"/>
              <a:gd name="T13" fmla="*/ 62445 h 130"/>
              <a:gd name="T14" fmla="*/ 0 w 157"/>
              <a:gd name="T15" fmla="*/ 62445 h 130"/>
              <a:gd name="T16" fmla="*/ 3683 w 157"/>
              <a:gd name="T17" fmla="*/ 62445 h 130"/>
              <a:gd name="T18" fmla="*/ 46296 w 157"/>
              <a:gd name="T19" fmla="*/ 58862 h 130"/>
              <a:gd name="T20" fmla="*/ 56818 w 157"/>
              <a:gd name="T21" fmla="*/ 52208 h 130"/>
              <a:gd name="T22" fmla="*/ 78387 w 157"/>
              <a:gd name="T23" fmla="*/ 10749 h 13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57" h="130">
                <a:moveTo>
                  <a:pt x="149" y="21"/>
                </a:moveTo>
                <a:lnTo>
                  <a:pt x="149" y="21"/>
                </a:lnTo>
                <a:cubicBezTo>
                  <a:pt x="149" y="14"/>
                  <a:pt x="156" y="7"/>
                  <a:pt x="156" y="0"/>
                </a:cubicBezTo>
                <a:lnTo>
                  <a:pt x="149" y="0"/>
                </a:lnTo>
                <a:cubicBezTo>
                  <a:pt x="135" y="0"/>
                  <a:pt x="115" y="7"/>
                  <a:pt x="108" y="7"/>
                </a:cubicBezTo>
                <a:cubicBezTo>
                  <a:pt x="102" y="14"/>
                  <a:pt x="95" y="14"/>
                  <a:pt x="88" y="14"/>
                </a:cubicBezTo>
                <a:cubicBezTo>
                  <a:pt x="48" y="41"/>
                  <a:pt x="34" y="81"/>
                  <a:pt x="7" y="122"/>
                </a:cubicBezTo>
                <a:cubicBezTo>
                  <a:pt x="0" y="122"/>
                  <a:pt x="0" y="122"/>
                  <a:pt x="0" y="122"/>
                </a:cubicBezTo>
                <a:cubicBezTo>
                  <a:pt x="7" y="122"/>
                  <a:pt x="7" y="122"/>
                  <a:pt x="7" y="122"/>
                </a:cubicBezTo>
                <a:cubicBezTo>
                  <a:pt x="41" y="129"/>
                  <a:pt x="68" y="122"/>
                  <a:pt x="88" y="115"/>
                </a:cubicBezTo>
                <a:cubicBezTo>
                  <a:pt x="95" y="108"/>
                  <a:pt x="102" y="108"/>
                  <a:pt x="108" y="102"/>
                </a:cubicBezTo>
                <a:cubicBezTo>
                  <a:pt x="129" y="81"/>
                  <a:pt x="142" y="54"/>
                  <a:pt x="149" y="2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772" name="Freeform 460"/>
          <p:cNvSpPr>
            <a:spLocks noChangeArrowheads="1"/>
          </p:cNvSpPr>
          <p:nvPr/>
        </p:nvSpPr>
        <p:spPr bwMode="auto">
          <a:xfrm>
            <a:off x="6328569" y="2692400"/>
            <a:ext cx="50006" cy="104775"/>
          </a:xfrm>
          <a:custGeom>
            <a:avLst/>
            <a:gdLst>
              <a:gd name="T0" fmla="*/ 100435 w 196"/>
              <a:gd name="T1" fmla="*/ 81432 h 400"/>
              <a:gd name="T2" fmla="*/ 100435 w 196"/>
              <a:gd name="T3" fmla="*/ 81432 h 400"/>
              <a:gd name="T4" fmla="*/ 62321 w 196"/>
              <a:gd name="T5" fmla="*/ 17748 h 400"/>
              <a:gd name="T6" fmla="*/ 24207 w 196"/>
              <a:gd name="T7" fmla="*/ 14094 h 400"/>
              <a:gd name="T8" fmla="*/ 62321 w 196"/>
              <a:gd name="T9" fmla="*/ 208277 h 400"/>
              <a:gd name="T10" fmla="*/ 62321 w 196"/>
              <a:gd name="T11" fmla="*/ 208277 h 400"/>
              <a:gd name="T12" fmla="*/ 86529 w 196"/>
              <a:gd name="T13" fmla="*/ 208277 h 400"/>
              <a:gd name="T14" fmla="*/ 100435 w 196"/>
              <a:gd name="T15" fmla="*/ 81432 h 40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96" h="400">
                <a:moveTo>
                  <a:pt x="195" y="156"/>
                </a:moveTo>
                <a:lnTo>
                  <a:pt x="195" y="156"/>
                </a:lnTo>
                <a:cubicBezTo>
                  <a:pt x="168" y="129"/>
                  <a:pt x="148" y="68"/>
                  <a:pt x="121" y="34"/>
                </a:cubicBezTo>
                <a:cubicBezTo>
                  <a:pt x="101" y="7"/>
                  <a:pt x="74" y="0"/>
                  <a:pt x="47" y="27"/>
                </a:cubicBezTo>
                <a:cubicBezTo>
                  <a:pt x="168" y="102"/>
                  <a:pt x="0" y="311"/>
                  <a:pt x="121" y="399"/>
                </a:cubicBezTo>
                <a:cubicBezTo>
                  <a:pt x="121" y="372"/>
                  <a:pt x="148" y="385"/>
                  <a:pt x="168" y="399"/>
                </a:cubicBezTo>
                <a:cubicBezTo>
                  <a:pt x="182" y="324"/>
                  <a:pt x="67" y="237"/>
                  <a:pt x="195" y="156"/>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773" name="Freeform 461"/>
          <p:cNvSpPr>
            <a:spLocks noChangeArrowheads="1"/>
          </p:cNvSpPr>
          <p:nvPr/>
        </p:nvSpPr>
        <p:spPr bwMode="auto">
          <a:xfrm>
            <a:off x="6541294" y="3732213"/>
            <a:ext cx="33338" cy="69850"/>
          </a:xfrm>
          <a:custGeom>
            <a:avLst/>
            <a:gdLst>
              <a:gd name="T0" fmla="*/ 24241 w 129"/>
              <a:gd name="T1" fmla="*/ 55779 h 271"/>
              <a:gd name="T2" fmla="*/ 24241 w 129"/>
              <a:gd name="T3" fmla="*/ 55779 h 271"/>
              <a:gd name="T4" fmla="*/ 24241 w 129"/>
              <a:gd name="T5" fmla="*/ 101229 h 271"/>
              <a:gd name="T6" fmla="*/ 24241 w 129"/>
              <a:gd name="T7" fmla="*/ 118273 h 271"/>
              <a:gd name="T8" fmla="*/ 34557 w 129"/>
              <a:gd name="T9" fmla="*/ 129119 h 271"/>
              <a:gd name="T10" fmla="*/ 66019 w 129"/>
              <a:gd name="T11" fmla="*/ 139449 h 271"/>
              <a:gd name="T12" fmla="*/ 66019 w 129"/>
              <a:gd name="T13" fmla="*/ 0 h 271"/>
              <a:gd name="T14" fmla="*/ 34557 w 129"/>
              <a:gd name="T15" fmla="*/ 0 h 271"/>
              <a:gd name="T16" fmla="*/ 24241 w 129"/>
              <a:gd name="T17" fmla="*/ 0 h 271"/>
              <a:gd name="T18" fmla="*/ 13926 w 129"/>
              <a:gd name="T19" fmla="*/ 0 h 271"/>
              <a:gd name="T20" fmla="*/ 3610 w 129"/>
              <a:gd name="T21" fmla="*/ 48549 h 271"/>
              <a:gd name="T22" fmla="*/ 24241 w 129"/>
              <a:gd name="T23" fmla="*/ 55779 h 27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29" h="271">
                <a:moveTo>
                  <a:pt x="47" y="108"/>
                </a:moveTo>
                <a:lnTo>
                  <a:pt x="47" y="108"/>
                </a:lnTo>
                <a:cubicBezTo>
                  <a:pt x="81" y="121"/>
                  <a:pt x="61" y="162"/>
                  <a:pt x="47" y="196"/>
                </a:cubicBezTo>
                <a:cubicBezTo>
                  <a:pt x="47" y="209"/>
                  <a:pt x="47" y="216"/>
                  <a:pt x="47" y="229"/>
                </a:cubicBezTo>
                <a:cubicBezTo>
                  <a:pt x="54" y="236"/>
                  <a:pt x="61" y="243"/>
                  <a:pt x="67" y="250"/>
                </a:cubicBezTo>
                <a:cubicBezTo>
                  <a:pt x="81" y="256"/>
                  <a:pt x="101" y="263"/>
                  <a:pt x="128" y="270"/>
                </a:cubicBezTo>
                <a:cubicBezTo>
                  <a:pt x="115" y="115"/>
                  <a:pt x="115" y="155"/>
                  <a:pt x="128" y="0"/>
                </a:cubicBezTo>
                <a:cubicBezTo>
                  <a:pt x="67" y="0"/>
                  <a:pt x="67" y="0"/>
                  <a:pt x="67" y="0"/>
                </a:cubicBezTo>
                <a:cubicBezTo>
                  <a:pt x="47" y="0"/>
                  <a:pt x="47" y="0"/>
                  <a:pt x="47" y="0"/>
                </a:cubicBezTo>
                <a:cubicBezTo>
                  <a:pt x="27" y="0"/>
                  <a:pt x="27" y="0"/>
                  <a:pt x="27" y="0"/>
                </a:cubicBezTo>
                <a:cubicBezTo>
                  <a:pt x="34" y="40"/>
                  <a:pt x="0" y="54"/>
                  <a:pt x="7" y="94"/>
                </a:cubicBezTo>
                <a:cubicBezTo>
                  <a:pt x="27" y="94"/>
                  <a:pt x="40" y="101"/>
                  <a:pt x="47" y="10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776" name="Freeform 464"/>
          <p:cNvSpPr>
            <a:spLocks noChangeArrowheads="1"/>
          </p:cNvSpPr>
          <p:nvPr/>
        </p:nvSpPr>
        <p:spPr bwMode="auto">
          <a:xfrm>
            <a:off x="6500019" y="3838575"/>
            <a:ext cx="30163" cy="26988"/>
          </a:xfrm>
          <a:custGeom>
            <a:avLst/>
            <a:gdLst>
              <a:gd name="T0" fmla="*/ 34969 w 116"/>
              <a:gd name="T1" fmla="*/ 48634 h 102"/>
              <a:gd name="T2" fmla="*/ 34969 w 116"/>
              <a:gd name="T3" fmla="*/ 48634 h 102"/>
              <a:gd name="T4" fmla="*/ 48854 w 116"/>
              <a:gd name="T5" fmla="*/ 52256 h 102"/>
              <a:gd name="T6" fmla="*/ 55539 w 116"/>
              <a:gd name="T7" fmla="*/ 52256 h 102"/>
              <a:gd name="T8" fmla="*/ 48854 w 116"/>
              <a:gd name="T9" fmla="*/ 10348 h 102"/>
              <a:gd name="T10" fmla="*/ 34969 w 116"/>
              <a:gd name="T11" fmla="*/ 3104 h 102"/>
              <a:gd name="T12" fmla="*/ 17485 w 116"/>
              <a:gd name="T13" fmla="*/ 3104 h 102"/>
              <a:gd name="T14" fmla="*/ 34969 w 116"/>
              <a:gd name="T15" fmla="*/ 48634 h 10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16" h="102">
                <a:moveTo>
                  <a:pt x="68" y="94"/>
                </a:moveTo>
                <a:lnTo>
                  <a:pt x="68" y="94"/>
                </a:lnTo>
                <a:cubicBezTo>
                  <a:pt x="75" y="94"/>
                  <a:pt x="81" y="101"/>
                  <a:pt x="95" y="101"/>
                </a:cubicBezTo>
                <a:cubicBezTo>
                  <a:pt x="102" y="101"/>
                  <a:pt x="102" y="101"/>
                  <a:pt x="108" y="101"/>
                </a:cubicBezTo>
                <a:cubicBezTo>
                  <a:pt x="115" y="67"/>
                  <a:pt x="108" y="33"/>
                  <a:pt x="95" y="20"/>
                </a:cubicBezTo>
                <a:cubicBezTo>
                  <a:pt x="88" y="13"/>
                  <a:pt x="75" y="6"/>
                  <a:pt x="68" y="6"/>
                </a:cubicBezTo>
                <a:cubicBezTo>
                  <a:pt x="54" y="0"/>
                  <a:pt x="48" y="0"/>
                  <a:pt x="34" y="6"/>
                </a:cubicBezTo>
                <a:cubicBezTo>
                  <a:pt x="0" y="33"/>
                  <a:pt x="21" y="74"/>
                  <a:pt x="68" y="9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782" name="Freeform 470"/>
          <p:cNvSpPr>
            <a:spLocks noChangeArrowheads="1"/>
          </p:cNvSpPr>
          <p:nvPr/>
        </p:nvSpPr>
        <p:spPr bwMode="auto">
          <a:xfrm>
            <a:off x="6229350" y="2667794"/>
            <a:ext cx="41275" cy="38894"/>
          </a:xfrm>
          <a:custGeom>
            <a:avLst/>
            <a:gdLst>
              <a:gd name="T0" fmla="*/ 42613 w 157"/>
              <a:gd name="T1" fmla="*/ 0 h 149"/>
              <a:gd name="T2" fmla="*/ 42613 w 157"/>
              <a:gd name="T3" fmla="*/ 0 h 149"/>
              <a:gd name="T4" fmla="*/ 28409 w 157"/>
              <a:gd name="T5" fmla="*/ 24608 h 149"/>
              <a:gd name="T6" fmla="*/ 3683 w 157"/>
              <a:gd name="T7" fmla="*/ 24608 h 149"/>
              <a:gd name="T8" fmla="*/ 28409 w 157"/>
              <a:gd name="T9" fmla="*/ 77489 h 149"/>
              <a:gd name="T10" fmla="*/ 42613 w 157"/>
              <a:gd name="T11" fmla="*/ 74348 h 149"/>
              <a:gd name="T12" fmla="*/ 42613 w 157"/>
              <a:gd name="T13" fmla="*/ 0 h 14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57" h="149">
                <a:moveTo>
                  <a:pt x="81" y="0"/>
                </a:moveTo>
                <a:lnTo>
                  <a:pt x="81" y="0"/>
                </a:lnTo>
                <a:cubicBezTo>
                  <a:pt x="81" y="20"/>
                  <a:pt x="75" y="40"/>
                  <a:pt x="54" y="47"/>
                </a:cubicBezTo>
                <a:cubicBezTo>
                  <a:pt x="41" y="47"/>
                  <a:pt x="27" y="47"/>
                  <a:pt x="7" y="47"/>
                </a:cubicBezTo>
                <a:cubicBezTo>
                  <a:pt x="0" y="101"/>
                  <a:pt x="7" y="142"/>
                  <a:pt x="54" y="148"/>
                </a:cubicBezTo>
                <a:cubicBezTo>
                  <a:pt x="61" y="148"/>
                  <a:pt x="68" y="148"/>
                  <a:pt x="81" y="142"/>
                </a:cubicBezTo>
                <a:cubicBezTo>
                  <a:pt x="54" y="81"/>
                  <a:pt x="156" y="27"/>
                  <a:pt x="81"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783" name="Freeform 471"/>
          <p:cNvSpPr>
            <a:spLocks noChangeArrowheads="1"/>
          </p:cNvSpPr>
          <p:nvPr/>
        </p:nvSpPr>
        <p:spPr bwMode="auto">
          <a:xfrm>
            <a:off x="6228557" y="2785269"/>
            <a:ext cx="36513" cy="46038"/>
          </a:xfrm>
          <a:custGeom>
            <a:avLst/>
            <a:gdLst>
              <a:gd name="T0" fmla="*/ 31022 w 142"/>
              <a:gd name="T1" fmla="*/ 73631 h 177"/>
              <a:gd name="T2" fmla="*/ 31022 w 142"/>
              <a:gd name="T3" fmla="*/ 73631 h 177"/>
              <a:gd name="T4" fmla="*/ 52221 w 142"/>
              <a:gd name="T5" fmla="*/ 0 h 177"/>
              <a:gd name="T6" fmla="*/ 31022 w 142"/>
              <a:gd name="T7" fmla="*/ 31630 h 177"/>
              <a:gd name="T8" fmla="*/ 0 w 142"/>
              <a:gd name="T9" fmla="*/ 91260 h 177"/>
              <a:gd name="T10" fmla="*/ 31022 w 142"/>
              <a:gd name="T11" fmla="*/ 73631 h 17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2" h="177">
                <a:moveTo>
                  <a:pt x="60" y="142"/>
                </a:moveTo>
                <a:lnTo>
                  <a:pt x="60" y="142"/>
                </a:lnTo>
                <a:cubicBezTo>
                  <a:pt x="108" y="102"/>
                  <a:pt x="141" y="34"/>
                  <a:pt x="101" y="0"/>
                </a:cubicBezTo>
                <a:cubicBezTo>
                  <a:pt x="94" y="27"/>
                  <a:pt x="81" y="48"/>
                  <a:pt x="60" y="61"/>
                </a:cubicBezTo>
                <a:cubicBezTo>
                  <a:pt x="33" y="95"/>
                  <a:pt x="6" y="122"/>
                  <a:pt x="0" y="176"/>
                </a:cubicBezTo>
                <a:cubicBezTo>
                  <a:pt x="20" y="169"/>
                  <a:pt x="40" y="162"/>
                  <a:pt x="60" y="142"/>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789" name="Freeform 477"/>
          <p:cNvSpPr>
            <a:spLocks noChangeArrowheads="1"/>
          </p:cNvSpPr>
          <p:nvPr/>
        </p:nvSpPr>
        <p:spPr bwMode="auto">
          <a:xfrm>
            <a:off x="6592094" y="3877469"/>
            <a:ext cx="50800" cy="46038"/>
          </a:xfrm>
          <a:custGeom>
            <a:avLst/>
            <a:gdLst>
              <a:gd name="T0" fmla="*/ 79833 w 196"/>
              <a:gd name="T1" fmla="*/ 56001 h 177"/>
              <a:gd name="T2" fmla="*/ 79833 w 196"/>
              <a:gd name="T3" fmla="*/ 56001 h 177"/>
              <a:gd name="T4" fmla="*/ 97345 w 196"/>
              <a:gd name="T5" fmla="*/ 28000 h 177"/>
              <a:gd name="T6" fmla="*/ 79833 w 196"/>
              <a:gd name="T7" fmla="*/ 24889 h 177"/>
              <a:gd name="T8" fmla="*/ 58716 w 196"/>
              <a:gd name="T9" fmla="*/ 21260 h 177"/>
              <a:gd name="T10" fmla="*/ 52020 w 196"/>
              <a:gd name="T11" fmla="*/ 21260 h 177"/>
              <a:gd name="T12" fmla="*/ 48415 w 196"/>
              <a:gd name="T13" fmla="*/ 14000 h 177"/>
              <a:gd name="T14" fmla="*/ 16997 w 196"/>
              <a:gd name="T15" fmla="*/ 0 h 177"/>
              <a:gd name="T16" fmla="*/ 6696 w 196"/>
              <a:gd name="T17" fmla="*/ 24889 h 177"/>
              <a:gd name="T18" fmla="*/ 6696 w 196"/>
              <a:gd name="T19" fmla="*/ 49260 h 177"/>
              <a:gd name="T20" fmla="*/ 16997 w 196"/>
              <a:gd name="T21" fmla="*/ 52890 h 177"/>
              <a:gd name="T22" fmla="*/ 34508 w 196"/>
              <a:gd name="T23" fmla="*/ 42001 h 177"/>
              <a:gd name="T24" fmla="*/ 48415 w 196"/>
              <a:gd name="T25" fmla="*/ 80890 h 177"/>
              <a:gd name="T26" fmla="*/ 58716 w 196"/>
              <a:gd name="T27" fmla="*/ 91260 h 177"/>
              <a:gd name="T28" fmla="*/ 69532 w 196"/>
              <a:gd name="T29" fmla="*/ 91260 h 177"/>
              <a:gd name="T30" fmla="*/ 79833 w 196"/>
              <a:gd name="T31" fmla="*/ 56001 h 17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96" h="177">
                <a:moveTo>
                  <a:pt x="155" y="108"/>
                </a:moveTo>
                <a:lnTo>
                  <a:pt x="155" y="108"/>
                </a:lnTo>
                <a:cubicBezTo>
                  <a:pt x="175" y="95"/>
                  <a:pt x="195" y="88"/>
                  <a:pt x="189" y="54"/>
                </a:cubicBezTo>
                <a:cubicBezTo>
                  <a:pt x="175" y="48"/>
                  <a:pt x="162" y="48"/>
                  <a:pt x="155" y="48"/>
                </a:cubicBezTo>
                <a:cubicBezTo>
                  <a:pt x="135" y="41"/>
                  <a:pt x="121" y="41"/>
                  <a:pt x="114" y="41"/>
                </a:cubicBezTo>
                <a:cubicBezTo>
                  <a:pt x="108" y="41"/>
                  <a:pt x="108" y="41"/>
                  <a:pt x="101" y="41"/>
                </a:cubicBezTo>
                <a:cubicBezTo>
                  <a:pt x="101" y="34"/>
                  <a:pt x="101" y="27"/>
                  <a:pt x="94" y="27"/>
                </a:cubicBezTo>
                <a:cubicBezTo>
                  <a:pt x="87" y="7"/>
                  <a:pt x="67" y="0"/>
                  <a:pt x="33" y="0"/>
                </a:cubicBezTo>
                <a:cubicBezTo>
                  <a:pt x="33" y="7"/>
                  <a:pt x="20" y="27"/>
                  <a:pt x="13" y="48"/>
                </a:cubicBezTo>
                <a:cubicBezTo>
                  <a:pt x="6" y="61"/>
                  <a:pt x="0" y="81"/>
                  <a:pt x="13" y="95"/>
                </a:cubicBezTo>
                <a:cubicBezTo>
                  <a:pt x="20" y="95"/>
                  <a:pt x="27" y="102"/>
                  <a:pt x="33" y="102"/>
                </a:cubicBezTo>
                <a:cubicBezTo>
                  <a:pt x="40" y="81"/>
                  <a:pt x="54" y="75"/>
                  <a:pt x="67" y="81"/>
                </a:cubicBezTo>
                <a:cubicBezTo>
                  <a:pt x="94" y="95"/>
                  <a:pt x="87" y="136"/>
                  <a:pt x="94" y="156"/>
                </a:cubicBezTo>
                <a:cubicBezTo>
                  <a:pt x="101" y="162"/>
                  <a:pt x="101" y="169"/>
                  <a:pt x="114" y="176"/>
                </a:cubicBezTo>
                <a:cubicBezTo>
                  <a:pt x="114" y="176"/>
                  <a:pt x="128" y="176"/>
                  <a:pt x="135" y="176"/>
                </a:cubicBezTo>
                <a:cubicBezTo>
                  <a:pt x="114" y="129"/>
                  <a:pt x="135" y="115"/>
                  <a:pt x="155" y="10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790" name="Freeform 478"/>
          <p:cNvSpPr>
            <a:spLocks noChangeArrowheads="1"/>
          </p:cNvSpPr>
          <p:nvPr/>
        </p:nvSpPr>
        <p:spPr bwMode="auto">
          <a:xfrm>
            <a:off x="6519069" y="3817938"/>
            <a:ext cx="61913" cy="38894"/>
          </a:xfrm>
          <a:custGeom>
            <a:avLst/>
            <a:gdLst>
              <a:gd name="T0" fmla="*/ 70573 w 237"/>
              <a:gd name="T1" fmla="*/ 77489 h 149"/>
              <a:gd name="T2" fmla="*/ 70573 w 237"/>
              <a:gd name="T3" fmla="*/ 77489 h 149"/>
              <a:gd name="T4" fmla="*/ 81028 w 237"/>
              <a:gd name="T5" fmla="*/ 74348 h 149"/>
              <a:gd name="T6" fmla="*/ 123371 w 237"/>
              <a:gd name="T7" fmla="*/ 52881 h 149"/>
              <a:gd name="T8" fmla="*/ 95142 w 237"/>
              <a:gd name="T9" fmla="*/ 0 h 149"/>
              <a:gd name="T10" fmla="*/ 81028 w 237"/>
              <a:gd name="T11" fmla="*/ 3141 h 149"/>
              <a:gd name="T12" fmla="*/ 70573 w 237"/>
              <a:gd name="T13" fmla="*/ 3141 h 149"/>
              <a:gd name="T14" fmla="*/ 28229 w 237"/>
              <a:gd name="T15" fmla="*/ 3141 h 149"/>
              <a:gd name="T16" fmla="*/ 14115 w 237"/>
              <a:gd name="T17" fmla="*/ 6807 h 149"/>
              <a:gd name="T18" fmla="*/ 3659 w 237"/>
              <a:gd name="T19" fmla="*/ 14137 h 149"/>
              <a:gd name="T20" fmla="*/ 14115 w 237"/>
              <a:gd name="T21" fmla="*/ 38745 h 149"/>
              <a:gd name="T22" fmla="*/ 28229 w 237"/>
              <a:gd name="T23" fmla="*/ 45551 h 149"/>
              <a:gd name="T24" fmla="*/ 70573 w 237"/>
              <a:gd name="T25" fmla="*/ 77489 h 14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37" h="149">
                <a:moveTo>
                  <a:pt x="135" y="148"/>
                </a:moveTo>
                <a:lnTo>
                  <a:pt x="135" y="148"/>
                </a:lnTo>
                <a:cubicBezTo>
                  <a:pt x="142" y="148"/>
                  <a:pt x="149" y="148"/>
                  <a:pt x="155" y="142"/>
                </a:cubicBezTo>
                <a:cubicBezTo>
                  <a:pt x="189" y="142"/>
                  <a:pt x="223" y="128"/>
                  <a:pt x="236" y="101"/>
                </a:cubicBezTo>
                <a:cubicBezTo>
                  <a:pt x="203" y="81"/>
                  <a:pt x="189" y="47"/>
                  <a:pt x="182" y="0"/>
                </a:cubicBezTo>
                <a:cubicBezTo>
                  <a:pt x="176" y="0"/>
                  <a:pt x="162" y="6"/>
                  <a:pt x="155" y="6"/>
                </a:cubicBezTo>
                <a:cubicBezTo>
                  <a:pt x="149" y="6"/>
                  <a:pt x="142" y="6"/>
                  <a:pt x="135" y="6"/>
                </a:cubicBezTo>
                <a:cubicBezTo>
                  <a:pt x="101" y="13"/>
                  <a:pt x="81" y="6"/>
                  <a:pt x="54" y="6"/>
                </a:cubicBezTo>
                <a:cubicBezTo>
                  <a:pt x="47" y="6"/>
                  <a:pt x="34" y="13"/>
                  <a:pt x="27" y="13"/>
                </a:cubicBezTo>
                <a:cubicBezTo>
                  <a:pt x="20" y="20"/>
                  <a:pt x="13" y="20"/>
                  <a:pt x="7" y="27"/>
                </a:cubicBezTo>
                <a:cubicBezTo>
                  <a:pt x="0" y="54"/>
                  <a:pt x="13" y="67"/>
                  <a:pt x="27" y="74"/>
                </a:cubicBezTo>
                <a:cubicBezTo>
                  <a:pt x="34" y="81"/>
                  <a:pt x="40" y="81"/>
                  <a:pt x="54" y="87"/>
                </a:cubicBezTo>
                <a:cubicBezTo>
                  <a:pt x="95" y="94"/>
                  <a:pt x="142" y="94"/>
                  <a:pt x="135" y="14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793" name="Freeform 481"/>
          <p:cNvSpPr>
            <a:spLocks noChangeArrowheads="1"/>
          </p:cNvSpPr>
          <p:nvPr/>
        </p:nvSpPr>
        <p:spPr bwMode="auto">
          <a:xfrm>
            <a:off x="6658769" y="2558257"/>
            <a:ext cx="28575" cy="58738"/>
          </a:xfrm>
          <a:custGeom>
            <a:avLst/>
            <a:gdLst>
              <a:gd name="T0" fmla="*/ 49990 w 109"/>
              <a:gd name="T1" fmla="*/ 42315 h 224"/>
              <a:gd name="T2" fmla="*/ 49990 w 109"/>
              <a:gd name="T3" fmla="*/ 42315 h 224"/>
              <a:gd name="T4" fmla="*/ 56831 w 109"/>
              <a:gd name="T5" fmla="*/ 0 h 224"/>
              <a:gd name="T6" fmla="*/ 49990 w 109"/>
              <a:gd name="T7" fmla="*/ 0 h 224"/>
              <a:gd name="T8" fmla="*/ 28415 w 109"/>
              <a:gd name="T9" fmla="*/ 0 h 224"/>
              <a:gd name="T10" fmla="*/ 3683 w 109"/>
              <a:gd name="T11" fmla="*/ 0 h 224"/>
              <a:gd name="T12" fmla="*/ 3683 w 109"/>
              <a:gd name="T13" fmla="*/ 0 h 224"/>
              <a:gd name="T14" fmla="*/ 3683 w 109"/>
              <a:gd name="T15" fmla="*/ 3657 h 224"/>
              <a:gd name="T16" fmla="*/ 28415 w 109"/>
              <a:gd name="T17" fmla="*/ 116496 h 224"/>
              <a:gd name="T18" fmla="*/ 28415 w 109"/>
              <a:gd name="T19" fmla="*/ 98734 h 224"/>
              <a:gd name="T20" fmla="*/ 49990 w 109"/>
              <a:gd name="T21" fmla="*/ 42315 h 22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09" h="224">
                <a:moveTo>
                  <a:pt x="95" y="81"/>
                </a:moveTo>
                <a:lnTo>
                  <a:pt x="95" y="81"/>
                </a:lnTo>
                <a:cubicBezTo>
                  <a:pt x="101" y="61"/>
                  <a:pt x="101" y="34"/>
                  <a:pt x="108" y="0"/>
                </a:cubicBezTo>
                <a:cubicBezTo>
                  <a:pt x="95" y="0"/>
                  <a:pt x="95" y="0"/>
                  <a:pt x="95" y="0"/>
                </a:cubicBezTo>
                <a:cubicBezTo>
                  <a:pt x="54" y="0"/>
                  <a:pt x="54" y="0"/>
                  <a:pt x="54" y="0"/>
                </a:cubicBezTo>
                <a:cubicBezTo>
                  <a:pt x="7" y="0"/>
                  <a:pt x="7" y="0"/>
                  <a:pt x="7" y="0"/>
                </a:cubicBezTo>
                <a:cubicBezTo>
                  <a:pt x="7" y="0"/>
                  <a:pt x="7" y="0"/>
                  <a:pt x="7" y="7"/>
                </a:cubicBezTo>
                <a:cubicBezTo>
                  <a:pt x="47" y="54"/>
                  <a:pt x="0" y="183"/>
                  <a:pt x="54" y="223"/>
                </a:cubicBezTo>
                <a:cubicBezTo>
                  <a:pt x="54" y="210"/>
                  <a:pt x="54" y="203"/>
                  <a:pt x="54" y="189"/>
                </a:cubicBezTo>
                <a:cubicBezTo>
                  <a:pt x="61" y="135"/>
                  <a:pt x="81" y="122"/>
                  <a:pt x="95" y="8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794" name="Freeform 482"/>
          <p:cNvSpPr>
            <a:spLocks noChangeArrowheads="1"/>
          </p:cNvSpPr>
          <p:nvPr/>
        </p:nvSpPr>
        <p:spPr bwMode="auto">
          <a:xfrm>
            <a:off x="6442869" y="2817019"/>
            <a:ext cx="123031" cy="180975"/>
          </a:xfrm>
          <a:custGeom>
            <a:avLst/>
            <a:gdLst>
              <a:gd name="T0" fmla="*/ 52828 w 474"/>
              <a:gd name="T1" fmla="*/ 193245 h 696"/>
              <a:gd name="T2" fmla="*/ 52828 w 474"/>
              <a:gd name="T3" fmla="*/ 193245 h 696"/>
              <a:gd name="T4" fmla="*/ 52828 w 474"/>
              <a:gd name="T5" fmla="*/ 207308 h 696"/>
              <a:gd name="T6" fmla="*/ 69919 w 474"/>
              <a:gd name="T7" fmla="*/ 193245 h 696"/>
              <a:gd name="T8" fmla="*/ 69919 w 474"/>
              <a:gd name="T9" fmla="*/ 193245 h 696"/>
              <a:gd name="T10" fmla="*/ 80795 w 474"/>
              <a:gd name="T11" fmla="*/ 193245 h 696"/>
              <a:gd name="T12" fmla="*/ 80795 w 474"/>
              <a:gd name="T13" fmla="*/ 189599 h 696"/>
              <a:gd name="T14" fmla="*/ 91154 w 474"/>
              <a:gd name="T15" fmla="*/ 193245 h 696"/>
              <a:gd name="T16" fmla="*/ 119121 w 474"/>
              <a:gd name="T17" fmla="*/ 207308 h 696"/>
              <a:gd name="T18" fmla="*/ 143463 w 474"/>
              <a:gd name="T19" fmla="*/ 221372 h 696"/>
              <a:gd name="T20" fmla="*/ 150714 w 474"/>
              <a:gd name="T21" fmla="*/ 256791 h 696"/>
              <a:gd name="T22" fmla="*/ 164698 w 474"/>
              <a:gd name="T23" fmla="*/ 316171 h 696"/>
              <a:gd name="T24" fmla="*/ 178682 w 474"/>
              <a:gd name="T25" fmla="*/ 347945 h 696"/>
              <a:gd name="T26" fmla="*/ 185415 w 474"/>
              <a:gd name="T27" fmla="*/ 362008 h 696"/>
              <a:gd name="T28" fmla="*/ 178682 w 474"/>
              <a:gd name="T29" fmla="*/ 305754 h 696"/>
              <a:gd name="T30" fmla="*/ 210275 w 474"/>
              <a:gd name="T31" fmla="*/ 330235 h 696"/>
              <a:gd name="T32" fmla="*/ 220633 w 474"/>
              <a:gd name="T33" fmla="*/ 316171 h 696"/>
              <a:gd name="T34" fmla="*/ 230991 w 474"/>
              <a:gd name="T35" fmla="*/ 313046 h 696"/>
              <a:gd name="T36" fmla="*/ 238242 w 474"/>
              <a:gd name="T37" fmla="*/ 277626 h 696"/>
              <a:gd name="T38" fmla="*/ 230991 w 474"/>
              <a:gd name="T39" fmla="*/ 281273 h 696"/>
              <a:gd name="T40" fmla="*/ 220633 w 474"/>
              <a:gd name="T41" fmla="*/ 281273 h 696"/>
              <a:gd name="T42" fmla="*/ 185415 w 474"/>
              <a:gd name="T43" fmla="*/ 253145 h 696"/>
              <a:gd name="T44" fmla="*/ 178682 w 474"/>
              <a:gd name="T45" fmla="*/ 277626 h 696"/>
              <a:gd name="T46" fmla="*/ 182307 w 474"/>
              <a:gd name="T47" fmla="*/ 235436 h 696"/>
              <a:gd name="T48" fmla="*/ 210275 w 474"/>
              <a:gd name="T49" fmla="*/ 228664 h 696"/>
              <a:gd name="T50" fmla="*/ 185415 w 474"/>
              <a:gd name="T51" fmla="*/ 168764 h 696"/>
              <a:gd name="T52" fmla="*/ 185415 w 474"/>
              <a:gd name="T53" fmla="*/ 0 h 696"/>
              <a:gd name="T54" fmla="*/ 178682 w 474"/>
              <a:gd name="T55" fmla="*/ 14064 h 696"/>
              <a:gd name="T56" fmla="*/ 164698 w 474"/>
              <a:gd name="T57" fmla="*/ 48962 h 696"/>
              <a:gd name="T58" fmla="*/ 150714 w 474"/>
              <a:gd name="T59" fmla="*/ 108863 h 696"/>
              <a:gd name="T60" fmla="*/ 147089 w 474"/>
              <a:gd name="T61" fmla="*/ 136990 h 696"/>
              <a:gd name="T62" fmla="*/ 119121 w 474"/>
              <a:gd name="T63" fmla="*/ 122927 h 696"/>
              <a:gd name="T64" fmla="*/ 91154 w 474"/>
              <a:gd name="T65" fmla="*/ 112509 h 696"/>
              <a:gd name="T66" fmla="*/ 80795 w 474"/>
              <a:gd name="T67" fmla="*/ 112509 h 696"/>
              <a:gd name="T68" fmla="*/ 69919 w 474"/>
              <a:gd name="T69" fmla="*/ 140636 h 696"/>
              <a:gd name="T70" fmla="*/ 69919 w 474"/>
              <a:gd name="T71" fmla="*/ 140636 h 696"/>
              <a:gd name="T72" fmla="*/ 69919 w 474"/>
              <a:gd name="T73" fmla="*/ 140636 h 696"/>
              <a:gd name="T74" fmla="*/ 41951 w 474"/>
              <a:gd name="T75" fmla="*/ 140636 h 696"/>
              <a:gd name="T76" fmla="*/ 52828 w 474"/>
              <a:gd name="T77" fmla="*/ 193245 h 69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474" h="696">
                <a:moveTo>
                  <a:pt x="102" y="371"/>
                </a:moveTo>
                <a:lnTo>
                  <a:pt x="102" y="371"/>
                </a:lnTo>
                <a:cubicBezTo>
                  <a:pt x="88" y="371"/>
                  <a:pt x="75" y="391"/>
                  <a:pt x="102" y="398"/>
                </a:cubicBezTo>
                <a:cubicBezTo>
                  <a:pt x="108" y="385"/>
                  <a:pt x="115" y="371"/>
                  <a:pt x="135" y="371"/>
                </a:cubicBezTo>
                <a:cubicBezTo>
                  <a:pt x="142" y="371"/>
                  <a:pt x="149" y="371"/>
                  <a:pt x="156" y="371"/>
                </a:cubicBezTo>
                <a:cubicBezTo>
                  <a:pt x="156" y="371"/>
                  <a:pt x="156" y="371"/>
                  <a:pt x="156" y="364"/>
                </a:cubicBezTo>
                <a:cubicBezTo>
                  <a:pt x="162" y="364"/>
                  <a:pt x="169" y="371"/>
                  <a:pt x="176" y="371"/>
                </a:cubicBezTo>
                <a:cubicBezTo>
                  <a:pt x="196" y="378"/>
                  <a:pt x="217" y="385"/>
                  <a:pt x="230" y="398"/>
                </a:cubicBezTo>
                <a:cubicBezTo>
                  <a:pt x="250" y="405"/>
                  <a:pt x="264" y="412"/>
                  <a:pt x="277" y="425"/>
                </a:cubicBezTo>
                <a:cubicBezTo>
                  <a:pt x="284" y="445"/>
                  <a:pt x="284" y="466"/>
                  <a:pt x="291" y="493"/>
                </a:cubicBezTo>
                <a:cubicBezTo>
                  <a:pt x="298" y="533"/>
                  <a:pt x="304" y="567"/>
                  <a:pt x="318" y="607"/>
                </a:cubicBezTo>
                <a:cubicBezTo>
                  <a:pt x="325" y="628"/>
                  <a:pt x="331" y="648"/>
                  <a:pt x="345" y="668"/>
                </a:cubicBezTo>
                <a:cubicBezTo>
                  <a:pt x="352" y="675"/>
                  <a:pt x="352" y="682"/>
                  <a:pt x="358" y="695"/>
                </a:cubicBezTo>
                <a:cubicBezTo>
                  <a:pt x="352" y="655"/>
                  <a:pt x="352" y="621"/>
                  <a:pt x="345" y="587"/>
                </a:cubicBezTo>
                <a:cubicBezTo>
                  <a:pt x="379" y="587"/>
                  <a:pt x="386" y="621"/>
                  <a:pt x="406" y="634"/>
                </a:cubicBezTo>
                <a:cubicBezTo>
                  <a:pt x="413" y="621"/>
                  <a:pt x="419" y="614"/>
                  <a:pt x="426" y="607"/>
                </a:cubicBezTo>
                <a:cubicBezTo>
                  <a:pt x="433" y="607"/>
                  <a:pt x="440" y="601"/>
                  <a:pt x="446" y="601"/>
                </a:cubicBezTo>
                <a:cubicBezTo>
                  <a:pt x="460" y="587"/>
                  <a:pt x="473" y="574"/>
                  <a:pt x="460" y="533"/>
                </a:cubicBezTo>
                <a:cubicBezTo>
                  <a:pt x="453" y="540"/>
                  <a:pt x="453" y="540"/>
                  <a:pt x="446" y="540"/>
                </a:cubicBezTo>
                <a:cubicBezTo>
                  <a:pt x="440" y="540"/>
                  <a:pt x="433" y="540"/>
                  <a:pt x="426" y="540"/>
                </a:cubicBezTo>
                <a:cubicBezTo>
                  <a:pt x="386" y="547"/>
                  <a:pt x="392" y="493"/>
                  <a:pt x="358" y="486"/>
                </a:cubicBezTo>
                <a:cubicBezTo>
                  <a:pt x="358" y="506"/>
                  <a:pt x="352" y="520"/>
                  <a:pt x="345" y="533"/>
                </a:cubicBezTo>
                <a:cubicBezTo>
                  <a:pt x="345" y="506"/>
                  <a:pt x="345" y="479"/>
                  <a:pt x="352" y="452"/>
                </a:cubicBezTo>
                <a:cubicBezTo>
                  <a:pt x="372" y="452"/>
                  <a:pt x="386" y="452"/>
                  <a:pt x="406" y="439"/>
                </a:cubicBezTo>
                <a:cubicBezTo>
                  <a:pt x="399" y="391"/>
                  <a:pt x="386" y="358"/>
                  <a:pt x="358" y="324"/>
                </a:cubicBezTo>
                <a:cubicBezTo>
                  <a:pt x="372" y="196"/>
                  <a:pt x="392" y="81"/>
                  <a:pt x="358" y="0"/>
                </a:cubicBezTo>
                <a:cubicBezTo>
                  <a:pt x="352" y="13"/>
                  <a:pt x="352" y="20"/>
                  <a:pt x="345" y="27"/>
                </a:cubicBezTo>
                <a:cubicBezTo>
                  <a:pt x="331" y="47"/>
                  <a:pt x="325" y="67"/>
                  <a:pt x="318" y="94"/>
                </a:cubicBezTo>
                <a:cubicBezTo>
                  <a:pt x="304" y="128"/>
                  <a:pt x="298" y="169"/>
                  <a:pt x="291" y="209"/>
                </a:cubicBezTo>
                <a:cubicBezTo>
                  <a:pt x="284" y="223"/>
                  <a:pt x="284" y="243"/>
                  <a:pt x="284" y="263"/>
                </a:cubicBezTo>
                <a:cubicBezTo>
                  <a:pt x="264" y="250"/>
                  <a:pt x="250" y="243"/>
                  <a:pt x="230" y="236"/>
                </a:cubicBezTo>
                <a:cubicBezTo>
                  <a:pt x="217" y="229"/>
                  <a:pt x="196" y="223"/>
                  <a:pt x="176" y="216"/>
                </a:cubicBezTo>
                <a:cubicBezTo>
                  <a:pt x="169" y="216"/>
                  <a:pt x="162" y="216"/>
                  <a:pt x="156" y="216"/>
                </a:cubicBezTo>
                <a:cubicBezTo>
                  <a:pt x="142" y="229"/>
                  <a:pt x="135" y="250"/>
                  <a:pt x="135" y="270"/>
                </a:cubicBezTo>
                <a:cubicBezTo>
                  <a:pt x="115" y="250"/>
                  <a:pt x="95" y="236"/>
                  <a:pt x="81" y="270"/>
                </a:cubicBezTo>
                <a:cubicBezTo>
                  <a:pt x="149" y="324"/>
                  <a:pt x="0" y="331"/>
                  <a:pt x="102" y="37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803" name="Freeform 491"/>
          <p:cNvSpPr>
            <a:spLocks noChangeArrowheads="1"/>
          </p:cNvSpPr>
          <p:nvPr/>
        </p:nvSpPr>
        <p:spPr bwMode="auto">
          <a:xfrm>
            <a:off x="6416675" y="3811588"/>
            <a:ext cx="92869" cy="31750"/>
          </a:xfrm>
          <a:custGeom>
            <a:avLst/>
            <a:gdLst>
              <a:gd name="T0" fmla="*/ 143394 w 359"/>
              <a:gd name="T1" fmla="*/ 45814 h 122"/>
              <a:gd name="T2" fmla="*/ 143394 w 359"/>
              <a:gd name="T3" fmla="*/ 45814 h 122"/>
              <a:gd name="T4" fmla="*/ 153748 w 359"/>
              <a:gd name="T5" fmla="*/ 0 h 122"/>
              <a:gd name="T6" fmla="*/ 143394 w 359"/>
              <a:gd name="T7" fmla="*/ 0 h 122"/>
              <a:gd name="T8" fmla="*/ 122170 w 359"/>
              <a:gd name="T9" fmla="*/ 0 h 122"/>
              <a:gd name="T10" fmla="*/ 122170 w 359"/>
              <a:gd name="T11" fmla="*/ 0 h 122"/>
              <a:gd name="T12" fmla="*/ 83862 w 359"/>
              <a:gd name="T13" fmla="*/ 0 h 122"/>
              <a:gd name="T14" fmla="*/ 3624 w 359"/>
              <a:gd name="T15" fmla="*/ 31596 h 122"/>
              <a:gd name="T16" fmla="*/ 0 w 359"/>
              <a:gd name="T17" fmla="*/ 38968 h 122"/>
              <a:gd name="T18" fmla="*/ 3624 w 359"/>
              <a:gd name="T19" fmla="*/ 38968 h 122"/>
              <a:gd name="T20" fmla="*/ 83862 w 359"/>
              <a:gd name="T21" fmla="*/ 31596 h 122"/>
              <a:gd name="T22" fmla="*/ 122170 w 359"/>
              <a:gd name="T23" fmla="*/ 38968 h 122"/>
              <a:gd name="T24" fmla="*/ 122170 w 359"/>
              <a:gd name="T25" fmla="*/ 38968 h 122"/>
              <a:gd name="T26" fmla="*/ 139771 w 359"/>
              <a:gd name="T27" fmla="*/ 63718 h 122"/>
              <a:gd name="T28" fmla="*/ 143394 w 359"/>
              <a:gd name="T29" fmla="*/ 45814 h 12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359" h="122">
                <a:moveTo>
                  <a:pt x="277" y="87"/>
                </a:moveTo>
                <a:lnTo>
                  <a:pt x="277" y="87"/>
                </a:lnTo>
                <a:cubicBezTo>
                  <a:pt x="304" y="47"/>
                  <a:pt x="358" y="33"/>
                  <a:pt x="297" y="0"/>
                </a:cubicBezTo>
                <a:cubicBezTo>
                  <a:pt x="297" y="0"/>
                  <a:pt x="291" y="0"/>
                  <a:pt x="277" y="0"/>
                </a:cubicBezTo>
                <a:cubicBezTo>
                  <a:pt x="270" y="0"/>
                  <a:pt x="250" y="0"/>
                  <a:pt x="236" y="0"/>
                </a:cubicBezTo>
                <a:cubicBezTo>
                  <a:pt x="209" y="0"/>
                  <a:pt x="189" y="0"/>
                  <a:pt x="162" y="0"/>
                </a:cubicBezTo>
                <a:cubicBezTo>
                  <a:pt x="101" y="0"/>
                  <a:pt x="34" y="13"/>
                  <a:pt x="7" y="60"/>
                </a:cubicBezTo>
                <a:cubicBezTo>
                  <a:pt x="7" y="67"/>
                  <a:pt x="0" y="67"/>
                  <a:pt x="0" y="74"/>
                </a:cubicBezTo>
                <a:lnTo>
                  <a:pt x="7" y="74"/>
                </a:lnTo>
                <a:cubicBezTo>
                  <a:pt x="68" y="74"/>
                  <a:pt x="115" y="60"/>
                  <a:pt x="162" y="60"/>
                </a:cubicBezTo>
                <a:cubicBezTo>
                  <a:pt x="189" y="60"/>
                  <a:pt x="216" y="60"/>
                  <a:pt x="236" y="74"/>
                </a:cubicBezTo>
                <a:cubicBezTo>
                  <a:pt x="250" y="87"/>
                  <a:pt x="257" y="101"/>
                  <a:pt x="270" y="121"/>
                </a:cubicBezTo>
                <a:cubicBezTo>
                  <a:pt x="263" y="108"/>
                  <a:pt x="270" y="94"/>
                  <a:pt x="277" y="8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814" name="Freeform 502"/>
          <p:cNvSpPr>
            <a:spLocks noChangeArrowheads="1"/>
          </p:cNvSpPr>
          <p:nvPr/>
        </p:nvSpPr>
        <p:spPr bwMode="auto">
          <a:xfrm>
            <a:off x="6462713" y="2152650"/>
            <a:ext cx="34925" cy="36513"/>
          </a:xfrm>
          <a:custGeom>
            <a:avLst/>
            <a:gdLst>
              <a:gd name="T0" fmla="*/ 0 w 136"/>
              <a:gd name="T1" fmla="*/ 55452 h 143"/>
              <a:gd name="T2" fmla="*/ 0 w 136"/>
              <a:gd name="T3" fmla="*/ 55452 h 143"/>
              <a:gd name="T4" fmla="*/ 31379 w 136"/>
              <a:gd name="T5" fmla="*/ 69315 h 143"/>
              <a:gd name="T6" fmla="*/ 31379 w 136"/>
              <a:gd name="T7" fmla="*/ 69315 h 143"/>
              <a:gd name="T8" fmla="*/ 52822 w 136"/>
              <a:gd name="T9" fmla="*/ 69315 h 143"/>
              <a:gd name="T10" fmla="*/ 52822 w 136"/>
              <a:gd name="T11" fmla="*/ 41589 h 143"/>
              <a:gd name="T12" fmla="*/ 52822 w 136"/>
              <a:gd name="T13" fmla="*/ 17457 h 143"/>
              <a:gd name="T14" fmla="*/ 52822 w 136"/>
              <a:gd name="T15" fmla="*/ 17457 h 143"/>
              <a:gd name="T16" fmla="*/ 31379 w 136"/>
              <a:gd name="T17" fmla="*/ 10782 h 143"/>
              <a:gd name="T18" fmla="*/ 31379 w 136"/>
              <a:gd name="T19" fmla="*/ 10782 h 143"/>
              <a:gd name="T20" fmla="*/ 24580 w 136"/>
              <a:gd name="T21" fmla="*/ 7188 h 143"/>
              <a:gd name="T22" fmla="*/ 0 w 136"/>
              <a:gd name="T23" fmla="*/ 55452 h 14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36" h="143">
                <a:moveTo>
                  <a:pt x="0" y="108"/>
                </a:moveTo>
                <a:lnTo>
                  <a:pt x="0" y="108"/>
                </a:lnTo>
                <a:cubicBezTo>
                  <a:pt x="20" y="115"/>
                  <a:pt x="33" y="129"/>
                  <a:pt x="60" y="135"/>
                </a:cubicBezTo>
                <a:cubicBezTo>
                  <a:pt x="67" y="135"/>
                  <a:pt x="81" y="142"/>
                  <a:pt x="101" y="135"/>
                </a:cubicBezTo>
                <a:cubicBezTo>
                  <a:pt x="94" y="122"/>
                  <a:pt x="101" y="102"/>
                  <a:pt x="101" y="81"/>
                </a:cubicBezTo>
                <a:cubicBezTo>
                  <a:pt x="115" y="41"/>
                  <a:pt x="135" y="0"/>
                  <a:pt x="101" y="34"/>
                </a:cubicBezTo>
                <a:cubicBezTo>
                  <a:pt x="87" y="75"/>
                  <a:pt x="74" y="41"/>
                  <a:pt x="60" y="21"/>
                </a:cubicBezTo>
                <a:cubicBezTo>
                  <a:pt x="54" y="21"/>
                  <a:pt x="54" y="14"/>
                  <a:pt x="47" y="14"/>
                </a:cubicBezTo>
                <a:cubicBezTo>
                  <a:pt x="67" y="81"/>
                  <a:pt x="0" y="61"/>
                  <a:pt x="0" y="10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815" name="Freeform 503"/>
          <p:cNvSpPr>
            <a:spLocks noChangeArrowheads="1"/>
          </p:cNvSpPr>
          <p:nvPr/>
        </p:nvSpPr>
        <p:spPr bwMode="auto">
          <a:xfrm>
            <a:off x="6734175" y="2093913"/>
            <a:ext cx="33338" cy="40482"/>
          </a:xfrm>
          <a:custGeom>
            <a:avLst/>
            <a:gdLst>
              <a:gd name="T0" fmla="*/ 34803 w 130"/>
              <a:gd name="T1" fmla="*/ 76190 h 156"/>
              <a:gd name="T2" fmla="*/ 34803 w 130"/>
              <a:gd name="T3" fmla="*/ 76190 h 156"/>
              <a:gd name="T4" fmla="*/ 52204 w 130"/>
              <a:gd name="T5" fmla="*/ 79793 h 156"/>
              <a:gd name="T6" fmla="*/ 55787 w 130"/>
              <a:gd name="T7" fmla="*/ 79793 h 156"/>
              <a:gd name="T8" fmla="*/ 58858 w 130"/>
              <a:gd name="T9" fmla="*/ 73101 h 156"/>
              <a:gd name="T10" fmla="*/ 58858 w 130"/>
              <a:gd name="T11" fmla="*/ 27799 h 156"/>
              <a:gd name="T12" fmla="*/ 52204 w 130"/>
              <a:gd name="T13" fmla="*/ 16988 h 156"/>
              <a:gd name="T14" fmla="*/ 34803 w 130"/>
              <a:gd name="T15" fmla="*/ 3089 h 156"/>
              <a:gd name="T16" fmla="*/ 10748 w 130"/>
              <a:gd name="T17" fmla="*/ 3089 h 156"/>
              <a:gd name="T18" fmla="*/ 3583 w 130"/>
              <a:gd name="T19" fmla="*/ 3089 h 156"/>
              <a:gd name="T20" fmla="*/ 10748 w 130"/>
              <a:gd name="T21" fmla="*/ 58687 h 156"/>
              <a:gd name="T22" fmla="*/ 34803 w 130"/>
              <a:gd name="T23" fmla="*/ 76190 h 15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30" h="156">
                <a:moveTo>
                  <a:pt x="68" y="148"/>
                </a:moveTo>
                <a:lnTo>
                  <a:pt x="68" y="148"/>
                </a:lnTo>
                <a:cubicBezTo>
                  <a:pt x="75" y="148"/>
                  <a:pt x="88" y="155"/>
                  <a:pt x="102" y="155"/>
                </a:cubicBezTo>
                <a:cubicBezTo>
                  <a:pt x="109" y="155"/>
                  <a:pt x="109" y="155"/>
                  <a:pt x="109" y="155"/>
                </a:cubicBezTo>
                <a:cubicBezTo>
                  <a:pt x="109" y="148"/>
                  <a:pt x="109" y="148"/>
                  <a:pt x="115" y="142"/>
                </a:cubicBezTo>
                <a:cubicBezTo>
                  <a:pt x="129" y="114"/>
                  <a:pt x="129" y="81"/>
                  <a:pt x="115" y="54"/>
                </a:cubicBezTo>
                <a:cubicBezTo>
                  <a:pt x="109" y="47"/>
                  <a:pt x="109" y="40"/>
                  <a:pt x="102" y="33"/>
                </a:cubicBezTo>
                <a:cubicBezTo>
                  <a:pt x="95" y="27"/>
                  <a:pt x="82" y="13"/>
                  <a:pt x="68" y="6"/>
                </a:cubicBezTo>
                <a:cubicBezTo>
                  <a:pt x="55" y="6"/>
                  <a:pt x="41" y="0"/>
                  <a:pt x="21" y="6"/>
                </a:cubicBezTo>
                <a:cubicBezTo>
                  <a:pt x="14" y="6"/>
                  <a:pt x="14" y="6"/>
                  <a:pt x="7" y="6"/>
                </a:cubicBezTo>
                <a:cubicBezTo>
                  <a:pt x="0" y="54"/>
                  <a:pt x="7" y="87"/>
                  <a:pt x="21" y="114"/>
                </a:cubicBezTo>
                <a:cubicBezTo>
                  <a:pt x="34" y="128"/>
                  <a:pt x="48" y="142"/>
                  <a:pt x="68" y="14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816" name="Freeform 504"/>
          <p:cNvSpPr>
            <a:spLocks noChangeArrowheads="1"/>
          </p:cNvSpPr>
          <p:nvPr/>
        </p:nvSpPr>
        <p:spPr bwMode="auto">
          <a:xfrm>
            <a:off x="6607969" y="2570957"/>
            <a:ext cx="41275" cy="65881"/>
          </a:xfrm>
          <a:custGeom>
            <a:avLst/>
            <a:gdLst>
              <a:gd name="T0" fmla="*/ 28409 w 157"/>
              <a:gd name="T1" fmla="*/ 63570 h 251"/>
              <a:gd name="T2" fmla="*/ 28409 w 157"/>
              <a:gd name="T3" fmla="*/ 63570 h 251"/>
              <a:gd name="T4" fmla="*/ 49978 w 157"/>
              <a:gd name="T5" fmla="*/ 81286 h 251"/>
              <a:gd name="T6" fmla="*/ 78387 w 157"/>
              <a:gd name="T7" fmla="*/ 130266 h 251"/>
              <a:gd name="T8" fmla="*/ 49978 w 157"/>
              <a:gd name="T9" fmla="*/ 28137 h 251"/>
              <a:gd name="T10" fmla="*/ 28409 w 157"/>
              <a:gd name="T11" fmla="*/ 3647 h 251"/>
              <a:gd name="T12" fmla="*/ 25252 w 157"/>
              <a:gd name="T13" fmla="*/ 0 h 251"/>
              <a:gd name="T14" fmla="*/ 17887 w 157"/>
              <a:gd name="T15" fmla="*/ 7295 h 251"/>
              <a:gd name="T16" fmla="*/ 17887 w 157"/>
              <a:gd name="T17" fmla="*/ 56796 h 251"/>
              <a:gd name="T18" fmla="*/ 28409 w 157"/>
              <a:gd name="T19" fmla="*/ 63570 h 25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7" h="251">
                <a:moveTo>
                  <a:pt x="54" y="122"/>
                </a:moveTo>
                <a:lnTo>
                  <a:pt x="54" y="122"/>
                </a:lnTo>
                <a:cubicBezTo>
                  <a:pt x="68" y="136"/>
                  <a:pt x="81" y="142"/>
                  <a:pt x="95" y="156"/>
                </a:cubicBezTo>
                <a:cubicBezTo>
                  <a:pt x="122" y="183"/>
                  <a:pt x="149" y="210"/>
                  <a:pt x="149" y="250"/>
                </a:cubicBezTo>
                <a:cubicBezTo>
                  <a:pt x="156" y="163"/>
                  <a:pt x="129" y="102"/>
                  <a:pt x="95" y="54"/>
                </a:cubicBezTo>
                <a:cubicBezTo>
                  <a:pt x="81" y="34"/>
                  <a:pt x="68" y="21"/>
                  <a:pt x="54" y="7"/>
                </a:cubicBezTo>
                <a:cubicBezTo>
                  <a:pt x="48" y="0"/>
                  <a:pt x="48" y="0"/>
                  <a:pt x="48" y="0"/>
                </a:cubicBezTo>
                <a:cubicBezTo>
                  <a:pt x="48" y="7"/>
                  <a:pt x="41" y="14"/>
                  <a:pt x="34" y="14"/>
                </a:cubicBezTo>
                <a:cubicBezTo>
                  <a:pt x="0" y="54"/>
                  <a:pt x="7" y="82"/>
                  <a:pt x="34" y="109"/>
                </a:cubicBezTo>
                <a:cubicBezTo>
                  <a:pt x="41" y="115"/>
                  <a:pt x="48" y="115"/>
                  <a:pt x="54" y="122"/>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819" name="Freeform 507"/>
          <p:cNvSpPr>
            <a:spLocks noChangeArrowheads="1"/>
          </p:cNvSpPr>
          <p:nvPr/>
        </p:nvSpPr>
        <p:spPr bwMode="auto">
          <a:xfrm>
            <a:off x="6757194" y="2348707"/>
            <a:ext cx="36513" cy="25400"/>
          </a:xfrm>
          <a:custGeom>
            <a:avLst/>
            <a:gdLst>
              <a:gd name="T0" fmla="*/ 13862 w 143"/>
              <a:gd name="T1" fmla="*/ 32413 h 95"/>
              <a:gd name="T2" fmla="*/ 13862 w 143"/>
              <a:gd name="T3" fmla="*/ 32413 h 95"/>
              <a:gd name="T4" fmla="*/ 27725 w 143"/>
              <a:gd name="T5" fmla="*/ 43040 h 95"/>
              <a:gd name="T6" fmla="*/ 27725 w 143"/>
              <a:gd name="T7" fmla="*/ 3720 h 95"/>
              <a:gd name="T8" fmla="*/ 13862 w 143"/>
              <a:gd name="T9" fmla="*/ 0 h 95"/>
              <a:gd name="T10" fmla="*/ 7188 w 143"/>
              <a:gd name="T11" fmla="*/ 0 h 95"/>
              <a:gd name="T12" fmla="*/ 0 w 143"/>
              <a:gd name="T13" fmla="*/ 0 h 95"/>
              <a:gd name="T14" fmla="*/ 7188 w 143"/>
              <a:gd name="T15" fmla="*/ 21254 h 95"/>
              <a:gd name="T16" fmla="*/ 13862 w 143"/>
              <a:gd name="T17" fmla="*/ 32413 h 9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43" h="95">
                <a:moveTo>
                  <a:pt x="27" y="61"/>
                </a:moveTo>
                <a:lnTo>
                  <a:pt x="27" y="61"/>
                </a:lnTo>
                <a:cubicBezTo>
                  <a:pt x="34" y="74"/>
                  <a:pt x="48" y="81"/>
                  <a:pt x="54" y="81"/>
                </a:cubicBezTo>
                <a:cubicBezTo>
                  <a:pt x="102" y="94"/>
                  <a:pt x="142" y="27"/>
                  <a:pt x="54" y="7"/>
                </a:cubicBezTo>
                <a:cubicBezTo>
                  <a:pt x="48" y="0"/>
                  <a:pt x="34" y="0"/>
                  <a:pt x="27" y="0"/>
                </a:cubicBezTo>
                <a:cubicBezTo>
                  <a:pt x="21" y="0"/>
                  <a:pt x="21" y="0"/>
                  <a:pt x="14" y="0"/>
                </a:cubicBezTo>
                <a:cubicBezTo>
                  <a:pt x="14" y="0"/>
                  <a:pt x="7" y="0"/>
                  <a:pt x="0" y="0"/>
                </a:cubicBezTo>
                <a:cubicBezTo>
                  <a:pt x="7" y="13"/>
                  <a:pt x="7" y="34"/>
                  <a:pt x="14" y="40"/>
                </a:cubicBezTo>
                <a:cubicBezTo>
                  <a:pt x="21" y="47"/>
                  <a:pt x="21" y="54"/>
                  <a:pt x="27" y="6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836" name="Freeform 524"/>
          <p:cNvSpPr>
            <a:spLocks noChangeArrowheads="1"/>
          </p:cNvSpPr>
          <p:nvPr/>
        </p:nvSpPr>
        <p:spPr bwMode="auto">
          <a:xfrm>
            <a:off x="6529388" y="2127250"/>
            <a:ext cx="36513" cy="42069"/>
          </a:xfrm>
          <a:custGeom>
            <a:avLst/>
            <a:gdLst>
              <a:gd name="T0" fmla="*/ 66231 w 143"/>
              <a:gd name="T1" fmla="*/ 17708 h 163"/>
              <a:gd name="T2" fmla="*/ 66231 w 143"/>
              <a:gd name="T3" fmla="*/ 17708 h 163"/>
              <a:gd name="T4" fmla="*/ 59043 w 143"/>
              <a:gd name="T5" fmla="*/ 17708 h 163"/>
              <a:gd name="T6" fmla="*/ 48775 w 143"/>
              <a:gd name="T7" fmla="*/ 17708 h 163"/>
              <a:gd name="T8" fmla="*/ 7188 w 143"/>
              <a:gd name="T9" fmla="*/ 14063 h 163"/>
              <a:gd name="T10" fmla="*/ 0 w 143"/>
              <a:gd name="T11" fmla="*/ 17708 h 163"/>
              <a:gd name="T12" fmla="*/ 7188 w 143"/>
              <a:gd name="T13" fmla="*/ 52604 h 163"/>
              <a:gd name="T14" fmla="*/ 48775 w 143"/>
              <a:gd name="T15" fmla="*/ 80729 h 163"/>
              <a:gd name="T16" fmla="*/ 52369 w 143"/>
              <a:gd name="T17" fmla="*/ 84375 h 163"/>
              <a:gd name="T18" fmla="*/ 59043 w 143"/>
              <a:gd name="T19" fmla="*/ 56250 h 163"/>
              <a:gd name="T20" fmla="*/ 66231 w 143"/>
              <a:gd name="T21" fmla="*/ 17708 h 16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43" h="163">
                <a:moveTo>
                  <a:pt x="129" y="34"/>
                </a:moveTo>
                <a:lnTo>
                  <a:pt x="129" y="34"/>
                </a:lnTo>
                <a:cubicBezTo>
                  <a:pt x="122" y="34"/>
                  <a:pt x="122" y="34"/>
                  <a:pt x="115" y="34"/>
                </a:cubicBezTo>
                <a:cubicBezTo>
                  <a:pt x="109" y="34"/>
                  <a:pt x="102" y="34"/>
                  <a:pt x="95" y="34"/>
                </a:cubicBezTo>
                <a:cubicBezTo>
                  <a:pt x="61" y="20"/>
                  <a:pt x="48" y="0"/>
                  <a:pt x="14" y="27"/>
                </a:cubicBezTo>
                <a:cubicBezTo>
                  <a:pt x="7" y="27"/>
                  <a:pt x="7" y="34"/>
                  <a:pt x="0" y="34"/>
                </a:cubicBezTo>
                <a:cubicBezTo>
                  <a:pt x="0" y="61"/>
                  <a:pt x="7" y="81"/>
                  <a:pt x="14" y="101"/>
                </a:cubicBezTo>
                <a:cubicBezTo>
                  <a:pt x="27" y="128"/>
                  <a:pt x="61" y="149"/>
                  <a:pt x="95" y="155"/>
                </a:cubicBezTo>
                <a:cubicBezTo>
                  <a:pt x="102" y="162"/>
                  <a:pt x="102" y="162"/>
                  <a:pt x="102" y="162"/>
                </a:cubicBezTo>
                <a:cubicBezTo>
                  <a:pt x="102" y="135"/>
                  <a:pt x="109" y="122"/>
                  <a:pt x="115" y="108"/>
                </a:cubicBezTo>
                <a:cubicBezTo>
                  <a:pt x="129" y="88"/>
                  <a:pt x="142" y="74"/>
                  <a:pt x="129" y="3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840" name="Freeform 528"/>
          <p:cNvSpPr>
            <a:spLocks noChangeArrowheads="1"/>
          </p:cNvSpPr>
          <p:nvPr/>
        </p:nvSpPr>
        <p:spPr bwMode="auto">
          <a:xfrm>
            <a:off x="6654007" y="2035175"/>
            <a:ext cx="63500" cy="53182"/>
          </a:xfrm>
          <a:custGeom>
            <a:avLst/>
            <a:gdLst>
              <a:gd name="T0" fmla="*/ 87400 w 244"/>
              <a:gd name="T1" fmla="*/ 0 h 203"/>
              <a:gd name="T2" fmla="*/ 87400 w 244"/>
              <a:gd name="T3" fmla="*/ 0 h 203"/>
              <a:gd name="T4" fmla="*/ 76540 w 244"/>
              <a:gd name="T5" fmla="*/ 14038 h 203"/>
              <a:gd name="T6" fmla="*/ 59473 w 244"/>
              <a:gd name="T7" fmla="*/ 3640 h 203"/>
              <a:gd name="T8" fmla="*/ 52233 w 244"/>
              <a:gd name="T9" fmla="*/ 0 h 203"/>
              <a:gd name="T10" fmla="*/ 38270 w 244"/>
              <a:gd name="T11" fmla="*/ 24437 h 203"/>
              <a:gd name="T12" fmla="*/ 13963 w 244"/>
              <a:gd name="T13" fmla="*/ 70191 h 203"/>
              <a:gd name="T14" fmla="*/ 6723 w 244"/>
              <a:gd name="T15" fmla="*/ 84229 h 203"/>
              <a:gd name="T16" fmla="*/ 0 w 244"/>
              <a:gd name="T17" fmla="*/ 105026 h 203"/>
              <a:gd name="T18" fmla="*/ 6723 w 244"/>
              <a:gd name="T19" fmla="*/ 101906 h 203"/>
              <a:gd name="T20" fmla="*/ 13963 w 244"/>
              <a:gd name="T21" fmla="*/ 101906 h 203"/>
              <a:gd name="T22" fmla="*/ 38270 w 244"/>
              <a:gd name="T23" fmla="*/ 87868 h 203"/>
              <a:gd name="T24" fmla="*/ 59473 w 244"/>
              <a:gd name="T25" fmla="*/ 76950 h 203"/>
              <a:gd name="T26" fmla="*/ 87400 w 244"/>
              <a:gd name="T27" fmla="*/ 62912 h 203"/>
              <a:gd name="T28" fmla="*/ 97743 w 244"/>
              <a:gd name="T29" fmla="*/ 62912 h 203"/>
              <a:gd name="T30" fmla="*/ 125670 w 244"/>
              <a:gd name="T31" fmla="*/ 62912 h 203"/>
              <a:gd name="T32" fmla="*/ 125670 w 244"/>
              <a:gd name="T33" fmla="*/ 10399 h 203"/>
              <a:gd name="T34" fmla="*/ 97743 w 244"/>
              <a:gd name="T35" fmla="*/ 17678 h 203"/>
              <a:gd name="T36" fmla="*/ 87400 w 244"/>
              <a:gd name="T37" fmla="*/ 10399 h 203"/>
              <a:gd name="T38" fmla="*/ 87400 w 244"/>
              <a:gd name="T39" fmla="*/ 0 h 203"/>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44" h="203">
                <a:moveTo>
                  <a:pt x="169" y="0"/>
                </a:moveTo>
                <a:lnTo>
                  <a:pt x="169" y="0"/>
                </a:lnTo>
                <a:cubicBezTo>
                  <a:pt x="162" y="13"/>
                  <a:pt x="162" y="20"/>
                  <a:pt x="148" y="27"/>
                </a:cubicBezTo>
                <a:cubicBezTo>
                  <a:pt x="142" y="20"/>
                  <a:pt x="128" y="13"/>
                  <a:pt x="115" y="7"/>
                </a:cubicBezTo>
                <a:cubicBezTo>
                  <a:pt x="108" y="7"/>
                  <a:pt x="101" y="7"/>
                  <a:pt x="101" y="0"/>
                </a:cubicBezTo>
                <a:cubicBezTo>
                  <a:pt x="94" y="20"/>
                  <a:pt x="81" y="34"/>
                  <a:pt x="74" y="47"/>
                </a:cubicBezTo>
                <a:cubicBezTo>
                  <a:pt x="61" y="81"/>
                  <a:pt x="40" y="101"/>
                  <a:pt x="27" y="135"/>
                </a:cubicBezTo>
                <a:cubicBezTo>
                  <a:pt x="20" y="142"/>
                  <a:pt x="20" y="148"/>
                  <a:pt x="13" y="162"/>
                </a:cubicBezTo>
                <a:cubicBezTo>
                  <a:pt x="7" y="175"/>
                  <a:pt x="7" y="189"/>
                  <a:pt x="0" y="202"/>
                </a:cubicBezTo>
                <a:cubicBezTo>
                  <a:pt x="7" y="202"/>
                  <a:pt x="7" y="196"/>
                  <a:pt x="13" y="196"/>
                </a:cubicBezTo>
                <a:cubicBezTo>
                  <a:pt x="20" y="196"/>
                  <a:pt x="20" y="196"/>
                  <a:pt x="27" y="196"/>
                </a:cubicBezTo>
                <a:cubicBezTo>
                  <a:pt x="47" y="189"/>
                  <a:pt x="61" y="182"/>
                  <a:pt x="74" y="169"/>
                </a:cubicBezTo>
                <a:cubicBezTo>
                  <a:pt x="88" y="162"/>
                  <a:pt x="101" y="155"/>
                  <a:pt x="115" y="148"/>
                </a:cubicBezTo>
                <a:cubicBezTo>
                  <a:pt x="128" y="135"/>
                  <a:pt x="148" y="128"/>
                  <a:pt x="169" y="121"/>
                </a:cubicBezTo>
                <a:cubicBezTo>
                  <a:pt x="175" y="121"/>
                  <a:pt x="182" y="121"/>
                  <a:pt x="189" y="121"/>
                </a:cubicBezTo>
                <a:cubicBezTo>
                  <a:pt x="202" y="121"/>
                  <a:pt x="223" y="121"/>
                  <a:pt x="243" y="121"/>
                </a:cubicBezTo>
                <a:cubicBezTo>
                  <a:pt x="243" y="54"/>
                  <a:pt x="196" y="67"/>
                  <a:pt x="243" y="20"/>
                </a:cubicBezTo>
                <a:cubicBezTo>
                  <a:pt x="216" y="13"/>
                  <a:pt x="202" y="27"/>
                  <a:pt x="189" y="34"/>
                </a:cubicBezTo>
                <a:cubicBezTo>
                  <a:pt x="175" y="40"/>
                  <a:pt x="169" y="40"/>
                  <a:pt x="169" y="20"/>
                </a:cubicBezTo>
                <a:cubicBezTo>
                  <a:pt x="182" y="20"/>
                  <a:pt x="196" y="0"/>
                  <a:pt x="169"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843" name="Freeform 531"/>
          <p:cNvSpPr>
            <a:spLocks noChangeArrowheads="1"/>
          </p:cNvSpPr>
          <p:nvPr/>
        </p:nvSpPr>
        <p:spPr bwMode="auto">
          <a:xfrm>
            <a:off x="9797257" y="4409282"/>
            <a:ext cx="36513" cy="28575"/>
          </a:xfrm>
          <a:custGeom>
            <a:avLst/>
            <a:gdLst>
              <a:gd name="T0" fmla="*/ 72906 w 143"/>
              <a:gd name="T1" fmla="*/ 14209 h 109"/>
              <a:gd name="T2" fmla="*/ 72906 w 143"/>
              <a:gd name="T3" fmla="*/ 14209 h 109"/>
              <a:gd name="T4" fmla="*/ 69312 w 143"/>
              <a:gd name="T5" fmla="*/ 17367 h 109"/>
              <a:gd name="T6" fmla="*/ 62637 w 143"/>
              <a:gd name="T7" fmla="*/ 17367 h 109"/>
              <a:gd name="T8" fmla="*/ 62637 w 143"/>
              <a:gd name="T9" fmla="*/ 17367 h 109"/>
              <a:gd name="T10" fmla="*/ 41587 w 143"/>
              <a:gd name="T11" fmla="*/ 6841 h 109"/>
              <a:gd name="T12" fmla="*/ 21050 w 143"/>
              <a:gd name="T13" fmla="*/ 0 h 109"/>
              <a:gd name="T14" fmla="*/ 10782 w 143"/>
              <a:gd name="T15" fmla="*/ 3158 h 109"/>
              <a:gd name="T16" fmla="*/ 21050 w 143"/>
              <a:gd name="T17" fmla="*/ 45785 h 109"/>
              <a:gd name="T18" fmla="*/ 41587 w 143"/>
              <a:gd name="T19" fmla="*/ 56837 h 109"/>
              <a:gd name="T20" fmla="*/ 62637 w 143"/>
              <a:gd name="T21" fmla="*/ 53153 h 109"/>
              <a:gd name="T22" fmla="*/ 62637 w 143"/>
              <a:gd name="T23" fmla="*/ 53153 h 109"/>
              <a:gd name="T24" fmla="*/ 69312 w 143"/>
              <a:gd name="T25" fmla="*/ 49469 h 109"/>
              <a:gd name="T26" fmla="*/ 72906 w 143"/>
              <a:gd name="T27" fmla="*/ 42628 h 109"/>
              <a:gd name="T28" fmla="*/ 69312 w 143"/>
              <a:gd name="T29" fmla="*/ 38944 h 109"/>
              <a:gd name="T30" fmla="*/ 69312 w 143"/>
              <a:gd name="T31" fmla="*/ 24735 h 109"/>
              <a:gd name="T32" fmla="*/ 72906 w 143"/>
              <a:gd name="T33" fmla="*/ 14209 h 10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43" h="109">
                <a:moveTo>
                  <a:pt x="142" y="27"/>
                </a:moveTo>
                <a:lnTo>
                  <a:pt x="142" y="27"/>
                </a:lnTo>
                <a:cubicBezTo>
                  <a:pt x="142" y="33"/>
                  <a:pt x="135" y="33"/>
                  <a:pt x="135" y="33"/>
                </a:cubicBezTo>
                <a:cubicBezTo>
                  <a:pt x="129" y="33"/>
                  <a:pt x="129" y="33"/>
                  <a:pt x="122" y="33"/>
                </a:cubicBezTo>
                <a:cubicBezTo>
                  <a:pt x="102" y="27"/>
                  <a:pt x="95" y="20"/>
                  <a:pt x="81" y="13"/>
                </a:cubicBezTo>
                <a:cubicBezTo>
                  <a:pt x="68" y="6"/>
                  <a:pt x="61" y="0"/>
                  <a:pt x="41" y="0"/>
                </a:cubicBezTo>
                <a:cubicBezTo>
                  <a:pt x="34" y="0"/>
                  <a:pt x="27" y="6"/>
                  <a:pt x="21" y="6"/>
                </a:cubicBezTo>
                <a:cubicBezTo>
                  <a:pt x="0" y="40"/>
                  <a:pt x="14" y="74"/>
                  <a:pt x="41" y="87"/>
                </a:cubicBezTo>
                <a:cubicBezTo>
                  <a:pt x="48" y="101"/>
                  <a:pt x="68" y="108"/>
                  <a:pt x="81" y="108"/>
                </a:cubicBezTo>
                <a:cubicBezTo>
                  <a:pt x="95" y="108"/>
                  <a:pt x="108" y="108"/>
                  <a:pt x="122" y="101"/>
                </a:cubicBezTo>
                <a:cubicBezTo>
                  <a:pt x="129" y="101"/>
                  <a:pt x="129" y="94"/>
                  <a:pt x="135" y="94"/>
                </a:cubicBezTo>
                <a:cubicBezTo>
                  <a:pt x="135" y="87"/>
                  <a:pt x="142" y="87"/>
                  <a:pt x="142" y="81"/>
                </a:cubicBezTo>
                <a:cubicBezTo>
                  <a:pt x="135" y="81"/>
                  <a:pt x="135" y="81"/>
                  <a:pt x="135" y="74"/>
                </a:cubicBezTo>
                <a:cubicBezTo>
                  <a:pt x="122" y="67"/>
                  <a:pt x="122" y="60"/>
                  <a:pt x="135" y="47"/>
                </a:cubicBezTo>
                <a:cubicBezTo>
                  <a:pt x="135" y="40"/>
                  <a:pt x="142" y="33"/>
                  <a:pt x="142" y="2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844" name="Freeform 532"/>
          <p:cNvSpPr>
            <a:spLocks noChangeArrowheads="1"/>
          </p:cNvSpPr>
          <p:nvPr/>
        </p:nvSpPr>
        <p:spPr bwMode="auto">
          <a:xfrm>
            <a:off x="9802813" y="4471988"/>
            <a:ext cx="56357" cy="59532"/>
          </a:xfrm>
          <a:custGeom>
            <a:avLst/>
            <a:gdLst>
              <a:gd name="T0" fmla="*/ 90665 w 217"/>
              <a:gd name="T1" fmla="*/ 80407 h 230"/>
              <a:gd name="T2" fmla="*/ 90665 w 217"/>
              <a:gd name="T3" fmla="*/ 80407 h 230"/>
              <a:gd name="T4" fmla="*/ 101026 w 217"/>
              <a:gd name="T5" fmla="*/ 73145 h 230"/>
              <a:gd name="T6" fmla="*/ 111906 w 217"/>
              <a:gd name="T7" fmla="*/ 56026 h 230"/>
              <a:gd name="T8" fmla="*/ 101026 w 217"/>
              <a:gd name="T9" fmla="*/ 45132 h 230"/>
              <a:gd name="T10" fmla="*/ 90665 w 217"/>
              <a:gd name="T11" fmla="*/ 24382 h 230"/>
              <a:gd name="T12" fmla="*/ 80303 w 217"/>
              <a:gd name="T13" fmla="*/ 3113 h 230"/>
              <a:gd name="T14" fmla="*/ 62688 w 217"/>
              <a:gd name="T15" fmla="*/ 3113 h 230"/>
              <a:gd name="T16" fmla="*/ 59061 w 217"/>
              <a:gd name="T17" fmla="*/ 3113 h 230"/>
              <a:gd name="T18" fmla="*/ 62688 w 217"/>
              <a:gd name="T19" fmla="*/ 24382 h 230"/>
              <a:gd name="T20" fmla="*/ 73050 w 217"/>
              <a:gd name="T21" fmla="*/ 42019 h 230"/>
              <a:gd name="T22" fmla="*/ 62688 w 217"/>
              <a:gd name="T23" fmla="*/ 52394 h 230"/>
              <a:gd name="T24" fmla="*/ 59061 w 217"/>
              <a:gd name="T25" fmla="*/ 56026 h 230"/>
              <a:gd name="T26" fmla="*/ 55953 w 217"/>
              <a:gd name="T27" fmla="*/ 56026 h 230"/>
              <a:gd name="T28" fmla="*/ 52326 w 217"/>
              <a:gd name="T29" fmla="*/ 48763 h 230"/>
              <a:gd name="T30" fmla="*/ 52326 w 217"/>
              <a:gd name="T31" fmla="*/ 48763 h 230"/>
              <a:gd name="T32" fmla="*/ 31085 w 217"/>
              <a:gd name="T33" fmla="*/ 38388 h 230"/>
              <a:gd name="T34" fmla="*/ 10362 w 217"/>
              <a:gd name="T35" fmla="*/ 38388 h 230"/>
              <a:gd name="T36" fmla="*/ 6735 w 217"/>
              <a:gd name="T37" fmla="*/ 38388 h 230"/>
              <a:gd name="T38" fmla="*/ 10362 w 217"/>
              <a:gd name="T39" fmla="*/ 70032 h 230"/>
              <a:gd name="T40" fmla="*/ 31085 w 217"/>
              <a:gd name="T41" fmla="*/ 76776 h 230"/>
              <a:gd name="T42" fmla="*/ 45073 w 217"/>
              <a:gd name="T43" fmla="*/ 76776 h 230"/>
              <a:gd name="T44" fmla="*/ 45073 w 217"/>
              <a:gd name="T45" fmla="*/ 84039 h 230"/>
              <a:gd name="T46" fmla="*/ 31085 w 217"/>
              <a:gd name="T47" fmla="*/ 84039 h 230"/>
              <a:gd name="T48" fmla="*/ 13988 w 217"/>
              <a:gd name="T49" fmla="*/ 108420 h 230"/>
              <a:gd name="T50" fmla="*/ 31085 w 217"/>
              <a:gd name="T51" fmla="*/ 112051 h 230"/>
              <a:gd name="T52" fmla="*/ 52326 w 217"/>
              <a:gd name="T53" fmla="*/ 115683 h 230"/>
              <a:gd name="T54" fmla="*/ 52326 w 217"/>
              <a:gd name="T55" fmla="*/ 115683 h 230"/>
              <a:gd name="T56" fmla="*/ 59061 w 217"/>
              <a:gd name="T57" fmla="*/ 118795 h 230"/>
              <a:gd name="T58" fmla="*/ 62688 w 217"/>
              <a:gd name="T59" fmla="*/ 115683 h 230"/>
              <a:gd name="T60" fmla="*/ 76676 w 217"/>
              <a:gd name="T61" fmla="*/ 101676 h 230"/>
              <a:gd name="T62" fmla="*/ 80303 w 217"/>
              <a:gd name="T63" fmla="*/ 101676 h 230"/>
              <a:gd name="T64" fmla="*/ 87038 w 217"/>
              <a:gd name="T65" fmla="*/ 104789 h 230"/>
              <a:gd name="T66" fmla="*/ 90665 w 217"/>
              <a:gd name="T67" fmla="*/ 80407 h 23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17" h="230">
                <a:moveTo>
                  <a:pt x="175" y="155"/>
                </a:moveTo>
                <a:lnTo>
                  <a:pt x="175" y="155"/>
                </a:lnTo>
                <a:cubicBezTo>
                  <a:pt x="182" y="148"/>
                  <a:pt x="189" y="148"/>
                  <a:pt x="195" y="141"/>
                </a:cubicBezTo>
                <a:cubicBezTo>
                  <a:pt x="209" y="135"/>
                  <a:pt x="216" y="128"/>
                  <a:pt x="216" y="108"/>
                </a:cubicBezTo>
                <a:cubicBezTo>
                  <a:pt x="209" y="101"/>
                  <a:pt x="202" y="101"/>
                  <a:pt x="195" y="87"/>
                </a:cubicBezTo>
                <a:cubicBezTo>
                  <a:pt x="189" y="81"/>
                  <a:pt x="182" y="60"/>
                  <a:pt x="175" y="47"/>
                </a:cubicBezTo>
                <a:cubicBezTo>
                  <a:pt x="175" y="33"/>
                  <a:pt x="168" y="13"/>
                  <a:pt x="155" y="6"/>
                </a:cubicBezTo>
                <a:cubicBezTo>
                  <a:pt x="148" y="6"/>
                  <a:pt x="135" y="0"/>
                  <a:pt x="121" y="6"/>
                </a:cubicBezTo>
                <a:cubicBezTo>
                  <a:pt x="121" y="6"/>
                  <a:pt x="121" y="6"/>
                  <a:pt x="114" y="6"/>
                </a:cubicBezTo>
                <a:cubicBezTo>
                  <a:pt x="114" y="20"/>
                  <a:pt x="121" y="33"/>
                  <a:pt x="121" y="47"/>
                </a:cubicBezTo>
                <a:cubicBezTo>
                  <a:pt x="128" y="60"/>
                  <a:pt x="135" y="67"/>
                  <a:pt x="141" y="81"/>
                </a:cubicBezTo>
                <a:cubicBezTo>
                  <a:pt x="141" y="87"/>
                  <a:pt x="135" y="94"/>
                  <a:pt x="121" y="101"/>
                </a:cubicBezTo>
                <a:cubicBezTo>
                  <a:pt x="121" y="108"/>
                  <a:pt x="114" y="108"/>
                  <a:pt x="114" y="108"/>
                </a:cubicBezTo>
                <a:cubicBezTo>
                  <a:pt x="108" y="108"/>
                  <a:pt x="108" y="108"/>
                  <a:pt x="108" y="108"/>
                </a:cubicBezTo>
                <a:cubicBezTo>
                  <a:pt x="108" y="108"/>
                  <a:pt x="108" y="101"/>
                  <a:pt x="101" y="94"/>
                </a:cubicBezTo>
                <a:cubicBezTo>
                  <a:pt x="94" y="81"/>
                  <a:pt x="81" y="74"/>
                  <a:pt x="60" y="74"/>
                </a:cubicBezTo>
                <a:cubicBezTo>
                  <a:pt x="47" y="67"/>
                  <a:pt x="33" y="67"/>
                  <a:pt x="20" y="74"/>
                </a:cubicBezTo>
                <a:cubicBezTo>
                  <a:pt x="13" y="74"/>
                  <a:pt x="13" y="74"/>
                  <a:pt x="13" y="74"/>
                </a:cubicBezTo>
                <a:cubicBezTo>
                  <a:pt x="0" y="101"/>
                  <a:pt x="6" y="121"/>
                  <a:pt x="20" y="135"/>
                </a:cubicBezTo>
                <a:cubicBezTo>
                  <a:pt x="27" y="141"/>
                  <a:pt x="40" y="148"/>
                  <a:pt x="60" y="148"/>
                </a:cubicBezTo>
                <a:cubicBezTo>
                  <a:pt x="67" y="148"/>
                  <a:pt x="81" y="148"/>
                  <a:pt x="87" y="148"/>
                </a:cubicBezTo>
                <a:cubicBezTo>
                  <a:pt x="87" y="148"/>
                  <a:pt x="87" y="155"/>
                  <a:pt x="87" y="162"/>
                </a:cubicBezTo>
                <a:cubicBezTo>
                  <a:pt x="81" y="162"/>
                  <a:pt x="67" y="162"/>
                  <a:pt x="60" y="162"/>
                </a:cubicBezTo>
                <a:cubicBezTo>
                  <a:pt x="40" y="169"/>
                  <a:pt x="27" y="182"/>
                  <a:pt x="27" y="209"/>
                </a:cubicBezTo>
                <a:cubicBezTo>
                  <a:pt x="40" y="209"/>
                  <a:pt x="54" y="209"/>
                  <a:pt x="60" y="216"/>
                </a:cubicBezTo>
                <a:cubicBezTo>
                  <a:pt x="74" y="216"/>
                  <a:pt x="87" y="223"/>
                  <a:pt x="101" y="223"/>
                </a:cubicBezTo>
                <a:cubicBezTo>
                  <a:pt x="108" y="223"/>
                  <a:pt x="108" y="229"/>
                  <a:pt x="114" y="229"/>
                </a:cubicBezTo>
                <a:lnTo>
                  <a:pt x="121" y="223"/>
                </a:lnTo>
                <a:cubicBezTo>
                  <a:pt x="135" y="223"/>
                  <a:pt x="141" y="209"/>
                  <a:pt x="148" y="196"/>
                </a:cubicBezTo>
                <a:cubicBezTo>
                  <a:pt x="155" y="196"/>
                  <a:pt x="155" y="196"/>
                  <a:pt x="155" y="196"/>
                </a:cubicBezTo>
                <a:cubicBezTo>
                  <a:pt x="155" y="196"/>
                  <a:pt x="162" y="202"/>
                  <a:pt x="168" y="202"/>
                </a:cubicBezTo>
                <a:cubicBezTo>
                  <a:pt x="162" y="175"/>
                  <a:pt x="168" y="162"/>
                  <a:pt x="175" y="15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845" name="Freeform 533"/>
          <p:cNvSpPr>
            <a:spLocks noChangeArrowheads="1"/>
          </p:cNvSpPr>
          <p:nvPr/>
        </p:nvSpPr>
        <p:spPr bwMode="auto">
          <a:xfrm>
            <a:off x="9748044" y="4132263"/>
            <a:ext cx="35719" cy="33338"/>
          </a:xfrm>
          <a:custGeom>
            <a:avLst/>
            <a:gdLst>
              <a:gd name="T0" fmla="*/ 38701 w 136"/>
              <a:gd name="T1" fmla="*/ 66024 h 129"/>
              <a:gd name="T2" fmla="*/ 38701 w 136"/>
              <a:gd name="T3" fmla="*/ 66024 h 129"/>
              <a:gd name="T4" fmla="*/ 42362 w 136"/>
              <a:gd name="T5" fmla="*/ 66024 h 129"/>
              <a:gd name="T6" fmla="*/ 52822 w 136"/>
              <a:gd name="T7" fmla="*/ 55708 h 129"/>
              <a:gd name="T8" fmla="*/ 63804 w 136"/>
              <a:gd name="T9" fmla="*/ 38170 h 129"/>
              <a:gd name="T10" fmla="*/ 63804 w 136"/>
              <a:gd name="T11" fmla="*/ 6706 h 129"/>
              <a:gd name="T12" fmla="*/ 52822 w 136"/>
              <a:gd name="T13" fmla="*/ 3095 h 129"/>
              <a:gd name="T14" fmla="*/ 42362 w 136"/>
              <a:gd name="T15" fmla="*/ 3095 h 129"/>
              <a:gd name="T16" fmla="*/ 38701 w 136"/>
              <a:gd name="T17" fmla="*/ 3095 h 129"/>
              <a:gd name="T18" fmla="*/ 38701 w 136"/>
              <a:gd name="T19" fmla="*/ 66024 h 12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36" h="129">
                <a:moveTo>
                  <a:pt x="74" y="128"/>
                </a:moveTo>
                <a:lnTo>
                  <a:pt x="74" y="128"/>
                </a:lnTo>
                <a:lnTo>
                  <a:pt x="81" y="128"/>
                </a:lnTo>
                <a:cubicBezTo>
                  <a:pt x="88" y="121"/>
                  <a:pt x="95" y="114"/>
                  <a:pt x="101" y="108"/>
                </a:cubicBezTo>
                <a:cubicBezTo>
                  <a:pt x="108" y="101"/>
                  <a:pt x="115" y="87"/>
                  <a:pt x="122" y="74"/>
                </a:cubicBezTo>
                <a:cubicBezTo>
                  <a:pt x="135" y="54"/>
                  <a:pt x="135" y="27"/>
                  <a:pt x="122" y="13"/>
                </a:cubicBezTo>
                <a:cubicBezTo>
                  <a:pt x="115" y="13"/>
                  <a:pt x="115" y="6"/>
                  <a:pt x="101" y="6"/>
                </a:cubicBezTo>
                <a:cubicBezTo>
                  <a:pt x="95" y="6"/>
                  <a:pt x="88" y="0"/>
                  <a:pt x="81" y="6"/>
                </a:cubicBezTo>
                <a:cubicBezTo>
                  <a:pt x="74" y="6"/>
                  <a:pt x="74" y="6"/>
                  <a:pt x="74" y="6"/>
                </a:cubicBezTo>
                <a:cubicBezTo>
                  <a:pt x="95" y="47"/>
                  <a:pt x="0" y="108"/>
                  <a:pt x="74" y="12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846" name="Freeform 534"/>
          <p:cNvSpPr>
            <a:spLocks noChangeArrowheads="1"/>
          </p:cNvSpPr>
          <p:nvPr/>
        </p:nvSpPr>
        <p:spPr bwMode="auto">
          <a:xfrm>
            <a:off x="9707563" y="4580732"/>
            <a:ext cx="37307" cy="40481"/>
          </a:xfrm>
          <a:custGeom>
            <a:avLst/>
            <a:gdLst>
              <a:gd name="T0" fmla="*/ 20537 w 143"/>
              <a:gd name="T1" fmla="*/ 69497 h 156"/>
              <a:gd name="T2" fmla="*/ 20537 w 143"/>
              <a:gd name="T3" fmla="*/ 69497 h 156"/>
              <a:gd name="T4" fmla="*/ 20537 w 143"/>
              <a:gd name="T5" fmla="*/ 69497 h 156"/>
              <a:gd name="T6" fmla="*/ 34399 w 143"/>
              <a:gd name="T7" fmla="*/ 48391 h 156"/>
              <a:gd name="T8" fmla="*/ 45181 w 143"/>
              <a:gd name="T9" fmla="*/ 62290 h 156"/>
              <a:gd name="T10" fmla="*/ 59043 w 143"/>
              <a:gd name="T11" fmla="*/ 76190 h 156"/>
              <a:gd name="T12" fmla="*/ 69312 w 143"/>
              <a:gd name="T13" fmla="*/ 79793 h 156"/>
              <a:gd name="T14" fmla="*/ 72906 w 143"/>
              <a:gd name="T15" fmla="*/ 79793 h 156"/>
              <a:gd name="T16" fmla="*/ 69312 w 143"/>
              <a:gd name="T17" fmla="*/ 58687 h 156"/>
              <a:gd name="T18" fmla="*/ 59043 w 143"/>
              <a:gd name="T19" fmla="*/ 38095 h 156"/>
              <a:gd name="T20" fmla="*/ 59043 w 143"/>
              <a:gd name="T21" fmla="*/ 6692 h 156"/>
              <a:gd name="T22" fmla="*/ 59043 w 143"/>
              <a:gd name="T23" fmla="*/ 6692 h 156"/>
              <a:gd name="T24" fmla="*/ 59043 w 143"/>
              <a:gd name="T25" fmla="*/ 6692 h 156"/>
              <a:gd name="T26" fmla="*/ 45181 w 143"/>
              <a:gd name="T27" fmla="*/ 3089 h 156"/>
              <a:gd name="T28" fmla="*/ 34399 w 143"/>
              <a:gd name="T29" fmla="*/ 3089 h 156"/>
              <a:gd name="T30" fmla="*/ 20537 w 143"/>
              <a:gd name="T31" fmla="*/ 10296 h 156"/>
              <a:gd name="T32" fmla="*/ 20537 w 143"/>
              <a:gd name="T33" fmla="*/ 69497 h 15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43" h="156">
                <a:moveTo>
                  <a:pt x="40" y="135"/>
                </a:moveTo>
                <a:lnTo>
                  <a:pt x="40" y="135"/>
                </a:lnTo>
                <a:cubicBezTo>
                  <a:pt x="40" y="81"/>
                  <a:pt x="54" y="81"/>
                  <a:pt x="67" y="94"/>
                </a:cubicBezTo>
                <a:cubicBezTo>
                  <a:pt x="74" y="101"/>
                  <a:pt x="81" y="108"/>
                  <a:pt x="88" y="121"/>
                </a:cubicBezTo>
                <a:cubicBezTo>
                  <a:pt x="101" y="128"/>
                  <a:pt x="108" y="141"/>
                  <a:pt x="115" y="148"/>
                </a:cubicBezTo>
                <a:cubicBezTo>
                  <a:pt x="121" y="148"/>
                  <a:pt x="128" y="155"/>
                  <a:pt x="135" y="155"/>
                </a:cubicBezTo>
                <a:lnTo>
                  <a:pt x="142" y="155"/>
                </a:lnTo>
                <a:cubicBezTo>
                  <a:pt x="142" y="141"/>
                  <a:pt x="142" y="128"/>
                  <a:pt x="135" y="114"/>
                </a:cubicBezTo>
                <a:cubicBezTo>
                  <a:pt x="128" y="101"/>
                  <a:pt x="121" y="87"/>
                  <a:pt x="115" y="74"/>
                </a:cubicBezTo>
                <a:cubicBezTo>
                  <a:pt x="115" y="54"/>
                  <a:pt x="108" y="40"/>
                  <a:pt x="115" y="13"/>
                </a:cubicBezTo>
                <a:cubicBezTo>
                  <a:pt x="108" y="6"/>
                  <a:pt x="101" y="6"/>
                  <a:pt x="88" y="6"/>
                </a:cubicBezTo>
                <a:cubicBezTo>
                  <a:pt x="81" y="0"/>
                  <a:pt x="74" y="6"/>
                  <a:pt x="67" y="6"/>
                </a:cubicBezTo>
                <a:cubicBezTo>
                  <a:pt x="61" y="6"/>
                  <a:pt x="47" y="13"/>
                  <a:pt x="40" y="20"/>
                </a:cubicBezTo>
                <a:cubicBezTo>
                  <a:pt x="6" y="54"/>
                  <a:pt x="0" y="108"/>
                  <a:pt x="40" y="13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847" name="Freeform 535"/>
          <p:cNvSpPr>
            <a:spLocks noChangeArrowheads="1"/>
          </p:cNvSpPr>
          <p:nvPr/>
        </p:nvSpPr>
        <p:spPr bwMode="auto">
          <a:xfrm>
            <a:off x="9745663" y="4378325"/>
            <a:ext cx="84932" cy="69850"/>
          </a:xfrm>
          <a:custGeom>
            <a:avLst/>
            <a:gdLst>
              <a:gd name="T0" fmla="*/ 24553 w 325"/>
              <a:gd name="T1" fmla="*/ 87283 h 271"/>
              <a:gd name="T2" fmla="*/ 24553 w 325"/>
              <a:gd name="T3" fmla="*/ 87283 h 271"/>
              <a:gd name="T4" fmla="*/ 17239 w 325"/>
              <a:gd name="T5" fmla="*/ 87283 h 271"/>
              <a:gd name="T6" fmla="*/ 3134 w 325"/>
              <a:gd name="T7" fmla="*/ 87283 h 271"/>
              <a:gd name="T8" fmla="*/ 17239 w 325"/>
              <a:gd name="T9" fmla="*/ 121887 h 271"/>
              <a:gd name="T10" fmla="*/ 24553 w 325"/>
              <a:gd name="T11" fmla="*/ 125502 h 271"/>
              <a:gd name="T12" fmla="*/ 28210 w 325"/>
              <a:gd name="T13" fmla="*/ 125502 h 271"/>
              <a:gd name="T14" fmla="*/ 31344 w 325"/>
              <a:gd name="T15" fmla="*/ 129117 h 271"/>
              <a:gd name="T16" fmla="*/ 49106 w 325"/>
              <a:gd name="T17" fmla="*/ 135831 h 271"/>
              <a:gd name="T18" fmla="*/ 56420 w 325"/>
              <a:gd name="T19" fmla="*/ 139447 h 271"/>
              <a:gd name="T20" fmla="*/ 49106 w 325"/>
              <a:gd name="T21" fmla="*/ 76437 h 271"/>
              <a:gd name="T22" fmla="*/ 59554 w 325"/>
              <a:gd name="T23" fmla="*/ 80053 h 271"/>
              <a:gd name="T24" fmla="*/ 70524 w 325"/>
              <a:gd name="T25" fmla="*/ 87283 h 271"/>
              <a:gd name="T26" fmla="*/ 77316 w 325"/>
              <a:gd name="T27" fmla="*/ 87283 h 271"/>
              <a:gd name="T28" fmla="*/ 84629 w 325"/>
              <a:gd name="T29" fmla="*/ 87283 h 271"/>
              <a:gd name="T30" fmla="*/ 84629 w 325"/>
              <a:gd name="T31" fmla="*/ 87283 h 271"/>
              <a:gd name="T32" fmla="*/ 84629 w 325"/>
              <a:gd name="T33" fmla="*/ 48548 h 271"/>
              <a:gd name="T34" fmla="*/ 126944 w 325"/>
              <a:gd name="T35" fmla="*/ 48548 h 271"/>
              <a:gd name="T36" fmla="*/ 147840 w 325"/>
              <a:gd name="T37" fmla="*/ 48548 h 271"/>
              <a:gd name="T38" fmla="*/ 169259 w 325"/>
              <a:gd name="T39" fmla="*/ 48548 h 271"/>
              <a:gd name="T40" fmla="*/ 169259 w 325"/>
              <a:gd name="T41" fmla="*/ 48548 h 271"/>
              <a:gd name="T42" fmla="*/ 169259 w 325"/>
              <a:gd name="T43" fmla="*/ 48548 h 271"/>
              <a:gd name="T44" fmla="*/ 169259 w 325"/>
              <a:gd name="T45" fmla="*/ 45449 h 271"/>
              <a:gd name="T46" fmla="*/ 169259 w 325"/>
              <a:gd name="T47" fmla="*/ 38219 h 271"/>
              <a:gd name="T48" fmla="*/ 147840 w 325"/>
              <a:gd name="T49" fmla="*/ 17560 h 271"/>
              <a:gd name="T50" fmla="*/ 126944 w 325"/>
              <a:gd name="T51" fmla="*/ 13945 h 271"/>
              <a:gd name="T52" fmla="*/ 84629 w 325"/>
              <a:gd name="T53" fmla="*/ 13945 h 271"/>
              <a:gd name="T54" fmla="*/ 77316 w 325"/>
              <a:gd name="T55" fmla="*/ 10329 h 271"/>
              <a:gd name="T56" fmla="*/ 70524 w 325"/>
              <a:gd name="T57" fmla="*/ 6714 h 271"/>
              <a:gd name="T58" fmla="*/ 59554 w 325"/>
              <a:gd name="T59" fmla="*/ 3615 h 271"/>
              <a:gd name="T60" fmla="*/ 52763 w 325"/>
              <a:gd name="T61" fmla="*/ 0 h 271"/>
              <a:gd name="T62" fmla="*/ 59554 w 325"/>
              <a:gd name="T63" fmla="*/ 31505 h 271"/>
              <a:gd name="T64" fmla="*/ 63211 w 325"/>
              <a:gd name="T65" fmla="*/ 34603 h 271"/>
              <a:gd name="T66" fmla="*/ 59554 w 325"/>
              <a:gd name="T67" fmla="*/ 34603 h 271"/>
              <a:gd name="T68" fmla="*/ 49106 w 325"/>
              <a:gd name="T69" fmla="*/ 34603 h 271"/>
              <a:gd name="T70" fmla="*/ 31344 w 325"/>
              <a:gd name="T71" fmla="*/ 27889 h 271"/>
              <a:gd name="T72" fmla="*/ 28210 w 325"/>
              <a:gd name="T73" fmla="*/ 27889 h 271"/>
              <a:gd name="T74" fmla="*/ 24553 w 325"/>
              <a:gd name="T75" fmla="*/ 24274 h 271"/>
              <a:gd name="T76" fmla="*/ 20896 w 325"/>
              <a:gd name="T77" fmla="*/ 24274 h 271"/>
              <a:gd name="T78" fmla="*/ 24553 w 325"/>
              <a:gd name="T79" fmla="*/ 48548 h 271"/>
              <a:gd name="T80" fmla="*/ 24553 w 325"/>
              <a:gd name="T81" fmla="*/ 59394 h 271"/>
              <a:gd name="T82" fmla="*/ 24553 w 325"/>
              <a:gd name="T83" fmla="*/ 80053 h 271"/>
              <a:gd name="T84" fmla="*/ 28210 w 325"/>
              <a:gd name="T85" fmla="*/ 83668 h 271"/>
              <a:gd name="T86" fmla="*/ 28210 w 325"/>
              <a:gd name="T87" fmla="*/ 87283 h 271"/>
              <a:gd name="T88" fmla="*/ 28210 w 325"/>
              <a:gd name="T89" fmla="*/ 87283 h 271"/>
              <a:gd name="T90" fmla="*/ 24553 w 325"/>
              <a:gd name="T91" fmla="*/ 87283 h 271"/>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325" h="271">
                <a:moveTo>
                  <a:pt x="47" y="169"/>
                </a:moveTo>
                <a:lnTo>
                  <a:pt x="47" y="169"/>
                </a:lnTo>
                <a:cubicBezTo>
                  <a:pt x="40" y="169"/>
                  <a:pt x="40" y="169"/>
                  <a:pt x="33" y="169"/>
                </a:cubicBezTo>
                <a:cubicBezTo>
                  <a:pt x="20" y="169"/>
                  <a:pt x="13" y="169"/>
                  <a:pt x="6" y="169"/>
                </a:cubicBezTo>
                <a:cubicBezTo>
                  <a:pt x="0" y="209"/>
                  <a:pt x="13" y="223"/>
                  <a:pt x="33" y="236"/>
                </a:cubicBezTo>
                <a:cubicBezTo>
                  <a:pt x="33" y="236"/>
                  <a:pt x="40" y="243"/>
                  <a:pt x="47" y="243"/>
                </a:cubicBezTo>
                <a:cubicBezTo>
                  <a:pt x="54" y="243"/>
                  <a:pt x="54" y="243"/>
                  <a:pt x="54" y="243"/>
                </a:cubicBezTo>
                <a:cubicBezTo>
                  <a:pt x="60" y="250"/>
                  <a:pt x="60" y="250"/>
                  <a:pt x="60" y="250"/>
                </a:cubicBezTo>
                <a:cubicBezTo>
                  <a:pt x="67" y="250"/>
                  <a:pt x="81" y="256"/>
                  <a:pt x="94" y="263"/>
                </a:cubicBezTo>
                <a:cubicBezTo>
                  <a:pt x="94" y="263"/>
                  <a:pt x="101" y="263"/>
                  <a:pt x="108" y="270"/>
                </a:cubicBezTo>
                <a:cubicBezTo>
                  <a:pt x="94" y="236"/>
                  <a:pt x="121" y="162"/>
                  <a:pt x="94" y="148"/>
                </a:cubicBezTo>
                <a:cubicBezTo>
                  <a:pt x="101" y="148"/>
                  <a:pt x="108" y="155"/>
                  <a:pt x="114" y="155"/>
                </a:cubicBezTo>
                <a:cubicBezTo>
                  <a:pt x="121" y="162"/>
                  <a:pt x="128" y="162"/>
                  <a:pt x="135" y="169"/>
                </a:cubicBezTo>
                <a:cubicBezTo>
                  <a:pt x="142" y="169"/>
                  <a:pt x="142" y="169"/>
                  <a:pt x="148" y="169"/>
                </a:cubicBezTo>
                <a:cubicBezTo>
                  <a:pt x="155" y="169"/>
                  <a:pt x="155" y="169"/>
                  <a:pt x="162" y="169"/>
                </a:cubicBezTo>
                <a:cubicBezTo>
                  <a:pt x="162" y="94"/>
                  <a:pt x="162" y="94"/>
                  <a:pt x="162" y="94"/>
                </a:cubicBezTo>
                <a:cubicBezTo>
                  <a:pt x="243" y="94"/>
                  <a:pt x="243" y="94"/>
                  <a:pt x="243" y="94"/>
                </a:cubicBezTo>
                <a:cubicBezTo>
                  <a:pt x="283" y="94"/>
                  <a:pt x="283" y="94"/>
                  <a:pt x="283" y="94"/>
                </a:cubicBezTo>
                <a:cubicBezTo>
                  <a:pt x="324" y="94"/>
                  <a:pt x="324" y="94"/>
                  <a:pt x="324" y="94"/>
                </a:cubicBezTo>
                <a:lnTo>
                  <a:pt x="324" y="88"/>
                </a:lnTo>
                <a:cubicBezTo>
                  <a:pt x="324" y="81"/>
                  <a:pt x="324" y="81"/>
                  <a:pt x="324" y="74"/>
                </a:cubicBezTo>
                <a:cubicBezTo>
                  <a:pt x="317" y="54"/>
                  <a:pt x="304" y="40"/>
                  <a:pt x="283" y="34"/>
                </a:cubicBezTo>
                <a:cubicBezTo>
                  <a:pt x="270" y="34"/>
                  <a:pt x="256" y="27"/>
                  <a:pt x="243" y="27"/>
                </a:cubicBezTo>
                <a:cubicBezTo>
                  <a:pt x="216" y="27"/>
                  <a:pt x="189" y="27"/>
                  <a:pt x="162" y="27"/>
                </a:cubicBezTo>
                <a:cubicBezTo>
                  <a:pt x="155" y="20"/>
                  <a:pt x="155" y="20"/>
                  <a:pt x="148" y="20"/>
                </a:cubicBezTo>
                <a:cubicBezTo>
                  <a:pt x="142" y="20"/>
                  <a:pt x="142" y="20"/>
                  <a:pt x="135" y="13"/>
                </a:cubicBezTo>
                <a:cubicBezTo>
                  <a:pt x="128" y="13"/>
                  <a:pt x="121" y="13"/>
                  <a:pt x="114" y="7"/>
                </a:cubicBezTo>
                <a:cubicBezTo>
                  <a:pt x="114" y="7"/>
                  <a:pt x="108" y="0"/>
                  <a:pt x="101" y="0"/>
                </a:cubicBezTo>
                <a:cubicBezTo>
                  <a:pt x="94" y="27"/>
                  <a:pt x="108" y="40"/>
                  <a:pt x="114" y="61"/>
                </a:cubicBezTo>
                <a:cubicBezTo>
                  <a:pt x="121" y="61"/>
                  <a:pt x="121" y="67"/>
                  <a:pt x="121" y="67"/>
                </a:cubicBezTo>
                <a:cubicBezTo>
                  <a:pt x="121" y="67"/>
                  <a:pt x="121" y="67"/>
                  <a:pt x="114" y="67"/>
                </a:cubicBezTo>
                <a:cubicBezTo>
                  <a:pt x="108" y="67"/>
                  <a:pt x="101" y="67"/>
                  <a:pt x="94" y="67"/>
                </a:cubicBezTo>
                <a:cubicBezTo>
                  <a:pt x="81" y="67"/>
                  <a:pt x="67" y="61"/>
                  <a:pt x="60" y="54"/>
                </a:cubicBezTo>
                <a:cubicBezTo>
                  <a:pt x="54" y="54"/>
                  <a:pt x="54" y="54"/>
                  <a:pt x="54" y="54"/>
                </a:cubicBezTo>
                <a:cubicBezTo>
                  <a:pt x="47" y="47"/>
                  <a:pt x="47" y="47"/>
                  <a:pt x="47" y="47"/>
                </a:cubicBezTo>
                <a:lnTo>
                  <a:pt x="40" y="47"/>
                </a:lnTo>
                <a:cubicBezTo>
                  <a:pt x="47" y="67"/>
                  <a:pt x="47" y="81"/>
                  <a:pt x="47" y="94"/>
                </a:cubicBezTo>
                <a:cubicBezTo>
                  <a:pt x="47" y="101"/>
                  <a:pt x="47" y="108"/>
                  <a:pt x="47" y="115"/>
                </a:cubicBezTo>
                <a:cubicBezTo>
                  <a:pt x="47" y="128"/>
                  <a:pt x="47" y="142"/>
                  <a:pt x="47" y="155"/>
                </a:cubicBezTo>
                <a:cubicBezTo>
                  <a:pt x="47" y="155"/>
                  <a:pt x="47" y="162"/>
                  <a:pt x="54" y="162"/>
                </a:cubicBezTo>
                <a:lnTo>
                  <a:pt x="54" y="169"/>
                </a:lnTo>
                <a:lnTo>
                  <a:pt x="47" y="169"/>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848" name="Freeform 536"/>
          <p:cNvSpPr>
            <a:spLocks noChangeArrowheads="1"/>
          </p:cNvSpPr>
          <p:nvPr/>
        </p:nvSpPr>
        <p:spPr bwMode="auto">
          <a:xfrm>
            <a:off x="9706769" y="4876800"/>
            <a:ext cx="39688" cy="22225"/>
          </a:xfrm>
          <a:custGeom>
            <a:avLst/>
            <a:gdLst>
              <a:gd name="T0" fmla="*/ 10295 w 156"/>
              <a:gd name="T1" fmla="*/ 35621 h 82"/>
              <a:gd name="T2" fmla="*/ 10295 w 156"/>
              <a:gd name="T3" fmla="*/ 35621 h 82"/>
              <a:gd name="T4" fmla="*/ 13898 w 156"/>
              <a:gd name="T5" fmla="*/ 39343 h 82"/>
              <a:gd name="T6" fmla="*/ 24194 w 156"/>
              <a:gd name="T7" fmla="*/ 24988 h 82"/>
              <a:gd name="T8" fmla="*/ 38092 w 156"/>
              <a:gd name="T9" fmla="*/ 31900 h 82"/>
              <a:gd name="T10" fmla="*/ 48902 w 156"/>
              <a:gd name="T11" fmla="*/ 39343 h 82"/>
              <a:gd name="T12" fmla="*/ 62800 w 156"/>
              <a:gd name="T13" fmla="*/ 43064 h 82"/>
              <a:gd name="T14" fmla="*/ 73095 w 156"/>
              <a:gd name="T15" fmla="*/ 43064 h 82"/>
              <a:gd name="T16" fmla="*/ 79787 w 156"/>
              <a:gd name="T17" fmla="*/ 39343 h 82"/>
              <a:gd name="T18" fmla="*/ 79787 w 156"/>
              <a:gd name="T19" fmla="*/ 0 h 82"/>
              <a:gd name="T20" fmla="*/ 73095 w 156"/>
              <a:gd name="T21" fmla="*/ 0 h 82"/>
              <a:gd name="T22" fmla="*/ 62800 w 156"/>
              <a:gd name="T23" fmla="*/ 0 h 82"/>
              <a:gd name="T24" fmla="*/ 48902 w 156"/>
              <a:gd name="T25" fmla="*/ 3190 h 82"/>
              <a:gd name="T26" fmla="*/ 38092 w 156"/>
              <a:gd name="T27" fmla="*/ 6912 h 82"/>
              <a:gd name="T28" fmla="*/ 24194 w 156"/>
              <a:gd name="T29" fmla="*/ 10633 h 82"/>
              <a:gd name="T30" fmla="*/ 10295 w 156"/>
              <a:gd name="T31" fmla="*/ 17545 h 82"/>
              <a:gd name="T32" fmla="*/ 10295 w 156"/>
              <a:gd name="T33" fmla="*/ 35621 h 8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56" h="82">
                <a:moveTo>
                  <a:pt x="20" y="67"/>
                </a:moveTo>
                <a:lnTo>
                  <a:pt x="20" y="67"/>
                </a:lnTo>
                <a:cubicBezTo>
                  <a:pt x="20" y="67"/>
                  <a:pt x="20" y="74"/>
                  <a:pt x="27" y="74"/>
                </a:cubicBezTo>
                <a:cubicBezTo>
                  <a:pt x="34" y="60"/>
                  <a:pt x="40" y="54"/>
                  <a:pt x="47" y="47"/>
                </a:cubicBezTo>
                <a:cubicBezTo>
                  <a:pt x="54" y="47"/>
                  <a:pt x="68" y="54"/>
                  <a:pt x="74" y="60"/>
                </a:cubicBezTo>
                <a:cubicBezTo>
                  <a:pt x="81" y="67"/>
                  <a:pt x="88" y="67"/>
                  <a:pt x="95" y="74"/>
                </a:cubicBezTo>
                <a:cubicBezTo>
                  <a:pt x="108" y="74"/>
                  <a:pt x="115" y="81"/>
                  <a:pt x="122" y="81"/>
                </a:cubicBezTo>
                <a:cubicBezTo>
                  <a:pt x="128" y="81"/>
                  <a:pt x="135" y="81"/>
                  <a:pt x="142" y="81"/>
                </a:cubicBezTo>
                <a:cubicBezTo>
                  <a:pt x="142" y="81"/>
                  <a:pt x="149" y="74"/>
                  <a:pt x="155" y="74"/>
                </a:cubicBezTo>
                <a:cubicBezTo>
                  <a:pt x="155" y="0"/>
                  <a:pt x="155" y="0"/>
                  <a:pt x="155" y="0"/>
                </a:cubicBezTo>
                <a:cubicBezTo>
                  <a:pt x="149" y="0"/>
                  <a:pt x="142" y="0"/>
                  <a:pt x="142" y="0"/>
                </a:cubicBezTo>
                <a:cubicBezTo>
                  <a:pt x="135" y="0"/>
                  <a:pt x="128" y="0"/>
                  <a:pt x="122" y="0"/>
                </a:cubicBezTo>
                <a:cubicBezTo>
                  <a:pt x="115" y="6"/>
                  <a:pt x="108" y="6"/>
                  <a:pt x="95" y="6"/>
                </a:cubicBezTo>
                <a:cubicBezTo>
                  <a:pt x="88" y="6"/>
                  <a:pt x="81" y="6"/>
                  <a:pt x="74" y="13"/>
                </a:cubicBezTo>
                <a:cubicBezTo>
                  <a:pt x="68" y="13"/>
                  <a:pt x="54" y="13"/>
                  <a:pt x="47" y="20"/>
                </a:cubicBezTo>
                <a:cubicBezTo>
                  <a:pt x="34" y="20"/>
                  <a:pt x="27" y="27"/>
                  <a:pt x="20" y="33"/>
                </a:cubicBezTo>
                <a:cubicBezTo>
                  <a:pt x="7" y="40"/>
                  <a:pt x="0" y="54"/>
                  <a:pt x="20" y="6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849" name="Freeform 537"/>
          <p:cNvSpPr>
            <a:spLocks noChangeArrowheads="1"/>
          </p:cNvSpPr>
          <p:nvPr/>
        </p:nvSpPr>
        <p:spPr bwMode="auto">
          <a:xfrm>
            <a:off x="9707563" y="4473575"/>
            <a:ext cx="47625" cy="105569"/>
          </a:xfrm>
          <a:custGeom>
            <a:avLst/>
            <a:gdLst>
              <a:gd name="T0" fmla="*/ 20561 w 183"/>
              <a:gd name="T1" fmla="*/ 105287 h 407"/>
              <a:gd name="T2" fmla="*/ 20561 w 183"/>
              <a:gd name="T3" fmla="*/ 105287 h 407"/>
              <a:gd name="T4" fmla="*/ 6682 w 183"/>
              <a:gd name="T5" fmla="*/ 105287 h 407"/>
              <a:gd name="T6" fmla="*/ 6682 w 183"/>
              <a:gd name="T7" fmla="*/ 122921 h 407"/>
              <a:gd name="T8" fmla="*/ 6682 w 183"/>
              <a:gd name="T9" fmla="*/ 122921 h 407"/>
              <a:gd name="T10" fmla="*/ 6682 w 183"/>
              <a:gd name="T11" fmla="*/ 133295 h 407"/>
              <a:gd name="T12" fmla="*/ 6682 w 183"/>
              <a:gd name="T13" fmla="*/ 143668 h 407"/>
              <a:gd name="T14" fmla="*/ 13879 w 183"/>
              <a:gd name="T15" fmla="*/ 143668 h 407"/>
              <a:gd name="T16" fmla="*/ 20561 w 183"/>
              <a:gd name="T17" fmla="*/ 164933 h 407"/>
              <a:gd name="T18" fmla="*/ 34440 w 183"/>
              <a:gd name="T19" fmla="*/ 200201 h 407"/>
              <a:gd name="T20" fmla="*/ 45234 w 183"/>
              <a:gd name="T21" fmla="*/ 210574 h 407"/>
              <a:gd name="T22" fmla="*/ 45234 w 183"/>
              <a:gd name="T23" fmla="*/ 133295 h 407"/>
              <a:gd name="T24" fmla="*/ 41636 w 183"/>
              <a:gd name="T25" fmla="*/ 133295 h 407"/>
              <a:gd name="T26" fmla="*/ 45234 w 183"/>
              <a:gd name="T27" fmla="*/ 133295 h 407"/>
              <a:gd name="T28" fmla="*/ 59113 w 183"/>
              <a:gd name="T29" fmla="*/ 143668 h 407"/>
              <a:gd name="T30" fmla="*/ 59113 w 183"/>
              <a:gd name="T31" fmla="*/ 143668 h 407"/>
              <a:gd name="T32" fmla="*/ 59113 w 183"/>
              <a:gd name="T33" fmla="*/ 126552 h 407"/>
              <a:gd name="T34" fmla="*/ 48319 w 183"/>
              <a:gd name="T35" fmla="*/ 108918 h 407"/>
              <a:gd name="T36" fmla="*/ 51917 w 183"/>
              <a:gd name="T37" fmla="*/ 108918 h 407"/>
              <a:gd name="T38" fmla="*/ 51917 w 183"/>
              <a:gd name="T39" fmla="*/ 101657 h 407"/>
              <a:gd name="T40" fmla="*/ 59113 w 183"/>
              <a:gd name="T41" fmla="*/ 101657 h 407"/>
              <a:gd name="T42" fmla="*/ 69394 w 183"/>
              <a:gd name="T43" fmla="*/ 101657 h 407"/>
              <a:gd name="T44" fmla="*/ 69394 w 183"/>
              <a:gd name="T45" fmla="*/ 105287 h 407"/>
              <a:gd name="T46" fmla="*/ 89955 w 183"/>
              <a:gd name="T47" fmla="*/ 63276 h 407"/>
              <a:gd name="T48" fmla="*/ 93553 w 183"/>
              <a:gd name="T49" fmla="*/ 66907 h 407"/>
              <a:gd name="T50" fmla="*/ 89955 w 183"/>
              <a:gd name="T51" fmla="*/ 45642 h 407"/>
              <a:gd name="T52" fmla="*/ 69394 w 183"/>
              <a:gd name="T53" fmla="*/ 21265 h 407"/>
              <a:gd name="T54" fmla="*/ 59113 w 183"/>
              <a:gd name="T55" fmla="*/ 7261 h 407"/>
              <a:gd name="T56" fmla="*/ 55515 w 183"/>
              <a:gd name="T57" fmla="*/ 0 h 407"/>
              <a:gd name="T58" fmla="*/ 51917 w 183"/>
              <a:gd name="T59" fmla="*/ 35269 h 407"/>
              <a:gd name="T60" fmla="*/ 51917 w 183"/>
              <a:gd name="T61" fmla="*/ 35269 h 407"/>
              <a:gd name="T62" fmla="*/ 51917 w 183"/>
              <a:gd name="T63" fmla="*/ 38899 h 407"/>
              <a:gd name="T64" fmla="*/ 48319 w 183"/>
              <a:gd name="T65" fmla="*/ 45642 h 407"/>
              <a:gd name="T66" fmla="*/ 45234 w 183"/>
              <a:gd name="T67" fmla="*/ 45642 h 407"/>
              <a:gd name="T68" fmla="*/ 34440 w 183"/>
              <a:gd name="T69" fmla="*/ 45642 h 407"/>
              <a:gd name="T70" fmla="*/ 20561 w 183"/>
              <a:gd name="T71" fmla="*/ 35269 h 407"/>
              <a:gd name="T72" fmla="*/ 6682 w 183"/>
              <a:gd name="T73" fmla="*/ 31638 h 407"/>
              <a:gd name="T74" fmla="*/ 0 w 183"/>
              <a:gd name="T75" fmla="*/ 45642 h 407"/>
              <a:gd name="T76" fmla="*/ 6682 w 183"/>
              <a:gd name="T77" fmla="*/ 52903 h 407"/>
              <a:gd name="T78" fmla="*/ 20561 w 183"/>
              <a:gd name="T79" fmla="*/ 80910 h 407"/>
              <a:gd name="T80" fmla="*/ 34440 w 183"/>
              <a:gd name="T81" fmla="*/ 105287 h 407"/>
              <a:gd name="T82" fmla="*/ 38038 w 183"/>
              <a:gd name="T83" fmla="*/ 105287 h 407"/>
              <a:gd name="T84" fmla="*/ 34440 w 183"/>
              <a:gd name="T85" fmla="*/ 105287 h 407"/>
              <a:gd name="T86" fmla="*/ 20561 w 183"/>
              <a:gd name="T87" fmla="*/ 105287 h 407"/>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183" h="407">
                <a:moveTo>
                  <a:pt x="40" y="203"/>
                </a:moveTo>
                <a:lnTo>
                  <a:pt x="40" y="203"/>
                </a:lnTo>
                <a:cubicBezTo>
                  <a:pt x="33" y="203"/>
                  <a:pt x="27" y="203"/>
                  <a:pt x="13" y="203"/>
                </a:cubicBezTo>
                <a:cubicBezTo>
                  <a:pt x="13" y="237"/>
                  <a:pt x="13" y="237"/>
                  <a:pt x="13" y="237"/>
                </a:cubicBezTo>
                <a:cubicBezTo>
                  <a:pt x="13" y="244"/>
                  <a:pt x="13" y="250"/>
                  <a:pt x="13" y="257"/>
                </a:cubicBezTo>
                <a:cubicBezTo>
                  <a:pt x="13" y="277"/>
                  <a:pt x="13" y="277"/>
                  <a:pt x="13" y="277"/>
                </a:cubicBezTo>
                <a:cubicBezTo>
                  <a:pt x="20" y="277"/>
                  <a:pt x="20" y="277"/>
                  <a:pt x="27" y="277"/>
                </a:cubicBezTo>
                <a:cubicBezTo>
                  <a:pt x="27" y="291"/>
                  <a:pt x="33" y="304"/>
                  <a:pt x="40" y="318"/>
                </a:cubicBezTo>
                <a:cubicBezTo>
                  <a:pt x="47" y="345"/>
                  <a:pt x="61" y="365"/>
                  <a:pt x="67" y="386"/>
                </a:cubicBezTo>
                <a:cubicBezTo>
                  <a:pt x="74" y="392"/>
                  <a:pt x="81" y="399"/>
                  <a:pt x="88" y="406"/>
                </a:cubicBezTo>
                <a:cubicBezTo>
                  <a:pt x="88" y="257"/>
                  <a:pt x="88" y="257"/>
                  <a:pt x="88" y="257"/>
                </a:cubicBezTo>
                <a:cubicBezTo>
                  <a:pt x="81" y="257"/>
                  <a:pt x="81" y="257"/>
                  <a:pt x="81" y="257"/>
                </a:cubicBezTo>
                <a:lnTo>
                  <a:pt x="88" y="257"/>
                </a:lnTo>
                <a:cubicBezTo>
                  <a:pt x="94" y="257"/>
                  <a:pt x="108" y="264"/>
                  <a:pt x="115" y="277"/>
                </a:cubicBezTo>
                <a:cubicBezTo>
                  <a:pt x="121" y="264"/>
                  <a:pt x="121" y="257"/>
                  <a:pt x="115" y="244"/>
                </a:cubicBezTo>
                <a:cubicBezTo>
                  <a:pt x="115" y="230"/>
                  <a:pt x="108" y="217"/>
                  <a:pt x="94" y="210"/>
                </a:cubicBezTo>
                <a:lnTo>
                  <a:pt x="101" y="210"/>
                </a:lnTo>
                <a:cubicBezTo>
                  <a:pt x="101" y="210"/>
                  <a:pt x="101" y="203"/>
                  <a:pt x="101" y="196"/>
                </a:cubicBezTo>
                <a:cubicBezTo>
                  <a:pt x="108" y="196"/>
                  <a:pt x="115" y="196"/>
                  <a:pt x="115" y="196"/>
                </a:cubicBezTo>
                <a:cubicBezTo>
                  <a:pt x="121" y="196"/>
                  <a:pt x="128" y="196"/>
                  <a:pt x="135" y="196"/>
                </a:cubicBezTo>
                <a:cubicBezTo>
                  <a:pt x="135" y="203"/>
                  <a:pt x="135" y="203"/>
                  <a:pt x="135" y="203"/>
                </a:cubicBezTo>
                <a:cubicBezTo>
                  <a:pt x="135" y="163"/>
                  <a:pt x="135" y="122"/>
                  <a:pt x="175" y="122"/>
                </a:cubicBezTo>
                <a:cubicBezTo>
                  <a:pt x="175" y="122"/>
                  <a:pt x="182" y="122"/>
                  <a:pt x="182" y="129"/>
                </a:cubicBezTo>
                <a:cubicBezTo>
                  <a:pt x="182" y="115"/>
                  <a:pt x="175" y="102"/>
                  <a:pt x="175" y="88"/>
                </a:cubicBezTo>
                <a:cubicBezTo>
                  <a:pt x="162" y="68"/>
                  <a:pt x="148" y="54"/>
                  <a:pt x="135" y="41"/>
                </a:cubicBezTo>
                <a:cubicBezTo>
                  <a:pt x="128" y="27"/>
                  <a:pt x="121" y="21"/>
                  <a:pt x="115" y="14"/>
                </a:cubicBezTo>
                <a:cubicBezTo>
                  <a:pt x="115" y="14"/>
                  <a:pt x="115" y="7"/>
                  <a:pt x="108" y="0"/>
                </a:cubicBezTo>
                <a:cubicBezTo>
                  <a:pt x="115" y="21"/>
                  <a:pt x="108" y="48"/>
                  <a:pt x="101" y="68"/>
                </a:cubicBezTo>
                <a:cubicBezTo>
                  <a:pt x="101" y="68"/>
                  <a:pt x="101" y="68"/>
                  <a:pt x="101" y="75"/>
                </a:cubicBezTo>
                <a:cubicBezTo>
                  <a:pt x="94" y="81"/>
                  <a:pt x="94" y="81"/>
                  <a:pt x="94" y="88"/>
                </a:cubicBezTo>
                <a:cubicBezTo>
                  <a:pt x="88" y="88"/>
                  <a:pt x="88" y="88"/>
                  <a:pt x="88" y="88"/>
                </a:cubicBezTo>
                <a:cubicBezTo>
                  <a:pt x="88" y="95"/>
                  <a:pt x="74" y="95"/>
                  <a:pt x="67" y="88"/>
                </a:cubicBezTo>
                <a:cubicBezTo>
                  <a:pt x="61" y="81"/>
                  <a:pt x="47" y="75"/>
                  <a:pt x="40" y="68"/>
                </a:cubicBezTo>
                <a:cubicBezTo>
                  <a:pt x="27" y="61"/>
                  <a:pt x="20" y="61"/>
                  <a:pt x="13" y="61"/>
                </a:cubicBezTo>
                <a:cubicBezTo>
                  <a:pt x="6" y="68"/>
                  <a:pt x="0" y="75"/>
                  <a:pt x="0" y="88"/>
                </a:cubicBezTo>
                <a:cubicBezTo>
                  <a:pt x="6" y="95"/>
                  <a:pt x="6" y="95"/>
                  <a:pt x="13" y="102"/>
                </a:cubicBezTo>
                <a:cubicBezTo>
                  <a:pt x="27" y="115"/>
                  <a:pt x="33" y="135"/>
                  <a:pt x="40" y="156"/>
                </a:cubicBezTo>
                <a:cubicBezTo>
                  <a:pt x="47" y="176"/>
                  <a:pt x="54" y="190"/>
                  <a:pt x="67" y="203"/>
                </a:cubicBezTo>
                <a:cubicBezTo>
                  <a:pt x="74" y="203"/>
                  <a:pt x="74" y="203"/>
                  <a:pt x="74" y="203"/>
                </a:cubicBezTo>
                <a:cubicBezTo>
                  <a:pt x="74" y="203"/>
                  <a:pt x="74" y="203"/>
                  <a:pt x="67" y="203"/>
                </a:cubicBezTo>
                <a:cubicBezTo>
                  <a:pt x="61" y="203"/>
                  <a:pt x="47" y="203"/>
                  <a:pt x="40" y="203"/>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850" name="Freeform 538"/>
          <p:cNvSpPr>
            <a:spLocks noChangeArrowheads="1"/>
          </p:cNvSpPr>
          <p:nvPr/>
        </p:nvSpPr>
        <p:spPr bwMode="auto">
          <a:xfrm>
            <a:off x="9730582" y="4485482"/>
            <a:ext cx="58738" cy="119856"/>
          </a:xfrm>
          <a:custGeom>
            <a:avLst/>
            <a:gdLst>
              <a:gd name="T0" fmla="*/ 45446 w 224"/>
              <a:gd name="T1" fmla="*/ 227733 h 460"/>
              <a:gd name="T2" fmla="*/ 45446 w 224"/>
              <a:gd name="T3" fmla="*/ 227733 h 460"/>
              <a:gd name="T4" fmla="*/ 52759 w 224"/>
              <a:gd name="T5" fmla="*/ 234477 h 460"/>
              <a:gd name="T6" fmla="*/ 56416 w 224"/>
              <a:gd name="T7" fmla="*/ 238108 h 460"/>
              <a:gd name="T8" fmla="*/ 59550 w 224"/>
              <a:gd name="T9" fmla="*/ 238108 h 460"/>
              <a:gd name="T10" fmla="*/ 77311 w 224"/>
              <a:gd name="T11" fmla="*/ 227733 h 460"/>
              <a:gd name="T12" fmla="*/ 77311 w 224"/>
              <a:gd name="T13" fmla="*/ 224102 h 460"/>
              <a:gd name="T14" fmla="*/ 77311 w 224"/>
              <a:gd name="T15" fmla="*/ 224102 h 460"/>
              <a:gd name="T16" fmla="*/ 59550 w 224"/>
              <a:gd name="T17" fmla="*/ 213727 h 460"/>
              <a:gd name="T18" fmla="*/ 59550 w 224"/>
              <a:gd name="T19" fmla="*/ 206464 h 460"/>
              <a:gd name="T20" fmla="*/ 77311 w 224"/>
              <a:gd name="T21" fmla="*/ 203352 h 460"/>
              <a:gd name="T22" fmla="*/ 87758 w 224"/>
              <a:gd name="T23" fmla="*/ 199720 h 460"/>
              <a:gd name="T24" fmla="*/ 98728 w 224"/>
              <a:gd name="T25" fmla="*/ 196089 h 460"/>
              <a:gd name="T26" fmla="*/ 105519 w 224"/>
              <a:gd name="T27" fmla="*/ 189345 h 460"/>
              <a:gd name="T28" fmla="*/ 112832 w 224"/>
              <a:gd name="T29" fmla="*/ 182083 h 460"/>
              <a:gd name="T30" fmla="*/ 116489 w 224"/>
              <a:gd name="T31" fmla="*/ 160814 h 460"/>
              <a:gd name="T32" fmla="*/ 112832 w 224"/>
              <a:gd name="T33" fmla="*/ 164445 h 460"/>
              <a:gd name="T34" fmla="*/ 105519 w 224"/>
              <a:gd name="T35" fmla="*/ 168076 h 460"/>
              <a:gd name="T36" fmla="*/ 98728 w 224"/>
              <a:gd name="T37" fmla="*/ 171708 h 460"/>
              <a:gd name="T38" fmla="*/ 87758 w 224"/>
              <a:gd name="T39" fmla="*/ 168076 h 460"/>
              <a:gd name="T40" fmla="*/ 77311 w 224"/>
              <a:gd name="T41" fmla="*/ 160814 h 460"/>
              <a:gd name="T42" fmla="*/ 63207 w 224"/>
              <a:gd name="T43" fmla="*/ 150439 h 460"/>
              <a:gd name="T44" fmla="*/ 77311 w 224"/>
              <a:gd name="T45" fmla="*/ 122426 h 460"/>
              <a:gd name="T46" fmla="*/ 87758 w 224"/>
              <a:gd name="T47" fmla="*/ 101676 h 460"/>
              <a:gd name="T48" fmla="*/ 98728 w 224"/>
              <a:gd name="T49" fmla="*/ 87669 h 460"/>
              <a:gd name="T50" fmla="*/ 105519 w 224"/>
              <a:gd name="T51" fmla="*/ 73663 h 460"/>
              <a:gd name="T52" fmla="*/ 112832 w 224"/>
              <a:gd name="T53" fmla="*/ 45132 h 460"/>
              <a:gd name="T54" fmla="*/ 112832 w 224"/>
              <a:gd name="T55" fmla="*/ 31125 h 460"/>
              <a:gd name="T56" fmla="*/ 105519 w 224"/>
              <a:gd name="T57" fmla="*/ 6744 h 460"/>
              <a:gd name="T58" fmla="*/ 102385 w 224"/>
              <a:gd name="T59" fmla="*/ 0 h 460"/>
              <a:gd name="T60" fmla="*/ 98728 w 224"/>
              <a:gd name="T61" fmla="*/ 3113 h 460"/>
              <a:gd name="T62" fmla="*/ 87758 w 224"/>
              <a:gd name="T63" fmla="*/ 24381 h 460"/>
              <a:gd name="T64" fmla="*/ 77311 w 224"/>
              <a:gd name="T65" fmla="*/ 56025 h 460"/>
              <a:gd name="T66" fmla="*/ 59550 w 224"/>
              <a:gd name="T67" fmla="*/ 101676 h 460"/>
              <a:gd name="T68" fmla="*/ 56416 w 224"/>
              <a:gd name="T69" fmla="*/ 108420 h 460"/>
              <a:gd name="T70" fmla="*/ 52759 w 224"/>
              <a:gd name="T71" fmla="*/ 112051 h 460"/>
              <a:gd name="T72" fmla="*/ 45446 w 224"/>
              <a:gd name="T73" fmla="*/ 122426 h 460"/>
              <a:gd name="T74" fmla="*/ 24551 w 224"/>
              <a:gd name="T75" fmla="*/ 129689 h 460"/>
              <a:gd name="T76" fmla="*/ 14104 w 224"/>
              <a:gd name="T77" fmla="*/ 129689 h 460"/>
              <a:gd name="T78" fmla="*/ 10447 w 224"/>
              <a:gd name="T79" fmla="*/ 129689 h 460"/>
              <a:gd name="T80" fmla="*/ 10447 w 224"/>
              <a:gd name="T81" fmla="*/ 140064 h 460"/>
              <a:gd name="T82" fmla="*/ 0 w 224"/>
              <a:gd name="T83" fmla="*/ 146807 h 460"/>
              <a:gd name="T84" fmla="*/ 0 w 224"/>
              <a:gd name="T85" fmla="*/ 146807 h 460"/>
              <a:gd name="T86" fmla="*/ 0 w 224"/>
              <a:gd name="T87" fmla="*/ 146807 h 460"/>
              <a:gd name="T88" fmla="*/ 6791 w 224"/>
              <a:gd name="T89" fmla="*/ 150439 h 460"/>
              <a:gd name="T90" fmla="*/ 14104 w 224"/>
              <a:gd name="T91" fmla="*/ 178451 h 460"/>
              <a:gd name="T92" fmla="*/ 24551 w 224"/>
              <a:gd name="T93" fmla="*/ 189345 h 460"/>
              <a:gd name="T94" fmla="*/ 34999 w 224"/>
              <a:gd name="T95" fmla="*/ 192458 h 460"/>
              <a:gd name="T96" fmla="*/ 45446 w 224"/>
              <a:gd name="T97" fmla="*/ 227733 h 460"/>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224" h="460">
                <a:moveTo>
                  <a:pt x="87" y="439"/>
                </a:moveTo>
                <a:lnTo>
                  <a:pt x="87" y="439"/>
                </a:lnTo>
                <a:cubicBezTo>
                  <a:pt x="87" y="446"/>
                  <a:pt x="94" y="452"/>
                  <a:pt x="101" y="452"/>
                </a:cubicBezTo>
                <a:cubicBezTo>
                  <a:pt x="101" y="452"/>
                  <a:pt x="108" y="452"/>
                  <a:pt x="108" y="459"/>
                </a:cubicBezTo>
                <a:cubicBezTo>
                  <a:pt x="108" y="459"/>
                  <a:pt x="108" y="459"/>
                  <a:pt x="114" y="459"/>
                </a:cubicBezTo>
                <a:cubicBezTo>
                  <a:pt x="121" y="459"/>
                  <a:pt x="135" y="452"/>
                  <a:pt x="148" y="439"/>
                </a:cubicBezTo>
                <a:lnTo>
                  <a:pt x="148" y="432"/>
                </a:lnTo>
                <a:cubicBezTo>
                  <a:pt x="128" y="419"/>
                  <a:pt x="114" y="412"/>
                  <a:pt x="114" y="412"/>
                </a:cubicBezTo>
                <a:cubicBezTo>
                  <a:pt x="108" y="405"/>
                  <a:pt x="108" y="405"/>
                  <a:pt x="114" y="398"/>
                </a:cubicBezTo>
                <a:cubicBezTo>
                  <a:pt x="114" y="398"/>
                  <a:pt x="128" y="398"/>
                  <a:pt x="148" y="392"/>
                </a:cubicBezTo>
                <a:cubicBezTo>
                  <a:pt x="155" y="392"/>
                  <a:pt x="162" y="385"/>
                  <a:pt x="168" y="385"/>
                </a:cubicBezTo>
                <a:cubicBezTo>
                  <a:pt x="175" y="385"/>
                  <a:pt x="182" y="378"/>
                  <a:pt x="189" y="378"/>
                </a:cubicBezTo>
                <a:cubicBezTo>
                  <a:pt x="196" y="371"/>
                  <a:pt x="196" y="371"/>
                  <a:pt x="202" y="365"/>
                </a:cubicBezTo>
                <a:cubicBezTo>
                  <a:pt x="209" y="365"/>
                  <a:pt x="216" y="358"/>
                  <a:pt x="216" y="351"/>
                </a:cubicBezTo>
                <a:cubicBezTo>
                  <a:pt x="223" y="338"/>
                  <a:pt x="223" y="324"/>
                  <a:pt x="223" y="310"/>
                </a:cubicBezTo>
                <a:cubicBezTo>
                  <a:pt x="223" y="310"/>
                  <a:pt x="223" y="317"/>
                  <a:pt x="216" y="317"/>
                </a:cubicBezTo>
                <a:cubicBezTo>
                  <a:pt x="209" y="324"/>
                  <a:pt x="209" y="324"/>
                  <a:pt x="202" y="324"/>
                </a:cubicBezTo>
                <a:cubicBezTo>
                  <a:pt x="196" y="324"/>
                  <a:pt x="196" y="331"/>
                  <a:pt x="189" y="331"/>
                </a:cubicBezTo>
                <a:cubicBezTo>
                  <a:pt x="182" y="331"/>
                  <a:pt x="175" y="331"/>
                  <a:pt x="168" y="324"/>
                </a:cubicBezTo>
                <a:cubicBezTo>
                  <a:pt x="162" y="324"/>
                  <a:pt x="155" y="317"/>
                  <a:pt x="148" y="310"/>
                </a:cubicBezTo>
                <a:cubicBezTo>
                  <a:pt x="135" y="304"/>
                  <a:pt x="128" y="297"/>
                  <a:pt x="121" y="290"/>
                </a:cubicBezTo>
                <a:cubicBezTo>
                  <a:pt x="128" y="270"/>
                  <a:pt x="135" y="256"/>
                  <a:pt x="148" y="236"/>
                </a:cubicBezTo>
                <a:cubicBezTo>
                  <a:pt x="155" y="223"/>
                  <a:pt x="162" y="209"/>
                  <a:pt x="168" y="196"/>
                </a:cubicBezTo>
                <a:cubicBezTo>
                  <a:pt x="175" y="189"/>
                  <a:pt x="182" y="175"/>
                  <a:pt x="189" y="169"/>
                </a:cubicBezTo>
                <a:cubicBezTo>
                  <a:pt x="196" y="162"/>
                  <a:pt x="196" y="148"/>
                  <a:pt x="202" y="142"/>
                </a:cubicBezTo>
                <a:cubicBezTo>
                  <a:pt x="209" y="121"/>
                  <a:pt x="216" y="108"/>
                  <a:pt x="216" y="87"/>
                </a:cubicBezTo>
                <a:cubicBezTo>
                  <a:pt x="216" y="81"/>
                  <a:pt x="216" y="74"/>
                  <a:pt x="216" y="60"/>
                </a:cubicBezTo>
                <a:cubicBezTo>
                  <a:pt x="216" y="47"/>
                  <a:pt x="209" y="33"/>
                  <a:pt x="202" y="13"/>
                </a:cubicBezTo>
                <a:cubicBezTo>
                  <a:pt x="202" y="13"/>
                  <a:pt x="196" y="6"/>
                  <a:pt x="196" y="0"/>
                </a:cubicBezTo>
                <a:cubicBezTo>
                  <a:pt x="189" y="6"/>
                  <a:pt x="189" y="6"/>
                  <a:pt x="189" y="6"/>
                </a:cubicBezTo>
                <a:cubicBezTo>
                  <a:pt x="182" y="20"/>
                  <a:pt x="175" y="33"/>
                  <a:pt x="168" y="47"/>
                </a:cubicBezTo>
                <a:cubicBezTo>
                  <a:pt x="162" y="67"/>
                  <a:pt x="155" y="87"/>
                  <a:pt x="148" y="108"/>
                </a:cubicBezTo>
                <a:cubicBezTo>
                  <a:pt x="135" y="148"/>
                  <a:pt x="121" y="175"/>
                  <a:pt x="114" y="196"/>
                </a:cubicBezTo>
                <a:cubicBezTo>
                  <a:pt x="108" y="202"/>
                  <a:pt x="108" y="209"/>
                  <a:pt x="108" y="209"/>
                </a:cubicBezTo>
                <a:lnTo>
                  <a:pt x="101" y="216"/>
                </a:lnTo>
                <a:cubicBezTo>
                  <a:pt x="94" y="223"/>
                  <a:pt x="94" y="229"/>
                  <a:pt x="87" y="236"/>
                </a:cubicBezTo>
                <a:cubicBezTo>
                  <a:pt x="74" y="243"/>
                  <a:pt x="60" y="250"/>
                  <a:pt x="47" y="250"/>
                </a:cubicBezTo>
                <a:cubicBezTo>
                  <a:pt x="40" y="250"/>
                  <a:pt x="33" y="250"/>
                  <a:pt x="27" y="250"/>
                </a:cubicBezTo>
                <a:lnTo>
                  <a:pt x="20" y="250"/>
                </a:lnTo>
                <a:cubicBezTo>
                  <a:pt x="20" y="256"/>
                  <a:pt x="20" y="263"/>
                  <a:pt x="20" y="270"/>
                </a:cubicBezTo>
                <a:cubicBezTo>
                  <a:pt x="13" y="277"/>
                  <a:pt x="6" y="277"/>
                  <a:pt x="0" y="283"/>
                </a:cubicBezTo>
                <a:cubicBezTo>
                  <a:pt x="6" y="283"/>
                  <a:pt x="13" y="290"/>
                  <a:pt x="13" y="290"/>
                </a:cubicBezTo>
                <a:cubicBezTo>
                  <a:pt x="20" y="310"/>
                  <a:pt x="20" y="331"/>
                  <a:pt x="27" y="344"/>
                </a:cubicBezTo>
                <a:cubicBezTo>
                  <a:pt x="33" y="351"/>
                  <a:pt x="40" y="358"/>
                  <a:pt x="47" y="365"/>
                </a:cubicBezTo>
                <a:cubicBezTo>
                  <a:pt x="54" y="365"/>
                  <a:pt x="54" y="371"/>
                  <a:pt x="67" y="371"/>
                </a:cubicBezTo>
                <a:cubicBezTo>
                  <a:pt x="74" y="392"/>
                  <a:pt x="74" y="419"/>
                  <a:pt x="87" y="439"/>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851" name="Freeform 539"/>
          <p:cNvSpPr>
            <a:spLocks noChangeArrowheads="1"/>
          </p:cNvSpPr>
          <p:nvPr/>
        </p:nvSpPr>
        <p:spPr bwMode="auto">
          <a:xfrm>
            <a:off x="9717088" y="4391025"/>
            <a:ext cx="26194" cy="31750"/>
          </a:xfrm>
          <a:custGeom>
            <a:avLst/>
            <a:gdLst>
              <a:gd name="T0" fmla="*/ 17419 w 103"/>
              <a:gd name="T1" fmla="*/ 63723 h 123"/>
              <a:gd name="T2" fmla="*/ 17419 w 103"/>
              <a:gd name="T3" fmla="*/ 63723 h 123"/>
              <a:gd name="T4" fmla="*/ 28178 w 103"/>
              <a:gd name="T5" fmla="*/ 63723 h 123"/>
              <a:gd name="T6" fmla="*/ 42011 w 103"/>
              <a:gd name="T7" fmla="*/ 52754 h 123"/>
              <a:gd name="T8" fmla="*/ 48671 w 103"/>
              <a:gd name="T9" fmla="*/ 10446 h 123"/>
              <a:gd name="T10" fmla="*/ 42011 w 103"/>
              <a:gd name="T11" fmla="*/ 10446 h 123"/>
              <a:gd name="T12" fmla="*/ 28178 w 103"/>
              <a:gd name="T13" fmla="*/ 7312 h 123"/>
              <a:gd name="T14" fmla="*/ 17419 w 103"/>
              <a:gd name="T15" fmla="*/ 3656 h 123"/>
              <a:gd name="T16" fmla="*/ 10759 w 103"/>
              <a:gd name="T17" fmla="*/ 0 h 123"/>
              <a:gd name="T18" fmla="*/ 3586 w 103"/>
              <a:gd name="T19" fmla="*/ 10446 h 123"/>
              <a:gd name="T20" fmla="*/ 3586 w 103"/>
              <a:gd name="T21" fmla="*/ 17759 h 123"/>
              <a:gd name="T22" fmla="*/ 10759 w 103"/>
              <a:gd name="T23" fmla="*/ 63723 h 123"/>
              <a:gd name="T24" fmla="*/ 17419 w 103"/>
              <a:gd name="T25" fmla="*/ 63723 h 12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03" h="123">
                <a:moveTo>
                  <a:pt x="34" y="122"/>
                </a:moveTo>
                <a:lnTo>
                  <a:pt x="34" y="122"/>
                </a:lnTo>
                <a:cubicBezTo>
                  <a:pt x="41" y="122"/>
                  <a:pt x="48" y="122"/>
                  <a:pt x="55" y="122"/>
                </a:cubicBezTo>
                <a:cubicBezTo>
                  <a:pt x="68" y="115"/>
                  <a:pt x="75" y="108"/>
                  <a:pt x="82" y="101"/>
                </a:cubicBezTo>
                <a:cubicBezTo>
                  <a:pt x="102" y="88"/>
                  <a:pt x="102" y="54"/>
                  <a:pt x="95" y="20"/>
                </a:cubicBezTo>
                <a:cubicBezTo>
                  <a:pt x="95" y="20"/>
                  <a:pt x="88" y="20"/>
                  <a:pt x="82" y="20"/>
                </a:cubicBezTo>
                <a:cubicBezTo>
                  <a:pt x="75" y="20"/>
                  <a:pt x="68" y="20"/>
                  <a:pt x="55" y="14"/>
                </a:cubicBezTo>
                <a:cubicBezTo>
                  <a:pt x="48" y="14"/>
                  <a:pt x="41" y="7"/>
                  <a:pt x="34" y="7"/>
                </a:cubicBezTo>
                <a:cubicBezTo>
                  <a:pt x="34" y="0"/>
                  <a:pt x="28" y="0"/>
                  <a:pt x="21" y="0"/>
                </a:cubicBezTo>
                <a:cubicBezTo>
                  <a:pt x="14" y="7"/>
                  <a:pt x="7" y="14"/>
                  <a:pt x="7" y="20"/>
                </a:cubicBezTo>
                <a:cubicBezTo>
                  <a:pt x="0" y="27"/>
                  <a:pt x="7" y="34"/>
                  <a:pt x="7" y="34"/>
                </a:cubicBezTo>
                <a:cubicBezTo>
                  <a:pt x="14" y="54"/>
                  <a:pt x="34" y="74"/>
                  <a:pt x="21" y="122"/>
                </a:cubicBezTo>
                <a:cubicBezTo>
                  <a:pt x="28" y="122"/>
                  <a:pt x="34" y="122"/>
                  <a:pt x="34" y="122"/>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853" name="Freeform 541"/>
          <p:cNvSpPr>
            <a:spLocks noChangeArrowheads="1"/>
          </p:cNvSpPr>
          <p:nvPr/>
        </p:nvSpPr>
        <p:spPr bwMode="auto">
          <a:xfrm>
            <a:off x="9729788" y="4101307"/>
            <a:ext cx="39688" cy="40481"/>
          </a:xfrm>
          <a:custGeom>
            <a:avLst/>
            <a:gdLst>
              <a:gd name="T0" fmla="*/ 17502 w 156"/>
              <a:gd name="T1" fmla="*/ 59201 h 156"/>
              <a:gd name="T2" fmla="*/ 17502 w 156"/>
              <a:gd name="T3" fmla="*/ 59201 h 156"/>
              <a:gd name="T4" fmla="*/ 27797 w 156"/>
              <a:gd name="T5" fmla="*/ 65894 h 156"/>
              <a:gd name="T6" fmla="*/ 48387 w 156"/>
              <a:gd name="T7" fmla="*/ 76704 h 156"/>
              <a:gd name="T8" fmla="*/ 55594 w 156"/>
              <a:gd name="T9" fmla="*/ 79793 h 156"/>
              <a:gd name="T10" fmla="*/ 59197 w 156"/>
              <a:gd name="T11" fmla="*/ 79793 h 156"/>
              <a:gd name="T12" fmla="*/ 62286 w 156"/>
              <a:gd name="T13" fmla="*/ 79793 h 156"/>
              <a:gd name="T14" fmla="*/ 65889 w 156"/>
              <a:gd name="T15" fmla="*/ 79793 h 156"/>
              <a:gd name="T16" fmla="*/ 79787 w 156"/>
              <a:gd name="T17" fmla="*/ 55598 h 156"/>
              <a:gd name="T18" fmla="*/ 79787 w 156"/>
              <a:gd name="T19" fmla="*/ 35006 h 156"/>
              <a:gd name="T20" fmla="*/ 62286 w 156"/>
              <a:gd name="T21" fmla="*/ 10296 h 156"/>
              <a:gd name="T22" fmla="*/ 59197 w 156"/>
              <a:gd name="T23" fmla="*/ 6692 h 156"/>
              <a:gd name="T24" fmla="*/ 55594 w 156"/>
              <a:gd name="T25" fmla="*/ 6692 h 156"/>
              <a:gd name="T26" fmla="*/ 48387 w 156"/>
              <a:gd name="T27" fmla="*/ 3604 h 156"/>
              <a:gd name="T28" fmla="*/ 27797 w 156"/>
              <a:gd name="T29" fmla="*/ 0 h 156"/>
              <a:gd name="T30" fmla="*/ 17502 w 156"/>
              <a:gd name="T31" fmla="*/ 3604 h 156"/>
              <a:gd name="T32" fmla="*/ 13898 w 156"/>
              <a:gd name="T33" fmla="*/ 3604 h 156"/>
              <a:gd name="T34" fmla="*/ 3603 w 156"/>
              <a:gd name="T35" fmla="*/ 38095 h 156"/>
              <a:gd name="T36" fmla="*/ 3603 w 156"/>
              <a:gd name="T37" fmla="*/ 51994 h 156"/>
              <a:gd name="T38" fmla="*/ 3603 w 156"/>
              <a:gd name="T39" fmla="*/ 55598 h 156"/>
              <a:gd name="T40" fmla="*/ 17502 w 156"/>
              <a:gd name="T41" fmla="*/ 59201 h 15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56" h="156">
                <a:moveTo>
                  <a:pt x="34" y="115"/>
                </a:moveTo>
                <a:lnTo>
                  <a:pt x="34" y="115"/>
                </a:lnTo>
                <a:cubicBezTo>
                  <a:pt x="40" y="122"/>
                  <a:pt x="47" y="122"/>
                  <a:pt x="54" y="128"/>
                </a:cubicBezTo>
                <a:cubicBezTo>
                  <a:pt x="67" y="135"/>
                  <a:pt x="74" y="142"/>
                  <a:pt x="94" y="149"/>
                </a:cubicBezTo>
                <a:cubicBezTo>
                  <a:pt x="94" y="149"/>
                  <a:pt x="101" y="155"/>
                  <a:pt x="108" y="155"/>
                </a:cubicBezTo>
                <a:cubicBezTo>
                  <a:pt x="115" y="155"/>
                  <a:pt x="115" y="155"/>
                  <a:pt x="115" y="155"/>
                </a:cubicBezTo>
                <a:cubicBezTo>
                  <a:pt x="115" y="155"/>
                  <a:pt x="115" y="155"/>
                  <a:pt x="121" y="155"/>
                </a:cubicBezTo>
                <a:lnTo>
                  <a:pt x="128" y="155"/>
                </a:lnTo>
                <a:cubicBezTo>
                  <a:pt x="142" y="142"/>
                  <a:pt x="148" y="122"/>
                  <a:pt x="155" y="108"/>
                </a:cubicBezTo>
                <a:cubicBezTo>
                  <a:pt x="155" y="95"/>
                  <a:pt x="155" y="81"/>
                  <a:pt x="155" y="68"/>
                </a:cubicBezTo>
                <a:cubicBezTo>
                  <a:pt x="148" y="47"/>
                  <a:pt x="135" y="27"/>
                  <a:pt x="121" y="20"/>
                </a:cubicBezTo>
                <a:cubicBezTo>
                  <a:pt x="115" y="20"/>
                  <a:pt x="115" y="13"/>
                  <a:pt x="115" y="13"/>
                </a:cubicBezTo>
                <a:lnTo>
                  <a:pt x="108" y="13"/>
                </a:lnTo>
                <a:cubicBezTo>
                  <a:pt x="101" y="13"/>
                  <a:pt x="101" y="7"/>
                  <a:pt x="94" y="7"/>
                </a:cubicBezTo>
                <a:cubicBezTo>
                  <a:pt x="81" y="0"/>
                  <a:pt x="67" y="0"/>
                  <a:pt x="54" y="0"/>
                </a:cubicBezTo>
                <a:cubicBezTo>
                  <a:pt x="47" y="0"/>
                  <a:pt x="40" y="0"/>
                  <a:pt x="34" y="7"/>
                </a:cubicBezTo>
                <a:cubicBezTo>
                  <a:pt x="34" y="7"/>
                  <a:pt x="34" y="7"/>
                  <a:pt x="27" y="7"/>
                </a:cubicBezTo>
                <a:cubicBezTo>
                  <a:pt x="34" y="41"/>
                  <a:pt x="20" y="54"/>
                  <a:pt x="7" y="74"/>
                </a:cubicBezTo>
                <a:cubicBezTo>
                  <a:pt x="7" y="81"/>
                  <a:pt x="0" y="88"/>
                  <a:pt x="7" y="101"/>
                </a:cubicBezTo>
                <a:lnTo>
                  <a:pt x="7" y="108"/>
                </a:lnTo>
                <a:cubicBezTo>
                  <a:pt x="20" y="108"/>
                  <a:pt x="27" y="115"/>
                  <a:pt x="34" y="11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854" name="Freeform 542"/>
          <p:cNvSpPr>
            <a:spLocks noChangeArrowheads="1"/>
          </p:cNvSpPr>
          <p:nvPr/>
        </p:nvSpPr>
        <p:spPr bwMode="auto">
          <a:xfrm>
            <a:off x="9782175" y="4060032"/>
            <a:ext cx="72232" cy="55563"/>
          </a:xfrm>
          <a:custGeom>
            <a:avLst/>
            <a:gdLst>
              <a:gd name="T0" fmla="*/ 123149 w 277"/>
              <a:gd name="T1" fmla="*/ 42481 h 210"/>
              <a:gd name="T2" fmla="*/ 123149 w 277"/>
              <a:gd name="T3" fmla="*/ 42481 h 210"/>
              <a:gd name="T4" fmla="*/ 115843 w 277"/>
              <a:gd name="T5" fmla="*/ 31467 h 210"/>
              <a:gd name="T6" fmla="*/ 105407 w 277"/>
              <a:gd name="T7" fmla="*/ 31467 h 210"/>
              <a:gd name="T8" fmla="*/ 101754 w 277"/>
              <a:gd name="T9" fmla="*/ 31467 h 210"/>
              <a:gd name="T10" fmla="*/ 94970 w 277"/>
              <a:gd name="T11" fmla="*/ 31467 h 210"/>
              <a:gd name="T12" fmla="*/ 94970 w 277"/>
              <a:gd name="T13" fmla="*/ 31467 h 210"/>
              <a:gd name="T14" fmla="*/ 84534 w 277"/>
              <a:gd name="T15" fmla="*/ 31467 h 210"/>
              <a:gd name="T16" fmla="*/ 73576 w 277"/>
              <a:gd name="T17" fmla="*/ 17307 h 210"/>
              <a:gd name="T18" fmla="*/ 52703 w 277"/>
              <a:gd name="T19" fmla="*/ 3147 h 210"/>
              <a:gd name="T20" fmla="*/ 10436 w 277"/>
              <a:gd name="T21" fmla="*/ 0 h 210"/>
              <a:gd name="T22" fmla="*/ 3131 w 277"/>
              <a:gd name="T23" fmla="*/ 0 h 210"/>
              <a:gd name="T24" fmla="*/ 0 w 277"/>
              <a:gd name="T25" fmla="*/ 0 h 210"/>
              <a:gd name="T26" fmla="*/ 3131 w 277"/>
              <a:gd name="T27" fmla="*/ 28320 h 210"/>
              <a:gd name="T28" fmla="*/ 10436 w 277"/>
              <a:gd name="T29" fmla="*/ 31467 h 210"/>
              <a:gd name="T30" fmla="*/ 52703 w 277"/>
              <a:gd name="T31" fmla="*/ 35138 h 210"/>
              <a:gd name="T32" fmla="*/ 63140 w 277"/>
              <a:gd name="T33" fmla="*/ 38809 h 210"/>
              <a:gd name="T34" fmla="*/ 63140 w 277"/>
              <a:gd name="T35" fmla="*/ 95450 h 210"/>
              <a:gd name="T36" fmla="*/ 73576 w 277"/>
              <a:gd name="T37" fmla="*/ 91779 h 210"/>
              <a:gd name="T38" fmla="*/ 94970 w 277"/>
              <a:gd name="T39" fmla="*/ 88108 h 210"/>
              <a:gd name="T40" fmla="*/ 94970 w 277"/>
              <a:gd name="T41" fmla="*/ 88108 h 210"/>
              <a:gd name="T42" fmla="*/ 101754 w 277"/>
              <a:gd name="T43" fmla="*/ 91779 h 210"/>
              <a:gd name="T44" fmla="*/ 105407 w 277"/>
              <a:gd name="T45" fmla="*/ 99122 h 210"/>
              <a:gd name="T46" fmla="*/ 123149 w 277"/>
              <a:gd name="T47" fmla="*/ 109611 h 210"/>
              <a:gd name="T48" fmla="*/ 133585 w 277"/>
              <a:gd name="T49" fmla="*/ 109611 h 210"/>
              <a:gd name="T50" fmla="*/ 144021 w 277"/>
              <a:gd name="T51" fmla="*/ 109611 h 210"/>
              <a:gd name="T52" fmla="*/ 144021 w 277"/>
              <a:gd name="T53" fmla="*/ 105939 h 210"/>
              <a:gd name="T54" fmla="*/ 144021 w 277"/>
              <a:gd name="T55" fmla="*/ 88108 h 210"/>
              <a:gd name="T56" fmla="*/ 133585 w 277"/>
              <a:gd name="T57" fmla="*/ 63459 h 210"/>
              <a:gd name="T58" fmla="*/ 123149 w 277"/>
              <a:gd name="T59" fmla="*/ 42481 h 21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277" h="210">
                <a:moveTo>
                  <a:pt x="236" y="81"/>
                </a:moveTo>
                <a:lnTo>
                  <a:pt x="236" y="81"/>
                </a:lnTo>
                <a:cubicBezTo>
                  <a:pt x="229" y="74"/>
                  <a:pt x="229" y="67"/>
                  <a:pt x="222" y="60"/>
                </a:cubicBezTo>
                <a:cubicBezTo>
                  <a:pt x="202" y="60"/>
                  <a:pt x="202" y="60"/>
                  <a:pt x="202" y="60"/>
                </a:cubicBezTo>
                <a:cubicBezTo>
                  <a:pt x="195" y="60"/>
                  <a:pt x="195" y="60"/>
                  <a:pt x="195" y="60"/>
                </a:cubicBezTo>
                <a:cubicBezTo>
                  <a:pt x="182" y="60"/>
                  <a:pt x="182" y="60"/>
                  <a:pt x="182" y="60"/>
                </a:cubicBezTo>
                <a:cubicBezTo>
                  <a:pt x="162" y="60"/>
                  <a:pt x="162" y="60"/>
                  <a:pt x="162" y="60"/>
                </a:cubicBezTo>
                <a:cubicBezTo>
                  <a:pt x="162" y="47"/>
                  <a:pt x="148" y="40"/>
                  <a:pt x="141" y="33"/>
                </a:cubicBezTo>
                <a:cubicBezTo>
                  <a:pt x="128" y="20"/>
                  <a:pt x="114" y="13"/>
                  <a:pt x="101" y="6"/>
                </a:cubicBezTo>
                <a:cubicBezTo>
                  <a:pt x="74" y="0"/>
                  <a:pt x="47" y="0"/>
                  <a:pt x="20" y="0"/>
                </a:cubicBezTo>
                <a:cubicBezTo>
                  <a:pt x="13" y="0"/>
                  <a:pt x="13" y="0"/>
                  <a:pt x="6" y="0"/>
                </a:cubicBezTo>
                <a:cubicBezTo>
                  <a:pt x="0" y="0"/>
                  <a:pt x="0" y="0"/>
                  <a:pt x="0" y="0"/>
                </a:cubicBezTo>
                <a:cubicBezTo>
                  <a:pt x="0" y="27"/>
                  <a:pt x="0" y="40"/>
                  <a:pt x="6" y="54"/>
                </a:cubicBezTo>
                <a:cubicBezTo>
                  <a:pt x="6" y="54"/>
                  <a:pt x="13" y="60"/>
                  <a:pt x="20" y="60"/>
                </a:cubicBezTo>
                <a:cubicBezTo>
                  <a:pt x="40" y="67"/>
                  <a:pt x="67" y="67"/>
                  <a:pt x="101" y="67"/>
                </a:cubicBezTo>
                <a:cubicBezTo>
                  <a:pt x="108" y="74"/>
                  <a:pt x="114" y="74"/>
                  <a:pt x="121" y="74"/>
                </a:cubicBezTo>
                <a:cubicBezTo>
                  <a:pt x="121" y="182"/>
                  <a:pt x="121" y="182"/>
                  <a:pt x="121" y="182"/>
                </a:cubicBezTo>
                <a:cubicBezTo>
                  <a:pt x="128" y="182"/>
                  <a:pt x="135" y="175"/>
                  <a:pt x="141" y="175"/>
                </a:cubicBezTo>
                <a:cubicBezTo>
                  <a:pt x="162" y="162"/>
                  <a:pt x="175" y="162"/>
                  <a:pt x="182" y="168"/>
                </a:cubicBezTo>
                <a:cubicBezTo>
                  <a:pt x="189" y="175"/>
                  <a:pt x="189" y="175"/>
                  <a:pt x="195" y="175"/>
                </a:cubicBezTo>
                <a:cubicBezTo>
                  <a:pt x="195" y="182"/>
                  <a:pt x="202" y="189"/>
                  <a:pt x="202" y="189"/>
                </a:cubicBezTo>
                <a:cubicBezTo>
                  <a:pt x="209" y="196"/>
                  <a:pt x="222" y="202"/>
                  <a:pt x="236" y="209"/>
                </a:cubicBezTo>
                <a:cubicBezTo>
                  <a:pt x="243" y="209"/>
                  <a:pt x="249" y="209"/>
                  <a:pt x="256" y="209"/>
                </a:cubicBezTo>
                <a:cubicBezTo>
                  <a:pt x="263" y="209"/>
                  <a:pt x="270" y="209"/>
                  <a:pt x="276" y="209"/>
                </a:cubicBezTo>
                <a:cubicBezTo>
                  <a:pt x="276" y="202"/>
                  <a:pt x="276" y="202"/>
                  <a:pt x="276" y="202"/>
                </a:cubicBezTo>
                <a:cubicBezTo>
                  <a:pt x="276" y="189"/>
                  <a:pt x="276" y="175"/>
                  <a:pt x="276" y="168"/>
                </a:cubicBezTo>
                <a:cubicBezTo>
                  <a:pt x="270" y="148"/>
                  <a:pt x="270" y="135"/>
                  <a:pt x="256" y="121"/>
                </a:cubicBezTo>
                <a:cubicBezTo>
                  <a:pt x="249" y="108"/>
                  <a:pt x="243" y="101"/>
                  <a:pt x="236" y="8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855" name="Freeform 543"/>
          <p:cNvSpPr>
            <a:spLocks noChangeArrowheads="1"/>
          </p:cNvSpPr>
          <p:nvPr/>
        </p:nvSpPr>
        <p:spPr bwMode="auto">
          <a:xfrm>
            <a:off x="9717088" y="4224338"/>
            <a:ext cx="41275" cy="43657"/>
          </a:xfrm>
          <a:custGeom>
            <a:avLst/>
            <a:gdLst>
              <a:gd name="T0" fmla="*/ 28935 w 157"/>
              <a:gd name="T1" fmla="*/ 0 h 169"/>
              <a:gd name="T2" fmla="*/ 28935 w 157"/>
              <a:gd name="T3" fmla="*/ 0 h 169"/>
              <a:gd name="T4" fmla="*/ 17887 w 157"/>
              <a:gd name="T5" fmla="*/ 3096 h 169"/>
              <a:gd name="T6" fmla="*/ 3683 w 157"/>
              <a:gd name="T7" fmla="*/ 13930 h 169"/>
              <a:gd name="T8" fmla="*/ 3683 w 157"/>
              <a:gd name="T9" fmla="*/ 27860 h 169"/>
              <a:gd name="T10" fmla="*/ 17887 w 157"/>
              <a:gd name="T11" fmla="*/ 52108 h 169"/>
              <a:gd name="T12" fmla="*/ 28935 w 157"/>
              <a:gd name="T13" fmla="*/ 62427 h 169"/>
              <a:gd name="T14" fmla="*/ 43139 w 157"/>
              <a:gd name="T15" fmla="*/ 72745 h 169"/>
              <a:gd name="T16" fmla="*/ 53661 w 157"/>
              <a:gd name="T17" fmla="*/ 79968 h 169"/>
              <a:gd name="T18" fmla="*/ 64183 w 157"/>
              <a:gd name="T19" fmla="*/ 86675 h 169"/>
              <a:gd name="T20" fmla="*/ 74705 w 157"/>
              <a:gd name="T21" fmla="*/ 69650 h 169"/>
              <a:gd name="T22" fmla="*/ 78387 w 157"/>
              <a:gd name="T23" fmla="*/ 38178 h 169"/>
              <a:gd name="T24" fmla="*/ 74705 w 157"/>
              <a:gd name="T25" fmla="*/ 38178 h 169"/>
              <a:gd name="T26" fmla="*/ 53661 w 157"/>
              <a:gd name="T27" fmla="*/ 44885 h 169"/>
              <a:gd name="T28" fmla="*/ 43139 w 157"/>
              <a:gd name="T29" fmla="*/ 44885 h 169"/>
              <a:gd name="T30" fmla="*/ 39457 w 157"/>
              <a:gd name="T31" fmla="*/ 0 h 169"/>
              <a:gd name="T32" fmla="*/ 28935 w 157"/>
              <a:gd name="T33" fmla="*/ 0 h 16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57" h="169">
                <a:moveTo>
                  <a:pt x="55" y="0"/>
                </a:moveTo>
                <a:lnTo>
                  <a:pt x="55" y="0"/>
                </a:lnTo>
                <a:cubicBezTo>
                  <a:pt x="48" y="0"/>
                  <a:pt x="41" y="6"/>
                  <a:pt x="34" y="6"/>
                </a:cubicBezTo>
                <a:cubicBezTo>
                  <a:pt x="21" y="13"/>
                  <a:pt x="7" y="20"/>
                  <a:pt x="7" y="27"/>
                </a:cubicBezTo>
                <a:cubicBezTo>
                  <a:pt x="0" y="40"/>
                  <a:pt x="0" y="47"/>
                  <a:pt x="7" y="54"/>
                </a:cubicBezTo>
                <a:cubicBezTo>
                  <a:pt x="14" y="74"/>
                  <a:pt x="21" y="87"/>
                  <a:pt x="34" y="101"/>
                </a:cubicBezTo>
                <a:cubicBezTo>
                  <a:pt x="41" y="108"/>
                  <a:pt x="48" y="114"/>
                  <a:pt x="55" y="121"/>
                </a:cubicBezTo>
                <a:cubicBezTo>
                  <a:pt x="68" y="128"/>
                  <a:pt x="75" y="141"/>
                  <a:pt x="82" y="141"/>
                </a:cubicBezTo>
                <a:cubicBezTo>
                  <a:pt x="88" y="148"/>
                  <a:pt x="95" y="155"/>
                  <a:pt x="102" y="155"/>
                </a:cubicBezTo>
                <a:cubicBezTo>
                  <a:pt x="109" y="162"/>
                  <a:pt x="115" y="168"/>
                  <a:pt x="122" y="168"/>
                </a:cubicBezTo>
                <a:cubicBezTo>
                  <a:pt x="129" y="155"/>
                  <a:pt x="136" y="141"/>
                  <a:pt x="142" y="135"/>
                </a:cubicBezTo>
                <a:cubicBezTo>
                  <a:pt x="149" y="114"/>
                  <a:pt x="156" y="101"/>
                  <a:pt x="149" y="74"/>
                </a:cubicBezTo>
                <a:cubicBezTo>
                  <a:pt x="142" y="74"/>
                  <a:pt x="142" y="74"/>
                  <a:pt x="142" y="74"/>
                </a:cubicBezTo>
                <a:cubicBezTo>
                  <a:pt x="122" y="81"/>
                  <a:pt x="109" y="81"/>
                  <a:pt x="102" y="87"/>
                </a:cubicBezTo>
                <a:cubicBezTo>
                  <a:pt x="95" y="87"/>
                  <a:pt x="88" y="87"/>
                  <a:pt x="82" y="87"/>
                </a:cubicBezTo>
                <a:cubicBezTo>
                  <a:pt x="68" y="81"/>
                  <a:pt x="68" y="54"/>
                  <a:pt x="75" y="0"/>
                </a:cubicBezTo>
                <a:cubicBezTo>
                  <a:pt x="68" y="0"/>
                  <a:pt x="61" y="0"/>
                  <a:pt x="55"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856" name="Freeform 544"/>
          <p:cNvSpPr>
            <a:spLocks noChangeArrowheads="1"/>
          </p:cNvSpPr>
          <p:nvPr/>
        </p:nvSpPr>
        <p:spPr bwMode="auto">
          <a:xfrm>
            <a:off x="9783763" y="4294188"/>
            <a:ext cx="103982" cy="84932"/>
          </a:xfrm>
          <a:custGeom>
            <a:avLst/>
            <a:gdLst>
              <a:gd name="T0" fmla="*/ 180076 w 400"/>
              <a:gd name="T1" fmla="*/ 133744 h 325"/>
              <a:gd name="T2" fmla="*/ 180076 w 400"/>
              <a:gd name="T3" fmla="*/ 133744 h 325"/>
              <a:gd name="T4" fmla="*/ 197301 w 400"/>
              <a:gd name="T5" fmla="*/ 123295 h 325"/>
              <a:gd name="T6" fmla="*/ 208262 w 400"/>
              <a:gd name="T7" fmla="*/ 116503 h 325"/>
              <a:gd name="T8" fmla="*/ 197301 w 400"/>
              <a:gd name="T9" fmla="*/ 116503 h 325"/>
              <a:gd name="T10" fmla="*/ 180076 w 400"/>
              <a:gd name="T11" fmla="*/ 116503 h 325"/>
              <a:gd name="T12" fmla="*/ 155022 w 400"/>
              <a:gd name="T13" fmla="*/ 77321 h 325"/>
              <a:gd name="T14" fmla="*/ 140929 w 400"/>
              <a:gd name="T15" fmla="*/ 80978 h 325"/>
              <a:gd name="T16" fmla="*/ 130490 w 400"/>
              <a:gd name="T17" fmla="*/ 80978 h 325"/>
              <a:gd name="T18" fmla="*/ 120051 w 400"/>
              <a:gd name="T19" fmla="*/ 74186 h 325"/>
              <a:gd name="T20" fmla="*/ 102304 w 400"/>
              <a:gd name="T21" fmla="*/ 60080 h 325"/>
              <a:gd name="T22" fmla="*/ 98650 w 400"/>
              <a:gd name="T23" fmla="*/ 56423 h 325"/>
              <a:gd name="T24" fmla="*/ 91865 w 400"/>
              <a:gd name="T25" fmla="*/ 49109 h 325"/>
              <a:gd name="T26" fmla="*/ 91865 w 400"/>
              <a:gd name="T27" fmla="*/ 49109 h 325"/>
              <a:gd name="T28" fmla="*/ 70465 w 400"/>
              <a:gd name="T29" fmla="*/ 31869 h 325"/>
              <a:gd name="T30" fmla="*/ 63679 w 400"/>
              <a:gd name="T31" fmla="*/ 28212 h 325"/>
              <a:gd name="T32" fmla="*/ 67333 w 400"/>
              <a:gd name="T33" fmla="*/ 0 h 325"/>
              <a:gd name="T34" fmla="*/ 49586 w 400"/>
              <a:gd name="T35" fmla="*/ 3135 h 325"/>
              <a:gd name="T36" fmla="*/ 31840 w 400"/>
              <a:gd name="T37" fmla="*/ 14106 h 325"/>
              <a:gd name="T38" fmla="*/ 25054 w 400"/>
              <a:gd name="T39" fmla="*/ 14106 h 325"/>
              <a:gd name="T40" fmla="*/ 21400 w 400"/>
              <a:gd name="T41" fmla="*/ 31869 h 325"/>
              <a:gd name="T42" fmla="*/ 7307 w 400"/>
              <a:gd name="T43" fmla="*/ 60080 h 325"/>
              <a:gd name="T44" fmla="*/ 0 w 400"/>
              <a:gd name="T45" fmla="*/ 66872 h 325"/>
              <a:gd name="T46" fmla="*/ 7307 w 400"/>
              <a:gd name="T47" fmla="*/ 66872 h 325"/>
              <a:gd name="T48" fmla="*/ 31840 w 400"/>
              <a:gd name="T49" fmla="*/ 60080 h 325"/>
              <a:gd name="T50" fmla="*/ 49586 w 400"/>
              <a:gd name="T51" fmla="*/ 88292 h 325"/>
              <a:gd name="T52" fmla="*/ 70465 w 400"/>
              <a:gd name="T53" fmla="*/ 112846 h 325"/>
              <a:gd name="T54" fmla="*/ 91865 w 400"/>
              <a:gd name="T55" fmla="*/ 130609 h 325"/>
              <a:gd name="T56" fmla="*/ 91865 w 400"/>
              <a:gd name="T57" fmla="*/ 130609 h 325"/>
              <a:gd name="T58" fmla="*/ 98650 w 400"/>
              <a:gd name="T59" fmla="*/ 133744 h 325"/>
              <a:gd name="T60" fmla="*/ 102304 w 400"/>
              <a:gd name="T61" fmla="*/ 141058 h 325"/>
              <a:gd name="T62" fmla="*/ 120051 w 400"/>
              <a:gd name="T63" fmla="*/ 151507 h 325"/>
              <a:gd name="T64" fmla="*/ 130490 w 400"/>
              <a:gd name="T65" fmla="*/ 161955 h 325"/>
              <a:gd name="T66" fmla="*/ 140929 w 400"/>
              <a:gd name="T67" fmla="*/ 165613 h 325"/>
              <a:gd name="T68" fmla="*/ 140929 w 400"/>
              <a:gd name="T69" fmla="*/ 169270 h 325"/>
              <a:gd name="T70" fmla="*/ 180076 w 400"/>
              <a:gd name="T71" fmla="*/ 133744 h 32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400" h="325">
                <a:moveTo>
                  <a:pt x="345" y="256"/>
                </a:moveTo>
                <a:lnTo>
                  <a:pt x="345" y="256"/>
                </a:lnTo>
                <a:cubicBezTo>
                  <a:pt x="351" y="250"/>
                  <a:pt x="365" y="243"/>
                  <a:pt x="378" y="236"/>
                </a:cubicBezTo>
                <a:cubicBezTo>
                  <a:pt x="385" y="229"/>
                  <a:pt x="392" y="229"/>
                  <a:pt x="399" y="223"/>
                </a:cubicBezTo>
                <a:cubicBezTo>
                  <a:pt x="392" y="223"/>
                  <a:pt x="385" y="223"/>
                  <a:pt x="378" y="223"/>
                </a:cubicBezTo>
                <a:cubicBezTo>
                  <a:pt x="365" y="229"/>
                  <a:pt x="351" y="229"/>
                  <a:pt x="345" y="223"/>
                </a:cubicBezTo>
                <a:cubicBezTo>
                  <a:pt x="297" y="216"/>
                  <a:pt x="324" y="162"/>
                  <a:pt x="297" y="148"/>
                </a:cubicBezTo>
                <a:cubicBezTo>
                  <a:pt x="284" y="155"/>
                  <a:pt x="277" y="155"/>
                  <a:pt x="270" y="155"/>
                </a:cubicBezTo>
                <a:cubicBezTo>
                  <a:pt x="264" y="155"/>
                  <a:pt x="257" y="155"/>
                  <a:pt x="250" y="155"/>
                </a:cubicBezTo>
                <a:cubicBezTo>
                  <a:pt x="243" y="155"/>
                  <a:pt x="237" y="148"/>
                  <a:pt x="230" y="142"/>
                </a:cubicBezTo>
                <a:cubicBezTo>
                  <a:pt x="216" y="135"/>
                  <a:pt x="210" y="128"/>
                  <a:pt x="196" y="115"/>
                </a:cubicBezTo>
                <a:cubicBezTo>
                  <a:pt x="189" y="108"/>
                  <a:pt x="189" y="108"/>
                  <a:pt x="189" y="108"/>
                </a:cubicBezTo>
                <a:cubicBezTo>
                  <a:pt x="183" y="101"/>
                  <a:pt x="183" y="101"/>
                  <a:pt x="176" y="94"/>
                </a:cubicBezTo>
                <a:cubicBezTo>
                  <a:pt x="162" y="81"/>
                  <a:pt x="149" y="74"/>
                  <a:pt x="135" y="61"/>
                </a:cubicBezTo>
                <a:cubicBezTo>
                  <a:pt x="129" y="61"/>
                  <a:pt x="129" y="54"/>
                  <a:pt x="122" y="54"/>
                </a:cubicBezTo>
                <a:cubicBezTo>
                  <a:pt x="129" y="40"/>
                  <a:pt x="129" y="20"/>
                  <a:pt x="129" y="0"/>
                </a:cubicBezTo>
                <a:cubicBezTo>
                  <a:pt x="115" y="0"/>
                  <a:pt x="102" y="6"/>
                  <a:pt x="95" y="6"/>
                </a:cubicBezTo>
                <a:cubicBezTo>
                  <a:pt x="81" y="13"/>
                  <a:pt x="68" y="20"/>
                  <a:pt x="61" y="27"/>
                </a:cubicBezTo>
                <a:cubicBezTo>
                  <a:pt x="54" y="27"/>
                  <a:pt x="54" y="27"/>
                  <a:pt x="48" y="27"/>
                </a:cubicBezTo>
                <a:cubicBezTo>
                  <a:pt x="41" y="40"/>
                  <a:pt x="41" y="47"/>
                  <a:pt x="41" y="61"/>
                </a:cubicBezTo>
                <a:cubicBezTo>
                  <a:pt x="34" y="81"/>
                  <a:pt x="27" y="101"/>
                  <a:pt x="14" y="115"/>
                </a:cubicBezTo>
                <a:cubicBezTo>
                  <a:pt x="14" y="121"/>
                  <a:pt x="7" y="121"/>
                  <a:pt x="0" y="128"/>
                </a:cubicBezTo>
                <a:cubicBezTo>
                  <a:pt x="7" y="128"/>
                  <a:pt x="14" y="128"/>
                  <a:pt x="14" y="128"/>
                </a:cubicBezTo>
                <a:cubicBezTo>
                  <a:pt x="34" y="121"/>
                  <a:pt x="48" y="121"/>
                  <a:pt x="61" y="115"/>
                </a:cubicBezTo>
                <a:cubicBezTo>
                  <a:pt x="68" y="135"/>
                  <a:pt x="81" y="148"/>
                  <a:pt x="95" y="169"/>
                </a:cubicBezTo>
                <a:cubicBezTo>
                  <a:pt x="102" y="182"/>
                  <a:pt x="122" y="202"/>
                  <a:pt x="135" y="216"/>
                </a:cubicBezTo>
                <a:cubicBezTo>
                  <a:pt x="149" y="229"/>
                  <a:pt x="162" y="236"/>
                  <a:pt x="176" y="250"/>
                </a:cubicBezTo>
                <a:cubicBezTo>
                  <a:pt x="183" y="256"/>
                  <a:pt x="183" y="256"/>
                  <a:pt x="189" y="256"/>
                </a:cubicBezTo>
                <a:cubicBezTo>
                  <a:pt x="189" y="263"/>
                  <a:pt x="196" y="263"/>
                  <a:pt x="196" y="270"/>
                </a:cubicBezTo>
                <a:cubicBezTo>
                  <a:pt x="210" y="277"/>
                  <a:pt x="216" y="283"/>
                  <a:pt x="230" y="290"/>
                </a:cubicBezTo>
                <a:cubicBezTo>
                  <a:pt x="237" y="297"/>
                  <a:pt x="243" y="304"/>
                  <a:pt x="250" y="310"/>
                </a:cubicBezTo>
                <a:cubicBezTo>
                  <a:pt x="257" y="310"/>
                  <a:pt x="264" y="317"/>
                  <a:pt x="270" y="317"/>
                </a:cubicBezTo>
                <a:cubicBezTo>
                  <a:pt x="270" y="324"/>
                  <a:pt x="270" y="324"/>
                  <a:pt x="270" y="324"/>
                </a:cubicBezTo>
                <a:cubicBezTo>
                  <a:pt x="284" y="290"/>
                  <a:pt x="318" y="270"/>
                  <a:pt x="345" y="256"/>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857" name="Freeform 545"/>
          <p:cNvSpPr>
            <a:spLocks noChangeArrowheads="1"/>
          </p:cNvSpPr>
          <p:nvPr/>
        </p:nvSpPr>
        <p:spPr bwMode="auto">
          <a:xfrm>
            <a:off x="9827419" y="4139407"/>
            <a:ext cx="45244" cy="46831"/>
          </a:xfrm>
          <a:custGeom>
            <a:avLst/>
            <a:gdLst>
              <a:gd name="T0" fmla="*/ 52368 w 177"/>
              <a:gd name="T1" fmla="*/ 3084 h 183"/>
              <a:gd name="T2" fmla="*/ 52368 w 177"/>
              <a:gd name="T3" fmla="*/ 3084 h 183"/>
              <a:gd name="T4" fmla="*/ 41998 w 177"/>
              <a:gd name="T5" fmla="*/ 6683 h 183"/>
              <a:gd name="T6" fmla="*/ 31628 w 177"/>
              <a:gd name="T7" fmla="*/ 13880 h 183"/>
              <a:gd name="T8" fmla="*/ 13999 w 177"/>
              <a:gd name="T9" fmla="*/ 30844 h 183"/>
              <a:gd name="T10" fmla="*/ 10370 w 177"/>
              <a:gd name="T11" fmla="*/ 41639 h 183"/>
              <a:gd name="T12" fmla="*/ 3629 w 177"/>
              <a:gd name="T13" fmla="*/ 55519 h 183"/>
              <a:gd name="T14" fmla="*/ 3629 w 177"/>
              <a:gd name="T15" fmla="*/ 58603 h 183"/>
              <a:gd name="T16" fmla="*/ 0 w 177"/>
              <a:gd name="T17" fmla="*/ 65800 h 183"/>
              <a:gd name="T18" fmla="*/ 3629 w 177"/>
              <a:gd name="T19" fmla="*/ 65800 h 183"/>
              <a:gd name="T20" fmla="*/ 3629 w 177"/>
              <a:gd name="T21" fmla="*/ 69399 h 183"/>
              <a:gd name="T22" fmla="*/ 10370 w 177"/>
              <a:gd name="T23" fmla="*/ 72483 h 183"/>
              <a:gd name="T24" fmla="*/ 13999 w 177"/>
              <a:gd name="T25" fmla="*/ 76082 h 183"/>
              <a:gd name="T26" fmla="*/ 31628 w 177"/>
              <a:gd name="T27" fmla="*/ 83279 h 183"/>
              <a:gd name="T28" fmla="*/ 41998 w 177"/>
              <a:gd name="T29" fmla="*/ 89961 h 183"/>
              <a:gd name="T30" fmla="*/ 52368 w 177"/>
              <a:gd name="T31" fmla="*/ 89961 h 183"/>
              <a:gd name="T32" fmla="*/ 91256 w 177"/>
              <a:gd name="T33" fmla="*/ 89961 h 183"/>
              <a:gd name="T34" fmla="*/ 91256 w 177"/>
              <a:gd name="T35" fmla="*/ 89961 h 183"/>
              <a:gd name="T36" fmla="*/ 91256 w 177"/>
              <a:gd name="T37" fmla="*/ 3084 h 183"/>
              <a:gd name="T38" fmla="*/ 91256 w 177"/>
              <a:gd name="T39" fmla="*/ 3084 h 183"/>
              <a:gd name="T40" fmla="*/ 52368 w 177"/>
              <a:gd name="T41" fmla="*/ 3084 h 18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77" h="183">
                <a:moveTo>
                  <a:pt x="101" y="6"/>
                </a:moveTo>
                <a:lnTo>
                  <a:pt x="101" y="6"/>
                </a:lnTo>
                <a:cubicBezTo>
                  <a:pt x="95" y="13"/>
                  <a:pt x="88" y="13"/>
                  <a:pt x="81" y="13"/>
                </a:cubicBezTo>
                <a:cubicBezTo>
                  <a:pt x="74" y="20"/>
                  <a:pt x="68" y="20"/>
                  <a:pt x="61" y="27"/>
                </a:cubicBezTo>
                <a:cubicBezTo>
                  <a:pt x="47" y="33"/>
                  <a:pt x="41" y="47"/>
                  <a:pt x="27" y="60"/>
                </a:cubicBezTo>
                <a:cubicBezTo>
                  <a:pt x="27" y="67"/>
                  <a:pt x="20" y="74"/>
                  <a:pt x="20" y="81"/>
                </a:cubicBezTo>
                <a:cubicBezTo>
                  <a:pt x="14" y="87"/>
                  <a:pt x="14" y="94"/>
                  <a:pt x="7" y="108"/>
                </a:cubicBezTo>
                <a:cubicBezTo>
                  <a:pt x="7" y="108"/>
                  <a:pt x="7" y="108"/>
                  <a:pt x="7" y="114"/>
                </a:cubicBezTo>
                <a:cubicBezTo>
                  <a:pt x="7" y="114"/>
                  <a:pt x="7" y="121"/>
                  <a:pt x="0" y="128"/>
                </a:cubicBezTo>
                <a:cubicBezTo>
                  <a:pt x="7" y="128"/>
                  <a:pt x="7" y="128"/>
                  <a:pt x="7" y="128"/>
                </a:cubicBezTo>
                <a:cubicBezTo>
                  <a:pt x="7" y="135"/>
                  <a:pt x="7" y="135"/>
                  <a:pt x="7" y="135"/>
                </a:cubicBezTo>
                <a:cubicBezTo>
                  <a:pt x="14" y="135"/>
                  <a:pt x="14" y="135"/>
                  <a:pt x="20" y="141"/>
                </a:cubicBezTo>
                <a:cubicBezTo>
                  <a:pt x="20" y="141"/>
                  <a:pt x="27" y="141"/>
                  <a:pt x="27" y="148"/>
                </a:cubicBezTo>
                <a:cubicBezTo>
                  <a:pt x="41" y="155"/>
                  <a:pt x="47" y="162"/>
                  <a:pt x="61" y="162"/>
                </a:cubicBezTo>
                <a:cubicBezTo>
                  <a:pt x="68" y="168"/>
                  <a:pt x="74" y="168"/>
                  <a:pt x="81" y="175"/>
                </a:cubicBezTo>
                <a:cubicBezTo>
                  <a:pt x="88" y="175"/>
                  <a:pt x="95" y="175"/>
                  <a:pt x="101" y="175"/>
                </a:cubicBezTo>
                <a:cubicBezTo>
                  <a:pt x="122" y="182"/>
                  <a:pt x="142" y="182"/>
                  <a:pt x="176" y="175"/>
                </a:cubicBezTo>
                <a:cubicBezTo>
                  <a:pt x="176" y="6"/>
                  <a:pt x="176" y="6"/>
                  <a:pt x="176" y="6"/>
                </a:cubicBezTo>
                <a:cubicBezTo>
                  <a:pt x="149" y="0"/>
                  <a:pt x="122" y="6"/>
                  <a:pt x="101" y="6"/>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877" name="Freeform 565"/>
          <p:cNvSpPr>
            <a:spLocks noChangeArrowheads="1"/>
          </p:cNvSpPr>
          <p:nvPr/>
        </p:nvSpPr>
        <p:spPr bwMode="auto">
          <a:xfrm>
            <a:off x="9706769" y="4429919"/>
            <a:ext cx="26194" cy="38894"/>
          </a:xfrm>
          <a:custGeom>
            <a:avLst/>
            <a:gdLst>
              <a:gd name="T0" fmla="*/ 0 w 102"/>
              <a:gd name="T1" fmla="*/ 0 h 149"/>
              <a:gd name="T2" fmla="*/ 0 w 102"/>
              <a:gd name="T3" fmla="*/ 0 h 149"/>
              <a:gd name="T4" fmla="*/ 10347 w 102"/>
              <a:gd name="T5" fmla="*/ 38745 h 149"/>
              <a:gd name="T6" fmla="*/ 24316 w 102"/>
              <a:gd name="T7" fmla="*/ 56546 h 149"/>
              <a:gd name="T8" fmla="*/ 38285 w 102"/>
              <a:gd name="T9" fmla="*/ 67018 h 149"/>
              <a:gd name="T10" fmla="*/ 49149 w 102"/>
              <a:gd name="T11" fmla="*/ 73824 h 149"/>
              <a:gd name="T12" fmla="*/ 52254 w 102"/>
              <a:gd name="T13" fmla="*/ 77489 h 149"/>
              <a:gd name="T14" fmla="*/ 49149 w 102"/>
              <a:gd name="T15" fmla="*/ 59688 h 149"/>
              <a:gd name="T16" fmla="*/ 38285 w 102"/>
              <a:gd name="T17" fmla="*/ 31415 h 149"/>
              <a:gd name="T18" fmla="*/ 24316 w 102"/>
              <a:gd name="T19" fmla="*/ 14137 h 149"/>
              <a:gd name="T20" fmla="*/ 10347 w 102"/>
              <a:gd name="T21" fmla="*/ 3141 h 149"/>
              <a:gd name="T22" fmla="*/ 0 w 102"/>
              <a:gd name="T23" fmla="*/ 0 h 14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02" h="149">
                <a:moveTo>
                  <a:pt x="0" y="0"/>
                </a:moveTo>
                <a:lnTo>
                  <a:pt x="0" y="0"/>
                </a:lnTo>
                <a:cubicBezTo>
                  <a:pt x="0" y="33"/>
                  <a:pt x="7" y="60"/>
                  <a:pt x="20" y="74"/>
                </a:cubicBezTo>
                <a:cubicBezTo>
                  <a:pt x="27" y="87"/>
                  <a:pt x="34" y="101"/>
                  <a:pt x="47" y="108"/>
                </a:cubicBezTo>
                <a:cubicBezTo>
                  <a:pt x="54" y="114"/>
                  <a:pt x="68" y="121"/>
                  <a:pt x="74" y="128"/>
                </a:cubicBezTo>
                <a:cubicBezTo>
                  <a:pt x="81" y="135"/>
                  <a:pt x="88" y="135"/>
                  <a:pt x="95" y="141"/>
                </a:cubicBezTo>
                <a:cubicBezTo>
                  <a:pt x="101" y="141"/>
                  <a:pt x="101" y="148"/>
                  <a:pt x="101" y="148"/>
                </a:cubicBezTo>
                <a:cubicBezTo>
                  <a:pt x="101" y="135"/>
                  <a:pt x="101" y="128"/>
                  <a:pt x="95" y="114"/>
                </a:cubicBezTo>
                <a:cubicBezTo>
                  <a:pt x="95" y="94"/>
                  <a:pt x="88" y="81"/>
                  <a:pt x="74" y="60"/>
                </a:cubicBezTo>
                <a:cubicBezTo>
                  <a:pt x="68" y="47"/>
                  <a:pt x="61" y="40"/>
                  <a:pt x="47" y="27"/>
                </a:cubicBezTo>
                <a:cubicBezTo>
                  <a:pt x="40" y="20"/>
                  <a:pt x="27" y="13"/>
                  <a:pt x="20" y="6"/>
                </a:cubicBezTo>
                <a:cubicBezTo>
                  <a:pt x="13" y="6"/>
                  <a:pt x="7" y="0"/>
                  <a:pt x="0"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880" name="Freeform 568"/>
          <p:cNvSpPr>
            <a:spLocks noChangeArrowheads="1"/>
          </p:cNvSpPr>
          <p:nvPr/>
        </p:nvSpPr>
        <p:spPr bwMode="auto">
          <a:xfrm>
            <a:off x="8060532" y="3858419"/>
            <a:ext cx="40481" cy="26194"/>
          </a:xfrm>
          <a:custGeom>
            <a:avLst/>
            <a:gdLst>
              <a:gd name="T0" fmla="*/ 34488 w 156"/>
              <a:gd name="T1" fmla="*/ 52257 h 102"/>
              <a:gd name="T2" fmla="*/ 34488 w 156"/>
              <a:gd name="T3" fmla="*/ 52257 h 102"/>
              <a:gd name="T4" fmla="*/ 62285 w 156"/>
              <a:gd name="T5" fmla="*/ 49152 h 102"/>
              <a:gd name="T6" fmla="*/ 62285 w 156"/>
              <a:gd name="T7" fmla="*/ 49152 h 102"/>
              <a:gd name="T8" fmla="*/ 76183 w 156"/>
              <a:gd name="T9" fmla="*/ 38287 h 102"/>
              <a:gd name="T10" fmla="*/ 62285 w 156"/>
              <a:gd name="T11" fmla="*/ 7243 h 102"/>
              <a:gd name="T12" fmla="*/ 62285 w 156"/>
              <a:gd name="T13" fmla="*/ 7243 h 102"/>
              <a:gd name="T14" fmla="*/ 51990 w 156"/>
              <a:gd name="T15" fmla="*/ 0 h 102"/>
              <a:gd name="T16" fmla="*/ 38092 w 156"/>
              <a:gd name="T17" fmla="*/ 27939 h 102"/>
              <a:gd name="T18" fmla="*/ 34488 w 156"/>
              <a:gd name="T19" fmla="*/ 24317 h 102"/>
              <a:gd name="T20" fmla="*/ 3603 w 156"/>
              <a:gd name="T21" fmla="*/ 31561 h 102"/>
              <a:gd name="T22" fmla="*/ 0 w 156"/>
              <a:gd name="T23" fmla="*/ 52257 h 102"/>
              <a:gd name="T24" fmla="*/ 3603 w 156"/>
              <a:gd name="T25" fmla="*/ 52257 h 102"/>
              <a:gd name="T26" fmla="*/ 34488 w 156"/>
              <a:gd name="T27" fmla="*/ 52257 h 10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56" h="102">
                <a:moveTo>
                  <a:pt x="67" y="101"/>
                </a:moveTo>
                <a:lnTo>
                  <a:pt x="67" y="101"/>
                </a:lnTo>
                <a:cubicBezTo>
                  <a:pt x="88" y="101"/>
                  <a:pt x="108" y="101"/>
                  <a:pt x="121" y="95"/>
                </a:cubicBezTo>
                <a:cubicBezTo>
                  <a:pt x="135" y="88"/>
                  <a:pt x="142" y="81"/>
                  <a:pt x="148" y="74"/>
                </a:cubicBezTo>
                <a:cubicBezTo>
                  <a:pt x="155" y="47"/>
                  <a:pt x="142" y="27"/>
                  <a:pt x="121" y="14"/>
                </a:cubicBezTo>
                <a:cubicBezTo>
                  <a:pt x="115" y="7"/>
                  <a:pt x="108" y="7"/>
                  <a:pt x="101" y="0"/>
                </a:cubicBezTo>
                <a:cubicBezTo>
                  <a:pt x="94" y="20"/>
                  <a:pt x="101" y="54"/>
                  <a:pt x="74" y="54"/>
                </a:cubicBezTo>
                <a:cubicBezTo>
                  <a:pt x="74" y="47"/>
                  <a:pt x="74" y="47"/>
                  <a:pt x="67" y="47"/>
                </a:cubicBezTo>
                <a:cubicBezTo>
                  <a:pt x="47" y="27"/>
                  <a:pt x="13" y="27"/>
                  <a:pt x="7" y="61"/>
                </a:cubicBezTo>
                <a:cubicBezTo>
                  <a:pt x="0" y="68"/>
                  <a:pt x="0" y="81"/>
                  <a:pt x="0" y="101"/>
                </a:cubicBezTo>
                <a:cubicBezTo>
                  <a:pt x="7" y="101"/>
                  <a:pt x="7" y="101"/>
                  <a:pt x="7" y="101"/>
                </a:cubicBezTo>
                <a:cubicBezTo>
                  <a:pt x="27" y="101"/>
                  <a:pt x="47" y="101"/>
                  <a:pt x="67" y="10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881" name="Freeform 569"/>
          <p:cNvSpPr>
            <a:spLocks noChangeArrowheads="1"/>
          </p:cNvSpPr>
          <p:nvPr/>
        </p:nvSpPr>
        <p:spPr bwMode="auto">
          <a:xfrm>
            <a:off x="8037513" y="4179888"/>
            <a:ext cx="31750" cy="34925"/>
          </a:xfrm>
          <a:custGeom>
            <a:avLst/>
            <a:gdLst>
              <a:gd name="T0" fmla="*/ 24547 w 123"/>
              <a:gd name="T1" fmla="*/ 0 h 136"/>
              <a:gd name="T2" fmla="*/ 24547 w 123"/>
              <a:gd name="T3" fmla="*/ 0 h 136"/>
              <a:gd name="T4" fmla="*/ 24547 w 123"/>
              <a:gd name="T5" fmla="*/ 3661 h 136"/>
              <a:gd name="T6" fmla="*/ 7312 w 123"/>
              <a:gd name="T7" fmla="*/ 52824 h 136"/>
              <a:gd name="T8" fmla="*/ 0 w 123"/>
              <a:gd name="T9" fmla="*/ 66946 h 136"/>
              <a:gd name="T10" fmla="*/ 7312 w 123"/>
              <a:gd name="T11" fmla="*/ 66946 h 136"/>
              <a:gd name="T12" fmla="*/ 24547 w 123"/>
              <a:gd name="T13" fmla="*/ 70607 h 136"/>
              <a:gd name="T14" fmla="*/ 49617 w 123"/>
              <a:gd name="T15" fmla="*/ 28243 h 136"/>
              <a:gd name="T16" fmla="*/ 52751 w 123"/>
              <a:gd name="T17" fmla="*/ 28243 h 136"/>
              <a:gd name="T18" fmla="*/ 63719 w 123"/>
              <a:gd name="T19" fmla="*/ 28243 h 136"/>
              <a:gd name="T20" fmla="*/ 49617 w 123"/>
              <a:gd name="T21" fmla="*/ 17783 h 136"/>
              <a:gd name="T22" fmla="*/ 24547 w 123"/>
              <a:gd name="T23" fmla="*/ 0 h 1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23" h="136">
                <a:moveTo>
                  <a:pt x="47" y="0"/>
                </a:moveTo>
                <a:lnTo>
                  <a:pt x="47" y="0"/>
                </a:lnTo>
                <a:cubicBezTo>
                  <a:pt x="47" y="7"/>
                  <a:pt x="47" y="7"/>
                  <a:pt x="47" y="7"/>
                </a:cubicBezTo>
                <a:cubicBezTo>
                  <a:pt x="27" y="34"/>
                  <a:pt x="27" y="67"/>
                  <a:pt x="14" y="101"/>
                </a:cubicBezTo>
                <a:cubicBezTo>
                  <a:pt x="7" y="108"/>
                  <a:pt x="7" y="115"/>
                  <a:pt x="0" y="128"/>
                </a:cubicBezTo>
                <a:cubicBezTo>
                  <a:pt x="7" y="128"/>
                  <a:pt x="7" y="128"/>
                  <a:pt x="14" y="128"/>
                </a:cubicBezTo>
                <a:cubicBezTo>
                  <a:pt x="27" y="135"/>
                  <a:pt x="41" y="135"/>
                  <a:pt x="47" y="135"/>
                </a:cubicBezTo>
                <a:cubicBezTo>
                  <a:pt x="81" y="121"/>
                  <a:pt x="68" y="67"/>
                  <a:pt x="95" y="54"/>
                </a:cubicBezTo>
                <a:cubicBezTo>
                  <a:pt x="95" y="54"/>
                  <a:pt x="95" y="54"/>
                  <a:pt x="101" y="54"/>
                </a:cubicBezTo>
                <a:cubicBezTo>
                  <a:pt x="101" y="67"/>
                  <a:pt x="122" y="81"/>
                  <a:pt x="122" y="54"/>
                </a:cubicBezTo>
                <a:cubicBezTo>
                  <a:pt x="108" y="47"/>
                  <a:pt x="101" y="40"/>
                  <a:pt x="95" y="34"/>
                </a:cubicBezTo>
                <a:cubicBezTo>
                  <a:pt x="81" y="20"/>
                  <a:pt x="68" y="7"/>
                  <a:pt x="47"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882" name="Freeform 570"/>
          <p:cNvSpPr>
            <a:spLocks noChangeArrowheads="1"/>
          </p:cNvSpPr>
          <p:nvPr/>
        </p:nvSpPr>
        <p:spPr bwMode="auto">
          <a:xfrm>
            <a:off x="8831263" y="3960813"/>
            <a:ext cx="2382" cy="1588"/>
          </a:xfrm>
          <a:custGeom>
            <a:avLst/>
            <a:gdLst>
              <a:gd name="T0" fmla="*/ 0 w 8"/>
              <a:gd name="T1" fmla="*/ 4015 h 8"/>
              <a:gd name="T2" fmla="*/ 0 w 8"/>
              <a:gd name="T3" fmla="*/ 4015 h 8"/>
              <a:gd name="T4" fmla="*/ 0 w 8"/>
              <a:gd name="T5" fmla="*/ 4015 h 8"/>
              <a:gd name="T6" fmla="*/ 4015 w 8"/>
              <a:gd name="T7" fmla="*/ 0 h 8"/>
              <a:gd name="T8" fmla="*/ 0 w 8"/>
              <a:gd name="T9" fmla="*/ 0 h 8"/>
              <a:gd name="T10" fmla="*/ 0 w 8"/>
              <a:gd name="T11" fmla="*/ 4015 h 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8" h="8">
                <a:moveTo>
                  <a:pt x="0" y="7"/>
                </a:moveTo>
                <a:lnTo>
                  <a:pt x="0" y="7"/>
                </a:lnTo>
                <a:cubicBezTo>
                  <a:pt x="7" y="7"/>
                  <a:pt x="7" y="7"/>
                  <a:pt x="7" y="0"/>
                </a:cubicBezTo>
                <a:cubicBezTo>
                  <a:pt x="7" y="0"/>
                  <a:pt x="7" y="0"/>
                  <a:pt x="0" y="0"/>
                </a:cubicBezTo>
                <a:cubicBezTo>
                  <a:pt x="0" y="7"/>
                  <a:pt x="0" y="7"/>
                  <a:pt x="0" y="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884" name="Freeform 572"/>
          <p:cNvSpPr>
            <a:spLocks noChangeArrowheads="1"/>
          </p:cNvSpPr>
          <p:nvPr/>
        </p:nvSpPr>
        <p:spPr bwMode="auto">
          <a:xfrm>
            <a:off x="7091363" y="3461544"/>
            <a:ext cx="45244" cy="39688"/>
          </a:xfrm>
          <a:custGeom>
            <a:avLst/>
            <a:gdLst>
              <a:gd name="T0" fmla="*/ 52368 w 177"/>
              <a:gd name="T1" fmla="*/ 0 h 156"/>
              <a:gd name="T2" fmla="*/ 52368 w 177"/>
              <a:gd name="T3" fmla="*/ 0 h 156"/>
              <a:gd name="T4" fmla="*/ 52368 w 177"/>
              <a:gd name="T5" fmla="*/ 0 h 156"/>
              <a:gd name="T6" fmla="*/ 52368 w 177"/>
              <a:gd name="T7" fmla="*/ 7207 h 156"/>
              <a:gd name="T8" fmla="*/ 52368 w 177"/>
              <a:gd name="T9" fmla="*/ 31402 h 156"/>
              <a:gd name="T10" fmla="*/ 38369 w 177"/>
              <a:gd name="T11" fmla="*/ 62805 h 156"/>
              <a:gd name="T12" fmla="*/ 24369 w 177"/>
              <a:gd name="T13" fmla="*/ 65894 h 156"/>
              <a:gd name="T14" fmla="*/ 0 w 177"/>
              <a:gd name="T15" fmla="*/ 38095 h 156"/>
              <a:gd name="T16" fmla="*/ 38369 w 177"/>
              <a:gd name="T17" fmla="*/ 73101 h 156"/>
              <a:gd name="T18" fmla="*/ 52368 w 177"/>
              <a:gd name="T19" fmla="*/ 69497 h 156"/>
              <a:gd name="T20" fmla="*/ 87626 w 177"/>
              <a:gd name="T21" fmla="*/ 51994 h 156"/>
              <a:gd name="T22" fmla="*/ 91256 w 177"/>
              <a:gd name="T23" fmla="*/ 51994 h 156"/>
              <a:gd name="T24" fmla="*/ 87626 w 177"/>
              <a:gd name="T25" fmla="*/ 31402 h 156"/>
              <a:gd name="T26" fmla="*/ 52368 w 177"/>
              <a:gd name="T27" fmla="*/ 0 h 15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77" h="156">
                <a:moveTo>
                  <a:pt x="101" y="0"/>
                </a:moveTo>
                <a:lnTo>
                  <a:pt x="101" y="0"/>
                </a:lnTo>
                <a:cubicBezTo>
                  <a:pt x="101" y="7"/>
                  <a:pt x="101" y="14"/>
                  <a:pt x="101" y="14"/>
                </a:cubicBezTo>
                <a:cubicBezTo>
                  <a:pt x="101" y="34"/>
                  <a:pt x="101" y="47"/>
                  <a:pt x="101" y="61"/>
                </a:cubicBezTo>
                <a:cubicBezTo>
                  <a:pt x="101" y="88"/>
                  <a:pt x="95" y="108"/>
                  <a:pt x="74" y="122"/>
                </a:cubicBezTo>
                <a:cubicBezTo>
                  <a:pt x="68" y="122"/>
                  <a:pt x="61" y="122"/>
                  <a:pt x="47" y="128"/>
                </a:cubicBezTo>
                <a:cubicBezTo>
                  <a:pt x="47" y="95"/>
                  <a:pt x="41" y="68"/>
                  <a:pt x="0" y="74"/>
                </a:cubicBezTo>
                <a:cubicBezTo>
                  <a:pt x="0" y="149"/>
                  <a:pt x="34" y="155"/>
                  <a:pt x="74" y="142"/>
                </a:cubicBezTo>
                <a:cubicBezTo>
                  <a:pt x="81" y="142"/>
                  <a:pt x="88" y="135"/>
                  <a:pt x="101" y="135"/>
                </a:cubicBezTo>
                <a:cubicBezTo>
                  <a:pt x="122" y="122"/>
                  <a:pt x="149" y="108"/>
                  <a:pt x="169" y="101"/>
                </a:cubicBezTo>
                <a:lnTo>
                  <a:pt x="176" y="101"/>
                </a:lnTo>
                <a:cubicBezTo>
                  <a:pt x="176" y="81"/>
                  <a:pt x="176" y="68"/>
                  <a:pt x="169" y="61"/>
                </a:cubicBezTo>
                <a:cubicBezTo>
                  <a:pt x="155" y="34"/>
                  <a:pt x="128" y="20"/>
                  <a:pt x="101"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886" name="Freeform 574"/>
          <p:cNvSpPr>
            <a:spLocks noChangeArrowheads="1"/>
          </p:cNvSpPr>
          <p:nvPr/>
        </p:nvSpPr>
        <p:spPr bwMode="auto">
          <a:xfrm>
            <a:off x="8612188" y="3948113"/>
            <a:ext cx="51594" cy="43657"/>
          </a:xfrm>
          <a:custGeom>
            <a:avLst/>
            <a:gdLst>
              <a:gd name="T0" fmla="*/ 56601 w 197"/>
              <a:gd name="T1" fmla="*/ 86675 h 169"/>
              <a:gd name="T2" fmla="*/ 56601 w 197"/>
              <a:gd name="T3" fmla="*/ 86675 h 169"/>
              <a:gd name="T4" fmla="*/ 67083 w 197"/>
              <a:gd name="T5" fmla="*/ 86675 h 169"/>
              <a:gd name="T6" fmla="*/ 81233 w 197"/>
              <a:gd name="T7" fmla="*/ 86675 h 169"/>
              <a:gd name="T8" fmla="*/ 88571 w 197"/>
              <a:gd name="T9" fmla="*/ 66038 h 169"/>
              <a:gd name="T10" fmla="*/ 99052 w 197"/>
              <a:gd name="T11" fmla="*/ 41790 h 169"/>
              <a:gd name="T12" fmla="*/ 99052 w 197"/>
              <a:gd name="T13" fmla="*/ 20637 h 169"/>
              <a:gd name="T14" fmla="*/ 88571 w 197"/>
              <a:gd name="T15" fmla="*/ 20637 h 169"/>
              <a:gd name="T16" fmla="*/ 81233 w 197"/>
              <a:gd name="T17" fmla="*/ 24248 h 169"/>
              <a:gd name="T18" fmla="*/ 67083 w 197"/>
              <a:gd name="T19" fmla="*/ 30955 h 169"/>
              <a:gd name="T20" fmla="*/ 56601 w 197"/>
              <a:gd name="T21" fmla="*/ 24248 h 169"/>
              <a:gd name="T22" fmla="*/ 28301 w 197"/>
              <a:gd name="T23" fmla="*/ 0 h 169"/>
              <a:gd name="T24" fmla="*/ 24632 w 197"/>
              <a:gd name="T25" fmla="*/ 3096 h 169"/>
              <a:gd name="T26" fmla="*/ 0 w 197"/>
              <a:gd name="T27" fmla="*/ 86675 h 169"/>
              <a:gd name="T28" fmla="*/ 24632 w 197"/>
              <a:gd name="T29" fmla="*/ 83580 h 169"/>
              <a:gd name="T30" fmla="*/ 56601 w 197"/>
              <a:gd name="T31" fmla="*/ 86675 h 169"/>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97" h="169">
                <a:moveTo>
                  <a:pt x="108" y="168"/>
                </a:moveTo>
                <a:lnTo>
                  <a:pt x="108" y="168"/>
                </a:lnTo>
                <a:cubicBezTo>
                  <a:pt x="115" y="168"/>
                  <a:pt x="122" y="168"/>
                  <a:pt x="128" y="168"/>
                </a:cubicBezTo>
                <a:cubicBezTo>
                  <a:pt x="135" y="168"/>
                  <a:pt x="142" y="168"/>
                  <a:pt x="155" y="168"/>
                </a:cubicBezTo>
                <a:cubicBezTo>
                  <a:pt x="162" y="162"/>
                  <a:pt x="169" y="148"/>
                  <a:pt x="169" y="128"/>
                </a:cubicBezTo>
                <a:cubicBezTo>
                  <a:pt x="176" y="114"/>
                  <a:pt x="182" y="101"/>
                  <a:pt x="189" y="81"/>
                </a:cubicBezTo>
                <a:cubicBezTo>
                  <a:pt x="196" y="60"/>
                  <a:pt x="196" y="47"/>
                  <a:pt x="189" y="40"/>
                </a:cubicBezTo>
                <a:cubicBezTo>
                  <a:pt x="182" y="33"/>
                  <a:pt x="182" y="33"/>
                  <a:pt x="169" y="40"/>
                </a:cubicBezTo>
                <a:cubicBezTo>
                  <a:pt x="169" y="40"/>
                  <a:pt x="162" y="40"/>
                  <a:pt x="155" y="47"/>
                </a:cubicBezTo>
                <a:cubicBezTo>
                  <a:pt x="176" y="81"/>
                  <a:pt x="155" y="81"/>
                  <a:pt x="128" y="60"/>
                </a:cubicBezTo>
                <a:cubicBezTo>
                  <a:pt x="122" y="60"/>
                  <a:pt x="115" y="54"/>
                  <a:pt x="108" y="47"/>
                </a:cubicBezTo>
                <a:cubicBezTo>
                  <a:pt x="81" y="27"/>
                  <a:pt x="61" y="6"/>
                  <a:pt x="54" y="0"/>
                </a:cubicBezTo>
                <a:cubicBezTo>
                  <a:pt x="54" y="0"/>
                  <a:pt x="54" y="6"/>
                  <a:pt x="47" y="6"/>
                </a:cubicBezTo>
                <a:cubicBezTo>
                  <a:pt x="27" y="60"/>
                  <a:pt x="0" y="101"/>
                  <a:pt x="0" y="168"/>
                </a:cubicBezTo>
                <a:cubicBezTo>
                  <a:pt x="27" y="162"/>
                  <a:pt x="41" y="162"/>
                  <a:pt x="47" y="162"/>
                </a:cubicBezTo>
                <a:cubicBezTo>
                  <a:pt x="68" y="155"/>
                  <a:pt x="81" y="162"/>
                  <a:pt x="108" y="16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887" name="Freeform 575"/>
          <p:cNvSpPr>
            <a:spLocks noChangeArrowheads="1"/>
          </p:cNvSpPr>
          <p:nvPr/>
        </p:nvSpPr>
        <p:spPr bwMode="auto">
          <a:xfrm>
            <a:off x="9160669" y="3500438"/>
            <a:ext cx="2381" cy="794"/>
          </a:xfrm>
          <a:custGeom>
            <a:avLst/>
            <a:gdLst>
              <a:gd name="T0" fmla="*/ 0 w 8"/>
              <a:gd name="T1" fmla="*/ 0 h 1"/>
              <a:gd name="T2" fmla="*/ 0 w 8"/>
              <a:gd name="T3" fmla="*/ 0 h 1"/>
              <a:gd name="T4" fmla="*/ 4015 w 8"/>
              <a:gd name="T5" fmla="*/ 0 h 1"/>
              <a:gd name="T6" fmla="*/ 4015 w 8"/>
              <a:gd name="T7" fmla="*/ 0 h 1"/>
              <a:gd name="T8" fmla="*/ 4015 w 8"/>
              <a:gd name="T9" fmla="*/ 0 h 1"/>
              <a:gd name="T10" fmla="*/ 0 w 8"/>
              <a:gd name="T11" fmla="*/ 0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8" h="1">
                <a:moveTo>
                  <a:pt x="0" y="0"/>
                </a:moveTo>
                <a:lnTo>
                  <a:pt x="0" y="0"/>
                </a:lnTo>
                <a:cubicBezTo>
                  <a:pt x="7" y="0"/>
                  <a:pt x="7" y="0"/>
                  <a:pt x="7" y="0"/>
                </a:cubicBezTo>
                <a:cubicBezTo>
                  <a:pt x="0" y="0"/>
                  <a:pt x="0" y="0"/>
                  <a:pt x="0"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888" name="Freeform 576"/>
          <p:cNvSpPr>
            <a:spLocks noChangeArrowheads="1"/>
          </p:cNvSpPr>
          <p:nvPr/>
        </p:nvSpPr>
        <p:spPr bwMode="auto">
          <a:xfrm>
            <a:off x="10070307" y="3113882"/>
            <a:ext cx="33338" cy="26194"/>
          </a:xfrm>
          <a:custGeom>
            <a:avLst/>
            <a:gdLst>
              <a:gd name="T0" fmla="*/ 31462 w 129"/>
              <a:gd name="T1" fmla="*/ 52256 h 102"/>
              <a:gd name="T2" fmla="*/ 31462 w 129"/>
              <a:gd name="T3" fmla="*/ 52256 h 102"/>
              <a:gd name="T4" fmla="*/ 59314 w 129"/>
              <a:gd name="T5" fmla="*/ 34665 h 102"/>
              <a:gd name="T6" fmla="*/ 62409 w 129"/>
              <a:gd name="T7" fmla="*/ 0 h 102"/>
              <a:gd name="T8" fmla="*/ 59314 w 129"/>
              <a:gd name="T9" fmla="*/ 0 h 102"/>
              <a:gd name="T10" fmla="*/ 31462 w 129"/>
              <a:gd name="T11" fmla="*/ 0 h 102"/>
              <a:gd name="T12" fmla="*/ 10316 w 129"/>
              <a:gd name="T13" fmla="*/ 0 h 102"/>
              <a:gd name="T14" fmla="*/ 24241 w 129"/>
              <a:gd name="T15" fmla="*/ 38286 h 102"/>
              <a:gd name="T16" fmla="*/ 0 w 129"/>
              <a:gd name="T17" fmla="*/ 52256 h 102"/>
              <a:gd name="T18" fmla="*/ 31462 w 129"/>
              <a:gd name="T19" fmla="*/ 52256 h 10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29" h="102">
                <a:moveTo>
                  <a:pt x="61" y="101"/>
                </a:moveTo>
                <a:lnTo>
                  <a:pt x="61" y="101"/>
                </a:lnTo>
                <a:cubicBezTo>
                  <a:pt x="88" y="94"/>
                  <a:pt x="108" y="88"/>
                  <a:pt x="115" y="67"/>
                </a:cubicBezTo>
                <a:cubicBezTo>
                  <a:pt x="128" y="54"/>
                  <a:pt x="128" y="34"/>
                  <a:pt x="121" y="0"/>
                </a:cubicBezTo>
                <a:cubicBezTo>
                  <a:pt x="115" y="0"/>
                  <a:pt x="115" y="0"/>
                  <a:pt x="115" y="0"/>
                </a:cubicBezTo>
                <a:cubicBezTo>
                  <a:pt x="61" y="0"/>
                  <a:pt x="61" y="0"/>
                  <a:pt x="61" y="0"/>
                </a:cubicBezTo>
                <a:cubicBezTo>
                  <a:pt x="20" y="0"/>
                  <a:pt x="20" y="0"/>
                  <a:pt x="20" y="0"/>
                </a:cubicBezTo>
                <a:cubicBezTo>
                  <a:pt x="20" y="34"/>
                  <a:pt x="34" y="54"/>
                  <a:pt x="47" y="74"/>
                </a:cubicBezTo>
                <a:cubicBezTo>
                  <a:pt x="27" y="81"/>
                  <a:pt x="0" y="74"/>
                  <a:pt x="0" y="101"/>
                </a:cubicBezTo>
                <a:cubicBezTo>
                  <a:pt x="20" y="101"/>
                  <a:pt x="40" y="101"/>
                  <a:pt x="61" y="10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889" name="Freeform 577"/>
          <p:cNvSpPr>
            <a:spLocks noChangeArrowheads="1"/>
          </p:cNvSpPr>
          <p:nvPr/>
        </p:nvSpPr>
        <p:spPr bwMode="auto">
          <a:xfrm>
            <a:off x="9374188" y="3763963"/>
            <a:ext cx="794" cy="7144"/>
          </a:xfrm>
          <a:custGeom>
            <a:avLst/>
            <a:gdLst>
              <a:gd name="T0" fmla="*/ 0 w 1"/>
              <a:gd name="T1" fmla="*/ 13275 h 28"/>
              <a:gd name="T2" fmla="*/ 0 w 1"/>
              <a:gd name="T3" fmla="*/ 13275 h 28"/>
              <a:gd name="T4" fmla="*/ 0 w 1"/>
              <a:gd name="T5" fmla="*/ 0 h 28"/>
              <a:gd name="T6" fmla="*/ 0 w 1"/>
              <a:gd name="T7" fmla="*/ 13275 h 2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 h="28">
                <a:moveTo>
                  <a:pt x="0" y="27"/>
                </a:moveTo>
                <a:lnTo>
                  <a:pt x="0" y="27"/>
                </a:lnTo>
                <a:cubicBezTo>
                  <a:pt x="0" y="27"/>
                  <a:pt x="0" y="14"/>
                  <a:pt x="0" y="0"/>
                </a:cubicBezTo>
                <a:cubicBezTo>
                  <a:pt x="0" y="14"/>
                  <a:pt x="0" y="21"/>
                  <a:pt x="0" y="2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890" name="Freeform 578"/>
          <p:cNvSpPr>
            <a:spLocks noChangeArrowheads="1"/>
          </p:cNvSpPr>
          <p:nvPr/>
        </p:nvSpPr>
        <p:spPr bwMode="auto">
          <a:xfrm>
            <a:off x="9643269" y="3533775"/>
            <a:ext cx="6350" cy="7144"/>
          </a:xfrm>
          <a:custGeom>
            <a:avLst/>
            <a:gdLst>
              <a:gd name="T0" fmla="*/ 0 w 21"/>
              <a:gd name="T1" fmla="*/ 13275 h 28"/>
              <a:gd name="T2" fmla="*/ 0 w 21"/>
              <a:gd name="T3" fmla="*/ 13275 h 28"/>
              <a:gd name="T4" fmla="*/ 10924 w 21"/>
              <a:gd name="T5" fmla="*/ 0 h 28"/>
              <a:gd name="T6" fmla="*/ 0 w 21"/>
              <a:gd name="T7" fmla="*/ 13275 h 2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 h="28">
                <a:moveTo>
                  <a:pt x="0" y="27"/>
                </a:moveTo>
                <a:lnTo>
                  <a:pt x="0" y="27"/>
                </a:lnTo>
                <a:cubicBezTo>
                  <a:pt x="7" y="20"/>
                  <a:pt x="13" y="7"/>
                  <a:pt x="20" y="0"/>
                </a:cubicBezTo>
                <a:cubicBezTo>
                  <a:pt x="7" y="7"/>
                  <a:pt x="0" y="13"/>
                  <a:pt x="0" y="2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891" name="Freeform 579"/>
          <p:cNvSpPr>
            <a:spLocks noChangeArrowheads="1"/>
          </p:cNvSpPr>
          <p:nvPr/>
        </p:nvSpPr>
        <p:spPr bwMode="auto">
          <a:xfrm>
            <a:off x="10127457" y="3145632"/>
            <a:ext cx="26988" cy="33338"/>
          </a:xfrm>
          <a:custGeom>
            <a:avLst/>
            <a:gdLst>
              <a:gd name="T0" fmla="*/ 24316 w 102"/>
              <a:gd name="T1" fmla="*/ 62445 h 130"/>
              <a:gd name="T2" fmla="*/ 24316 w 102"/>
              <a:gd name="T3" fmla="*/ 62445 h 130"/>
              <a:gd name="T4" fmla="*/ 38284 w 102"/>
              <a:gd name="T5" fmla="*/ 66028 h 130"/>
              <a:gd name="T6" fmla="*/ 24316 w 102"/>
              <a:gd name="T7" fmla="*/ 7166 h 130"/>
              <a:gd name="T8" fmla="*/ 10347 w 102"/>
              <a:gd name="T9" fmla="*/ 0 h 130"/>
              <a:gd name="T10" fmla="*/ 0 w 102"/>
              <a:gd name="T11" fmla="*/ 0 h 130"/>
              <a:gd name="T12" fmla="*/ 10347 w 102"/>
              <a:gd name="T13" fmla="*/ 52208 h 130"/>
              <a:gd name="T14" fmla="*/ 24316 w 102"/>
              <a:gd name="T15" fmla="*/ 62445 h 13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2" h="130">
                <a:moveTo>
                  <a:pt x="47" y="122"/>
                </a:moveTo>
                <a:lnTo>
                  <a:pt x="47" y="122"/>
                </a:lnTo>
                <a:cubicBezTo>
                  <a:pt x="54" y="122"/>
                  <a:pt x="67" y="129"/>
                  <a:pt x="74" y="129"/>
                </a:cubicBezTo>
                <a:cubicBezTo>
                  <a:pt x="101" y="95"/>
                  <a:pt x="87" y="41"/>
                  <a:pt x="47" y="14"/>
                </a:cubicBezTo>
                <a:cubicBezTo>
                  <a:pt x="40" y="7"/>
                  <a:pt x="27" y="7"/>
                  <a:pt x="20" y="0"/>
                </a:cubicBezTo>
                <a:cubicBezTo>
                  <a:pt x="13" y="0"/>
                  <a:pt x="6" y="0"/>
                  <a:pt x="0" y="0"/>
                </a:cubicBezTo>
                <a:cubicBezTo>
                  <a:pt x="0" y="41"/>
                  <a:pt x="6" y="75"/>
                  <a:pt x="20" y="102"/>
                </a:cubicBezTo>
                <a:cubicBezTo>
                  <a:pt x="27" y="108"/>
                  <a:pt x="33" y="115"/>
                  <a:pt x="47" y="122"/>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892" name="Freeform 580"/>
          <p:cNvSpPr>
            <a:spLocks noChangeArrowheads="1"/>
          </p:cNvSpPr>
          <p:nvPr/>
        </p:nvSpPr>
        <p:spPr bwMode="auto">
          <a:xfrm>
            <a:off x="9068594" y="3910807"/>
            <a:ext cx="30163" cy="33338"/>
          </a:xfrm>
          <a:custGeom>
            <a:avLst/>
            <a:gdLst>
              <a:gd name="T0" fmla="*/ 51939 w 116"/>
              <a:gd name="T1" fmla="*/ 0 h 129"/>
              <a:gd name="T2" fmla="*/ 51939 w 116"/>
              <a:gd name="T3" fmla="*/ 0 h 129"/>
              <a:gd name="T4" fmla="*/ 31369 w 116"/>
              <a:gd name="T5" fmla="*/ 0 h 129"/>
              <a:gd name="T6" fmla="*/ 13885 w 116"/>
              <a:gd name="T7" fmla="*/ 0 h 129"/>
              <a:gd name="T8" fmla="*/ 13885 w 116"/>
              <a:gd name="T9" fmla="*/ 0 h 129"/>
              <a:gd name="T10" fmla="*/ 0 w 116"/>
              <a:gd name="T11" fmla="*/ 38171 h 129"/>
              <a:gd name="T12" fmla="*/ 13885 w 116"/>
              <a:gd name="T13" fmla="*/ 34560 h 129"/>
              <a:gd name="T14" fmla="*/ 31369 w 116"/>
              <a:gd name="T15" fmla="*/ 59319 h 129"/>
              <a:gd name="T16" fmla="*/ 51939 w 116"/>
              <a:gd name="T17" fmla="*/ 62414 h 129"/>
              <a:gd name="T18" fmla="*/ 55539 w 116"/>
              <a:gd name="T19" fmla="*/ 55709 h 129"/>
              <a:gd name="T20" fmla="*/ 55539 w 116"/>
              <a:gd name="T21" fmla="*/ 6706 h 129"/>
              <a:gd name="T22" fmla="*/ 51939 w 116"/>
              <a:gd name="T23" fmla="*/ 0 h 12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16" h="129">
                <a:moveTo>
                  <a:pt x="101" y="0"/>
                </a:moveTo>
                <a:lnTo>
                  <a:pt x="101" y="0"/>
                </a:lnTo>
                <a:cubicBezTo>
                  <a:pt x="61" y="0"/>
                  <a:pt x="61" y="0"/>
                  <a:pt x="61" y="0"/>
                </a:cubicBezTo>
                <a:cubicBezTo>
                  <a:pt x="27" y="0"/>
                  <a:pt x="27" y="0"/>
                  <a:pt x="27" y="0"/>
                </a:cubicBezTo>
                <a:cubicBezTo>
                  <a:pt x="27" y="33"/>
                  <a:pt x="13" y="54"/>
                  <a:pt x="0" y="74"/>
                </a:cubicBezTo>
                <a:cubicBezTo>
                  <a:pt x="13" y="67"/>
                  <a:pt x="20" y="67"/>
                  <a:pt x="27" y="67"/>
                </a:cubicBezTo>
                <a:cubicBezTo>
                  <a:pt x="54" y="67"/>
                  <a:pt x="47" y="101"/>
                  <a:pt x="61" y="115"/>
                </a:cubicBezTo>
                <a:cubicBezTo>
                  <a:pt x="61" y="128"/>
                  <a:pt x="74" y="128"/>
                  <a:pt x="101" y="121"/>
                </a:cubicBezTo>
                <a:cubicBezTo>
                  <a:pt x="101" y="115"/>
                  <a:pt x="101" y="108"/>
                  <a:pt x="108" y="108"/>
                </a:cubicBezTo>
                <a:cubicBezTo>
                  <a:pt x="115" y="54"/>
                  <a:pt x="115" y="67"/>
                  <a:pt x="108" y="13"/>
                </a:cubicBezTo>
                <a:cubicBezTo>
                  <a:pt x="101" y="7"/>
                  <a:pt x="101" y="0"/>
                  <a:pt x="101"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893" name="Freeform 581"/>
          <p:cNvSpPr>
            <a:spLocks noChangeArrowheads="1"/>
          </p:cNvSpPr>
          <p:nvPr/>
        </p:nvSpPr>
        <p:spPr bwMode="auto">
          <a:xfrm>
            <a:off x="8671719" y="4095750"/>
            <a:ext cx="26194" cy="33338"/>
          </a:xfrm>
          <a:custGeom>
            <a:avLst/>
            <a:gdLst>
              <a:gd name="T0" fmla="*/ 45528 w 102"/>
              <a:gd name="T1" fmla="*/ 66024 h 129"/>
              <a:gd name="T2" fmla="*/ 45528 w 102"/>
              <a:gd name="T3" fmla="*/ 66024 h 129"/>
              <a:gd name="T4" fmla="*/ 48632 w 102"/>
              <a:gd name="T5" fmla="*/ 66024 h 129"/>
              <a:gd name="T6" fmla="*/ 45528 w 102"/>
              <a:gd name="T7" fmla="*/ 13927 h 129"/>
              <a:gd name="T8" fmla="*/ 41906 w 102"/>
              <a:gd name="T9" fmla="*/ 10316 h 129"/>
              <a:gd name="T10" fmla="*/ 27938 w 102"/>
              <a:gd name="T11" fmla="*/ 0 h 129"/>
              <a:gd name="T12" fmla="*/ 13969 w 102"/>
              <a:gd name="T13" fmla="*/ 0 h 129"/>
              <a:gd name="T14" fmla="*/ 10347 w 102"/>
              <a:gd name="T15" fmla="*/ 0 h 129"/>
              <a:gd name="T16" fmla="*/ 13969 w 102"/>
              <a:gd name="T17" fmla="*/ 55708 h 129"/>
              <a:gd name="T18" fmla="*/ 27938 w 102"/>
              <a:gd name="T19" fmla="*/ 66024 h 129"/>
              <a:gd name="T20" fmla="*/ 41906 w 102"/>
              <a:gd name="T21" fmla="*/ 66024 h 129"/>
              <a:gd name="T22" fmla="*/ 45528 w 102"/>
              <a:gd name="T23" fmla="*/ 66024 h 12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02" h="129">
                <a:moveTo>
                  <a:pt x="88" y="128"/>
                </a:moveTo>
                <a:lnTo>
                  <a:pt x="88" y="128"/>
                </a:lnTo>
                <a:lnTo>
                  <a:pt x="94" y="128"/>
                </a:lnTo>
                <a:cubicBezTo>
                  <a:pt x="101" y="88"/>
                  <a:pt x="101" y="47"/>
                  <a:pt x="88" y="27"/>
                </a:cubicBezTo>
                <a:cubicBezTo>
                  <a:pt x="81" y="20"/>
                  <a:pt x="81" y="20"/>
                  <a:pt x="81" y="20"/>
                </a:cubicBezTo>
                <a:cubicBezTo>
                  <a:pt x="74" y="6"/>
                  <a:pt x="67" y="6"/>
                  <a:pt x="54" y="0"/>
                </a:cubicBezTo>
                <a:cubicBezTo>
                  <a:pt x="47" y="0"/>
                  <a:pt x="40" y="0"/>
                  <a:pt x="27" y="0"/>
                </a:cubicBezTo>
                <a:cubicBezTo>
                  <a:pt x="27" y="0"/>
                  <a:pt x="27" y="0"/>
                  <a:pt x="20" y="0"/>
                </a:cubicBezTo>
                <a:cubicBezTo>
                  <a:pt x="0" y="20"/>
                  <a:pt x="0" y="81"/>
                  <a:pt x="27" y="108"/>
                </a:cubicBezTo>
                <a:cubicBezTo>
                  <a:pt x="33" y="115"/>
                  <a:pt x="40" y="121"/>
                  <a:pt x="54" y="128"/>
                </a:cubicBezTo>
                <a:cubicBezTo>
                  <a:pt x="61" y="128"/>
                  <a:pt x="67" y="128"/>
                  <a:pt x="81" y="128"/>
                </a:cubicBezTo>
                <a:cubicBezTo>
                  <a:pt x="81" y="128"/>
                  <a:pt x="81" y="128"/>
                  <a:pt x="88" y="12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894" name="Freeform 582"/>
          <p:cNvSpPr>
            <a:spLocks noChangeArrowheads="1"/>
          </p:cNvSpPr>
          <p:nvPr/>
        </p:nvSpPr>
        <p:spPr bwMode="auto">
          <a:xfrm>
            <a:off x="9194800" y="4026694"/>
            <a:ext cx="38894" cy="26988"/>
          </a:xfrm>
          <a:custGeom>
            <a:avLst/>
            <a:gdLst>
              <a:gd name="T0" fmla="*/ 56165 w 150"/>
              <a:gd name="T1" fmla="*/ 0 h 103"/>
              <a:gd name="T2" fmla="*/ 56165 w 150"/>
              <a:gd name="T3" fmla="*/ 0 h 103"/>
              <a:gd name="T4" fmla="*/ 52525 w 150"/>
              <a:gd name="T5" fmla="*/ 7173 h 103"/>
              <a:gd name="T6" fmla="*/ 42124 w 150"/>
              <a:gd name="T7" fmla="*/ 10760 h 103"/>
              <a:gd name="T8" fmla="*/ 35363 w 150"/>
              <a:gd name="T9" fmla="*/ 13834 h 103"/>
              <a:gd name="T10" fmla="*/ 17682 w 150"/>
              <a:gd name="T11" fmla="*/ 17420 h 103"/>
              <a:gd name="T12" fmla="*/ 3640 w 150"/>
              <a:gd name="T13" fmla="*/ 38427 h 103"/>
              <a:gd name="T14" fmla="*/ 17682 w 150"/>
              <a:gd name="T15" fmla="*/ 48674 h 103"/>
              <a:gd name="T16" fmla="*/ 35363 w 150"/>
              <a:gd name="T17" fmla="*/ 48674 h 103"/>
              <a:gd name="T18" fmla="*/ 42124 w 150"/>
              <a:gd name="T19" fmla="*/ 48674 h 103"/>
              <a:gd name="T20" fmla="*/ 52525 w 150"/>
              <a:gd name="T21" fmla="*/ 41501 h 103"/>
              <a:gd name="T22" fmla="*/ 56165 w 150"/>
              <a:gd name="T23" fmla="*/ 0 h 10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50" h="103">
                <a:moveTo>
                  <a:pt x="108" y="0"/>
                </a:moveTo>
                <a:lnTo>
                  <a:pt x="108" y="0"/>
                </a:lnTo>
                <a:cubicBezTo>
                  <a:pt x="108" y="7"/>
                  <a:pt x="101" y="7"/>
                  <a:pt x="101" y="14"/>
                </a:cubicBezTo>
                <a:cubicBezTo>
                  <a:pt x="95" y="21"/>
                  <a:pt x="88" y="21"/>
                  <a:pt x="81" y="21"/>
                </a:cubicBezTo>
                <a:cubicBezTo>
                  <a:pt x="81" y="27"/>
                  <a:pt x="74" y="27"/>
                  <a:pt x="68" y="27"/>
                </a:cubicBezTo>
                <a:cubicBezTo>
                  <a:pt x="54" y="27"/>
                  <a:pt x="41" y="27"/>
                  <a:pt x="34" y="34"/>
                </a:cubicBezTo>
                <a:cubicBezTo>
                  <a:pt x="14" y="34"/>
                  <a:pt x="0" y="48"/>
                  <a:pt x="7" y="75"/>
                </a:cubicBezTo>
                <a:cubicBezTo>
                  <a:pt x="14" y="81"/>
                  <a:pt x="20" y="88"/>
                  <a:pt x="34" y="95"/>
                </a:cubicBezTo>
                <a:cubicBezTo>
                  <a:pt x="41" y="102"/>
                  <a:pt x="54" y="102"/>
                  <a:pt x="68" y="95"/>
                </a:cubicBezTo>
                <a:cubicBezTo>
                  <a:pt x="74" y="95"/>
                  <a:pt x="81" y="95"/>
                  <a:pt x="81" y="95"/>
                </a:cubicBezTo>
                <a:cubicBezTo>
                  <a:pt x="88" y="88"/>
                  <a:pt x="95" y="88"/>
                  <a:pt x="101" y="81"/>
                </a:cubicBezTo>
                <a:cubicBezTo>
                  <a:pt x="128" y="61"/>
                  <a:pt x="149" y="21"/>
                  <a:pt x="108"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895" name="Freeform 583"/>
          <p:cNvSpPr>
            <a:spLocks noChangeArrowheads="1"/>
          </p:cNvSpPr>
          <p:nvPr/>
        </p:nvSpPr>
        <p:spPr bwMode="auto">
          <a:xfrm>
            <a:off x="8718550" y="4095750"/>
            <a:ext cx="32544" cy="46038"/>
          </a:xfrm>
          <a:custGeom>
            <a:avLst/>
            <a:gdLst>
              <a:gd name="T0" fmla="*/ 21414 w 123"/>
              <a:gd name="T1" fmla="*/ 63098 h 176"/>
              <a:gd name="T2" fmla="*/ 21414 w 123"/>
              <a:gd name="T3" fmla="*/ 63098 h 176"/>
              <a:gd name="T4" fmla="*/ 35515 w 123"/>
              <a:gd name="T5" fmla="*/ 52669 h 176"/>
              <a:gd name="T6" fmla="*/ 35515 w 123"/>
              <a:gd name="T7" fmla="*/ 77178 h 176"/>
              <a:gd name="T8" fmla="*/ 52751 w 123"/>
              <a:gd name="T9" fmla="*/ 91258 h 176"/>
              <a:gd name="T10" fmla="*/ 60063 w 123"/>
              <a:gd name="T11" fmla="*/ 91258 h 176"/>
              <a:gd name="T12" fmla="*/ 60063 w 123"/>
              <a:gd name="T13" fmla="*/ 0 h 176"/>
              <a:gd name="T14" fmla="*/ 52751 w 123"/>
              <a:gd name="T15" fmla="*/ 3129 h 176"/>
              <a:gd name="T16" fmla="*/ 35515 w 123"/>
              <a:gd name="T17" fmla="*/ 10429 h 176"/>
              <a:gd name="T18" fmla="*/ 21414 w 123"/>
              <a:gd name="T19" fmla="*/ 63098 h 17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23" h="176">
                <a:moveTo>
                  <a:pt x="41" y="121"/>
                </a:moveTo>
                <a:lnTo>
                  <a:pt x="41" y="121"/>
                </a:lnTo>
                <a:cubicBezTo>
                  <a:pt x="41" y="108"/>
                  <a:pt x="47" y="94"/>
                  <a:pt x="68" y="101"/>
                </a:cubicBezTo>
                <a:cubicBezTo>
                  <a:pt x="68" y="115"/>
                  <a:pt x="68" y="135"/>
                  <a:pt x="68" y="148"/>
                </a:cubicBezTo>
                <a:cubicBezTo>
                  <a:pt x="74" y="162"/>
                  <a:pt x="81" y="175"/>
                  <a:pt x="101" y="175"/>
                </a:cubicBezTo>
                <a:cubicBezTo>
                  <a:pt x="108" y="175"/>
                  <a:pt x="108" y="175"/>
                  <a:pt x="115" y="175"/>
                </a:cubicBezTo>
                <a:cubicBezTo>
                  <a:pt x="122" y="74"/>
                  <a:pt x="88" y="74"/>
                  <a:pt x="115" y="0"/>
                </a:cubicBezTo>
                <a:cubicBezTo>
                  <a:pt x="115" y="0"/>
                  <a:pt x="108" y="0"/>
                  <a:pt x="101" y="6"/>
                </a:cubicBezTo>
                <a:cubicBezTo>
                  <a:pt x="88" y="6"/>
                  <a:pt x="81" y="13"/>
                  <a:pt x="68" y="20"/>
                </a:cubicBezTo>
                <a:cubicBezTo>
                  <a:pt x="34" y="47"/>
                  <a:pt x="0" y="108"/>
                  <a:pt x="41" y="12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899" name="Freeform 587"/>
          <p:cNvSpPr>
            <a:spLocks noChangeArrowheads="1"/>
          </p:cNvSpPr>
          <p:nvPr/>
        </p:nvSpPr>
        <p:spPr bwMode="auto">
          <a:xfrm>
            <a:off x="11062494" y="3131344"/>
            <a:ext cx="9525" cy="29369"/>
          </a:xfrm>
          <a:custGeom>
            <a:avLst/>
            <a:gdLst>
              <a:gd name="T0" fmla="*/ 0 w 35"/>
              <a:gd name="T1" fmla="*/ 41657 h 116"/>
              <a:gd name="T2" fmla="*/ 0 w 35"/>
              <a:gd name="T3" fmla="*/ 41657 h 116"/>
              <a:gd name="T4" fmla="*/ 7342 w 35"/>
              <a:gd name="T5" fmla="*/ 48857 h 116"/>
              <a:gd name="T6" fmla="*/ 17830 w 35"/>
              <a:gd name="T7" fmla="*/ 59143 h 116"/>
              <a:gd name="T8" fmla="*/ 17830 w 35"/>
              <a:gd name="T9" fmla="*/ 0 h 116"/>
              <a:gd name="T10" fmla="*/ 7342 w 35"/>
              <a:gd name="T11" fmla="*/ 13886 h 116"/>
              <a:gd name="T12" fmla="*/ 0 w 35"/>
              <a:gd name="T13" fmla="*/ 41657 h 11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5" h="116">
                <a:moveTo>
                  <a:pt x="0" y="81"/>
                </a:moveTo>
                <a:lnTo>
                  <a:pt x="0" y="81"/>
                </a:lnTo>
                <a:cubicBezTo>
                  <a:pt x="7" y="81"/>
                  <a:pt x="7" y="88"/>
                  <a:pt x="14" y="95"/>
                </a:cubicBezTo>
                <a:cubicBezTo>
                  <a:pt x="20" y="102"/>
                  <a:pt x="27" y="108"/>
                  <a:pt x="34" y="115"/>
                </a:cubicBezTo>
                <a:cubicBezTo>
                  <a:pt x="34" y="0"/>
                  <a:pt x="34" y="0"/>
                  <a:pt x="34" y="0"/>
                </a:cubicBezTo>
                <a:cubicBezTo>
                  <a:pt x="27" y="7"/>
                  <a:pt x="20" y="21"/>
                  <a:pt x="14" y="27"/>
                </a:cubicBezTo>
                <a:cubicBezTo>
                  <a:pt x="7" y="41"/>
                  <a:pt x="0" y="61"/>
                  <a:pt x="0" y="8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05" name="Freeform 593"/>
          <p:cNvSpPr>
            <a:spLocks noChangeArrowheads="1"/>
          </p:cNvSpPr>
          <p:nvPr/>
        </p:nvSpPr>
        <p:spPr bwMode="auto">
          <a:xfrm>
            <a:off x="6800850" y="2913857"/>
            <a:ext cx="42863" cy="25400"/>
          </a:xfrm>
          <a:custGeom>
            <a:avLst/>
            <a:gdLst>
              <a:gd name="T0" fmla="*/ 66661 w 163"/>
              <a:gd name="T1" fmla="*/ 49953 h 96"/>
              <a:gd name="T2" fmla="*/ 66661 w 163"/>
              <a:gd name="T3" fmla="*/ 49953 h 96"/>
              <a:gd name="T4" fmla="*/ 84368 w 163"/>
              <a:gd name="T5" fmla="*/ 21559 h 96"/>
              <a:gd name="T6" fmla="*/ 66661 w 163"/>
              <a:gd name="T7" fmla="*/ 10516 h 96"/>
              <a:gd name="T8" fmla="*/ 45830 w 163"/>
              <a:gd name="T9" fmla="*/ 3681 h 96"/>
              <a:gd name="T10" fmla="*/ 3646 w 163"/>
              <a:gd name="T11" fmla="*/ 7362 h 96"/>
              <a:gd name="T12" fmla="*/ 45830 w 163"/>
              <a:gd name="T13" fmla="*/ 49953 h 96"/>
              <a:gd name="T14" fmla="*/ 66661 w 163"/>
              <a:gd name="T15" fmla="*/ 49953 h 9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63" h="96">
                <a:moveTo>
                  <a:pt x="128" y="95"/>
                </a:moveTo>
                <a:lnTo>
                  <a:pt x="128" y="95"/>
                </a:lnTo>
                <a:cubicBezTo>
                  <a:pt x="149" y="88"/>
                  <a:pt x="162" y="74"/>
                  <a:pt x="162" y="41"/>
                </a:cubicBezTo>
                <a:cubicBezTo>
                  <a:pt x="149" y="34"/>
                  <a:pt x="142" y="27"/>
                  <a:pt x="128" y="20"/>
                </a:cubicBezTo>
                <a:cubicBezTo>
                  <a:pt x="115" y="14"/>
                  <a:pt x="101" y="7"/>
                  <a:pt x="88" y="7"/>
                </a:cubicBezTo>
                <a:cubicBezTo>
                  <a:pt x="54" y="0"/>
                  <a:pt x="27" y="0"/>
                  <a:pt x="7" y="14"/>
                </a:cubicBezTo>
                <a:cubicBezTo>
                  <a:pt x="0" y="54"/>
                  <a:pt x="41" y="81"/>
                  <a:pt x="88" y="95"/>
                </a:cubicBezTo>
                <a:cubicBezTo>
                  <a:pt x="101" y="95"/>
                  <a:pt x="115" y="95"/>
                  <a:pt x="128" y="9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08" name="Freeform 596"/>
          <p:cNvSpPr>
            <a:spLocks noChangeArrowheads="1"/>
          </p:cNvSpPr>
          <p:nvPr/>
        </p:nvSpPr>
        <p:spPr bwMode="auto">
          <a:xfrm>
            <a:off x="10625932" y="3351213"/>
            <a:ext cx="1588" cy="794"/>
          </a:xfrm>
          <a:custGeom>
            <a:avLst/>
            <a:gdLst>
              <a:gd name="T0" fmla="*/ 0 w 8"/>
              <a:gd name="T1" fmla="*/ 0 h 1"/>
              <a:gd name="T2" fmla="*/ 0 w 8"/>
              <a:gd name="T3" fmla="*/ 0 h 1"/>
              <a:gd name="T4" fmla="*/ 0 w 8"/>
              <a:gd name="T5" fmla="*/ 0 h 1"/>
              <a:gd name="T6" fmla="*/ 4015 w 8"/>
              <a:gd name="T7" fmla="*/ 0 h 1"/>
              <a:gd name="T8" fmla="*/ 0 w 8"/>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 h="1">
                <a:moveTo>
                  <a:pt x="0" y="0"/>
                </a:moveTo>
                <a:lnTo>
                  <a:pt x="0" y="0"/>
                </a:lnTo>
                <a:cubicBezTo>
                  <a:pt x="7" y="0"/>
                  <a:pt x="7" y="0"/>
                  <a:pt x="7" y="0"/>
                </a:cubicBezTo>
                <a:cubicBezTo>
                  <a:pt x="7" y="0"/>
                  <a:pt x="7" y="0"/>
                  <a:pt x="0"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09" name="Freeform 597"/>
          <p:cNvSpPr>
            <a:spLocks noChangeArrowheads="1"/>
          </p:cNvSpPr>
          <p:nvPr/>
        </p:nvSpPr>
        <p:spPr bwMode="auto">
          <a:xfrm>
            <a:off x="6942138" y="2992438"/>
            <a:ext cx="31750" cy="28575"/>
          </a:xfrm>
          <a:custGeom>
            <a:avLst/>
            <a:gdLst>
              <a:gd name="T0" fmla="*/ 39171 w 123"/>
              <a:gd name="T1" fmla="*/ 56835 h 109"/>
              <a:gd name="T2" fmla="*/ 39171 w 123"/>
              <a:gd name="T3" fmla="*/ 56835 h 109"/>
              <a:gd name="T4" fmla="*/ 25070 w 123"/>
              <a:gd name="T5" fmla="*/ 3684 h 109"/>
              <a:gd name="T6" fmla="*/ 0 w 123"/>
              <a:gd name="T7" fmla="*/ 17892 h 109"/>
              <a:gd name="T8" fmla="*/ 25070 w 123"/>
              <a:gd name="T9" fmla="*/ 53151 h 109"/>
              <a:gd name="T10" fmla="*/ 39171 w 123"/>
              <a:gd name="T11" fmla="*/ 56835 h 10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 h="109">
                <a:moveTo>
                  <a:pt x="75" y="108"/>
                </a:moveTo>
                <a:lnTo>
                  <a:pt x="75" y="108"/>
                </a:lnTo>
                <a:cubicBezTo>
                  <a:pt x="122" y="74"/>
                  <a:pt x="88" y="14"/>
                  <a:pt x="48" y="7"/>
                </a:cubicBezTo>
                <a:cubicBezTo>
                  <a:pt x="27" y="0"/>
                  <a:pt x="7" y="7"/>
                  <a:pt x="0" y="34"/>
                </a:cubicBezTo>
                <a:cubicBezTo>
                  <a:pt x="34" y="34"/>
                  <a:pt x="21" y="88"/>
                  <a:pt x="48" y="101"/>
                </a:cubicBezTo>
                <a:cubicBezTo>
                  <a:pt x="54" y="108"/>
                  <a:pt x="61" y="108"/>
                  <a:pt x="75" y="10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10" name="Freeform 598"/>
          <p:cNvSpPr>
            <a:spLocks noChangeArrowheads="1"/>
          </p:cNvSpPr>
          <p:nvPr/>
        </p:nvSpPr>
        <p:spPr bwMode="auto">
          <a:xfrm>
            <a:off x="7575550" y="3838575"/>
            <a:ext cx="1588" cy="3969"/>
          </a:xfrm>
          <a:custGeom>
            <a:avLst/>
            <a:gdLst>
              <a:gd name="T0" fmla="*/ 0 w 8"/>
              <a:gd name="T1" fmla="*/ 6391 h 14"/>
              <a:gd name="T2" fmla="*/ 0 w 8"/>
              <a:gd name="T3" fmla="*/ 6391 h 14"/>
              <a:gd name="T4" fmla="*/ 4015 w 8"/>
              <a:gd name="T5" fmla="*/ 6391 h 14"/>
              <a:gd name="T6" fmla="*/ 0 w 8"/>
              <a:gd name="T7" fmla="*/ 2950 h 14"/>
              <a:gd name="T8" fmla="*/ 0 w 8"/>
              <a:gd name="T9" fmla="*/ 0 h 14"/>
              <a:gd name="T10" fmla="*/ 0 w 8"/>
              <a:gd name="T11" fmla="*/ 6391 h 1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8" h="14">
                <a:moveTo>
                  <a:pt x="0" y="13"/>
                </a:moveTo>
                <a:lnTo>
                  <a:pt x="0" y="13"/>
                </a:lnTo>
                <a:cubicBezTo>
                  <a:pt x="7" y="13"/>
                  <a:pt x="7" y="13"/>
                  <a:pt x="7" y="13"/>
                </a:cubicBezTo>
                <a:cubicBezTo>
                  <a:pt x="7" y="6"/>
                  <a:pt x="7" y="6"/>
                  <a:pt x="0" y="6"/>
                </a:cubicBezTo>
                <a:cubicBezTo>
                  <a:pt x="0" y="6"/>
                  <a:pt x="0" y="6"/>
                  <a:pt x="0" y="0"/>
                </a:cubicBezTo>
                <a:cubicBezTo>
                  <a:pt x="0" y="6"/>
                  <a:pt x="0" y="6"/>
                  <a:pt x="0" y="13"/>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12" name="Freeform 600"/>
          <p:cNvSpPr>
            <a:spLocks noChangeArrowheads="1"/>
          </p:cNvSpPr>
          <p:nvPr/>
        </p:nvSpPr>
        <p:spPr bwMode="auto">
          <a:xfrm>
            <a:off x="7135019" y="2921000"/>
            <a:ext cx="28575" cy="28575"/>
          </a:xfrm>
          <a:custGeom>
            <a:avLst/>
            <a:gdLst>
              <a:gd name="T0" fmla="*/ 28416 w 109"/>
              <a:gd name="T1" fmla="*/ 56835 h 109"/>
              <a:gd name="T2" fmla="*/ 28416 w 109"/>
              <a:gd name="T3" fmla="*/ 56835 h 109"/>
              <a:gd name="T4" fmla="*/ 38940 w 109"/>
              <a:gd name="T5" fmla="*/ 46310 h 109"/>
              <a:gd name="T6" fmla="*/ 49991 w 109"/>
              <a:gd name="T7" fmla="*/ 38942 h 109"/>
              <a:gd name="T8" fmla="*/ 56832 w 109"/>
              <a:gd name="T9" fmla="*/ 32101 h 109"/>
              <a:gd name="T10" fmla="*/ 49991 w 109"/>
              <a:gd name="T11" fmla="*/ 32101 h 109"/>
              <a:gd name="T12" fmla="*/ 38940 w 109"/>
              <a:gd name="T13" fmla="*/ 21576 h 109"/>
              <a:gd name="T14" fmla="*/ 3684 w 109"/>
              <a:gd name="T15" fmla="*/ 7367 h 109"/>
              <a:gd name="T16" fmla="*/ 28416 w 109"/>
              <a:gd name="T17" fmla="*/ 56835 h 10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9" h="109">
                <a:moveTo>
                  <a:pt x="54" y="108"/>
                </a:moveTo>
                <a:lnTo>
                  <a:pt x="54" y="108"/>
                </a:lnTo>
                <a:cubicBezTo>
                  <a:pt x="54" y="101"/>
                  <a:pt x="61" y="95"/>
                  <a:pt x="74" y="88"/>
                </a:cubicBezTo>
                <a:cubicBezTo>
                  <a:pt x="81" y="81"/>
                  <a:pt x="88" y="81"/>
                  <a:pt x="95" y="74"/>
                </a:cubicBezTo>
                <a:cubicBezTo>
                  <a:pt x="101" y="74"/>
                  <a:pt x="108" y="68"/>
                  <a:pt x="108" y="61"/>
                </a:cubicBezTo>
                <a:cubicBezTo>
                  <a:pt x="101" y="61"/>
                  <a:pt x="101" y="61"/>
                  <a:pt x="95" y="61"/>
                </a:cubicBezTo>
                <a:cubicBezTo>
                  <a:pt x="81" y="61"/>
                  <a:pt x="74" y="54"/>
                  <a:pt x="74" y="41"/>
                </a:cubicBezTo>
                <a:cubicBezTo>
                  <a:pt x="61" y="27"/>
                  <a:pt x="47" y="0"/>
                  <a:pt x="7" y="14"/>
                </a:cubicBezTo>
                <a:cubicBezTo>
                  <a:pt x="0" y="68"/>
                  <a:pt x="14" y="108"/>
                  <a:pt x="54" y="10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13" name="Freeform 601"/>
          <p:cNvSpPr>
            <a:spLocks noChangeArrowheads="1"/>
          </p:cNvSpPr>
          <p:nvPr/>
        </p:nvSpPr>
        <p:spPr bwMode="auto">
          <a:xfrm>
            <a:off x="8943975" y="2603500"/>
            <a:ext cx="23019" cy="44450"/>
          </a:xfrm>
          <a:custGeom>
            <a:avLst/>
            <a:gdLst>
              <a:gd name="T0" fmla="*/ 35060 w 89"/>
              <a:gd name="T1" fmla="*/ 46322 h 170"/>
              <a:gd name="T2" fmla="*/ 35060 w 89"/>
              <a:gd name="T3" fmla="*/ 46322 h 170"/>
              <a:gd name="T4" fmla="*/ 10827 w 89"/>
              <a:gd name="T5" fmla="*/ 3685 h 170"/>
              <a:gd name="T6" fmla="*/ 7218 w 89"/>
              <a:gd name="T7" fmla="*/ 0 h 170"/>
              <a:gd name="T8" fmla="*/ 10827 w 89"/>
              <a:gd name="T9" fmla="*/ 74747 h 170"/>
              <a:gd name="T10" fmla="*/ 35060 w 89"/>
              <a:gd name="T11" fmla="*/ 88960 h 170"/>
              <a:gd name="T12" fmla="*/ 45371 w 89"/>
              <a:gd name="T13" fmla="*/ 88960 h 170"/>
              <a:gd name="T14" fmla="*/ 45371 w 89"/>
              <a:gd name="T15" fmla="*/ 88960 h 170"/>
              <a:gd name="T16" fmla="*/ 35060 w 89"/>
              <a:gd name="T17" fmla="*/ 46322 h 17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9" h="170">
                <a:moveTo>
                  <a:pt x="68" y="88"/>
                </a:moveTo>
                <a:lnTo>
                  <a:pt x="68" y="88"/>
                </a:lnTo>
                <a:cubicBezTo>
                  <a:pt x="61" y="54"/>
                  <a:pt x="54" y="34"/>
                  <a:pt x="21" y="7"/>
                </a:cubicBezTo>
                <a:lnTo>
                  <a:pt x="14" y="0"/>
                </a:lnTo>
                <a:cubicBezTo>
                  <a:pt x="41" y="61"/>
                  <a:pt x="0" y="108"/>
                  <a:pt x="21" y="142"/>
                </a:cubicBezTo>
                <a:cubicBezTo>
                  <a:pt x="27" y="155"/>
                  <a:pt x="41" y="162"/>
                  <a:pt x="68" y="169"/>
                </a:cubicBezTo>
                <a:cubicBezTo>
                  <a:pt x="75" y="169"/>
                  <a:pt x="81" y="169"/>
                  <a:pt x="88" y="169"/>
                </a:cubicBezTo>
                <a:cubicBezTo>
                  <a:pt x="75" y="135"/>
                  <a:pt x="68" y="108"/>
                  <a:pt x="68" y="8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14" name="Freeform 602"/>
          <p:cNvSpPr>
            <a:spLocks noChangeArrowheads="1"/>
          </p:cNvSpPr>
          <p:nvPr/>
        </p:nvSpPr>
        <p:spPr bwMode="auto">
          <a:xfrm>
            <a:off x="9201150" y="5332413"/>
            <a:ext cx="130175" cy="82550"/>
          </a:xfrm>
          <a:custGeom>
            <a:avLst/>
            <a:gdLst>
              <a:gd name="T0" fmla="*/ 239627 w 501"/>
              <a:gd name="T1" fmla="*/ 84160 h 318"/>
              <a:gd name="T2" fmla="*/ 239627 w 501"/>
              <a:gd name="T3" fmla="*/ 84160 h 318"/>
              <a:gd name="T4" fmla="*/ 261032 w 501"/>
              <a:gd name="T5" fmla="*/ 87277 h 318"/>
              <a:gd name="T6" fmla="*/ 261032 w 501"/>
              <a:gd name="T7" fmla="*/ 87277 h 318"/>
              <a:gd name="T8" fmla="*/ 261032 w 501"/>
              <a:gd name="T9" fmla="*/ 66497 h 318"/>
              <a:gd name="T10" fmla="*/ 239627 w 501"/>
              <a:gd name="T11" fmla="*/ 28053 h 318"/>
              <a:gd name="T12" fmla="*/ 208303 w 501"/>
              <a:gd name="T13" fmla="*/ 0 h 318"/>
              <a:gd name="T14" fmla="*/ 208303 w 501"/>
              <a:gd name="T15" fmla="*/ 126240 h 318"/>
              <a:gd name="T16" fmla="*/ 197340 w 501"/>
              <a:gd name="T17" fmla="*/ 122603 h 318"/>
              <a:gd name="T18" fmla="*/ 183244 w 501"/>
              <a:gd name="T19" fmla="*/ 115330 h 318"/>
              <a:gd name="T20" fmla="*/ 172803 w 501"/>
              <a:gd name="T21" fmla="*/ 112213 h 318"/>
              <a:gd name="T22" fmla="*/ 166016 w 501"/>
              <a:gd name="T23" fmla="*/ 112213 h 318"/>
              <a:gd name="T24" fmla="*/ 166016 w 501"/>
              <a:gd name="T25" fmla="*/ 112213 h 318"/>
              <a:gd name="T26" fmla="*/ 158707 w 501"/>
              <a:gd name="T27" fmla="*/ 112213 h 318"/>
              <a:gd name="T28" fmla="*/ 148266 w 501"/>
              <a:gd name="T29" fmla="*/ 42080 h 318"/>
              <a:gd name="T30" fmla="*/ 140957 w 501"/>
              <a:gd name="T31" fmla="*/ 38443 h 318"/>
              <a:gd name="T32" fmla="*/ 137825 w 501"/>
              <a:gd name="T33" fmla="*/ 38443 h 318"/>
              <a:gd name="T34" fmla="*/ 105979 w 501"/>
              <a:gd name="T35" fmla="*/ 42080 h 318"/>
              <a:gd name="T36" fmla="*/ 98670 w 501"/>
              <a:gd name="T37" fmla="*/ 42080 h 318"/>
              <a:gd name="T38" fmla="*/ 88229 w 501"/>
              <a:gd name="T39" fmla="*/ 45197 h 318"/>
              <a:gd name="T40" fmla="*/ 60037 w 501"/>
              <a:gd name="T41" fmla="*/ 62860 h 318"/>
              <a:gd name="T42" fmla="*/ 77788 w 501"/>
              <a:gd name="T43" fmla="*/ 76887 h 318"/>
              <a:gd name="T44" fmla="*/ 42287 w 501"/>
              <a:gd name="T45" fmla="*/ 62860 h 318"/>
              <a:gd name="T46" fmla="*/ 31846 w 501"/>
              <a:gd name="T47" fmla="*/ 59224 h 318"/>
              <a:gd name="T48" fmla="*/ 25059 w 501"/>
              <a:gd name="T49" fmla="*/ 56107 h 318"/>
              <a:gd name="T50" fmla="*/ 7309 w 501"/>
              <a:gd name="T51" fmla="*/ 52470 h 318"/>
              <a:gd name="T52" fmla="*/ 0 w 501"/>
              <a:gd name="T53" fmla="*/ 48834 h 318"/>
              <a:gd name="T54" fmla="*/ 7309 w 501"/>
              <a:gd name="T55" fmla="*/ 59224 h 318"/>
              <a:gd name="T56" fmla="*/ 25059 w 501"/>
              <a:gd name="T57" fmla="*/ 90914 h 318"/>
              <a:gd name="T58" fmla="*/ 31846 w 501"/>
              <a:gd name="T59" fmla="*/ 101304 h 318"/>
              <a:gd name="T60" fmla="*/ 42287 w 501"/>
              <a:gd name="T61" fmla="*/ 112213 h 318"/>
              <a:gd name="T62" fmla="*/ 88229 w 501"/>
              <a:gd name="T63" fmla="*/ 150657 h 318"/>
              <a:gd name="T64" fmla="*/ 98670 w 501"/>
              <a:gd name="T65" fmla="*/ 157410 h 318"/>
              <a:gd name="T66" fmla="*/ 105979 w 501"/>
              <a:gd name="T67" fmla="*/ 157410 h 318"/>
              <a:gd name="T68" fmla="*/ 130516 w 501"/>
              <a:gd name="T69" fmla="*/ 164683 h 318"/>
              <a:gd name="T70" fmla="*/ 134170 w 501"/>
              <a:gd name="T71" fmla="*/ 140267 h 318"/>
              <a:gd name="T72" fmla="*/ 140957 w 501"/>
              <a:gd name="T73" fmla="*/ 140267 h 318"/>
              <a:gd name="T74" fmla="*/ 148266 w 501"/>
              <a:gd name="T75" fmla="*/ 140267 h 318"/>
              <a:gd name="T76" fmla="*/ 162362 w 501"/>
              <a:gd name="T77" fmla="*/ 140267 h 318"/>
              <a:gd name="T78" fmla="*/ 166016 w 501"/>
              <a:gd name="T79" fmla="*/ 143384 h 318"/>
              <a:gd name="T80" fmla="*/ 166016 w 501"/>
              <a:gd name="T81" fmla="*/ 143384 h 318"/>
              <a:gd name="T82" fmla="*/ 172803 w 501"/>
              <a:gd name="T83" fmla="*/ 147020 h 318"/>
              <a:gd name="T84" fmla="*/ 183244 w 501"/>
              <a:gd name="T85" fmla="*/ 147020 h 318"/>
              <a:gd name="T86" fmla="*/ 197340 w 501"/>
              <a:gd name="T87" fmla="*/ 147020 h 318"/>
              <a:gd name="T88" fmla="*/ 222399 w 501"/>
              <a:gd name="T89" fmla="*/ 150657 h 318"/>
              <a:gd name="T90" fmla="*/ 239627 w 501"/>
              <a:gd name="T91" fmla="*/ 84160 h 318"/>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501" h="318">
                <a:moveTo>
                  <a:pt x="459" y="162"/>
                </a:moveTo>
                <a:lnTo>
                  <a:pt x="459" y="162"/>
                </a:lnTo>
                <a:cubicBezTo>
                  <a:pt x="473" y="162"/>
                  <a:pt x="480" y="162"/>
                  <a:pt x="500" y="168"/>
                </a:cubicBezTo>
                <a:cubicBezTo>
                  <a:pt x="500" y="155"/>
                  <a:pt x="500" y="141"/>
                  <a:pt x="500" y="128"/>
                </a:cubicBezTo>
                <a:cubicBezTo>
                  <a:pt x="493" y="94"/>
                  <a:pt x="480" y="74"/>
                  <a:pt x="459" y="54"/>
                </a:cubicBezTo>
                <a:cubicBezTo>
                  <a:pt x="446" y="33"/>
                  <a:pt x="426" y="13"/>
                  <a:pt x="399" y="0"/>
                </a:cubicBezTo>
                <a:cubicBezTo>
                  <a:pt x="493" y="141"/>
                  <a:pt x="345" y="121"/>
                  <a:pt x="399" y="243"/>
                </a:cubicBezTo>
                <a:cubicBezTo>
                  <a:pt x="392" y="243"/>
                  <a:pt x="385" y="243"/>
                  <a:pt x="378" y="236"/>
                </a:cubicBezTo>
                <a:cubicBezTo>
                  <a:pt x="372" y="229"/>
                  <a:pt x="358" y="222"/>
                  <a:pt x="351" y="222"/>
                </a:cubicBezTo>
                <a:cubicBezTo>
                  <a:pt x="345" y="222"/>
                  <a:pt x="338" y="216"/>
                  <a:pt x="331" y="216"/>
                </a:cubicBezTo>
                <a:cubicBezTo>
                  <a:pt x="324" y="216"/>
                  <a:pt x="324" y="216"/>
                  <a:pt x="318" y="216"/>
                </a:cubicBezTo>
                <a:cubicBezTo>
                  <a:pt x="311" y="216"/>
                  <a:pt x="304" y="216"/>
                  <a:pt x="304" y="216"/>
                </a:cubicBezTo>
                <a:cubicBezTo>
                  <a:pt x="297" y="182"/>
                  <a:pt x="324" y="108"/>
                  <a:pt x="284" y="81"/>
                </a:cubicBezTo>
                <a:cubicBezTo>
                  <a:pt x="277" y="81"/>
                  <a:pt x="277" y="81"/>
                  <a:pt x="270" y="74"/>
                </a:cubicBezTo>
                <a:lnTo>
                  <a:pt x="264" y="74"/>
                </a:lnTo>
                <a:cubicBezTo>
                  <a:pt x="243" y="74"/>
                  <a:pt x="223" y="74"/>
                  <a:pt x="203" y="81"/>
                </a:cubicBezTo>
                <a:cubicBezTo>
                  <a:pt x="203" y="81"/>
                  <a:pt x="196" y="81"/>
                  <a:pt x="189" y="81"/>
                </a:cubicBezTo>
                <a:cubicBezTo>
                  <a:pt x="183" y="81"/>
                  <a:pt x="176" y="87"/>
                  <a:pt x="169" y="87"/>
                </a:cubicBezTo>
                <a:cubicBezTo>
                  <a:pt x="149" y="94"/>
                  <a:pt x="129" y="108"/>
                  <a:pt x="115" y="121"/>
                </a:cubicBezTo>
                <a:cubicBezTo>
                  <a:pt x="122" y="135"/>
                  <a:pt x="135" y="141"/>
                  <a:pt x="149" y="148"/>
                </a:cubicBezTo>
                <a:cubicBezTo>
                  <a:pt x="122" y="148"/>
                  <a:pt x="108" y="135"/>
                  <a:pt x="81" y="121"/>
                </a:cubicBezTo>
                <a:cubicBezTo>
                  <a:pt x="75" y="121"/>
                  <a:pt x="68" y="114"/>
                  <a:pt x="61" y="114"/>
                </a:cubicBezTo>
                <a:cubicBezTo>
                  <a:pt x="61" y="114"/>
                  <a:pt x="54" y="108"/>
                  <a:pt x="48" y="108"/>
                </a:cubicBezTo>
                <a:cubicBezTo>
                  <a:pt x="41" y="101"/>
                  <a:pt x="27" y="101"/>
                  <a:pt x="14" y="101"/>
                </a:cubicBezTo>
                <a:cubicBezTo>
                  <a:pt x="7" y="94"/>
                  <a:pt x="7" y="94"/>
                  <a:pt x="0" y="94"/>
                </a:cubicBezTo>
                <a:cubicBezTo>
                  <a:pt x="0" y="101"/>
                  <a:pt x="7" y="108"/>
                  <a:pt x="14" y="114"/>
                </a:cubicBezTo>
                <a:cubicBezTo>
                  <a:pt x="21" y="135"/>
                  <a:pt x="34" y="155"/>
                  <a:pt x="48" y="175"/>
                </a:cubicBezTo>
                <a:cubicBezTo>
                  <a:pt x="54" y="182"/>
                  <a:pt x="61" y="189"/>
                  <a:pt x="61" y="195"/>
                </a:cubicBezTo>
                <a:cubicBezTo>
                  <a:pt x="68" y="202"/>
                  <a:pt x="75" y="209"/>
                  <a:pt x="81" y="216"/>
                </a:cubicBezTo>
                <a:cubicBezTo>
                  <a:pt x="108" y="249"/>
                  <a:pt x="135" y="270"/>
                  <a:pt x="169" y="290"/>
                </a:cubicBezTo>
                <a:cubicBezTo>
                  <a:pt x="176" y="297"/>
                  <a:pt x="183" y="297"/>
                  <a:pt x="189" y="303"/>
                </a:cubicBezTo>
                <a:cubicBezTo>
                  <a:pt x="196" y="303"/>
                  <a:pt x="203" y="303"/>
                  <a:pt x="203" y="303"/>
                </a:cubicBezTo>
                <a:cubicBezTo>
                  <a:pt x="216" y="310"/>
                  <a:pt x="237" y="317"/>
                  <a:pt x="250" y="317"/>
                </a:cubicBezTo>
                <a:cubicBezTo>
                  <a:pt x="250" y="297"/>
                  <a:pt x="250" y="283"/>
                  <a:pt x="257" y="270"/>
                </a:cubicBezTo>
                <a:cubicBezTo>
                  <a:pt x="257" y="270"/>
                  <a:pt x="264" y="270"/>
                  <a:pt x="270" y="270"/>
                </a:cubicBezTo>
                <a:cubicBezTo>
                  <a:pt x="277" y="270"/>
                  <a:pt x="277" y="270"/>
                  <a:pt x="284" y="270"/>
                </a:cubicBezTo>
                <a:cubicBezTo>
                  <a:pt x="291" y="270"/>
                  <a:pt x="304" y="270"/>
                  <a:pt x="311" y="270"/>
                </a:cubicBezTo>
                <a:cubicBezTo>
                  <a:pt x="311" y="276"/>
                  <a:pt x="318" y="276"/>
                  <a:pt x="318" y="276"/>
                </a:cubicBezTo>
                <a:cubicBezTo>
                  <a:pt x="324" y="283"/>
                  <a:pt x="324" y="283"/>
                  <a:pt x="331" y="283"/>
                </a:cubicBezTo>
                <a:cubicBezTo>
                  <a:pt x="338" y="283"/>
                  <a:pt x="345" y="283"/>
                  <a:pt x="351" y="283"/>
                </a:cubicBezTo>
                <a:cubicBezTo>
                  <a:pt x="358" y="283"/>
                  <a:pt x="372" y="283"/>
                  <a:pt x="378" y="283"/>
                </a:cubicBezTo>
                <a:cubicBezTo>
                  <a:pt x="399" y="276"/>
                  <a:pt x="412" y="276"/>
                  <a:pt x="426" y="290"/>
                </a:cubicBezTo>
                <a:cubicBezTo>
                  <a:pt x="426" y="236"/>
                  <a:pt x="412" y="168"/>
                  <a:pt x="459" y="162"/>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15" name="Freeform 603"/>
          <p:cNvSpPr>
            <a:spLocks noChangeArrowheads="1"/>
          </p:cNvSpPr>
          <p:nvPr/>
        </p:nvSpPr>
        <p:spPr bwMode="auto">
          <a:xfrm>
            <a:off x="8382000" y="6030913"/>
            <a:ext cx="26194" cy="19050"/>
          </a:xfrm>
          <a:custGeom>
            <a:avLst/>
            <a:gdLst>
              <a:gd name="T0" fmla="*/ 38425 w 103"/>
              <a:gd name="T1" fmla="*/ 0 h 69"/>
              <a:gd name="T2" fmla="*/ 38425 w 103"/>
              <a:gd name="T3" fmla="*/ 0 h 69"/>
              <a:gd name="T4" fmla="*/ 27666 w 103"/>
              <a:gd name="T5" fmla="*/ 0 h 69"/>
              <a:gd name="T6" fmla="*/ 10759 w 103"/>
              <a:gd name="T7" fmla="*/ 0 h 69"/>
              <a:gd name="T8" fmla="*/ 0 w 103"/>
              <a:gd name="T9" fmla="*/ 0 h 69"/>
              <a:gd name="T10" fmla="*/ 10759 w 103"/>
              <a:gd name="T11" fmla="*/ 32456 h 69"/>
              <a:gd name="T12" fmla="*/ 13833 w 103"/>
              <a:gd name="T13" fmla="*/ 36180 h 69"/>
              <a:gd name="T14" fmla="*/ 27666 w 103"/>
              <a:gd name="T15" fmla="*/ 36180 h 69"/>
              <a:gd name="T16" fmla="*/ 38425 w 103"/>
              <a:gd name="T17" fmla="*/ 36180 h 69"/>
              <a:gd name="T18" fmla="*/ 38425 w 103"/>
              <a:gd name="T19" fmla="*/ 28731 h 69"/>
              <a:gd name="T20" fmla="*/ 48671 w 103"/>
              <a:gd name="T21" fmla="*/ 3724 h 69"/>
              <a:gd name="T22" fmla="*/ 52258 w 103"/>
              <a:gd name="T23" fmla="*/ 0 h 69"/>
              <a:gd name="T24" fmla="*/ 48671 w 103"/>
              <a:gd name="T25" fmla="*/ 0 h 69"/>
              <a:gd name="T26" fmla="*/ 38425 w 103"/>
              <a:gd name="T27" fmla="*/ 0 h 6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03" h="69">
                <a:moveTo>
                  <a:pt x="75" y="0"/>
                </a:moveTo>
                <a:lnTo>
                  <a:pt x="75" y="0"/>
                </a:lnTo>
                <a:cubicBezTo>
                  <a:pt x="54" y="0"/>
                  <a:pt x="54" y="0"/>
                  <a:pt x="54" y="0"/>
                </a:cubicBezTo>
                <a:cubicBezTo>
                  <a:pt x="21" y="0"/>
                  <a:pt x="21" y="0"/>
                  <a:pt x="21" y="0"/>
                </a:cubicBezTo>
                <a:cubicBezTo>
                  <a:pt x="0" y="0"/>
                  <a:pt x="0" y="0"/>
                  <a:pt x="0" y="0"/>
                </a:cubicBezTo>
                <a:cubicBezTo>
                  <a:pt x="0" y="27"/>
                  <a:pt x="7" y="41"/>
                  <a:pt x="21" y="61"/>
                </a:cubicBezTo>
                <a:lnTo>
                  <a:pt x="27" y="68"/>
                </a:lnTo>
                <a:cubicBezTo>
                  <a:pt x="54" y="68"/>
                  <a:pt x="54" y="68"/>
                  <a:pt x="54" y="68"/>
                </a:cubicBezTo>
                <a:cubicBezTo>
                  <a:pt x="75" y="68"/>
                  <a:pt x="75" y="68"/>
                  <a:pt x="75" y="68"/>
                </a:cubicBezTo>
                <a:cubicBezTo>
                  <a:pt x="75" y="68"/>
                  <a:pt x="75" y="61"/>
                  <a:pt x="75" y="54"/>
                </a:cubicBezTo>
                <a:cubicBezTo>
                  <a:pt x="81" y="34"/>
                  <a:pt x="81" y="20"/>
                  <a:pt x="95" y="7"/>
                </a:cubicBezTo>
                <a:cubicBezTo>
                  <a:pt x="95" y="7"/>
                  <a:pt x="95" y="0"/>
                  <a:pt x="102" y="0"/>
                </a:cubicBezTo>
                <a:cubicBezTo>
                  <a:pt x="95" y="0"/>
                  <a:pt x="95" y="0"/>
                  <a:pt x="95" y="0"/>
                </a:cubicBezTo>
                <a:lnTo>
                  <a:pt x="75" y="0"/>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16" name="Freeform 604"/>
          <p:cNvSpPr>
            <a:spLocks noChangeArrowheads="1"/>
          </p:cNvSpPr>
          <p:nvPr/>
        </p:nvSpPr>
        <p:spPr bwMode="auto">
          <a:xfrm>
            <a:off x="8408194" y="5911057"/>
            <a:ext cx="58738" cy="72231"/>
          </a:xfrm>
          <a:custGeom>
            <a:avLst/>
            <a:gdLst>
              <a:gd name="T0" fmla="*/ 102386 w 224"/>
              <a:gd name="T1" fmla="*/ 38998 h 278"/>
              <a:gd name="T2" fmla="*/ 102386 w 224"/>
              <a:gd name="T3" fmla="*/ 38998 h 278"/>
              <a:gd name="T4" fmla="*/ 80968 w 224"/>
              <a:gd name="T5" fmla="*/ 21319 h 278"/>
              <a:gd name="T6" fmla="*/ 77312 w 224"/>
              <a:gd name="T7" fmla="*/ 3640 h 278"/>
              <a:gd name="T8" fmla="*/ 66864 w 224"/>
              <a:gd name="T9" fmla="*/ 3640 h 278"/>
              <a:gd name="T10" fmla="*/ 56417 w 224"/>
              <a:gd name="T11" fmla="*/ 0 h 278"/>
              <a:gd name="T12" fmla="*/ 38656 w 224"/>
              <a:gd name="T13" fmla="*/ 0 h 278"/>
              <a:gd name="T14" fmla="*/ 28208 w 224"/>
              <a:gd name="T15" fmla="*/ 3640 h 278"/>
              <a:gd name="T16" fmla="*/ 10448 w 224"/>
              <a:gd name="T17" fmla="*/ 7280 h 278"/>
              <a:gd name="T18" fmla="*/ 0 w 224"/>
              <a:gd name="T19" fmla="*/ 28078 h 278"/>
              <a:gd name="T20" fmla="*/ 10448 w 224"/>
              <a:gd name="T21" fmla="*/ 31718 h 278"/>
              <a:gd name="T22" fmla="*/ 28208 w 224"/>
              <a:gd name="T23" fmla="*/ 53037 h 278"/>
              <a:gd name="T24" fmla="*/ 38656 w 224"/>
              <a:gd name="T25" fmla="*/ 56157 h 278"/>
              <a:gd name="T26" fmla="*/ 52760 w 224"/>
              <a:gd name="T27" fmla="*/ 53037 h 278"/>
              <a:gd name="T28" fmla="*/ 52760 w 224"/>
              <a:gd name="T29" fmla="*/ 49397 h 278"/>
              <a:gd name="T30" fmla="*/ 56417 w 224"/>
              <a:gd name="T31" fmla="*/ 53037 h 278"/>
              <a:gd name="T32" fmla="*/ 66864 w 224"/>
              <a:gd name="T33" fmla="*/ 67076 h 278"/>
              <a:gd name="T34" fmla="*/ 77312 w 224"/>
              <a:gd name="T35" fmla="*/ 73836 h 278"/>
              <a:gd name="T36" fmla="*/ 66864 w 224"/>
              <a:gd name="T37" fmla="*/ 73836 h 278"/>
              <a:gd name="T38" fmla="*/ 56417 w 224"/>
              <a:gd name="T39" fmla="*/ 73836 h 278"/>
              <a:gd name="T40" fmla="*/ 38656 w 224"/>
              <a:gd name="T41" fmla="*/ 77476 h 278"/>
              <a:gd name="T42" fmla="*/ 28208 w 224"/>
              <a:gd name="T43" fmla="*/ 81116 h 278"/>
              <a:gd name="T44" fmla="*/ 10448 w 224"/>
              <a:gd name="T45" fmla="*/ 87875 h 278"/>
              <a:gd name="T46" fmla="*/ 0 w 224"/>
              <a:gd name="T47" fmla="*/ 87875 h 278"/>
              <a:gd name="T48" fmla="*/ 10448 w 224"/>
              <a:gd name="T49" fmla="*/ 133633 h 278"/>
              <a:gd name="T50" fmla="*/ 28208 w 224"/>
              <a:gd name="T51" fmla="*/ 144032 h 278"/>
              <a:gd name="T52" fmla="*/ 38656 w 224"/>
              <a:gd name="T53" fmla="*/ 144032 h 278"/>
              <a:gd name="T54" fmla="*/ 56417 w 224"/>
              <a:gd name="T55" fmla="*/ 144032 h 278"/>
              <a:gd name="T56" fmla="*/ 66864 w 224"/>
              <a:gd name="T57" fmla="*/ 140392 h 278"/>
              <a:gd name="T58" fmla="*/ 102386 w 224"/>
              <a:gd name="T59" fmla="*/ 112314 h 278"/>
              <a:gd name="T60" fmla="*/ 109176 w 224"/>
              <a:gd name="T61" fmla="*/ 98275 h 278"/>
              <a:gd name="T62" fmla="*/ 116490 w 224"/>
              <a:gd name="T63" fmla="*/ 73836 h 278"/>
              <a:gd name="T64" fmla="*/ 109176 w 224"/>
              <a:gd name="T65" fmla="*/ 49397 h 278"/>
              <a:gd name="T66" fmla="*/ 102386 w 224"/>
              <a:gd name="T67" fmla="*/ 38998 h 27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24" h="278">
                <a:moveTo>
                  <a:pt x="196" y="75"/>
                </a:moveTo>
                <a:lnTo>
                  <a:pt x="196" y="75"/>
                </a:lnTo>
                <a:cubicBezTo>
                  <a:pt x="182" y="61"/>
                  <a:pt x="169" y="54"/>
                  <a:pt x="155" y="41"/>
                </a:cubicBezTo>
                <a:cubicBezTo>
                  <a:pt x="155" y="34"/>
                  <a:pt x="155" y="21"/>
                  <a:pt x="148" y="7"/>
                </a:cubicBezTo>
                <a:cubicBezTo>
                  <a:pt x="142" y="7"/>
                  <a:pt x="135" y="7"/>
                  <a:pt x="128" y="7"/>
                </a:cubicBezTo>
                <a:cubicBezTo>
                  <a:pt x="121" y="7"/>
                  <a:pt x="115" y="7"/>
                  <a:pt x="108" y="0"/>
                </a:cubicBezTo>
                <a:cubicBezTo>
                  <a:pt x="94" y="0"/>
                  <a:pt x="88" y="0"/>
                  <a:pt x="74" y="0"/>
                </a:cubicBezTo>
                <a:cubicBezTo>
                  <a:pt x="67" y="7"/>
                  <a:pt x="60" y="7"/>
                  <a:pt x="54" y="7"/>
                </a:cubicBezTo>
                <a:cubicBezTo>
                  <a:pt x="40" y="7"/>
                  <a:pt x="33" y="7"/>
                  <a:pt x="20" y="14"/>
                </a:cubicBezTo>
                <a:cubicBezTo>
                  <a:pt x="6" y="21"/>
                  <a:pt x="0" y="34"/>
                  <a:pt x="0" y="54"/>
                </a:cubicBezTo>
                <a:cubicBezTo>
                  <a:pt x="6" y="54"/>
                  <a:pt x="13" y="54"/>
                  <a:pt x="20" y="61"/>
                </a:cubicBezTo>
                <a:cubicBezTo>
                  <a:pt x="33" y="68"/>
                  <a:pt x="40" y="88"/>
                  <a:pt x="54" y="102"/>
                </a:cubicBezTo>
                <a:cubicBezTo>
                  <a:pt x="60" y="102"/>
                  <a:pt x="67" y="108"/>
                  <a:pt x="74" y="108"/>
                </a:cubicBezTo>
                <a:cubicBezTo>
                  <a:pt x="81" y="108"/>
                  <a:pt x="88" y="108"/>
                  <a:pt x="101" y="102"/>
                </a:cubicBezTo>
                <a:lnTo>
                  <a:pt x="101" y="95"/>
                </a:lnTo>
                <a:cubicBezTo>
                  <a:pt x="101" y="95"/>
                  <a:pt x="101" y="102"/>
                  <a:pt x="108" y="102"/>
                </a:cubicBezTo>
                <a:cubicBezTo>
                  <a:pt x="108" y="115"/>
                  <a:pt x="121" y="122"/>
                  <a:pt x="128" y="129"/>
                </a:cubicBezTo>
                <a:cubicBezTo>
                  <a:pt x="135" y="135"/>
                  <a:pt x="142" y="142"/>
                  <a:pt x="148" y="142"/>
                </a:cubicBezTo>
                <a:cubicBezTo>
                  <a:pt x="142" y="142"/>
                  <a:pt x="135" y="142"/>
                  <a:pt x="128" y="142"/>
                </a:cubicBezTo>
                <a:cubicBezTo>
                  <a:pt x="121" y="142"/>
                  <a:pt x="115" y="142"/>
                  <a:pt x="108" y="142"/>
                </a:cubicBezTo>
                <a:cubicBezTo>
                  <a:pt x="94" y="142"/>
                  <a:pt x="81" y="142"/>
                  <a:pt x="74" y="149"/>
                </a:cubicBezTo>
                <a:cubicBezTo>
                  <a:pt x="67" y="149"/>
                  <a:pt x="60" y="149"/>
                  <a:pt x="54" y="156"/>
                </a:cubicBezTo>
                <a:cubicBezTo>
                  <a:pt x="47" y="162"/>
                  <a:pt x="33" y="162"/>
                  <a:pt x="20" y="169"/>
                </a:cubicBezTo>
                <a:cubicBezTo>
                  <a:pt x="13" y="169"/>
                  <a:pt x="6" y="169"/>
                  <a:pt x="0" y="169"/>
                </a:cubicBezTo>
                <a:cubicBezTo>
                  <a:pt x="0" y="210"/>
                  <a:pt x="6" y="237"/>
                  <a:pt x="20" y="257"/>
                </a:cubicBezTo>
                <a:cubicBezTo>
                  <a:pt x="33" y="264"/>
                  <a:pt x="40" y="270"/>
                  <a:pt x="54" y="277"/>
                </a:cubicBezTo>
                <a:cubicBezTo>
                  <a:pt x="60" y="277"/>
                  <a:pt x="67" y="277"/>
                  <a:pt x="74" y="277"/>
                </a:cubicBezTo>
                <a:cubicBezTo>
                  <a:pt x="88" y="277"/>
                  <a:pt x="94" y="277"/>
                  <a:pt x="108" y="277"/>
                </a:cubicBezTo>
                <a:cubicBezTo>
                  <a:pt x="115" y="270"/>
                  <a:pt x="121" y="270"/>
                  <a:pt x="128" y="270"/>
                </a:cubicBezTo>
                <a:cubicBezTo>
                  <a:pt x="155" y="257"/>
                  <a:pt x="175" y="237"/>
                  <a:pt x="196" y="216"/>
                </a:cubicBezTo>
                <a:cubicBezTo>
                  <a:pt x="202" y="210"/>
                  <a:pt x="202" y="203"/>
                  <a:pt x="209" y="189"/>
                </a:cubicBezTo>
                <a:cubicBezTo>
                  <a:pt x="216" y="176"/>
                  <a:pt x="223" y="162"/>
                  <a:pt x="223" y="142"/>
                </a:cubicBezTo>
                <a:cubicBezTo>
                  <a:pt x="223" y="122"/>
                  <a:pt x="216" y="108"/>
                  <a:pt x="209" y="95"/>
                </a:cubicBezTo>
                <a:cubicBezTo>
                  <a:pt x="202" y="88"/>
                  <a:pt x="202" y="81"/>
                  <a:pt x="196" y="7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17" name="Freeform 605"/>
          <p:cNvSpPr>
            <a:spLocks noChangeArrowheads="1"/>
          </p:cNvSpPr>
          <p:nvPr/>
        </p:nvSpPr>
        <p:spPr bwMode="auto">
          <a:xfrm>
            <a:off x="8975725" y="6033294"/>
            <a:ext cx="23019" cy="16669"/>
          </a:xfrm>
          <a:custGeom>
            <a:avLst/>
            <a:gdLst>
              <a:gd name="T0" fmla="*/ 27842 w 89"/>
              <a:gd name="T1" fmla="*/ 0 h 62"/>
              <a:gd name="T2" fmla="*/ 27842 w 89"/>
              <a:gd name="T3" fmla="*/ 0 h 62"/>
              <a:gd name="T4" fmla="*/ 24232 w 89"/>
              <a:gd name="T5" fmla="*/ 6735 h 62"/>
              <a:gd name="T6" fmla="*/ 0 w 89"/>
              <a:gd name="T7" fmla="*/ 31605 h 62"/>
              <a:gd name="T8" fmla="*/ 24232 w 89"/>
              <a:gd name="T9" fmla="*/ 31605 h 62"/>
              <a:gd name="T10" fmla="*/ 34544 w 89"/>
              <a:gd name="T11" fmla="*/ 31605 h 62"/>
              <a:gd name="T12" fmla="*/ 45371 w 89"/>
              <a:gd name="T13" fmla="*/ 31605 h 62"/>
              <a:gd name="T14" fmla="*/ 34544 w 89"/>
              <a:gd name="T15" fmla="*/ 10362 h 62"/>
              <a:gd name="T16" fmla="*/ 27842 w 89"/>
              <a:gd name="T17" fmla="*/ 0 h 6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9" h="62">
                <a:moveTo>
                  <a:pt x="54" y="0"/>
                </a:moveTo>
                <a:lnTo>
                  <a:pt x="54" y="0"/>
                </a:lnTo>
                <a:cubicBezTo>
                  <a:pt x="47" y="7"/>
                  <a:pt x="47" y="7"/>
                  <a:pt x="47" y="13"/>
                </a:cubicBezTo>
                <a:cubicBezTo>
                  <a:pt x="27" y="40"/>
                  <a:pt x="13" y="54"/>
                  <a:pt x="0" y="61"/>
                </a:cubicBezTo>
                <a:cubicBezTo>
                  <a:pt x="47" y="61"/>
                  <a:pt x="47" y="61"/>
                  <a:pt x="47" y="61"/>
                </a:cubicBezTo>
                <a:cubicBezTo>
                  <a:pt x="67" y="61"/>
                  <a:pt x="67" y="61"/>
                  <a:pt x="67" y="61"/>
                </a:cubicBezTo>
                <a:cubicBezTo>
                  <a:pt x="88" y="61"/>
                  <a:pt x="88" y="61"/>
                  <a:pt x="88" y="61"/>
                </a:cubicBezTo>
                <a:cubicBezTo>
                  <a:pt x="81" y="54"/>
                  <a:pt x="81" y="34"/>
                  <a:pt x="67" y="20"/>
                </a:cubicBezTo>
                <a:cubicBezTo>
                  <a:pt x="61" y="13"/>
                  <a:pt x="61" y="7"/>
                  <a:pt x="54"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18" name="Freeform 606"/>
          <p:cNvSpPr>
            <a:spLocks noChangeArrowheads="1"/>
          </p:cNvSpPr>
          <p:nvPr/>
        </p:nvSpPr>
        <p:spPr bwMode="auto">
          <a:xfrm>
            <a:off x="8341519" y="5979319"/>
            <a:ext cx="52388" cy="46038"/>
          </a:xfrm>
          <a:custGeom>
            <a:avLst/>
            <a:gdLst>
              <a:gd name="T0" fmla="*/ 105022 w 204"/>
              <a:gd name="T1" fmla="*/ 91258 h 176"/>
              <a:gd name="T2" fmla="*/ 105022 w 204"/>
              <a:gd name="T3" fmla="*/ 91258 h 176"/>
              <a:gd name="T4" fmla="*/ 91053 w 204"/>
              <a:gd name="T5" fmla="*/ 3129 h 176"/>
              <a:gd name="T6" fmla="*/ 91053 w 204"/>
              <a:gd name="T7" fmla="*/ 0 h 176"/>
              <a:gd name="T8" fmla="*/ 77085 w 204"/>
              <a:gd name="T9" fmla="*/ 0 h 176"/>
              <a:gd name="T10" fmla="*/ 63116 w 204"/>
              <a:gd name="T11" fmla="*/ 0 h 176"/>
              <a:gd name="T12" fmla="*/ 49148 w 204"/>
              <a:gd name="T13" fmla="*/ 3129 h 176"/>
              <a:gd name="T14" fmla="*/ 45527 w 204"/>
              <a:gd name="T15" fmla="*/ 3129 h 176"/>
              <a:gd name="T16" fmla="*/ 35180 w 204"/>
              <a:gd name="T17" fmla="*/ 6779 h 176"/>
              <a:gd name="T18" fmla="*/ 13968 w 204"/>
              <a:gd name="T19" fmla="*/ 14080 h 176"/>
              <a:gd name="T20" fmla="*/ 7243 w 204"/>
              <a:gd name="T21" fmla="*/ 14080 h 176"/>
              <a:gd name="T22" fmla="*/ 3621 w 204"/>
              <a:gd name="T23" fmla="*/ 14080 h 176"/>
              <a:gd name="T24" fmla="*/ 0 w 204"/>
              <a:gd name="T25" fmla="*/ 14080 h 176"/>
              <a:gd name="T26" fmla="*/ 3621 w 204"/>
              <a:gd name="T27" fmla="*/ 24509 h 176"/>
              <a:gd name="T28" fmla="*/ 7243 w 204"/>
              <a:gd name="T29" fmla="*/ 31288 h 176"/>
              <a:gd name="T30" fmla="*/ 13968 w 204"/>
              <a:gd name="T31" fmla="*/ 38589 h 176"/>
              <a:gd name="T32" fmla="*/ 35180 w 204"/>
              <a:gd name="T33" fmla="*/ 52669 h 176"/>
              <a:gd name="T34" fmla="*/ 45527 w 204"/>
              <a:gd name="T35" fmla="*/ 56319 h 176"/>
              <a:gd name="T36" fmla="*/ 49148 w 204"/>
              <a:gd name="T37" fmla="*/ 56319 h 176"/>
              <a:gd name="T38" fmla="*/ 63116 w 204"/>
              <a:gd name="T39" fmla="*/ 63098 h 176"/>
              <a:gd name="T40" fmla="*/ 77085 w 204"/>
              <a:gd name="T41" fmla="*/ 66748 h 176"/>
              <a:gd name="T42" fmla="*/ 91053 w 204"/>
              <a:gd name="T43" fmla="*/ 73527 h 176"/>
              <a:gd name="T44" fmla="*/ 105022 w 204"/>
              <a:gd name="T45" fmla="*/ 91258 h 17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04" h="176">
                <a:moveTo>
                  <a:pt x="203" y="175"/>
                </a:moveTo>
                <a:lnTo>
                  <a:pt x="203" y="175"/>
                </a:lnTo>
                <a:cubicBezTo>
                  <a:pt x="189" y="67"/>
                  <a:pt x="196" y="94"/>
                  <a:pt x="176" y="6"/>
                </a:cubicBezTo>
                <a:cubicBezTo>
                  <a:pt x="176" y="0"/>
                  <a:pt x="176" y="0"/>
                  <a:pt x="176" y="0"/>
                </a:cubicBezTo>
                <a:cubicBezTo>
                  <a:pt x="162" y="0"/>
                  <a:pt x="155" y="0"/>
                  <a:pt x="149" y="0"/>
                </a:cubicBezTo>
                <a:cubicBezTo>
                  <a:pt x="142" y="0"/>
                  <a:pt x="128" y="0"/>
                  <a:pt x="122" y="0"/>
                </a:cubicBezTo>
                <a:cubicBezTo>
                  <a:pt x="115" y="0"/>
                  <a:pt x="101" y="0"/>
                  <a:pt x="95" y="6"/>
                </a:cubicBezTo>
                <a:cubicBezTo>
                  <a:pt x="88" y="6"/>
                  <a:pt x="88" y="6"/>
                  <a:pt x="88" y="6"/>
                </a:cubicBezTo>
                <a:cubicBezTo>
                  <a:pt x="81" y="6"/>
                  <a:pt x="74" y="6"/>
                  <a:pt x="68" y="13"/>
                </a:cubicBezTo>
                <a:cubicBezTo>
                  <a:pt x="54" y="13"/>
                  <a:pt x="41" y="20"/>
                  <a:pt x="27" y="27"/>
                </a:cubicBezTo>
                <a:cubicBezTo>
                  <a:pt x="20" y="27"/>
                  <a:pt x="14" y="27"/>
                  <a:pt x="14" y="27"/>
                </a:cubicBezTo>
                <a:cubicBezTo>
                  <a:pt x="7" y="27"/>
                  <a:pt x="7" y="27"/>
                  <a:pt x="7" y="27"/>
                </a:cubicBezTo>
                <a:cubicBezTo>
                  <a:pt x="7" y="27"/>
                  <a:pt x="7" y="27"/>
                  <a:pt x="0" y="27"/>
                </a:cubicBezTo>
                <a:cubicBezTo>
                  <a:pt x="7" y="33"/>
                  <a:pt x="7" y="40"/>
                  <a:pt x="7" y="47"/>
                </a:cubicBezTo>
                <a:cubicBezTo>
                  <a:pt x="7" y="54"/>
                  <a:pt x="14" y="54"/>
                  <a:pt x="14" y="60"/>
                </a:cubicBezTo>
                <a:cubicBezTo>
                  <a:pt x="14" y="67"/>
                  <a:pt x="20" y="74"/>
                  <a:pt x="27" y="74"/>
                </a:cubicBezTo>
                <a:cubicBezTo>
                  <a:pt x="41" y="87"/>
                  <a:pt x="54" y="94"/>
                  <a:pt x="68" y="101"/>
                </a:cubicBezTo>
                <a:cubicBezTo>
                  <a:pt x="74" y="108"/>
                  <a:pt x="81" y="108"/>
                  <a:pt x="88" y="108"/>
                </a:cubicBezTo>
                <a:cubicBezTo>
                  <a:pt x="95" y="108"/>
                  <a:pt x="95" y="108"/>
                  <a:pt x="95" y="108"/>
                </a:cubicBezTo>
                <a:cubicBezTo>
                  <a:pt x="101" y="114"/>
                  <a:pt x="115" y="114"/>
                  <a:pt x="122" y="121"/>
                </a:cubicBezTo>
                <a:cubicBezTo>
                  <a:pt x="128" y="121"/>
                  <a:pt x="142" y="128"/>
                  <a:pt x="149" y="128"/>
                </a:cubicBezTo>
                <a:cubicBezTo>
                  <a:pt x="155" y="135"/>
                  <a:pt x="169" y="135"/>
                  <a:pt x="176" y="141"/>
                </a:cubicBezTo>
                <a:cubicBezTo>
                  <a:pt x="189" y="148"/>
                  <a:pt x="196" y="162"/>
                  <a:pt x="203" y="17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19" name="Freeform 607"/>
          <p:cNvSpPr>
            <a:spLocks noChangeArrowheads="1"/>
          </p:cNvSpPr>
          <p:nvPr/>
        </p:nvSpPr>
        <p:spPr bwMode="auto">
          <a:xfrm>
            <a:off x="8133557" y="5930107"/>
            <a:ext cx="197644" cy="119856"/>
          </a:xfrm>
          <a:custGeom>
            <a:avLst/>
            <a:gdLst>
              <a:gd name="T0" fmla="*/ 355059 w 758"/>
              <a:gd name="T1" fmla="*/ 164445 h 460"/>
              <a:gd name="T2" fmla="*/ 316534 w 758"/>
              <a:gd name="T3" fmla="*/ 118795 h 460"/>
              <a:gd name="T4" fmla="*/ 316534 w 758"/>
              <a:gd name="T5" fmla="*/ 90782 h 460"/>
              <a:gd name="T6" fmla="*/ 316534 w 758"/>
              <a:gd name="T7" fmla="*/ 38388 h 460"/>
              <a:gd name="T8" fmla="*/ 288421 w 758"/>
              <a:gd name="T9" fmla="*/ 34757 h 460"/>
              <a:gd name="T10" fmla="*/ 274364 w 758"/>
              <a:gd name="T11" fmla="*/ 34757 h 460"/>
              <a:gd name="T12" fmla="*/ 256663 w 758"/>
              <a:gd name="T13" fmla="*/ 31125 h 460"/>
              <a:gd name="T14" fmla="*/ 221782 w 758"/>
              <a:gd name="T15" fmla="*/ 20750 h 460"/>
              <a:gd name="T16" fmla="*/ 172323 w 758"/>
              <a:gd name="T17" fmla="*/ 6744 h 460"/>
              <a:gd name="T18" fmla="*/ 161911 w 758"/>
              <a:gd name="T19" fmla="*/ 3113 h 460"/>
              <a:gd name="T20" fmla="*/ 151499 w 758"/>
              <a:gd name="T21" fmla="*/ 0 h 460"/>
              <a:gd name="T22" fmla="*/ 154623 w 758"/>
              <a:gd name="T23" fmla="*/ 31125 h 460"/>
              <a:gd name="T24" fmla="*/ 123386 w 758"/>
              <a:gd name="T25" fmla="*/ 17119 h 460"/>
              <a:gd name="T26" fmla="*/ 109329 w 758"/>
              <a:gd name="T27" fmla="*/ 10375 h 460"/>
              <a:gd name="T28" fmla="*/ 70283 w 758"/>
              <a:gd name="T29" fmla="*/ 6744 h 460"/>
              <a:gd name="T30" fmla="*/ 39046 w 758"/>
              <a:gd name="T31" fmla="*/ 10375 h 460"/>
              <a:gd name="T32" fmla="*/ 21345 w 758"/>
              <a:gd name="T33" fmla="*/ 17119 h 460"/>
              <a:gd name="T34" fmla="*/ 0 w 758"/>
              <a:gd name="T35" fmla="*/ 28013 h 460"/>
              <a:gd name="T36" fmla="*/ 21345 w 758"/>
              <a:gd name="T37" fmla="*/ 38388 h 460"/>
              <a:gd name="T38" fmla="*/ 49458 w 758"/>
              <a:gd name="T39" fmla="*/ 87151 h 460"/>
              <a:gd name="T40" fmla="*/ 70283 w 758"/>
              <a:gd name="T41" fmla="*/ 56025 h 460"/>
              <a:gd name="T42" fmla="*/ 109329 w 758"/>
              <a:gd name="T43" fmla="*/ 59138 h 460"/>
              <a:gd name="T44" fmla="*/ 123386 w 758"/>
              <a:gd name="T45" fmla="*/ 59138 h 460"/>
              <a:gd name="T46" fmla="*/ 123386 w 758"/>
              <a:gd name="T47" fmla="*/ 66401 h 460"/>
              <a:gd name="T48" fmla="*/ 112453 w 758"/>
              <a:gd name="T49" fmla="*/ 87151 h 460"/>
              <a:gd name="T50" fmla="*/ 123386 w 758"/>
              <a:gd name="T51" fmla="*/ 98045 h 460"/>
              <a:gd name="T52" fmla="*/ 154623 w 758"/>
              <a:gd name="T53" fmla="*/ 154070 h 460"/>
              <a:gd name="T54" fmla="*/ 168679 w 758"/>
              <a:gd name="T55" fmla="*/ 154070 h 460"/>
              <a:gd name="T56" fmla="*/ 193669 w 758"/>
              <a:gd name="T57" fmla="*/ 115163 h 460"/>
              <a:gd name="T58" fmla="*/ 221782 w 758"/>
              <a:gd name="T59" fmla="*/ 115163 h 460"/>
              <a:gd name="T60" fmla="*/ 256663 w 758"/>
              <a:gd name="T61" fmla="*/ 154070 h 460"/>
              <a:gd name="T62" fmla="*/ 256663 w 758"/>
              <a:gd name="T63" fmla="*/ 213208 h 460"/>
              <a:gd name="T64" fmla="*/ 274364 w 758"/>
              <a:gd name="T65" fmla="*/ 210096 h 460"/>
              <a:gd name="T66" fmla="*/ 284776 w 758"/>
              <a:gd name="T67" fmla="*/ 216839 h 460"/>
              <a:gd name="T68" fmla="*/ 295709 w 758"/>
              <a:gd name="T69" fmla="*/ 174820 h 460"/>
              <a:gd name="T70" fmla="*/ 306121 w 758"/>
              <a:gd name="T71" fmla="*/ 238108 h 460"/>
              <a:gd name="T72" fmla="*/ 334235 w 758"/>
              <a:gd name="T73" fmla="*/ 238108 h 460"/>
              <a:gd name="T74" fmla="*/ 386817 w 758"/>
              <a:gd name="T75" fmla="*/ 238108 h 460"/>
              <a:gd name="T76" fmla="*/ 386817 w 758"/>
              <a:gd name="T77" fmla="*/ 227214 h 46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758" h="460">
                <a:moveTo>
                  <a:pt x="682" y="317"/>
                </a:moveTo>
                <a:lnTo>
                  <a:pt x="682" y="317"/>
                </a:lnTo>
                <a:cubicBezTo>
                  <a:pt x="676" y="303"/>
                  <a:pt x="662" y="283"/>
                  <a:pt x="642" y="263"/>
                </a:cubicBezTo>
                <a:cubicBezTo>
                  <a:pt x="635" y="256"/>
                  <a:pt x="622" y="243"/>
                  <a:pt x="608" y="229"/>
                </a:cubicBezTo>
                <a:cubicBezTo>
                  <a:pt x="601" y="229"/>
                  <a:pt x="601" y="229"/>
                  <a:pt x="595" y="229"/>
                </a:cubicBezTo>
                <a:cubicBezTo>
                  <a:pt x="601" y="209"/>
                  <a:pt x="601" y="195"/>
                  <a:pt x="608" y="175"/>
                </a:cubicBezTo>
                <a:cubicBezTo>
                  <a:pt x="615" y="148"/>
                  <a:pt x="615" y="114"/>
                  <a:pt x="622" y="74"/>
                </a:cubicBezTo>
                <a:cubicBezTo>
                  <a:pt x="615" y="74"/>
                  <a:pt x="615" y="74"/>
                  <a:pt x="608" y="74"/>
                </a:cubicBezTo>
                <a:cubicBezTo>
                  <a:pt x="601" y="74"/>
                  <a:pt x="595" y="74"/>
                  <a:pt x="588" y="74"/>
                </a:cubicBezTo>
                <a:cubicBezTo>
                  <a:pt x="574" y="74"/>
                  <a:pt x="568" y="67"/>
                  <a:pt x="554" y="67"/>
                </a:cubicBezTo>
                <a:cubicBezTo>
                  <a:pt x="547" y="67"/>
                  <a:pt x="547" y="67"/>
                  <a:pt x="541" y="67"/>
                </a:cubicBezTo>
                <a:cubicBezTo>
                  <a:pt x="541" y="67"/>
                  <a:pt x="534" y="67"/>
                  <a:pt x="527" y="67"/>
                </a:cubicBezTo>
                <a:cubicBezTo>
                  <a:pt x="527" y="60"/>
                  <a:pt x="520" y="60"/>
                  <a:pt x="514" y="60"/>
                </a:cubicBezTo>
                <a:cubicBezTo>
                  <a:pt x="507" y="60"/>
                  <a:pt x="500" y="60"/>
                  <a:pt x="493" y="60"/>
                </a:cubicBezTo>
                <a:cubicBezTo>
                  <a:pt x="480" y="54"/>
                  <a:pt x="466" y="54"/>
                  <a:pt x="453" y="47"/>
                </a:cubicBezTo>
                <a:cubicBezTo>
                  <a:pt x="446" y="47"/>
                  <a:pt x="433" y="40"/>
                  <a:pt x="426" y="40"/>
                </a:cubicBezTo>
                <a:cubicBezTo>
                  <a:pt x="412" y="33"/>
                  <a:pt x="392" y="27"/>
                  <a:pt x="372" y="27"/>
                </a:cubicBezTo>
                <a:cubicBezTo>
                  <a:pt x="358" y="20"/>
                  <a:pt x="345" y="13"/>
                  <a:pt x="331" y="13"/>
                </a:cubicBezTo>
                <a:cubicBezTo>
                  <a:pt x="324" y="6"/>
                  <a:pt x="324" y="6"/>
                  <a:pt x="324" y="6"/>
                </a:cubicBezTo>
                <a:cubicBezTo>
                  <a:pt x="311" y="6"/>
                  <a:pt x="311" y="6"/>
                  <a:pt x="311" y="6"/>
                </a:cubicBezTo>
                <a:cubicBezTo>
                  <a:pt x="297" y="0"/>
                  <a:pt x="297" y="0"/>
                  <a:pt x="297" y="0"/>
                </a:cubicBezTo>
                <a:cubicBezTo>
                  <a:pt x="291" y="0"/>
                  <a:pt x="291" y="0"/>
                  <a:pt x="291" y="0"/>
                </a:cubicBezTo>
                <a:cubicBezTo>
                  <a:pt x="297" y="6"/>
                  <a:pt x="297" y="20"/>
                  <a:pt x="297" y="27"/>
                </a:cubicBezTo>
                <a:cubicBezTo>
                  <a:pt x="304" y="40"/>
                  <a:pt x="304" y="47"/>
                  <a:pt x="297" y="60"/>
                </a:cubicBezTo>
                <a:cubicBezTo>
                  <a:pt x="297" y="74"/>
                  <a:pt x="284" y="87"/>
                  <a:pt x="270" y="101"/>
                </a:cubicBezTo>
                <a:cubicBezTo>
                  <a:pt x="270" y="67"/>
                  <a:pt x="257" y="47"/>
                  <a:pt x="237" y="33"/>
                </a:cubicBezTo>
                <a:cubicBezTo>
                  <a:pt x="230" y="27"/>
                  <a:pt x="230" y="27"/>
                  <a:pt x="223" y="27"/>
                </a:cubicBezTo>
                <a:cubicBezTo>
                  <a:pt x="223" y="20"/>
                  <a:pt x="216" y="20"/>
                  <a:pt x="210" y="20"/>
                </a:cubicBezTo>
                <a:cubicBezTo>
                  <a:pt x="196" y="13"/>
                  <a:pt x="183" y="13"/>
                  <a:pt x="169" y="13"/>
                </a:cubicBezTo>
                <a:cubicBezTo>
                  <a:pt x="156" y="13"/>
                  <a:pt x="149" y="13"/>
                  <a:pt x="135" y="13"/>
                </a:cubicBezTo>
                <a:cubicBezTo>
                  <a:pt x="115" y="13"/>
                  <a:pt x="95" y="20"/>
                  <a:pt x="75" y="27"/>
                </a:cubicBezTo>
                <a:cubicBezTo>
                  <a:pt x="75" y="20"/>
                  <a:pt x="75" y="20"/>
                  <a:pt x="75" y="20"/>
                </a:cubicBezTo>
                <a:cubicBezTo>
                  <a:pt x="68" y="20"/>
                  <a:pt x="68" y="27"/>
                  <a:pt x="68" y="27"/>
                </a:cubicBezTo>
                <a:cubicBezTo>
                  <a:pt x="61" y="27"/>
                  <a:pt x="48" y="33"/>
                  <a:pt x="41" y="33"/>
                </a:cubicBezTo>
                <a:cubicBezTo>
                  <a:pt x="27" y="40"/>
                  <a:pt x="14" y="47"/>
                  <a:pt x="7" y="47"/>
                </a:cubicBezTo>
                <a:cubicBezTo>
                  <a:pt x="0" y="54"/>
                  <a:pt x="0" y="54"/>
                  <a:pt x="0" y="54"/>
                </a:cubicBezTo>
                <a:cubicBezTo>
                  <a:pt x="0" y="54"/>
                  <a:pt x="0" y="54"/>
                  <a:pt x="7" y="54"/>
                </a:cubicBezTo>
                <a:cubicBezTo>
                  <a:pt x="14" y="60"/>
                  <a:pt x="27" y="67"/>
                  <a:pt x="41" y="74"/>
                </a:cubicBezTo>
                <a:cubicBezTo>
                  <a:pt x="48" y="81"/>
                  <a:pt x="54" y="81"/>
                  <a:pt x="61" y="81"/>
                </a:cubicBezTo>
                <a:cubicBezTo>
                  <a:pt x="68" y="114"/>
                  <a:pt x="81" y="148"/>
                  <a:pt x="95" y="168"/>
                </a:cubicBezTo>
                <a:cubicBezTo>
                  <a:pt x="95" y="128"/>
                  <a:pt x="115" y="121"/>
                  <a:pt x="135" y="108"/>
                </a:cubicBezTo>
                <a:cubicBezTo>
                  <a:pt x="149" y="108"/>
                  <a:pt x="156" y="108"/>
                  <a:pt x="169" y="108"/>
                </a:cubicBezTo>
                <a:cubicBezTo>
                  <a:pt x="183" y="114"/>
                  <a:pt x="196" y="114"/>
                  <a:pt x="210" y="114"/>
                </a:cubicBezTo>
                <a:cubicBezTo>
                  <a:pt x="216" y="114"/>
                  <a:pt x="223" y="114"/>
                  <a:pt x="223" y="114"/>
                </a:cubicBezTo>
                <a:cubicBezTo>
                  <a:pt x="230" y="114"/>
                  <a:pt x="230" y="114"/>
                  <a:pt x="237" y="114"/>
                </a:cubicBezTo>
                <a:cubicBezTo>
                  <a:pt x="243" y="114"/>
                  <a:pt x="257" y="108"/>
                  <a:pt x="264" y="108"/>
                </a:cubicBezTo>
                <a:cubicBezTo>
                  <a:pt x="250" y="114"/>
                  <a:pt x="243" y="121"/>
                  <a:pt x="237" y="128"/>
                </a:cubicBezTo>
                <a:cubicBezTo>
                  <a:pt x="230" y="135"/>
                  <a:pt x="230" y="135"/>
                  <a:pt x="223" y="141"/>
                </a:cubicBezTo>
                <a:cubicBezTo>
                  <a:pt x="223" y="148"/>
                  <a:pt x="216" y="162"/>
                  <a:pt x="216" y="168"/>
                </a:cubicBezTo>
                <a:cubicBezTo>
                  <a:pt x="223" y="175"/>
                  <a:pt x="223" y="175"/>
                  <a:pt x="223" y="182"/>
                </a:cubicBezTo>
                <a:cubicBezTo>
                  <a:pt x="230" y="182"/>
                  <a:pt x="230" y="189"/>
                  <a:pt x="237" y="189"/>
                </a:cubicBezTo>
                <a:cubicBezTo>
                  <a:pt x="270" y="236"/>
                  <a:pt x="284" y="229"/>
                  <a:pt x="291" y="297"/>
                </a:cubicBezTo>
                <a:cubicBezTo>
                  <a:pt x="297" y="297"/>
                  <a:pt x="297" y="297"/>
                  <a:pt x="297" y="297"/>
                </a:cubicBezTo>
                <a:cubicBezTo>
                  <a:pt x="304" y="297"/>
                  <a:pt x="304" y="297"/>
                  <a:pt x="311" y="297"/>
                </a:cubicBezTo>
                <a:cubicBezTo>
                  <a:pt x="318" y="297"/>
                  <a:pt x="318" y="297"/>
                  <a:pt x="324" y="297"/>
                </a:cubicBezTo>
                <a:cubicBezTo>
                  <a:pt x="324" y="297"/>
                  <a:pt x="324" y="290"/>
                  <a:pt x="331" y="290"/>
                </a:cubicBezTo>
                <a:cubicBezTo>
                  <a:pt x="351" y="276"/>
                  <a:pt x="351" y="243"/>
                  <a:pt x="372" y="222"/>
                </a:cubicBezTo>
                <a:cubicBezTo>
                  <a:pt x="385" y="216"/>
                  <a:pt x="399" y="216"/>
                  <a:pt x="419" y="222"/>
                </a:cubicBezTo>
                <a:lnTo>
                  <a:pt x="426" y="222"/>
                </a:lnTo>
                <a:cubicBezTo>
                  <a:pt x="439" y="229"/>
                  <a:pt x="446" y="229"/>
                  <a:pt x="453" y="236"/>
                </a:cubicBezTo>
                <a:cubicBezTo>
                  <a:pt x="473" y="249"/>
                  <a:pt x="487" y="270"/>
                  <a:pt x="493" y="297"/>
                </a:cubicBezTo>
                <a:cubicBezTo>
                  <a:pt x="460" y="324"/>
                  <a:pt x="419" y="411"/>
                  <a:pt x="493" y="418"/>
                </a:cubicBezTo>
                <a:lnTo>
                  <a:pt x="493" y="411"/>
                </a:lnTo>
                <a:cubicBezTo>
                  <a:pt x="500" y="398"/>
                  <a:pt x="507" y="398"/>
                  <a:pt x="514" y="398"/>
                </a:cubicBezTo>
                <a:cubicBezTo>
                  <a:pt x="520" y="405"/>
                  <a:pt x="527" y="405"/>
                  <a:pt x="527" y="405"/>
                </a:cubicBezTo>
                <a:cubicBezTo>
                  <a:pt x="534" y="411"/>
                  <a:pt x="541" y="411"/>
                  <a:pt x="541" y="418"/>
                </a:cubicBezTo>
                <a:cubicBezTo>
                  <a:pt x="547" y="418"/>
                  <a:pt x="547" y="418"/>
                  <a:pt x="547" y="418"/>
                </a:cubicBezTo>
                <a:cubicBezTo>
                  <a:pt x="554" y="391"/>
                  <a:pt x="554" y="391"/>
                  <a:pt x="554" y="391"/>
                </a:cubicBezTo>
                <a:cubicBezTo>
                  <a:pt x="561" y="371"/>
                  <a:pt x="568" y="357"/>
                  <a:pt x="568" y="337"/>
                </a:cubicBezTo>
                <a:cubicBezTo>
                  <a:pt x="574" y="378"/>
                  <a:pt x="581" y="411"/>
                  <a:pt x="581" y="459"/>
                </a:cubicBezTo>
                <a:cubicBezTo>
                  <a:pt x="588" y="459"/>
                  <a:pt x="588" y="459"/>
                  <a:pt x="588" y="459"/>
                </a:cubicBezTo>
                <a:cubicBezTo>
                  <a:pt x="608" y="459"/>
                  <a:pt x="608" y="459"/>
                  <a:pt x="608" y="459"/>
                </a:cubicBezTo>
                <a:cubicBezTo>
                  <a:pt x="642" y="459"/>
                  <a:pt x="642" y="459"/>
                  <a:pt x="642" y="459"/>
                </a:cubicBezTo>
                <a:cubicBezTo>
                  <a:pt x="682" y="459"/>
                  <a:pt x="682" y="459"/>
                  <a:pt x="682" y="459"/>
                </a:cubicBezTo>
                <a:cubicBezTo>
                  <a:pt x="743" y="459"/>
                  <a:pt x="743" y="459"/>
                  <a:pt x="743" y="459"/>
                </a:cubicBezTo>
                <a:cubicBezTo>
                  <a:pt x="757" y="459"/>
                  <a:pt x="757" y="459"/>
                  <a:pt x="757" y="459"/>
                </a:cubicBezTo>
                <a:cubicBezTo>
                  <a:pt x="743" y="438"/>
                  <a:pt x="743" y="438"/>
                  <a:pt x="743" y="438"/>
                </a:cubicBezTo>
                <a:cubicBezTo>
                  <a:pt x="730" y="398"/>
                  <a:pt x="709" y="357"/>
                  <a:pt x="682" y="31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20" name="Freeform 608"/>
          <p:cNvSpPr>
            <a:spLocks noChangeArrowheads="1"/>
          </p:cNvSpPr>
          <p:nvPr/>
        </p:nvSpPr>
        <p:spPr bwMode="auto">
          <a:xfrm>
            <a:off x="8334375" y="5904707"/>
            <a:ext cx="47625" cy="25400"/>
          </a:xfrm>
          <a:custGeom>
            <a:avLst/>
            <a:gdLst>
              <a:gd name="T0" fmla="*/ 21075 w 183"/>
              <a:gd name="T1" fmla="*/ 46272 h 96"/>
              <a:gd name="T2" fmla="*/ 21075 w 183"/>
              <a:gd name="T3" fmla="*/ 46272 h 96"/>
              <a:gd name="T4" fmla="*/ 27758 w 183"/>
              <a:gd name="T5" fmla="*/ 46272 h 96"/>
              <a:gd name="T6" fmla="*/ 48833 w 183"/>
              <a:gd name="T7" fmla="*/ 49953 h 96"/>
              <a:gd name="T8" fmla="*/ 59114 w 183"/>
              <a:gd name="T9" fmla="*/ 49953 h 96"/>
              <a:gd name="T10" fmla="*/ 62712 w 183"/>
              <a:gd name="T11" fmla="*/ 49953 h 96"/>
              <a:gd name="T12" fmla="*/ 76591 w 183"/>
              <a:gd name="T13" fmla="*/ 42592 h 96"/>
              <a:gd name="T14" fmla="*/ 90470 w 183"/>
              <a:gd name="T15" fmla="*/ 32075 h 96"/>
              <a:gd name="T16" fmla="*/ 93554 w 183"/>
              <a:gd name="T17" fmla="*/ 21559 h 96"/>
              <a:gd name="T18" fmla="*/ 90470 w 183"/>
              <a:gd name="T19" fmla="*/ 21559 h 96"/>
              <a:gd name="T20" fmla="*/ 76591 w 183"/>
              <a:gd name="T21" fmla="*/ 14197 h 96"/>
              <a:gd name="T22" fmla="*/ 62712 w 183"/>
              <a:gd name="T23" fmla="*/ 3681 h 96"/>
              <a:gd name="T24" fmla="*/ 59114 w 183"/>
              <a:gd name="T25" fmla="*/ 3681 h 96"/>
              <a:gd name="T26" fmla="*/ 48833 w 183"/>
              <a:gd name="T27" fmla="*/ 0 h 96"/>
              <a:gd name="T28" fmla="*/ 27758 w 183"/>
              <a:gd name="T29" fmla="*/ 0 h 96"/>
              <a:gd name="T30" fmla="*/ 21075 w 183"/>
              <a:gd name="T31" fmla="*/ 3681 h 96"/>
              <a:gd name="T32" fmla="*/ 17477 w 183"/>
              <a:gd name="T33" fmla="*/ 3681 h 96"/>
              <a:gd name="T34" fmla="*/ 7196 w 183"/>
              <a:gd name="T35" fmla="*/ 7362 h 96"/>
              <a:gd name="T36" fmla="*/ 3598 w 183"/>
              <a:gd name="T37" fmla="*/ 7362 h 96"/>
              <a:gd name="T38" fmla="*/ 7196 w 183"/>
              <a:gd name="T39" fmla="*/ 35756 h 96"/>
              <a:gd name="T40" fmla="*/ 17477 w 183"/>
              <a:gd name="T41" fmla="*/ 42592 h 96"/>
              <a:gd name="T42" fmla="*/ 21075 w 183"/>
              <a:gd name="T43" fmla="*/ 46272 h 9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183" h="96">
                <a:moveTo>
                  <a:pt x="41" y="88"/>
                </a:moveTo>
                <a:lnTo>
                  <a:pt x="41" y="88"/>
                </a:lnTo>
                <a:cubicBezTo>
                  <a:pt x="41" y="88"/>
                  <a:pt x="47" y="88"/>
                  <a:pt x="54" y="88"/>
                </a:cubicBezTo>
                <a:cubicBezTo>
                  <a:pt x="68" y="95"/>
                  <a:pt x="81" y="95"/>
                  <a:pt x="95" y="95"/>
                </a:cubicBezTo>
                <a:cubicBezTo>
                  <a:pt x="101" y="95"/>
                  <a:pt x="108" y="95"/>
                  <a:pt x="115" y="95"/>
                </a:cubicBezTo>
                <a:cubicBezTo>
                  <a:pt x="122" y="95"/>
                  <a:pt x="122" y="95"/>
                  <a:pt x="122" y="95"/>
                </a:cubicBezTo>
                <a:cubicBezTo>
                  <a:pt x="128" y="88"/>
                  <a:pt x="142" y="88"/>
                  <a:pt x="149" y="81"/>
                </a:cubicBezTo>
                <a:cubicBezTo>
                  <a:pt x="162" y="74"/>
                  <a:pt x="169" y="68"/>
                  <a:pt x="176" y="61"/>
                </a:cubicBezTo>
                <a:cubicBezTo>
                  <a:pt x="176" y="54"/>
                  <a:pt x="182" y="47"/>
                  <a:pt x="182" y="41"/>
                </a:cubicBezTo>
                <a:cubicBezTo>
                  <a:pt x="176" y="41"/>
                  <a:pt x="176" y="41"/>
                  <a:pt x="176" y="41"/>
                </a:cubicBezTo>
                <a:cubicBezTo>
                  <a:pt x="169" y="34"/>
                  <a:pt x="155" y="27"/>
                  <a:pt x="149" y="27"/>
                </a:cubicBezTo>
                <a:cubicBezTo>
                  <a:pt x="142" y="20"/>
                  <a:pt x="128" y="14"/>
                  <a:pt x="122" y="7"/>
                </a:cubicBezTo>
                <a:cubicBezTo>
                  <a:pt x="115" y="7"/>
                  <a:pt x="115" y="7"/>
                  <a:pt x="115" y="7"/>
                </a:cubicBezTo>
                <a:cubicBezTo>
                  <a:pt x="108" y="7"/>
                  <a:pt x="101" y="0"/>
                  <a:pt x="95" y="0"/>
                </a:cubicBezTo>
                <a:cubicBezTo>
                  <a:pt x="81" y="0"/>
                  <a:pt x="68" y="0"/>
                  <a:pt x="54" y="0"/>
                </a:cubicBezTo>
                <a:cubicBezTo>
                  <a:pt x="47" y="0"/>
                  <a:pt x="41" y="0"/>
                  <a:pt x="41" y="7"/>
                </a:cubicBezTo>
                <a:cubicBezTo>
                  <a:pt x="34" y="7"/>
                  <a:pt x="34" y="7"/>
                  <a:pt x="34" y="7"/>
                </a:cubicBezTo>
                <a:cubicBezTo>
                  <a:pt x="27" y="7"/>
                  <a:pt x="20" y="7"/>
                  <a:pt x="14" y="14"/>
                </a:cubicBezTo>
                <a:lnTo>
                  <a:pt x="7" y="14"/>
                </a:lnTo>
                <a:cubicBezTo>
                  <a:pt x="0" y="41"/>
                  <a:pt x="0" y="54"/>
                  <a:pt x="14" y="68"/>
                </a:cubicBezTo>
                <a:cubicBezTo>
                  <a:pt x="20" y="74"/>
                  <a:pt x="27" y="81"/>
                  <a:pt x="34" y="81"/>
                </a:cubicBezTo>
                <a:lnTo>
                  <a:pt x="41" y="88"/>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21" name="Freeform 609"/>
          <p:cNvSpPr>
            <a:spLocks noChangeArrowheads="1"/>
          </p:cNvSpPr>
          <p:nvPr/>
        </p:nvSpPr>
        <p:spPr bwMode="auto">
          <a:xfrm>
            <a:off x="9207500" y="5987257"/>
            <a:ext cx="48419" cy="35719"/>
          </a:xfrm>
          <a:custGeom>
            <a:avLst/>
            <a:gdLst>
              <a:gd name="T0" fmla="*/ 95839 w 184"/>
              <a:gd name="T1" fmla="*/ 39226 h 136"/>
              <a:gd name="T2" fmla="*/ 95839 w 184"/>
              <a:gd name="T3" fmla="*/ 39226 h 136"/>
              <a:gd name="T4" fmla="*/ 92173 w 184"/>
              <a:gd name="T5" fmla="*/ 39226 h 136"/>
              <a:gd name="T6" fmla="*/ 84841 w 184"/>
              <a:gd name="T7" fmla="*/ 35565 h 136"/>
              <a:gd name="T8" fmla="*/ 74367 w 184"/>
              <a:gd name="T9" fmla="*/ 31904 h 136"/>
              <a:gd name="T10" fmla="*/ 28280 w 184"/>
              <a:gd name="T11" fmla="*/ 3661 h 136"/>
              <a:gd name="T12" fmla="*/ 17806 w 184"/>
              <a:gd name="T13" fmla="*/ 0 h 136"/>
              <a:gd name="T14" fmla="*/ 17806 w 184"/>
              <a:gd name="T15" fmla="*/ 0 h 136"/>
              <a:gd name="T16" fmla="*/ 17806 w 184"/>
              <a:gd name="T17" fmla="*/ 3661 h 136"/>
              <a:gd name="T18" fmla="*/ 17806 w 184"/>
              <a:gd name="T19" fmla="*/ 21444 h 136"/>
              <a:gd name="T20" fmla="*/ 10998 w 184"/>
              <a:gd name="T21" fmla="*/ 35565 h 136"/>
              <a:gd name="T22" fmla="*/ 3666 w 184"/>
              <a:gd name="T23" fmla="*/ 63808 h 136"/>
              <a:gd name="T24" fmla="*/ 10998 w 184"/>
              <a:gd name="T25" fmla="*/ 67469 h 136"/>
              <a:gd name="T26" fmla="*/ 17806 w 184"/>
              <a:gd name="T27" fmla="*/ 70607 h 136"/>
              <a:gd name="T28" fmla="*/ 28280 w 184"/>
              <a:gd name="T29" fmla="*/ 70607 h 136"/>
              <a:gd name="T30" fmla="*/ 74367 w 184"/>
              <a:gd name="T31" fmla="*/ 49686 h 136"/>
              <a:gd name="T32" fmla="*/ 84841 w 184"/>
              <a:gd name="T33" fmla="*/ 42364 h 136"/>
              <a:gd name="T34" fmla="*/ 92173 w 184"/>
              <a:gd name="T35" fmla="*/ 39226 h 136"/>
              <a:gd name="T36" fmla="*/ 95839 w 184"/>
              <a:gd name="T37" fmla="*/ 39226 h 1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84" h="136">
                <a:moveTo>
                  <a:pt x="183" y="75"/>
                </a:moveTo>
                <a:lnTo>
                  <a:pt x="183" y="75"/>
                </a:lnTo>
                <a:cubicBezTo>
                  <a:pt x="183" y="75"/>
                  <a:pt x="183" y="75"/>
                  <a:pt x="176" y="75"/>
                </a:cubicBezTo>
                <a:cubicBezTo>
                  <a:pt x="176" y="68"/>
                  <a:pt x="169" y="68"/>
                  <a:pt x="162" y="68"/>
                </a:cubicBezTo>
                <a:cubicBezTo>
                  <a:pt x="156" y="68"/>
                  <a:pt x="149" y="61"/>
                  <a:pt x="142" y="61"/>
                </a:cubicBezTo>
                <a:cubicBezTo>
                  <a:pt x="108" y="48"/>
                  <a:pt x="88" y="21"/>
                  <a:pt x="54" y="7"/>
                </a:cubicBezTo>
                <a:cubicBezTo>
                  <a:pt x="48" y="0"/>
                  <a:pt x="41" y="0"/>
                  <a:pt x="34" y="0"/>
                </a:cubicBezTo>
                <a:lnTo>
                  <a:pt x="34" y="7"/>
                </a:lnTo>
                <a:cubicBezTo>
                  <a:pt x="41" y="21"/>
                  <a:pt x="41" y="34"/>
                  <a:pt x="34" y="41"/>
                </a:cubicBezTo>
                <a:cubicBezTo>
                  <a:pt x="34" y="54"/>
                  <a:pt x="27" y="61"/>
                  <a:pt x="21" y="68"/>
                </a:cubicBezTo>
                <a:cubicBezTo>
                  <a:pt x="14" y="81"/>
                  <a:pt x="0" y="95"/>
                  <a:pt x="7" y="122"/>
                </a:cubicBezTo>
                <a:cubicBezTo>
                  <a:pt x="14" y="129"/>
                  <a:pt x="14" y="129"/>
                  <a:pt x="21" y="129"/>
                </a:cubicBezTo>
                <a:cubicBezTo>
                  <a:pt x="27" y="135"/>
                  <a:pt x="34" y="135"/>
                  <a:pt x="34" y="135"/>
                </a:cubicBezTo>
                <a:cubicBezTo>
                  <a:pt x="41" y="135"/>
                  <a:pt x="48" y="135"/>
                  <a:pt x="54" y="135"/>
                </a:cubicBezTo>
                <a:cubicBezTo>
                  <a:pt x="81" y="129"/>
                  <a:pt x="115" y="115"/>
                  <a:pt x="142" y="95"/>
                </a:cubicBezTo>
                <a:cubicBezTo>
                  <a:pt x="149" y="95"/>
                  <a:pt x="156" y="88"/>
                  <a:pt x="162" y="81"/>
                </a:cubicBezTo>
                <a:cubicBezTo>
                  <a:pt x="169" y="81"/>
                  <a:pt x="176" y="81"/>
                  <a:pt x="176" y="75"/>
                </a:cubicBezTo>
                <a:cubicBezTo>
                  <a:pt x="183" y="75"/>
                  <a:pt x="183" y="75"/>
                  <a:pt x="183" y="7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22" name="Freeform 610"/>
          <p:cNvSpPr>
            <a:spLocks noChangeArrowheads="1"/>
          </p:cNvSpPr>
          <p:nvPr/>
        </p:nvSpPr>
        <p:spPr bwMode="auto">
          <a:xfrm>
            <a:off x="8249444" y="5618163"/>
            <a:ext cx="130969" cy="234157"/>
          </a:xfrm>
          <a:custGeom>
            <a:avLst/>
            <a:gdLst>
              <a:gd name="T0" fmla="*/ 186899 w 501"/>
              <a:gd name="T1" fmla="*/ 407678 h 899"/>
              <a:gd name="T2" fmla="*/ 197340 w 501"/>
              <a:gd name="T3" fmla="*/ 422257 h 899"/>
              <a:gd name="T4" fmla="*/ 229186 w 501"/>
              <a:gd name="T5" fmla="*/ 467554 h 899"/>
              <a:gd name="T6" fmla="*/ 235973 w 501"/>
              <a:gd name="T7" fmla="*/ 467554 h 899"/>
              <a:gd name="T8" fmla="*/ 261032 w 501"/>
              <a:gd name="T9" fmla="*/ 379562 h 899"/>
              <a:gd name="T10" fmla="*/ 261032 w 501"/>
              <a:gd name="T11" fmla="*/ 379562 h 899"/>
              <a:gd name="T12" fmla="*/ 232840 w 501"/>
              <a:gd name="T13" fmla="*/ 376439 h 899"/>
              <a:gd name="T14" fmla="*/ 218745 w 501"/>
              <a:gd name="T15" fmla="*/ 362381 h 899"/>
              <a:gd name="T16" fmla="*/ 215090 w 501"/>
              <a:gd name="T17" fmla="*/ 348323 h 899"/>
              <a:gd name="T18" fmla="*/ 207781 w 501"/>
              <a:gd name="T19" fmla="*/ 341034 h 899"/>
              <a:gd name="T20" fmla="*/ 229186 w 501"/>
              <a:gd name="T21" fmla="*/ 337389 h 899"/>
              <a:gd name="T22" fmla="*/ 246936 w 501"/>
              <a:gd name="T23" fmla="*/ 316562 h 899"/>
              <a:gd name="T24" fmla="*/ 246936 w 501"/>
              <a:gd name="T25" fmla="*/ 312918 h 899"/>
              <a:gd name="T26" fmla="*/ 229186 w 501"/>
              <a:gd name="T27" fmla="*/ 306149 h 899"/>
              <a:gd name="T28" fmla="*/ 218745 w 501"/>
              <a:gd name="T29" fmla="*/ 238984 h 899"/>
              <a:gd name="T30" fmla="*/ 218745 w 501"/>
              <a:gd name="T31" fmla="*/ 224926 h 899"/>
              <a:gd name="T32" fmla="*/ 190553 w 501"/>
              <a:gd name="T33" fmla="*/ 232215 h 899"/>
              <a:gd name="T34" fmla="*/ 176458 w 501"/>
              <a:gd name="T35" fmla="*/ 238984 h 899"/>
              <a:gd name="T36" fmla="*/ 169149 w 501"/>
              <a:gd name="T37" fmla="*/ 249918 h 899"/>
              <a:gd name="T38" fmla="*/ 176458 w 501"/>
              <a:gd name="T39" fmla="*/ 253042 h 899"/>
              <a:gd name="T40" fmla="*/ 190553 w 501"/>
              <a:gd name="T41" fmla="*/ 263976 h 899"/>
              <a:gd name="T42" fmla="*/ 186899 w 501"/>
              <a:gd name="T43" fmla="*/ 320207 h 899"/>
              <a:gd name="T44" fmla="*/ 176458 w 501"/>
              <a:gd name="T45" fmla="*/ 341034 h 899"/>
              <a:gd name="T46" fmla="*/ 172803 w 501"/>
              <a:gd name="T47" fmla="*/ 337389 h 899"/>
              <a:gd name="T48" fmla="*/ 155053 w 501"/>
              <a:gd name="T49" fmla="*/ 309273 h 899"/>
              <a:gd name="T50" fmla="*/ 155053 w 501"/>
              <a:gd name="T51" fmla="*/ 172339 h 899"/>
              <a:gd name="T52" fmla="*/ 176458 w 501"/>
              <a:gd name="T53" fmla="*/ 179628 h 899"/>
              <a:gd name="T54" fmla="*/ 190553 w 501"/>
              <a:gd name="T55" fmla="*/ 193686 h 899"/>
              <a:gd name="T56" fmla="*/ 211436 w 501"/>
              <a:gd name="T57" fmla="*/ 182752 h 899"/>
              <a:gd name="T58" fmla="*/ 190553 w 501"/>
              <a:gd name="T59" fmla="*/ 31760 h 899"/>
              <a:gd name="T60" fmla="*/ 176458 w 501"/>
              <a:gd name="T61" fmla="*/ 14058 h 899"/>
              <a:gd name="T62" fmla="*/ 155053 w 501"/>
              <a:gd name="T63" fmla="*/ 3645 h 899"/>
              <a:gd name="T64" fmla="*/ 120075 w 501"/>
              <a:gd name="T65" fmla="*/ 17703 h 899"/>
              <a:gd name="T66" fmla="*/ 155053 w 501"/>
              <a:gd name="T67" fmla="*/ 17703 h 899"/>
              <a:gd name="T68" fmla="*/ 172803 w 501"/>
              <a:gd name="T69" fmla="*/ 31760 h 899"/>
              <a:gd name="T70" fmla="*/ 155053 w 501"/>
              <a:gd name="T71" fmla="*/ 53108 h 899"/>
              <a:gd name="T72" fmla="*/ 102325 w 501"/>
              <a:gd name="T73" fmla="*/ 161926 h 899"/>
              <a:gd name="T74" fmla="*/ 74133 w 501"/>
              <a:gd name="T75" fmla="*/ 193686 h 899"/>
              <a:gd name="T76" fmla="*/ 49596 w 501"/>
              <a:gd name="T77" fmla="*/ 204099 h 899"/>
              <a:gd name="T78" fmla="*/ 35500 w 501"/>
              <a:gd name="T79" fmla="*/ 207744 h 899"/>
              <a:gd name="T80" fmla="*/ 3654 w 501"/>
              <a:gd name="T81" fmla="*/ 210868 h 899"/>
              <a:gd name="T82" fmla="*/ 3654 w 501"/>
              <a:gd name="T83" fmla="*/ 210868 h 899"/>
              <a:gd name="T84" fmla="*/ 35500 w 501"/>
              <a:gd name="T85" fmla="*/ 228571 h 899"/>
              <a:gd name="T86" fmla="*/ 49596 w 501"/>
              <a:gd name="T87" fmla="*/ 235860 h 899"/>
              <a:gd name="T88" fmla="*/ 74133 w 501"/>
              <a:gd name="T89" fmla="*/ 238984 h 899"/>
              <a:gd name="T90" fmla="*/ 102325 w 501"/>
              <a:gd name="T91" fmla="*/ 249918 h 899"/>
              <a:gd name="T92" fmla="*/ 134170 w 501"/>
              <a:gd name="T93" fmla="*/ 288447 h 899"/>
              <a:gd name="T94" fmla="*/ 102325 w 501"/>
              <a:gd name="T95" fmla="*/ 284802 h 899"/>
              <a:gd name="T96" fmla="*/ 102325 w 501"/>
              <a:gd name="T97" fmla="*/ 337389 h 899"/>
              <a:gd name="T98" fmla="*/ 151399 w 501"/>
              <a:gd name="T99" fmla="*/ 337389 h 899"/>
              <a:gd name="T100" fmla="*/ 155053 w 501"/>
              <a:gd name="T101" fmla="*/ 376439 h 899"/>
              <a:gd name="T102" fmla="*/ 155053 w 501"/>
              <a:gd name="T103" fmla="*/ 390496 h 899"/>
              <a:gd name="T104" fmla="*/ 155053 w 501"/>
              <a:gd name="T105" fmla="*/ 390496 h 899"/>
              <a:gd name="T106" fmla="*/ 176458 w 501"/>
              <a:gd name="T107" fmla="*/ 397265 h 899"/>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501" h="899">
                <a:moveTo>
                  <a:pt x="358" y="783"/>
                </a:moveTo>
                <a:lnTo>
                  <a:pt x="358" y="783"/>
                </a:lnTo>
                <a:lnTo>
                  <a:pt x="365" y="783"/>
                </a:lnTo>
                <a:cubicBezTo>
                  <a:pt x="371" y="790"/>
                  <a:pt x="371" y="804"/>
                  <a:pt x="378" y="811"/>
                </a:cubicBezTo>
                <a:cubicBezTo>
                  <a:pt x="392" y="831"/>
                  <a:pt x="398" y="858"/>
                  <a:pt x="419" y="878"/>
                </a:cubicBezTo>
                <a:cubicBezTo>
                  <a:pt x="425" y="885"/>
                  <a:pt x="432" y="892"/>
                  <a:pt x="439" y="898"/>
                </a:cubicBezTo>
                <a:lnTo>
                  <a:pt x="446" y="898"/>
                </a:lnTo>
                <a:cubicBezTo>
                  <a:pt x="446" y="898"/>
                  <a:pt x="446" y="898"/>
                  <a:pt x="452" y="898"/>
                </a:cubicBezTo>
                <a:cubicBezTo>
                  <a:pt x="479" y="838"/>
                  <a:pt x="452" y="811"/>
                  <a:pt x="473" y="763"/>
                </a:cubicBezTo>
                <a:cubicBezTo>
                  <a:pt x="479" y="756"/>
                  <a:pt x="486" y="743"/>
                  <a:pt x="500" y="729"/>
                </a:cubicBezTo>
                <a:cubicBezTo>
                  <a:pt x="486" y="729"/>
                  <a:pt x="479" y="729"/>
                  <a:pt x="473" y="729"/>
                </a:cubicBezTo>
                <a:cubicBezTo>
                  <a:pt x="459" y="729"/>
                  <a:pt x="452" y="729"/>
                  <a:pt x="446" y="723"/>
                </a:cubicBezTo>
                <a:lnTo>
                  <a:pt x="439" y="723"/>
                </a:lnTo>
                <a:cubicBezTo>
                  <a:pt x="432" y="716"/>
                  <a:pt x="425" y="709"/>
                  <a:pt x="419" y="696"/>
                </a:cubicBezTo>
                <a:cubicBezTo>
                  <a:pt x="419" y="689"/>
                  <a:pt x="412" y="682"/>
                  <a:pt x="412" y="675"/>
                </a:cubicBezTo>
                <a:cubicBezTo>
                  <a:pt x="412" y="675"/>
                  <a:pt x="412" y="675"/>
                  <a:pt x="412" y="669"/>
                </a:cubicBezTo>
                <a:cubicBezTo>
                  <a:pt x="405" y="662"/>
                  <a:pt x="405" y="662"/>
                  <a:pt x="398" y="655"/>
                </a:cubicBezTo>
                <a:cubicBezTo>
                  <a:pt x="405" y="655"/>
                  <a:pt x="412" y="655"/>
                  <a:pt x="419" y="655"/>
                </a:cubicBezTo>
                <a:cubicBezTo>
                  <a:pt x="425" y="648"/>
                  <a:pt x="432" y="648"/>
                  <a:pt x="439" y="648"/>
                </a:cubicBezTo>
                <a:lnTo>
                  <a:pt x="446" y="642"/>
                </a:lnTo>
                <a:cubicBezTo>
                  <a:pt x="459" y="635"/>
                  <a:pt x="466" y="621"/>
                  <a:pt x="473" y="608"/>
                </a:cubicBezTo>
                <a:cubicBezTo>
                  <a:pt x="473" y="601"/>
                  <a:pt x="473" y="601"/>
                  <a:pt x="473" y="601"/>
                </a:cubicBezTo>
                <a:cubicBezTo>
                  <a:pt x="459" y="601"/>
                  <a:pt x="452" y="594"/>
                  <a:pt x="446" y="588"/>
                </a:cubicBezTo>
                <a:lnTo>
                  <a:pt x="439" y="588"/>
                </a:lnTo>
                <a:cubicBezTo>
                  <a:pt x="432" y="581"/>
                  <a:pt x="425" y="574"/>
                  <a:pt x="419" y="567"/>
                </a:cubicBezTo>
                <a:cubicBezTo>
                  <a:pt x="405" y="540"/>
                  <a:pt x="412" y="507"/>
                  <a:pt x="419" y="459"/>
                </a:cubicBezTo>
                <a:cubicBezTo>
                  <a:pt x="419" y="453"/>
                  <a:pt x="425" y="439"/>
                  <a:pt x="425" y="432"/>
                </a:cubicBezTo>
                <a:cubicBezTo>
                  <a:pt x="419" y="432"/>
                  <a:pt x="419" y="432"/>
                  <a:pt x="419" y="432"/>
                </a:cubicBezTo>
                <a:cubicBezTo>
                  <a:pt x="405" y="432"/>
                  <a:pt x="392" y="432"/>
                  <a:pt x="378" y="439"/>
                </a:cubicBezTo>
                <a:cubicBezTo>
                  <a:pt x="371" y="439"/>
                  <a:pt x="365" y="446"/>
                  <a:pt x="365" y="446"/>
                </a:cubicBezTo>
                <a:lnTo>
                  <a:pt x="358" y="446"/>
                </a:lnTo>
                <a:cubicBezTo>
                  <a:pt x="351" y="453"/>
                  <a:pt x="344" y="459"/>
                  <a:pt x="338" y="459"/>
                </a:cubicBezTo>
                <a:cubicBezTo>
                  <a:pt x="331" y="466"/>
                  <a:pt x="331" y="473"/>
                  <a:pt x="324" y="480"/>
                </a:cubicBezTo>
                <a:cubicBezTo>
                  <a:pt x="331" y="480"/>
                  <a:pt x="331" y="486"/>
                  <a:pt x="338" y="486"/>
                </a:cubicBezTo>
                <a:cubicBezTo>
                  <a:pt x="344" y="486"/>
                  <a:pt x="351" y="493"/>
                  <a:pt x="358" y="500"/>
                </a:cubicBezTo>
                <a:cubicBezTo>
                  <a:pt x="358" y="500"/>
                  <a:pt x="365" y="500"/>
                  <a:pt x="365" y="507"/>
                </a:cubicBezTo>
                <a:cubicBezTo>
                  <a:pt x="378" y="527"/>
                  <a:pt x="378" y="567"/>
                  <a:pt x="365" y="608"/>
                </a:cubicBezTo>
                <a:lnTo>
                  <a:pt x="358" y="615"/>
                </a:lnTo>
                <a:cubicBezTo>
                  <a:pt x="351" y="628"/>
                  <a:pt x="351" y="642"/>
                  <a:pt x="344" y="662"/>
                </a:cubicBezTo>
                <a:cubicBezTo>
                  <a:pt x="338" y="655"/>
                  <a:pt x="338" y="655"/>
                  <a:pt x="338" y="655"/>
                </a:cubicBezTo>
                <a:cubicBezTo>
                  <a:pt x="338" y="655"/>
                  <a:pt x="331" y="648"/>
                  <a:pt x="324" y="648"/>
                </a:cubicBezTo>
                <a:cubicBezTo>
                  <a:pt x="331" y="648"/>
                  <a:pt x="331" y="648"/>
                  <a:pt x="331" y="648"/>
                </a:cubicBezTo>
                <a:cubicBezTo>
                  <a:pt x="324" y="642"/>
                  <a:pt x="324" y="642"/>
                  <a:pt x="324" y="642"/>
                </a:cubicBezTo>
                <a:cubicBezTo>
                  <a:pt x="317" y="628"/>
                  <a:pt x="304" y="608"/>
                  <a:pt x="297" y="594"/>
                </a:cubicBezTo>
                <a:cubicBezTo>
                  <a:pt x="257" y="500"/>
                  <a:pt x="304" y="453"/>
                  <a:pt x="277" y="331"/>
                </a:cubicBezTo>
                <a:cubicBezTo>
                  <a:pt x="284" y="331"/>
                  <a:pt x="297" y="331"/>
                  <a:pt x="297" y="331"/>
                </a:cubicBezTo>
                <a:cubicBezTo>
                  <a:pt x="311" y="331"/>
                  <a:pt x="317" y="331"/>
                  <a:pt x="324" y="338"/>
                </a:cubicBezTo>
                <a:cubicBezTo>
                  <a:pt x="331" y="338"/>
                  <a:pt x="338" y="345"/>
                  <a:pt x="338" y="345"/>
                </a:cubicBezTo>
                <a:cubicBezTo>
                  <a:pt x="344" y="358"/>
                  <a:pt x="351" y="365"/>
                  <a:pt x="358" y="372"/>
                </a:cubicBezTo>
                <a:lnTo>
                  <a:pt x="365" y="372"/>
                </a:lnTo>
                <a:cubicBezTo>
                  <a:pt x="365" y="372"/>
                  <a:pt x="371" y="372"/>
                  <a:pt x="378" y="372"/>
                </a:cubicBezTo>
                <a:cubicBezTo>
                  <a:pt x="385" y="372"/>
                  <a:pt x="392" y="365"/>
                  <a:pt x="405" y="351"/>
                </a:cubicBezTo>
                <a:cubicBezTo>
                  <a:pt x="412" y="304"/>
                  <a:pt x="405" y="176"/>
                  <a:pt x="378" y="95"/>
                </a:cubicBezTo>
                <a:cubicBezTo>
                  <a:pt x="371" y="81"/>
                  <a:pt x="371" y="68"/>
                  <a:pt x="365" y="61"/>
                </a:cubicBezTo>
                <a:cubicBezTo>
                  <a:pt x="365" y="54"/>
                  <a:pt x="358" y="54"/>
                  <a:pt x="358" y="54"/>
                </a:cubicBezTo>
                <a:cubicBezTo>
                  <a:pt x="351" y="41"/>
                  <a:pt x="344" y="34"/>
                  <a:pt x="338" y="27"/>
                </a:cubicBezTo>
                <a:cubicBezTo>
                  <a:pt x="331" y="20"/>
                  <a:pt x="331" y="20"/>
                  <a:pt x="324" y="14"/>
                </a:cubicBezTo>
                <a:cubicBezTo>
                  <a:pt x="317" y="7"/>
                  <a:pt x="311" y="7"/>
                  <a:pt x="297" y="7"/>
                </a:cubicBezTo>
                <a:cubicBezTo>
                  <a:pt x="284" y="0"/>
                  <a:pt x="263" y="7"/>
                  <a:pt x="236" y="27"/>
                </a:cubicBezTo>
                <a:lnTo>
                  <a:pt x="230" y="34"/>
                </a:lnTo>
                <a:cubicBezTo>
                  <a:pt x="230" y="41"/>
                  <a:pt x="236" y="48"/>
                  <a:pt x="236" y="48"/>
                </a:cubicBezTo>
                <a:cubicBezTo>
                  <a:pt x="257" y="68"/>
                  <a:pt x="284" y="41"/>
                  <a:pt x="297" y="34"/>
                </a:cubicBezTo>
                <a:cubicBezTo>
                  <a:pt x="311" y="34"/>
                  <a:pt x="317" y="34"/>
                  <a:pt x="324" y="48"/>
                </a:cubicBezTo>
                <a:cubicBezTo>
                  <a:pt x="324" y="54"/>
                  <a:pt x="331" y="54"/>
                  <a:pt x="331" y="61"/>
                </a:cubicBezTo>
                <a:lnTo>
                  <a:pt x="324" y="61"/>
                </a:lnTo>
                <a:cubicBezTo>
                  <a:pt x="317" y="75"/>
                  <a:pt x="311" y="81"/>
                  <a:pt x="297" y="102"/>
                </a:cubicBezTo>
                <a:cubicBezTo>
                  <a:pt x="277" y="135"/>
                  <a:pt x="263" y="189"/>
                  <a:pt x="236" y="243"/>
                </a:cubicBezTo>
                <a:cubicBezTo>
                  <a:pt x="230" y="264"/>
                  <a:pt x="216" y="291"/>
                  <a:pt x="196" y="311"/>
                </a:cubicBezTo>
                <a:cubicBezTo>
                  <a:pt x="189" y="324"/>
                  <a:pt x="176" y="338"/>
                  <a:pt x="162" y="351"/>
                </a:cubicBezTo>
                <a:cubicBezTo>
                  <a:pt x="155" y="358"/>
                  <a:pt x="149" y="365"/>
                  <a:pt x="142" y="372"/>
                </a:cubicBezTo>
                <a:cubicBezTo>
                  <a:pt x="128" y="378"/>
                  <a:pt x="122" y="378"/>
                  <a:pt x="108" y="385"/>
                </a:cubicBezTo>
                <a:cubicBezTo>
                  <a:pt x="101" y="385"/>
                  <a:pt x="101" y="392"/>
                  <a:pt x="95" y="392"/>
                </a:cubicBezTo>
                <a:cubicBezTo>
                  <a:pt x="95" y="392"/>
                  <a:pt x="88" y="392"/>
                  <a:pt x="81" y="392"/>
                </a:cubicBezTo>
                <a:cubicBezTo>
                  <a:pt x="81" y="399"/>
                  <a:pt x="74" y="399"/>
                  <a:pt x="68" y="399"/>
                </a:cubicBezTo>
                <a:cubicBezTo>
                  <a:pt x="61" y="399"/>
                  <a:pt x="54" y="399"/>
                  <a:pt x="47" y="399"/>
                </a:cubicBezTo>
                <a:cubicBezTo>
                  <a:pt x="34" y="405"/>
                  <a:pt x="20" y="405"/>
                  <a:pt x="7" y="405"/>
                </a:cubicBezTo>
                <a:cubicBezTo>
                  <a:pt x="0" y="405"/>
                  <a:pt x="0" y="405"/>
                  <a:pt x="0" y="405"/>
                </a:cubicBezTo>
                <a:cubicBezTo>
                  <a:pt x="7" y="405"/>
                  <a:pt x="7" y="405"/>
                  <a:pt x="7" y="405"/>
                </a:cubicBezTo>
                <a:cubicBezTo>
                  <a:pt x="20" y="419"/>
                  <a:pt x="34" y="426"/>
                  <a:pt x="47" y="432"/>
                </a:cubicBezTo>
                <a:cubicBezTo>
                  <a:pt x="54" y="439"/>
                  <a:pt x="61" y="439"/>
                  <a:pt x="68" y="439"/>
                </a:cubicBezTo>
                <a:cubicBezTo>
                  <a:pt x="74" y="446"/>
                  <a:pt x="81" y="446"/>
                  <a:pt x="81" y="446"/>
                </a:cubicBezTo>
                <a:cubicBezTo>
                  <a:pt x="88" y="446"/>
                  <a:pt x="95" y="446"/>
                  <a:pt x="95" y="453"/>
                </a:cubicBezTo>
                <a:cubicBezTo>
                  <a:pt x="101" y="453"/>
                  <a:pt x="101" y="453"/>
                  <a:pt x="108" y="453"/>
                </a:cubicBezTo>
                <a:cubicBezTo>
                  <a:pt x="122" y="453"/>
                  <a:pt x="128" y="459"/>
                  <a:pt x="142" y="459"/>
                </a:cubicBezTo>
                <a:cubicBezTo>
                  <a:pt x="149" y="459"/>
                  <a:pt x="155" y="466"/>
                  <a:pt x="162" y="466"/>
                </a:cubicBezTo>
                <a:cubicBezTo>
                  <a:pt x="176" y="466"/>
                  <a:pt x="189" y="473"/>
                  <a:pt x="196" y="480"/>
                </a:cubicBezTo>
                <a:cubicBezTo>
                  <a:pt x="216" y="486"/>
                  <a:pt x="230" y="500"/>
                  <a:pt x="236" y="520"/>
                </a:cubicBezTo>
                <a:cubicBezTo>
                  <a:pt x="243" y="527"/>
                  <a:pt x="250" y="540"/>
                  <a:pt x="257" y="554"/>
                </a:cubicBezTo>
                <a:cubicBezTo>
                  <a:pt x="250" y="547"/>
                  <a:pt x="243" y="547"/>
                  <a:pt x="236" y="547"/>
                </a:cubicBezTo>
                <a:cubicBezTo>
                  <a:pt x="223" y="540"/>
                  <a:pt x="209" y="547"/>
                  <a:pt x="196" y="547"/>
                </a:cubicBezTo>
                <a:cubicBezTo>
                  <a:pt x="169" y="561"/>
                  <a:pt x="176" y="608"/>
                  <a:pt x="176" y="648"/>
                </a:cubicBezTo>
                <a:cubicBezTo>
                  <a:pt x="196" y="648"/>
                  <a:pt x="196" y="648"/>
                  <a:pt x="196" y="648"/>
                </a:cubicBezTo>
                <a:cubicBezTo>
                  <a:pt x="236" y="648"/>
                  <a:pt x="236" y="648"/>
                  <a:pt x="236" y="648"/>
                </a:cubicBezTo>
                <a:cubicBezTo>
                  <a:pt x="290" y="648"/>
                  <a:pt x="290" y="648"/>
                  <a:pt x="290" y="648"/>
                </a:cubicBezTo>
                <a:cubicBezTo>
                  <a:pt x="290" y="723"/>
                  <a:pt x="290" y="723"/>
                  <a:pt x="290" y="723"/>
                </a:cubicBezTo>
                <a:lnTo>
                  <a:pt x="297" y="723"/>
                </a:lnTo>
                <a:cubicBezTo>
                  <a:pt x="304" y="723"/>
                  <a:pt x="311" y="723"/>
                  <a:pt x="311" y="723"/>
                </a:cubicBezTo>
                <a:cubicBezTo>
                  <a:pt x="311" y="729"/>
                  <a:pt x="304" y="743"/>
                  <a:pt x="297" y="750"/>
                </a:cubicBezTo>
                <a:cubicBezTo>
                  <a:pt x="311" y="750"/>
                  <a:pt x="317" y="756"/>
                  <a:pt x="324" y="756"/>
                </a:cubicBezTo>
                <a:cubicBezTo>
                  <a:pt x="331" y="756"/>
                  <a:pt x="331" y="763"/>
                  <a:pt x="338" y="763"/>
                </a:cubicBezTo>
                <a:cubicBezTo>
                  <a:pt x="344" y="770"/>
                  <a:pt x="351" y="777"/>
                  <a:pt x="358" y="783"/>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23" name="Freeform 611"/>
          <p:cNvSpPr>
            <a:spLocks noChangeArrowheads="1"/>
          </p:cNvSpPr>
          <p:nvPr/>
        </p:nvSpPr>
        <p:spPr bwMode="auto">
          <a:xfrm>
            <a:off x="9595644" y="6010275"/>
            <a:ext cx="42069" cy="39688"/>
          </a:xfrm>
          <a:custGeom>
            <a:avLst/>
            <a:gdLst>
              <a:gd name="T0" fmla="*/ 77077 w 163"/>
              <a:gd name="T1" fmla="*/ 70212 h 150"/>
              <a:gd name="T2" fmla="*/ 77077 w 163"/>
              <a:gd name="T3" fmla="*/ 70212 h 150"/>
              <a:gd name="T4" fmla="*/ 73432 w 163"/>
              <a:gd name="T5" fmla="*/ 66571 h 150"/>
              <a:gd name="T6" fmla="*/ 66661 w 163"/>
              <a:gd name="T7" fmla="*/ 24444 h 150"/>
              <a:gd name="T8" fmla="*/ 52600 w 163"/>
              <a:gd name="T9" fmla="*/ 10402 h 150"/>
              <a:gd name="T10" fmla="*/ 45309 w 163"/>
              <a:gd name="T11" fmla="*/ 7281 h 150"/>
              <a:gd name="T12" fmla="*/ 38539 w 163"/>
              <a:gd name="T13" fmla="*/ 3641 h 150"/>
              <a:gd name="T14" fmla="*/ 24477 w 163"/>
              <a:gd name="T15" fmla="*/ 0 h 150"/>
              <a:gd name="T16" fmla="*/ 14061 w 163"/>
              <a:gd name="T17" fmla="*/ 3641 h 150"/>
              <a:gd name="T18" fmla="*/ 24477 w 163"/>
              <a:gd name="T19" fmla="*/ 73852 h 150"/>
              <a:gd name="T20" fmla="*/ 31247 w 163"/>
              <a:gd name="T21" fmla="*/ 77493 h 150"/>
              <a:gd name="T22" fmla="*/ 38539 w 163"/>
              <a:gd name="T23" fmla="*/ 77493 h 150"/>
              <a:gd name="T24" fmla="*/ 45309 w 163"/>
              <a:gd name="T25" fmla="*/ 77493 h 150"/>
              <a:gd name="T26" fmla="*/ 52600 w 163"/>
              <a:gd name="T27" fmla="*/ 77493 h 150"/>
              <a:gd name="T28" fmla="*/ 66661 w 163"/>
              <a:gd name="T29" fmla="*/ 77493 h 150"/>
              <a:gd name="T30" fmla="*/ 77077 w 163"/>
              <a:gd name="T31" fmla="*/ 77493 h 150"/>
              <a:gd name="T32" fmla="*/ 80723 w 163"/>
              <a:gd name="T33" fmla="*/ 77493 h 150"/>
              <a:gd name="T34" fmla="*/ 84368 w 163"/>
              <a:gd name="T35" fmla="*/ 77493 h 150"/>
              <a:gd name="T36" fmla="*/ 80723 w 163"/>
              <a:gd name="T37" fmla="*/ 77493 h 150"/>
              <a:gd name="T38" fmla="*/ 77077 w 163"/>
              <a:gd name="T39" fmla="*/ 70212 h 15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63" h="150">
                <a:moveTo>
                  <a:pt x="148" y="135"/>
                </a:moveTo>
                <a:lnTo>
                  <a:pt x="148" y="135"/>
                </a:lnTo>
                <a:cubicBezTo>
                  <a:pt x="148" y="128"/>
                  <a:pt x="141" y="128"/>
                  <a:pt x="141" y="128"/>
                </a:cubicBezTo>
                <a:cubicBezTo>
                  <a:pt x="141" y="101"/>
                  <a:pt x="141" y="74"/>
                  <a:pt x="128" y="47"/>
                </a:cubicBezTo>
                <a:cubicBezTo>
                  <a:pt x="121" y="34"/>
                  <a:pt x="108" y="27"/>
                  <a:pt x="101" y="20"/>
                </a:cubicBezTo>
                <a:cubicBezTo>
                  <a:pt x="94" y="14"/>
                  <a:pt x="94" y="14"/>
                  <a:pt x="87" y="14"/>
                </a:cubicBezTo>
                <a:cubicBezTo>
                  <a:pt x="81" y="7"/>
                  <a:pt x="81" y="7"/>
                  <a:pt x="74" y="7"/>
                </a:cubicBezTo>
                <a:cubicBezTo>
                  <a:pt x="67" y="7"/>
                  <a:pt x="54" y="0"/>
                  <a:pt x="47" y="0"/>
                </a:cubicBezTo>
                <a:cubicBezTo>
                  <a:pt x="40" y="0"/>
                  <a:pt x="33" y="7"/>
                  <a:pt x="27" y="7"/>
                </a:cubicBezTo>
                <a:cubicBezTo>
                  <a:pt x="0" y="54"/>
                  <a:pt x="13" y="108"/>
                  <a:pt x="47" y="142"/>
                </a:cubicBezTo>
                <a:cubicBezTo>
                  <a:pt x="47" y="142"/>
                  <a:pt x="54" y="149"/>
                  <a:pt x="60" y="149"/>
                </a:cubicBezTo>
                <a:cubicBezTo>
                  <a:pt x="74" y="149"/>
                  <a:pt x="74" y="149"/>
                  <a:pt x="74" y="149"/>
                </a:cubicBezTo>
                <a:cubicBezTo>
                  <a:pt x="87" y="149"/>
                  <a:pt x="87" y="149"/>
                  <a:pt x="87" y="149"/>
                </a:cubicBezTo>
                <a:cubicBezTo>
                  <a:pt x="101" y="149"/>
                  <a:pt x="101" y="149"/>
                  <a:pt x="101" y="149"/>
                </a:cubicBezTo>
                <a:cubicBezTo>
                  <a:pt x="128" y="149"/>
                  <a:pt x="128" y="149"/>
                  <a:pt x="128" y="149"/>
                </a:cubicBezTo>
                <a:cubicBezTo>
                  <a:pt x="148" y="149"/>
                  <a:pt x="148" y="149"/>
                  <a:pt x="148" y="149"/>
                </a:cubicBezTo>
                <a:cubicBezTo>
                  <a:pt x="155" y="149"/>
                  <a:pt x="155" y="149"/>
                  <a:pt x="155" y="149"/>
                </a:cubicBezTo>
                <a:cubicBezTo>
                  <a:pt x="162" y="149"/>
                  <a:pt x="162" y="149"/>
                  <a:pt x="162" y="149"/>
                </a:cubicBezTo>
                <a:lnTo>
                  <a:pt x="155" y="149"/>
                </a:lnTo>
                <a:cubicBezTo>
                  <a:pt x="155" y="142"/>
                  <a:pt x="148" y="135"/>
                  <a:pt x="148" y="13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24" name="Freeform 612"/>
          <p:cNvSpPr>
            <a:spLocks noChangeArrowheads="1"/>
          </p:cNvSpPr>
          <p:nvPr/>
        </p:nvSpPr>
        <p:spPr bwMode="auto">
          <a:xfrm>
            <a:off x="8478838" y="6040438"/>
            <a:ext cx="2382" cy="3175"/>
          </a:xfrm>
          <a:custGeom>
            <a:avLst/>
            <a:gdLst>
              <a:gd name="T0" fmla="*/ 0 w 8"/>
              <a:gd name="T1" fmla="*/ 0 h 14"/>
              <a:gd name="T2" fmla="*/ 0 w 8"/>
              <a:gd name="T3" fmla="*/ 0 h 14"/>
              <a:gd name="T4" fmla="*/ 0 w 8"/>
              <a:gd name="T5" fmla="*/ 6392 h 14"/>
              <a:gd name="T6" fmla="*/ 0 w 8"/>
              <a:gd name="T7" fmla="*/ 6392 h 14"/>
              <a:gd name="T8" fmla="*/ 4015 w 8"/>
              <a:gd name="T9" fmla="*/ 6392 h 14"/>
              <a:gd name="T10" fmla="*/ 0 w 8"/>
              <a:gd name="T11" fmla="*/ 3442 h 14"/>
              <a:gd name="T12" fmla="*/ 0 w 8"/>
              <a:gd name="T13" fmla="*/ 0 h 1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8" h="14">
                <a:moveTo>
                  <a:pt x="0" y="0"/>
                </a:moveTo>
                <a:lnTo>
                  <a:pt x="0" y="0"/>
                </a:lnTo>
                <a:cubicBezTo>
                  <a:pt x="0" y="7"/>
                  <a:pt x="0" y="7"/>
                  <a:pt x="0" y="13"/>
                </a:cubicBezTo>
                <a:cubicBezTo>
                  <a:pt x="7" y="13"/>
                  <a:pt x="7" y="13"/>
                  <a:pt x="7" y="13"/>
                </a:cubicBezTo>
                <a:cubicBezTo>
                  <a:pt x="7" y="13"/>
                  <a:pt x="7" y="7"/>
                  <a:pt x="0" y="7"/>
                </a:cubicBezTo>
                <a:lnTo>
                  <a:pt x="0" y="0"/>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25" name="Freeform 613"/>
          <p:cNvSpPr>
            <a:spLocks noChangeArrowheads="1"/>
          </p:cNvSpPr>
          <p:nvPr/>
        </p:nvSpPr>
        <p:spPr bwMode="auto">
          <a:xfrm>
            <a:off x="8470900" y="6030913"/>
            <a:ext cx="7144" cy="9525"/>
          </a:xfrm>
          <a:custGeom>
            <a:avLst/>
            <a:gdLst>
              <a:gd name="T0" fmla="*/ 0 w 28"/>
              <a:gd name="T1" fmla="*/ 0 h 35"/>
              <a:gd name="T2" fmla="*/ 0 w 28"/>
              <a:gd name="T3" fmla="*/ 0 h 35"/>
              <a:gd name="T4" fmla="*/ 6391 w 28"/>
              <a:gd name="T5" fmla="*/ 10489 h 35"/>
              <a:gd name="T6" fmla="*/ 13274 w 28"/>
              <a:gd name="T7" fmla="*/ 17832 h 35"/>
              <a:gd name="T8" fmla="*/ 6391 w 28"/>
              <a:gd name="T9" fmla="*/ 3671 h 35"/>
              <a:gd name="T10" fmla="*/ 0 w 28"/>
              <a:gd name="T11" fmla="*/ 0 h 3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8" h="35">
                <a:moveTo>
                  <a:pt x="0" y="0"/>
                </a:moveTo>
                <a:lnTo>
                  <a:pt x="0" y="0"/>
                </a:lnTo>
                <a:cubicBezTo>
                  <a:pt x="7" y="7"/>
                  <a:pt x="13" y="14"/>
                  <a:pt x="13" y="20"/>
                </a:cubicBezTo>
                <a:cubicBezTo>
                  <a:pt x="20" y="27"/>
                  <a:pt x="20" y="27"/>
                  <a:pt x="27" y="34"/>
                </a:cubicBezTo>
                <a:cubicBezTo>
                  <a:pt x="20" y="20"/>
                  <a:pt x="20" y="14"/>
                  <a:pt x="13" y="7"/>
                </a:cubicBezTo>
                <a:cubicBezTo>
                  <a:pt x="13" y="0"/>
                  <a:pt x="7" y="0"/>
                  <a:pt x="0"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26" name="Freeform 614"/>
          <p:cNvSpPr>
            <a:spLocks noChangeArrowheads="1"/>
          </p:cNvSpPr>
          <p:nvPr/>
        </p:nvSpPr>
        <p:spPr bwMode="auto">
          <a:xfrm>
            <a:off x="9251157" y="6007894"/>
            <a:ext cx="69056" cy="42069"/>
          </a:xfrm>
          <a:custGeom>
            <a:avLst/>
            <a:gdLst>
              <a:gd name="T0" fmla="*/ 94902 w 264"/>
              <a:gd name="T1" fmla="*/ 0 h 157"/>
              <a:gd name="T2" fmla="*/ 94902 w 264"/>
              <a:gd name="T3" fmla="*/ 0 h 157"/>
              <a:gd name="T4" fmla="*/ 80823 w 264"/>
              <a:gd name="T5" fmla="*/ 0 h 157"/>
              <a:gd name="T6" fmla="*/ 70394 w 264"/>
              <a:gd name="T7" fmla="*/ 3683 h 157"/>
              <a:gd name="T8" fmla="*/ 63616 w 264"/>
              <a:gd name="T9" fmla="*/ 7366 h 157"/>
              <a:gd name="T10" fmla="*/ 63616 w 264"/>
              <a:gd name="T11" fmla="*/ 7366 h 157"/>
              <a:gd name="T12" fmla="*/ 45887 w 264"/>
              <a:gd name="T13" fmla="*/ 14205 h 157"/>
              <a:gd name="T14" fmla="*/ 38587 w 264"/>
              <a:gd name="T15" fmla="*/ 17888 h 157"/>
              <a:gd name="T16" fmla="*/ 3650 w 264"/>
              <a:gd name="T17" fmla="*/ 53664 h 157"/>
              <a:gd name="T18" fmla="*/ 3650 w 264"/>
              <a:gd name="T19" fmla="*/ 82075 h 157"/>
              <a:gd name="T20" fmla="*/ 3650 w 264"/>
              <a:gd name="T21" fmla="*/ 82075 h 157"/>
              <a:gd name="T22" fmla="*/ 38587 w 264"/>
              <a:gd name="T23" fmla="*/ 82075 h 157"/>
              <a:gd name="T24" fmla="*/ 45887 w 264"/>
              <a:gd name="T25" fmla="*/ 82075 h 157"/>
              <a:gd name="T26" fmla="*/ 59966 w 264"/>
              <a:gd name="T27" fmla="*/ 82075 h 157"/>
              <a:gd name="T28" fmla="*/ 63616 w 264"/>
              <a:gd name="T29" fmla="*/ 46299 h 157"/>
              <a:gd name="T30" fmla="*/ 63616 w 264"/>
              <a:gd name="T31" fmla="*/ 46299 h 157"/>
              <a:gd name="T32" fmla="*/ 70394 w 264"/>
              <a:gd name="T33" fmla="*/ 46299 h 157"/>
              <a:gd name="T34" fmla="*/ 80823 w 264"/>
              <a:gd name="T35" fmla="*/ 49981 h 157"/>
              <a:gd name="T36" fmla="*/ 94902 w 264"/>
              <a:gd name="T37" fmla="*/ 56821 h 157"/>
              <a:gd name="T38" fmla="*/ 98552 w 264"/>
              <a:gd name="T39" fmla="*/ 60504 h 157"/>
              <a:gd name="T40" fmla="*/ 126710 w 264"/>
              <a:gd name="T41" fmla="*/ 7366 h 157"/>
              <a:gd name="T42" fmla="*/ 137139 w 264"/>
              <a:gd name="T43" fmla="*/ 11049 h 157"/>
              <a:gd name="T44" fmla="*/ 137139 w 264"/>
              <a:gd name="T45" fmla="*/ 7366 h 157"/>
              <a:gd name="T46" fmla="*/ 137139 w 264"/>
              <a:gd name="T47" fmla="*/ 7366 h 157"/>
              <a:gd name="T48" fmla="*/ 94902 w 264"/>
              <a:gd name="T49" fmla="*/ 0 h 15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64" h="157">
                <a:moveTo>
                  <a:pt x="182" y="0"/>
                </a:moveTo>
                <a:lnTo>
                  <a:pt x="182" y="0"/>
                </a:lnTo>
                <a:cubicBezTo>
                  <a:pt x="176" y="0"/>
                  <a:pt x="162" y="0"/>
                  <a:pt x="155" y="0"/>
                </a:cubicBezTo>
                <a:cubicBezTo>
                  <a:pt x="149" y="7"/>
                  <a:pt x="142" y="7"/>
                  <a:pt x="135" y="7"/>
                </a:cubicBezTo>
                <a:cubicBezTo>
                  <a:pt x="128" y="7"/>
                  <a:pt x="128" y="7"/>
                  <a:pt x="122" y="14"/>
                </a:cubicBezTo>
                <a:cubicBezTo>
                  <a:pt x="108" y="14"/>
                  <a:pt x="95" y="21"/>
                  <a:pt x="88" y="27"/>
                </a:cubicBezTo>
                <a:cubicBezTo>
                  <a:pt x="81" y="27"/>
                  <a:pt x="81" y="27"/>
                  <a:pt x="74" y="34"/>
                </a:cubicBezTo>
                <a:cubicBezTo>
                  <a:pt x="41" y="48"/>
                  <a:pt x="20" y="75"/>
                  <a:pt x="7" y="102"/>
                </a:cubicBezTo>
                <a:cubicBezTo>
                  <a:pt x="0" y="122"/>
                  <a:pt x="0" y="142"/>
                  <a:pt x="7" y="156"/>
                </a:cubicBezTo>
                <a:cubicBezTo>
                  <a:pt x="74" y="156"/>
                  <a:pt x="74" y="156"/>
                  <a:pt x="74" y="156"/>
                </a:cubicBezTo>
                <a:cubicBezTo>
                  <a:pt x="88" y="156"/>
                  <a:pt x="88" y="156"/>
                  <a:pt x="88" y="156"/>
                </a:cubicBezTo>
                <a:cubicBezTo>
                  <a:pt x="115" y="156"/>
                  <a:pt x="115" y="156"/>
                  <a:pt x="115" y="156"/>
                </a:cubicBezTo>
                <a:cubicBezTo>
                  <a:pt x="88" y="115"/>
                  <a:pt x="95" y="95"/>
                  <a:pt x="122" y="88"/>
                </a:cubicBezTo>
                <a:cubicBezTo>
                  <a:pt x="128" y="88"/>
                  <a:pt x="128" y="88"/>
                  <a:pt x="135" y="88"/>
                </a:cubicBezTo>
                <a:cubicBezTo>
                  <a:pt x="142" y="95"/>
                  <a:pt x="149" y="95"/>
                  <a:pt x="155" y="95"/>
                </a:cubicBezTo>
                <a:cubicBezTo>
                  <a:pt x="162" y="102"/>
                  <a:pt x="176" y="102"/>
                  <a:pt x="182" y="108"/>
                </a:cubicBezTo>
                <a:cubicBezTo>
                  <a:pt x="189" y="115"/>
                  <a:pt x="189" y="115"/>
                  <a:pt x="189" y="115"/>
                </a:cubicBezTo>
                <a:cubicBezTo>
                  <a:pt x="223" y="102"/>
                  <a:pt x="196" y="21"/>
                  <a:pt x="243" y="14"/>
                </a:cubicBezTo>
                <a:cubicBezTo>
                  <a:pt x="243" y="27"/>
                  <a:pt x="257" y="41"/>
                  <a:pt x="263" y="21"/>
                </a:cubicBezTo>
                <a:cubicBezTo>
                  <a:pt x="263" y="21"/>
                  <a:pt x="263" y="21"/>
                  <a:pt x="263" y="14"/>
                </a:cubicBezTo>
                <a:cubicBezTo>
                  <a:pt x="236" y="7"/>
                  <a:pt x="209" y="0"/>
                  <a:pt x="182"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27" name="Freeform 615"/>
          <p:cNvSpPr>
            <a:spLocks noChangeArrowheads="1"/>
          </p:cNvSpPr>
          <p:nvPr/>
        </p:nvSpPr>
        <p:spPr bwMode="auto">
          <a:xfrm>
            <a:off x="8708232" y="5738813"/>
            <a:ext cx="37306" cy="51594"/>
          </a:xfrm>
          <a:custGeom>
            <a:avLst/>
            <a:gdLst>
              <a:gd name="T0" fmla="*/ 16662 w 141"/>
              <a:gd name="T1" fmla="*/ 81763 h 197"/>
              <a:gd name="T2" fmla="*/ 16662 w 141"/>
              <a:gd name="T3" fmla="*/ 81763 h 197"/>
              <a:gd name="T4" fmla="*/ 55715 w 141"/>
              <a:gd name="T5" fmla="*/ 99059 h 197"/>
              <a:gd name="T6" fmla="*/ 62484 w 141"/>
              <a:gd name="T7" fmla="*/ 102728 h 197"/>
              <a:gd name="T8" fmla="*/ 72898 w 141"/>
              <a:gd name="T9" fmla="*/ 63943 h 197"/>
              <a:gd name="T10" fmla="*/ 72898 w 141"/>
              <a:gd name="T11" fmla="*/ 49792 h 197"/>
              <a:gd name="T12" fmla="*/ 72898 w 141"/>
              <a:gd name="T13" fmla="*/ 49792 h 197"/>
              <a:gd name="T14" fmla="*/ 55715 w 141"/>
              <a:gd name="T15" fmla="*/ 28303 h 197"/>
              <a:gd name="T16" fmla="*/ 13538 w 141"/>
              <a:gd name="T17" fmla="*/ 0 h 197"/>
              <a:gd name="T18" fmla="*/ 9893 w 141"/>
              <a:gd name="T19" fmla="*/ 0 h 197"/>
              <a:gd name="T20" fmla="*/ 9893 w 141"/>
              <a:gd name="T21" fmla="*/ 74425 h 197"/>
              <a:gd name="T22" fmla="*/ 13538 w 141"/>
              <a:gd name="T23" fmla="*/ 78094 h 197"/>
              <a:gd name="T24" fmla="*/ 16662 w 141"/>
              <a:gd name="T25" fmla="*/ 81763 h 19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41" h="197">
                <a:moveTo>
                  <a:pt x="32" y="156"/>
                </a:moveTo>
                <a:lnTo>
                  <a:pt x="32" y="156"/>
                </a:lnTo>
                <a:cubicBezTo>
                  <a:pt x="46" y="169"/>
                  <a:pt x="73" y="183"/>
                  <a:pt x="107" y="189"/>
                </a:cubicBezTo>
                <a:cubicBezTo>
                  <a:pt x="113" y="189"/>
                  <a:pt x="113" y="196"/>
                  <a:pt x="120" y="196"/>
                </a:cubicBezTo>
                <a:cubicBezTo>
                  <a:pt x="113" y="156"/>
                  <a:pt x="134" y="142"/>
                  <a:pt x="140" y="122"/>
                </a:cubicBezTo>
                <a:cubicBezTo>
                  <a:pt x="140" y="115"/>
                  <a:pt x="140" y="108"/>
                  <a:pt x="140" y="95"/>
                </a:cubicBezTo>
                <a:cubicBezTo>
                  <a:pt x="127" y="81"/>
                  <a:pt x="120" y="68"/>
                  <a:pt x="107" y="54"/>
                </a:cubicBezTo>
                <a:cubicBezTo>
                  <a:pt x="86" y="34"/>
                  <a:pt x="66" y="7"/>
                  <a:pt x="26" y="0"/>
                </a:cubicBezTo>
                <a:lnTo>
                  <a:pt x="19" y="0"/>
                </a:lnTo>
                <a:cubicBezTo>
                  <a:pt x="5" y="68"/>
                  <a:pt x="0" y="115"/>
                  <a:pt x="19" y="142"/>
                </a:cubicBezTo>
                <a:cubicBezTo>
                  <a:pt x="26" y="149"/>
                  <a:pt x="26" y="149"/>
                  <a:pt x="26" y="149"/>
                </a:cubicBezTo>
                <a:cubicBezTo>
                  <a:pt x="32" y="149"/>
                  <a:pt x="32" y="156"/>
                  <a:pt x="32" y="156"/>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28" name="Freeform 616"/>
          <p:cNvSpPr>
            <a:spLocks noChangeArrowheads="1"/>
          </p:cNvSpPr>
          <p:nvPr/>
        </p:nvSpPr>
        <p:spPr bwMode="auto">
          <a:xfrm>
            <a:off x="9261475" y="5223669"/>
            <a:ext cx="7144" cy="794"/>
          </a:xfrm>
          <a:custGeom>
            <a:avLst/>
            <a:gdLst>
              <a:gd name="T0" fmla="*/ 13274 w 28"/>
              <a:gd name="T1" fmla="*/ 0 h 1"/>
              <a:gd name="T2" fmla="*/ 13274 w 28"/>
              <a:gd name="T3" fmla="*/ 0 h 1"/>
              <a:gd name="T4" fmla="*/ 0 w 28"/>
              <a:gd name="T5" fmla="*/ 0 h 1"/>
              <a:gd name="T6" fmla="*/ 13274 w 28"/>
              <a:gd name="T7" fmla="*/ 0 h 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8" h="1">
                <a:moveTo>
                  <a:pt x="27" y="0"/>
                </a:moveTo>
                <a:lnTo>
                  <a:pt x="27" y="0"/>
                </a:lnTo>
                <a:cubicBezTo>
                  <a:pt x="13" y="0"/>
                  <a:pt x="6" y="0"/>
                  <a:pt x="0" y="0"/>
                </a:cubicBezTo>
                <a:cubicBezTo>
                  <a:pt x="6" y="0"/>
                  <a:pt x="13" y="0"/>
                  <a:pt x="27"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29" name="Freeform 617"/>
          <p:cNvSpPr>
            <a:spLocks noChangeArrowheads="1"/>
          </p:cNvSpPr>
          <p:nvPr/>
        </p:nvSpPr>
        <p:spPr bwMode="auto">
          <a:xfrm>
            <a:off x="9978232" y="6003925"/>
            <a:ext cx="99219" cy="46038"/>
          </a:xfrm>
          <a:custGeom>
            <a:avLst/>
            <a:gdLst>
              <a:gd name="T0" fmla="*/ 28113 w 379"/>
              <a:gd name="T1" fmla="*/ 91260 h 177"/>
              <a:gd name="T2" fmla="*/ 28113 w 379"/>
              <a:gd name="T3" fmla="*/ 91260 h 177"/>
              <a:gd name="T4" fmla="*/ 70283 w 379"/>
              <a:gd name="T5" fmla="*/ 91260 h 177"/>
              <a:gd name="T6" fmla="*/ 91108 w 379"/>
              <a:gd name="T7" fmla="*/ 91260 h 177"/>
              <a:gd name="T8" fmla="*/ 108808 w 379"/>
              <a:gd name="T9" fmla="*/ 91260 h 177"/>
              <a:gd name="T10" fmla="*/ 140566 w 379"/>
              <a:gd name="T11" fmla="*/ 91260 h 177"/>
              <a:gd name="T12" fmla="*/ 175447 w 379"/>
              <a:gd name="T13" fmla="*/ 91260 h 177"/>
              <a:gd name="T14" fmla="*/ 175447 w 379"/>
              <a:gd name="T15" fmla="*/ 87631 h 177"/>
              <a:gd name="T16" fmla="*/ 175447 w 379"/>
              <a:gd name="T17" fmla="*/ 66371 h 177"/>
              <a:gd name="T18" fmla="*/ 175447 w 379"/>
              <a:gd name="T19" fmla="*/ 38371 h 177"/>
              <a:gd name="T20" fmla="*/ 196792 w 379"/>
              <a:gd name="T21" fmla="*/ 3630 h 177"/>
              <a:gd name="T22" fmla="*/ 175447 w 379"/>
              <a:gd name="T23" fmla="*/ 3630 h 177"/>
              <a:gd name="T24" fmla="*/ 140566 w 379"/>
              <a:gd name="T25" fmla="*/ 10371 h 177"/>
              <a:gd name="T26" fmla="*/ 108808 w 379"/>
              <a:gd name="T27" fmla="*/ 24371 h 177"/>
              <a:gd name="T28" fmla="*/ 91108 w 379"/>
              <a:gd name="T29" fmla="*/ 24371 h 177"/>
              <a:gd name="T30" fmla="*/ 77051 w 379"/>
              <a:gd name="T31" fmla="*/ 17630 h 177"/>
              <a:gd name="T32" fmla="*/ 91108 w 379"/>
              <a:gd name="T33" fmla="*/ 45630 h 177"/>
              <a:gd name="T34" fmla="*/ 105164 w 379"/>
              <a:gd name="T35" fmla="*/ 56001 h 177"/>
              <a:gd name="T36" fmla="*/ 91108 w 379"/>
              <a:gd name="T37" fmla="*/ 63260 h 177"/>
              <a:gd name="T38" fmla="*/ 70283 w 379"/>
              <a:gd name="T39" fmla="*/ 66371 h 177"/>
              <a:gd name="T40" fmla="*/ 28113 w 379"/>
              <a:gd name="T41" fmla="*/ 73631 h 177"/>
              <a:gd name="T42" fmla="*/ 3644 w 379"/>
              <a:gd name="T43" fmla="*/ 84001 h 177"/>
              <a:gd name="T44" fmla="*/ 0 w 379"/>
              <a:gd name="T45" fmla="*/ 91260 h 177"/>
              <a:gd name="T46" fmla="*/ 28113 w 379"/>
              <a:gd name="T47" fmla="*/ 91260 h 177"/>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379" h="177">
                <a:moveTo>
                  <a:pt x="54" y="176"/>
                </a:moveTo>
                <a:lnTo>
                  <a:pt x="54" y="176"/>
                </a:lnTo>
                <a:cubicBezTo>
                  <a:pt x="135" y="176"/>
                  <a:pt x="135" y="176"/>
                  <a:pt x="135" y="176"/>
                </a:cubicBezTo>
                <a:cubicBezTo>
                  <a:pt x="175" y="176"/>
                  <a:pt x="175" y="176"/>
                  <a:pt x="175" y="176"/>
                </a:cubicBezTo>
                <a:cubicBezTo>
                  <a:pt x="209" y="176"/>
                  <a:pt x="209" y="176"/>
                  <a:pt x="209" y="176"/>
                </a:cubicBezTo>
                <a:cubicBezTo>
                  <a:pt x="270" y="176"/>
                  <a:pt x="270" y="176"/>
                  <a:pt x="270" y="176"/>
                </a:cubicBezTo>
                <a:cubicBezTo>
                  <a:pt x="337" y="176"/>
                  <a:pt x="337" y="176"/>
                  <a:pt x="337" y="176"/>
                </a:cubicBezTo>
                <a:cubicBezTo>
                  <a:pt x="337" y="176"/>
                  <a:pt x="337" y="176"/>
                  <a:pt x="337" y="169"/>
                </a:cubicBezTo>
                <a:cubicBezTo>
                  <a:pt x="344" y="155"/>
                  <a:pt x="337" y="142"/>
                  <a:pt x="337" y="128"/>
                </a:cubicBezTo>
                <a:cubicBezTo>
                  <a:pt x="337" y="108"/>
                  <a:pt x="337" y="88"/>
                  <a:pt x="337" y="74"/>
                </a:cubicBezTo>
                <a:cubicBezTo>
                  <a:pt x="344" y="47"/>
                  <a:pt x="351" y="27"/>
                  <a:pt x="378" y="7"/>
                </a:cubicBezTo>
                <a:cubicBezTo>
                  <a:pt x="364" y="7"/>
                  <a:pt x="351" y="7"/>
                  <a:pt x="337" y="7"/>
                </a:cubicBezTo>
                <a:cubicBezTo>
                  <a:pt x="310" y="0"/>
                  <a:pt x="290" y="7"/>
                  <a:pt x="270" y="20"/>
                </a:cubicBezTo>
                <a:cubicBezTo>
                  <a:pt x="243" y="27"/>
                  <a:pt x="229" y="47"/>
                  <a:pt x="209" y="47"/>
                </a:cubicBezTo>
                <a:cubicBezTo>
                  <a:pt x="196" y="47"/>
                  <a:pt x="189" y="47"/>
                  <a:pt x="175" y="47"/>
                </a:cubicBezTo>
                <a:cubicBezTo>
                  <a:pt x="169" y="47"/>
                  <a:pt x="162" y="41"/>
                  <a:pt x="148" y="34"/>
                </a:cubicBezTo>
                <a:cubicBezTo>
                  <a:pt x="142" y="68"/>
                  <a:pt x="162" y="81"/>
                  <a:pt x="175" y="88"/>
                </a:cubicBezTo>
                <a:cubicBezTo>
                  <a:pt x="189" y="95"/>
                  <a:pt x="196" y="101"/>
                  <a:pt x="202" y="108"/>
                </a:cubicBezTo>
                <a:cubicBezTo>
                  <a:pt x="196" y="115"/>
                  <a:pt x="189" y="122"/>
                  <a:pt x="175" y="122"/>
                </a:cubicBezTo>
                <a:cubicBezTo>
                  <a:pt x="169" y="128"/>
                  <a:pt x="155" y="128"/>
                  <a:pt x="135" y="128"/>
                </a:cubicBezTo>
                <a:cubicBezTo>
                  <a:pt x="108" y="135"/>
                  <a:pt x="81" y="135"/>
                  <a:pt x="54" y="142"/>
                </a:cubicBezTo>
                <a:cubicBezTo>
                  <a:pt x="34" y="142"/>
                  <a:pt x="20" y="149"/>
                  <a:pt x="7" y="162"/>
                </a:cubicBezTo>
                <a:cubicBezTo>
                  <a:pt x="7" y="169"/>
                  <a:pt x="7" y="169"/>
                  <a:pt x="0" y="176"/>
                </a:cubicBezTo>
                <a:lnTo>
                  <a:pt x="54" y="176"/>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30" name="Freeform 618"/>
          <p:cNvSpPr>
            <a:spLocks noChangeArrowheads="1"/>
          </p:cNvSpPr>
          <p:nvPr/>
        </p:nvSpPr>
        <p:spPr bwMode="auto">
          <a:xfrm>
            <a:off x="8208169" y="6030913"/>
            <a:ext cx="23019" cy="19050"/>
          </a:xfrm>
          <a:custGeom>
            <a:avLst/>
            <a:gdLst>
              <a:gd name="T0" fmla="*/ 20623 w 89"/>
              <a:gd name="T1" fmla="*/ 0 h 69"/>
              <a:gd name="T2" fmla="*/ 20623 w 89"/>
              <a:gd name="T3" fmla="*/ 0 h 69"/>
              <a:gd name="T4" fmla="*/ 13921 w 89"/>
              <a:gd name="T5" fmla="*/ 0 h 69"/>
              <a:gd name="T6" fmla="*/ 6703 w 89"/>
              <a:gd name="T7" fmla="*/ 0 h 69"/>
              <a:gd name="T8" fmla="*/ 3609 w 89"/>
              <a:gd name="T9" fmla="*/ 0 h 69"/>
              <a:gd name="T10" fmla="*/ 6703 w 89"/>
              <a:gd name="T11" fmla="*/ 36180 h 69"/>
              <a:gd name="T12" fmla="*/ 10312 w 89"/>
              <a:gd name="T13" fmla="*/ 36180 h 69"/>
              <a:gd name="T14" fmla="*/ 13921 w 89"/>
              <a:gd name="T15" fmla="*/ 36180 h 69"/>
              <a:gd name="T16" fmla="*/ 20623 w 89"/>
              <a:gd name="T17" fmla="*/ 36180 h 69"/>
              <a:gd name="T18" fmla="*/ 24232 w 89"/>
              <a:gd name="T19" fmla="*/ 36180 h 69"/>
              <a:gd name="T20" fmla="*/ 45371 w 89"/>
              <a:gd name="T21" fmla="*/ 36180 h 69"/>
              <a:gd name="T22" fmla="*/ 45371 w 89"/>
              <a:gd name="T23" fmla="*/ 0 h 69"/>
              <a:gd name="T24" fmla="*/ 24232 w 89"/>
              <a:gd name="T25" fmla="*/ 0 h 69"/>
              <a:gd name="T26" fmla="*/ 20623 w 89"/>
              <a:gd name="T27" fmla="*/ 0 h 6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89" h="69">
                <a:moveTo>
                  <a:pt x="40" y="0"/>
                </a:moveTo>
                <a:lnTo>
                  <a:pt x="40" y="0"/>
                </a:lnTo>
                <a:cubicBezTo>
                  <a:pt x="27" y="0"/>
                  <a:pt x="27" y="0"/>
                  <a:pt x="27" y="0"/>
                </a:cubicBezTo>
                <a:cubicBezTo>
                  <a:pt x="13" y="0"/>
                  <a:pt x="13" y="0"/>
                  <a:pt x="13" y="0"/>
                </a:cubicBezTo>
                <a:cubicBezTo>
                  <a:pt x="7" y="0"/>
                  <a:pt x="7" y="0"/>
                  <a:pt x="7" y="0"/>
                </a:cubicBezTo>
                <a:cubicBezTo>
                  <a:pt x="0" y="34"/>
                  <a:pt x="7" y="54"/>
                  <a:pt x="13" y="68"/>
                </a:cubicBezTo>
                <a:cubicBezTo>
                  <a:pt x="20" y="68"/>
                  <a:pt x="20" y="68"/>
                  <a:pt x="20" y="68"/>
                </a:cubicBezTo>
                <a:cubicBezTo>
                  <a:pt x="27" y="68"/>
                  <a:pt x="27" y="68"/>
                  <a:pt x="27" y="68"/>
                </a:cubicBezTo>
                <a:cubicBezTo>
                  <a:pt x="40" y="68"/>
                  <a:pt x="40" y="68"/>
                  <a:pt x="40" y="68"/>
                </a:cubicBezTo>
                <a:cubicBezTo>
                  <a:pt x="47" y="68"/>
                  <a:pt x="47" y="68"/>
                  <a:pt x="47" y="68"/>
                </a:cubicBezTo>
                <a:cubicBezTo>
                  <a:pt x="88" y="68"/>
                  <a:pt x="88" y="68"/>
                  <a:pt x="88" y="68"/>
                </a:cubicBezTo>
                <a:cubicBezTo>
                  <a:pt x="88" y="0"/>
                  <a:pt x="88" y="0"/>
                  <a:pt x="88" y="0"/>
                </a:cubicBezTo>
                <a:cubicBezTo>
                  <a:pt x="47" y="0"/>
                  <a:pt x="47" y="0"/>
                  <a:pt x="47" y="0"/>
                </a:cubicBezTo>
                <a:lnTo>
                  <a:pt x="40" y="0"/>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31" name="Freeform 619"/>
          <p:cNvSpPr>
            <a:spLocks noChangeArrowheads="1"/>
          </p:cNvSpPr>
          <p:nvPr/>
        </p:nvSpPr>
        <p:spPr bwMode="auto">
          <a:xfrm>
            <a:off x="9658350" y="6012657"/>
            <a:ext cx="58738" cy="37306"/>
          </a:xfrm>
          <a:custGeom>
            <a:avLst/>
            <a:gdLst>
              <a:gd name="T0" fmla="*/ 95499 w 223"/>
              <a:gd name="T1" fmla="*/ 3594 h 143"/>
              <a:gd name="T2" fmla="*/ 95499 w 223"/>
              <a:gd name="T3" fmla="*/ 3594 h 143"/>
              <a:gd name="T4" fmla="*/ 88153 w 223"/>
              <a:gd name="T5" fmla="*/ 3594 h 143"/>
              <a:gd name="T6" fmla="*/ 70837 w 223"/>
              <a:gd name="T7" fmla="*/ 3594 h 143"/>
              <a:gd name="T8" fmla="*/ 63491 w 223"/>
              <a:gd name="T9" fmla="*/ 3594 h 143"/>
              <a:gd name="T10" fmla="*/ 56669 w 223"/>
              <a:gd name="T11" fmla="*/ 6675 h 143"/>
              <a:gd name="T12" fmla="*/ 52996 w 223"/>
              <a:gd name="T13" fmla="*/ 6675 h 143"/>
              <a:gd name="T14" fmla="*/ 35156 w 223"/>
              <a:gd name="T15" fmla="*/ 6675 h 143"/>
              <a:gd name="T16" fmla="*/ 24662 w 223"/>
              <a:gd name="T17" fmla="*/ 0 h 143"/>
              <a:gd name="T18" fmla="*/ 3148 w 223"/>
              <a:gd name="T19" fmla="*/ 62127 h 143"/>
              <a:gd name="T20" fmla="*/ 0 w 223"/>
              <a:gd name="T21" fmla="*/ 72910 h 143"/>
              <a:gd name="T22" fmla="*/ 3148 w 223"/>
              <a:gd name="T23" fmla="*/ 72910 h 143"/>
              <a:gd name="T24" fmla="*/ 35156 w 223"/>
              <a:gd name="T25" fmla="*/ 72910 h 143"/>
              <a:gd name="T26" fmla="*/ 52996 w 223"/>
              <a:gd name="T27" fmla="*/ 72910 h 143"/>
              <a:gd name="T28" fmla="*/ 56669 w 223"/>
              <a:gd name="T29" fmla="*/ 72910 h 143"/>
              <a:gd name="T30" fmla="*/ 63491 w 223"/>
              <a:gd name="T31" fmla="*/ 72910 h 143"/>
              <a:gd name="T32" fmla="*/ 70837 w 223"/>
              <a:gd name="T33" fmla="*/ 72910 h 143"/>
              <a:gd name="T34" fmla="*/ 88153 w 223"/>
              <a:gd name="T35" fmla="*/ 72910 h 143"/>
              <a:gd name="T36" fmla="*/ 95499 w 223"/>
              <a:gd name="T37" fmla="*/ 72910 h 143"/>
              <a:gd name="T38" fmla="*/ 105993 w 223"/>
              <a:gd name="T39" fmla="*/ 72910 h 143"/>
              <a:gd name="T40" fmla="*/ 116487 w 223"/>
              <a:gd name="T41" fmla="*/ 72910 h 143"/>
              <a:gd name="T42" fmla="*/ 116487 w 223"/>
              <a:gd name="T43" fmla="*/ 13863 h 143"/>
              <a:gd name="T44" fmla="*/ 105993 w 223"/>
              <a:gd name="T45" fmla="*/ 6675 h 143"/>
              <a:gd name="T46" fmla="*/ 95499 w 223"/>
              <a:gd name="T47" fmla="*/ 3594 h 143"/>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223" h="143">
                <a:moveTo>
                  <a:pt x="182" y="7"/>
                </a:moveTo>
                <a:lnTo>
                  <a:pt x="182" y="7"/>
                </a:lnTo>
                <a:cubicBezTo>
                  <a:pt x="175" y="7"/>
                  <a:pt x="168" y="7"/>
                  <a:pt x="168" y="7"/>
                </a:cubicBezTo>
                <a:cubicBezTo>
                  <a:pt x="155" y="7"/>
                  <a:pt x="148" y="7"/>
                  <a:pt x="135" y="7"/>
                </a:cubicBezTo>
                <a:cubicBezTo>
                  <a:pt x="128" y="7"/>
                  <a:pt x="128" y="7"/>
                  <a:pt x="121" y="7"/>
                </a:cubicBezTo>
                <a:cubicBezTo>
                  <a:pt x="108" y="13"/>
                  <a:pt x="108" y="13"/>
                  <a:pt x="108" y="13"/>
                </a:cubicBezTo>
                <a:cubicBezTo>
                  <a:pt x="108" y="13"/>
                  <a:pt x="108" y="13"/>
                  <a:pt x="101" y="13"/>
                </a:cubicBezTo>
                <a:cubicBezTo>
                  <a:pt x="94" y="13"/>
                  <a:pt x="81" y="13"/>
                  <a:pt x="67" y="13"/>
                </a:cubicBezTo>
                <a:cubicBezTo>
                  <a:pt x="60" y="7"/>
                  <a:pt x="54" y="7"/>
                  <a:pt x="47" y="0"/>
                </a:cubicBezTo>
                <a:cubicBezTo>
                  <a:pt x="81" y="67"/>
                  <a:pt x="27" y="88"/>
                  <a:pt x="6" y="121"/>
                </a:cubicBezTo>
                <a:cubicBezTo>
                  <a:pt x="0" y="128"/>
                  <a:pt x="0" y="135"/>
                  <a:pt x="0" y="142"/>
                </a:cubicBezTo>
                <a:cubicBezTo>
                  <a:pt x="6" y="142"/>
                  <a:pt x="6" y="142"/>
                  <a:pt x="6" y="142"/>
                </a:cubicBezTo>
                <a:cubicBezTo>
                  <a:pt x="67" y="142"/>
                  <a:pt x="67" y="142"/>
                  <a:pt x="67" y="142"/>
                </a:cubicBezTo>
                <a:cubicBezTo>
                  <a:pt x="101" y="142"/>
                  <a:pt x="101" y="142"/>
                  <a:pt x="101" y="142"/>
                </a:cubicBezTo>
                <a:cubicBezTo>
                  <a:pt x="108" y="142"/>
                  <a:pt x="108" y="142"/>
                  <a:pt x="108" y="142"/>
                </a:cubicBezTo>
                <a:cubicBezTo>
                  <a:pt x="121" y="142"/>
                  <a:pt x="121" y="142"/>
                  <a:pt x="121" y="142"/>
                </a:cubicBezTo>
                <a:cubicBezTo>
                  <a:pt x="135" y="142"/>
                  <a:pt x="135" y="142"/>
                  <a:pt x="135" y="142"/>
                </a:cubicBezTo>
                <a:cubicBezTo>
                  <a:pt x="168" y="142"/>
                  <a:pt x="168" y="142"/>
                  <a:pt x="168" y="142"/>
                </a:cubicBezTo>
                <a:cubicBezTo>
                  <a:pt x="182" y="142"/>
                  <a:pt x="182" y="142"/>
                  <a:pt x="182" y="142"/>
                </a:cubicBezTo>
                <a:cubicBezTo>
                  <a:pt x="202" y="142"/>
                  <a:pt x="202" y="142"/>
                  <a:pt x="202" y="142"/>
                </a:cubicBezTo>
                <a:cubicBezTo>
                  <a:pt x="222" y="142"/>
                  <a:pt x="222" y="142"/>
                  <a:pt x="222" y="142"/>
                </a:cubicBezTo>
                <a:cubicBezTo>
                  <a:pt x="222" y="27"/>
                  <a:pt x="222" y="27"/>
                  <a:pt x="222" y="27"/>
                </a:cubicBezTo>
                <a:cubicBezTo>
                  <a:pt x="216" y="20"/>
                  <a:pt x="209" y="20"/>
                  <a:pt x="202" y="13"/>
                </a:cubicBezTo>
                <a:cubicBezTo>
                  <a:pt x="195" y="13"/>
                  <a:pt x="189" y="13"/>
                  <a:pt x="182" y="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33" name="Freeform 621"/>
          <p:cNvSpPr>
            <a:spLocks noChangeArrowheads="1"/>
          </p:cNvSpPr>
          <p:nvPr/>
        </p:nvSpPr>
        <p:spPr bwMode="auto">
          <a:xfrm>
            <a:off x="7620794" y="5718969"/>
            <a:ext cx="92869" cy="56356"/>
          </a:xfrm>
          <a:custGeom>
            <a:avLst/>
            <a:gdLst>
              <a:gd name="T0" fmla="*/ 171308 w 358"/>
              <a:gd name="T1" fmla="*/ 10362 h 217"/>
              <a:gd name="T2" fmla="*/ 171308 w 358"/>
              <a:gd name="T3" fmla="*/ 10362 h 217"/>
              <a:gd name="T4" fmla="*/ 164559 w 358"/>
              <a:gd name="T5" fmla="*/ 10362 h 217"/>
              <a:gd name="T6" fmla="*/ 157292 w 358"/>
              <a:gd name="T7" fmla="*/ 7254 h 217"/>
              <a:gd name="T8" fmla="*/ 132893 w 358"/>
              <a:gd name="T9" fmla="*/ 0 h 217"/>
              <a:gd name="T10" fmla="*/ 132893 w 358"/>
              <a:gd name="T11" fmla="*/ 7254 h 217"/>
              <a:gd name="T12" fmla="*/ 118877 w 358"/>
              <a:gd name="T13" fmla="*/ 27978 h 217"/>
              <a:gd name="T14" fmla="*/ 98113 w 358"/>
              <a:gd name="T15" fmla="*/ 35232 h 217"/>
              <a:gd name="T16" fmla="*/ 73195 w 358"/>
              <a:gd name="T17" fmla="*/ 35232 h 217"/>
              <a:gd name="T18" fmla="*/ 62813 w 358"/>
              <a:gd name="T19" fmla="*/ 31605 h 217"/>
              <a:gd name="T20" fmla="*/ 45163 w 358"/>
              <a:gd name="T21" fmla="*/ 27978 h 217"/>
              <a:gd name="T22" fmla="*/ 17131 w 358"/>
              <a:gd name="T23" fmla="*/ 24351 h 217"/>
              <a:gd name="T24" fmla="*/ 17131 w 358"/>
              <a:gd name="T25" fmla="*/ 24351 h 217"/>
              <a:gd name="T26" fmla="*/ 3115 w 358"/>
              <a:gd name="T27" fmla="*/ 73572 h 217"/>
              <a:gd name="T28" fmla="*/ 17131 w 358"/>
              <a:gd name="T29" fmla="*/ 80308 h 217"/>
              <a:gd name="T30" fmla="*/ 45163 w 358"/>
              <a:gd name="T31" fmla="*/ 87561 h 217"/>
              <a:gd name="T32" fmla="*/ 62813 w 358"/>
              <a:gd name="T33" fmla="*/ 91188 h 217"/>
              <a:gd name="T34" fmla="*/ 73195 w 358"/>
              <a:gd name="T35" fmla="*/ 97924 h 217"/>
              <a:gd name="T36" fmla="*/ 98113 w 358"/>
              <a:gd name="T37" fmla="*/ 105177 h 217"/>
              <a:gd name="T38" fmla="*/ 108495 w 358"/>
              <a:gd name="T39" fmla="*/ 111913 h 217"/>
              <a:gd name="T40" fmla="*/ 118877 w 358"/>
              <a:gd name="T41" fmla="*/ 101551 h 217"/>
              <a:gd name="T42" fmla="*/ 132893 w 358"/>
              <a:gd name="T43" fmla="*/ 77199 h 217"/>
              <a:gd name="T44" fmla="*/ 157292 w 358"/>
              <a:gd name="T45" fmla="*/ 31605 h 217"/>
              <a:gd name="T46" fmla="*/ 164559 w 358"/>
              <a:gd name="T47" fmla="*/ 27978 h 217"/>
              <a:gd name="T48" fmla="*/ 171308 w 358"/>
              <a:gd name="T49" fmla="*/ 27978 h 217"/>
              <a:gd name="T50" fmla="*/ 185324 w 358"/>
              <a:gd name="T51" fmla="*/ 38341 h 217"/>
              <a:gd name="T52" fmla="*/ 185324 w 358"/>
              <a:gd name="T53" fmla="*/ 27978 h 217"/>
              <a:gd name="T54" fmla="*/ 185324 w 358"/>
              <a:gd name="T55" fmla="*/ 24351 h 217"/>
              <a:gd name="T56" fmla="*/ 171308 w 358"/>
              <a:gd name="T57" fmla="*/ 10362 h 217"/>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58" h="217">
                <a:moveTo>
                  <a:pt x="330" y="20"/>
                </a:moveTo>
                <a:lnTo>
                  <a:pt x="330" y="20"/>
                </a:lnTo>
                <a:cubicBezTo>
                  <a:pt x="330" y="20"/>
                  <a:pt x="324" y="20"/>
                  <a:pt x="317" y="20"/>
                </a:cubicBezTo>
                <a:cubicBezTo>
                  <a:pt x="310" y="20"/>
                  <a:pt x="303" y="20"/>
                  <a:pt x="303" y="14"/>
                </a:cubicBezTo>
                <a:cubicBezTo>
                  <a:pt x="283" y="14"/>
                  <a:pt x="263" y="14"/>
                  <a:pt x="256" y="0"/>
                </a:cubicBezTo>
                <a:cubicBezTo>
                  <a:pt x="256" y="0"/>
                  <a:pt x="256" y="7"/>
                  <a:pt x="256" y="14"/>
                </a:cubicBezTo>
                <a:cubicBezTo>
                  <a:pt x="249" y="34"/>
                  <a:pt x="236" y="47"/>
                  <a:pt x="229" y="54"/>
                </a:cubicBezTo>
                <a:cubicBezTo>
                  <a:pt x="216" y="61"/>
                  <a:pt x="202" y="68"/>
                  <a:pt x="189" y="68"/>
                </a:cubicBezTo>
                <a:cubicBezTo>
                  <a:pt x="175" y="68"/>
                  <a:pt x="155" y="68"/>
                  <a:pt x="141" y="68"/>
                </a:cubicBezTo>
                <a:cubicBezTo>
                  <a:pt x="135" y="68"/>
                  <a:pt x="128" y="61"/>
                  <a:pt x="121" y="61"/>
                </a:cubicBezTo>
                <a:cubicBezTo>
                  <a:pt x="108" y="61"/>
                  <a:pt x="101" y="54"/>
                  <a:pt x="87" y="54"/>
                </a:cubicBezTo>
                <a:cubicBezTo>
                  <a:pt x="74" y="54"/>
                  <a:pt x="54" y="47"/>
                  <a:pt x="33" y="47"/>
                </a:cubicBezTo>
                <a:cubicBezTo>
                  <a:pt x="33" y="95"/>
                  <a:pt x="0" y="101"/>
                  <a:pt x="6" y="142"/>
                </a:cubicBezTo>
                <a:cubicBezTo>
                  <a:pt x="13" y="149"/>
                  <a:pt x="27" y="149"/>
                  <a:pt x="33" y="155"/>
                </a:cubicBezTo>
                <a:cubicBezTo>
                  <a:pt x="54" y="162"/>
                  <a:pt x="74" y="162"/>
                  <a:pt x="87" y="169"/>
                </a:cubicBezTo>
                <a:cubicBezTo>
                  <a:pt x="101" y="176"/>
                  <a:pt x="108" y="176"/>
                  <a:pt x="121" y="176"/>
                </a:cubicBezTo>
                <a:cubicBezTo>
                  <a:pt x="128" y="182"/>
                  <a:pt x="135" y="182"/>
                  <a:pt x="141" y="189"/>
                </a:cubicBezTo>
                <a:cubicBezTo>
                  <a:pt x="155" y="189"/>
                  <a:pt x="175" y="196"/>
                  <a:pt x="189" y="203"/>
                </a:cubicBezTo>
                <a:cubicBezTo>
                  <a:pt x="195" y="209"/>
                  <a:pt x="202" y="216"/>
                  <a:pt x="209" y="216"/>
                </a:cubicBezTo>
                <a:cubicBezTo>
                  <a:pt x="216" y="216"/>
                  <a:pt x="222" y="209"/>
                  <a:pt x="229" y="196"/>
                </a:cubicBezTo>
                <a:cubicBezTo>
                  <a:pt x="236" y="182"/>
                  <a:pt x="243" y="162"/>
                  <a:pt x="256" y="149"/>
                </a:cubicBezTo>
                <a:cubicBezTo>
                  <a:pt x="270" y="108"/>
                  <a:pt x="276" y="74"/>
                  <a:pt x="303" y="61"/>
                </a:cubicBezTo>
                <a:cubicBezTo>
                  <a:pt x="303" y="54"/>
                  <a:pt x="310" y="54"/>
                  <a:pt x="317" y="54"/>
                </a:cubicBezTo>
                <a:cubicBezTo>
                  <a:pt x="324" y="54"/>
                  <a:pt x="330" y="54"/>
                  <a:pt x="330" y="54"/>
                </a:cubicBezTo>
                <a:cubicBezTo>
                  <a:pt x="337" y="61"/>
                  <a:pt x="351" y="61"/>
                  <a:pt x="357" y="74"/>
                </a:cubicBezTo>
                <a:cubicBezTo>
                  <a:pt x="357" y="68"/>
                  <a:pt x="357" y="61"/>
                  <a:pt x="357" y="54"/>
                </a:cubicBezTo>
                <a:cubicBezTo>
                  <a:pt x="357" y="47"/>
                  <a:pt x="357" y="47"/>
                  <a:pt x="357" y="47"/>
                </a:cubicBezTo>
                <a:cubicBezTo>
                  <a:pt x="357" y="34"/>
                  <a:pt x="344" y="27"/>
                  <a:pt x="330" y="2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34" name="Freeform 622"/>
          <p:cNvSpPr>
            <a:spLocks noChangeArrowheads="1"/>
          </p:cNvSpPr>
          <p:nvPr/>
        </p:nvSpPr>
        <p:spPr bwMode="auto">
          <a:xfrm>
            <a:off x="7660482" y="5494338"/>
            <a:ext cx="61913" cy="38894"/>
          </a:xfrm>
          <a:custGeom>
            <a:avLst/>
            <a:gdLst>
              <a:gd name="T0" fmla="*/ 95142 w 237"/>
              <a:gd name="T1" fmla="*/ 3665 h 149"/>
              <a:gd name="T2" fmla="*/ 95142 w 237"/>
              <a:gd name="T3" fmla="*/ 3665 h 149"/>
              <a:gd name="T4" fmla="*/ 88346 w 237"/>
              <a:gd name="T5" fmla="*/ 3665 h 149"/>
              <a:gd name="T6" fmla="*/ 81028 w 237"/>
              <a:gd name="T7" fmla="*/ 10472 h 149"/>
              <a:gd name="T8" fmla="*/ 56458 w 237"/>
              <a:gd name="T9" fmla="*/ 20943 h 149"/>
              <a:gd name="T10" fmla="*/ 42344 w 237"/>
              <a:gd name="T11" fmla="*/ 20943 h 149"/>
              <a:gd name="T12" fmla="*/ 21433 w 237"/>
              <a:gd name="T13" fmla="*/ 14137 h 149"/>
              <a:gd name="T14" fmla="*/ 17774 w 237"/>
              <a:gd name="T15" fmla="*/ 14137 h 149"/>
              <a:gd name="T16" fmla="*/ 3659 w 237"/>
              <a:gd name="T17" fmla="*/ 77489 h 149"/>
              <a:gd name="T18" fmla="*/ 21433 w 237"/>
              <a:gd name="T19" fmla="*/ 77489 h 149"/>
              <a:gd name="T20" fmla="*/ 42344 w 237"/>
              <a:gd name="T21" fmla="*/ 74348 h 149"/>
              <a:gd name="T22" fmla="*/ 56458 w 237"/>
              <a:gd name="T23" fmla="*/ 70683 h 149"/>
              <a:gd name="T24" fmla="*/ 81028 w 237"/>
              <a:gd name="T25" fmla="*/ 56546 h 149"/>
              <a:gd name="T26" fmla="*/ 88346 w 237"/>
              <a:gd name="T27" fmla="*/ 49216 h 149"/>
              <a:gd name="T28" fmla="*/ 95142 w 237"/>
              <a:gd name="T29" fmla="*/ 42410 h 149"/>
              <a:gd name="T30" fmla="*/ 109257 w 237"/>
              <a:gd name="T31" fmla="*/ 20943 h 149"/>
              <a:gd name="T32" fmla="*/ 123371 w 237"/>
              <a:gd name="T33" fmla="*/ 0 h 149"/>
              <a:gd name="T34" fmla="*/ 109257 w 237"/>
              <a:gd name="T35" fmla="*/ 0 h 149"/>
              <a:gd name="T36" fmla="*/ 95142 w 237"/>
              <a:gd name="T37" fmla="*/ 3665 h 14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37" h="149">
                <a:moveTo>
                  <a:pt x="182" y="7"/>
                </a:moveTo>
                <a:lnTo>
                  <a:pt x="182" y="7"/>
                </a:lnTo>
                <a:cubicBezTo>
                  <a:pt x="182" y="7"/>
                  <a:pt x="176" y="7"/>
                  <a:pt x="169" y="7"/>
                </a:cubicBezTo>
                <a:cubicBezTo>
                  <a:pt x="162" y="13"/>
                  <a:pt x="155" y="13"/>
                  <a:pt x="155" y="20"/>
                </a:cubicBezTo>
                <a:cubicBezTo>
                  <a:pt x="135" y="27"/>
                  <a:pt x="122" y="40"/>
                  <a:pt x="108" y="40"/>
                </a:cubicBezTo>
                <a:cubicBezTo>
                  <a:pt x="95" y="40"/>
                  <a:pt x="88" y="47"/>
                  <a:pt x="81" y="40"/>
                </a:cubicBezTo>
                <a:cubicBezTo>
                  <a:pt x="68" y="40"/>
                  <a:pt x="54" y="34"/>
                  <a:pt x="41" y="27"/>
                </a:cubicBezTo>
                <a:lnTo>
                  <a:pt x="34" y="27"/>
                </a:lnTo>
                <a:cubicBezTo>
                  <a:pt x="14" y="54"/>
                  <a:pt x="0" y="88"/>
                  <a:pt x="7" y="148"/>
                </a:cubicBezTo>
                <a:cubicBezTo>
                  <a:pt x="20" y="148"/>
                  <a:pt x="27" y="148"/>
                  <a:pt x="41" y="148"/>
                </a:cubicBezTo>
                <a:cubicBezTo>
                  <a:pt x="54" y="148"/>
                  <a:pt x="68" y="142"/>
                  <a:pt x="81" y="142"/>
                </a:cubicBezTo>
                <a:cubicBezTo>
                  <a:pt x="88" y="142"/>
                  <a:pt x="95" y="135"/>
                  <a:pt x="108" y="135"/>
                </a:cubicBezTo>
                <a:cubicBezTo>
                  <a:pt x="122" y="128"/>
                  <a:pt x="142" y="115"/>
                  <a:pt x="155" y="108"/>
                </a:cubicBezTo>
                <a:cubicBezTo>
                  <a:pt x="162" y="101"/>
                  <a:pt x="162" y="94"/>
                  <a:pt x="169" y="94"/>
                </a:cubicBezTo>
                <a:cubicBezTo>
                  <a:pt x="176" y="88"/>
                  <a:pt x="182" y="81"/>
                  <a:pt x="182" y="81"/>
                </a:cubicBezTo>
                <a:cubicBezTo>
                  <a:pt x="196" y="67"/>
                  <a:pt x="203" y="54"/>
                  <a:pt x="209" y="40"/>
                </a:cubicBezTo>
                <a:cubicBezTo>
                  <a:pt x="223" y="27"/>
                  <a:pt x="230" y="13"/>
                  <a:pt x="236" y="0"/>
                </a:cubicBezTo>
                <a:cubicBezTo>
                  <a:pt x="230" y="0"/>
                  <a:pt x="216" y="0"/>
                  <a:pt x="209" y="0"/>
                </a:cubicBezTo>
                <a:cubicBezTo>
                  <a:pt x="203" y="0"/>
                  <a:pt x="189" y="0"/>
                  <a:pt x="182" y="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35" name="Freeform 623"/>
          <p:cNvSpPr>
            <a:spLocks noChangeArrowheads="1"/>
          </p:cNvSpPr>
          <p:nvPr/>
        </p:nvSpPr>
        <p:spPr bwMode="auto">
          <a:xfrm>
            <a:off x="7643019" y="5300663"/>
            <a:ext cx="175419" cy="122238"/>
          </a:xfrm>
          <a:custGeom>
            <a:avLst/>
            <a:gdLst>
              <a:gd name="T0" fmla="*/ 192653 w 676"/>
              <a:gd name="T1" fmla="*/ 122237 h 474"/>
              <a:gd name="T2" fmla="*/ 192653 w 676"/>
              <a:gd name="T3" fmla="*/ 122237 h 474"/>
              <a:gd name="T4" fmla="*/ 217059 w 676"/>
              <a:gd name="T5" fmla="*/ 101519 h 474"/>
              <a:gd name="T6" fmla="*/ 224329 w 676"/>
              <a:gd name="T7" fmla="*/ 94268 h 474"/>
              <a:gd name="T8" fmla="*/ 227444 w 676"/>
              <a:gd name="T9" fmla="*/ 91160 h 474"/>
              <a:gd name="T10" fmla="*/ 241465 w 676"/>
              <a:gd name="T11" fmla="*/ 80283 h 474"/>
              <a:gd name="T12" fmla="*/ 269506 w 676"/>
              <a:gd name="T13" fmla="*/ 55939 h 474"/>
              <a:gd name="T14" fmla="*/ 280411 w 676"/>
              <a:gd name="T15" fmla="*/ 49206 h 474"/>
              <a:gd name="T16" fmla="*/ 301182 w 676"/>
              <a:gd name="T17" fmla="*/ 31595 h 474"/>
              <a:gd name="T18" fmla="*/ 332858 w 676"/>
              <a:gd name="T19" fmla="*/ 10359 h 474"/>
              <a:gd name="T20" fmla="*/ 350514 w 676"/>
              <a:gd name="T21" fmla="*/ 0 h 474"/>
              <a:gd name="T22" fmla="*/ 332858 w 676"/>
              <a:gd name="T23" fmla="*/ 3626 h 474"/>
              <a:gd name="T24" fmla="*/ 301182 w 676"/>
              <a:gd name="T25" fmla="*/ 10359 h 474"/>
              <a:gd name="T26" fmla="*/ 280411 w 676"/>
              <a:gd name="T27" fmla="*/ 17610 h 474"/>
              <a:gd name="T28" fmla="*/ 269506 w 676"/>
              <a:gd name="T29" fmla="*/ 21236 h 474"/>
              <a:gd name="T30" fmla="*/ 241465 w 676"/>
              <a:gd name="T31" fmla="*/ 45580 h 474"/>
              <a:gd name="T32" fmla="*/ 234714 w 676"/>
              <a:gd name="T33" fmla="*/ 52313 h 474"/>
              <a:gd name="T34" fmla="*/ 227444 w 676"/>
              <a:gd name="T35" fmla="*/ 0 h 474"/>
              <a:gd name="T36" fmla="*/ 224329 w 676"/>
              <a:gd name="T37" fmla="*/ 0 h 474"/>
              <a:gd name="T38" fmla="*/ 217059 w 676"/>
              <a:gd name="T39" fmla="*/ 0 h 474"/>
              <a:gd name="T40" fmla="*/ 210308 w 676"/>
              <a:gd name="T41" fmla="*/ 0 h 474"/>
              <a:gd name="T42" fmla="*/ 217059 w 676"/>
              <a:gd name="T43" fmla="*/ 35221 h 474"/>
              <a:gd name="T44" fmla="*/ 220694 w 676"/>
              <a:gd name="T45" fmla="*/ 77175 h 474"/>
              <a:gd name="T46" fmla="*/ 217059 w 676"/>
              <a:gd name="T47" fmla="*/ 77175 h 474"/>
              <a:gd name="T48" fmla="*/ 192653 w 676"/>
              <a:gd name="T49" fmla="*/ 80283 h 474"/>
              <a:gd name="T50" fmla="*/ 178632 w 676"/>
              <a:gd name="T51" fmla="*/ 83908 h 474"/>
              <a:gd name="T52" fmla="*/ 164612 w 676"/>
              <a:gd name="T53" fmla="*/ 91160 h 474"/>
              <a:gd name="T54" fmla="*/ 143321 w 676"/>
              <a:gd name="T55" fmla="*/ 101519 h 474"/>
              <a:gd name="T56" fmla="*/ 129301 w 676"/>
              <a:gd name="T57" fmla="*/ 111878 h 474"/>
              <a:gd name="T58" fmla="*/ 122550 w 676"/>
              <a:gd name="T59" fmla="*/ 115504 h 474"/>
              <a:gd name="T60" fmla="*/ 115280 w 676"/>
              <a:gd name="T61" fmla="*/ 119129 h 474"/>
              <a:gd name="T62" fmla="*/ 90874 w 676"/>
              <a:gd name="T63" fmla="*/ 129488 h 474"/>
              <a:gd name="T64" fmla="*/ 76853 w 676"/>
              <a:gd name="T65" fmla="*/ 136222 h 474"/>
              <a:gd name="T66" fmla="*/ 56082 w 676"/>
              <a:gd name="T67" fmla="*/ 139847 h 474"/>
              <a:gd name="T68" fmla="*/ 38427 w 676"/>
              <a:gd name="T69" fmla="*/ 143473 h 474"/>
              <a:gd name="T70" fmla="*/ 31157 w 676"/>
              <a:gd name="T71" fmla="*/ 91160 h 474"/>
              <a:gd name="T72" fmla="*/ 20771 w 676"/>
              <a:gd name="T73" fmla="*/ 91160 h 474"/>
              <a:gd name="T74" fmla="*/ 14021 w 676"/>
              <a:gd name="T75" fmla="*/ 91160 h 474"/>
              <a:gd name="T76" fmla="*/ 20771 w 676"/>
              <a:gd name="T77" fmla="*/ 105145 h 474"/>
              <a:gd name="T78" fmla="*/ 31157 w 676"/>
              <a:gd name="T79" fmla="*/ 231007 h 474"/>
              <a:gd name="T80" fmla="*/ 52447 w 676"/>
              <a:gd name="T81" fmla="*/ 244992 h 474"/>
              <a:gd name="T82" fmla="*/ 56082 w 676"/>
              <a:gd name="T83" fmla="*/ 241366 h 474"/>
              <a:gd name="T84" fmla="*/ 76853 w 676"/>
              <a:gd name="T85" fmla="*/ 227382 h 474"/>
              <a:gd name="T86" fmla="*/ 90874 w 676"/>
              <a:gd name="T87" fmla="*/ 217023 h 474"/>
              <a:gd name="T88" fmla="*/ 115280 w 676"/>
              <a:gd name="T89" fmla="*/ 195786 h 474"/>
              <a:gd name="T90" fmla="*/ 122550 w 676"/>
              <a:gd name="T91" fmla="*/ 185427 h 474"/>
              <a:gd name="T92" fmla="*/ 129301 w 676"/>
              <a:gd name="T93" fmla="*/ 181802 h 474"/>
              <a:gd name="T94" fmla="*/ 143321 w 676"/>
              <a:gd name="T95" fmla="*/ 167817 h 474"/>
              <a:gd name="T96" fmla="*/ 164612 w 676"/>
              <a:gd name="T97" fmla="*/ 150207 h 474"/>
              <a:gd name="T98" fmla="*/ 178632 w 676"/>
              <a:gd name="T99" fmla="*/ 136222 h 474"/>
              <a:gd name="T100" fmla="*/ 192653 w 676"/>
              <a:gd name="T101" fmla="*/ 122237 h 474"/>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676" h="474">
                <a:moveTo>
                  <a:pt x="371" y="236"/>
                </a:moveTo>
                <a:lnTo>
                  <a:pt x="371" y="236"/>
                </a:lnTo>
                <a:cubicBezTo>
                  <a:pt x="384" y="223"/>
                  <a:pt x="405" y="209"/>
                  <a:pt x="418" y="196"/>
                </a:cubicBezTo>
                <a:cubicBezTo>
                  <a:pt x="432" y="182"/>
                  <a:pt x="432" y="182"/>
                  <a:pt x="432" y="182"/>
                </a:cubicBezTo>
                <a:cubicBezTo>
                  <a:pt x="438" y="176"/>
                  <a:pt x="438" y="176"/>
                  <a:pt x="438" y="176"/>
                </a:cubicBezTo>
                <a:cubicBezTo>
                  <a:pt x="445" y="169"/>
                  <a:pt x="459" y="162"/>
                  <a:pt x="465" y="155"/>
                </a:cubicBezTo>
                <a:cubicBezTo>
                  <a:pt x="486" y="135"/>
                  <a:pt x="499" y="122"/>
                  <a:pt x="519" y="108"/>
                </a:cubicBezTo>
                <a:cubicBezTo>
                  <a:pt x="526" y="101"/>
                  <a:pt x="533" y="101"/>
                  <a:pt x="540" y="95"/>
                </a:cubicBezTo>
                <a:cubicBezTo>
                  <a:pt x="553" y="81"/>
                  <a:pt x="567" y="74"/>
                  <a:pt x="580" y="61"/>
                </a:cubicBezTo>
                <a:cubicBezTo>
                  <a:pt x="601" y="47"/>
                  <a:pt x="621" y="34"/>
                  <a:pt x="641" y="20"/>
                </a:cubicBezTo>
                <a:cubicBezTo>
                  <a:pt x="655" y="14"/>
                  <a:pt x="668" y="7"/>
                  <a:pt x="675" y="0"/>
                </a:cubicBezTo>
                <a:cubicBezTo>
                  <a:pt x="668" y="7"/>
                  <a:pt x="655" y="7"/>
                  <a:pt x="641" y="7"/>
                </a:cubicBezTo>
                <a:cubicBezTo>
                  <a:pt x="621" y="7"/>
                  <a:pt x="601" y="14"/>
                  <a:pt x="580" y="20"/>
                </a:cubicBezTo>
                <a:cubicBezTo>
                  <a:pt x="567" y="20"/>
                  <a:pt x="553" y="27"/>
                  <a:pt x="540" y="34"/>
                </a:cubicBezTo>
                <a:cubicBezTo>
                  <a:pt x="533" y="41"/>
                  <a:pt x="526" y="41"/>
                  <a:pt x="519" y="41"/>
                </a:cubicBezTo>
                <a:cubicBezTo>
                  <a:pt x="499" y="54"/>
                  <a:pt x="479" y="68"/>
                  <a:pt x="465" y="88"/>
                </a:cubicBezTo>
                <a:cubicBezTo>
                  <a:pt x="459" y="95"/>
                  <a:pt x="459" y="95"/>
                  <a:pt x="452" y="101"/>
                </a:cubicBezTo>
                <a:cubicBezTo>
                  <a:pt x="445" y="68"/>
                  <a:pt x="465" y="14"/>
                  <a:pt x="438" y="0"/>
                </a:cubicBezTo>
                <a:cubicBezTo>
                  <a:pt x="438" y="0"/>
                  <a:pt x="438" y="0"/>
                  <a:pt x="432" y="0"/>
                </a:cubicBezTo>
                <a:cubicBezTo>
                  <a:pt x="432" y="0"/>
                  <a:pt x="425" y="0"/>
                  <a:pt x="418" y="0"/>
                </a:cubicBezTo>
                <a:cubicBezTo>
                  <a:pt x="411" y="0"/>
                  <a:pt x="411" y="0"/>
                  <a:pt x="405" y="0"/>
                </a:cubicBezTo>
                <a:cubicBezTo>
                  <a:pt x="405" y="34"/>
                  <a:pt x="411" y="47"/>
                  <a:pt x="418" y="68"/>
                </a:cubicBezTo>
                <a:cubicBezTo>
                  <a:pt x="432" y="88"/>
                  <a:pt x="438" y="108"/>
                  <a:pt x="425" y="149"/>
                </a:cubicBezTo>
                <a:cubicBezTo>
                  <a:pt x="425" y="149"/>
                  <a:pt x="425" y="149"/>
                  <a:pt x="418" y="149"/>
                </a:cubicBezTo>
                <a:cubicBezTo>
                  <a:pt x="405" y="149"/>
                  <a:pt x="391" y="149"/>
                  <a:pt x="371" y="155"/>
                </a:cubicBezTo>
                <a:cubicBezTo>
                  <a:pt x="364" y="155"/>
                  <a:pt x="357" y="155"/>
                  <a:pt x="344" y="162"/>
                </a:cubicBezTo>
                <a:cubicBezTo>
                  <a:pt x="337" y="162"/>
                  <a:pt x="324" y="169"/>
                  <a:pt x="317" y="176"/>
                </a:cubicBezTo>
                <a:cubicBezTo>
                  <a:pt x="303" y="182"/>
                  <a:pt x="290" y="189"/>
                  <a:pt x="276" y="196"/>
                </a:cubicBezTo>
                <a:cubicBezTo>
                  <a:pt x="270" y="203"/>
                  <a:pt x="263" y="209"/>
                  <a:pt x="249" y="216"/>
                </a:cubicBezTo>
                <a:cubicBezTo>
                  <a:pt x="249" y="216"/>
                  <a:pt x="243" y="216"/>
                  <a:pt x="236" y="223"/>
                </a:cubicBezTo>
                <a:cubicBezTo>
                  <a:pt x="229" y="223"/>
                  <a:pt x="229" y="230"/>
                  <a:pt x="222" y="230"/>
                </a:cubicBezTo>
                <a:cubicBezTo>
                  <a:pt x="202" y="236"/>
                  <a:pt x="189" y="243"/>
                  <a:pt x="175" y="250"/>
                </a:cubicBezTo>
                <a:cubicBezTo>
                  <a:pt x="162" y="257"/>
                  <a:pt x="155" y="257"/>
                  <a:pt x="148" y="263"/>
                </a:cubicBezTo>
                <a:cubicBezTo>
                  <a:pt x="135" y="263"/>
                  <a:pt x="121" y="270"/>
                  <a:pt x="108" y="270"/>
                </a:cubicBezTo>
                <a:cubicBezTo>
                  <a:pt x="94" y="270"/>
                  <a:pt x="87" y="277"/>
                  <a:pt x="74" y="277"/>
                </a:cubicBezTo>
                <a:cubicBezTo>
                  <a:pt x="108" y="243"/>
                  <a:pt x="108" y="189"/>
                  <a:pt x="60" y="176"/>
                </a:cubicBezTo>
                <a:cubicBezTo>
                  <a:pt x="54" y="176"/>
                  <a:pt x="47" y="176"/>
                  <a:pt x="40" y="176"/>
                </a:cubicBezTo>
                <a:cubicBezTo>
                  <a:pt x="33" y="176"/>
                  <a:pt x="33" y="176"/>
                  <a:pt x="27" y="176"/>
                </a:cubicBezTo>
                <a:cubicBezTo>
                  <a:pt x="33" y="182"/>
                  <a:pt x="33" y="196"/>
                  <a:pt x="40" y="203"/>
                </a:cubicBezTo>
                <a:cubicBezTo>
                  <a:pt x="87" y="304"/>
                  <a:pt x="0" y="378"/>
                  <a:pt x="60" y="446"/>
                </a:cubicBezTo>
                <a:cubicBezTo>
                  <a:pt x="67" y="452"/>
                  <a:pt x="81" y="459"/>
                  <a:pt x="101" y="473"/>
                </a:cubicBezTo>
                <a:cubicBezTo>
                  <a:pt x="108" y="466"/>
                  <a:pt x="108" y="466"/>
                  <a:pt x="108" y="466"/>
                </a:cubicBezTo>
                <a:cubicBezTo>
                  <a:pt x="121" y="459"/>
                  <a:pt x="135" y="446"/>
                  <a:pt x="148" y="439"/>
                </a:cubicBezTo>
                <a:cubicBezTo>
                  <a:pt x="155" y="432"/>
                  <a:pt x="162" y="425"/>
                  <a:pt x="175" y="419"/>
                </a:cubicBezTo>
                <a:cubicBezTo>
                  <a:pt x="189" y="405"/>
                  <a:pt x="202" y="392"/>
                  <a:pt x="222" y="378"/>
                </a:cubicBezTo>
                <a:cubicBezTo>
                  <a:pt x="222" y="371"/>
                  <a:pt x="229" y="365"/>
                  <a:pt x="236" y="358"/>
                </a:cubicBezTo>
                <a:cubicBezTo>
                  <a:pt x="243" y="358"/>
                  <a:pt x="249" y="351"/>
                  <a:pt x="249" y="351"/>
                </a:cubicBezTo>
                <a:cubicBezTo>
                  <a:pt x="263" y="338"/>
                  <a:pt x="270" y="331"/>
                  <a:pt x="276" y="324"/>
                </a:cubicBezTo>
                <a:cubicBezTo>
                  <a:pt x="290" y="311"/>
                  <a:pt x="303" y="304"/>
                  <a:pt x="317" y="290"/>
                </a:cubicBezTo>
                <a:cubicBezTo>
                  <a:pt x="344" y="263"/>
                  <a:pt x="344" y="263"/>
                  <a:pt x="344" y="263"/>
                </a:cubicBezTo>
                <a:lnTo>
                  <a:pt x="371" y="236"/>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36" name="Freeform 624"/>
          <p:cNvSpPr>
            <a:spLocks noChangeArrowheads="1"/>
          </p:cNvSpPr>
          <p:nvPr/>
        </p:nvSpPr>
        <p:spPr bwMode="auto">
          <a:xfrm>
            <a:off x="7725569" y="5417344"/>
            <a:ext cx="28575" cy="26194"/>
          </a:xfrm>
          <a:custGeom>
            <a:avLst/>
            <a:gdLst>
              <a:gd name="T0" fmla="*/ 53147 w 109"/>
              <a:gd name="T1" fmla="*/ 20695 h 102"/>
              <a:gd name="T2" fmla="*/ 53147 w 109"/>
              <a:gd name="T3" fmla="*/ 20695 h 102"/>
              <a:gd name="T4" fmla="*/ 56831 w 109"/>
              <a:gd name="T5" fmla="*/ 0 h 102"/>
              <a:gd name="T6" fmla="*/ 53147 w 109"/>
              <a:gd name="T7" fmla="*/ 0 h 102"/>
              <a:gd name="T8" fmla="*/ 28415 w 109"/>
              <a:gd name="T9" fmla="*/ 0 h 102"/>
              <a:gd name="T10" fmla="*/ 14208 w 109"/>
              <a:gd name="T11" fmla="*/ 6726 h 102"/>
              <a:gd name="T12" fmla="*/ 3683 w 109"/>
              <a:gd name="T13" fmla="*/ 52256 h 102"/>
              <a:gd name="T14" fmla="*/ 14208 w 109"/>
              <a:gd name="T15" fmla="*/ 48634 h 102"/>
              <a:gd name="T16" fmla="*/ 28415 w 109"/>
              <a:gd name="T17" fmla="*/ 45530 h 102"/>
              <a:gd name="T18" fmla="*/ 53147 w 109"/>
              <a:gd name="T19" fmla="*/ 20695 h 10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9" h="102">
                <a:moveTo>
                  <a:pt x="101" y="40"/>
                </a:moveTo>
                <a:lnTo>
                  <a:pt x="101" y="40"/>
                </a:lnTo>
                <a:cubicBezTo>
                  <a:pt x="108" y="27"/>
                  <a:pt x="108" y="13"/>
                  <a:pt x="108" y="0"/>
                </a:cubicBezTo>
                <a:cubicBezTo>
                  <a:pt x="108" y="0"/>
                  <a:pt x="108" y="0"/>
                  <a:pt x="101" y="0"/>
                </a:cubicBezTo>
                <a:cubicBezTo>
                  <a:pt x="81" y="0"/>
                  <a:pt x="67" y="0"/>
                  <a:pt x="54" y="0"/>
                </a:cubicBezTo>
                <a:cubicBezTo>
                  <a:pt x="47" y="6"/>
                  <a:pt x="34" y="6"/>
                  <a:pt x="27" y="13"/>
                </a:cubicBezTo>
                <a:cubicBezTo>
                  <a:pt x="7" y="27"/>
                  <a:pt x="0" y="61"/>
                  <a:pt x="7" y="101"/>
                </a:cubicBezTo>
                <a:cubicBezTo>
                  <a:pt x="13" y="101"/>
                  <a:pt x="20" y="101"/>
                  <a:pt x="27" y="94"/>
                </a:cubicBezTo>
                <a:cubicBezTo>
                  <a:pt x="40" y="94"/>
                  <a:pt x="47" y="94"/>
                  <a:pt x="54" y="88"/>
                </a:cubicBezTo>
                <a:cubicBezTo>
                  <a:pt x="81" y="81"/>
                  <a:pt x="94" y="67"/>
                  <a:pt x="101" y="4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38" name="Freeform 626"/>
          <p:cNvSpPr>
            <a:spLocks noChangeArrowheads="1"/>
          </p:cNvSpPr>
          <p:nvPr/>
        </p:nvSpPr>
        <p:spPr bwMode="auto">
          <a:xfrm>
            <a:off x="7629525" y="5838825"/>
            <a:ext cx="24607" cy="26194"/>
          </a:xfrm>
          <a:custGeom>
            <a:avLst/>
            <a:gdLst>
              <a:gd name="T0" fmla="*/ 31880 w 95"/>
              <a:gd name="T1" fmla="*/ 0 h 103"/>
              <a:gd name="T2" fmla="*/ 31880 w 95"/>
              <a:gd name="T3" fmla="*/ 0 h 103"/>
              <a:gd name="T4" fmla="*/ 14346 w 95"/>
              <a:gd name="T5" fmla="*/ 3587 h 103"/>
              <a:gd name="T6" fmla="*/ 3188 w 95"/>
              <a:gd name="T7" fmla="*/ 24594 h 103"/>
              <a:gd name="T8" fmla="*/ 3188 w 95"/>
              <a:gd name="T9" fmla="*/ 52262 h 103"/>
              <a:gd name="T10" fmla="*/ 3188 w 95"/>
              <a:gd name="T11" fmla="*/ 52262 h 103"/>
              <a:gd name="T12" fmla="*/ 31880 w 95"/>
              <a:gd name="T13" fmla="*/ 52262 h 103"/>
              <a:gd name="T14" fmla="*/ 43037 w 95"/>
              <a:gd name="T15" fmla="*/ 52262 h 103"/>
              <a:gd name="T16" fmla="*/ 31880 w 95"/>
              <a:gd name="T17" fmla="*/ 0 h 10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95" h="103">
                <a:moveTo>
                  <a:pt x="60" y="0"/>
                </a:moveTo>
                <a:lnTo>
                  <a:pt x="60" y="0"/>
                </a:lnTo>
                <a:cubicBezTo>
                  <a:pt x="54" y="0"/>
                  <a:pt x="47" y="0"/>
                  <a:pt x="27" y="7"/>
                </a:cubicBezTo>
                <a:cubicBezTo>
                  <a:pt x="27" y="21"/>
                  <a:pt x="13" y="34"/>
                  <a:pt x="6" y="48"/>
                </a:cubicBezTo>
                <a:cubicBezTo>
                  <a:pt x="0" y="61"/>
                  <a:pt x="0" y="81"/>
                  <a:pt x="6" y="102"/>
                </a:cubicBezTo>
                <a:cubicBezTo>
                  <a:pt x="60" y="102"/>
                  <a:pt x="60" y="102"/>
                  <a:pt x="60" y="102"/>
                </a:cubicBezTo>
                <a:cubicBezTo>
                  <a:pt x="81" y="102"/>
                  <a:pt x="81" y="102"/>
                  <a:pt x="81" y="102"/>
                </a:cubicBezTo>
                <a:cubicBezTo>
                  <a:pt x="74" y="68"/>
                  <a:pt x="94" y="14"/>
                  <a:pt x="60"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39" name="Freeform 627"/>
          <p:cNvSpPr>
            <a:spLocks noChangeArrowheads="1"/>
          </p:cNvSpPr>
          <p:nvPr/>
        </p:nvSpPr>
        <p:spPr bwMode="auto">
          <a:xfrm>
            <a:off x="7792244" y="5743575"/>
            <a:ext cx="29369" cy="26194"/>
          </a:xfrm>
          <a:custGeom>
            <a:avLst/>
            <a:gdLst>
              <a:gd name="T0" fmla="*/ 34754 w 115"/>
              <a:gd name="T1" fmla="*/ 0 h 102"/>
              <a:gd name="T2" fmla="*/ 34754 w 115"/>
              <a:gd name="T3" fmla="*/ 0 h 102"/>
              <a:gd name="T4" fmla="*/ 3112 w 115"/>
              <a:gd name="T5" fmla="*/ 0 h 102"/>
              <a:gd name="T6" fmla="*/ 3112 w 115"/>
              <a:gd name="T7" fmla="*/ 0 h 102"/>
              <a:gd name="T8" fmla="*/ 3112 w 115"/>
              <a:gd name="T9" fmla="*/ 17074 h 102"/>
              <a:gd name="T10" fmla="*/ 34754 w 115"/>
              <a:gd name="T11" fmla="*/ 41908 h 102"/>
              <a:gd name="T12" fmla="*/ 42016 w 115"/>
              <a:gd name="T13" fmla="*/ 52256 h 102"/>
              <a:gd name="T14" fmla="*/ 52391 w 115"/>
              <a:gd name="T15" fmla="*/ 0 h 102"/>
              <a:gd name="T16" fmla="*/ 34754 w 115"/>
              <a:gd name="T17" fmla="*/ 0 h 10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15" h="102">
                <a:moveTo>
                  <a:pt x="67" y="0"/>
                </a:moveTo>
                <a:lnTo>
                  <a:pt x="67" y="0"/>
                </a:lnTo>
                <a:cubicBezTo>
                  <a:pt x="6" y="0"/>
                  <a:pt x="6" y="0"/>
                  <a:pt x="6" y="0"/>
                </a:cubicBezTo>
                <a:cubicBezTo>
                  <a:pt x="0" y="13"/>
                  <a:pt x="6" y="20"/>
                  <a:pt x="6" y="33"/>
                </a:cubicBezTo>
                <a:cubicBezTo>
                  <a:pt x="20" y="54"/>
                  <a:pt x="47" y="67"/>
                  <a:pt x="67" y="81"/>
                </a:cubicBezTo>
                <a:cubicBezTo>
                  <a:pt x="74" y="87"/>
                  <a:pt x="74" y="94"/>
                  <a:pt x="81" y="101"/>
                </a:cubicBezTo>
                <a:cubicBezTo>
                  <a:pt x="87" y="67"/>
                  <a:pt x="114" y="54"/>
                  <a:pt x="101" y="0"/>
                </a:cubicBezTo>
                <a:lnTo>
                  <a:pt x="67" y="0"/>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41" name="Freeform 629"/>
          <p:cNvSpPr>
            <a:spLocks noChangeArrowheads="1"/>
          </p:cNvSpPr>
          <p:nvPr/>
        </p:nvSpPr>
        <p:spPr bwMode="auto">
          <a:xfrm>
            <a:off x="8040688" y="5911850"/>
            <a:ext cx="61913" cy="51594"/>
          </a:xfrm>
          <a:custGeom>
            <a:avLst/>
            <a:gdLst>
              <a:gd name="T0" fmla="*/ 101938 w 237"/>
              <a:gd name="T1" fmla="*/ 21489 h 197"/>
              <a:gd name="T2" fmla="*/ 101938 w 237"/>
              <a:gd name="T3" fmla="*/ 21489 h 197"/>
              <a:gd name="T4" fmla="*/ 101938 w 237"/>
              <a:gd name="T5" fmla="*/ 17820 h 197"/>
              <a:gd name="T6" fmla="*/ 73709 w 237"/>
              <a:gd name="T7" fmla="*/ 10483 h 197"/>
              <a:gd name="T8" fmla="*/ 42344 w 237"/>
              <a:gd name="T9" fmla="*/ 0 h 197"/>
              <a:gd name="T10" fmla="*/ 17251 w 237"/>
              <a:gd name="T11" fmla="*/ 3669 h 197"/>
              <a:gd name="T12" fmla="*/ 0 w 237"/>
              <a:gd name="T13" fmla="*/ 10483 h 197"/>
              <a:gd name="T14" fmla="*/ 0 w 237"/>
              <a:gd name="T15" fmla="*/ 10483 h 197"/>
              <a:gd name="T16" fmla="*/ 0 w 237"/>
              <a:gd name="T17" fmla="*/ 21489 h 197"/>
              <a:gd name="T18" fmla="*/ 17251 w 237"/>
              <a:gd name="T19" fmla="*/ 52937 h 197"/>
              <a:gd name="T20" fmla="*/ 24570 w 237"/>
              <a:gd name="T21" fmla="*/ 99060 h 197"/>
              <a:gd name="T22" fmla="*/ 42344 w 237"/>
              <a:gd name="T23" fmla="*/ 102729 h 197"/>
              <a:gd name="T24" fmla="*/ 73709 w 237"/>
              <a:gd name="T25" fmla="*/ 99060 h 197"/>
              <a:gd name="T26" fmla="*/ 101938 w 237"/>
              <a:gd name="T27" fmla="*/ 88577 h 197"/>
              <a:gd name="T28" fmla="*/ 101938 w 237"/>
              <a:gd name="T29" fmla="*/ 88577 h 197"/>
              <a:gd name="T30" fmla="*/ 116053 w 237"/>
              <a:gd name="T31" fmla="*/ 21489 h 197"/>
              <a:gd name="T32" fmla="*/ 101938 w 237"/>
              <a:gd name="T33" fmla="*/ 21489 h 19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37" h="197">
                <a:moveTo>
                  <a:pt x="195" y="41"/>
                </a:moveTo>
                <a:lnTo>
                  <a:pt x="195" y="41"/>
                </a:lnTo>
                <a:cubicBezTo>
                  <a:pt x="195" y="34"/>
                  <a:pt x="195" y="34"/>
                  <a:pt x="195" y="34"/>
                </a:cubicBezTo>
                <a:cubicBezTo>
                  <a:pt x="175" y="34"/>
                  <a:pt x="162" y="27"/>
                  <a:pt x="141" y="20"/>
                </a:cubicBezTo>
                <a:cubicBezTo>
                  <a:pt x="121" y="14"/>
                  <a:pt x="101" y="0"/>
                  <a:pt x="81" y="0"/>
                </a:cubicBezTo>
                <a:cubicBezTo>
                  <a:pt x="67" y="0"/>
                  <a:pt x="47" y="0"/>
                  <a:pt x="33" y="7"/>
                </a:cubicBezTo>
                <a:cubicBezTo>
                  <a:pt x="20" y="7"/>
                  <a:pt x="13" y="14"/>
                  <a:pt x="0" y="20"/>
                </a:cubicBezTo>
                <a:cubicBezTo>
                  <a:pt x="0" y="27"/>
                  <a:pt x="0" y="34"/>
                  <a:pt x="0" y="41"/>
                </a:cubicBezTo>
                <a:cubicBezTo>
                  <a:pt x="6" y="68"/>
                  <a:pt x="20" y="88"/>
                  <a:pt x="33" y="101"/>
                </a:cubicBezTo>
                <a:cubicBezTo>
                  <a:pt x="47" y="122"/>
                  <a:pt x="54" y="149"/>
                  <a:pt x="47" y="189"/>
                </a:cubicBezTo>
                <a:cubicBezTo>
                  <a:pt x="60" y="189"/>
                  <a:pt x="67" y="196"/>
                  <a:pt x="81" y="196"/>
                </a:cubicBezTo>
                <a:cubicBezTo>
                  <a:pt x="101" y="196"/>
                  <a:pt x="128" y="196"/>
                  <a:pt x="141" y="189"/>
                </a:cubicBezTo>
                <a:cubicBezTo>
                  <a:pt x="168" y="189"/>
                  <a:pt x="182" y="182"/>
                  <a:pt x="195" y="169"/>
                </a:cubicBezTo>
                <a:cubicBezTo>
                  <a:pt x="222" y="142"/>
                  <a:pt x="236" y="101"/>
                  <a:pt x="222" y="41"/>
                </a:cubicBezTo>
                <a:cubicBezTo>
                  <a:pt x="216" y="41"/>
                  <a:pt x="209" y="41"/>
                  <a:pt x="195" y="4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42" name="Freeform 630"/>
          <p:cNvSpPr>
            <a:spLocks noChangeArrowheads="1"/>
          </p:cNvSpPr>
          <p:nvPr/>
        </p:nvSpPr>
        <p:spPr bwMode="auto">
          <a:xfrm>
            <a:off x="8053388" y="5588000"/>
            <a:ext cx="40482" cy="26988"/>
          </a:xfrm>
          <a:custGeom>
            <a:avLst/>
            <a:gdLst>
              <a:gd name="T0" fmla="*/ 48387 w 156"/>
              <a:gd name="T1" fmla="*/ 3587 h 103"/>
              <a:gd name="T2" fmla="*/ 48387 w 156"/>
              <a:gd name="T3" fmla="*/ 3587 h 103"/>
              <a:gd name="T4" fmla="*/ 17502 w 156"/>
              <a:gd name="T5" fmla="*/ 27668 h 103"/>
              <a:gd name="T6" fmla="*/ 0 w 156"/>
              <a:gd name="T7" fmla="*/ 41502 h 103"/>
              <a:gd name="T8" fmla="*/ 17502 w 156"/>
              <a:gd name="T9" fmla="*/ 48675 h 103"/>
              <a:gd name="T10" fmla="*/ 48387 w 156"/>
              <a:gd name="T11" fmla="*/ 48675 h 103"/>
              <a:gd name="T12" fmla="*/ 76183 w 156"/>
              <a:gd name="T13" fmla="*/ 17421 h 103"/>
              <a:gd name="T14" fmla="*/ 76183 w 156"/>
              <a:gd name="T15" fmla="*/ 13834 h 103"/>
              <a:gd name="T16" fmla="*/ 79786 w 156"/>
              <a:gd name="T17" fmla="*/ 3587 h 103"/>
              <a:gd name="T18" fmla="*/ 76183 w 156"/>
              <a:gd name="T19" fmla="*/ 3587 h 103"/>
              <a:gd name="T20" fmla="*/ 76183 w 156"/>
              <a:gd name="T21" fmla="*/ 3587 h 103"/>
              <a:gd name="T22" fmla="*/ 48387 w 156"/>
              <a:gd name="T23" fmla="*/ 3587 h 10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56" h="103">
                <a:moveTo>
                  <a:pt x="94" y="7"/>
                </a:moveTo>
                <a:lnTo>
                  <a:pt x="94" y="7"/>
                </a:lnTo>
                <a:cubicBezTo>
                  <a:pt x="67" y="14"/>
                  <a:pt x="47" y="34"/>
                  <a:pt x="34" y="54"/>
                </a:cubicBezTo>
                <a:cubicBezTo>
                  <a:pt x="20" y="61"/>
                  <a:pt x="13" y="68"/>
                  <a:pt x="0" y="81"/>
                </a:cubicBezTo>
                <a:cubicBezTo>
                  <a:pt x="13" y="88"/>
                  <a:pt x="20" y="95"/>
                  <a:pt x="34" y="95"/>
                </a:cubicBezTo>
                <a:cubicBezTo>
                  <a:pt x="54" y="102"/>
                  <a:pt x="74" y="102"/>
                  <a:pt x="94" y="95"/>
                </a:cubicBezTo>
                <a:cubicBezTo>
                  <a:pt x="121" y="81"/>
                  <a:pt x="142" y="61"/>
                  <a:pt x="148" y="34"/>
                </a:cubicBezTo>
                <a:lnTo>
                  <a:pt x="148" y="27"/>
                </a:lnTo>
                <a:cubicBezTo>
                  <a:pt x="155" y="21"/>
                  <a:pt x="155" y="14"/>
                  <a:pt x="155" y="7"/>
                </a:cubicBezTo>
                <a:cubicBezTo>
                  <a:pt x="148" y="7"/>
                  <a:pt x="148" y="7"/>
                  <a:pt x="148" y="7"/>
                </a:cubicBezTo>
                <a:cubicBezTo>
                  <a:pt x="128" y="0"/>
                  <a:pt x="115" y="7"/>
                  <a:pt x="94" y="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43" name="Freeform 631"/>
          <p:cNvSpPr>
            <a:spLocks noChangeArrowheads="1"/>
          </p:cNvSpPr>
          <p:nvPr/>
        </p:nvSpPr>
        <p:spPr bwMode="auto">
          <a:xfrm>
            <a:off x="8120063" y="5680075"/>
            <a:ext cx="53182" cy="36513"/>
          </a:xfrm>
          <a:custGeom>
            <a:avLst/>
            <a:gdLst>
              <a:gd name="T0" fmla="*/ 49148 w 204"/>
              <a:gd name="T1" fmla="*/ 72906 h 142"/>
              <a:gd name="T2" fmla="*/ 49148 w 204"/>
              <a:gd name="T3" fmla="*/ 72906 h 142"/>
              <a:gd name="T4" fmla="*/ 97779 w 204"/>
              <a:gd name="T5" fmla="*/ 48604 h 142"/>
              <a:gd name="T6" fmla="*/ 105022 w 204"/>
              <a:gd name="T7" fmla="*/ 10341 h 142"/>
              <a:gd name="T8" fmla="*/ 97779 w 204"/>
              <a:gd name="T9" fmla="*/ 10341 h 142"/>
              <a:gd name="T10" fmla="*/ 49148 w 204"/>
              <a:gd name="T11" fmla="*/ 3102 h 142"/>
              <a:gd name="T12" fmla="*/ 31558 w 204"/>
              <a:gd name="T13" fmla="*/ 0 h 142"/>
              <a:gd name="T14" fmla="*/ 10864 w 204"/>
              <a:gd name="T15" fmla="*/ 3102 h 142"/>
              <a:gd name="T16" fmla="*/ 7243 w 204"/>
              <a:gd name="T17" fmla="*/ 6722 h 142"/>
              <a:gd name="T18" fmla="*/ 0 w 204"/>
              <a:gd name="T19" fmla="*/ 10341 h 142"/>
              <a:gd name="T20" fmla="*/ 7243 w 204"/>
              <a:gd name="T21" fmla="*/ 34643 h 142"/>
              <a:gd name="T22" fmla="*/ 10864 w 204"/>
              <a:gd name="T23" fmla="*/ 48604 h 142"/>
              <a:gd name="T24" fmla="*/ 31558 w 204"/>
              <a:gd name="T25" fmla="*/ 66184 h 142"/>
              <a:gd name="T26" fmla="*/ 49148 w 204"/>
              <a:gd name="T27" fmla="*/ 72906 h 14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04" h="142">
                <a:moveTo>
                  <a:pt x="95" y="141"/>
                </a:moveTo>
                <a:lnTo>
                  <a:pt x="95" y="141"/>
                </a:lnTo>
                <a:cubicBezTo>
                  <a:pt x="129" y="141"/>
                  <a:pt x="169" y="128"/>
                  <a:pt x="189" y="94"/>
                </a:cubicBezTo>
                <a:cubicBezTo>
                  <a:pt x="196" y="74"/>
                  <a:pt x="203" y="47"/>
                  <a:pt x="203" y="20"/>
                </a:cubicBezTo>
                <a:cubicBezTo>
                  <a:pt x="196" y="20"/>
                  <a:pt x="189" y="20"/>
                  <a:pt x="189" y="20"/>
                </a:cubicBezTo>
                <a:cubicBezTo>
                  <a:pt x="142" y="20"/>
                  <a:pt x="122" y="13"/>
                  <a:pt x="95" y="6"/>
                </a:cubicBezTo>
                <a:cubicBezTo>
                  <a:pt x="81" y="6"/>
                  <a:pt x="75" y="0"/>
                  <a:pt x="61" y="0"/>
                </a:cubicBezTo>
                <a:cubicBezTo>
                  <a:pt x="48" y="0"/>
                  <a:pt x="34" y="6"/>
                  <a:pt x="21" y="6"/>
                </a:cubicBezTo>
                <a:cubicBezTo>
                  <a:pt x="21" y="13"/>
                  <a:pt x="14" y="13"/>
                  <a:pt x="14" y="13"/>
                </a:cubicBezTo>
                <a:cubicBezTo>
                  <a:pt x="7" y="13"/>
                  <a:pt x="7" y="20"/>
                  <a:pt x="0" y="20"/>
                </a:cubicBezTo>
                <a:cubicBezTo>
                  <a:pt x="0" y="40"/>
                  <a:pt x="7" y="54"/>
                  <a:pt x="14" y="67"/>
                </a:cubicBezTo>
                <a:cubicBezTo>
                  <a:pt x="14" y="81"/>
                  <a:pt x="21" y="87"/>
                  <a:pt x="21" y="94"/>
                </a:cubicBezTo>
                <a:cubicBezTo>
                  <a:pt x="34" y="108"/>
                  <a:pt x="48" y="121"/>
                  <a:pt x="61" y="128"/>
                </a:cubicBezTo>
                <a:cubicBezTo>
                  <a:pt x="68" y="135"/>
                  <a:pt x="81" y="135"/>
                  <a:pt x="95" y="14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44" name="Freeform 632"/>
          <p:cNvSpPr>
            <a:spLocks noChangeArrowheads="1"/>
          </p:cNvSpPr>
          <p:nvPr/>
        </p:nvSpPr>
        <p:spPr bwMode="auto">
          <a:xfrm>
            <a:off x="7995444" y="5993607"/>
            <a:ext cx="62706" cy="33338"/>
          </a:xfrm>
          <a:custGeom>
            <a:avLst/>
            <a:gdLst>
              <a:gd name="T0" fmla="*/ 108088 w 244"/>
              <a:gd name="T1" fmla="*/ 3095 h 129"/>
              <a:gd name="T2" fmla="*/ 108088 w 244"/>
              <a:gd name="T3" fmla="*/ 3095 h 129"/>
              <a:gd name="T4" fmla="*/ 91022 w 244"/>
              <a:gd name="T5" fmla="*/ 3095 h 129"/>
              <a:gd name="T6" fmla="*/ 59474 w 244"/>
              <a:gd name="T7" fmla="*/ 3095 h 129"/>
              <a:gd name="T8" fmla="*/ 38270 w 244"/>
              <a:gd name="T9" fmla="*/ 6706 h 129"/>
              <a:gd name="T10" fmla="*/ 6723 w 244"/>
              <a:gd name="T11" fmla="*/ 30949 h 129"/>
              <a:gd name="T12" fmla="*/ 0 w 244"/>
              <a:gd name="T13" fmla="*/ 52097 h 129"/>
              <a:gd name="T14" fmla="*/ 6723 w 244"/>
              <a:gd name="T15" fmla="*/ 55708 h 129"/>
              <a:gd name="T16" fmla="*/ 38270 w 244"/>
              <a:gd name="T17" fmla="*/ 66024 h 129"/>
              <a:gd name="T18" fmla="*/ 59474 w 244"/>
              <a:gd name="T19" fmla="*/ 66024 h 129"/>
              <a:gd name="T20" fmla="*/ 91022 w 244"/>
              <a:gd name="T21" fmla="*/ 62413 h 129"/>
              <a:gd name="T22" fmla="*/ 108088 w 244"/>
              <a:gd name="T23" fmla="*/ 55708 h 129"/>
              <a:gd name="T24" fmla="*/ 115328 w 244"/>
              <a:gd name="T25" fmla="*/ 0 h 129"/>
              <a:gd name="T26" fmla="*/ 108088 w 244"/>
              <a:gd name="T27" fmla="*/ 3095 h 12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44" h="129">
                <a:moveTo>
                  <a:pt x="209" y="6"/>
                </a:moveTo>
                <a:lnTo>
                  <a:pt x="209" y="6"/>
                </a:lnTo>
                <a:cubicBezTo>
                  <a:pt x="176" y="6"/>
                  <a:pt x="176" y="6"/>
                  <a:pt x="176" y="6"/>
                </a:cubicBezTo>
                <a:cubicBezTo>
                  <a:pt x="155" y="6"/>
                  <a:pt x="135" y="6"/>
                  <a:pt x="115" y="6"/>
                </a:cubicBezTo>
                <a:cubicBezTo>
                  <a:pt x="101" y="13"/>
                  <a:pt x="88" y="13"/>
                  <a:pt x="74" y="13"/>
                </a:cubicBezTo>
                <a:cubicBezTo>
                  <a:pt x="47" y="20"/>
                  <a:pt x="27" y="33"/>
                  <a:pt x="13" y="60"/>
                </a:cubicBezTo>
                <a:cubicBezTo>
                  <a:pt x="7" y="67"/>
                  <a:pt x="0" y="81"/>
                  <a:pt x="0" y="101"/>
                </a:cubicBezTo>
                <a:cubicBezTo>
                  <a:pt x="0" y="101"/>
                  <a:pt x="7" y="108"/>
                  <a:pt x="13" y="108"/>
                </a:cubicBezTo>
                <a:cubicBezTo>
                  <a:pt x="27" y="114"/>
                  <a:pt x="47" y="121"/>
                  <a:pt x="74" y="128"/>
                </a:cubicBezTo>
                <a:cubicBezTo>
                  <a:pt x="88" y="128"/>
                  <a:pt x="101" y="128"/>
                  <a:pt x="115" y="128"/>
                </a:cubicBezTo>
                <a:cubicBezTo>
                  <a:pt x="135" y="128"/>
                  <a:pt x="155" y="128"/>
                  <a:pt x="176" y="121"/>
                </a:cubicBezTo>
                <a:cubicBezTo>
                  <a:pt x="189" y="121"/>
                  <a:pt x="196" y="114"/>
                  <a:pt x="209" y="108"/>
                </a:cubicBezTo>
                <a:cubicBezTo>
                  <a:pt x="230" y="87"/>
                  <a:pt x="243" y="54"/>
                  <a:pt x="223" y="0"/>
                </a:cubicBezTo>
                <a:cubicBezTo>
                  <a:pt x="216" y="0"/>
                  <a:pt x="216" y="0"/>
                  <a:pt x="209" y="6"/>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45" name="Freeform 633"/>
          <p:cNvSpPr>
            <a:spLocks noChangeArrowheads="1"/>
          </p:cNvSpPr>
          <p:nvPr/>
        </p:nvSpPr>
        <p:spPr bwMode="auto">
          <a:xfrm>
            <a:off x="7739063" y="5532438"/>
            <a:ext cx="86519" cy="62707"/>
          </a:xfrm>
          <a:custGeom>
            <a:avLst/>
            <a:gdLst>
              <a:gd name="T0" fmla="*/ 139940 w 332"/>
              <a:gd name="T1" fmla="*/ 7241 h 244"/>
              <a:gd name="T2" fmla="*/ 139940 w 332"/>
              <a:gd name="T3" fmla="*/ 7241 h 244"/>
              <a:gd name="T4" fmla="*/ 119208 w 332"/>
              <a:gd name="T5" fmla="*/ 0 h 244"/>
              <a:gd name="T6" fmla="*/ 108324 w 332"/>
              <a:gd name="T7" fmla="*/ 21205 h 244"/>
              <a:gd name="T8" fmla="*/ 87592 w 332"/>
              <a:gd name="T9" fmla="*/ 38790 h 244"/>
              <a:gd name="T10" fmla="*/ 76708 w 332"/>
              <a:gd name="T11" fmla="*/ 41893 h 244"/>
              <a:gd name="T12" fmla="*/ 48720 w 332"/>
              <a:gd name="T13" fmla="*/ 59478 h 244"/>
              <a:gd name="T14" fmla="*/ 34726 w 332"/>
              <a:gd name="T15" fmla="*/ 66718 h 244"/>
              <a:gd name="T16" fmla="*/ 31616 w 332"/>
              <a:gd name="T17" fmla="*/ 69822 h 244"/>
              <a:gd name="T18" fmla="*/ 24360 w 332"/>
              <a:gd name="T19" fmla="*/ 73442 h 244"/>
              <a:gd name="T20" fmla="*/ 17622 w 332"/>
              <a:gd name="T21" fmla="*/ 125679 h 244"/>
              <a:gd name="T22" fmla="*/ 24360 w 332"/>
              <a:gd name="T23" fmla="*/ 118955 h 244"/>
              <a:gd name="T24" fmla="*/ 31616 w 332"/>
              <a:gd name="T25" fmla="*/ 111714 h 244"/>
              <a:gd name="T26" fmla="*/ 34726 w 332"/>
              <a:gd name="T27" fmla="*/ 111714 h 244"/>
              <a:gd name="T28" fmla="*/ 48720 w 332"/>
              <a:gd name="T29" fmla="*/ 104991 h 244"/>
              <a:gd name="T30" fmla="*/ 76708 w 332"/>
              <a:gd name="T31" fmla="*/ 97750 h 244"/>
              <a:gd name="T32" fmla="*/ 87592 w 332"/>
              <a:gd name="T33" fmla="*/ 97750 h 244"/>
              <a:gd name="T34" fmla="*/ 108324 w 332"/>
              <a:gd name="T35" fmla="*/ 97750 h 244"/>
              <a:gd name="T36" fmla="*/ 139940 w 332"/>
              <a:gd name="T37" fmla="*/ 97750 h 244"/>
              <a:gd name="T38" fmla="*/ 164300 w 332"/>
              <a:gd name="T39" fmla="*/ 91027 h 244"/>
              <a:gd name="T40" fmla="*/ 171556 w 332"/>
              <a:gd name="T41" fmla="*/ 87406 h 244"/>
              <a:gd name="T42" fmla="*/ 164300 w 332"/>
              <a:gd name="T43" fmla="*/ 77062 h 244"/>
              <a:gd name="T44" fmla="*/ 139940 w 332"/>
              <a:gd name="T45" fmla="*/ 7241 h 244"/>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332" h="244">
                <a:moveTo>
                  <a:pt x="270" y="14"/>
                </a:moveTo>
                <a:lnTo>
                  <a:pt x="270" y="14"/>
                </a:lnTo>
                <a:cubicBezTo>
                  <a:pt x="257" y="0"/>
                  <a:pt x="250" y="0"/>
                  <a:pt x="230" y="0"/>
                </a:cubicBezTo>
                <a:cubicBezTo>
                  <a:pt x="230" y="14"/>
                  <a:pt x="223" y="27"/>
                  <a:pt x="209" y="41"/>
                </a:cubicBezTo>
                <a:cubicBezTo>
                  <a:pt x="196" y="54"/>
                  <a:pt x="182" y="61"/>
                  <a:pt x="169" y="75"/>
                </a:cubicBezTo>
                <a:cubicBezTo>
                  <a:pt x="162" y="75"/>
                  <a:pt x="155" y="81"/>
                  <a:pt x="148" y="81"/>
                </a:cubicBezTo>
                <a:cubicBezTo>
                  <a:pt x="128" y="95"/>
                  <a:pt x="115" y="102"/>
                  <a:pt x="94" y="115"/>
                </a:cubicBezTo>
                <a:cubicBezTo>
                  <a:pt x="88" y="122"/>
                  <a:pt x="74" y="122"/>
                  <a:pt x="67" y="129"/>
                </a:cubicBezTo>
                <a:cubicBezTo>
                  <a:pt x="67" y="129"/>
                  <a:pt x="67" y="129"/>
                  <a:pt x="61" y="135"/>
                </a:cubicBezTo>
                <a:cubicBezTo>
                  <a:pt x="54" y="135"/>
                  <a:pt x="54" y="142"/>
                  <a:pt x="47" y="142"/>
                </a:cubicBezTo>
                <a:cubicBezTo>
                  <a:pt x="13" y="169"/>
                  <a:pt x="0" y="196"/>
                  <a:pt x="34" y="243"/>
                </a:cubicBezTo>
                <a:cubicBezTo>
                  <a:pt x="34" y="237"/>
                  <a:pt x="40" y="237"/>
                  <a:pt x="47" y="230"/>
                </a:cubicBezTo>
                <a:cubicBezTo>
                  <a:pt x="54" y="223"/>
                  <a:pt x="61" y="223"/>
                  <a:pt x="61" y="216"/>
                </a:cubicBezTo>
                <a:cubicBezTo>
                  <a:pt x="67" y="216"/>
                  <a:pt x="67" y="216"/>
                  <a:pt x="67" y="216"/>
                </a:cubicBezTo>
                <a:cubicBezTo>
                  <a:pt x="74" y="210"/>
                  <a:pt x="88" y="210"/>
                  <a:pt x="94" y="203"/>
                </a:cubicBezTo>
                <a:cubicBezTo>
                  <a:pt x="115" y="196"/>
                  <a:pt x="128" y="196"/>
                  <a:pt x="148" y="189"/>
                </a:cubicBezTo>
                <a:cubicBezTo>
                  <a:pt x="155" y="189"/>
                  <a:pt x="162" y="189"/>
                  <a:pt x="169" y="189"/>
                </a:cubicBezTo>
                <a:cubicBezTo>
                  <a:pt x="182" y="189"/>
                  <a:pt x="196" y="189"/>
                  <a:pt x="209" y="189"/>
                </a:cubicBezTo>
                <a:cubicBezTo>
                  <a:pt x="230" y="189"/>
                  <a:pt x="250" y="189"/>
                  <a:pt x="270" y="189"/>
                </a:cubicBezTo>
                <a:cubicBezTo>
                  <a:pt x="284" y="183"/>
                  <a:pt x="304" y="183"/>
                  <a:pt x="317" y="176"/>
                </a:cubicBezTo>
                <a:cubicBezTo>
                  <a:pt x="324" y="176"/>
                  <a:pt x="324" y="176"/>
                  <a:pt x="331" y="169"/>
                </a:cubicBezTo>
                <a:cubicBezTo>
                  <a:pt x="324" y="162"/>
                  <a:pt x="317" y="156"/>
                  <a:pt x="317" y="149"/>
                </a:cubicBezTo>
                <a:cubicBezTo>
                  <a:pt x="297" y="102"/>
                  <a:pt x="304" y="34"/>
                  <a:pt x="270" y="1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46" name="Freeform 634"/>
          <p:cNvSpPr>
            <a:spLocks noChangeArrowheads="1"/>
          </p:cNvSpPr>
          <p:nvPr/>
        </p:nvSpPr>
        <p:spPr bwMode="auto">
          <a:xfrm>
            <a:off x="8092282" y="5514182"/>
            <a:ext cx="29369" cy="82550"/>
          </a:xfrm>
          <a:custGeom>
            <a:avLst/>
            <a:gdLst>
              <a:gd name="T0" fmla="*/ 28415 w 109"/>
              <a:gd name="T1" fmla="*/ 0 h 318"/>
              <a:gd name="T2" fmla="*/ 28415 w 109"/>
              <a:gd name="T3" fmla="*/ 0 h 318"/>
              <a:gd name="T4" fmla="*/ 17891 w 109"/>
              <a:gd name="T5" fmla="*/ 24417 h 318"/>
              <a:gd name="T6" fmla="*/ 3683 w 109"/>
              <a:gd name="T7" fmla="*/ 24417 h 318"/>
              <a:gd name="T8" fmla="*/ 0 w 109"/>
              <a:gd name="T9" fmla="*/ 115850 h 318"/>
              <a:gd name="T10" fmla="*/ 0 w 109"/>
              <a:gd name="T11" fmla="*/ 133513 h 318"/>
              <a:gd name="T12" fmla="*/ 17891 w 109"/>
              <a:gd name="T13" fmla="*/ 154293 h 318"/>
              <a:gd name="T14" fmla="*/ 42623 w 109"/>
              <a:gd name="T15" fmla="*/ 164683 h 318"/>
              <a:gd name="T16" fmla="*/ 42623 w 109"/>
              <a:gd name="T17" fmla="*/ 161566 h 318"/>
              <a:gd name="T18" fmla="*/ 42623 w 109"/>
              <a:gd name="T19" fmla="*/ 31690 h 318"/>
              <a:gd name="T20" fmla="*/ 28415 w 109"/>
              <a:gd name="T21" fmla="*/ 0 h 31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09" h="318">
                <a:moveTo>
                  <a:pt x="54" y="0"/>
                </a:moveTo>
                <a:lnTo>
                  <a:pt x="54" y="0"/>
                </a:lnTo>
                <a:cubicBezTo>
                  <a:pt x="54" y="20"/>
                  <a:pt x="48" y="41"/>
                  <a:pt x="34" y="47"/>
                </a:cubicBezTo>
                <a:cubicBezTo>
                  <a:pt x="27" y="47"/>
                  <a:pt x="21" y="54"/>
                  <a:pt x="7" y="47"/>
                </a:cubicBezTo>
                <a:cubicBezTo>
                  <a:pt x="34" y="128"/>
                  <a:pt x="7" y="182"/>
                  <a:pt x="0" y="223"/>
                </a:cubicBezTo>
                <a:cubicBezTo>
                  <a:pt x="0" y="236"/>
                  <a:pt x="0" y="243"/>
                  <a:pt x="0" y="257"/>
                </a:cubicBezTo>
                <a:cubicBezTo>
                  <a:pt x="7" y="270"/>
                  <a:pt x="14" y="284"/>
                  <a:pt x="34" y="297"/>
                </a:cubicBezTo>
                <a:cubicBezTo>
                  <a:pt x="48" y="304"/>
                  <a:pt x="61" y="311"/>
                  <a:pt x="81" y="317"/>
                </a:cubicBezTo>
                <a:cubicBezTo>
                  <a:pt x="81" y="311"/>
                  <a:pt x="81" y="311"/>
                  <a:pt x="81" y="311"/>
                </a:cubicBezTo>
                <a:cubicBezTo>
                  <a:pt x="102" y="230"/>
                  <a:pt x="108" y="142"/>
                  <a:pt x="81" y="61"/>
                </a:cubicBezTo>
                <a:cubicBezTo>
                  <a:pt x="75" y="41"/>
                  <a:pt x="68" y="20"/>
                  <a:pt x="54"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48" name="Freeform 636"/>
          <p:cNvSpPr>
            <a:spLocks noChangeArrowheads="1"/>
          </p:cNvSpPr>
          <p:nvPr/>
        </p:nvSpPr>
        <p:spPr bwMode="auto">
          <a:xfrm>
            <a:off x="7805738" y="5365750"/>
            <a:ext cx="84932" cy="84932"/>
          </a:xfrm>
          <a:custGeom>
            <a:avLst/>
            <a:gdLst>
              <a:gd name="T0" fmla="*/ 158811 w 325"/>
              <a:gd name="T1" fmla="*/ 0 h 325"/>
              <a:gd name="T2" fmla="*/ 158811 w 325"/>
              <a:gd name="T3" fmla="*/ 0 h 325"/>
              <a:gd name="T4" fmla="*/ 151497 w 325"/>
              <a:gd name="T5" fmla="*/ 0 h 325"/>
              <a:gd name="T6" fmla="*/ 116496 w 325"/>
              <a:gd name="T7" fmla="*/ 3657 h 325"/>
              <a:gd name="T8" fmla="*/ 84629 w 325"/>
              <a:gd name="T9" fmla="*/ 17763 h 325"/>
              <a:gd name="T10" fmla="*/ 59554 w 325"/>
              <a:gd name="T11" fmla="*/ 38660 h 325"/>
              <a:gd name="T12" fmla="*/ 31344 w 325"/>
              <a:gd name="T13" fmla="*/ 77321 h 325"/>
              <a:gd name="T14" fmla="*/ 6791 w 325"/>
              <a:gd name="T15" fmla="*/ 116503 h 325"/>
              <a:gd name="T16" fmla="*/ 0 w 325"/>
              <a:gd name="T17" fmla="*/ 126952 h 325"/>
              <a:gd name="T18" fmla="*/ 6791 w 325"/>
              <a:gd name="T19" fmla="*/ 134266 h 325"/>
              <a:gd name="T20" fmla="*/ 31344 w 325"/>
              <a:gd name="T21" fmla="*/ 158821 h 325"/>
              <a:gd name="T22" fmla="*/ 59554 w 325"/>
              <a:gd name="T23" fmla="*/ 162478 h 325"/>
              <a:gd name="T24" fmla="*/ 66868 w 325"/>
              <a:gd name="T25" fmla="*/ 155164 h 325"/>
              <a:gd name="T26" fmla="*/ 59554 w 325"/>
              <a:gd name="T27" fmla="*/ 148372 h 325"/>
              <a:gd name="T28" fmla="*/ 59554 w 325"/>
              <a:gd name="T29" fmla="*/ 109189 h 325"/>
              <a:gd name="T30" fmla="*/ 84629 w 325"/>
              <a:gd name="T31" fmla="*/ 77321 h 325"/>
              <a:gd name="T32" fmla="*/ 91421 w 325"/>
              <a:gd name="T33" fmla="*/ 63215 h 325"/>
              <a:gd name="T34" fmla="*/ 116496 w 325"/>
              <a:gd name="T35" fmla="*/ 70529 h 325"/>
              <a:gd name="T36" fmla="*/ 151497 w 325"/>
              <a:gd name="T37" fmla="*/ 63215 h 325"/>
              <a:gd name="T38" fmla="*/ 161945 w 325"/>
              <a:gd name="T39" fmla="*/ 60080 h 325"/>
              <a:gd name="T40" fmla="*/ 169259 w 325"/>
              <a:gd name="T41" fmla="*/ 52766 h 325"/>
              <a:gd name="T42" fmla="*/ 161945 w 325"/>
              <a:gd name="T43" fmla="*/ 45974 h 325"/>
              <a:gd name="T44" fmla="*/ 158811 w 325"/>
              <a:gd name="T45" fmla="*/ 0 h 325"/>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325" h="325">
                <a:moveTo>
                  <a:pt x="304" y="0"/>
                </a:moveTo>
                <a:lnTo>
                  <a:pt x="304" y="0"/>
                </a:lnTo>
                <a:cubicBezTo>
                  <a:pt x="297" y="0"/>
                  <a:pt x="290" y="0"/>
                  <a:pt x="290" y="0"/>
                </a:cubicBezTo>
                <a:cubicBezTo>
                  <a:pt x="263" y="0"/>
                  <a:pt x="243" y="0"/>
                  <a:pt x="223" y="7"/>
                </a:cubicBezTo>
                <a:cubicBezTo>
                  <a:pt x="202" y="13"/>
                  <a:pt x="182" y="20"/>
                  <a:pt x="162" y="34"/>
                </a:cubicBezTo>
                <a:cubicBezTo>
                  <a:pt x="142" y="47"/>
                  <a:pt x="128" y="61"/>
                  <a:pt x="114" y="74"/>
                </a:cubicBezTo>
                <a:cubicBezTo>
                  <a:pt x="94" y="94"/>
                  <a:pt x="74" y="121"/>
                  <a:pt x="60" y="148"/>
                </a:cubicBezTo>
                <a:cubicBezTo>
                  <a:pt x="40" y="175"/>
                  <a:pt x="27" y="202"/>
                  <a:pt x="13" y="223"/>
                </a:cubicBezTo>
                <a:cubicBezTo>
                  <a:pt x="6" y="229"/>
                  <a:pt x="6" y="236"/>
                  <a:pt x="0" y="243"/>
                </a:cubicBezTo>
                <a:cubicBezTo>
                  <a:pt x="6" y="250"/>
                  <a:pt x="6" y="250"/>
                  <a:pt x="13" y="257"/>
                </a:cubicBezTo>
                <a:cubicBezTo>
                  <a:pt x="27" y="270"/>
                  <a:pt x="40" y="290"/>
                  <a:pt x="60" y="304"/>
                </a:cubicBezTo>
                <a:cubicBezTo>
                  <a:pt x="81" y="317"/>
                  <a:pt x="94" y="324"/>
                  <a:pt x="114" y="311"/>
                </a:cubicBezTo>
                <a:cubicBezTo>
                  <a:pt x="114" y="311"/>
                  <a:pt x="121" y="304"/>
                  <a:pt x="128" y="297"/>
                </a:cubicBezTo>
                <a:cubicBezTo>
                  <a:pt x="121" y="290"/>
                  <a:pt x="114" y="290"/>
                  <a:pt x="114" y="284"/>
                </a:cubicBezTo>
                <a:cubicBezTo>
                  <a:pt x="74" y="250"/>
                  <a:pt x="87" y="236"/>
                  <a:pt x="114" y="209"/>
                </a:cubicBezTo>
                <a:cubicBezTo>
                  <a:pt x="128" y="196"/>
                  <a:pt x="148" y="175"/>
                  <a:pt x="162" y="148"/>
                </a:cubicBezTo>
                <a:cubicBezTo>
                  <a:pt x="169" y="142"/>
                  <a:pt x="175" y="135"/>
                  <a:pt x="175" y="121"/>
                </a:cubicBezTo>
                <a:cubicBezTo>
                  <a:pt x="169" y="135"/>
                  <a:pt x="196" y="135"/>
                  <a:pt x="223" y="135"/>
                </a:cubicBezTo>
                <a:cubicBezTo>
                  <a:pt x="243" y="135"/>
                  <a:pt x="270" y="128"/>
                  <a:pt x="290" y="121"/>
                </a:cubicBezTo>
                <a:cubicBezTo>
                  <a:pt x="297" y="115"/>
                  <a:pt x="304" y="115"/>
                  <a:pt x="310" y="115"/>
                </a:cubicBezTo>
                <a:cubicBezTo>
                  <a:pt x="317" y="108"/>
                  <a:pt x="324" y="101"/>
                  <a:pt x="324" y="101"/>
                </a:cubicBezTo>
                <a:cubicBezTo>
                  <a:pt x="317" y="94"/>
                  <a:pt x="310" y="94"/>
                  <a:pt x="310" y="88"/>
                </a:cubicBezTo>
                <a:cubicBezTo>
                  <a:pt x="297" y="67"/>
                  <a:pt x="304" y="27"/>
                  <a:pt x="304"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50" name="Freeform 638"/>
          <p:cNvSpPr>
            <a:spLocks noChangeArrowheads="1"/>
          </p:cNvSpPr>
          <p:nvPr/>
        </p:nvSpPr>
        <p:spPr bwMode="auto">
          <a:xfrm>
            <a:off x="7604125" y="5898357"/>
            <a:ext cx="44450" cy="38894"/>
          </a:xfrm>
          <a:custGeom>
            <a:avLst/>
            <a:gdLst>
              <a:gd name="T0" fmla="*/ 81584 w 170"/>
              <a:gd name="T1" fmla="*/ 0 h 150"/>
              <a:gd name="T2" fmla="*/ 81584 w 170"/>
              <a:gd name="T3" fmla="*/ 0 h 150"/>
              <a:gd name="T4" fmla="*/ 78426 w 170"/>
              <a:gd name="T5" fmla="*/ 0 h 150"/>
              <a:gd name="T6" fmla="*/ 53161 w 170"/>
              <a:gd name="T7" fmla="*/ 3641 h 150"/>
              <a:gd name="T8" fmla="*/ 32107 w 170"/>
              <a:gd name="T9" fmla="*/ 14042 h 150"/>
              <a:gd name="T10" fmla="*/ 17896 w 170"/>
              <a:gd name="T11" fmla="*/ 24444 h 150"/>
              <a:gd name="T12" fmla="*/ 7369 w 170"/>
              <a:gd name="T13" fmla="*/ 35366 h 150"/>
              <a:gd name="T14" fmla="*/ 0 w 170"/>
              <a:gd name="T15" fmla="*/ 63451 h 150"/>
              <a:gd name="T16" fmla="*/ 7369 w 170"/>
              <a:gd name="T17" fmla="*/ 63451 h 150"/>
              <a:gd name="T18" fmla="*/ 17896 w 170"/>
              <a:gd name="T19" fmla="*/ 63451 h 150"/>
              <a:gd name="T20" fmla="*/ 32107 w 170"/>
              <a:gd name="T21" fmla="*/ 66571 h 150"/>
              <a:gd name="T22" fmla="*/ 53161 w 170"/>
              <a:gd name="T23" fmla="*/ 77493 h 150"/>
              <a:gd name="T24" fmla="*/ 53161 w 170"/>
              <a:gd name="T25" fmla="*/ 70212 h 150"/>
              <a:gd name="T26" fmla="*/ 78426 w 170"/>
              <a:gd name="T27" fmla="*/ 24444 h 150"/>
              <a:gd name="T28" fmla="*/ 53161 w 170"/>
              <a:gd name="T29" fmla="*/ 17683 h 150"/>
              <a:gd name="T30" fmla="*/ 53161 w 170"/>
              <a:gd name="T31" fmla="*/ 10402 h 150"/>
              <a:gd name="T32" fmla="*/ 53161 w 170"/>
              <a:gd name="T33" fmla="*/ 10402 h 150"/>
              <a:gd name="T34" fmla="*/ 81584 w 170"/>
              <a:gd name="T35" fmla="*/ 10402 h 150"/>
              <a:gd name="T36" fmla="*/ 81584 w 170"/>
              <a:gd name="T37" fmla="*/ 0 h 15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70" h="150">
                <a:moveTo>
                  <a:pt x="155" y="0"/>
                </a:moveTo>
                <a:lnTo>
                  <a:pt x="155" y="0"/>
                </a:lnTo>
                <a:cubicBezTo>
                  <a:pt x="155" y="0"/>
                  <a:pt x="155" y="0"/>
                  <a:pt x="149" y="0"/>
                </a:cubicBezTo>
                <a:cubicBezTo>
                  <a:pt x="135" y="0"/>
                  <a:pt x="122" y="7"/>
                  <a:pt x="101" y="7"/>
                </a:cubicBezTo>
                <a:cubicBezTo>
                  <a:pt x="88" y="14"/>
                  <a:pt x="74" y="20"/>
                  <a:pt x="61" y="27"/>
                </a:cubicBezTo>
                <a:cubicBezTo>
                  <a:pt x="47" y="34"/>
                  <a:pt x="41" y="41"/>
                  <a:pt x="34" y="47"/>
                </a:cubicBezTo>
                <a:cubicBezTo>
                  <a:pt x="27" y="54"/>
                  <a:pt x="20" y="61"/>
                  <a:pt x="14" y="68"/>
                </a:cubicBezTo>
                <a:cubicBezTo>
                  <a:pt x="7" y="81"/>
                  <a:pt x="0" y="95"/>
                  <a:pt x="0" y="122"/>
                </a:cubicBezTo>
                <a:cubicBezTo>
                  <a:pt x="7" y="122"/>
                  <a:pt x="14" y="122"/>
                  <a:pt x="14" y="122"/>
                </a:cubicBezTo>
                <a:cubicBezTo>
                  <a:pt x="20" y="122"/>
                  <a:pt x="27" y="122"/>
                  <a:pt x="34" y="122"/>
                </a:cubicBezTo>
                <a:cubicBezTo>
                  <a:pt x="41" y="122"/>
                  <a:pt x="54" y="122"/>
                  <a:pt x="61" y="128"/>
                </a:cubicBezTo>
                <a:cubicBezTo>
                  <a:pt x="74" y="128"/>
                  <a:pt x="88" y="135"/>
                  <a:pt x="101" y="149"/>
                </a:cubicBezTo>
                <a:cubicBezTo>
                  <a:pt x="101" y="142"/>
                  <a:pt x="101" y="135"/>
                  <a:pt x="101" y="135"/>
                </a:cubicBezTo>
                <a:cubicBezTo>
                  <a:pt x="115" y="101"/>
                  <a:pt x="135" y="81"/>
                  <a:pt x="149" y="47"/>
                </a:cubicBezTo>
                <a:cubicBezTo>
                  <a:pt x="135" y="41"/>
                  <a:pt x="115" y="47"/>
                  <a:pt x="101" y="34"/>
                </a:cubicBezTo>
                <a:cubicBezTo>
                  <a:pt x="101" y="34"/>
                  <a:pt x="101" y="27"/>
                  <a:pt x="101" y="20"/>
                </a:cubicBezTo>
                <a:cubicBezTo>
                  <a:pt x="122" y="20"/>
                  <a:pt x="142" y="20"/>
                  <a:pt x="155" y="20"/>
                </a:cubicBezTo>
                <a:cubicBezTo>
                  <a:pt x="169" y="14"/>
                  <a:pt x="169" y="7"/>
                  <a:pt x="155"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56" name="Freeform 644"/>
          <p:cNvSpPr>
            <a:spLocks noChangeArrowheads="1"/>
          </p:cNvSpPr>
          <p:nvPr/>
        </p:nvSpPr>
        <p:spPr bwMode="auto">
          <a:xfrm>
            <a:off x="9072563" y="5293519"/>
            <a:ext cx="26194" cy="38894"/>
          </a:xfrm>
          <a:custGeom>
            <a:avLst/>
            <a:gdLst>
              <a:gd name="T0" fmla="*/ 24592 w 103"/>
              <a:gd name="T1" fmla="*/ 3641 h 150"/>
              <a:gd name="T2" fmla="*/ 24592 w 103"/>
              <a:gd name="T3" fmla="*/ 3641 h 150"/>
              <a:gd name="T4" fmla="*/ 13833 w 103"/>
              <a:gd name="T5" fmla="*/ 0 h 150"/>
              <a:gd name="T6" fmla="*/ 7173 w 103"/>
              <a:gd name="T7" fmla="*/ 7281 h 150"/>
              <a:gd name="T8" fmla="*/ 7173 w 103"/>
              <a:gd name="T9" fmla="*/ 59810 h 150"/>
              <a:gd name="T10" fmla="*/ 24592 w 103"/>
              <a:gd name="T11" fmla="*/ 77493 h 150"/>
              <a:gd name="T12" fmla="*/ 27666 w 103"/>
              <a:gd name="T13" fmla="*/ 77493 h 150"/>
              <a:gd name="T14" fmla="*/ 24592 w 103"/>
              <a:gd name="T15" fmla="*/ 3641 h 15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3" h="150">
                <a:moveTo>
                  <a:pt x="48" y="7"/>
                </a:moveTo>
                <a:lnTo>
                  <a:pt x="48" y="7"/>
                </a:lnTo>
                <a:cubicBezTo>
                  <a:pt x="41" y="7"/>
                  <a:pt x="34" y="7"/>
                  <a:pt x="27" y="0"/>
                </a:cubicBezTo>
                <a:cubicBezTo>
                  <a:pt x="21" y="7"/>
                  <a:pt x="21" y="14"/>
                  <a:pt x="14" y="14"/>
                </a:cubicBezTo>
                <a:cubicBezTo>
                  <a:pt x="0" y="41"/>
                  <a:pt x="0" y="88"/>
                  <a:pt x="14" y="115"/>
                </a:cubicBezTo>
                <a:cubicBezTo>
                  <a:pt x="21" y="128"/>
                  <a:pt x="34" y="142"/>
                  <a:pt x="48" y="149"/>
                </a:cubicBezTo>
                <a:cubicBezTo>
                  <a:pt x="48" y="149"/>
                  <a:pt x="48" y="149"/>
                  <a:pt x="54" y="149"/>
                </a:cubicBezTo>
                <a:cubicBezTo>
                  <a:pt x="34" y="68"/>
                  <a:pt x="102" y="27"/>
                  <a:pt x="48" y="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69" name="Freeform 657"/>
          <p:cNvSpPr>
            <a:spLocks noChangeArrowheads="1"/>
          </p:cNvSpPr>
          <p:nvPr/>
        </p:nvSpPr>
        <p:spPr bwMode="auto">
          <a:xfrm>
            <a:off x="9670257" y="4049713"/>
            <a:ext cx="44450" cy="26988"/>
          </a:xfrm>
          <a:custGeom>
            <a:avLst/>
            <a:gdLst>
              <a:gd name="T0" fmla="*/ 50004 w 170"/>
              <a:gd name="T1" fmla="*/ 52256 h 102"/>
              <a:gd name="T2" fmla="*/ 50004 w 170"/>
              <a:gd name="T3" fmla="*/ 52256 h 102"/>
              <a:gd name="T4" fmla="*/ 50004 w 170"/>
              <a:gd name="T5" fmla="*/ 52256 h 102"/>
              <a:gd name="T6" fmla="*/ 67373 w 170"/>
              <a:gd name="T7" fmla="*/ 52256 h 102"/>
              <a:gd name="T8" fmla="*/ 74742 w 170"/>
              <a:gd name="T9" fmla="*/ 52256 h 102"/>
              <a:gd name="T10" fmla="*/ 74742 w 170"/>
              <a:gd name="T11" fmla="*/ 52256 h 102"/>
              <a:gd name="T12" fmla="*/ 85269 w 170"/>
              <a:gd name="T13" fmla="*/ 35182 h 102"/>
              <a:gd name="T14" fmla="*/ 85269 w 170"/>
              <a:gd name="T15" fmla="*/ 21213 h 102"/>
              <a:gd name="T16" fmla="*/ 74742 w 170"/>
              <a:gd name="T17" fmla="*/ 13969 h 102"/>
              <a:gd name="T18" fmla="*/ 74742 w 170"/>
              <a:gd name="T19" fmla="*/ 21213 h 102"/>
              <a:gd name="T20" fmla="*/ 67373 w 170"/>
              <a:gd name="T21" fmla="*/ 24317 h 102"/>
              <a:gd name="T22" fmla="*/ 50004 w 170"/>
              <a:gd name="T23" fmla="*/ 24317 h 102"/>
              <a:gd name="T24" fmla="*/ 42635 w 170"/>
              <a:gd name="T25" fmla="*/ 21213 h 102"/>
              <a:gd name="T26" fmla="*/ 35792 w 170"/>
              <a:gd name="T27" fmla="*/ 17591 h 102"/>
              <a:gd name="T28" fmla="*/ 32108 w 170"/>
              <a:gd name="T29" fmla="*/ 17591 h 102"/>
              <a:gd name="T30" fmla="*/ 14212 w 170"/>
              <a:gd name="T31" fmla="*/ 7243 h 102"/>
              <a:gd name="T32" fmla="*/ 10527 w 170"/>
              <a:gd name="T33" fmla="*/ 13969 h 102"/>
              <a:gd name="T34" fmla="*/ 14212 w 170"/>
              <a:gd name="T35" fmla="*/ 17591 h 102"/>
              <a:gd name="T36" fmla="*/ 32108 w 170"/>
              <a:gd name="T37" fmla="*/ 24317 h 102"/>
              <a:gd name="T38" fmla="*/ 35792 w 170"/>
              <a:gd name="T39" fmla="*/ 27939 h 102"/>
              <a:gd name="T40" fmla="*/ 42635 w 170"/>
              <a:gd name="T41" fmla="*/ 27939 h 102"/>
              <a:gd name="T42" fmla="*/ 50004 w 170"/>
              <a:gd name="T43" fmla="*/ 38286 h 102"/>
              <a:gd name="T44" fmla="*/ 50004 w 170"/>
              <a:gd name="T45" fmla="*/ 49151 h 102"/>
              <a:gd name="T46" fmla="*/ 50004 w 170"/>
              <a:gd name="T47" fmla="*/ 52256 h 102"/>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70" h="102">
                <a:moveTo>
                  <a:pt x="95" y="101"/>
                </a:moveTo>
                <a:lnTo>
                  <a:pt x="95" y="101"/>
                </a:lnTo>
                <a:cubicBezTo>
                  <a:pt x="128" y="101"/>
                  <a:pt x="128" y="101"/>
                  <a:pt x="128" y="101"/>
                </a:cubicBezTo>
                <a:cubicBezTo>
                  <a:pt x="142" y="101"/>
                  <a:pt x="142" y="101"/>
                  <a:pt x="142" y="101"/>
                </a:cubicBezTo>
                <a:cubicBezTo>
                  <a:pt x="149" y="95"/>
                  <a:pt x="155" y="81"/>
                  <a:pt x="162" y="68"/>
                </a:cubicBezTo>
                <a:cubicBezTo>
                  <a:pt x="162" y="61"/>
                  <a:pt x="169" y="47"/>
                  <a:pt x="162" y="41"/>
                </a:cubicBezTo>
                <a:cubicBezTo>
                  <a:pt x="155" y="34"/>
                  <a:pt x="149" y="34"/>
                  <a:pt x="142" y="27"/>
                </a:cubicBezTo>
                <a:cubicBezTo>
                  <a:pt x="142" y="34"/>
                  <a:pt x="142" y="34"/>
                  <a:pt x="142" y="41"/>
                </a:cubicBezTo>
                <a:cubicBezTo>
                  <a:pt x="135" y="47"/>
                  <a:pt x="135" y="47"/>
                  <a:pt x="128" y="47"/>
                </a:cubicBezTo>
                <a:cubicBezTo>
                  <a:pt x="115" y="54"/>
                  <a:pt x="108" y="47"/>
                  <a:pt x="95" y="47"/>
                </a:cubicBezTo>
                <a:cubicBezTo>
                  <a:pt x="88" y="41"/>
                  <a:pt x="88" y="41"/>
                  <a:pt x="81" y="41"/>
                </a:cubicBezTo>
                <a:cubicBezTo>
                  <a:pt x="74" y="34"/>
                  <a:pt x="74" y="34"/>
                  <a:pt x="68" y="34"/>
                </a:cubicBezTo>
                <a:cubicBezTo>
                  <a:pt x="68" y="34"/>
                  <a:pt x="68" y="34"/>
                  <a:pt x="61" y="34"/>
                </a:cubicBezTo>
                <a:cubicBezTo>
                  <a:pt x="54" y="27"/>
                  <a:pt x="41" y="20"/>
                  <a:pt x="27" y="14"/>
                </a:cubicBezTo>
                <a:cubicBezTo>
                  <a:pt x="7" y="0"/>
                  <a:pt x="0" y="0"/>
                  <a:pt x="20" y="27"/>
                </a:cubicBezTo>
                <a:cubicBezTo>
                  <a:pt x="20" y="34"/>
                  <a:pt x="27" y="34"/>
                  <a:pt x="27" y="34"/>
                </a:cubicBezTo>
                <a:cubicBezTo>
                  <a:pt x="41" y="41"/>
                  <a:pt x="54" y="47"/>
                  <a:pt x="61" y="47"/>
                </a:cubicBezTo>
                <a:cubicBezTo>
                  <a:pt x="68" y="47"/>
                  <a:pt x="68" y="47"/>
                  <a:pt x="68" y="54"/>
                </a:cubicBezTo>
                <a:cubicBezTo>
                  <a:pt x="74" y="54"/>
                  <a:pt x="74" y="54"/>
                  <a:pt x="81" y="54"/>
                </a:cubicBezTo>
                <a:cubicBezTo>
                  <a:pt x="88" y="61"/>
                  <a:pt x="95" y="68"/>
                  <a:pt x="95" y="74"/>
                </a:cubicBezTo>
                <a:cubicBezTo>
                  <a:pt x="95" y="81"/>
                  <a:pt x="95" y="88"/>
                  <a:pt x="95" y="95"/>
                </a:cubicBezTo>
                <a:lnTo>
                  <a:pt x="95" y="101"/>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70" name="Freeform 658"/>
          <p:cNvSpPr>
            <a:spLocks noChangeArrowheads="1"/>
          </p:cNvSpPr>
          <p:nvPr/>
        </p:nvSpPr>
        <p:spPr bwMode="auto">
          <a:xfrm>
            <a:off x="9683750" y="4126707"/>
            <a:ext cx="46038" cy="32544"/>
          </a:xfrm>
          <a:custGeom>
            <a:avLst/>
            <a:gdLst>
              <a:gd name="T0" fmla="*/ 7259 w 177"/>
              <a:gd name="T1" fmla="*/ 39174 h 123"/>
              <a:gd name="T2" fmla="*/ 7259 w 177"/>
              <a:gd name="T3" fmla="*/ 39174 h 123"/>
              <a:gd name="T4" fmla="*/ 13999 w 177"/>
              <a:gd name="T5" fmla="*/ 39174 h 123"/>
              <a:gd name="T6" fmla="*/ 21258 w 177"/>
              <a:gd name="T7" fmla="*/ 45964 h 123"/>
              <a:gd name="T8" fmla="*/ 38369 w 177"/>
              <a:gd name="T9" fmla="*/ 63723 h 123"/>
              <a:gd name="T10" fmla="*/ 38369 w 177"/>
              <a:gd name="T11" fmla="*/ 63723 h 123"/>
              <a:gd name="T12" fmla="*/ 45628 w 177"/>
              <a:gd name="T13" fmla="*/ 53276 h 123"/>
              <a:gd name="T14" fmla="*/ 55998 w 177"/>
              <a:gd name="T15" fmla="*/ 53276 h 123"/>
              <a:gd name="T16" fmla="*/ 69997 w 177"/>
              <a:gd name="T17" fmla="*/ 49620 h 123"/>
              <a:gd name="T18" fmla="*/ 83997 w 177"/>
              <a:gd name="T19" fmla="*/ 53276 h 123"/>
              <a:gd name="T20" fmla="*/ 91256 w 177"/>
              <a:gd name="T21" fmla="*/ 53276 h 123"/>
              <a:gd name="T22" fmla="*/ 83997 w 177"/>
              <a:gd name="T23" fmla="*/ 25071 h 123"/>
              <a:gd name="T24" fmla="*/ 69997 w 177"/>
              <a:gd name="T25" fmla="*/ 7312 h 123"/>
              <a:gd name="T26" fmla="*/ 55998 w 177"/>
              <a:gd name="T27" fmla="*/ 3656 h 123"/>
              <a:gd name="T28" fmla="*/ 45628 w 177"/>
              <a:gd name="T29" fmla="*/ 0 h 123"/>
              <a:gd name="T30" fmla="*/ 38369 w 177"/>
              <a:gd name="T31" fmla="*/ 0 h 123"/>
              <a:gd name="T32" fmla="*/ 21258 w 177"/>
              <a:gd name="T33" fmla="*/ 0 h 123"/>
              <a:gd name="T34" fmla="*/ 13999 w 177"/>
              <a:gd name="T35" fmla="*/ 0 h 123"/>
              <a:gd name="T36" fmla="*/ 13999 w 177"/>
              <a:gd name="T37" fmla="*/ 0 h 123"/>
              <a:gd name="T38" fmla="*/ 7259 w 177"/>
              <a:gd name="T39" fmla="*/ 25071 h 123"/>
              <a:gd name="T40" fmla="*/ 3629 w 177"/>
              <a:gd name="T41" fmla="*/ 31861 h 123"/>
              <a:gd name="T42" fmla="*/ 0 w 177"/>
              <a:gd name="T43" fmla="*/ 39174 h 123"/>
              <a:gd name="T44" fmla="*/ 3629 w 177"/>
              <a:gd name="T45" fmla="*/ 39174 h 123"/>
              <a:gd name="T46" fmla="*/ 7259 w 177"/>
              <a:gd name="T47" fmla="*/ 39174 h 123"/>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77" h="123">
                <a:moveTo>
                  <a:pt x="14" y="75"/>
                </a:moveTo>
                <a:lnTo>
                  <a:pt x="14" y="75"/>
                </a:lnTo>
                <a:cubicBezTo>
                  <a:pt x="20" y="75"/>
                  <a:pt x="20" y="75"/>
                  <a:pt x="27" y="75"/>
                </a:cubicBezTo>
                <a:cubicBezTo>
                  <a:pt x="34" y="75"/>
                  <a:pt x="41" y="81"/>
                  <a:pt x="41" y="88"/>
                </a:cubicBezTo>
                <a:cubicBezTo>
                  <a:pt x="54" y="95"/>
                  <a:pt x="61" y="108"/>
                  <a:pt x="74" y="122"/>
                </a:cubicBezTo>
                <a:cubicBezTo>
                  <a:pt x="74" y="115"/>
                  <a:pt x="81" y="108"/>
                  <a:pt x="88" y="102"/>
                </a:cubicBezTo>
                <a:cubicBezTo>
                  <a:pt x="95" y="102"/>
                  <a:pt x="101" y="102"/>
                  <a:pt x="108" y="102"/>
                </a:cubicBezTo>
                <a:cubicBezTo>
                  <a:pt x="115" y="95"/>
                  <a:pt x="122" y="95"/>
                  <a:pt x="135" y="95"/>
                </a:cubicBezTo>
                <a:cubicBezTo>
                  <a:pt x="142" y="95"/>
                  <a:pt x="156" y="102"/>
                  <a:pt x="162" y="102"/>
                </a:cubicBezTo>
                <a:cubicBezTo>
                  <a:pt x="169" y="102"/>
                  <a:pt x="169" y="102"/>
                  <a:pt x="176" y="102"/>
                </a:cubicBezTo>
                <a:cubicBezTo>
                  <a:pt x="176" y="81"/>
                  <a:pt x="169" y="61"/>
                  <a:pt x="162" y="48"/>
                </a:cubicBezTo>
                <a:cubicBezTo>
                  <a:pt x="156" y="34"/>
                  <a:pt x="149" y="27"/>
                  <a:pt x="135" y="14"/>
                </a:cubicBezTo>
                <a:cubicBezTo>
                  <a:pt x="128" y="14"/>
                  <a:pt x="115" y="7"/>
                  <a:pt x="108" y="7"/>
                </a:cubicBezTo>
                <a:cubicBezTo>
                  <a:pt x="101" y="0"/>
                  <a:pt x="95" y="0"/>
                  <a:pt x="88" y="0"/>
                </a:cubicBezTo>
                <a:cubicBezTo>
                  <a:pt x="81" y="0"/>
                  <a:pt x="74" y="0"/>
                  <a:pt x="74" y="0"/>
                </a:cubicBezTo>
                <a:cubicBezTo>
                  <a:pt x="61" y="0"/>
                  <a:pt x="54" y="0"/>
                  <a:pt x="41" y="0"/>
                </a:cubicBezTo>
                <a:cubicBezTo>
                  <a:pt x="34" y="0"/>
                  <a:pt x="34" y="0"/>
                  <a:pt x="27" y="0"/>
                </a:cubicBezTo>
                <a:cubicBezTo>
                  <a:pt x="27" y="21"/>
                  <a:pt x="20" y="34"/>
                  <a:pt x="14" y="48"/>
                </a:cubicBezTo>
                <a:cubicBezTo>
                  <a:pt x="14" y="48"/>
                  <a:pt x="14" y="54"/>
                  <a:pt x="7" y="61"/>
                </a:cubicBezTo>
                <a:cubicBezTo>
                  <a:pt x="7" y="61"/>
                  <a:pt x="0" y="68"/>
                  <a:pt x="0" y="75"/>
                </a:cubicBezTo>
                <a:lnTo>
                  <a:pt x="7" y="75"/>
                </a:lnTo>
                <a:cubicBezTo>
                  <a:pt x="14" y="75"/>
                  <a:pt x="14" y="75"/>
                  <a:pt x="14" y="7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72" name="Freeform 660"/>
          <p:cNvSpPr>
            <a:spLocks noChangeArrowheads="1"/>
          </p:cNvSpPr>
          <p:nvPr/>
        </p:nvSpPr>
        <p:spPr bwMode="auto">
          <a:xfrm>
            <a:off x="9756775" y="4007644"/>
            <a:ext cx="51594" cy="51594"/>
          </a:xfrm>
          <a:custGeom>
            <a:avLst/>
            <a:gdLst>
              <a:gd name="T0" fmla="*/ 24632 w 197"/>
              <a:gd name="T1" fmla="*/ 38785 h 197"/>
              <a:gd name="T2" fmla="*/ 24632 w 197"/>
              <a:gd name="T3" fmla="*/ 38785 h 197"/>
              <a:gd name="T4" fmla="*/ 24632 w 197"/>
              <a:gd name="T5" fmla="*/ 67088 h 197"/>
              <a:gd name="T6" fmla="*/ 24632 w 197"/>
              <a:gd name="T7" fmla="*/ 67088 h 197"/>
              <a:gd name="T8" fmla="*/ 35114 w 197"/>
              <a:gd name="T9" fmla="*/ 60275 h 197"/>
              <a:gd name="T10" fmla="*/ 35114 w 197"/>
              <a:gd name="T11" fmla="*/ 84909 h 197"/>
              <a:gd name="T12" fmla="*/ 35114 w 197"/>
              <a:gd name="T13" fmla="*/ 88577 h 197"/>
              <a:gd name="T14" fmla="*/ 46120 w 197"/>
              <a:gd name="T15" fmla="*/ 92246 h 197"/>
              <a:gd name="T16" fmla="*/ 52933 w 197"/>
              <a:gd name="T17" fmla="*/ 95391 h 197"/>
              <a:gd name="T18" fmla="*/ 60270 w 197"/>
              <a:gd name="T19" fmla="*/ 99060 h 197"/>
              <a:gd name="T20" fmla="*/ 102721 w 197"/>
              <a:gd name="T21" fmla="*/ 84909 h 197"/>
              <a:gd name="T22" fmla="*/ 102721 w 197"/>
              <a:gd name="T23" fmla="*/ 84909 h 197"/>
              <a:gd name="T24" fmla="*/ 102721 w 197"/>
              <a:gd name="T25" fmla="*/ 84909 h 197"/>
              <a:gd name="T26" fmla="*/ 74420 w 197"/>
              <a:gd name="T27" fmla="*/ 38785 h 197"/>
              <a:gd name="T28" fmla="*/ 78089 w 197"/>
              <a:gd name="T29" fmla="*/ 14151 h 197"/>
              <a:gd name="T30" fmla="*/ 60270 w 197"/>
              <a:gd name="T31" fmla="*/ 7338 h 197"/>
              <a:gd name="T32" fmla="*/ 52933 w 197"/>
              <a:gd name="T33" fmla="*/ 3669 h 197"/>
              <a:gd name="T34" fmla="*/ 46120 w 197"/>
              <a:gd name="T35" fmla="*/ 0 h 197"/>
              <a:gd name="T36" fmla="*/ 35114 w 197"/>
              <a:gd name="T37" fmla="*/ 0 h 197"/>
              <a:gd name="T38" fmla="*/ 24632 w 197"/>
              <a:gd name="T39" fmla="*/ 14151 h 197"/>
              <a:gd name="T40" fmla="*/ 35114 w 197"/>
              <a:gd name="T41" fmla="*/ 17820 h 197"/>
              <a:gd name="T42" fmla="*/ 35114 w 197"/>
              <a:gd name="T43" fmla="*/ 24634 h 197"/>
              <a:gd name="T44" fmla="*/ 24632 w 197"/>
              <a:gd name="T45" fmla="*/ 38785 h 197"/>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197" h="197">
                <a:moveTo>
                  <a:pt x="47" y="74"/>
                </a:moveTo>
                <a:lnTo>
                  <a:pt x="47" y="74"/>
                </a:lnTo>
                <a:cubicBezTo>
                  <a:pt x="20" y="95"/>
                  <a:pt x="0" y="115"/>
                  <a:pt x="47" y="128"/>
                </a:cubicBezTo>
                <a:cubicBezTo>
                  <a:pt x="54" y="108"/>
                  <a:pt x="61" y="108"/>
                  <a:pt x="67" y="115"/>
                </a:cubicBezTo>
                <a:cubicBezTo>
                  <a:pt x="61" y="128"/>
                  <a:pt x="54" y="142"/>
                  <a:pt x="67" y="162"/>
                </a:cubicBezTo>
                <a:cubicBezTo>
                  <a:pt x="67" y="162"/>
                  <a:pt x="67" y="162"/>
                  <a:pt x="67" y="169"/>
                </a:cubicBezTo>
                <a:cubicBezTo>
                  <a:pt x="74" y="169"/>
                  <a:pt x="81" y="176"/>
                  <a:pt x="88" y="176"/>
                </a:cubicBezTo>
                <a:cubicBezTo>
                  <a:pt x="95" y="176"/>
                  <a:pt x="95" y="182"/>
                  <a:pt x="101" y="182"/>
                </a:cubicBezTo>
                <a:cubicBezTo>
                  <a:pt x="108" y="182"/>
                  <a:pt x="108" y="182"/>
                  <a:pt x="115" y="189"/>
                </a:cubicBezTo>
                <a:cubicBezTo>
                  <a:pt x="149" y="196"/>
                  <a:pt x="189" y="196"/>
                  <a:pt x="196" y="162"/>
                </a:cubicBezTo>
                <a:cubicBezTo>
                  <a:pt x="176" y="149"/>
                  <a:pt x="162" y="101"/>
                  <a:pt x="142" y="74"/>
                </a:cubicBezTo>
                <a:cubicBezTo>
                  <a:pt x="149" y="61"/>
                  <a:pt x="149" y="47"/>
                  <a:pt x="149" y="27"/>
                </a:cubicBezTo>
                <a:cubicBezTo>
                  <a:pt x="142" y="27"/>
                  <a:pt x="128" y="20"/>
                  <a:pt x="115" y="14"/>
                </a:cubicBezTo>
                <a:cubicBezTo>
                  <a:pt x="108" y="7"/>
                  <a:pt x="108" y="7"/>
                  <a:pt x="101" y="7"/>
                </a:cubicBezTo>
                <a:cubicBezTo>
                  <a:pt x="95" y="7"/>
                  <a:pt x="95" y="0"/>
                  <a:pt x="88" y="0"/>
                </a:cubicBezTo>
                <a:cubicBezTo>
                  <a:pt x="81" y="0"/>
                  <a:pt x="74" y="0"/>
                  <a:pt x="67" y="0"/>
                </a:cubicBezTo>
                <a:cubicBezTo>
                  <a:pt x="61" y="0"/>
                  <a:pt x="47" y="14"/>
                  <a:pt x="47" y="27"/>
                </a:cubicBezTo>
                <a:cubicBezTo>
                  <a:pt x="61" y="34"/>
                  <a:pt x="67" y="34"/>
                  <a:pt x="67" y="34"/>
                </a:cubicBezTo>
                <a:cubicBezTo>
                  <a:pt x="74" y="40"/>
                  <a:pt x="74" y="40"/>
                  <a:pt x="67" y="47"/>
                </a:cubicBezTo>
                <a:cubicBezTo>
                  <a:pt x="67" y="54"/>
                  <a:pt x="54" y="61"/>
                  <a:pt x="47" y="7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73" name="Freeform 661"/>
          <p:cNvSpPr>
            <a:spLocks noChangeArrowheads="1"/>
          </p:cNvSpPr>
          <p:nvPr/>
        </p:nvSpPr>
        <p:spPr bwMode="auto">
          <a:xfrm>
            <a:off x="9720263" y="4070350"/>
            <a:ext cx="65882" cy="51594"/>
          </a:xfrm>
          <a:custGeom>
            <a:avLst/>
            <a:gdLst>
              <a:gd name="T0" fmla="*/ 21362 w 251"/>
              <a:gd name="T1" fmla="*/ 31971 h 197"/>
              <a:gd name="T2" fmla="*/ 21362 w 251"/>
              <a:gd name="T3" fmla="*/ 31971 h 197"/>
              <a:gd name="T4" fmla="*/ 24488 w 251"/>
              <a:gd name="T5" fmla="*/ 49792 h 197"/>
              <a:gd name="T6" fmla="*/ 35430 w 251"/>
              <a:gd name="T7" fmla="*/ 46123 h 197"/>
              <a:gd name="T8" fmla="*/ 45850 w 251"/>
              <a:gd name="T9" fmla="*/ 42454 h 197"/>
              <a:gd name="T10" fmla="*/ 66692 w 251"/>
              <a:gd name="T11" fmla="*/ 42454 h 197"/>
              <a:gd name="T12" fmla="*/ 73986 w 251"/>
              <a:gd name="T13" fmla="*/ 49792 h 197"/>
              <a:gd name="T14" fmla="*/ 77633 w 251"/>
              <a:gd name="T15" fmla="*/ 52936 h 197"/>
              <a:gd name="T16" fmla="*/ 80759 w 251"/>
              <a:gd name="T17" fmla="*/ 56605 h 197"/>
              <a:gd name="T18" fmla="*/ 98474 w 251"/>
              <a:gd name="T19" fmla="*/ 84908 h 197"/>
              <a:gd name="T20" fmla="*/ 108895 w 251"/>
              <a:gd name="T21" fmla="*/ 95914 h 197"/>
              <a:gd name="T22" fmla="*/ 119836 w 251"/>
              <a:gd name="T23" fmla="*/ 99059 h 197"/>
              <a:gd name="T24" fmla="*/ 126610 w 251"/>
              <a:gd name="T25" fmla="*/ 102728 h 197"/>
              <a:gd name="T26" fmla="*/ 130257 w 251"/>
              <a:gd name="T27" fmla="*/ 102728 h 197"/>
              <a:gd name="T28" fmla="*/ 126610 w 251"/>
              <a:gd name="T29" fmla="*/ 95914 h 197"/>
              <a:gd name="T30" fmla="*/ 119836 w 251"/>
              <a:gd name="T31" fmla="*/ 78094 h 197"/>
              <a:gd name="T32" fmla="*/ 108895 w 251"/>
              <a:gd name="T33" fmla="*/ 49792 h 197"/>
              <a:gd name="T34" fmla="*/ 105769 w 251"/>
              <a:gd name="T35" fmla="*/ 0 h 197"/>
              <a:gd name="T36" fmla="*/ 98474 w 251"/>
              <a:gd name="T37" fmla="*/ 0 h 197"/>
              <a:gd name="T38" fmla="*/ 80759 w 251"/>
              <a:gd name="T39" fmla="*/ 3669 h 197"/>
              <a:gd name="T40" fmla="*/ 77633 w 251"/>
              <a:gd name="T41" fmla="*/ 3669 h 197"/>
              <a:gd name="T42" fmla="*/ 73986 w 251"/>
              <a:gd name="T43" fmla="*/ 3669 h 197"/>
              <a:gd name="T44" fmla="*/ 66692 w 251"/>
              <a:gd name="T45" fmla="*/ 3669 h 197"/>
              <a:gd name="T46" fmla="*/ 45850 w 251"/>
              <a:gd name="T47" fmla="*/ 7338 h 197"/>
              <a:gd name="T48" fmla="*/ 35430 w 251"/>
              <a:gd name="T49" fmla="*/ 7338 h 197"/>
              <a:gd name="T50" fmla="*/ 21362 w 251"/>
              <a:gd name="T51" fmla="*/ 10482 h 197"/>
              <a:gd name="T52" fmla="*/ 10421 w 251"/>
              <a:gd name="T53" fmla="*/ 14151 h 197"/>
              <a:gd name="T54" fmla="*/ 10421 w 251"/>
              <a:gd name="T55" fmla="*/ 35640 h 197"/>
              <a:gd name="T56" fmla="*/ 10421 w 251"/>
              <a:gd name="T57" fmla="*/ 38785 h 197"/>
              <a:gd name="T58" fmla="*/ 21362 w 251"/>
              <a:gd name="T59" fmla="*/ 31971 h 19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251" h="197">
                <a:moveTo>
                  <a:pt x="41" y="61"/>
                </a:moveTo>
                <a:lnTo>
                  <a:pt x="41" y="61"/>
                </a:lnTo>
                <a:cubicBezTo>
                  <a:pt x="47" y="68"/>
                  <a:pt x="54" y="81"/>
                  <a:pt x="47" y="95"/>
                </a:cubicBezTo>
                <a:cubicBezTo>
                  <a:pt x="54" y="95"/>
                  <a:pt x="61" y="88"/>
                  <a:pt x="68" y="88"/>
                </a:cubicBezTo>
                <a:cubicBezTo>
                  <a:pt x="74" y="81"/>
                  <a:pt x="81" y="81"/>
                  <a:pt x="88" y="81"/>
                </a:cubicBezTo>
                <a:cubicBezTo>
                  <a:pt x="101" y="74"/>
                  <a:pt x="115" y="74"/>
                  <a:pt x="128" y="81"/>
                </a:cubicBezTo>
                <a:cubicBezTo>
                  <a:pt x="135" y="81"/>
                  <a:pt x="135" y="88"/>
                  <a:pt x="142" y="95"/>
                </a:cubicBezTo>
                <a:lnTo>
                  <a:pt x="149" y="101"/>
                </a:lnTo>
                <a:cubicBezTo>
                  <a:pt x="149" y="101"/>
                  <a:pt x="149" y="108"/>
                  <a:pt x="155" y="108"/>
                </a:cubicBezTo>
                <a:cubicBezTo>
                  <a:pt x="162" y="122"/>
                  <a:pt x="176" y="149"/>
                  <a:pt x="189" y="162"/>
                </a:cubicBezTo>
                <a:cubicBezTo>
                  <a:pt x="196" y="169"/>
                  <a:pt x="203" y="176"/>
                  <a:pt x="209" y="183"/>
                </a:cubicBezTo>
                <a:cubicBezTo>
                  <a:pt x="216" y="189"/>
                  <a:pt x="223" y="189"/>
                  <a:pt x="230" y="189"/>
                </a:cubicBezTo>
                <a:cubicBezTo>
                  <a:pt x="237" y="196"/>
                  <a:pt x="237" y="196"/>
                  <a:pt x="243" y="196"/>
                </a:cubicBezTo>
                <a:lnTo>
                  <a:pt x="250" y="196"/>
                </a:lnTo>
                <a:cubicBezTo>
                  <a:pt x="250" y="189"/>
                  <a:pt x="243" y="183"/>
                  <a:pt x="243" y="183"/>
                </a:cubicBezTo>
                <a:cubicBezTo>
                  <a:pt x="237" y="169"/>
                  <a:pt x="237" y="162"/>
                  <a:pt x="230" y="149"/>
                </a:cubicBezTo>
                <a:cubicBezTo>
                  <a:pt x="223" y="128"/>
                  <a:pt x="216" y="108"/>
                  <a:pt x="209" y="95"/>
                </a:cubicBezTo>
                <a:cubicBezTo>
                  <a:pt x="209" y="68"/>
                  <a:pt x="203" y="41"/>
                  <a:pt x="203" y="0"/>
                </a:cubicBezTo>
                <a:cubicBezTo>
                  <a:pt x="196" y="0"/>
                  <a:pt x="189" y="0"/>
                  <a:pt x="189" y="0"/>
                </a:cubicBezTo>
                <a:cubicBezTo>
                  <a:pt x="176" y="0"/>
                  <a:pt x="169" y="7"/>
                  <a:pt x="155" y="7"/>
                </a:cubicBezTo>
                <a:cubicBezTo>
                  <a:pt x="149" y="7"/>
                  <a:pt x="149" y="7"/>
                  <a:pt x="149" y="7"/>
                </a:cubicBezTo>
                <a:cubicBezTo>
                  <a:pt x="142" y="7"/>
                  <a:pt x="142" y="7"/>
                  <a:pt x="142" y="7"/>
                </a:cubicBezTo>
                <a:cubicBezTo>
                  <a:pt x="128" y="7"/>
                  <a:pt x="128" y="7"/>
                  <a:pt x="128" y="7"/>
                </a:cubicBezTo>
                <a:cubicBezTo>
                  <a:pt x="115" y="14"/>
                  <a:pt x="101" y="14"/>
                  <a:pt x="88" y="14"/>
                </a:cubicBezTo>
                <a:cubicBezTo>
                  <a:pt x="81" y="14"/>
                  <a:pt x="74" y="14"/>
                  <a:pt x="68" y="14"/>
                </a:cubicBezTo>
                <a:cubicBezTo>
                  <a:pt x="61" y="20"/>
                  <a:pt x="54" y="20"/>
                  <a:pt x="41" y="20"/>
                </a:cubicBezTo>
                <a:cubicBezTo>
                  <a:pt x="34" y="27"/>
                  <a:pt x="27" y="27"/>
                  <a:pt x="20" y="27"/>
                </a:cubicBezTo>
                <a:cubicBezTo>
                  <a:pt x="0" y="41"/>
                  <a:pt x="0" y="47"/>
                  <a:pt x="20" y="68"/>
                </a:cubicBezTo>
                <a:cubicBezTo>
                  <a:pt x="20" y="74"/>
                  <a:pt x="20" y="74"/>
                  <a:pt x="20" y="74"/>
                </a:cubicBezTo>
                <a:cubicBezTo>
                  <a:pt x="27" y="54"/>
                  <a:pt x="34" y="54"/>
                  <a:pt x="41" y="6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75" name="Freeform 663"/>
          <p:cNvSpPr>
            <a:spLocks noChangeArrowheads="1"/>
          </p:cNvSpPr>
          <p:nvPr/>
        </p:nvSpPr>
        <p:spPr bwMode="auto">
          <a:xfrm>
            <a:off x="9416257" y="5402263"/>
            <a:ext cx="65881" cy="33338"/>
          </a:xfrm>
          <a:custGeom>
            <a:avLst/>
            <a:gdLst>
              <a:gd name="T0" fmla="*/ 77112 w 251"/>
              <a:gd name="T1" fmla="*/ 3095 h 129"/>
              <a:gd name="T2" fmla="*/ 77112 w 251"/>
              <a:gd name="T3" fmla="*/ 3095 h 129"/>
              <a:gd name="T4" fmla="*/ 77112 w 251"/>
              <a:gd name="T5" fmla="*/ 3095 h 129"/>
              <a:gd name="T6" fmla="*/ 77112 w 251"/>
              <a:gd name="T7" fmla="*/ 3095 h 129"/>
              <a:gd name="T8" fmla="*/ 42203 w 251"/>
              <a:gd name="T9" fmla="*/ 0 h 129"/>
              <a:gd name="T10" fmla="*/ 6773 w 251"/>
              <a:gd name="T11" fmla="*/ 3095 h 129"/>
              <a:gd name="T12" fmla="*/ 0 w 251"/>
              <a:gd name="T13" fmla="*/ 13927 h 129"/>
              <a:gd name="T14" fmla="*/ 6773 w 251"/>
              <a:gd name="T15" fmla="*/ 13927 h 129"/>
              <a:gd name="T16" fmla="*/ 42203 w 251"/>
              <a:gd name="T17" fmla="*/ 30949 h 129"/>
              <a:gd name="T18" fmla="*/ 52623 w 251"/>
              <a:gd name="T19" fmla="*/ 66025 h 129"/>
              <a:gd name="T20" fmla="*/ 77112 w 251"/>
              <a:gd name="T21" fmla="*/ 55709 h 129"/>
              <a:gd name="T22" fmla="*/ 105247 w 251"/>
              <a:gd name="T23" fmla="*/ 59319 h 129"/>
              <a:gd name="T24" fmla="*/ 112541 w 251"/>
              <a:gd name="T25" fmla="*/ 59319 h 129"/>
              <a:gd name="T26" fmla="*/ 130256 w 251"/>
              <a:gd name="T27" fmla="*/ 41782 h 129"/>
              <a:gd name="T28" fmla="*/ 112541 w 251"/>
              <a:gd name="T29" fmla="*/ 41782 h 129"/>
              <a:gd name="T30" fmla="*/ 105247 w 251"/>
              <a:gd name="T31" fmla="*/ 41782 h 129"/>
              <a:gd name="T32" fmla="*/ 77112 w 251"/>
              <a:gd name="T33" fmla="*/ 38171 h 129"/>
              <a:gd name="T34" fmla="*/ 77112 w 251"/>
              <a:gd name="T35" fmla="*/ 3095 h 129"/>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51" h="129">
                <a:moveTo>
                  <a:pt x="148" y="6"/>
                </a:moveTo>
                <a:lnTo>
                  <a:pt x="148" y="6"/>
                </a:lnTo>
                <a:cubicBezTo>
                  <a:pt x="128" y="6"/>
                  <a:pt x="101" y="6"/>
                  <a:pt x="81" y="0"/>
                </a:cubicBezTo>
                <a:cubicBezTo>
                  <a:pt x="54" y="0"/>
                  <a:pt x="27" y="0"/>
                  <a:pt x="13" y="6"/>
                </a:cubicBezTo>
                <a:cubicBezTo>
                  <a:pt x="7" y="6"/>
                  <a:pt x="0" y="20"/>
                  <a:pt x="0" y="27"/>
                </a:cubicBezTo>
                <a:cubicBezTo>
                  <a:pt x="7" y="27"/>
                  <a:pt x="13" y="27"/>
                  <a:pt x="13" y="27"/>
                </a:cubicBezTo>
                <a:cubicBezTo>
                  <a:pt x="40" y="33"/>
                  <a:pt x="61" y="40"/>
                  <a:pt x="81" y="60"/>
                </a:cubicBezTo>
                <a:cubicBezTo>
                  <a:pt x="94" y="74"/>
                  <a:pt x="101" y="101"/>
                  <a:pt x="101" y="128"/>
                </a:cubicBezTo>
                <a:cubicBezTo>
                  <a:pt x="121" y="115"/>
                  <a:pt x="135" y="115"/>
                  <a:pt x="148" y="108"/>
                </a:cubicBezTo>
                <a:cubicBezTo>
                  <a:pt x="169" y="108"/>
                  <a:pt x="182" y="115"/>
                  <a:pt x="202" y="115"/>
                </a:cubicBezTo>
                <a:cubicBezTo>
                  <a:pt x="202" y="115"/>
                  <a:pt x="209" y="115"/>
                  <a:pt x="216" y="115"/>
                </a:cubicBezTo>
                <a:cubicBezTo>
                  <a:pt x="229" y="115"/>
                  <a:pt x="243" y="108"/>
                  <a:pt x="250" y="81"/>
                </a:cubicBezTo>
                <a:cubicBezTo>
                  <a:pt x="236" y="81"/>
                  <a:pt x="229" y="81"/>
                  <a:pt x="216" y="81"/>
                </a:cubicBezTo>
                <a:cubicBezTo>
                  <a:pt x="209" y="81"/>
                  <a:pt x="202" y="81"/>
                  <a:pt x="202" y="81"/>
                </a:cubicBezTo>
                <a:cubicBezTo>
                  <a:pt x="182" y="81"/>
                  <a:pt x="162" y="74"/>
                  <a:pt x="148" y="74"/>
                </a:cubicBezTo>
                <a:cubicBezTo>
                  <a:pt x="88" y="60"/>
                  <a:pt x="61" y="33"/>
                  <a:pt x="148" y="6"/>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76" name="Freeform 664"/>
          <p:cNvSpPr>
            <a:spLocks noChangeArrowheads="1"/>
          </p:cNvSpPr>
          <p:nvPr/>
        </p:nvSpPr>
        <p:spPr bwMode="auto">
          <a:xfrm>
            <a:off x="9752807" y="3552825"/>
            <a:ext cx="45244" cy="47625"/>
          </a:xfrm>
          <a:custGeom>
            <a:avLst/>
            <a:gdLst>
              <a:gd name="T0" fmla="*/ 74045 w 176"/>
              <a:gd name="T1" fmla="*/ 41640 h 183"/>
              <a:gd name="T2" fmla="*/ 74045 w 176"/>
              <a:gd name="T3" fmla="*/ 41640 h 183"/>
              <a:gd name="T4" fmla="*/ 70395 w 176"/>
              <a:gd name="T5" fmla="*/ 48837 h 183"/>
              <a:gd name="T6" fmla="*/ 63095 w 176"/>
              <a:gd name="T7" fmla="*/ 48837 h 183"/>
              <a:gd name="T8" fmla="*/ 56316 w 176"/>
              <a:gd name="T9" fmla="*/ 48837 h 183"/>
              <a:gd name="T10" fmla="*/ 45366 w 176"/>
              <a:gd name="T11" fmla="*/ 41640 h 183"/>
              <a:gd name="T12" fmla="*/ 34937 w 176"/>
              <a:gd name="T13" fmla="*/ 27760 h 183"/>
              <a:gd name="T14" fmla="*/ 34937 w 176"/>
              <a:gd name="T15" fmla="*/ 21077 h 183"/>
              <a:gd name="T16" fmla="*/ 17208 w 176"/>
              <a:gd name="T17" fmla="*/ 0 h 183"/>
              <a:gd name="T18" fmla="*/ 14079 w 176"/>
              <a:gd name="T19" fmla="*/ 0 h 183"/>
              <a:gd name="T20" fmla="*/ 10429 w 176"/>
              <a:gd name="T21" fmla="*/ 0 h 183"/>
              <a:gd name="T22" fmla="*/ 10429 w 176"/>
              <a:gd name="T23" fmla="*/ 3598 h 183"/>
              <a:gd name="T24" fmla="*/ 10429 w 176"/>
              <a:gd name="T25" fmla="*/ 62717 h 183"/>
              <a:gd name="T26" fmla="*/ 14079 w 176"/>
              <a:gd name="T27" fmla="*/ 62717 h 183"/>
              <a:gd name="T28" fmla="*/ 17208 w 176"/>
              <a:gd name="T29" fmla="*/ 65801 h 183"/>
              <a:gd name="T30" fmla="*/ 20858 w 176"/>
              <a:gd name="T31" fmla="*/ 65801 h 183"/>
              <a:gd name="T32" fmla="*/ 34937 w 176"/>
              <a:gd name="T33" fmla="*/ 55520 h 183"/>
              <a:gd name="T34" fmla="*/ 45366 w 176"/>
              <a:gd name="T35" fmla="*/ 69400 h 183"/>
              <a:gd name="T36" fmla="*/ 56316 w 176"/>
              <a:gd name="T37" fmla="*/ 83280 h 183"/>
              <a:gd name="T38" fmla="*/ 63095 w 176"/>
              <a:gd name="T39" fmla="*/ 86878 h 183"/>
              <a:gd name="T40" fmla="*/ 70395 w 176"/>
              <a:gd name="T41" fmla="*/ 90477 h 183"/>
              <a:gd name="T42" fmla="*/ 88124 w 176"/>
              <a:gd name="T43" fmla="*/ 90477 h 183"/>
              <a:gd name="T44" fmla="*/ 74045 w 176"/>
              <a:gd name="T45" fmla="*/ 41640 h 183"/>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176" h="183">
                <a:moveTo>
                  <a:pt x="142" y="81"/>
                </a:moveTo>
                <a:lnTo>
                  <a:pt x="142" y="81"/>
                </a:lnTo>
                <a:cubicBezTo>
                  <a:pt x="142" y="88"/>
                  <a:pt x="142" y="95"/>
                  <a:pt x="135" y="95"/>
                </a:cubicBezTo>
                <a:cubicBezTo>
                  <a:pt x="135" y="101"/>
                  <a:pt x="128" y="101"/>
                  <a:pt x="121" y="95"/>
                </a:cubicBezTo>
                <a:cubicBezTo>
                  <a:pt x="115" y="95"/>
                  <a:pt x="115" y="95"/>
                  <a:pt x="108" y="95"/>
                </a:cubicBezTo>
                <a:cubicBezTo>
                  <a:pt x="101" y="88"/>
                  <a:pt x="94" y="81"/>
                  <a:pt x="87" y="81"/>
                </a:cubicBezTo>
                <a:cubicBezTo>
                  <a:pt x="81" y="68"/>
                  <a:pt x="67" y="61"/>
                  <a:pt x="67" y="54"/>
                </a:cubicBezTo>
                <a:cubicBezTo>
                  <a:pt x="67" y="47"/>
                  <a:pt x="67" y="41"/>
                  <a:pt x="67" y="41"/>
                </a:cubicBezTo>
                <a:cubicBezTo>
                  <a:pt x="60" y="20"/>
                  <a:pt x="54" y="0"/>
                  <a:pt x="33" y="0"/>
                </a:cubicBezTo>
                <a:cubicBezTo>
                  <a:pt x="27" y="0"/>
                  <a:pt x="27" y="0"/>
                  <a:pt x="27" y="0"/>
                </a:cubicBezTo>
                <a:lnTo>
                  <a:pt x="20" y="0"/>
                </a:lnTo>
                <a:lnTo>
                  <a:pt x="20" y="7"/>
                </a:lnTo>
                <a:cubicBezTo>
                  <a:pt x="27" y="34"/>
                  <a:pt x="0" y="101"/>
                  <a:pt x="20" y="122"/>
                </a:cubicBezTo>
                <a:lnTo>
                  <a:pt x="27" y="122"/>
                </a:lnTo>
                <a:cubicBezTo>
                  <a:pt x="27" y="122"/>
                  <a:pt x="27" y="128"/>
                  <a:pt x="33" y="128"/>
                </a:cubicBezTo>
                <a:lnTo>
                  <a:pt x="40" y="128"/>
                </a:lnTo>
                <a:cubicBezTo>
                  <a:pt x="47" y="108"/>
                  <a:pt x="60" y="108"/>
                  <a:pt x="67" y="108"/>
                </a:cubicBezTo>
                <a:cubicBezTo>
                  <a:pt x="74" y="115"/>
                  <a:pt x="81" y="128"/>
                  <a:pt x="87" y="135"/>
                </a:cubicBezTo>
                <a:cubicBezTo>
                  <a:pt x="94" y="149"/>
                  <a:pt x="101" y="155"/>
                  <a:pt x="108" y="162"/>
                </a:cubicBezTo>
                <a:cubicBezTo>
                  <a:pt x="115" y="162"/>
                  <a:pt x="115" y="169"/>
                  <a:pt x="121" y="169"/>
                </a:cubicBezTo>
                <a:cubicBezTo>
                  <a:pt x="128" y="176"/>
                  <a:pt x="128" y="176"/>
                  <a:pt x="135" y="176"/>
                </a:cubicBezTo>
                <a:cubicBezTo>
                  <a:pt x="148" y="182"/>
                  <a:pt x="155" y="182"/>
                  <a:pt x="169" y="176"/>
                </a:cubicBezTo>
                <a:cubicBezTo>
                  <a:pt x="162" y="142"/>
                  <a:pt x="175" y="88"/>
                  <a:pt x="142" y="8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91" name="Freeform 679"/>
          <p:cNvSpPr>
            <a:spLocks noChangeArrowheads="1"/>
          </p:cNvSpPr>
          <p:nvPr/>
        </p:nvSpPr>
        <p:spPr bwMode="auto">
          <a:xfrm>
            <a:off x="7266782" y="2854325"/>
            <a:ext cx="73025" cy="63500"/>
          </a:xfrm>
          <a:custGeom>
            <a:avLst/>
            <a:gdLst>
              <a:gd name="T0" fmla="*/ 90481 w 284"/>
              <a:gd name="T1" fmla="*/ 86889 h 244"/>
              <a:gd name="T2" fmla="*/ 90481 w 284"/>
              <a:gd name="T3" fmla="*/ 86889 h 244"/>
              <a:gd name="T4" fmla="*/ 111679 w 284"/>
              <a:gd name="T5" fmla="*/ 90509 h 244"/>
              <a:gd name="T6" fmla="*/ 128741 w 284"/>
              <a:gd name="T7" fmla="*/ 97750 h 244"/>
              <a:gd name="T8" fmla="*/ 142701 w 284"/>
              <a:gd name="T9" fmla="*/ 100853 h 244"/>
              <a:gd name="T10" fmla="*/ 128741 w 284"/>
              <a:gd name="T11" fmla="*/ 10344 h 244"/>
              <a:gd name="T12" fmla="*/ 111679 w 284"/>
              <a:gd name="T13" fmla="*/ 3103 h 244"/>
              <a:gd name="T14" fmla="*/ 90481 w 284"/>
              <a:gd name="T15" fmla="*/ 0 h 244"/>
              <a:gd name="T16" fmla="*/ 69799 w 284"/>
              <a:gd name="T17" fmla="*/ 17067 h 244"/>
              <a:gd name="T18" fmla="*/ 24300 w 284"/>
              <a:gd name="T19" fmla="*/ 34652 h 244"/>
              <a:gd name="T20" fmla="*/ 13960 w 284"/>
              <a:gd name="T21" fmla="*/ 76545 h 244"/>
              <a:gd name="T22" fmla="*/ 24300 w 284"/>
              <a:gd name="T23" fmla="*/ 76545 h 244"/>
              <a:gd name="T24" fmla="*/ 69799 w 284"/>
              <a:gd name="T25" fmla="*/ 125679 h 244"/>
              <a:gd name="T26" fmla="*/ 80140 w 284"/>
              <a:gd name="T27" fmla="*/ 125679 h 244"/>
              <a:gd name="T28" fmla="*/ 76521 w 284"/>
              <a:gd name="T29" fmla="*/ 104474 h 244"/>
              <a:gd name="T30" fmla="*/ 76521 w 284"/>
              <a:gd name="T31" fmla="*/ 104474 h 244"/>
              <a:gd name="T32" fmla="*/ 108060 w 284"/>
              <a:gd name="T33" fmla="*/ 72925 h 244"/>
              <a:gd name="T34" fmla="*/ 90481 w 284"/>
              <a:gd name="T35" fmla="*/ 86889 h 244"/>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84" h="244">
                <a:moveTo>
                  <a:pt x="175" y="168"/>
                </a:moveTo>
                <a:lnTo>
                  <a:pt x="175" y="168"/>
                </a:lnTo>
                <a:cubicBezTo>
                  <a:pt x="195" y="168"/>
                  <a:pt x="209" y="175"/>
                  <a:pt x="216" y="175"/>
                </a:cubicBezTo>
                <a:cubicBezTo>
                  <a:pt x="229" y="182"/>
                  <a:pt x="236" y="189"/>
                  <a:pt x="249" y="189"/>
                </a:cubicBezTo>
                <a:cubicBezTo>
                  <a:pt x="256" y="195"/>
                  <a:pt x="263" y="195"/>
                  <a:pt x="276" y="195"/>
                </a:cubicBezTo>
                <a:cubicBezTo>
                  <a:pt x="283" y="121"/>
                  <a:pt x="283" y="54"/>
                  <a:pt x="249" y="20"/>
                </a:cubicBezTo>
                <a:cubicBezTo>
                  <a:pt x="243" y="13"/>
                  <a:pt x="229" y="6"/>
                  <a:pt x="216" y="6"/>
                </a:cubicBezTo>
                <a:cubicBezTo>
                  <a:pt x="209" y="0"/>
                  <a:pt x="195" y="0"/>
                  <a:pt x="175" y="0"/>
                </a:cubicBezTo>
                <a:cubicBezTo>
                  <a:pt x="168" y="13"/>
                  <a:pt x="155" y="27"/>
                  <a:pt x="135" y="33"/>
                </a:cubicBezTo>
                <a:cubicBezTo>
                  <a:pt x="108" y="47"/>
                  <a:pt x="74" y="54"/>
                  <a:pt x="47" y="67"/>
                </a:cubicBezTo>
                <a:cubicBezTo>
                  <a:pt x="20" y="81"/>
                  <a:pt x="0" y="101"/>
                  <a:pt x="27" y="148"/>
                </a:cubicBezTo>
                <a:cubicBezTo>
                  <a:pt x="33" y="135"/>
                  <a:pt x="40" y="141"/>
                  <a:pt x="47" y="148"/>
                </a:cubicBezTo>
                <a:cubicBezTo>
                  <a:pt x="67" y="168"/>
                  <a:pt x="101" y="229"/>
                  <a:pt x="135" y="243"/>
                </a:cubicBezTo>
                <a:cubicBezTo>
                  <a:pt x="141" y="243"/>
                  <a:pt x="148" y="243"/>
                  <a:pt x="155" y="243"/>
                </a:cubicBezTo>
                <a:cubicBezTo>
                  <a:pt x="148" y="229"/>
                  <a:pt x="141" y="216"/>
                  <a:pt x="148" y="202"/>
                </a:cubicBezTo>
                <a:cubicBezTo>
                  <a:pt x="155" y="168"/>
                  <a:pt x="182" y="155"/>
                  <a:pt x="209" y="141"/>
                </a:cubicBezTo>
                <a:cubicBezTo>
                  <a:pt x="202" y="148"/>
                  <a:pt x="195" y="155"/>
                  <a:pt x="175" y="16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92" name="Freeform 680"/>
          <p:cNvSpPr>
            <a:spLocks noChangeArrowheads="1"/>
          </p:cNvSpPr>
          <p:nvPr/>
        </p:nvSpPr>
        <p:spPr bwMode="auto">
          <a:xfrm>
            <a:off x="7385844" y="2737644"/>
            <a:ext cx="65088" cy="46038"/>
          </a:xfrm>
          <a:custGeom>
            <a:avLst/>
            <a:gdLst>
              <a:gd name="T0" fmla="*/ 116188 w 251"/>
              <a:gd name="T1" fmla="*/ 28159 h 176"/>
              <a:gd name="T2" fmla="*/ 116188 w 251"/>
              <a:gd name="T3" fmla="*/ 28159 h 176"/>
              <a:gd name="T4" fmla="*/ 122962 w 251"/>
              <a:gd name="T5" fmla="*/ 24509 h 176"/>
              <a:gd name="T6" fmla="*/ 126609 w 251"/>
              <a:gd name="T7" fmla="*/ 14080 h 176"/>
              <a:gd name="T8" fmla="*/ 122962 w 251"/>
              <a:gd name="T9" fmla="*/ 14080 h 176"/>
              <a:gd name="T10" fmla="*/ 88053 w 251"/>
              <a:gd name="T11" fmla="*/ 20859 h 176"/>
              <a:gd name="T12" fmla="*/ 70338 w 251"/>
              <a:gd name="T13" fmla="*/ 14080 h 176"/>
              <a:gd name="T14" fmla="*/ 63044 w 251"/>
              <a:gd name="T15" fmla="*/ 10429 h 176"/>
              <a:gd name="T16" fmla="*/ 56271 w 251"/>
              <a:gd name="T17" fmla="*/ 6779 h 176"/>
              <a:gd name="T18" fmla="*/ 34909 w 251"/>
              <a:gd name="T19" fmla="*/ 0 h 176"/>
              <a:gd name="T20" fmla="*/ 34909 w 251"/>
              <a:gd name="T21" fmla="*/ 0 h 176"/>
              <a:gd name="T22" fmla="*/ 24488 w 251"/>
              <a:gd name="T23" fmla="*/ 14080 h 176"/>
              <a:gd name="T24" fmla="*/ 10420 w 251"/>
              <a:gd name="T25" fmla="*/ 52669 h 176"/>
              <a:gd name="T26" fmla="*/ 24488 w 251"/>
              <a:gd name="T27" fmla="*/ 52669 h 176"/>
              <a:gd name="T28" fmla="*/ 34909 w 251"/>
              <a:gd name="T29" fmla="*/ 52669 h 176"/>
              <a:gd name="T30" fmla="*/ 56271 w 251"/>
              <a:gd name="T31" fmla="*/ 63098 h 176"/>
              <a:gd name="T32" fmla="*/ 63044 w 251"/>
              <a:gd name="T33" fmla="*/ 70399 h 176"/>
              <a:gd name="T34" fmla="*/ 70338 w 251"/>
              <a:gd name="T35" fmla="*/ 77178 h 176"/>
              <a:gd name="T36" fmla="*/ 88053 w 251"/>
              <a:gd name="T37" fmla="*/ 88129 h 176"/>
              <a:gd name="T38" fmla="*/ 102121 w 251"/>
              <a:gd name="T39" fmla="*/ 91258 h 176"/>
              <a:gd name="T40" fmla="*/ 116188 w 251"/>
              <a:gd name="T41" fmla="*/ 28159 h 17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51" h="176">
                <a:moveTo>
                  <a:pt x="223" y="54"/>
                </a:moveTo>
                <a:lnTo>
                  <a:pt x="223" y="54"/>
                </a:lnTo>
                <a:cubicBezTo>
                  <a:pt x="229" y="47"/>
                  <a:pt x="236" y="47"/>
                  <a:pt x="236" y="47"/>
                </a:cubicBezTo>
                <a:cubicBezTo>
                  <a:pt x="243" y="47"/>
                  <a:pt x="250" y="40"/>
                  <a:pt x="243" y="27"/>
                </a:cubicBezTo>
                <a:cubicBezTo>
                  <a:pt x="243" y="27"/>
                  <a:pt x="243" y="27"/>
                  <a:pt x="236" y="27"/>
                </a:cubicBezTo>
                <a:cubicBezTo>
                  <a:pt x="209" y="47"/>
                  <a:pt x="189" y="47"/>
                  <a:pt x="169" y="40"/>
                </a:cubicBezTo>
                <a:cubicBezTo>
                  <a:pt x="155" y="40"/>
                  <a:pt x="148" y="34"/>
                  <a:pt x="135" y="27"/>
                </a:cubicBezTo>
                <a:cubicBezTo>
                  <a:pt x="128" y="27"/>
                  <a:pt x="128" y="20"/>
                  <a:pt x="121" y="20"/>
                </a:cubicBezTo>
                <a:cubicBezTo>
                  <a:pt x="121" y="20"/>
                  <a:pt x="115" y="13"/>
                  <a:pt x="108" y="13"/>
                </a:cubicBezTo>
                <a:cubicBezTo>
                  <a:pt x="101" y="7"/>
                  <a:pt x="88" y="7"/>
                  <a:pt x="67" y="0"/>
                </a:cubicBezTo>
                <a:cubicBezTo>
                  <a:pt x="67" y="13"/>
                  <a:pt x="54" y="20"/>
                  <a:pt x="47" y="27"/>
                </a:cubicBezTo>
                <a:cubicBezTo>
                  <a:pt x="27" y="40"/>
                  <a:pt x="0" y="47"/>
                  <a:pt x="20" y="101"/>
                </a:cubicBezTo>
                <a:cubicBezTo>
                  <a:pt x="27" y="101"/>
                  <a:pt x="40" y="101"/>
                  <a:pt x="47" y="101"/>
                </a:cubicBezTo>
                <a:cubicBezTo>
                  <a:pt x="54" y="101"/>
                  <a:pt x="61" y="101"/>
                  <a:pt x="67" y="101"/>
                </a:cubicBezTo>
                <a:cubicBezTo>
                  <a:pt x="88" y="108"/>
                  <a:pt x="101" y="115"/>
                  <a:pt x="108" y="121"/>
                </a:cubicBezTo>
                <a:cubicBezTo>
                  <a:pt x="115" y="128"/>
                  <a:pt x="121" y="135"/>
                  <a:pt x="121" y="135"/>
                </a:cubicBezTo>
                <a:cubicBezTo>
                  <a:pt x="128" y="142"/>
                  <a:pt x="128" y="142"/>
                  <a:pt x="135" y="148"/>
                </a:cubicBezTo>
                <a:cubicBezTo>
                  <a:pt x="142" y="155"/>
                  <a:pt x="155" y="162"/>
                  <a:pt x="169" y="169"/>
                </a:cubicBezTo>
                <a:cubicBezTo>
                  <a:pt x="175" y="169"/>
                  <a:pt x="189" y="169"/>
                  <a:pt x="196" y="175"/>
                </a:cubicBezTo>
                <a:cubicBezTo>
                  <a:pt x="236" y="115"/>
                  <a:pt x="189" y="67"/>
                  <a:pt x="223" y="5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95" name="Freeform 683"/>
          <p:cNvSpPr>
            <a:spLocks noChangeArrowheads="1"/>
          </p:cNvSpPr>
          <p:nvPr/>
        </p:nvSpPr>
        <p:spPr bwMode="auto">
          <a:xfrm>
            <a:off x="7522369" y="2957513"/>
            <a:ext cx="35719" cy="25400"/>
          </a:xfrm>
          <a:custGeom>
            <a:avLst/>
            <a:gdLst>
              <a:gd name="T0" fmla="*/ 70603 w 136"/>
              <a:gd name="T1" fmla="*/ 10627 h 95"/>
              <a:gd name="T2" fmla="*/ 70603 w 136"/>
              <a:gd name="T3" fmla="*/ 10627 h 95"/>
              <a:gd name="T4" fmla="*/ 70603 w 136"/>
              <a:gd name="T5" fmla="*/ 10627 h 95"/>
              <a:gd name="T6" fmla="*/ 70603 w 136"/>
              <a:gd name="T7" fmla="*/ 10627 h 95"/>
              <a:gd name="T8" fmla="*/ 35563 w 136"/>
              <a:gd name="T9" fmla="*/ 10627 h 95"/>
              <a:gd name="T10" fmla="*/ 3661 w 136"/>
              <a:gd name="T11" fmla="*/ 0 h 95"/>
              <a:gd name="T12" fmla="*/ 35563 w 136"/>
              <a:gd name="T13" fmla="*/ 46759 h 95"/>
              <a:gd name="T14" fmla="*/ 56482 w 136"/>
              <a:gd name="T15" fmla="*/ 49948 h 95"/>
              <a:gd name="T16" fmla="*/ 70603 w 136"/>
              <a:gd name="T17" fmla="*/ 10627 h 9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36" h="95">
                <a:moveTo>
                  <a:pt x="135" y="20"/>
                </a:moveTo>
                <a:lnTo>
                  <a:pt x="135" y="20"/>
                </a:lnTo>
                <a:cubicBezTo>
                  <a:pt x="108" y="27"/>
                  <a:pt x="88" y="27"/>
                  <a:pt x="68" y="20"/>
                </a:cubicBezTo>
                <a:cubicBezTo>
                  <a:pt x="48" y="20"/>
                  <a:pt x="27" y="7"/>
                  <a:pt x="7" y="0"/>
                </a:cubicBezTo>
                <a:cubicBezTo>
                  <a:pt x="0" y="61"/>
                  <a:pt x="27" y="81"/>
                  <a:pt x="68" y="88"/>
                </a:cubicBezTo>
                <a:cubicBezTo>
                  <a:pt x="81" y="94"/>
                  <a:pt x="95" y="94"/>
                  <a:pt x="108" y="94"/>
                </a:cubicBezTo>
                <a:cubicBezTo>
                  <a:pt x="108" y="61"/>
                  <a:pt x="122" y="40"/>
                  <a:pt x="135" y="2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96" name="Freeform 684"/>
          <p:cNvSpPr>
            <a:spLocks noChangeArrowheads="1"/>
          </p:cNvSpPr>
          <p:nvPr/>
        </p:nvSpPr>
        <p:spPr bwMode="auto">
          <a:xfrm>
            <a:off x="8055769" y="2210594"/>
            <a:ext cx="98425" cy="112713"/>
          </a:xfrm>
          <a:custGeom>
            <a:avLst/>
            <a:gdLst>
              <a:gd name="T0" fmla="*/ 161391 w 379"/>
              <a:gd name="T1" fmla="*/ 133461 h 433"/>
              <a:gd name="T2" fmla="*/ 193148 w 379"/>
              <a:gd name="T3" fmla="*/ 119440 h 433"/>
              <a:gd name="T4" fmla="*/ 161391 w 379"/>
              <a:gd name="T5" fmla="*/ 77376 h 433"/>
              <a:gd name="T6" fmla="*/ 161391 w 379"/>
              <a:gd name="T7" fmla="*/ 70106 h 433"/>
              <a:gd name="T8" fmla="*/ 161391 w 379"/>
              <a:gd name="T9" fmla="*/ 31678 h 433"/>
              <a:gd name="T10" fmla="*/ 136922 w 379"/>
              <a:gd name="T11" fmla="*/ 28042 h 433"/>
              <a:gd name="T12" fmla="*/ 94752 w 379"/>
              <a:gd name="T13" fmla="*/ 17656 h 433"/>
              <a:gd name="T14" fmla="*/ 119221 w 379"/>
              <a:gd name="T15" fmla="*/ 94513 h 433"/>
              <a:gd name="T16" fmla="*/ 140566 w 379"/>
              <a:gd name="T17" fmla="*/ 70106 h 433"/>
              <a:gd name="T18" fmla="*/ 140566 w 379"/>
              <a:gd name="T19" fmla="*/ 77376 h 433"/>
              <a:gd name="T20" fmla="*/ 129633 w 379"/>
              <a:gd name="T21" fmla="*/ 136577 h 433"/>
              <a:gd name="T22" fmla="*/ 105164 w 379"/>
              <a:gd name="T23" fmla="*/ 143847 h 433"/>
              <a:gd name="T24" fmla="*/ 91108 w 379"/>
              <a:gd name="T25" fmla="*/ 49334 h 433"/>
              <a:gd name="T26" fmla="*/ 73407 w 379"/>
              <a:gd name="T27" fmla="*/ 35313 h 433"/>
              <a:gd name="T28" fmla="*/ 45293 w 379"/>
              <a:gd name="T29" fmla="*/ 3635 h 433"/>
              <a:gd name="T30" fmla="*/ 42170 w 379"/>
              <a:gd name="T31" fmla="*/ 7270 h 433"/>
              <a:gd name="T32" fmla="*/ 10412 w 379"/>
              <a:gd name="T33" fmla="*/ 7270 h 433"/>
              <a:gd name="T34" fmla="*/ 24469 w 379"/>
              <a:gd name="T35" fmla="*/ 56085 h 433"/>
              <a:gd name="T36" fmla="*/ 0 w 379"/>
              <a:gd name="T37" fmla="*/ 84127 h 433"/>
              <a:gd name="T38" fmla="*/ 45293 w 379"/>
              <a:gd name="T39" fmla="*/ 98149 h 433"/>
              <a:gd name="T40" fmla="*/ 45293 w 379"/>
              <a:gd name="T41" fmla="*/ 129826 h 433"/>
              <a:gd name="T42" fmla="*/ 0 w 379"/>
              <a:gd name="T43" fmla="*/ 210318 h 433"/>
              <a:gd name="T44" fmla="*/ 45293 w 379"/>
              <a:gd name="T45" fmla="*/ 224340 h 433"/>
              <a:gd name="T46" fmla="*/ 66639 w 379"/>
              <a:gd name="T47" fmla="*/ 206683 h 433"/>
              <a:gd name="T48" fmla="*/ 73407 w 379"/>
              <a:gd name="T49" fmla="*/ 213954 h 433"/>
              <a:gd name="T50" fmla="*/ 115576 w 379"/>
              <a:gd name="T51" fmla="*/ 220705 h 433"/>
              <a:gd name="T52" fmla="*/ 115576 w 379"/>
              <a:gd name="T53" fmla="*/ 192662 h 433"/>
              <a:gd name="T54" fmla="*/ 73407 w 379"/>
              <a:gd name="T55" fmla="*/ 168255 h 433"/>
              <a:gd name="T56" fmla="*/ 70283 w 379"/>
              <a:gd name="T57" fmla="*/ 168255 h 433"/>
              <a:gd name="T58" fmla="*/ 73407 w 379"/>
              <a:gd name="T59" fmla="*/ 157869 h 433"/>
              <a:gd name="T60" fmla="*/ 84340 w 379"/>
              <a:gd name="T61" fmla="*/ 157869 h 433"/>
              <a:gd name="T62" fmla="*/ 115576 w 379"/>
              <a:gd name="T63" fmla="*/ 171890 h 433"/>
              <a:gd name="T64" fmla="*/ 136922 w 379"/>
              <a:gd name="T65" fmla="*/ 203568 h 433"/>
              <a:gd name="T66" fmla="*/ 147334 w 379"/>
              <a:gd name="T67" fmla="*/ 206683 h 433"/>
              <a:gd name="T68" fmla="*/ 161391 w 379"/>
              <a:gd name="T69" fmla="*/ 182276 h 433"/>
              <a:gd name="T70" fmla="*/ 161391 w 379"/>
              <a:gd name="T71" fmla="*/ 168255 h 433"/>
              <a:gd name="T72" fmla="*/ 154623 w 379"/>
              <a:gd name="T73" fmla="*/ 133461 h 433"/>
              <a:gd name="T74" fmla="*/ 73407 w 379"/>
              <a:gd name="T75" fmla="*/ 133461 h 433"/>
              <a:gd name="T76" fmla="*/ 73407 w 379"/>
              <a:gd name="T77" fmla="*/ 133461 h 433"/>
              <a:gd name="T78" fmla="*/ 59350 w 379"/>
              <a:gd name="T79" fmla="*/ 94513 h 433"/>
              <a:gd name="T80" fmla="*/ 73407 w 379"/>
              <a:gd name="T81" fmla="*/ 105419 h 433"/>
              <a:gd name="T82" fmla="*/ 73407 w 379"/>
              <a:gd name="T83" fmla="*/ 133461 h 433"/>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379" h="433">
                <a:moveTo>
                  <a:pt x="310" y="257"/>
                </a:moveTo>
                <a:lnTo>
                  <a:pt x="310" y="257"/>
                </a:lnTo>
                <a:cubicBezTo>
                  <a:pt x="317" y="250"/>
                  <a:pt x="324" y="243"/>
                  <a:pt x="344" y="236"/>
                </a:cubicBezTo>
                <a:cubicBezTo>
                  <a:pt x="351" y="236"/>
                  <a:pt x="364" y="236"/>
                  <a:pt x="371" y="230"/>
                </a:cubicBezTo>
                <a:cubicBezTo>
                  <a:pt x="378" y="196"/>
                  <a:pt x="364" y="176"/>
                  <a:pt x="344" y="169"/>
                </a:cubicBezTo>
                <a:cubicBezTo>
                  <a:pt x="330" y="162"/>
                  <a:pt x="317" y="155"/>
                  <a:pt x="310" y="149"/>
                </a:cubicBezTo>
                <a:cubicBezTo>
                  <a:pt x="297" y="149"/>
                  <a:pt x="283" y="142"/>
                  <a:pt x="276" y="135"/>
                </a:cubicBezTo>
                <a:cubicBezTo>
                  <a:pt x="290" y="135"/>
                  <a:pt x="297" y="142"/>
                  <a:pt x="310" y="135"/>
                </a:cubicBezTo>
                <a:cubicBezTo>
                  <a:pt x="330" y="135"/>
                  <a:pt x="344" y="122"/>
                  <a:pt x="330" y="54"/>
                </a:cubicBezTo>
                <a:cubicBezTo>
                  <a:pt x="324" y="61"/>
                  <a:pt x="317" y="61"/>
                  <a:pt x="310" y="61"/>
                </a:cubicBezTo>
                <a:cubicBezTo>
                  <a:pt x="297" y="61"/>
                  <a:pt x="283" y="61"/>
                  <a:pt x="270" y="61"/>
                </a:cubicBezTo>
                <a:cubicBezTo>
                  <a:pt x="270" y="54"/>
                  <a:pt x="263" y="54"/>
                  <a:pt x="263" y="54"/>
                </a:cubicBezTo>
                <a:cubicBezTo>
                  <a:pt x="249" y="47"/>
                  <a:pt x="236" y="41"/>
                  <a:pt x="222" y="41"/>
                </a:cubicBezTo>
                <a:cubicBezTo>
                  <a:pt x="209" y="34"/>
                  <a:pt x="195" y="34"/>
                  <a:pt x="182" y="34"/>
                </a:cubicBezTo>
                <a:cubicBezTo>
                  <a:pt x="202" y="74"/>
                  <a:pt x="195" y="142"/>
                  <a:pt x="222" y="169"/>
                </a:cubicBezTo>
                <a:cubicBezTo>
                  <a:pt x="222" y="176"/>
                  <a:pt x="229" y="176"/>
                  <a:pt x="229" y="182"/>
                </a:cubicBezTo>
                <a:cubicBezTo>
                  <a:pt x="236" y="149"/>
                  <a:pt x="243" y="135"/>
                  <a:pt x="263" y="135"/>
                </a:cubicBezTo>
                <a:lnTo>
                  <a:pt x="270" y="135"/>
                </a:lnTo>
                <a:cubicBezTo>
                  <a:pt x="276" y="135"/>
                  <a:pt x="276" y="135"/>
                  <a:pt x="276" y="135"/>
                </a:cubicBezTo>
                <a:cubicBezTo>
                  <a:pt x="276" y="142"/>
                  <a:pt x="270" y="142"/>
                  <a:pt x="270" y="149"/>
                </a:cubicBezTo>
                <a:cubicBezTo>
                  <a:pt x="270" y="162"/>
                  <a:pt x="263" y="176"/>
                  <a:pt x="263" y="189"/>
                </a:cubicBezTo>
                <a:cubicBezTo>
                  <a:pt x="249" y="209"/>
                  <a:pt x="243" y="230"/>
                  <a:pt x="249" y="263"/>
                </a:cubicBezTo>
                <a:cubicBezTo>
                  <a:pt x="236" y="263"/>
                  <a:pt x="229" y="263"/>
                  <a:pt x="222" y="270"/>
                </a:cubicBezTo>
                <a:cubicBezTo>
                  <a:pt x="216" y="270"/>
                  <a:pt x="209" y="270"/>
                  <a:pt x="202" y="277"/>
                </a:cubicBezTo>
                <a:cubicBezTo>
                  <a:pt x="202" y="196"/>
                  <a:pt x="168" y="176"/>
                  <a:pt x="195" y="108"/>
                </a:cubicBezTo>
                <a:cubicBezTo>
                  <a:pt x="189" y="108"/>
                  <a:pt x="182" y="101"/>
                  <a:pt x="175" y="95"/>
                </a:cubicBezTo>
                <a:cubicBezTo>
                  <a:pt x="162" y="88"/>
                  <a:pt x="155" y="81"/>
                  <a:pt x="141" y="74"/>
                </a:cubicBezTo>
                <a:cubicBezTo>
                  <a:pt x="141" y="68"/>
                  <a:pt x="141" y="68"/>
                  <a:pt x="141" y="68"/>
                </a:cubicBezTo>
                <a:cubicBezTo>
                  <a:pt x="135" y="68"/>
                  <a:pt x="135" y="61"/>
                  <a:pt x="128" y="54"/>
                </a:cubicBezTo>
                <a:cubicBezTo>
                  <a:pt x="141" y="27"/>
                  <a:pt x="141" y="7"/>
                  <a:pt x="87" y="7"/>
                </a:cubicBezTo>
                <a:cubicBezTo>
                  <a:pt x="87" y="7"/>
                  <a:pt x="87" y="7"/>
                  <a:pt x="81" y="7"/>
                </a:cubicBezTo>
                <a:lnTo>
                  <a:pt x="81" y="14"/>
                </a:lnTo>
                <a:cubicBezTo>
                  <a:pt x="67" y="0"/>
                  <a:pt x="47" y="0"/>
                  <a:pt x="27" y="7"/>
                </a:cubicBezTo>
                <a:cubicBezTo>
                  <a:pt x="27" y="7"/>
                  <a:pt x="20" y="7"/>
                  <a:pt x="20" y="14"/>
                </a:cubicBezTo>
                <a:cubicBezTo>
                  <a:pt x="20" y="27"/>
                  <a:pt x="20" y="34"/>
                  <a:pt x="27" y="47"/>
                </a:cubicBezTo>
                <a:cubicBezTo>
                  <a:pt x="27" y="74"/>
                  <a:pt x="40" y="95"/>
                  <a:pt x="47" y="108"/>
                </a:cubicBezTo>
                <a:cubicBezTo>
                  <a:pt x="40" y="115"/>
                  <a:pt x="33" y="115"/>
                  <a:pt x="27" y="122"/>
                </a:cubicBezTo>
                <a:cubicBezTo>
                  <a:pt x="13" y="128"/>
                  <a:pt x="0" y="142"/>
                  <a:pt x="0" y="162"/>
                </a:cubicBezTo>
                <a:cubicBezTo>
                  <a:pt x="6" y="155"/>
                  <a:pt x="13" y="155"/>
                  <a:pt x="27" y="155"/>
                </a:cubicBezTo>
                <a:cubicBezTo>
                  <a:pt x="54" y="155"/>
                  <a:pt x="81" y="169"/>
                  <a:pt x="87" y="189"/>
                </a:cubicBezTo>
                <a:cubicBezTo>
                  <a:pt x="94" y="189"/>
                  <a:pt x="94" y="203"/>
                  <a:pt x="101" y="209"/>
                </a:cubicBezTo>
                <a:cubicBezTo>
                  <a:pt x="101" y="223"/>
                  <a:pt x="94" y="236"/>
                  <a:pt x="87" y="250"/>
                </a:cubicBezTo>
                <a:cubicBezTo>
                  <a:pt x="81" y="284"/>
                  <a:pt x="47" y="311"/>
                  <a:pt x="27" y="344"/>
                </a:cubicBezTo>
                <a:cubicBezTo>
                  <a:pt x="13" y="365"/>
                  <a:pt x="6" y="385"/>
                  <a:pt x="0" y="405"/>
                </a:cubicBezTo>
                <a:cubicBezTo>
                  <a:pt x="6" y="412"/>
                  <a:pt x="13" y="419"/>
                  <a:pt x="27" y="419"/>
                </a:cubicBezTo>
                <a:cubicBezTo>
                  <a:pt x="40" y="425"/>
                  <a:pt x="67" y="432"/>
                  <a:pt x="87" y="432"/>
                </a:cubicBezTo>
                <a:cubicBezTo>
                  <a:pt x="101" y="432"/>
                  <a:pt x="114" y="432"/>
                  <a:pt x="121" y="432"/>
                </a:cubicBezTo>
                <a:cubicBezTo>
                  <a:pt x="128" y="419"/>
                  <a:pt x="128" y="405"/>
                  <a:pt x="128" y="398"/>
                </a:cubicBezTo>
                <a:cubicBezTo>
                  <a:pt x="135" y="405"/>
                  <a:pt x="135" y="412"/>
                  <a:pt x="141" y="412"/>
                </a:cubicBezTo>
                <a:cubicBezTo>
                  <a:pt x="155" y="419"/>
                  <a:pt x="162" y="425"/>
                  <a:pt x="175" y="425"/>
                </a:cubicBezTo>
                <a:cubicBezTo>
                  <a:pt x="189" y="432"/>
                  <a:pt x="202" y="432"/>
                  <a:pt x="222" y="425"/>
                </a:cubicBezTo>
                <a:lnTo>
                  <a:pt x="229" y="425"/>
                </a:lnTo>
                <a:cubicBezTo>
                  <a:pt x="229" y="405"/>
                  <a:pt x="229" y="392"/>
                  <a:pt x="222" y="371"/>
                </a:cubicBezTo>
                <a:cubicBezTo>
                  <a:pt x="216" y="351"/>
                  <a:pt x="195" y="338"/>
                  <a:pt x="175" y="331"/>
                </a:cubicBezTo>
                <a:cubicBezTo>
                  <a:pt x="168" y="331"/>
                  <a:pt x="155" y="324"/>
                  <a:pt x="141" y="324"/>
                </a:cubicBezTo>
                <a:lnTo>
                  <a:pt x="135" y="324"/>
                </a:lnTo>
                <a:cubicBezTo>
                  <a:pt x="135" y="317"/>
                  <a:pt x="135" y="311"/>
                  <a:pt x="135" y="304"/>
                </a:cubicBezTo>
                <a:cubicBezTo>
                  <a:pt x="141" y="304"/>
                  <a:pt x="141" y="304"/>
                  <a:pt x="141" y="304"/>
                </a:cubicBezTo>
                <a:cubicBezTo>
                  <a:pt x="162" y="304"/>
                  <a:pt x="162" y="304"/>
                  <a:pt x="162" y="304"/>
                </a:cubicBezTo>
                <a:cubicBezTo>
                  <a:pt x="175" y="311"/>
                  <a:pt x="175" y="311"/>
                  <a:pt x="175" y="311"/>
                </a:cubicBezTo>
                <a:cubicBezTo>
                  <a:pt x="189" y="317"/>
                  <a:pt x="209" y="324"/>
                  <a:pt x="222" y="331"/>
                </a:cubicBezTo>
                <a:lnTo>
                  <a:pt x="229" y="331"/>
                </a:lnTo>
                <a:cubicBezTo>
                  <a:pt x="236" y="358"/>
                  <a:pt x="243" y="385"/>
                  <a:pt x="263" y="392"/>
                </a:cubicBezTo>
                <a:cubicBezTo>
                  <a:pt x="263" y="398"/>
                  <a:pt x="270" y="398"/>
                  <a:pt x="270" y="398"/>
                </a:cubicBezTo>
                <a:cubicBezTo>
                  <a:pt x="276" y="398"/>
                  <a:pt x="276" y="398"/>
                  <a:pt x="283" y="398"/>
                </a:cubicBezTo>
                <a:cubicBezTo>
                  <a:pt x="276" y="385"/>
                  <a:pt x="276" y="365"/>
                  <a:pt x="276" y="344"/>
                </a:cubicBezTo>
                <a:cubicBezTo>
                  <a:pt x="290" y="344"/>
                  <a:pt x="297" y="351"/>
                  <a:pt x="310" y="351"/>
                </a:cubicBezTo>
                <a:cubicBezTo>
                  <a:pt x="310" y="344"/>
                  <a:pt x="310" y="331"/>
                  <a:pt x="310" y="324"/>
                </a:cubicBezTo>
                <a:cubicBezTo>
                  <a:pt x="303" y="311"/>
                  <a:pt x="297" y="304"/>
                  <a:pt x="290" y="290"/>
                </a:cubicBezTo>
                <a:cubicBezTo>
                  <a:pt x="297" y="277"/>
                  <a:pt x="297" y="270"/>
                  <a:pt x="297" y="257"/>
                </a:cubicBezTo>
                <a:cubicBezTo>
                  <a:pt x="303" y="257"/>
                  <a:pt x="303" y="257"/>
                  <a:pt x="310" y="257"/>
                </a:cubicBezTo>
                <a:close/>
                <a:moveTo>
                  <a:pt x="141" y="257"/>
                </a:moveTo>
                <a:lnTo>
                  <a:pt x="141" y="257"/>
                </a:lnTo>
                <a:lnTo>
                  <a:pt x="135" y="257"/>
                </a:lnTo>
                <a:cubicBezTo>
                  <a:pt x="128" y="230"/>
                  <a:pt x="128" y="209"/>
                  <a:pt x="114" y="182"/>
                </a:cubicBezTo>
                <a:cubicBezTo>
                  <a:pt x="128" y="189"/>
                  <a:pt x="135" y="196"/>
                  <a:pt x="141" y="203"/>
                </a:cubicBezTo>
                <a:cubicBezTo>
                  <a:pt x="155" y="209"/>
                  <a:pt x="162" y="223"/>
                  <a:pt x="175" y="230"/>
                </a:cubicBezTo>
                <a:cubicBezTo>
                  <a:pt x="175" y="257"/>
                  <a:pt x="162" y="257"/>
                  <a:pt x="141" y="257"/>
                </a:cubicBezTo>
                <a:close/>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97" name="Freeform 685"/>
          <p:cNvSpPr>
            <a:spLocks noChangeArrowheads="1"/>
          </p:cNvSpPr>
          <p:nvPr/>
        </p:nvSpPr>
        <p:spPr bwMode="auto">
          <a:xfrm>
            <a:off x="8116888" y="2179638"/>
            <a:ext cx="23019" cy="35719"/>
          </a:xfrm>
          <a:custGeom>
            <a:avLst/>
            <a:gdLst>
              <a:gd name="T0" fmla="*/ 17530 w 89"/>
              <a:gd name="T1" fmla="*/ 0 h 136"/>
              <a:gd name="T2" fmla="*/ 17530 w 89"/>
              <a:gd name="T3" fmla="*/ 0 h 136"/>
              <a:gd name="T4" fmla="*/ 13921 w 89"/>
              <a:gd name="T5" fmla="*/ 3138 h 136"/>
              <a:gd name="T6" fmla="*/ 6703 w 89"/>
              <a:gd name="T7" fmla="*/ 3138 h 136"/>
              <a:gd name="T8" fmla="*/ 13921 w 89"/>
              <a:gd name="T9" fmla="*/ 56484 h 136"/>
              <a:gd name="T10" fmla="*/ 17530 w 89"/>
              <a:gd name="T11" fmla="*/ 63283 h 136"/>
              <a:gd name="T12" fmla="*/ 38153 w 89"/>
              <a:gd name="T13" fmla="*/ 66944 h 136"/>
              <a:gd name="T14" fmla="*/ 45371 w 89"/>
              <a:gd name="T15" fmla="*/ 56484 h 136"/>
              <a:gd name="T16" fmla="*/ 38153 w 89"/>
              <a:gd name="T17" fmla="*/ 56484 h 136"/>
              <a:gd name="T18" fmla="*/ 17530 w 89"/>
              <a:gd name="T19" fmla="*/ 0 h 13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9" h="136">
                <a:moveTo>
                  <a:pt x="34" y="0"/>
                </a:moveTo>
                <a:lnTo>
                  <a:pt x="34" y="0"/>
                </a:lnTo>
                <a:cubicBezTo>
                  <a:pt x="34" y="0"/>
                  <a:pt x="27" y="0"/>
                  <a:pt x="27" y="6"/>
                </a:cubicBezTo>
                <a:cubicBezTo>
                  <a:pt x="20" y="6"/>
                  <a:pt x="13" y="6"/>
                  <a:pt x="13" y="6"/>
                </a:cubicBezTo>
                <a:cubicBezTo>
                  <a:pt x="0" y="40"/>
                  <a:pt x="7" y="81"/>
                  <a:pt x="27" y="108"/>
                </a:cubicBezTo>
                <a:cubicBezTo>
                  <a:pt x="27" y="114"/>
                  <a:pt x="34" y="121"/>
                  <a:pt x="34" y="121"/>
                </a:cubicBezTo>
                <a:cubicBezTo>
                  <a:pt x="47" y="135"/>
                  <a:pt x="61" y="135"/>
                  <a:pt x="74" y="128"/>
                </a:cubicBezTo>
                <a:cubicBezTo>
                  <a:pt x="74" y="121"/>
                  <a:pt x="81" y="114"/>
                  <a:pt x="88" y="108"/>
                </a:cubicBezTo>
                <a:cubicBezTo>
                  <a:pt x="81" y="108"/>
                  <a:pt x="74" y="108"/>
                  <a:pt x="74" y="108"/>
                </a:cubicBezTo>
                <a:cubicBezTo>
                  <a:pt x="40" y="87"/>
                  <a:pt x="88" y="0"/>
                  <a:pt x="34"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98" name="Freeform 686"/>
          <p:cNvSpPr>
            <a:spLocks noChangeArrowheads="1"/>
          </p:cNvSpPr>
          <p:nvPr/>
        </p:nvSpPr>
        <p:spPr bwMode="auto">
          <a:xfrm>
            <a:off x="8081963" y="2660650"/>
            <a:ext cx="23019" cy="33338"/>
          </a:xfrm>
          <a:custGeom>
            <a:avLst/>
            <a:gdLst>
              <a:gd name="T0" fmla="*/ 20623 w 89"/>
              <a:gd name="T1" fmla="*/ 3611 h 129"/>
              <a:gd name="T2" fmla="*/ 20623 w 89"/>
              <a:gd name="T3" fmla="*/ 3611 h 129"/>
              <a:gd name="T4" fmla="*/ 20623 w 89"/>
              <a:gd name="T5" fmla="*/ 3611 h 129"/>
              <a:gd name="T6" fmla="*/ 17530 w 89"/>
              <a:gd name="T7" fmla="*/ 0 h 129"/>
              <a:gd name="T8" fmla="*/ 20623 w 89"/>
              <a:gd name="T9" fmla="*/ 59319 h 129"/>
              <a:gd name="T10" fmla="*/ 20623 w 89"/>
              <a:gd name="T11" fmla="*/ 59319 h 129"/>
              <a:gd name="T12" fmla="*/ 38153 w 89"/>
              <a:gd name="T13" fmla="*/ 66025 h 129"/>
              <a:gd name="T14" fmla="*/ 41762 w 89"/>
              <a:gd name="T15" fmla="*/ 66025 h 129"/>
              <a:gd name="T16" fmla="*/ 38153 w 89"/>
              <a:gd name="T17" fmla="*/ 17538 h 129"/>
              <a:gd name="T18" fmla="*/ 20623 w 89"/>
              <a:gd name="T19" fmla="*/ 3611 h 12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9" h="129">
                <a:moveTo>
                  <a:pt x="40" y="7"/>
                </a:moveTo>
                <a:lnTo>
                  <a:pt x="40" y="7"/>
                </a:lnTo>
                <a:cubicBezTo>
                  <a:pt x="40" y="0"/>
                  <a:pt x="34" y="0"/>
                  <a:pt x="34" y="0"/>
                </a:cubicBezTo>
                <a:cubicBezTo>
                  <a:pt x="0" y="27"/>
                  <a:pt x="0" y="94"/>
                  <a:pt x="40" y="115"/>
                </a:cubicBezTo>
                <a:cubicBezTo>
                  <a:pt x="54" y="121"/>
                  <a:pt x="61" y="128"/>
                  <a:pt x="74" y="128"/>
                </a:cubicBezTo>
                <a:lnTo>
                  <a:pt x="81" y="128"/>
                </a:lnTo>
                <a:cubicBezTo>
                  <a:pt x="81" y="88"/>
                  <a:pt x="88" y="54"/>
                  <a:pt x="74" y="34"/>
                </a:cubicBezTo>
                <a:cubicBezTo>
                  <a:pt x="67" y="20"/>
                  <a:pt x="61" y="7"/>
                  <a:pt x="40" y="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3999" name="Freeform 687"/>
          <p:cNvSpPr>
            <a:spLocks noChangeArrowheads="1"/>
          </p:cNvSpPr>
          <p:nvPr/>
        </p:nvSpPr>
        <p:spPr bwMode="auto">
          <a:xfrm>
            <a:off x="7566819" y="2269332"/>
            <a:ext cx="41275" cy="40481"/>
          </a:xfrm>
          <a:custGeom>
            <a:avLst/>
            <a:gdLst>
              <a:gd name="T0" fmla="*/ 35774 w 157"/>
              <a:gd name="T1" fmla="*/ 0 h 156"/>
              <a:gd name="T2" fmla="*/ 35774 w 157"/>
              <a:gd name="T3" fmla="*/ 0 h 156"/>
              <a:gd name="T4" fmla="*/ 24726 w 157"/>
              <a:gd name="T5" fmla="*/ 3603 h 156"/>
              <a:gd name="T6" fmla="*/ 17887 w 157"/>
              <a:gd name="T7" fmla="*/ 3603 h 156"/>
              <a:gd name="T8" fmla="*/ 14204 w 157"/>
              <a:gd name="T9" fmla="*/ 3603 h 156"/>
              <a:gd name="T10" fmla="*/ 0 w 157"/>
              <a:gd name="T11" fmla="*/ 27798 h 156"/>
              <a:gd name="T12" fmla="*/ 17887 w 157"/>
              <a:gd name="T13" fmla="*/ 65892 h 156"/>
              <a:gd name="T14" fmla="*/ 24726 w 157"/>
              <a:gd name="T15" fmla="*/ 69496 h 156"/>
              <a:gd name="T16" fmla="*/ 35774 w 157"/>
              <a:gd name="T17" fmla="*/ 73099 h 156"/>
              <a:gd name="T18" fmla="*/ 46296 w 157"/>
              <a:gd name="T19" fmla="*/ 76188 h 156"/>
              <a:gd name="T20" fmla="*/ 82070 w 157"/>
              <a:gd name="T21" fmla="*/ 79791 h 156"/>
              <a:gd name="T22" fmla="*/ 46296 w 157"/>
              <a:gd name="T23" fmla="*/ 3603 h 156"/>
              <a:gd name="T24" fmla="*/ 35774 w 157"/>
              <a:gd name="T25" fmla="*/ 0 h 15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57" h="156">
                <a:moveTo>
                  <a:pt x="68" y="0"/>
                </a:moveTo>
                <a:lnTo>
                  <a:pt x="68" y="0"/>
                </a:lnTo>
                <a:cubicBezTo>
                  <a:pt x="61" y="0"/>
                  <a:pt x="54" y="0"/>
                  <a:pt x="47" y="7"/>
                </a:cubicBezTo>
                <a:cubicBezTo>
                  <a:pt x="41" y="7"/>
                  <a:pt x="41" y="7"/>
                  <a:pt x="34" y="7"/>
                </a:cubicBezTo>
                <a:cubicBezTo>
                  <a:pt x="34" y="7"/>
                  <a:pt x="34" y="7"/>
                  <a:pt x="27" y="7"/>
                </a:cubicBezTo>
                <a:cubicBezTo>
                  <a:pt x="20" y="27"/>
                  <a:pt x="27" y="54"/>
                  <a:pt x="0" y="54"/>
                </a:cubicBezTo>
                <a:cubicBezTo>
                  <a:pt x="0" y="88"/>
                  <a:pt x="14" y="115"/>
                  <a:pt x="34" y="128"/>
                </a:cubicBezTo>
                <a:cubicBezTo>
                  <a:pt x="41" y="128"/>
                  <a:pt x="41" y="128"/>
                  <a:pt x="47" y="135"/>
                </a:cubicBezTo>
                <a:cubicBezTo>
                  <a:pt x="54" y="135"/>
                  <a:pt x="61" y="142"/>
                  <a:pt x="68" y="142"/>
                </a:cubicBezTo>
                <a:cubicBezTo>
                  <a:pt x="75" y="142"/>
                  <a:pt x="81" y="148"/>
                  <a:pt x="88" y="148"/>
                </a:cubicBezTo>
                <a:cubicBezTo>
                  <a:pt x="108" y="148"/>
                  <a:pt x="129" y="155"/>
                  <a:pt x="156" y="155"/>
                </a:cubicBezTo>
                <a:cubicBezTo>
                  <a:pt x="156" y="81"/>
                  <a:pt x="149" y="20"/>
                  <a:pt x="88" y="7"/>
                </a:cubicBezTo>
                <a:cubicBezTo>
                  <a:pt x="81" y="7"/>
                  <a:pt x="75" y="0"/>
                  <a:pt x="68"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03" name="Freeform 691"/>
          <p:cNvSpPr>
            <a:spLocks noChangeArrowheads="1"/>
          </p:cNvSpPr>
          <p:nvPr/>
        </p:nvSpPr>
        <p:spPr bwMode="auto">
          <a:xfrm>
            <a:off x="7544594" y="2425700"/>
            <a:ext cx="34925" cy="26194"/>
          </a:xfrm>
          <a:custGeom>
            <a:avLst/>
            <a:gdLst>
              <a:gd name="T0" fmla="*/ 42361 w 136"/>
              <a:gd name="T1" fmla="*/ 48634 h 102"/>
              <a:gd name="T2" fmla="*/ 42361 w 136"/>
              <a:gd name="T3" fmla="*/ 48634 h 102"/>
              <a:gd name="T4" fmla="*/ 63802 w 136"/>
              <a:gd name="T5" fmla="*/ 38286 h 102"/>
              <a:gd name="T6" fmla="*/ 67463 w 136"/>
              <a:gd name="T7" fmla="*/ 13969 h 102"/>
              <a:gd name="T8" fmla="*/ 63802 w 136"/>
              <a:gd name="T9" fmla="*/ 13969 h 102"/>
              <a:gd name="T10" fmla="*/ 42361 w 136"/>
              <a:gd name="T11" fmla="*/ 6726 h 102"/>
              <a:gd name="T12" fmla="*/ 28240 w 136"/>
              <a:gd name="T13" fmla="*/ 0 h 102"/>
              <a:gd name="T14" fmla="*/ 14120 w 136"/>
              <a:gd name="T15" fmla="*/ 0 h 102"/>
              <a:gd name="T16" fmla="*/ 3661 w 136"/>
              <a:gd name="T17" fmla="*/ 38286 h 102"/>
              <a:gd name="T18" fmla="*/ 28240 w 136"/>
              <a:gd name="T19" fmla="*/ 48634 h 102"/>
              <a:gd name="T20" fmla="*/ 42361 w 136"/>
              <a:gd name="T21" fmla="*/ 48634 h 10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36" h="102">
                <a:moveTo>
                  <a:pt x="81" y="94"/>
                </a:moveTo>
                <a:lnTo>
                  <a:pt x="81" y="94"/>
                </a:lnTo>
                <a:cubicBezTo>
                  <a:pt x="102" y="94"/>
                  <a:pt x="115" y="88"/>
                  <a:pt x="122" y="74"/>
                </a:cubicBezTo>
                <a:cubicBezTo>
                  <a:pt x="135" y="61"/>
                  <a:pt x="135" y="47"/>
                  <a:pt x="129" y="27"/>
                </a:cubicBezTo>
                <a:cubicBezTo>
                  <a:pt x="129" y="27"/>
                  <a:pt x="129" y="27"/>
                  <a:pt x="122" y="27"/>
                </a:cubicBezTo>
                <a:cubicBezTo>
                  <a:pt x="108" y="27"/>
                  <a:pt x="95" y="20"/>
                  <a:pt x="81" y="13"/>
                </a:cubicBezTo>
                <a:cubicBezTo>
                  <a:pt x="75" y="13"/>
                  <a:pt x="68" y="7"/>
                  <a:pt x="54" y="0"/>
                </a:cubicBezTo>
                <a:cubicBezTo>
                  <a:pt x="48" y="0"/>
                  <a:pt x="41" y="0"/>
                  <a:pt x="27" y="0"/>
                </a:cubicBezTo>
                <a:cubicBezTo>
                  <a:pt x="27" y="34"/>
                  <a:pt x="0" y="34"/>
                  <a:pt x="7" y="74"/>
                </a:cubicBezTo>
                <a:cubicBezTo>
                  <a:pt x="14" y="88"/>
                  <a:pt x="34" y="94"/>
                  <a:pt x="54" y="94"/>
                </a:cubicBezTo>
                <a:cubicBezTo>
                  <a:pt x="61" y="101"/>
                  <a:pt x="75" y="101"/>
                  <a:pt x="81" y="9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04" name="Freeform 692"/>
          <p:cNvSpPr>
            <a:spLocks noChangeArrowheads="1"/>
          </p:cNvSpPr>
          <p:nvPr/>
        </p:nvSpPr>
        <p:spPr bwMode="auto">
          <a:xfrm>
            <a:off x="7623175" y="2302669"/>
            <a:ext cx="30163" cy="38894"/>
          </a:xfrm>
          <a:custGeom>
            <a:avLst/>
            <a:gdLst>
              <a:gd name="T0" fmla="*/ 41654 w 116"/>
              <a:gd name="T1" fmla="*/ 52529 h 150"/>
              <a:gd name="T2" fmla="*/ 41654 w 116"/>
              <a:gd name="T3" fmla="*/ 52529 h 150"/>
              <a:gd name="T4" fmla="*/ 13885 w 116"/>
              <a:gd name="T5" fmla="*/ 3641 h 150"/>
              <a:gd name="T6" fmla="*/ 7200 w 116"/>
              <a:gd name="T7" fmla="*/ 0 h 150"/>
              <a:gd name="T8" fmla="*/ 13885 w 116"/>
              <a:gd name="T9" fmla="*/ 59810 h 150"/>
              <a:gd name="T10" fmla="*/ 41654 w 116"/>
              <a:gd name="T11" fmla="*/ 73852 h 150"/>
              <a:gd name="T12" fmla="*/ 59139 w 116"/>
              <a:gd name="T13" fmla="*/ 52529 h 150"/>
              <a:gd name="T14" fmla="*/ 41654 w 116"/>
              <a:gd name="T15" fmla="*/ 52529 h 15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16" h="150">
                <a:moveTo>
                  <a:pt x="81" y="101"/>
                </a:moveTo>
                <a:lnTo>
                  <a:pt x="81" y="101"/>
                </a:lnTo>
                <a:cubicBezTo>
                  <a:pt x="48" y="88"/>
                  <a:pt x="54" y="27"/>
                  <a:pt x="27" y="7"/>
                </a:cubicBezTo>
                <a:cubicBezTo>
                  <a:pt x="27" y="7"/>
                  <a:pt x="21" y="0"/>
                  <a:pt x="14" y="0"/>
                </a:cubicBezTo>
                <a:cubicBezTo>
                  <a:pt x="0" y="41"/>
                  <a:pt x="14" y="88"/>
                  <a:pt x="27" y="115"/>
                </a:cubicBezTo>
                <a:cubicBezTo>
                  <a:pt x="48" y="142"/>
                  <a:pt x="68" y="149"/>
                  <a:pt x="81" y="142"/>
                </a:cubicBezTo>
                <a:cubicBezTo>
                  <a:pt x="95" y="135"/>
                  <a:pt x="102" y="122"/>
                  <a:pt x="115" y="101"/>
                </a:cubicBezTo>
                <a:cubicBezTo>
                  <a:pt x="102" y="101"/>
                  <a:pt x="88" y="101"/>
                  <a:pt x="81" y="10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05" name="Freeform 693"/>
          <p:cNvSpPr>
            <a:spLocks noChangeArrowheads="1"/>
          </p:cNvSpPr>
          <p:nvPr/>
        </p:nvSpPr>
        <p:spPr bwMode="auto">
          <a:xfrm>
            <a:off x="7781925" y="2820194"/>
            <a:ext cx="36513" cy="28575"/>
          </a:xfrm>
          <a:custGeom>
            <a:avLst/>
            <a:gdLst>
              <a:gd name="T0" fmla="*/ 55449 w 143"/>
              <a:gd name="T1" fmla="*/ 7367 h 109"/>
              <a:gd name="T2" fmla="*/ 55449 w 143"/>
              <a:gd name="T3" fmla="*/ 7367 h 109"/>
              <a:gd name="T4" fmla="*/ 24131 w 143"/>
              <a:gd name="T5" fmla="*/ 3684 h 109"/>
              <a:gd name="T6" fmla="*/ 3594 w 143"/>
              <a:gd name="T7" fmla="*/ 14209 h 109"/>
              <a:gd name="T8" fmla="*/ 24131 w 143"/>
              <a:gd name="T9" fmla="*/ 53677 h 109"/>
              <a:gd name="T10" fmla="*/ 55449 w 143"/>
              <a:gd name="T11" fmla="*/ 53677 h 109"/>
              <a:gd name="T12" fmla="*/ 69312 w 143"/>
              <a:gd name="T13" fmla="*/ 53677 h 109"/>
              <a:gd name="T14" fmla="*/ 55449 w 143"/>
              <a:gd name="T15" fmla="*/ 7367 h 10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43" h="109">
                <a:moveTo>
                  <a:pt x="108" y="14"/>
                </a:moveTo>
                <a:lnTo>
                  <a:pt x="108" y="14"/>
                </a:lnTo>
                <a:cubicBezTo>
                  <a:pt x="88" y="7"/>
                  <a:pt x="68" y="0"/>
                  <a:pt x="47" y="7"/>
                </a:cubicBezTo>
                <a:cubicBezTo>
                  <a:pt x="34" y="14"/>
                  <a:pt x="20" y="21"/>
                  <a:pt x="7" y="27"/>
                </a:cubicBezTo>
                <a:cubicBezTo>
                  <a:pt x="0" y="75"/>
                  <a:pt x="20" y="95"/>
                  <a:pt x="47" y="102"/>
                </a:cubicBezTo>
                <a:cubicBezTo>
                  <a:pt x="68" y="102"/>
                  <a:pt x="88" y="108"/>
                  <a:pt x="108" y="102"/>
                </a:cubicBezTo>
                <a:cubicBezTo>
                  <a:pt x="115" y="102"/>
                  <a:pt x="122" y="102"/>
                  <a:pt x="135" y="102"/>
                </a:cubicBezTo>
                <a:cubicBezTo>
                  <a:pt x="142" y="61"/>
                  <a:pt x="128" y="27"/>
                  <a:pt x="108" y="1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06" name="Freeform 694"/>
          <p:cNvSpPr>
            <a:spLocks noChangeArrowheads="1"/>
          </p:cNvSpPr>
          <p:nvPr/>
        </p:nvSpPr>
        <p:spPr bwMode="auto">
          <a:xfrm>
            <a:off x="7687469" y="2868613"/>
            <a:ext cx="35719" cy="31750"/>
          </a:xfrm>
          <a:custGeom>
            <a:avLst/>
            <a:gdLst>
              <a:gd name="T0" fmla="*/ 66942 w 136"/>
              <a:gd name="T1" fmla="*/ 10532 h 122"/>
              <a:gd name="T2" fmla="*/ 66942 w 136"/>
              <a:gd name="T3" fmla="*/ 10532 h 122"/>
              <a:gd name="T4" fmla="*/ 52822 w 136"/>
              <a:gd name="T5" fmla="*/ 14218 h 122"/>
              <a:gd name="T6" fmla="*/ 38701 w 136"/>
              <a:gd name="T7" fmla="*/ 10532 h 122"/>
              <a:gd name="T8" fmla="*/ 31902 w 136"/>
              <a:gd name="T9" fmla="*/ 10532 h 122"/>
              <a:gd name="T10" fmla="*/ 24580 w 136"/>
              <a:gd name="T11" fmla="*/ 10532 h 122"/>
              <a:gd name="T12" fmla="*/ 0 w 136"/>
              <a:gd name="T13" fmla="*/ 0 h 122"/>
              <a:gd name="T14" fmla="*/ 0 w 136"/>
              <a:gd name="T15" fmla="*/ 49500 h 122"/>
              <a:gd name="T16" fmla="*/ 24580 w 136"/>
              <a:gd name="T17" fmla="*/ 49500 h 122"/>
              <a:gd name="T18" fmla="*/ 31902 w 136"/>
              <a:gd name="T19" fmla="*/ 53186 h 122"/>
              <a:gd name="T20" fmla="*/ 38701 w 136"/>
              <a:gd name="T21" fmla="*/ 56873 h 122"/>
              <a:gd name="T22" fmla="*/ 52822 w 136"/>
              <a:gd name="T23" fmla="*/ 63718 h 122"/>
              <a:gd name="T24" fmla="*/ 66942 w 136"/>
              <a:gd name="T25" fmla="*/ 49500 h 122"/>
              <a:gd name="T26" fmla="*/ 66942 w 136"/>
              <a:gd name="T27" fmla="*/ 10532 h 12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36" h="122">
                <a:moveTo>
                  <a:pt x="128" y="20"/>
                </a:moveTo>
                <a:lnTo>
                  <a:pt x="128" y="20"/>
                </a:lnTo>
                <a:cubicBezTo>
                  <a:pt x="122" y="20"/>
                  <a:pt x="115" y="27"/>
                  <a:pt x="101" y="27"/>
                </a:cubicBezTo>
                <a:cubicBezTo>
                  <a:pt x="95" y="27"/>
                  <a:pt x="88" y="27"/>
                  <a:pt x="74" y="20"/>
                </a:cubicBezTo>
                <a:cubicBezTo>
                  <a:pt x="74" y="20"/>
                  <a:pt x="68" y="20"/>
                  <a:pt x="61" y="20"/>
                </a:cubicBezTo>
                <a:cubicBezTo>
                  <a:pt x="54" y="20"/>
                  <a:pt x="47" y="20"/>
                  <a:pt x="47" y="20"/>
                </a:cubicBezTo>
                <a:cubicBezTo>
                  <a:pt x="27" y="13"/>
                  <a:pt x="14" y="6"/>
                  <a:pt x="0" y="0"/>
                </a:cubicBezTo>
                <a:cubicBezTo>
                  <a:pt x="0" y="94"/>
                  <a:pt x="0" y="94"/>
                  <a:pt x="0" y="94"/>
                </a:cubicBezTo>
                <a:cubicBezTo>
                  <a:pt x="20" y="87"/>
                  <a:pt x="34" y="87"/>
                  <a:pt x="47" y="94"/>
                </a:cubicBezTo>
                <a:cubicBezTo>
                  <a:pt x="54" y="94"/>
                  <a:pt x="54" y="94"/>
                  <a:pt x="61" y="101"/>
                </a:cubicBezTo>
                <a:cubicBezTo>
                  <a:pt x="68" y="101"/>
                  <a:pt x="74" y="108"/>
                  <a:pt x="74" y="108"/>
                </a:cubicBezTo>
                <a:cubicBezTo>
                  <a:pt x="88" y="114"/>
                  <a:pt x="95" y="121"/>
                  <a:pt x="101" y="121"/>
                </a:cubicBezTo>
                <a:cubicBezTo>
                  <a:pt x="115" y="121"/>
                  <a:pt x="122" y="114"/>
                  <a:pt x="128" y="94"/>
                </a:cubicBezTo>
                <a:cubicBezTo>
                  <a:pt x="88" y="87"/>
                  <a:pt x="135" y="60"/>
                  <a:pt x="128" y="2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07" name="Freeform 695"/>
          <p:cNvSpPr>
            <a:spLocks noChangeArrowheads="1"/>
          </p:cNvSpPr>
          <p:nvPr/>
        </p:nvSpPr>
        <p:spPr bwMode="auto">
          <a:xfrm>
            <a:off x="7679532" y="2756694"/>
            <a:ext cx="22225" cy="26988"/>
          </a:xfrm>
          <a:custGeom>
            <a:avLst/>
            <a:gdLst>
              <a:gd name="T0" fmla="*/ 18075 w 82"/>
              <a:gd name="T1" fmla="*/ 0 h 102"/>
              <a:gd name="T2" fmla="*/ 18075 w 82"/>
              <a:gd name="T3" fmla="*/ 0 h 102"/>
              <a:gd name="T4" fmla="*/ 3721 w 82"/>
              <a:gd name="T5" fmla="*/ 0 h 102"/>
              <a:gd name="T6" fmla="*/ 0 w 82"/>
              <a:gd name="T7" fmla="*/ 0 h 102"/>
              <a:gd name="T8" fmla="*/ 0 w 82"/>
              <a:gd name="T9" fmla="*/ 52257 h 102"/>
              <a:gd name="T10" fmla="*/ 3721 w 82"/>
              <a:gd name="T11" fmla="*/ 52257 h 102"/>
              <a:gd name="T12" fmla="*/ 18075 w 82"/>
              <a:gd name="T13" fmla="*/ 52257 h 102"/>
              <a:gd name="T14" fmla="*/ 39871 w 82"/>
              <a:gd name="T15" fmla="*/ 52257 h 102"/>
              <a:gd name="T16" fmla="*/ 18075 w 82"/>
              <a:gd name="T17" fmla="*/ 0 h 10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2" h="102">
                <a:moveTo>
                  <a:pt x="34" y="0"/>
                </a:moveTo>
                <a:lnTo>
                  <a:pt x="34" y="0"/>
                </a:lnTo>
                <a:cubicBezTo>
                  <a:pt x="27" y="0"/>
                  <a:pt x="14" y="0"/>
                  <a:pt x="7" y="0"/>
                </a:cubicBezTo>
                <a:cubicBezTo>
                  <a:pt x="0" y="0"/>
                  <a:pt x="0" y="0"/>
                  <a:pt x="0" y="0"/>
                </a:cubicBezTo>
                <a:cubicBezTo>
                  <a:pt x="0" y="101"/>
                  <a:pt x="0" y="101"/>
                  <a:pt x="0" y="101"/>
                </a:cubicBezTo>
                <a:cubicBezTo>
                  <a:pt x="7" y="101"/>
                  <a:pt x="7" y="101"/>
                  <a:pt x="7" y="101"/>
                </a:cubicBezTo>
                <a:cubicBezTo>
                  <a:pt x="34" y="101"/>
                  <a:pt x="34" y="101"/>
                  <a:pt x="34" y="101"/>
                </a:cubicBezTo>
                <a:cubicBezTo>
                  <a:pt x="75" y="101"/>
                  <a:pt x="75" y="101"/>
                  <a:pt x="75" y="101"/>
                </a:cubicBezTo>
                <a:cubicBezTo>
                  <a:pt x="81" y="47"/>
                  <a:pt x="68" y="14"/>
                  <a:pt x="34"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08" name="Freeform 696"/>
          <p:cNvSpPr>
            <a:spLocks noChangeArrowheads="1"/>
          </p:cNvSpPr>
          <p:nvPr/>
        </p:nvSpPr>
        <p:spPr bwMode="auto">
          <a:xfrm>
            <a:off x="7676357" y="2897982"/>
            <a:ext cx="173831" cy="89694"/>
          </a:xfrm>
          <a:custGeom>
            <a:avLst/>
            <a:gdLst>
              <a:gd name="T0" fmla="*/ 126483 w 670"/>
              <a:gd name="T1" fmla="*/ 97761 h 346"/>
              <a:gd name="T2" fmla="*/ 158234 w 670"/>
              <a:gd name="T3" fmla="*/ 97761 h 346"/>
              <a:gd name="T4" fmla="*/ 175411 w 670"/>
              <a:gd name="T5" fmla="*/ 97761 h 346"/>
              <a:gd name="T6" fmla="*/ 214448 w 670"/>
              <a:gd name="T7" fmla="*/ 97761 h 346"/>
              <a:gd name="T8" fmla="*/ 235269 w 670"/>
              <a:gd name="T9" fmla="*/ 101382 h 346"/>
              <a:gd name="T10" fmla="*/ 291483 w 670"/>
              <a:gd name="T11" fmla="*/ 164487 h 346"/>
              <a:gd name="T12" fmla="*/ 319591 w 670"/>
              <a:gd name="T13" fmla="*/ 143279 h 346"/>
              <a:gd name="T14" fmla="*/ 330521 w 670"/>
              <a:gd name="T15" fmla="*/ 91037 h 346"/>
              <a:gd name="T16" fmla="*/ 291483 w 670"/>
              <a:gd name="T17" fmla="*/ 80692 h 346"/>
              <a:gd name="T18" fmla="*/ 274307 w 670"/>
              <a:gd name="T19" fmla="*/ 13966 h 346"/>
              <a:gd name="T20" fmla="*/ 256609 w 670"/>
              <a:gd name="T21" fmla="*/ 10862 h 346"/>
              <a:gd name="T22" fmla="*/ 235269 w 670"/>
              <a:gd name="T23" fmla="*/ 3621 h 346"/>
              <a:gd name="T24" fmla="*/ 203518 w 670"/>
              <a:gd name="T25" fmla="*/ 7242 h 346"/>
              <a:gd name="T26" fmla="*/ 203518 w 670"/>
              <a:gd name="T27" fmla="*/ 17587 h 346"/>
              <a:gd name="T28" fmla="*/ 214448 w 670"/>
              <a:gd name="T29" fmla="*/ 80692 h 346"/>
              <a:gd name="T30" fmla="*/ 203518 w 670"/>
              <a:gd name="T31" fmla="*/ 80692 h 346"/>
              <a:gd name="T32" fmla="*/ 161357 w 670"/>
              <a:gd name="T33" fmla="*/ 73450 h 346"/>
              <a:gd name="T34" fmla="*/ 150947 w 670"/>
              <a:gd name="T35" fmla="*/ 73450 h 346"/>
              <a:gd name="T36" fmla="*/ 112429 w 670"/>
              <a:gd name="T37" fmla="*/ 80692 h 346"/>
              <a:gd name="T38" fmla="*/ 98376 w 670"/>
              <a:gd name="T39" fmla="*/ 63105 h 346"/>
              <a:gd name="T40" fmla="*/ 84322 w 670"/>
              <a:gd name="T41" fmla="*/ 41898 h 346"/>
              <a:gd name="T42" fmla="*/ 62981 w 670"/>
              <a:gd name="T43" fmla="*/ 13966 h 346"/>
              <a:gd name="T44" fmla="*/ 48928 w 670"/>
              <a:gd name="T45" fmla="*/ 7242 h 346"/>
              <a:gd name="T46" fmla="*/ 45805 w 670"/>
              <a:gd name="T47" fmla="*/ 52760 h 346"/>
              <a:gd name="T48" fmla="*/ 17697 w 670"/>
              <a:gd name="T49" fmla="*/ 52760 h 346"/>
              <a:gd name="T50" fmla="*/ 31751 w 670"/>
              <a:gd name="T51" fmla="*/ 143279 h 346"/>
              <a:gd name="T52" fmla="*/ 56215 w 670"/>
              <a:gd name="T53" fmla="*/ 146900 h 346"/>
              <a:gd name="T54" fmla="*/ 77035 w 670"/>
              <a:gd name="T55" fmla="*/ 160866 h 346"/>
              <a:gd name="T56" fmla="*/ 112429 w 670"/>
              <a:gd name="T57" fmla="*/ 174832 h 346"/>
              <a:gd name="T58" fmla="*/ 136893 w 670"/>
              <a:gd name="T59" fmla="*/ 178453 h 346"/>
              <a:gd name="T60" fmla="*/ 112429 w 670"/>
              <a:gd name="T61" fmla="*/ 101382 h 346"/>
              <a:gd name="T62" fmla="*/ 112429 w 670"/>
              <a:gd name="T63" fmla="*/ 97761 h 346"/>
              <a:gd name="T64" fmla="*/ 56215 w 670"/>
              <a:gd name="T65" fmla="*/ 52760 h 346"/>
              <a:gd name="T66" fmla="*/ 48928 w 670"/>
              <a:gd name="T67" fmla="*/ 52760 h 346"/>
              <a:gd name="T68" fmla="*/ 48928 w 670"/>
              <a:gd name="T69" fmla="*/ 49139 h 346"/>
              <a:gd name="T70" fmla="*/ 62981 w 670"/>
              <a:gd name="T71" fmla="*/ 49139 h 34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670" h="346">
                <a:moveTo>
                  <a:pt x="243" y="189"/>
                </a:moveTo>
                <a:lnTo>
                  <a:pt x="243" y="189"/>
                </a:lnTo>
                <a:cubicBezTo>
                  <a:pt x="263" y="189"/>
                  <a:pt x="277" y="189"/>
                  <a:pt x="290" y="189"/>
                </a:cubicBezTo>
                <a:cubicBezTo>
                  <a:pt x="304" y="189"/>
                  <a:pt x="304" y="189"/>
                  <a:pt x="304" y="189"/>
                </a:cubicBezTo>
                <a:cubicBezTo>
                  <a:pt x="310" y="189"/>
                  <a:pt x="310" y="189"/>
                  <a:pt x="310" y="189"/>
                </a:cubicBezTo>
                <a:cubicBezTo>
                  <a:pt x="317" y="189"/>
                  <a:pt x="331" y="189"/>
                  <a:pt x="337" y="189"/>
                </a:cubicBezTo>
                <a:cubicBezTo>
                  <a:pt x="358" y="189"/>
                  <a:pt x="371" y="189"/>
                  <a:pt x="391" y="189"/>
                </a:cubicBezTo>
                <a:cubicBezTo>
                  <a:pt x="398" y="189"/>
                  <a:pt x="405" y="189"/>
                  <a:pt x="412" y="189"/>
                </a:cubicBezTo>
                <a:cubicBezTo>
                  <a:pt x="419" y="189"/>
                  <a:pt x="432" y="189"/>
                  <a:pt x="439" y="189"/>
                </a:cubicBezTo>
                <a:cubicBezTo>
                  <a:pt x="446" y="189"/>
                  <a:pt x="452" y="189"/>
                  <a:pt x="452" y="196"/>
                </a:cubicBezTo>
                <a:cubicBezTo>
                  <a:pt x="479" y="210"/>
                  <a:pt x="493" y="230"/>
                  <a:pt x="513" y="250"/>
                </a:cubicBezTo>
                <a:cubicBezTo>
                  <a:pt x="527" y="270"/>
                  <a:pt x="540" y="297"/>
                  <a:pt x="560" y="318"/>
                </a:cubicBezTo>
                <a:lnTo>
                  <a:pt x="560" y="324"/>
                </a:lnTo>
                <a:cubicBezTo>
                  <a:pt x="567" y="297"/>
                  <a:pt x="587" y="277"/>
                  <a:pt x="614" y="277"/>
                </a:cubicBezTo>
                <a:cubicBezTo>
                  <a:pt x="628" y="270"/>
                  <a:pt x="642" y="270"/>
                  <a:pt x="662" y="277"/>
                </a:cubicBezTo>
                <a:cubicBezTo>
                  <a:pt x="669" y="230"/>
                  <a:pt x="635" y="216"/>
                  <a:pt x="635" y="176"/>
                </a:cubicBezTo>
                <a:cubicBezTo>
                  <a:pt x="628" y="176"/>
                  <a:pt x="621" y="176"/>
                  <a:pt x="614" y="176"/>
                </a:cubicBezTo>
                <a:cubicBezTo>
                  <a:pt x="587" y="169"/>
                  <a:pt x="574" y="169"/>
                  <a:pt x="560" y="156"/>
                </a:cubicBezTo>
                <a:cubicBezTo>
                  <a:pt x="527" y="135"/>
                  <a:pt x="533" y="102"/>
                  <a:pt x="513" y="54"/>
                </a:cubicBezTo>
                <a:cubicBezTo>
                  <a:pt x="520" y="48"/>
                  <a:pt x="520" y="34"/>
                  <a:pt x="527" y="27"/>
                </a:cubicBezTo>
                <a:cubicBezTo>
                  <a:pt x="520" y="27"/>
                  <a:pt x="513" y="27"/>
                  <a:pt x="513" y="27"/>
                </a:cubicBezTo>
                <a:cubicBezTo>
                  <a:pt x="506" y="27"/>
                  <a:pt x="500" y="21"/>
                  <a:pt x="493" y="21"/>
                </a:cubicBezTo>
                <a:cubicBezTo>
                  <a:pt x="493" y="14"/>
                  <a:pt x="493" y="7"/>
                  <a:pt x="486" y="0"/>
                </a:cubicBezTo>
                <a:cubicBezTo>
                  <a:pt x="479" y="7"/>
                  <a:pt x="466" y="7"/>
                  <a:pt x="452" y="7"/>
                </a:cubicBezTo>
                <a:cubicBezTo>
                  <a:pt x="439" y="7"/>
                  <a:pt x="419" y="7"/>
                  <a:pt x="412" y="7"/>
                </a:cubicBezTo>
                <a:cubicBezTo>
                  <a:pt x="405" y="7"/>
                  <a:pt x="398" y="14"/>
                  <a:pt x="391" y="14"/>
                </a:cubicBezTo>
                <a:cubicBezTo>
                  <a:pt x="391" y="21"/>
                  <a:pt x="385" y="21"/>
                  <a:pt x="385" y="27"/>
                </a:cubicBezTo>
                <a:cubicBezTo>
                  <a:pt x="391" y="27"/>
                  <a:pt x="391" y="34"/>
                  <a:pt x="391" y="34"/>
                </a:cubicBezTo>
                <a:cubicBezTo>
                  <a:pt x="398" y="41"/>
                  <a:pt x="405" y="48"/>
                  <a:pt x="412" y="54"/>
                </a:cubicBezTo>
                <a:cubicBezTo>
                  <a:pt x="439" y="88"/>
                  <a:pt x="432" y="122"/>
                  <a:pt x="412" y="156"/>
                </a:cubicBezTo>
                <a:cubicBezTo>
                  <a:pt x="405" y="156"/>
                  <a:pt x="405" y="156"/>
                  <a:pt x="405" y="156"/>
                </a:cubicBezTo>
                <a:cubicBezTo>
                  <a:pt x="405" y="156"/>
                  <a:pt x="398" y="156"/>
                  <a:pt x="391" y="156"/>
                </a:cubicBezTo>
                <a:cubicBezTo>
                  <a:pt x="371" y="149"/>
                  <a:pt x="358" y="149"/>
                  <a:pt x="337" y="149"/>
                </a:cubicBezTo>
                <a:cubicBezTo>
                  <a:pt x="331" y="149"/>
                  <a:pt x="317" y="142"/>
                  <a:pt x="310" y="142"/>
                </a:cubicBezTo>
                <a:cubicBezTo>
                  <a:pt x="304" y="142"/>
                  <a:pt x="304" y="142"/>
                  <a:pt x="304" y="142"/>
                </a:cubicBezTo>
                <a:cubicBezTo>
                  <a:pt x="304" y="142"/>
                  <a:pt x="297" y="142"/>
                  <a:pt x="290" y="142"/>
                </a:cubicBezTo>
                <a:cubicBezTo>
                  <a:pt x="277" y="149"/>
                  <a:pt x="256" y="149"/>
                  <a:pt x="243" y="149"/>
                </a:cubicBezTo>
                <a:cubicBezTo>
                  <a:pt x="236" y="149"/>
                  <a:pt x="229" y="149"/>
                  <a:pt x="216" y="156"/>
                </a:cubicBezTo>
                <a:cubicBezTo>
                  <a:pt x="209" y="156"/>
                  <a:pt x="202" y="156"/>
                  <a:pt x="202" y="156"/>
                </a:cubicBezTo>
                <a:cubicBezTo>
                  <a:pt x="196" y="149"/>
                  <a:pt x="189" y="135"/>
                  <a:pt x="189" y="122"/>
                </a:cubicBezTo>
                <a:cubicBezTo>
                  <a:pt x="189" y="108"/>
                  <a:pt x="182" y="95"/>
                  <a:pt x="189" y="75"/>
                </a:cubicBezTo>
                <a:cubicBezTo>
                  <a:pt x="175" y="75"/>
                  <a:pt x="169" y="81"/>
                  <a:pt x="162" y="81"/>
                </a:cubicBezTo>
                <a:cubicBezTo>
                  <a:pt x="162" y="68"/>
                  <a:pt x="155" y="61"/>
                  <a:pt x="148" y="54"/>
                </a:cubicBezTo>
                <a:cubicBezTo>
                  <a:pt x="142" y="48"/>
                  <a:pt x="135" y="34"/>
                  <a:pt x="121" y="27"/>
                </a:cubicBezTo>
                <a:cubicBezTo>
                  <a:pt x="121" y="27"/>
                  <a:pt x="115" y="27"/>
                  <a:pt x="108" y="21"/>
                </a:cubicBezTo>
                <a:cubicBezTo>
                  <a:pt x="101" y="21"/>
                  <a:pt x="94" y="21"/>
                  <a:pt x="94" y="14"/>
                </a:cubicBezTo>
                <a:cubicBezTo>
                  <a:pt x="81" y="14"/>
                  <a:pt x="67" y="21"/>
                  <a:pt x="61" y="27"/>
                </a:cubicBezTo>
                <a:cubicBezTo>
                  <a:pt x="142" y="21"/>
                  <a:pt x="0" y="102"/>
                  <a:pt x="88" y="102"/>
                </a:cubicBezTo>
                <a:cubicBezTo>
                  <a:pt x="74" y="108"/>
                  <a:pt x="61" y="108"/>
                  <a:pt x="47" y="102"/>
                </a:cubicBezTo>
                <a:cubicBezTo>
                  <a:pt x="40" y="102"/>
                  <a:pt x="40" y="102"/>
                  <a:pt x="34" y="102"/>
                </a:cubicBezTo>
                <a:cubicBezTo>
                  <a:pt x="34" y="135"/>
                  <a:pt x="34" y="149"/>
                  <a:pt x="47" y="169"/>
                </a:cubicBezTo>
                <a:cubicBezTo>
                  <a:pt x="54" y="196"/>
                  <a:pt x="74" y="223"/>
                  <a:pt x="61" y="277"/>
                </a:cubicBezTo>
                <a:cubicBezTo>
                  <a:pt x="74" y="277"/>
                  <a:pt x="81" y="277"/>
                  <a:pt x="94" y="284"/>
                </a:cubicBezTo>
                <a:cubicBezTo>
                  <a:pt x="101" y="284"/>
                  <a:pt x="101" y="284"/>
                  <a:pt x="108" y="284"/>
                </a:cubicBezTo>
                <a:cubicBezTo>
                  <a:pt x="115" y="291"/>
                  <a:pt x="121" y="291"/>
                  <a:pt x="121" y="291"/>
                </a:cubicBezTo>
                <a:cubicBezTo>
                  <a:pt x="135" y="297"/>
                  <a:pt x="142" y="304"/>
                  <a:pt x="148" y="311"/>
                </a:cubicBezTo>
                <a:cubicBezTo>
                  <a:pt x="162" y="318"/>
                  <a:pt x="175" y="324"/>
                  <a:pt x="189" y="331"/>
                </a:cubicBezTo>
                <a:cubicBezTo>
                  <a:pt x="196" y="331"/>
                  <a:pt x="209" y="338"/>
                  <a:pt x="216" y="338"/>
                </a:cubicBezTo>
                <a:cubicBezTo>
                  <a:pt x="229" y="345"/>
                  <a:pt x="236" y="345"/>
                  <a:pt x="243" y="345"/>
                </a:cubicBezTo>
                <a:cubicBezTo>
                  <a:pt x="250" y="345"/>
                  <a:pt x="256" y="345"/>
                  <a:pt x="263" y="345"/>
                </a:cubicBezTo>
                <a:cubicBezTo>
                  <a:pt x="263" y="304"/>
                  <a:pt x="256" y="270"/>
                  <a:pt x="243" y="243"/>
                </a:cubicBezTo>
                <a:cubicBezTo>
                  <a:pt x="236" y="230"/>
                  <a:pt x="229" y="210"/>
                  <a:pt x="216" y="196"/>
                </a:cubicBezTo>
                <a:cubicBezTo>
                  <a:pt x="216" y="189"/>
                  <a:pt x="216" y="189"/>
                  <a:pt x="216" y="189"/>
                </a:cubicBezTo>
                <a:cubicBezTo>
                  <a:pt x="229" y="189"/>
                  <a:pt x="236" y="189"/>
                  <a:pt x="243" y="189"/>
                </a:cubicBezTo>
                <a:close/>
                <a:moveTo>
                  <a:pt x="108" y="102"/>
                </a:moveTo>
                <a:lnTo>
                  <a:pt x="108" y="102"/>
                </a:lnTo>
                <a:cubicBezTo>
                  <a:pt x="101" y="102"/>
                  <a:pt x="101" y="102"/>
                  <a:pt x="94" y="102"/>
                </a:cubicBezTo>
                <a:cubicBezTo>
                  <a:pt x="88" y="102"/>
                  <a:pt x="88" y="102"/>
                  <a:pt x="88" y="102"/>
                </a:cubicBezTo>
                <a:cubicBezTo>
                  <a:pt x="88" y="102"/>
                  <a:pt x="88" y="95"/>
                  <a:pt x="94" y="95"/>
                </a:cubicBezTo>
                <a:cubicBezTo>
                  <a:pt x="94" y="75"/>
                  <a:pt x="101" y="75"/>
                  <a:pt x="108" y="88"/>
                </a:cubicBezTo>
                <a:cubicBezTo>
                  <a:pt x="115" y="88"/>
                  <a:pt x="115" y="88"/>
                  <a:pt x="121" y="95"/>
                </a:cubicBezTo>
                <a:cubicBezTo>
                  <a:pt x="115" y="95"/>
                  <a:pt x="115" y="95"/>
                  <a:pt x="108" y="102"/>
                </a:cubicBezTo>
                <a:close/>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09" name="Freeform 697"/>
          <p:cNvSpPr>
            <a:spLocks noChangeArrowheads="1"/>
          </p:cNvSpPr>
          <p:nvPr/>
        </p:nvSpPr>
        <p:spPr bwMode="auto">
          <a:xfrm>
            <a:off x="7838282" y="2794000"/>
            <a:ext cx="31750" cy="33338"/>
          </a:xfrm>
          <a:custGeom>
            <a:avLst/>
            <a:gdLst>
              <a:gd name="T0" fmla="*/ 21414 w 123"/>
              <a:gd name="T1" fmla="*/ 7222 h 129"/>
              <a:gd name="T2" fmla="*/ 21414 w 123"/>
              <a:gd name="T3" fmla="*/ 7222 h 129"/>
              <a:gd name="T4" fmla="*/ 21414 w 123"/>
              <a:gd name="T5" fmla="*/ 66025 h 129"/>
              <a:gd name="T6" fmla="*/ 21414 w 123"/>
              <a:gd name="T7" fmla="*/ 62930 h 129"/>
              <a:gd name="T8" fmla="*/ 53273 w 123"/>
              <a:gd name="T9" fmla="*/ 49003 h 129"/>
              <a:gd name="T10" fmla="*/ 60063 w 123"/>
              <a:gd name="T11" fmla="*/ 27854 h 129"/>
              <a:gd name="T12" fmla="*/ 53273 w 123"/>
              <a:gd name="T13" fmla="*/ 24244 h 129"/>
              <a:gd name="T14" fmla="*/ 49617 w 123"/>
              <a:gd name="T15" fmla="*/ 3611 h 129"/>
              <a:gd name="T16" fmla="*/ 21414 w 123"/>
              <a:gd name="T17" fmla="*/ 7222 h 12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3" h="129">
                <a:moveTo>
                  <a:pt x="41" y="14"/>
                </a:moveTo>
                <a:lnTo>
                  <a:pt x="41" y="14"/>
                </a:lnTo>
                <a:cubicBezTo>
                  <a:pt x="7" y="41"/>
                  <a:pt x="0" y="115"/>
                  <a:pt x="41" y="128"/>
                </a:cubicBezTo>
                <a:cubicBezTo>
                  <a:pt x="41" y="128"/>
                  <a:pt x="41" y="128"/>
                  <a:pt x="41" y="122"/>
                </a:cubicBezTo>
                <a:cubicBezTo>
                  <a:pt x="48" y="101"/>
                  <a:pt x="81" y="101"/>
                  <a:pt x="102" y="95"/>
                </a:cubicBezTo>
                <a:cubicBezTo>
                  <a:pt x="115" y="88"/>
                  <a:pt x="122" y="74"/>
                  <a:pt x="115" y="54"/>
                </a:cubicBezTo>
                <a:cubicBezTo>
                  <a:pt x="108" y="54"/>
                  <a:pt x="102" y="54"/>
                  <a:pt x="102" y="47"/>
                </a:cubicBezTo>
                <a:cubicBezTo>
                  <a:pt x="95" y="41"/>
                  <a:pt x="88" y="27"/>
                  <a:pt x="95" y="7"/>
                </a:cubicBezTo>
                <a:cubicBezTo>
                  <a:pt x="75" y="0"/>
                  <a:pt x="54" y="0"/>
                  <a:pt x="41" y="1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10" name="Freeform 698"/>
          <p:cNvSpPr>
            <a:spLocks noChangeArrowheads="1"/>
          </p:cNvSpPr>
          <p:nvPr/>
        </p:nvSpPr>
        <p:spPr bwMode="auto">
          <a:xfrm>
            <a:off x="7692232" y="2783682"/>
            <a:ext cx="103188" cy="114300"/>
          </a:xfrm>
          <a:custGeom>
            <a:avLst/>
            <a:gdLst>
              <a:gd name="T0" fmla="*/ 0 w 399"/>
              <a:gd name="T1" fmla="*/ 49540 h 440"/>
              <a:gd name="T2" fmla="*/ 0 w 399"/>
              <a:gd name="T3" fmla="*/ 49540 h 440"/>
              <a:gd name="T4" fmla="*/ 0 w 399"/>
              <a:gd name="T5" fmla="*/ 102209 h 440"/>
              <a:gd name="T6" fmla="*/ 17078 w 399"/>
              <a:gd name="T7" fmla="*/ 102209 h 440"/>
              <a:gd name="T8" fmla="*/ 24324 w 399"/>
              <a:gd name="T9" fmla="*/ 95430 h 440"/>
              <a:gd name="T10" fmla="*/ 31051 w 399"/>
              <a:gd name="T11" fmla="*/ 88129 h 440"/>
              <a:gd name="T12" fmla="*/ 45024 w 399"/>
              <a:gd name="T13" fmla="*/ 77700 h 440"/>
              <a:gd name="T14" fmla="*/ 52270 w 399"/>
              <a:gd name="T15" fmla="*/ 77700 h 440"/>
              <a:gd name="T16" fmla="*/ 66243 w 399"/>
              <a:gd name="T17" fmla="*/ 99080 h 440"/>
              <a:gd name="T18" fmla="*/ 80216 w 399"/>
              <a:gd name="T19" fmla="*/ 119939 h 440"/>
              <a:gd name="T20" fmla="*/ 94189 w 399"/>
              <a:gd name="T21" fmla="*/ 134019 h 440"/>
              <a:gd name="T22" fmla="*/ 118512 w 399"/>
              <a:gd name="T23" fmla="*/ 165829 h 440"/>
              <a:gd name="T24" fmla="*/ 125758 w 399"/>
              <a:gd name="T25" fmla="*/ 172608 h 440"/>
              <a:gd name="T26" fmla="*/ 128863 w 399"/>
              <a:gd name="T27" fmla="*/ 179909 h 440"/>
              <a:gd name="T28" fmla="*/ 142836 w 399"/>
              <a:gd name="T29" fmla="*/ 193989 h 440"/>
              <a:gd name="T30" fmla="*/ 167677 w 399"/>
              <a:gd name="T31" fmla="*/ 228928 h 440"/>
              <a:gd name="T32" fmla="*/ 170782 w 399"/>
              <a:gd name="T33" fmla="*/ 222148 h 440"/>
              <a:gd name="T34" fmla="*/ 170782 w 399"/>
              <a:gd name="T35" fmla="*/ 211719 h 440"/>
              <a:gd name="T36" fmla="*/ 156809 w 399"/>
              <a:gd name="T37" fmla="*/ 186688 h 440"/>
              <a:gd name="T38" fmla="*/ 170782 w 399"/>
              <a:gd name="T39" fmla="*/ 190338 h 440"/>
              <a:gd name="T40" fmla="*/ 181650 w 399"/>
              <a:gd name="T41" fmla="*/ 193989 h 440"/>
              <a:gd name="T42" fmla="*/ 181650 w 399"/>
              <a:gd name="T43" fmla="*/ 193989 h 440"/>
              <a:gd name="T44" fmla="*/ 202351 w 399"/>
              <a:gd name="T45" fmla="*/ 218498 h 440"/>
              <a:gd name="T46" fmla="*/ 205973 w 399"/>
              <a:gd name="T47" fmla="*/ 218498 h 440"/>
              <a:gd name="T48" fmla="*/ 202351 w 399"/>
              <a:gd name="T49" fmla="*/ 211719 h 440"/>
              <a:gd name="T50" fmla="*/ 185273 w 399"/>
              <a:gd name="T51" fmla="*/ 183559 h 440"/>
              <a:gd name="T52" fmla="*/ 181650 w 399"/>
              <a:gd name="T53" fmla="*/ 151749 h 440"/>
              <a:gd name="T54" fmla="*/ 170782 w 399"/>
              <a:gd name="T55" fmla="*/ 137669 h 440"/>
              <a:gd name="T56" fmla="*/ 146459 w 399"/>
              <a:gd name="T57" fmla="*/ 123590 h 440"/>
              <a:gd name="T58" fmla="*/ 142836 w 399"/>
              <a:gd name="T59" fmla="*/ 116289 h 440"/>
              <a:gd name="T60" fmla="*/ 128863 w 399"/>
              <a:gd name="T61" fmla="*/ 102209 h 440"/>
              <a:gd name="T62" fmla="*/ 125758 w 399"/>
              <a:gd name="T63" fmla="*/ 95430 h 440"/>
              <a:gd name="T64" fmla="*/ 118512 w 399"/>
              <a:gd name="T65" fmla="*/ 88129 h 440"/>
              <a:gd name="T66" fmla="*/ 94189 w 399"/>
              <a:gd name="T67" fmla="*/ 70921 h 440"/>
              <a:gd name="T68" fmla="*/ 80216 w 399"/>
              <a:gd name="T69" fmla="*/ 63620 h 440"/>
              <a:gd name="T70" fmla="*/ 66243 w 399"/>
              <a:gd name="T71" fmla="*/ 56841 h 440"/>
              <a:gd name="T72" fmla="*/ 48647 w 399"/>
              <a:gd name="T73" fmla="*/ 53190 h 440"/>
              <a:gd name="T74" fmla="*/ 66243 w 399"/>
              <a:gd name="T75" fmla="*/ 35460 h 440"/>
              <a:gd name="T76" fmla="*/ 80216 w 399"/>
              <a:gd name="T77" fmla="*/ 42761 h 440"/>
              <a:gd name="T78" fmla="*/ 94189 w 399"/>
              <a:gd name="T79" fmla="*/ 53190 h 440"/>
              <a:gd name="T80" fmla="*/ 111785 w 399"/>
              <a:gd name="T81" fmla="*/ 63620 h 440"/>
              <a:gd name="T82" fmla="*/ 118512 w 399"/>
              <a:gd name="T83" fmla="*/ 35460 h 440"/>
              <a:gd name="T84" fmla="*/ 118512 w 399"/>
              <a:gd name="T85" fmla="*/ 14601 h 440"/>
              <a:gd name="T86" fmla="*/ 111785 w 399"/>
              <a:gd name="T87" fmla="*/ 14601 h 440"/>
              <a:gd name="T88" fmla="*/ 94189 w 399"/>
              <a:gd name="T89" fmla="*/ 17730 h 440"/>
              <a:gd name="T90" fmla="*/ 80216 w 399"/>
              <a:gd name="T91" fmla="*/ 3650 h 440"/>
              <a:gd name="T92" fmla="*/ 72971 w 399"/>
              <a:gd name="T93" fmla="*/ 0 h 440"/>
              <a:gd name="T94" fmla="*/ 66243 w 399"/>
              <a:gd name="T95" fmla="*/ 10951 h 440"/>
              <a:gd name="T96" fmla="*/ 45024 w 399"/>
              <a:gd name="T97" fmla="*/ 28681 h 440"/>
              <a:gd name="T98" fmla="*/ 31051 w 399"/>
              <a:gd name="T99" fmla="*/ 35460 h 440"/>
              <a:gd name="T100" fmla="*/ 24324 w 399"/>
              <a:gd name="T101" fmla="*/ 42761 h 440"/>
              <a:gd name="T102" fmla="*/ 24324 w 399"/>
              <a:gd name="T103" fmla="*/ 53190 h 440"/>
              <a:gd name="T104" fmla="*/ 17078 w 399"/>
              <a:gd name="T105" fmla="*/ 49540 h 440"/>
              <a:gd name="T106" fmla="*/ 0 w 399"/>
              <a:gd name="T107" fmla="*/ 49540 h 440"/>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399" h="440">
                <a:moveTo>
                  <a:pt x="0" y="95"/>
                </a:moveTo>
                <a:lnTo>
                  <a:pt x="0" y="95"/>
                </a:lnTo>
                <a:cubicBezTo>
                  <a:pt x="0" y="196"/>
                  <a:pt x="0" y="196"/>
                  <a:pt x="0" y="196"/>
                </a:cubicBezTo>
                <a:cubicBezTo>
                  <a:pt x="13" y="196"/>
                  <a:pt x="20" y="196"/>
                  <a:pt x="33" y="196"/>
                </a:cubicBezTo>
                <a:cubicBezTo>
                  <a:pt x="40" y="196"/>
                  <a:pt x="47" y="190"/>
                  <a:pt x="47" y="183"/>
                </a:cubicBezTo>
                <a:cubicBezTo>
                  <a:pt x="54" y="183"/>
                  <a:pt x="60" y="176"/>
                  <a:pt x="60" y="169"/>
                </a:cubicBezTo>
                <a:cubicBezTo>
                  <a:pt x="67" y="156"/>
                  <a:pt x="74" y="149"/>
                  <a:pt x="87" y="149"/>
                </a:cubicBezTo>
                <a:cubicBezTo>
                  <a:pt x="94" y="149"/>
                  <a:pt x="94" y="149"/>
                  <a:pt x="101" y="149"/>
                </a:cubicBezTo>
                <a:cubicBezTo>
                  <a:pt x="108" y="163"/>
                  <a:pt x="114" y="176"/>
                  <a:pt x="128" y="190"/>
                </a:cubicBezTo>
                <a:cubicBezTo>
                  <a:pt x="135" y="203"/>
                  <a:pt x="148" y="217"/>
                  <a:pt x="155" y="230"/>
                </a:cubicBezTo>
                <a:cubicBezTo>
                  <a:pt x="168" y="237"/>
                  <a:pt x="175" y="250"/>
                  <a:pt x="182" y="257"/>
                </a:cubicBezTo>
                <a:cubicBezTo>
                  <a:pt x="195" y="277"/>
                  <a:pt x="216" y="298"/>
                  <a:pt x="229" y="318"/>
                </a:cubicBezTo>
                <a:cubicBezTo>
                  <a:pt x="236" y="325"/>
                  <a:pt x="243" y="331"/>
                  <a:pt x="243" y="331"/>
                </a:cubicBezTo>
                <a:cubicBezTo>
                  <a:pt x="249" y="345"/>
                  <a:pt x="249" y="345"/>
                  <a:pt x="249" y="345"/>
                </a:cubicBezTo>
                <a:cubicBezTo>
                  <a:pt x="256" y="352"/>
                  <a:pt x="270" y="365"/>
                  <a:pt x="276" y="372"/>
                </a:cubicBezTo>
                <a:cubicBezTo>
                  <a:pt x="290" y="399"/>
                  <a:pt x="310" y="419"/>
                  <a:pt x="324" y="439"/>
                </a:cubicBezTo>
                <a:cubicBezTo>
                  <a:pt x="330" y="439"/>
                  <a:pt x="330" y="433"/>
                  <a:pt x="330" y="426"/>
                </a:cubicBezTo>
                <a:cubicBezTo>
                  <a:pt x="330" y="419"/>
                  <a:pt x="330" y="412"/>
                  <a:pt x="330" y="406"/>
                </a:cubicBezTo>
                <a:cubicBezTo>
                  <a:pt x="330" y="385"/>
                  <a:pt x="310" y="372"/>
                  <a:pt x="303" y="358"/>
                </a:cubicBezTo>
                <a:cubicBezTo>
                  <a:pt x="310" y="365"/>
                  <a:pt x="324" y="365"/>
                  <a:pt x="330" y="365"/>
                </a:cubicBezTo>
                <a:cubicBezTo>
                  <a:pt x="337" y="372"/>
                  <a:pt x="344" y="372"/>
                  <a:pt x="351" y="372"/>
                </a:cubicBezTo>
                <a:cubicBezTo>
                  <a:pt x="351" y="399"/>
                  <a:pt x="344" y="439"/>
                  <a:pt x="391" y="419"/>
                </a:cubicBezTo>
                <a:cubicBezTo>
                  <a:pt x="398" y="419"/>
                  <a:pt x="398" y="419"/>
                  <a:pt x="398" y="419"/>
                </a:cubicBezTo>
                <a:cubicBezTo>
                  <a:pt x="398" y="412"/>
                  <a:pt x="398" y="412"/>
                  <a:pt x="391" y="406"/>
                </a:cubicBezTo>
                <a:cubicBezTo>
                  <a:pt x="378" y="385"/>
                  <a:pt x="371" y="372"/>
                  <a:pt x="358" y="352"/>
                </a:cubicBezTo>
                <a:cubicBezTo>
                  <a:pt x="358" y="325"/>
                  <a:pt x="358" y="304"/>
                  <a:pt x="351" y="291"/>
                </a:cubicBezTo>
                <a:cubicBezTo>
                  <a:pt x="344" y="277"/>
                  <a:pt x="337" y="271"/>
                  <a:pt x="330" y="264"/>
                </a:cubicBezTo>
                <a:cubicBezTo>
                  <a:pt x="317" y="250"/>
                  <a:pt x="303" y="244"/>
                  <a:pt x="283" y="237"/>
                </a:cubicBezTo>
                <a:cubicBezTo>
                  <a:pt x="283" y="230"/>
                  <a:pt x="276" y="230"/>
                  <a:pt x="276" y="223"/>
                </a:cubicBezTo>
                <a:cubicBezTo>
                  <a:pt x="270" y="210"/>
                  <a:pt x="256" y="203"/>
                  <a:pt x="249" y="196"/>
                </a:cubicBezTo>
                <a:cubicBezTo>
                  <a:pt x="249" y="190"/>
                  <a:pt x="249" y="190"/>
                  <a:pt x="243" y="183"/>
                </a:cubicBezTo>
                <a:cubicBezTo>
                  <a:pt x="243" y="183"/>
                  <a:pt x="236" y="176"/>
                  <a:pt x="229" y="169"/>
                </a:cubicBezTo>
                <a:cubicBezTo>
                  <a:pt x="216" y="156"/>
                  <a:pt x="202" y="149"/>
                  <a:pt x="182" y="136"/>
                </a:cubicBezTo>
                <a:cubicBezTo>
                  <a:pt x="175" y="129"/>
                  <a:pt x="168" y="129"/>
                  <a:pt x="155" y="122"/>
                </a:cubicBezTo>
                <a:cubicBezTo>
                  <a:pt x="148" y="115"/>
                  <a:pt x="135" y="115"/>
                  <a:pt x="128" y="109"/>
                </a:cubicBezTo>
                <a:cubicBezTo>
                  <a:pt x="114" y="109"/>
                  <a:pt x="108" y="109"/>
                  <a:pt x="94" y="102"/>
                </a:cubicBezTo>
                <a:cubicBezTo>
                  <a:pt x="108" y="75"/>
                  <a:pt x="114" y="68"/>
                  <a:pt x="128" y="68"/>
                </a:cubicBezTo>
                <a:cubicBezTo>
                  <a:pt x="135" y="68"/>
                  <a:pt x="148" y="75"/>
                  <a:pt x="155" y="82"/>
                </a:cubicBezTo>
                <a:cubicBezTo>
                  <a:pt x="168" y="88"/>
                  <a:pt x="175" y="95"/>
                  <a:pt x="182" y="102"/>
                </a:cubicBezTo>
                <a:cubicBezTo>
                  <a:pt x="195" y="109"/>
                  <a:pt x="202" y="115"/>
                  <a:pt x="216" y="122"/>
                </a:cubicBezTo>
                <a:cubicBezTo>
                  <a:pt x="202" y="102"/>
                  <a:pt x="216" y="82"/>
                  <a:pt x="229" y="68"/>
                </a:cubicBezTo>
                <a:cubicBezTo>
                  <a:pt x="243" y="55"/>
                  <a:pt x="249" y="41"/>
                  <a:pt x="229" y="28"/>
                </a:cubicBezTo>
                <a:cubicBezTo>
                  <a:pt x="229" y="28"/>
                  <a:pt x="222" y="28"/>
                  <a:pt x="216" y="28"/>
                </a:cubicBezTo>
                <a:cubicBezTo>
                  <a:pt x="209" y="61"/>
                  <a:pt x="195" y="48"/>
                  <a:pt x="182" y="34"/>
                </a:cubicBezTo>
                <a:cubicBezTo>
                  <a:pt x="175" y="21"/>
                  <a:pt x="168" y="14"/>
                  <a:pt x="155" y="7"/>
                </a:cubicBezTo>
                <a:cubicBezTo>
                  <a:pt x="155" y="0"/>
                  <a:pt x="148" y="0"/>
                  <a:pt x="141" y="0"/>
                </a:cubicBezTo>
                <a:cubicBezTo>
                  <a:pt x="135" y="7"/>
                  <a:pt x="135" y="14"/>
                  <a:pt x="128" y="21"/>
                </a:cubicBezTo>
                <a:cubicBezTo>
                  <a:pt x="114" y="34"/>
                  <a:pt x="101" y="41"/>
                  <a:pt x="87" y="55"/>
                </a:cubicBezTo>
                <a:cubicBezTo>
                  <a:pt x="81" y="61"/>
                  <a:pt x="67" y="68"/>
                  <a:pt x="60" y="68"/>
                </a:cubicBezTo>
                <a:cubicBezTo>
                  <a:pt x="54" y="75"/>
                  <a:pt x="54" y="82"/>
                  <a:pt x="47" y="82"/>
                </a:cubicBezTo>
                <a:cubicBezTo>
                  <a:pt x="47" y="88"/>
                  <a:pt x="47" y="95"/>
                  <a:pt x="47" y="102"/>
                </a:cubicBezTo>
                <a:cubicBezTo>
                  <a:pt x="40" y="95"/>
                  <a:pt x="33" y="95"/>
                  <a:pt x="33" y="95"/>
                </a:cubicBezTo>
                <a:cubicBezTo>
                  <a:pt x="20" y="95"/>
                  <a:pt x="13" y="95"/>
                  <a:pt x="0" y="9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12" name="Freeform 700"/>
          <p:cNvSpPr>
            <a:spLocks noChangeArrowheads="1"/>
          </p:cNvSpPr>
          <p:nvPr/>
        </p:nvSpPr>
        <p:spPr bwMode="auto">
          <a:xfrm>
            <a:off x="7816057" y="2861469"/>
            <a:ext cx="32544" cy="38894"/>
          </a:xfrm>
          <a:custGeom>
            <a:avLst/>
            <a:gdLst>
              <a:gd name="T0" fmla="*/ 38649 w 123"/>
              <a:gd name="T1" fmla="*/ 0 h 149"/>
              <a:gd name="T2" fmla="*/ 38649 w 123"/>
              <a:gd name="T3" fmla="*/ 0 h 149"/>
              <a:gd name="T4" fmla="*/ 24547 w 123"/>
              <a:gd name="T5" fmla="*/ 35080 h 149"/>
              <a:gd name="T6" fmla="*/ 10446 w 123"/>
              <a:gd name="T7" fmla="*/ 24608 h 149"/>
              <a:gd name="T8" fmla="*/ 0 w 123"/>
              <a:gd name="T9" fmla="*/ 35080 h 149"/>
              <a:gd name="T10" fmla="*/ 10446 w 123"/>
              <a:gd name="T11" fmla="*/ 45551 h 149"/>
              <a:gd name="T12" fmla="*/ 38649 w 123"/>
              <a:gd name="T13" fmla="*/ 70683 h 149"/>
              <a:gd name="T14" fmla="*/ 63719 w 123"/>
              <a:gd name="T15" fmla="*/ 73824 h 149"/>
              <a:gd name="T16" fmla="*/ 63719 w 123"/>
              <a:gd name="T17" fmla="*/ 67018 h 149"/>
              <a:gd name="T18" fmla="*/ 63719 w 123"/>
              <a:gd name="T19" fmla="*/ 52881 h 149"/>
              <a:gd name="T20" fmla="*/ 38649 w 123"/>
              <a:gd name="T21" fmla="*/ 0 h 14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23" h="149">
                <a:moveTo>
                  <a:pt x="74" y="0"/>
                </a:moveTo>
                <a:lnTo>
                  <a:pt x="74" y="0"/>
                </a:lnTo>
                <a:cubicBezTo>
                  <a:pt x="68" y="27"/>
                  <a:pt x="74" y="67"/>
                  <a:pt x="47" y="67"/>
                </a:cubicBezTo>
                <a:cubicBezTo>
                  <a:pt x="47" y="54"/>
                  <a:pt x="34" y="47"/>
                  <a:pt x="20" y="47"/>
                </a:cubicBezTo>
                <a:cubicBezTo>
                  <a:pt x="7" y="54"/>
                  <a:pt x="0" y="60"/>
                  <a:pt x="0" y="67"/>
                </a:cubicBezTo>
                <a:cubicBezTo>
                  <a:pt x="7" y="74"/>
                  <a:pt x="14" y="81"/>
                  <a:pt x="20" y="87"/>
                </a:cubicBezTo>
                <a:cubicBezTo>
                  <a:pt x="34" y="108"/>
                  <a:pt x="47" y="128"/>
                  <a:pt x="74" y="135"/>
                </a:cubicBezTo>
                <a:cubicBezTo>
                  <a:pt x="88" y="141"/>
                  <a:pt x="102" y="148"/>
                  <a:pt x="122" y="141"/>
                </a:cubicBezTo>
                <a:cubicBezTo>
                  <a:pt x="122" y="141"/>
                  <a:pt x="122" y="135"/>
                  <a:pt x="122" y="128"/>
                </a:cubicBezTo>
                <a:cubicBezTo>
                  <a:pt x="122" y="101"/>
                  <a:pt x="122" y="101"/>
                  <a:pt x="122" y="101"/>
                </a:cubicBezTo>
                <a:cubicBezTo>
                  <a:pt x="122" y="54"/>
                  <a:pt x="108" y="13"/>
                  <a:pt x="74"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23" name="Freeform 711"/>
          <p:cNvSpPr>
            <a:spLocks noChangeArrowheads="1"/>
          </p:cNvSpPr>
          <p:nvPr/>
        </p:nvSpPr>
        <p:spPr bwMode="auto">
          <a:xfrm>
            <a:off x="8774907" y="3083719"/>
            <a:ext cx="28575" cy="26988"/>
          </a:xfrm>
          <a:custGeom>
            <a:avLst/>
            <a:gdLst>
              <a:gd name="T0" fmla="*/ 35783 w 109"/>
              <a:gd name="T1" fmla="*/ 49151 h 102"/>
              <a:gd name="T2" fmla="*/ 35783 w 109"/>
              <a:gd name="T3" fmla="*/ 49151 h 102"/>
              <a:gd name="T4" fmla="*/ 38940 w 109"/>
              <a:gd name="T5" fmla="*/ 52256 h 102"/>
              <a:gd name="T6" fmla="*/ 49991 w 109"/>
              <a:gd name="T7" fmla="*/ 27939 h 102"/>
              <a:gd name="T8" fmla="*/ 49991 w 109"/>
              <a:gd name="T9" fmla="*/ 3622 h 102"/>
              <a:gd name="T10" fmla="*/ 38940 w 109"/>
              <a:gd name="T11" fmla="*/ 0 h 102"/>
              <a:gd name="T12" fmla="*/ 35783 w 109"/>
              <a:gd name="T13" fmla="*/ 7243 h 102"/>
              <a:gd name="T14" fmla="*/ 14208 w 109"/>
              <a:gd name="T15" fmla="*/ 3622 h 102"/>
              <a:gd name="T16" fmla="*/ 0 w 109"/>
              <a:gd name="T17" fmla="*/ 0 h 102"/>
              <a:gd name="T18" fmla="*/ 14208 w 109"/>
              <a:gd name="T19" fmla="*/ 35182 h 102"/>
              <a:gd name="T20" fmla="*/ 35783 w 109"/>
              <a:gd name="T21" fmla="*/ 49151 h 10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09" h="102">
                <a:moveTo>
                  <a:pt x="68" y="95"/>
                </a:moveTo>
                <a:lnTo>
                  <a:pt x="68" y="95"/>
                </a:lnTo>
                <a:cubicBezTo>
                  <a:pt x="74" y="101"/>
                  <a:pt x="74" y="101"/>
                  <a:pt x="74" y="101"/>
                </a:cubicBezTo>
                <a:cubicBezTo>
                  <a:pt x="81" y="95"/>
                  <a:pt x="88" y="74"/>
                  <a:pt x="95" y="54"/>
                </a:cubicBezTo>
                <a:cubicBezTo>
                  <a:pt x="101" y="41"/>
                  <a:pt x="108" y="20"/>
                  <a:pt x="95" y="7"/>
                </a:cubicBezTo>
                <a:cubicBezTo>
                  <a:pt x="95" y="7"/>
                  <a:pt x="88" y="0"/>
                  <a:pt x="74" y="0"/>
                </a:cubicBezTo>
                <a:cubicBezTo>
                  <a:pt x="74" y="7"/>
                  <a:pt x="74" y="7"/>
                  <a:pt x="68" y="14"/>
                </a:cubicBezTo>
                <a:cubicBezTo>
                  <a:pt x="61" y="27"/>
                  <a:pt x="47" y="14"/>
                  <a:pt x="27" y="7"/>
                </a:cubicBezTo>
                <a:cubicBezTo>
                  <a:pt x="20" y="0"/>
                  <a:pt x="7" y="0"/>
                  <a:pt x="0" y="0"/>
                </a:cubicBezTo>
                <a:cubicBezTo>
                  <a:pt x="0" y="34"/>
                  <a:pt x="7" y="54"/>
                  <a:pt x="27" y="68"/>
                </a:cubicBezTo>
                <a:cubicBezTo>
                  <a:pt x="41" y="81"/>
                  <a:pt x="54" y="88"/>
                  <a:pt x="68" y="9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24" name="Freeform 712"/>
          <p:cNvSpPr>
            <a:spLocks noChangeArrowheads="1"/>
          </p:cNvSpPr>
          <p:nvPr/>
        </p:nvSpPr>
        <p:spPr bwMode="auto">
          <a:xfrm>
            <a:off x="8847138" y="3034507"/>
            <a:ext cx="146050" cy="118269"/>
          </a:xfrm>
          <a:custGeom>
            <a:avLst/>
            <a:gdLst>
              <a:gd name="T0" fmla="*/ 220742 w 561"/>
              <a:gd name="T1" fmla="*/ 105906 h 453"/>
              <a:gd name="T2" fmla="*/ 220742 w 561"/>
              <a:gd name="T3" fmla="*/ 105906 h 453"/>
              <a:gd name="T4" fmla="*/ 210355 w 561"/>
              <a:gd name="T5" fmla="*/ 98603 h 453"/>
              <a:gd name="T6" fmla="*/ 210355 w 561"/>
              <a:gd name="T7" fmla="*/ 102254 h 453"/>
              <a:gd name="T8" fmla="*/ 203602 w 561"/>
              <a:gd name="T9" fmla="*/ 102254 h 453"/>
              <a:gd name="T10" fmla="*/ 171919 w 561"/>
              <a:gd name="T11" fmla="*/ 98603 h 453"/>
              <a:gd name="T12" fmla="*/ 164648 w 561"/>
              <a:gd name="T13" fmla="*/ 98603 h 453"/>
              <a:gd name="T14" fmla="*/ 157896 w 561"/>
              <a:gd name="T15" fmla="*/ 59996 h 453"/>
              <a:gd name="T16" fmla="*/ 143872 w 561"/>
              <a:gd name="T17" fmla="*/ 28172 h 453"/>
              <a:gd name="T18" fmla="*/ 140236 w 561"/>
              <a:gd name="T19" fmla="*/ 28172 h 453"/>
              <a:gd name="T20" fmla="*/ 140236 w 561"/>
              <a:gd name="T21" fmla="*/ 31824 h 453"/>
              <a:gd name="T22" fmla="*/ 119461 w 561"/>
              <a:gd name="T23" fmla="*/ 38606 h 453"/>
              <a:gd name="T24" fmla="*/ 91413 w 561"/>
              <a:gd name="T25" fmla="*/ 7304 h 453"/>
              <a:gd name="T26" fmla="*/ 87778 w 561"/>
              <a:gd name="T27" fmla="*/ 7304 h 453"/>
              <a:gd name="T28" fmla="*/ 77390 w 561"/>
              <a:gd name="T29" fmla="*/ 0 h 453"/>
              <a:gd name="T30" fmla="*/ 52459 w 561"/>
              <a:gd name="T31" fmla="*/ 31824 h 453"/>
              <a:gd name="T32" fmla="*/ 52459 w 561"/>
              <a:gd name="T33" fmla="*/ 35476 h 453"/>
              <a:gd name="T34" fmla="*/ 38435 w 561"/>
              <a:gd name="T35" fmla="*/ 45910 h 453"/>
              <a:gd name="T36" fmla="*/ 24412 w 561"/>
              <a:gd name="T37" fmla="*/ 59996 h 453"/>
              <a:gd name="T38" fmla="*/ 6752 w 561"/>
              <a:gd name="T39" fmla="*/ 80864 h 453"/>
              <a:gd name="T40" fmla="*/ 0 w 561"/>
              <a:gd name="T41" fmla="*/ 102254 h 453"/>
              <a:gd name="T42" fmla="*/ 6752 w 561"/>
              <a:gd name="T43" fmla="*/ 109037 h 453"/>
              <a:gd name="T44" fmla="*/ 24412 w 561"/>
              <a:gd name="T45" fmla="*/ 116341 h 453"/>
              <a:gd name="T46" fmla="*/ 38435 w 561"/>
              <a:gd name="T47" fmla="*/ 123123 h 453"/>
              <a:gd name="T48" fmla="*/ 52459 w 561"/>
              <a:gd name="T49" fmla="*/ 126775 h 453"/>
              <a:gd name="T50" fmla="*/ 52459 w 561"/>
              <a:gd name="T51" fmla="*/ 126775 h 453"/>
              <a:gd name="T52" fmla="*/ 87778 w 561"/>
              <a:gd name="T53" fmla="*/ 134079 h 453"/>
              <a:gd name="T54" fmla="*/ 91413 w 561"/>
              <a:gd name="T55" fmla="*/ 134079 h 453"/>
              <a:gd name="T56" fmla="*/ 108553 w 561"/>
              <a:gd name="T57" fmla="*/ 134079 h 453"/>
              <a:gd name="T58" fmla="*/ 98165 w 561"/>
              <a:gd name="T59" fmla="*/ 176337 h 453"/>
              <a:gd name="T60" fmla="*/ 119461 w 561"/>
              <a:gd name="T61" fmla="*/ 172685 h 453"/>
              <a:gd name="T62" fmla="*/ 140236 w 561"/>
              <a:gd name="T63" fmla="*/ 162251 h 453"/>
              <a:gd name="T64" fmla="*/ 143872 w 561"/>
              <a:gd name="T65" fmla="*/ 158599 h 453"/>
              <a:gd name="T66" fmla="*/ 150624 w 561"/>
              <a:gd name="T67" fmla="*/ 151295 h 453"/>
              <a:gd name="T68" fmla="*/ 143872 w 561"/>
              <a:gd name="T69" fmla="*/ 148165 h 453"/>
              <a:gd name="T70" fmla="*/ 140236 w 561"/>
              <a:gd name="T71" fmla="*/ 144513 h 453"/>
              <a:gd name="T72" fmla="*/ 129848 w 561"/>
              <a:gd name="T73" fmla="*/ 130427 h 453"/>
              <a:gd name="T74" fmla="*/ 140236 w 561"/>
              <a:gd name="T75" fmla="*/ 126775 h 453"/>
              <a:gd name="T76" fmla="*/ 143872 w 561"/>
              <a:gd name="T77" fmla="*/ 126775 h 453"/>
              <a:gd name="T78" fmla="*/ 157896 w 561"/>
              <a:gd name="T79" fmla="*/ 119992 h 453"/>
              <a:gd name="T80" fmla="*/ 161532 w 561"/>
              <a:gd name="T81" fmla="*/ 119992 h 453"/>
              <a:gd name="T82" fmla="*/ 171919 w 561"/>
              <a:gd name="T83" fmla="*/ 123123 h 453"/>
              <a:gd name="T84" fmla="*/ 203602 w 561"/>
              <a:gd name="T85" fmla="*/ 130427 h 453"/>
              <a:gd name="T86" fmla="*/ 210355 w 561"/>
              <a:gd name="T87" fmla="*/ 126775 h 453"/>
              <a:gd name="T88" fmla="*/ 210355 w 561"/>
              <a:gd name="T89" fmla="*/ 229029 h 453"/>
              <a:gd name="T90" fmla="*/ 228014 w 561"/>
              <a:gd name="T91" fmla="*/ 235811 h 453"/>
              <a:gd name="T92" fmla="*/ 248790 w 561"/>
              <a:gd name="T93" fmla="*/ 232681 h 453"/>
              <a:gd name="T94" fmla="*/ 280473 w 561"/>
              <a:gd name="T95" fmla="*/ 221725 h 453"/>
              <a:gd name="T96" fmla="*/ 290861 w 561"/>
              <a:gd name="T97" fmla="*/ 214943 h 453"/>
              <a:gd name="T98" fmla="*/ 280473 w 561"/>
              <a:gd name="T99" fmla="*/ 211291 h 453"/>
              <a:gd name="T100" fmla="*/ 248790 w 561"/>
              <a:gd name="T101" fmla="*/ 179467 h 453"/>
              <a:gd name="T102" fmla="*/ 228014 w 561"/>
              <a:gd name="T103" fmla="*/ 119992 h 453"/>
              <a:gd name="T104" fmla="*/ 220742 w 561"/>
              <a:gd name="T105" fmla="*/ 109037 h 453"/>
              <a:gd name="T106" fmla="*/ 224378 w 561"/>
              <a:gd name="T107" fmla="*/ 105906 h 453"/>
              <a:gd name="T108" fmla="*/ 220742 w 561"/>
              <a:gd name="T109" fmla="*/ 105906 h 453"/>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561" h="453">
                <a:moveTo>
                  <a:pt x="425" y="203"/>
                </a:moveTo>
                <a:lnTo>
                  <a:pt x="425" y="203"/>
                </a:lnTo>
                <a:cubicBezTo>
                  <a:pt x="419" y="196"/>
                  <a:pt x="412" y="189"/>
                  <a:pt x="405" y="189"/>
                </a:cubicBezTo>
                <a:cubicBezTo>
                  <a:pt x="405" y="196"/>
                  <a:pt x="405" y="196"/>
                  <a:pt x="405" y="196"/>
                </a:cubicBezTo>
                <a:cubicBezTo>
                  <a:pt x="405" y="196"/>
                  <a:pt x="398" y="196"/>
                  <a:pt x="392" y="196"/>
                </a:cubicBezTo>
                <a:cubicBezTo>
                  <a:pt x="371" y="189"/>
                  <a:pt x="351" y="182"/>
                  <a:pt x="331" y="189"/>
                </a:cubicBezTo>
                <a:cubicBezTo>
                  <a:pt x="331" y="189"/>
                  <a:pt x="324" y="189"/>
                  <a:pt x="317" y="189"/>
                </a:cubicBezTo>
                <a:cubicBezTo>
                  <a:pt x="317" y="162"/>
                  <a:pt x="311" y="142"/>
                  <a:pt x="304" y="115"/>
                </a:cubicBezTo>
                <a:cubicBezTo>
                  <a:pt x="297" y="95"/>
                  <a:pt x="290" y="74"/>
                  <a:pt x="277" y="54"/>
                </a:cubicBezTo>
                <a:cubicBezTo>
                  <a:pt x="277" y="54"/>
                  <a:pt x="277" y="54"/>
                  <a:pt x="270" y="54"/>
                </a:cubicBezTo>
                <a:lnTo>
                  <a:pt x="270" y="61"/>
                </a:lnTo>
                <a:cubicBezTo>
                  <a:pt x="257" y="81"/>
                  <a:pt x="243" y="81"/>
                  <a:pt x="230" y="74"/>
                </a:cubicBezTo>
                <a:cubicBezTo>
                  <a:pt x="209" y="61"/>
                  <a:pt x="196" y="27"/>
                  <a:pt x="176" y="14"/>
                </a:cubicBezTo>
                <a:cubicBezTo>
                  <a:pt x="169" y="14"/>
                  <a:pt x="169" y="14"/>
                  <a:pt x="169" y="14"/>
                </a:cubicBezTo>
                <a:cubicBezTo>
                  <a:pt x="162" y="7"/>
                  <a:pt x="155" y="0"/>
                  <a:pt x="149" y="0"/>
                </a:cubicBezTo>
                <a:cubicBezTo>
                  <a:pt x="135" y="27"/>
                  <a:pt x="122" y="41"/>
                  <a:pt x="101" y="61"/>
                </a:cubicBezTo>
                <a:cubicBezTo>
                  <a:pt x="101" y="68"/>
                  <a:pt x="101" y="68"/>
                  <a:pt x="101" y="68"/>
                </a:cubicBezTo>
                <a:cubicBezTo>
                  <a:pt x="88" y="74"/>
                  <a:pt x="81" y="81"/>
                  <a:pt x="74" y="88"/>
                </a:cubicBezTo>
                <a:cubicBezTo>
                  <a:pt x="67" y="95"/>
                  <a:pt x="54" y="101"/>
                  <a:pt x="47" y="115"/>
                </a:cubicBezTo>
                <a:cubicBezTo>
                  <a:pt x="34" y="128"/>
                  <a:pt x="20" y="142"/>
                  <a:pt x="13" y="155"/>
                </a:cubicBezTo>
                <a:cubicBezTo>
                  <a:pt x="7" y="169"/>
                  <a:pt x="0" y="182"/>
                  <a:pt x="0" y="196"/>
                </a:cubicBezTo>
                <a:cubicBezTo>
                  <a:pt x="0" y="203"/>
                  <a:pt x="7" y="203"/>
                  <a:pt x="13" y="209"/>
                </a:cubicBezTo>
                <a:cubicBezTo>
                  <a:pt x="27" y="209"/>
                  <a:pt x="34" y="216"/>
                  <a:pt x="47" y="223"/>
                </a:cubicBezTo>
                <a:cubicBezTo>
                  <a:pt x="54" y="223"/>
                  <a:pt x="67" y="230"/>
                  <a:pt x="74" y="236"/>
                </a:cubicBezTo>
                <a:cubicBezTo>
                  <a:pt x="81" y="236"/>
                  <a:pt x="88" y="236"/>
                  <a:pt x="101" y="243"/>
                </a:cubicBezTo>
                <a:cubicBezTo>
                  <a:pt x="128" y="250"/>
                  <a:pt x="149" y="257"/>
                  <a:pt x="169" y="257"/>
                </a:cubicBezTo>
                <a:cubicBezTo>
                  <a:pt x="176" y="257"/>
                  <a:pt x="176" y="257"/>
                  <a:pt x="176" y="257"/>
                </a:cubicBezTo>
                <a:cubicBezTo>
                  <a:pt x="189" y="257"/>
                  <a:pt x="196" y="257"/>
                  <a:pt x="209" y="257"/>
                </a:cubicBezTo>
                <a:cubicBezTo>
                  <a:pt x="209" y="284"/>
                  <a:pt x="182" y="297"/>
                  <a:pt x="189" y="338"/>
                </a:cubicBezTo>
                <a:cubicBezTo>
                  <a:pt x="203" y="338"/>
                  <a:pt x="216" y="331"/>
                  <a:pt x="230" y="331"/>
                </a:cubicBezTo>
                <a:cubicBezTo>
                  <a:pt x="243" y="324"/>
                  <a:pt x="257" y="324"/>
                  <a:pt x="270" y="311"/>
                </a:cubicBezTo>
                <a:cubicBezTo>
                  <a:pt x="270" y="311"/>
                  <a:pt x="270" y="311"/>
                  <a:pt x="277" y="304"/>
                </a:cubicBezTo>
                <a:cubicBezTo>
                  <a:pt x="284" y="304"/>
                  <a:pt x="284" y="297"/>
                  <a:pt x="290" y="290"/>
                </a:cubicBezTo>
                <a:cubicBezTo>
                  <a:pt x="284" y="290"/>
                  <a:pt x="277" y="284"/>
                  <a:pt x="277" y="284"/>
                </a:cubicBezTo>
                <a:cubicBezTo>
                  <a:pt x="270" y="284"/>
                  <a:pt x="270" y="277"/>
                  <a:pt x="270" y="277"/>
                </a:cubicBezTo>
                <a:cubicBezTo>
                  <a:pt x="263" y="270"/>
                  <a:pt x="257" y="257"/>
                  <a:pt x="250" y="250"/>
                </a:cubicBezTo>
                <a:cubicBezTo>
                  <a:pt x="257" y="250"/>
                  <a:pt x="263" y="243"/>
                  <a:pt x="270" y="243"/>
                </a:cubicBezTo>
                <a:cubicBezTo>
                  <a:pt x="270" y="243"/>
                  <a:pt x="270" y="243"/>
                  <a:pt x="277" y="243"/>
                </a:cubicBezTo>
                <a:cubicBezTo>
                  <a:pt x="284" y="236"/>
                  <a:pt x="297" y="236"/>
                  <a:pt x="304" y="230"/>
                </a:cubicBezTo>
                <a:cubicBezTo>
                  <a:pt x="311" y="230"/>
                  <a:pt x="311" y="230"/>
                  <a:pt x="311" y="230"/>
                </a:cubicBezTo>
                <a:cubicBezTo>
                  <a:pt x="317" y="230"/>
                  <a:pt x="324" y="230"/>
                  <a:pt x="331" y="236"/>
                </a:cubicBezTo>
                <a:cubicBezTo>
                  <a:pt x="358" y="243"/>
                  <a:pt x="378" y="250"/>
                  <a:pt x="392" y="250"/>
                </a:cubicBezTo>
                <a:cubicBezTo>
                  <a:pt x="398" y="250"/>
                  <a:pt x="405" y="250"/>
                  <a:pt x="405" y="243"/>
                </a:cubicBezTo>
                <a:cubicBezTo>
                  <a:pt x="405" y="439"/>
                  <a:pt x="405" y="439"/>
                  <a:pt x="405" y="439"/>
                </a:cubicBezTo>
                <a:cubicBezTo>
                  <a:pt x="412" y="446"/>
                  <a:pt x="425" y="446"/>
                  <a:pt x="439" y="452"/>
                </a:cubicBezTo>
                <a:cubicBezTo>
                  <a:pt x="452" y="452"/>
                  <a:pt x="466" y="452"/>
                  <a:pt x="479" y="446"/>
                </a:cubicBezTo>
                <a:cubicBezTo>
                  <a:pt x="500" y="446"/>
                  <a:pt x="520" y="439"/>
                  <a:pt x="540" y="425"/>
                </a:cubicBezTo>
                <a:cubicBezTo>
                  <a:pt x="547" y="425"/>
                  <a:pt x="554" y="419"/>
                  <a:pt x="560" y="412"/>
                </a:cubicBezTo>
                <a:cubicBezTo>
                  <a:pt x="547" y="412"/>
                  <a:pt x="540" y="412"/>
                  <a:pt x="540" y="405"/>
                </a:cubicBezTo>
                <a:cubicBezTo>
                  <a:pt x="513" y="398"/>
                  <a:pt x="493" y="371"/>
                  <a:pt x="479" y="344"/>
                </a:cubicBezTo>
                <a:cubicBezTo>
                  <a:pt x="459" y="311"/>
                  <a:pt x="446" y="263"/>
                  <a:pt x="439" y="230"/>
                </a:cubicBezTo>
                <a:cubicBezTo>
                  <a:pt x="432" y="223"/>
                  <a:pt x="432" y="216"/>
                  <a:pt x="425" y="209"/>
                </a:cubicBezTo>
                <a:cubicBezTo>
                  <a:pt x="432" y="209"/>
                  <a:pt x="432" y="209"/>
                  <a:pt x="432" y="203"/>
                </a:cubicBezTo>
                <a:cubicBezTo>
                  <a:pt x="425" y="203"/>
                  <a:pt x="425" y="203"/>
                  <a:pt x="425" y="203"/>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25" name="Freeform 713"/>
          <p:cNvSpPr>
            <a:spLocks noChangeArrowheads="1"/>
          </p:cNvSpPr>
          <p:nvPr/>
        </p:nvSpPr>
        <p:spPr bwMode="auto">
          <a:xfrm>
            <a:off x="8704263" y="2992438"/>
            <a:ext cx="35719" cy="26194"/>
          </a:xfrm>
          <a:custGeom>
            <a:avLst/>
            <a:gdLst>
              <a:gd name="T0" fmla="*/ 24762 w 135"/>
              <a:gd name="T1" fmla="*/ 21213 h 102"/>
              <a:gd name="T2" fmla="*/ 24762 w 135"/>
              <a:gd name="T3" fmla="*/ 21213 h 102"/>
              <a:gd name="T4" fmla="*/ 67438 w 135"/>
              <a:gd name="T5" fmla="*/ 38286 h 102"/>
              <a:gd name="T6" fmla="*/ 67438 w 135"/>
              <a:gd name="T7" fmla="*/ 35182 h 102"/>
              <a:gd name="T8" fmla="*/ 67438 w 135"/>
              <a:gd name="T9" fmla="*/ 24317 h 102"/>
              <a:gd name="T10" fmla="*/ 24762 w 135"/>
              <a:gd name="T11" fmla="*/ 0 h 102"/>
              <a:gd name="T12" fmla="*/ 0 w 135"/>
              <a:gd name="T13" fmla="*/ 13969 h 102"/>
              <a:gd name="T14" fmla="*/ 24762 w 135"/>
              <a:gd name="T15" fmla="*/ 21213 h 10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35" h="102">
                <a:moveTo>
                  <a:pt x="47" y="41"/>
                </a:moveTo>
                <a:lnTo>
                  <a:pt x="47" y="41"/>
                </a:lnTo>
                <a:cubicBezTo>
                  <a:pt x="67" y="61"/>
                  <a:pt x="67" y="101"/>
                  <a:pt x="128" y="74"/>
                </a:cubicBezTo>
                <a:lnTo>
                  <a:pt x="128" y="68"/>
                </a:lnTo>
                <a:cubicBezTo>
                  <a:pt x="134" y="61"/>
                  <a:pt x="134" y="54"/>
                  <a:pt x="128" y="47"/>
                </a:cubicBezTo>
                <a:cubicBezTo>
                  <a:pt x="128" y="14"/>
                  <a:pt x="80" y="0"/>
                  <a:pt x="47" y="0"/>
                </a:cubicBezTo>
                <a:cubicBezTo>
                  <a:pt x="26" y="0"/>
                  <a:pt x="7" y="7"/>
                  <a:pt x="0" y="27"/>
                </a:cubicBezTo>
                <a:cubicBezTo>
                  <a:pt x="26" y="20"/>
                  <a:pt x="40" y="27"/>
                  <a:pt x="47" y="4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26" name="Freeform 714"/>
          <p:cNvSpPr>
            <a:spLocks noChangeArrowheads="1"/>
          </p:cNvSpPr>
          <p:nvPr/>
        </p:nvSpPr>
        <p:spPr bwMode="auto">
          <a:xfrm>
            <a:off x="8812213" y="3096419"/>
            <a:ext cx="34925" cy="46038"/>
          </a:xfrm>
          <a:custGeom>
            <a:avLst/>
            <a:gdLst>
              <a:gd name="T0" fmla="*/ 14121 w 136"/>
              <a:gd name="T1" fmla="*/ 21260 h 177"/>
              <a:gd name="T2" fmla="*/ 14121 w 136"/>
              <a:gd name="T3" fmla="*/ 21260 h 177"/>
              <a:gd name="T4" fmla="*/ 3661 w 136"/>
              <a:gd name="T5" fmla="*/ 52890 h 177"/>
              <a:gd name="T6" fmla="*/ 14121 w 136"/>
              <a:gd name="T7" fmla="*/ 56001 h 177"/>
              <a:gd name="T8" fmla="*/ 17782 w 136"/>
              <a:gd name="T9" fmla="*/ 56001 h 177"/>
              <a:gd name="T10" fmla="*/ 35040 w 136"/>
              <a:gd name="T11" fmla="*/ 70001 h 177"/>
              <a:gd name="T12" fmla="*/ 38701 w 136"/>
              <a:gd name="T13" fmla="*/ 73631 h 177"/>
              <a:gd name="T14" fmla="*/ 52822 w 136"/>
              <a:gd name="T15" fmla="*/ 87631 h 177"/>
              <a:gd name="T16" fmla="*/ 56482 w 136"/>
              <a:gd name="T17" fmla="*/ 91260 h 177"/>
              <a:gd name="T18" fmla="*/ 56482 w 136"/>
              <a:gd name="T19" fmla="*/ 91260 h 177"/>
              <a:gd name="T20" fmla="*/ 63281 w 136"/>
              <a:gd name="T21" fmla="*/ 80890 h 177"/>
              <a:gd name="T22" fmla="*/ 63281 w 136"/>
              <a:gd name="T23" fmla="*/ 38889 h 177"/>
              <a:gd name="T24" fmla="*/ 56482 w 136"/>
              <a:gd name="T25" fmla="*/ 21260 h 177"/>
              <a:gd name="T26" fmla="*/ 52822 w 136"/>
              <a:gd name="T27" fmla="*/ 17630 h 177"/>
              <a:gd name="T28" fmla="*/ 38701 w 136"/>
              <a:gd name="T29" fmla="*/ 7259 h 177"/>
              <a:gd name="T30" fmla="*/ 35040 w 136"/>
              <a:gd name="T31" fmla="*/ 3630 h 177"/>
              <a:gd name="T32" fmla="*/ 31902 w 136"/>
              <a:gd name="T33" fmla="*/ 0 h 177"/>
              <a:gd name="T34" fmla="*/ 17782 w 136"/>
              <a:gd name="T35" fmla="*/ 21260 h 177"/>
              <a:gd name="T36" fmla="*/ 14121 w 136"/>
              <a:gd name="T37" fmla="*/ 21260 h 17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36" h="177">
                <a:moveTo>
                  <a:pt x="27" y="41"/>
                </a:moveTo>
                <a:lnTo>
                  <a:pt x="27" y="41"/>
                </a:lnTo>
                <a:cubicBezTo>
                  <a:pt x="13" y="54"/>
                  <a:pt x="0" y="68"/>
                  <a:pt x="7" y="102"/>
                </a:cubicBezTo>
                <a:cubicBezTo>
                  <a:pt x="13" y="102"/>
                  <a:pt x="20" y="102"/>
                  <a:pt x="27" y="108"/>
                </a:cubicBezTo>
                <a:cubicBezTo>
                  <a:pt x="34" y="108"/>
                  <a:pt x="34" y="108"/>
                  <a:pt x="34" y="108"/>
                </a:cubicBezTo>
                <a:cubicBezTo>
                  <a:pt x="47" y="115"/>
                  <a:pt x="61" y="129"/>
                  <a:pt x="67" y="135"/>
                </a:cubicBezTo>
                <a:cubicBezTo>
                  <a:pt x="74" y="142"/>
                  <a:pt x="74" y="142"/>
                  <a:pt x="74" y="142"/>
                </a:cubicBezTo>
                <a:cubicBezTo>
                  <a:pt x="88" y="156"/>
                  <a:pt x="94" y="162"/>
                  <a:pt x="101" y="169"/>
                </a:cubicBezTo>
                <a:cubicBezTo>
                  <a:pt x="101" y="169"/>
                  <a:pt x="101" y="169"/>
                  <a:pt x="108" y="176"/>
                </a:cubicBezTo>
                <a:cubicBezTo>
                  <a:pt x="115" y="169"/>
                  <a:pt x="121" y="162"/>
                  <a:pt x="121" y="156"/>
                </a:cubicBezTo>
                <a:cubicBezTo>
                  <a:pt x="135" y="129"/>
                  <a:pt x="135" y="102"/>
                  <a:pt x="121" y="75"/>
                </a:cubicBezTo>
                <a:cubicBezTo>
                  <a:pt x="121" y="61"/>
                  <a:pt x="115" y="48"/>
                  <a:pt x="108" y="41"/>
                </a:cubicBezTo>
                <a:cubicBezTo>
                  <a:pt x="101" y="41"/>
                  <a:pt x="101" y="34"/>
                  <a:pt x="101" y="34"/>
                </a:cubicBezTo>
                <a:cubicBezTo>
                  <a:pt x="94" y="27"/>
                  <a:pt x="88" y="21"/>
                  <a:pt x="74" y="14"/>
                </a:cubicBezTo>
                <a:cubicBezTo>
                  <a:pt x="74" y="14"/>
                  <a:pt x="74" y="7"/>
                  <a:pt x="67" y="7"/>
                </a:cubicBezTo>
                <a:cubicBezTo>
                  <a:pt x="67" y="7"/>
                  <a:pt x="61" y="7"/>
                  <a:pt x="61" y="0"/>
                </a:cubicBezTo>
                <a:cubicBezTo>
                  <a:pt x="61" y="21"/>
                  <a:pt x="47" y="34"/>
                  <a:pt x="34" y="41"/>
                </a:cubicBezTo>
                <a:lnTo>
                  <a:pt x="27" y="41"/>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27" name="Freeform 715"/>
          <p:cNvSpPr>
            <a:spLocks noChangeArrowheads="1"/>
          </p:cNvSpPr>
          <p:nvPr/>
        </p:nvSpPr>
        <p:spPr bwMode="auto">
          <a:xfrm>
            <a:off x="8642350" y="3186113"/>
            <a:ext cx="31750" cy="33338"/>
          </a:xfrm>
          <a:custGeom>
            <a:avLst/>
            <a:gdLst>
              <a:gd name="T0" fmla="*/ 49497 w 122"/>
              <a:gd name="T1" fmla="*/ 3095 h 129"/>
              <a:gd name="T2" fmla="*/ 49497 w 122"/>
              <a:gd name="T3" fmla="*/ 3095 h 129"/>
              <a:gd name="T4" fmla="*/ 38966 w 122"/>
              <a:gd name="T5" fmla="*/ 0 h 129"/>
              <a:gd name="T6" fmla="*/ 28435 w 122"/>
              <a:gd name="T7" fmla="*/ 0 h 129"/>
              <a:gd name="T8" fmla="*/ 6845 w 122"/>
              <a:gd name="T9" fmla="*/ 0 h 129"/>
              <a:gd name="T10" fmla="*/ 0 w 122"/>
              <a:gd name="T11" fmla="*/ 13927 h 129"/>
              <a:gd name="T12" fmla="*/ 6845 w 122"/>
              <a:gd name="T13" fmla="*/ 17538 h 129"/>
              <a:gd name="T14" fmla="*/ 28435 w 122"/>
              <a:gd name="T15" fmla="*/ 27854 h 129"/>
              <a:gd name="T16" fmla="*/ 38966 w 122"/>
              <a:gd name="T17" fmla="*/ 34560 h 129"/>
              <a:gd name="T18" fmla="*/ 49497 w 122"/>
              <a:gd name="T19" fmla="*/ 48487 h 129"/>
              <a:gd name="T20" fmla="*/ 53183 w 122"/>
              <a:gd name="T21" fmla="*/ 52098 h 129"/>
              <a:gd name="T22" fmla="*/ 63714 w 122"/>
              <a:gd name="T23" fmla="*/ 66025 h 129"/>
              <a:gd name="T24" fmla="*/ 63714 w 122"/>
              <a:gd name="T25" fmla="*/ 0 h 129"/>
              <a:gd name="T26" fmla="*/ 53183 w 122"/>
              <a:gd name="T27" fmla="*/ 3095 h 129"/>
              <a:gd name="T28" fmla="*/ 49497 w 122"/>
              <a:gd name="T29" fmla="*/ 3095 h 12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22" h="129">
                <a:moveTo>
                  <a:pt x="94" y="6"/>
                </a:moveTo>
                <a:lnTo>
                  <a:pt x="94" y="6"/>
                </a:lnTo>
                <a:cubicBezTo>
                  <a:pt x="88" y="6"/>
                  <a:pt x="81" y="6"/>
                  <a:pt x="74" y="0"/>
                </a:cubicBezTo>
                <a:cubicBezTo>
                  <a:pt x="67" y="0"/>
                  <a:pt x="61" y="0"/>
                  <a:pt x="54" y="0"/>
                </a:cubicBezTo>
                <a:cubicBezTo>
                  <a:pt x="40" y="0"/>
                  <a:pt x="27" y="0"/>
                  <a:pt x="13" y="0"/>
                </a:cubicBezTo>
                <a:cubicBezTo>
                  <a:pt x="7" y="6"/>
                  <a:pt x="0" y="13"/>
                  <a:pt x="0" y="27"/>
                </a:cubicBezTo>
                <a:cubicBezTo>
                  <a:pt x="7" y="27"/>
                  <a:pt x="7" y="27"/>
                  <a:pt x="13" y="34"/>
                </a:cubicBezTo>
                <a:cubicBezTo>
                  <a:pt x="27" y="34"/>
                  <a:pt x="47" y="47"/>
                  <a:pt x="54" y="54"/>
                </a:cubicBezTo>
                <a:cubicBezTo>
                  <a:pt x="61" y="61"/>
                  <a:pt x="67" y="61"/>
                  <a:pt x="74" y="67"/>
                </a:cubicBezTo>
                <a:cubicBezTo>
                  <a:pt x="81" y="74"/>
                  <a:pt x="88" y="81"/>
                  <a:pt x="94" y="94"/>
                </a:cubicBezTo>
                <a:lnTo>
                  <a:pt x="101" y="101"/>
                </a:lnTo>
                <a:cubicBezTo>
                  <a:pt x="108" y="108"/>
                  <a:pt x="115" y="115"/>
                  <a:pt x="121" y="128"/>
                </a:cubicBezTo>
                <a:cubicBezTo>
                  <a:pt x="121" y="0"/>
                  <a:pt x="121" y="0"/>
                  <a:pt x="121" y="0"/>
                </a:cubicBezTo>
                <a:cubicBezTo>
                  <a:pt x="121" y="6"/>
                  <a:pt x="115" y="6"/>
                  <a:pt x="101" y="6"/>
                </a:cubicBezTo>
                <a:lnTo>
                  <a:pt x="94" y="6"/>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28" name="Freeform 716"/>
          <p:cNvSpPr>
            <a:spLocks noChangeArrowheads="1"/>
          </p:cNvSpPr>
          <p:nvPr/>
        </p:nvSpPr>
        <p:spPr bwMode="auto">
          <a:xfrm>
            <a:off x="9020969" y="3052763"/>
            <a:ext cx="33338" cy="25400"/>
          </a:xfrm>
          <a:custGeom>
            <a:avLst/>
            <a:gdLst>
              <a:gd name="T0" fmla="*/ 38386 w 130"/>
              <a:gd name="T1" fmla="*/ 49948 h 95"/>
              <a:gd name="T2" fmla="*/ 38386 w 130"/>
              <a:gd name="T3" fmla="*/ 49948 h 95"/>
              <a:gd name="T4" fmla="*/ 41457 w 130"/>
              <a:gd name="T5" fmla="*/ 49948 h 95"/>
              <a:gd name="T6" fmla="*/ 48622 w 130"/>
              <a:gd name="T7" fmla="*/ 49948 h 95"/>
              <a:gd name="T8" fmla="*/ 58859 w 130"/>
              <a:gd name="T9" fmla="*/ 49948 h 95"/>
              <a:gd name="T10" fmla="*/ 62441 w 130"/>
              <a:gd name="T11" fmla="*/ 49948 h 95"/>
              <a:gd name="T12" fmla="*/ 58859 w 130"/>
              <a:gd name="T13" fmla="*/ 6908 h 95"/>
              <a:gd name="T14" fmla="*/ 48622 w 130"/>
              <a:gd name="T15" fmla="*/ 0 h 95"/>
              <a:gd name="T16" fmla="*/ 41457 w 130"/>
              <a:gd name="T17" fmla="*/ 0 h 95"/>
              <a:gd name="T18" fmla="*/ 38386 w 130"/>
              <a:gd name="T19" fmla="*/ 0 h 95"/>
              <a:gd name="T20" fmla="*/ 38386 w 130"/>
              <a:gd name="T21" fmla="*/ 3188 h 95"/>
              <a:gd name="T22" fmla="*/ 31221 w 130"/>
              <a:gd name="T23" fmla="*/ 17535 h 95"/>
              <a:gd name="T24" fmla="*/ 20984 w 130"/>
              <a:gd name="T25" fmla="*/ 28693 h 95"/>
              <a:gd name="T26" fmla="*/ 10748 w 130"/>
              <a:gd name="T27" fmla="*/ 39320 h 95"/>
              <a:gd name="T28" fmla="*/ 0 w 130"/>
              <a:gd name="T29" fmla="*/ 49948 h 95"/>
              <a:gd name="T30" fmla="*/ 10748 w 130"/>
              <a:gd name="T31" fmla="*/ 49948 h 95"/>
              <a:gd name="T32" fmla="*/ 20984 w 130"/>
              <a:gd name="T33" fmla="*/ 49948 h 95"/>
              <a:gd name="T34" fmla="*/ 31221 w 130"/>
              <a:gd name="T35" fmla="*/ 49948 h 95"/>
              <a:gd name="T36" fmla="*/ 38386 w 130"/>
              <a:gd name="T37" fmla="*/ 49948 h 9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30" h="95">
                <a:moveTo>
                  <a:pt x="75" y="94"/>
                </a:moveTo>
                <a:lnTo>
                  <a:pt x="75" y="94"/>
                </a:lnTo>
                <a:cubicBezTo>
                  <a:pt x="81" y="94"/>
                  <a:pt x="81" y="94"/>
                  <a:pt x="81" y="94"/>
                </a:cubicBezTo>
                <a:cubicBezTo>
                  <a:pt x="95" y="94"/>
                  <a:pt x="95" y="94"/>
                  <a:pt x="95" y="94"/>
                </a:cubicBezTo>
                <a:cubicBezTo>
                  <a:pt x="115" y="94"/>
                  <a:pt x="115" y="94"/>
                  <a:pt x="115" y="94"/>
                </a:cubicBezTo>
                <a:cubicBezTo>
                  <a:pt x="122" y="94"/>
                  <a:pt x="122" y="94"/>
                  <a:pt x="122" y="94"/>
                </a:cubicBezTo>
                <a:cubicBezTo>
                  <a:pt x="129" y="60"/>
                  <a:pt x="129" y="33"/>
                  <a:pt x="115" y="13"/>
                </a:cubicBezTo>
                <a:cubicBezTo>
                  <a:pt x="108" y="13"/>
                  <a:pt x="102" y="6"/>
                  <a:pt x="95" y="0"/>
                </a:cubicBezTo>
                <a:cubicBezTo>
                  <a:pt x="88" y="0"/>
                  <a:pt x="88" y="0"/>
                  <a:pt x="81" y="0"/>
                </a:cubicBezTo>
                <a:lnTo>
                  <a:pt x="75" y="0"/>
                </a:lnTo>
                <a:cubicBezTo>
                  <a:pt x="75" y="0"/>
                  <a:pt x="75" y="0"/>
                  <a:pt x="75" y="6"/>
                </a:cubicBezTo>
                <a:cubicBezTo>
                  <a:pt x="68" y="13"/>
                  <a:pt x="68" y="27"/>
                  <a:pt x="61" y="33"/>
                </a:cubicBezTo>
                <a:cubicBezTo>
                  <a:pt x="54" y="40"/>
                  <a:pt x="48" y="47"/>
                  <a:pt x="41" y="54"/>
                </a:cubicBezTo>
                <a:cubicBezTo>
                  <a:pt x="34" y="60"/>
                  <a:pt x="27" y="67"/>
                  <a:pt x="21" y="74"/>
                </a:cubicBezTo>
                <a:cubicBezTo>
                  <a:pt x="14" y="81"/>
                  <a:pt x="7" y="87"/>
                  <a:pt x="0" y="94"/>
                </a:cubicBezTo>
                <a:cubicBezTo>
                  <a:pt x="21" y="94"/>
                  <a:pt x="21" y="94"/>
                  <a:pt x="21" y="94"/>
                </a:cubicBezTo>
                <a:cubicBezTo>
                  <a:pt x="41" y="94"/>
                  <a:pt x="41" y="94"/>
                  <a:pt x="41" y="94"/>
                </a:cubicBezTo>
                <a:cubicBezTo>
                  <a:pt x="61" y="94"/>
                  <a:pt x="61" y="94"/>
                  <a:pt x="61" y="94"/>
                </a:cubicBezTo>
                <a:lnTo>
                  <a:pt x="75" y="94"/>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29" name="Freeform 717"/>
          <p:cNvSpPr>
            <a:spLocks noChangeArrowheads="1"/>
          </p:cNvSpPr>
          <p:nvPr/>
        </p:nvSpPr>
        <p:spPr bwMode="auto">
          <a:xfrm>
            <a:off x="8732838" y="3180557"/>
            <a:ext cx="29369" cy="51594"/>
          </a:xfrm>
          <a:custGeom>
            <a:avLst/>
            <a:gdLst>
              <a:gd name="T0" fmla="*/ 41654 w 116"/>
              <a:gd name="T1" fmla="*/ 14151 h 197"/>
              <a:gd name="T2" fmla="*/ 41654 w 116"/>
              <a:gd name="T3" fmla="*/ 14151 h 197"/>
              <a:gd name="T4" fmla="*/ 45254 w 116"/>
              <a:gd name="T5" fmla="*/ 11007 h 197"/>
              <a:gd name="T6" fmla="*/ 51939 w 116"/>
              <a:gd name="T7" fmla="*/ 21489 h 197"/>
              <a:gd name="T8" fmla="*/ 55539 w 116"/>
              <a:gd name="T9" fmla="*/ 0 h 197"/>
              <a:gd name="T10" fmla="*/ 51939 w 116"/>
              <a:gd name="T11" fmla="*/ 0 h 197"/>
              <a:gd name="T12" fmla="*/ 41654 w 116"/>
              <a:gd name="T13" fmla="*/ 0 h 197"/>
              <a:gd name="T14" fmla="*/ 34969 w 116"/>
              <a:gd name="T15" fmla="*/ 0 h 197"/>
              <a:gd name="T16" fmla="*/ 24170 w 116"/>
              <a:gd name="T17" fmla="*/ 0 h 197"/>
              <a:gd name="T18" fmla="*/ 17485 w 116"/>
              <a:gd name="T19" fmla="*/ 0 h 197"/>
              <a:gd name="T20" fmla="*/ 7200 w 116"/>
              <a:gd name="T21" fmla="*/ 49792 h 197"/>
              <a:gd name="T22" fmla="*/ 7200 w 116"/>
              <a:gd name="T23" fmla="*/ 95914 h 197"/>
              <a:gd name="T24" fmla="*/ 24170 w 116"/>
              <a:gd name="T25" fmla="*/ 102728 h 197"/>
              <a:gd name="T26" fmla="*/ 34969 w 116"/>
              <a:gd name="T27" fmla="*/ 102728 h 197"/>
              <a:gd name="T28" fmla="*/ 41654 w 116"/>
              <a:gd name="T29" fmla="*/ 102728 h 197"/>
              <a:gd name="T30" fmla="*/ 45254 w 116"/>
              <a:gd name="T31" fmla="*/ 102728 h 197"/>
              <a:gd name="T32" fmla="*/ 41654 w 116"/>
              <a:gd name="T33" fmla="*/ 92245 h 197"/>
              <a:gd name="T34" fmla="*/ 34969 w 116"/>
              <a:gd name="T35" fmla="*/ 67612 h 197"/>
              <a:gd name="T36" fmla="*/ 34969 w 116"/>
              <a:gd name="T37" fmla="*/ 17820 h 197"/>
              <a:gd name="T38" fmla="*/ 41654 w 116"/>
              <a:gd name="T39" fmla="*/ 14151 h 197"/>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16" h="197">
                <a:moveTo>
                  <a:pt x="81" y="27"/>
                </a:moveTo>
                <a:lnTo>
                  <a:pt x="81" y="27"/>
                </a:lnTo>
                <a:lnTo>
                  <a:pt x="88" y="21"/>
                </a:lnTo>
                <a:cubicBezTo>
                  <a:pt x="88" y="34"/>
                  <a:pt x="95" y="41"/>
                  <a:pt x="101" y="41"/>
                </a:cubicBezTo>
                <a:cubicBezTo>
                  <a:pt x="108" y="34"/>
                  <a:pt x="115" y="21"/>
                  <a:pt x="108" y="0"/>
                </a:cubicBezTo>
                <a:cubicBezTo>
                  <a:pt x="101" y="0"/>
                  <a:pt x="101" y="0"/>
                  <a:pt x="101" y="0"/>
                </a:cubicBezTo>
                <a:cubicBezTo>
                  <a:pt x="81" y="0"/>
                  <a:pt x="81" y="0"/>
                  <a:pt x="81" y="0"/>
                </a:cubicBezTo>
                <a:cubicBezTo>
                  <a:pt x="68" y="0"/>
                  <a:pt x="68" y="0"/>
                  <a:pt x="68" y="0"/>
                </a:cubicBezTo>
                <a:cubicBezTo>
                  <a:pt x="47" y="0"/>
                  <a:pt x="47" y="0"/>
                  <a:pt x="47" y="0"/>
                </a:cubicBezTo>
                <a:cubicBezTo>
                  <a:pt x="34" y="0"/>
                  <a:pt x="34" y="0"/>
                  <a:pt x="34" y="0"/>
                </a:cubicBezTo>
                <a:cubicBezTo>
                  <a:pt x="41" y="21"/>
                  <a:pt x="27" y="61"/>
                  <a:pt x="14" y="95"/>
                </a:cubicBezTo>
                <a:cubicBezTo>
                  <a:pt x="7" y="129"/>
                  <a:pt x="0" y="163"/>
                  <a:pt x="14" y="183"/>
                </a:cubicBezTo>
                <a:cubicBezTo>
                  <a:pt x="20" y="190"/>
                  <a:pt x="34" y="196"/>
                  <a:pt x="47" y="196"/>
                </a:cubicBezTo>
                <a:cubicBezTo>
                  <a:pt x="54" y="196"/>
                  <a:pt x="61" y="196"/>
                  <a:pt x="68" y="196"/>
                </a:cubicBezTo>
                <a:cubicBezTo>
                  <a:pt x="74" y="196"/>
                  <a:pt x="74" y="196"/>
                  <a:pt x="81" y="196"/>
                </a:cubicBezTo>
                <a:cubicBezTo>
                  <a:pt x="88" y="196"/>
                  <a:pt x="88" y="196"/>
                  <a:pt x="88" y="196"/>
                </a:cubicBezTo>
                <a:cubicBezTo>
                  <a:pt x="88" y="190"/>
                  <a:pt x="88" y="183"/>
                  <a:pt x="81" y="176"/>
                </a:cubicBezTo>
                <a:cubicBezTo>
                  <a:pt x="81" y="163"/>
                  <a:pt x="74" y="142"/>
                  <a:pt x="68" y="129"/>
                </a:cubicBezTo>
                <a:cubicBezTo>
                  <a:pt x="54" y="95"/>
                  <a:pt x="47" y="61"/>
                  <a:pt x="68" y="34"/>
                </a:cubicBezTo>
                <a:cubicBezTo>
                  <a:pt x="74" y="34"/>
                  <a:pt x="74" y="27"/>
                  <a:pt x="81" y="2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30" name="Freeform 718"/>
          <p:cNvSpPr>
            <a:spLocks noChangeArrowheads="1"/>
          </p:cNvSpPr>
          <p:nvPr/>
        </p:nvSpPr>
        <p:spPr bwMode="auto">
          <a:xfrm>
            <a:off x="8709819" y="3074988"/>
            <a:ext cx="28575" cy="26194"/>
          </a:xfrm>
          <a:custGeom>
            <a:avLst/>
            <a:gdLst>
              <a:gd name="T0" fmla="*/ 11050 w 109"/>
              <a:gd name="T1" fmla="*/ 21007 h 103"/>
              <a:gd name="T2" fmla="*/ 11050 w 109"/>
              <a:gd name="T3" fmla="*/ 21007 h 103"/>
              <a:gd name="T4" fmla="*/ 0 w 109"/>
              <a:gd name="T5" fmla="*/ 52261 h 103"/>
              <a:gd name="T6" fmla="*/ 11050 w 109"/>
              <a:gd name="T7" fmla="*/ 52261 h 103"/>
              <a:gd name="T8" fmla="*/ 53674 w 109"/>
              <a:gd name="T9" fmla="*/ 13834 h 103"/>
              <a:gd name="T10" fmla="*/ 11050 w 109"/>
              <a:gd name="T11" fmla="*/ 21007 h 10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9" h="103">
                <a:moveTo>
                  <a:pt x="21" y="41"/>
                </a:moveTo>
                <a:lnTo>
                  <a:pt x="21" y="41"/>
                </a:lnTo>
                <a:cubicBezTo>
                  <a:pt x="7" y="54"/>
                  <a:pt x="0" y="81"/>
                  <a:pt x="0" y="102"/>
                </a:cubicBezTo>
                <a:cubicBezTo>
                  <a:pt x="7" y="102"/>
                  <a:pt x="14" y="102"/>
                  <a:pt x="21" y="102"/>
                </a:cubicBezTo>
                <a:cubicBezTo>
                  <a:pt x="68" y="95"/>
                  <a:pt x="108" y="88"/>
                  <a:pt x="102" y="27"/>
                </a:cubicBezTo>
                <a:cubicBezTo>
                  <a:pt x="75" y="0"/>
                  <a:pt x="41" y="14"/>
                  <a:pt x="21" y="4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31" name="Freeform 719"/>
          <p:cNvSpPr>
            <a:spLocks noChangeArrowheads="1"/>
          </p:cNvSpPr>
          <p:nvPr/>
        </p:nvSpPr>
        <p:spPr bwMode="auto">
          <a:xfrm>
            <a:off x="8822532" y="3054350"/>
            <a:ext cx="32544" cy="28575"/>
          </a:xfrm>
          <a:custGeom>
            <a:avLst/>
            <a:gdLst>
              <a:gd name="T0" fmla="*/ 55275 w 130"/>
              <a:gd name="T1" fmla="*/ 17892 h 109"/>
              <a:gd name="T2" fmla="*/ 55275 w 130"/>
              <a:gd name="T3" fmla="*/ 17892 h 109"/>
              <a:gd name="T4" fmla="*/ 41456 w 130"/>
              <a:gd name="T5" fmla="*/ 14209 h 109"/>
              <a:gd name="T6" fmla="*/ 34803 w 130"/>
              <a:gd name="T7" fmla="*/ 11051 h 109"/>
              <a:gd name="T8" fmla="*/ 31220 w 130"/>
              <a:gd name="T9" fmla="*/ 7367 h 109"/>
              <a:gd name="T10" fmla="*/ 17401 w 130"/>
              <a:gd name="T11" fmla="*/ 3684 h 109"/>
              <a:gd name="T12" fmla="*/ 13819 w 130"/>
              <a:gd name="T13" fmla="*/ 3684 h 109"/>
              <a:gd name="T14" fmla="*/ 0 w 130"/>
              <a:gd name="T15" fmla="*/ 17892 h 109"/>
              <a:gd name="T16" fmla="*/ 13819 w 130"/>
              <a:gd name="T17" fmla="*/ 28417 h 109"/>
              <a:gd name="T18" fmla="*/ 17401 w 130"/>
              <a:gd name="T19" fmla="*/ 32101 h 109"/>
              <a:gd name="T20" fmla="*/ 24567 w 130"/>
              <a:gd name="T21" fmla="*/ 42626 h 109"/>
              <a:gd name="T22" fmla="*/ 17401 w 130"/>
              <a:gd name="T23" fmla="*/ 46310 h 109"/>
              <a:gd name="T24" fmla="*/ 17401 w 130"/>
              <a:gd name="T25" fmla="*/ 53677 h 109"/>
              <a:gd name="T26" fmla="*/ 24567 w 130"/>
              <a:gd name="T27" fmla="*/ 56835 h 109"/>
              <a:gd name="T28" fmla="*/ 31220 w 130"/>
              <a:gd name="T29" fmla="*/ 42626 h 109"/>
              <a:gd name="T30" fmla="*/ 34803 w 130"/>
              <a:gd name="T31" fmla="*/ 42626 h 109"/>
              <a:gd name="T32" fmla="*/ 41456 w 130"/>
              <a:gd name="T33" fmla="*/ 39469 h 109"/>
              <a:gd name="T34" fmla="*/ 55275 w 130"/>
              <a:gd name="T35" fmla="*/ 35785 h 109"/>
              <a:gd name="T36" fmla="*/ 62441 w 130"/>
              <a:gd name="T37" fmla="*/ 17892 h 109"/>
              <a:gd name="T38" fmla="*/ 55275 w 130"/>
              <a:gd name="T39" fmla="*/ 17892 h 109"/>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30" h="109">
                <a:moveTo>
                  <a:pt x="108" y="34"/>
                </a:moveTo>
                <a:lnTo>
                  <a:pt x="108" y="34"/>
                </a:lnTo>
                <a:cubicBezTo>
                  <a:pt x="102" y="34"/>
                  <a:pt x="95" y="34"/>
                  <a:pt x="81" y="27"/>
                </a:cubicBezTo>
                <a:cubicBezTo>
                  <a:pt x="75" y="27"/>
                  <a:pt x="75" y="21"/>
                  <a:pt x="68" y="21"/>
                </a:cubicBezTo>
                <a:cubicBezTo>
                  <a:pt x="61" y="14"/>
                  <a:pt x="61" y="14"/>
                  <a:pt x="61" y="14"/>
                </a:cubicBezTo>
                <a:cubicBezTo>
                  <a:pt x="54" y="14"/>
                  <a:pt x="48" y="7"/>
                  <a:pt x="34" y="7"/>
                </a:cubicBezTo>
                <a:cubicBezTo>
                  <a:pt x="34" y="7"/>
                  <a:pt x="34" y="7"/>
                  <a:pt x="27" y="7"/>
                </a:cubicBezTo>
                <a:cubicBezTo>
                  <a:pt x="14" y="0"/>
                  <a:pt x="7" y="7"/>
                  <a:pt x="0" y="34"/>
                </a:cubicBezTo>
                <a:cubicBezTo>
                  <a:pt x="14" y="34"/>
                  <a:pt x="21" y="41"/>
                  <a:pt x="27" y="54"/>
                </a:cubicBezTo>
                <a:cubicBezTo>
                  <a:pt x="34" y="54"/>
                  <a:pt x="34" y="61"/>
                  <a:pt x="34" y="61"/>
                </a:cubicBezTo>
                <a:cubicBezTo>
                  <a:pt x="41" y="68"/>
                  <a:pt x="48" y="75"/>
                  <a:pt x="48" y="81"/>
                </a:cubicBezTo>
                <a:cubicBezTo>
                  <a:pt x="41" y="81"/>
                  <a:pt x="41" y="81"/>
                  <a:pt x="34" y="88"/>
                </a:cubicBezTo>
                <a:cubicBezTo>
                  <a:pt x="34" y="88"/>
                  <a:pt x="27" y="102"/>
                  <a:pt x="34" y="102"/>
                </a:cubicBezTo>
                <a:cubicBezTo>
                  <a:pt x="41" y="102"/>
                  <a:pt x="41" y="108"/>
                  <a:pt x="48" y="108"/>
                </a:cubicBezTo>
                <a:cubicBezTo>
                  <a:pt x="48" y="95"/>
                  <a:pt x="54" y="88"/>
                  <a:pt x="61" y="81"/>
                </a:cubicBezTo>
                <a:cubicBezTo>
                  <a:pt x="61" y="81"/>
                  <a:pt x="61" y="81"/>
                  <a:pt x="68" y="81"/>
                </a:cubicBezTo>
                <a:cubicBezTo>
                  <a:pt x="68" y="81"/>
                  <a:pt x="75" y="75"/>
                  <a:pt x="81" y="75"/>
                </a:cubicBezTo>
                <a:cubicBezTo>
                  <a:pt x="95" y="75"/>
                  <a:pt x="102" y="68"/>
                  <a:pt x="108" y="68"/>
                </a:cubicBezTo>
                <a:cubicBezTo>
                  <a:pt x="122" y="61"/>
                  <a:pt x="129" y="54"/>
                  <a:pt x="122" y="34"/>
                </a:cubicBezTo>
                <a:cubicBezTo>
                  <a:pt x="122" y="34"/>
                  <a:pt x="115" y="34"/>
                  <a:pt x="108" y="3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32" name="Freeform 720"/>
          <p:cNvSpPr>
            <a:spLocks noChangeArrowheads="1"/>
          </p:cNvSpPr>
          <p:nvPr/>
        </p:nvSpPr>
        <p:spPr bwMode="auto">
          <a:xfrm>
            <a:off x="9971882" y="2620169"/>
            <a:ext cx="42069" cy="28575"/>
          </a:xfrm>
          <a:custGeom>
            <a:avLst/>
            <a:gdLst>
              <a:gd name="T0" fmla="*/ 77077 w 163"/>
              <a:gd name="T1" fmla="*/ 38942 h 109"/>
              <a:gd name="T2" fmla="*/ 77077 w 163"/>
              <a:gd name="T3" fmla="*/ 38942 h 109"/>
              <a:gd name="T4" fmla="*/ 42184 w 163"/>
              <a:gd name="T5" fmla="*/ 6841 h 109"/>
              <a:gd name="T6" fmla="*/ 10416 w 163"/>
              <a:gd name="T7" fmla="*/ 24734 h 109"/>
              <a:gd name="T8" fmla="*/ 10416 w 163"/>
              <a:gd name="T9" fmla="*/ 49467 h 109"/>
              <a:gd name="T10" fmla="*/ 14061 w 163"/>
              <a:gd name="T11" fmla="*/ 53151 h 109"/>
              <a:gd name="T12" fmla="*/ 42184 w 163"/>
              <a:gd name="T13" fmla="*/ 49467 h 109"/>
              <a:gd name="T14" fmla="*/ 77077 w 163"/>
              <a:gd name="T15" fmla="*/ 38942 h 10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63" h="109">
                <a:moveTo>
                  <a:pt x="148" y="74"/>
                </a:moveTo>
                <a:lnTo>
                  <a:pt x="148" y="74"/>
                </a:lnTo>
                <a:cubicBezTo>
                  <a:pt x="162" y="6"/>
                  <a:pt x="121" y="0"/>
                  <a:pt x="81" y="13"/>
                </a:cubicBezTo>
                <a:cubicBezTo>
                  <a:pt x="54" y="20"/>
                  <a:pt x="34" y="33"/>
                  <a:pt x="20" y="47"/>
                </a:cubicBezTo>
                <a:cubicBezTo>
                  <a:pt x="6" y="67"/>
                  <a:pt x="0" y="87"/>
                  <a:pt x="20" y="94"/>
                </a:cubicBezTo>
                <a:cubicBezTo>
                  <a:pt x="20" y="101"/>
                  <a:pt x="20" y="101"/>
                  <a:pt x="27" y="101"/>
                </a:cubicBezTo>
                <a:cubicBezTo>
                  <a:pt x="27" y="74"/>
                  <a:pt x="54" y="87"/>
                  <a:pt x="81" y="94"/>
                </a:cubicBezTo>
                <a:cubicBezTo>
                  <a:pt x="108" y="101"/>
                  <a:pt x="135" y="108"/>
                  <a:pt x="148" y="7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33" name="Freeform 721"/>
          <p:cNvSpPr>
            <a:spLocks noChangeArrowheads="1"/>
          </p:cNvSpPr>
          <p:nvPr/>
        </p:nvSpPr>
        <p:spPr bwMode="auto">
          <a:xfrm>
            <a:off x="10964069" y="2567782"/>
            <a:ext cx="69056" cy="130969"/>
          </a:xfrm>
          <a:custGeom>
            <a:avLst/>
            <a:gdLst>
              <a:gd name="T0" fmla="*/ 77173 w 264"/>
              <a:gd name="T1" fmla="*/ 261050 h 501"/>
              <a:gd name="T2" fmla="*/ 77173 w 264"/>
              <a:gd name="T3" fmla="*/ 261050 h 501"/>
              <a:gd name="T4" fmla="*/ 52665 w 264"/>
              <a:gd name="T5" fmla="*/ 38635 h 501"/>
              <a:gd name="T6" fmla="*/ 0 w 264"/>
              <a:gd name="T7" fmla="*/ 17751 h 501"/>
              <a:gd name="T8" fmla="*/ 52665 w 264"/>
              <a:gd name="T9" fmla="*/ 232857 h 501"/>
              <a:gd name="T10" fmla="*/ 77173 w 264"/>
              <a:gd name="T11" fmla="*/ 261050 h 50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64" h="501">
                <a:moveTo>
                  <a:pt x="148" y="500"/>
                </a:moveTo>
                <a:lnTo>
                  <a:pt x="148" y="500"/>
                </a:lnTo>
                <a:cubicBezTo>
                  <a:pt x="263" y="385"/>
                  <a:pt x="189" y="176"/>
                  <a:pt x="101" y="74"/>
                </a:cubicBezTo>
                <a:cubicBezTo>
                  <a:pt x="61" y="27"/>
                  <a:pt x="20" y="0"/>
                  <a:pt x="0" y="34"/>
                </a:cubicBezTo>
                <a:cubicBezTo>
                  <a:pt x="20" y="122"/>
                  <a:pt x="34" y="324"/>
                  <a:pt x="101" y="446"/>
                </a:cubicBezTo>
                <a:cubicBezTo>
                  <a:pt x="115" y="466"/>
                  <a:pt x="135" y="486"/>
                  <a:pt x="148" y="50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34" name="Freeform 722"/>
          <p:cNvSpPr>
            <a:spLocks noChangeArrowheads="1"/>
          </p:cNvSpPr>
          <p:nvPr/>
        </p:nvSpPr>
        <p:spPr bwMode="auto">
          <a:xfrm>
            <a:off x="10587832" y="2686844"/>
            <a:ext cx="19050" cy="25400"/>
          </a:xfrm>
          <a:custGeom>
            <a:avLst/>
            <a:gdLst>
              <a:gd name="T0" fmla="*/ 6761 w 75"/>
              <a:gd name="T1" fmla="*/ 0 h 96"/>
              <a:gd name="T2" fmla="*/ 6761 w 75"/>
              <a:gd name="T3" fmla="*/ 0 h 96"/>
              <a:gd name="T4" fmla="*/ 0 w 75"/>
              <a:gd name="T5" fmla="*/ 0 h 96"/>
              <a:gd name="T6" fmla="*/ 6761 w 75"/>
              <a:gd name="T7" fmla="*/ 38911 h 96"/>
              <a:gd name="T8" fmla="*/ 28083 w 75"/>
              <a:gd name="T9" fmla="*/ 49953 h 96"/>
              <a:gd name="T10" fmla="*/ 38484 w 75"/>
              <a:gd name="T11" fmla="*/ 49953 h 96"/>
              <a:gd name="T12" fmla="*/ 38484 w 75"/>
              <a:gd name="T13" fmla="*/ 0 h 96"/>
              <a:gd name="T14" fmla="*/ 28083 w 75"/>
              <a:gd name="T15" fmla="*/ 0 h 96"/>
              <a:gd name="T16" fmla="*/ 6761 w 75"/>
              <a:gd name="T17" fmla="*/ 0 h 9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75" h="96">
                <a:moveTo>
                  <a:pt x="13" y="0"/>
                </a:moveTo>
                <a:lnTo>
                  <a:pt x="13" y="0"/>
                </a:lnTo>
                <a:cubicBezTo>
                  <a:pt x="0" y="0"/>
                  <a:pt x="0" y="0"/>
                  <a:pt x="0" y="0"/>
                </a:cubicBezTo>
                <a:cubicBezTo>
                  <a:pt x="0" y="34"/>
                  <a:pt x="0" y="61"/>
                  <a:pt x="13" y="74"/>
                </a:cubicBezTo>
                <a:cubicBezTo>
                  <a:pt x="20" y="88"/>
                  <a:pt x="34" y="95"/>
                  <a:pt x="54" y="95"/>
                </a:cubicBezTo>
                <a:cubicBezTo>
                  <a:pt x="61" y="95"/>
                  <a:pt x="67" y="95"/>
                  <a:pt x="74" y="95"/>
                </a:cubicBezTo>
                <a:cubicBezTo>
                  <a:pt x="74" y="0"/>
                  <a:pt x="74" y="0"/>
                  <a:pt x="74" y="0"/>
                </a:cubicBezTo>
                <a:cubicBezTo>
                  <a:pt x="54" y="0"/>
                  <a:pt x="54" y="0"/>
                  <a:pt x="54" y="0"/>
                </a:cubicBezTo>
                <a:lnTo>
                  <a:pt x="13" y="0"/>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36" name="Freeform 724"/>
          <p:cNvSpPr>
            <a:spLocks noChangeArrowheads="1"/>
          </p:cNvSpPr>
          <p:nvPr/>
        </p:nvSpPr>
        <p:spPr bwMode="auto">
          <a:xfrm>
            <a:off x="9065419" y="2796382"/>
            <a:ext cx="49213" cy="44450"/>
          </a:xfrm>
          <a:custGeom>
            <a:avLst/>
            <a:gdLst>
              <a:gd name="T0" fmla="*/ 21289 w 190"/>
              <a:gd name="T1" fmla="*/ 67378 h 170"/>
              <a:gd name="T2" fmla="*/ 21289 w 190"/>
              <a:gd name="T3" fmla="*/ 67378 h 170"/>
              <a:gd name="T4" fmla="*/ 38943 w 190"/>
              <a:gd name="T5" fmla="*/ 74747 h 170"/>
              <a:gd name="T6" fmla="*/ 42059 w 190"/>
              <a:gd name="T7" fmla="*/ 77905 h 170"/>
              <a:gd name="T8" fmla="*/ 63348 w 190"/>
              <a:gd name="T9" fmla="*/ 53165 h 170"/>
              <a:gd name="T10" fmla="*/ 70098 w 190"/>
              <a:gd name="T11" fmla="*/ 67378 h 170"/>
              <a:gd name="T12" fmla="*/ 73732 w 190"/>
              <a:gd name="T13" fmla="*/ 74747 h 170"/>
              <a:gd name="T14" fmla="*/ 95021 w 190"/>
              <a:gd name="T15" fmla="*/ 88960 h 170"/>
              <a:gd name="T16" fmla="*/ 73732 w 190"/>
              <a:gd name="T17" fmla="*/ 10528 h 170"/>
              <a:gd name="T18" fmla="*/ 70098 w 190"/>
              <a:gd name="T19" fmla="*/ 6843 h 170"/>
              <a:gd name="T20" fmla="*/ 63348 w 190"/>
              <a:gd name="T21" fmla="*/ 3685 h 170"/>
              <a:gd name="T22" fmla="*/ 52963 w 190"/>
              <a:gd name="T23" fmla="*/ 0 h 170"/>
              <a:gd name="T24" fmla="*/ 38943 w 190"/>
              <a:gd name="T25" fmla="*/ 24740 h 170"/>
              <a:gd name="T26" fmla="*/ 21289 w 190"/>
              <a:gd name="T27" fmla="*/ 32110 h 170"/>
              <a:gd name="T28" fmla="*/ 0 w 190"/>
              <a:gd name="T29" fmla="*/ 53165 h 170"/>
              <a:gd name="T30" fmla="*/ 14020 w 190"/>
              <a:gd name="T31" fmla="*/ 63693 h 170"/>
              <a:gd name="T32" fmla="*/ 21289 w 190"/>
              <a:gd name="T33" fmla="*/ 67378 h 17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90" h="170">
                <a:moveTo>
                  <a:pt x="41" y="128"/>
                </a:moveTo>
                <a:lnTo>
                  <a:pt x="41" y="128"/>
                </a:lnTo>
                <a:cubicBezTo>
                  <a:pt x="54" y="128"/>
                  <a:pt x="61" y="142"/>
                  <a:pt x="75" y="142"/>
                </a:cubicBezTo>
                <a:cubicBezTo>
                  <a:pt x="75" y="148"/>
                  <a:pt x="75" y="148"/>
                  <a:pt x="81" y="148"/>
                </a:cubicBezTo>
                <a:cubicBezTo>
                  <a:pt x="95" y="67"/>
                  <a:pt x="102" y="74"/>
                  <a:pt x="122" y="101"/>
                </a:cubicBezTo>
                <a:cubicBezTo>
                  <a:pt x="122" y="108"/>
                  <a:pt x="129" y="115"/>
                  <a:pt x="135" y="128"/>
                </a:cubicBezTo>
                <a:cubicBezTo>
                  <a:pt x="135" y="135"/>
                  <a:pt x="142" y="135"/>
                  <a:pt x="142" y="142"/>
                </a:cubicBezTo>
                <a:cubicBezTo>
                  <a:pt x="156" y="155"/>
                  <a:pt x="162" y="169"/>
                  <a:pt x="183" y="169"/>
                </a:cubicBezTo>
                <a:cubicBezTo>
                  <a:pt x="189" y="101"/>
                  <a:pt x="176" y="47"/>
                  <a:pt x="142" y="20"/>
                </a:cubicBezTo>
                <a:lnTo>
                  <a:pt x="135" y="13"/>
                </a:lnTo>
                <a:cubicBezTo>
                  <a:pt x="129" y="13"/>
                  <a:pt x="122" y="7"/>
                  <a:pt x="122" y="7"/>
                </a:cubicBezTo>
                <a:cubicBezTo>
                  <a:pt x="115" y="0"/>
                  <a:pt x="108" y="0"/>
                  <a:pt x="102" y="0"/>
                </a:cubicBezTo>
                <a:cubicBezTo>
                  <a:pt x="102" y="20"/>
                  <a:pt x="88" y="34"/>
                  <a:pt x="75" y="47"/>
                </a:cubicBezTo>
                <a:cubicBezTo>
                  <a:pt x="61" y="54"/>
                  <a:pt x="54" y="61"/>
                  <a:pt x="41" y="61"/>
                </a:cubicBezTo>
                <a:cubicBezTo>
                  <a:pt x="27" y="74"/>
                  <a:pt x="14" y="81"/>
                  <a:pt x="0" y="101"/>
                </a:cubicBezTo>
                <a:cubicBezTo>
                  <a:pt x="20" y="101"/>
                  <a:pt x="34" y="101"/>
                  <a:pt x="27" y="121"/>
                </a:cubicBezTo>
                <a:cubicBezTo>
                  <a:pt x="34" y="121"/>
                  <a:pt x="41" y="121"/>
                  <a:pt x="41" y="12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37" name="Freeform 725"/>
          <p:cNvSpPr>
            <a:spLocks noChangeArrowheads="1"/>
          </p:cNvSpPr>
          <p:nvPr/>
        </p:nvSpPr>
        <p:spPr bwMode="auto">
          <a:xfrm>
            <a:off x="9082882" y="3103563"/>
            <a:ext cx="44450" cy="69850"/>
          </a:xfrm>
          <a:custGeom>
            <a:avLst/>
            <a:gdLst>
              <a:gd name="T0" fmla="*/ 67373 w 170"/>
              <a:gd name="T1" fmla="*/ 136350 h 271"/>
              <a:gd name="T2" fmla="*/ 67373 w 170"/>
              <a:gd name="T3" fmla="*/ 136350 h 271"/>
              <a:gd name="T4" fmla="*/ 81585 w 170"/>
              <a:gd name="T5" fmla="*/ 136350 h 271"/>
              <a:gd name="T6" fmla="*/ 88954 w 170"/>
              <a:gd name="T7" fmla="*/ 129119 h 271"/>
              <a:gd name="T8" fmla="*/ 81585 w 170"/>
              <a:gd name="T9" fmla="*/ 125504 h 271"/>
              <a:gd name="T10" fmla="*/ 67373 w 170"/>
              <a:gd name="T11" fmla="*/ 108460 h 271"/>
              <a:gd name="T12" fmla="*/ 38950 w 170"/>
              <a:gd name="T13" fmla="*/ 21176 h 271"/>
              <a:gd name="T14" fmla="*/ 35266 w 170"/>
              <a:gd name="T15" fmla="*/ 17560 h 271"/>
              <a:gd name="T16" fmla="*/ 28423 w 170"/>
              <a:gd name="T17" fmla="*/ 7231 h 271"/>
              <a:gd name="T18" fmla="*/ 6843 w 170"/>
              <a:gd name="T19" fmla="*/ 0 h 271"/>
              <a:gd name="T20" fmla="*/ 3684 w 170"/>
              <a:gd name="T21" fmla="*/ 41835 h 271"/>
              <a:gd name="T22" fmla="*/ 3684 w 170"/>
              <a:gd name="T23" fmla="*/ 83669 h 271"/>
              <a:gd name="T24" fmla="*/ 6843 w 170"/>
              <a:gd name="T25" fmla="*/ 129119 h 271"/>
              <a:gd name="T26" fmla="*/ 28423 w 170"/>
              <a:gd name="T27" fmla="*/ 129119 h 271"/>
              <a:gd name="T28" fmla="*/ 35266 w 170"/>
              <a:gd name="T29" fmla="*/ 132734 h 271"/>
              <a:gd name="T30" fmla="*/ 38950 w 170"/>
              <a:gd name="T31" fmla="*/ 136350 h 271"/>
              <a:gd name="T32" fmla="*/ 46319 w 170"/>
              <a:gd name="T33" fmla="*/ 129119 h 271"/>
              <a:gd name="T34" fmla="*/ 38950 w 170"/>
              <a:gd name="T35" fmla="*/ 122405 h 271"/>
              <a:gd name="T36" fmla="*/ 38950 w 170"/>
              <a:gd name="T37" fmla="*/ 122405 h 271"/>
              <a:gd name="T38" fmla="*/ 60531 w 170"/>
              <a:gd name="T39" fmla="*/ 115174 h 271"/>
              <a:gd name="T40" fmla="*/ 67373 w 170"/>
              <a:gd name="T41" fmla="*/ 136350 h 271"/>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70" h="271">
                <a:moveTo>
                  <a:pt x="128" y="264"/>
                </a:moveTo>
                <a:lnTo>
                  <a:pt x="128" y="264"/>
                </a:lnTo>
                <a:cubicBezTo>
                  <a:pt x="135" y="270"/>
                  <a:pt x="148" y="270"/>
                  <a:pt x="155" y="264"/>
                </a:cubicBezTo>
                <a:cubicBezTo>
                  <a:pt x="162" y="257"/>
                  <a:pt x="162" y="257"/>
                  <a:pt x="169" y="250"/>
                </a:cubicBezTo>
                <a:cubicBezTo>
                  <a:pt x="162" y="243"/>
                  <a:pt x="162" y="243"/>
                  <a:pt x="155" y="243"/>
                </a:cubicBezTo>
                <a:cubicBezTo>
                  <a:pt x="142" y="237"/>
                  <a:pt x="135" y="223"/>
                  <a:pt x="128" y="210"/>
                </a:cubicBezTo>
                <a:cubicBezTo>
                  <a:pt x="101" y="162"/>
                  <a:pt x="101" y="88"/>
                  <a:pt x="74" y="41"/>
                </a:cubicBezTo>
                <a:lnTo>
                  <a:pt x="67" y="34"/>
                </a:lnTo>
                <a:cubicBezTo>
                  <a:pt x="61" y="27"/>
                  <a:pt x="61" y="21"/>
                  <a:pt x="54" y="14"/>
                </a:cubicBezTo>
                <a:cubicBezTo>
                  <a:pt x="40" y="7"/>
                  <a:pt x="27" y="7"/>
                  <a:pt x="13" y="0"/>
                </a:cubicBezTo>
                <a:cubicBezTo>
                  <a:pt x="13" y="48"/>
                  <a:pt x="7" y="68"/>
                  <a:pt x="7" y="81"/>
                </a:cubicBezTo>
                <a:cubicBezTo>
                  <a:pt x="0" y="102"/>
                  <a:pt x="0" y="115"/>
                  <a:pt x="7" y="162"/>
                </a:cubicBezTo>
                <a:cubicBezTo>
                  <a:pt x="7" y="183"/>
                  <a:pt x="7" y="210"/>
                  <a:pt x="13" y="250"/>
                </a:cubicBezTo>
                <a:cubicBezTo>
                  <a:pt x="27" y="243"/>
                  <a:pt x="40" y="250"/>
                  <a:pt x="54" y="250"/>
                </a:cubicBezTo>
                <a:cubicBezTo>
                  <a:pt x="61" y="257"/>
                  <a:pt x="61" y="257"/>
                  <a:pt x="67" y="257"/>
                </a:cubicBezTo>
                <a:cubicBezTo>
                  <a:pt x="67" y="264"/>
                  <a:pt x="74" y="264"/>
                  <a:pt x="74" y="264"/>
                </a:cubicBezTo>
                <a:cubicBezTo>
                  <a:pt x="81" y="264"/>
                  <a:pt x="88" y="264"/>
                  <a:pt x="88" y="250"/>
                </a:cubicBezTo>
                <a:cubicBezTo>
                  <a:pt x="81" y="250"/>
                  <a:pt x="74" y="243"/>
                  <a:pt x="74" y="237"/>
                </a:cubicBezTo>
                <a:cubicBezTo>
                  <a:pt x="74" y="230"/>
                  <a:pt x="88" y="216"/>
                  <a:pt x="115" y="223"/>
                </a:cubicBezTo>
                <a:cubicBezTo>
                  <a:pt x="115" y="243"/>
                  <a:pt x="121" y="257"/>
                  <a:pt x="128" y="26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38" name="Freeform 726"/>
          <p:cNvSpPr>
            <a:spLocks noChangeArrowheads="1"/>
          </p:cNvSpPr>
          <p:nvPr/>
        </p:nvSpPr>
        <p:spPr bwMode="auto">
          <a:xfrm>
            <a:off x="9152732" y="2849563"/>
            <a:ext cx="36513" cy="23019"/>
          </a:xfrm>
          <a:custGeom>
            <a:avLst/>
            <a:gdLst>
              <a:gd name="T0" fmla="*/ 17456 w 143"/>
              <a:gd name="T1" fmla="*/ 45374 h 89"/>
              <a:gd name="T2" fmla="*/ 17456 w 143"/>
              <a:gd name="T3" fmla="*/ 45374 h 89"/>
              <a:gd name="T4" fmla="*/ 37993 w 143"/>
              <a:gd name="T5" fmla="*/ 38156 h 89"/>
              <a:gd name="T6" fmla="*/ 41587 w 143"/>
              <a:gd name="T7" fmla="*/ 35062 h 89"/>
              <a:gd name="T8" fmla="*/ 55449 w 143"/>
              <a:gd name="T9" fmla="*/ 24234 h 89"/>
              <a:gd name="T10" fmla="*/ 65718 w 143"/>
              <a:gd name="T11" fmla="*/ 13922 h 89"/>
              <a:gd name="T12" fmla="*/ 65718 w 143"/>
              <a:gd name="T13" fmla="*/ 0 h 89"/>
              <a:gd name="T14" fmla="*/ 65718 w 143"/>
              <a:gd name="T15" fmla="*/ 0 h 89"/>
              <a:gd name="T16" fmla="*/ 55449 w 143"/>
              <a:gd name="T17" fmla="*/ 10312 h 89"/>
              <a:gd name="T18" fmla="*/ 41587 w 143"/>
              <a:gd name="T19" fmla="*/ 13922 h 89"/>
              <a:gd name="T20" fmla="*/ 37993 w 143"/>
              <a:gd name="T21" fmla="*/ 13922 h 89"/>
              <a:gd name="T22" fmla="*/ 17456 w 143"/>
              <a:gd name="T23" fmla="*/ 10312 h 89"/>
              <a:gd name="T24" fmla="*/ 3594 w 143"/>
              <a:gd name="T25" fmla="*/ 10312 h 89"/>
              <a:gd name="T26" fmla="*/ 0 w 143"/>
              <a:gd name="T27" fmla="*/ 10312 h 89"/>
              <a:gd name="T28" fmla="*/ 3594 w 143"/>
              <a:gd name="T29" fmla="*/ 35062 h 89"/>
              <a:gd name="T30" fmla="*/ 17456 w 143"/>
              <a:gd name="T31" fmla="*/ 45374 h 89"/>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43" h="89">
                <a:moveTo>
                  <a:pt x="34" y="88"/>
                </a:moveTo>
                <a:lnTo>
                  <a:pt x="34" y="88"/>
                </a:lnTo>
                <a:cubicBezTo>
                  <a:pt x="47" y="88"/>
                  <a:pt x="61" y="81"/>
                  <a:pt x="74" y="74"/>
                </a:cubicBezTo>
                <a:cubicBezTo>
                  <a:pt x="81" y="68"/>
                  <a:pt x="81" y="68"/>
                  <a:pt x="81" y="68"/>
                </a:cubicBezTo>
                <a:cubicBezTo>
                  <a:pt x="95" y="61"/>
                  <a:pt x="101" y="54"/>
                  <a:pt x="108" y="47"/>
                </a:cubicBezTo>
                <a:cubicBezTo>
                  <a:pt x="115" y="41"/>
                  <a:pt x="122" y="34"/>
                  <a:pt x="128" y="27"/>
                </a:cubicBezTo>
                <a:cubicBezTo>
                  <a:pt x="135" y="14"/>
                  <a:pt x="142" y="0"/>
                  <a:pt x="128" y="0"/>
                </a:cubicBezTo>
                <a:cubicBezTo>
                  <a:pt x="128" y="14"/>
                  <a:pt x="122" y="20"/>
                  <a:pt x="108" y="20"/>
                </a:cubicBezTo>
                <a:cubicBezTo>
                  <a:pt x="101" y="27"/>
                  <a:pt x="95" y="27"/>
                  <a:pt x="81" y="27"/>
                </a:cubicBezTo>
                <a:cubicBezTo>
                  <a:pt x="81" y="27"/>
                  <a:pt x="81" y="27"/>
                  <a:pt x="74" y="27"/>
                </a:cubicBezTo>
                <a:cubicBezTo>
                  <a:pt x="61" y="20"/>
                  <a:pt x="47" y="20"/>
                  <a:pt x="34" y="20"/>
                </a:cubicBezTo>
                <a:cubicBezTo>
                  <a:pt x="20" y="20"/>
                  <a:pt x="14" y="20"/>
                  <a:pt x="7" y="20"/>
                </a:cubicBezTo>
                <a:cubicBezTo>
                  <a:pt x="0" y="20"/>
                  <a:pt x="0" y="20"/>
                  <a:pt x="0" y="20"/>
                </a:cubicBezTo>
                <a:cubicBezTo>
                  <a:pt x="0" y="41"/>
                  <a:pt x="0" y="54"/>
                  <a:pt x="7" y="68"/>
                </a:cubicBezTo>
                <a:cubicBezTo>
                  <a:pt x="7" y="81"/>
                  <a:pt x="20" y="81"/>
                  <a:pt x="34" y="8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39" name="Freeform 727"/>
          <p:cNvSpPr>
            <a:spLocks noChangeArrowheads="1"/>
          </p:cNvSpPr>
          <p:nvPr/>
        </p:nvSpPr>
        <p:spPr bwMode="auto">
          <a:xfrm>
            <a:off x="10001250" y="2647950"/>
            <a:ext cx="26988" cy="25400"/>
          </a:xfrm>
          <a:custGeom>
            <a:avLst/>
            <a:gdLst>
              <a:gd name="T0" fmla="*/ 24316 w 102"/>
              <a:gd name="T1" fmla="*/ 43040 h 95"/>
              <a:gd name="T2" fmla="*/ 24316 w 102"/>
              <a:gd name="T3" fmla="*/ 43040 h 95"/>
              <a:gd name="T4" fmla="*/ 38284 w 102"/>
              <a:gd name="T5" fmla="*/ 49948 h 95"/>
              <a:gd name="T6" fmla="*/ 45010 w 102"/>
              <a:gd name="T7" fmla="*/ 31881 h 95"/>
              <a:gd name="T8" fmla="*/ 52253 w 102"/>
              <a:gd name="T9" fmla="*/ 0 h 95"/>
              <a:gd name="T10" fmla="*/ 45010 w 102"/>
              <a:gd name="T11" fmla="*/ 0 h 95"/>
              <a:gd name="T12" fmla="*/ 24316 w 102"/>
              <a:gd name="T13" fmla="*/ 0 h 95"/>
              <a:gd name="T14" fmla="*/ 0 w 102"/>
              <a:gd name="T15" fmla="*/ 10627 h 95"/>
              <a:gd name="T16" fmla="*/ 24316 w 102"/>
              <a:gd name="T17" fmla="*/ 43040 h 9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2" h="95">
                <a:moveTo>
                  <a:pt x="47" y="81"/>
                </a:moveTo>
                <a:lnTo>
                  <a:pt x="47" y="81"/>
                </a:lnTo>
                <a:cubicBezTo>
                  <a:pt x="54" y="87"/>
                  <a:pt x="60" y="94"/>
                  <a:pt x="74" y="94"/>
                </a:cubicBezTo>
                <a:cubicBezTo>
                  <a:pt x="74" y="81"/>
                  <a:pt x="87" y="74"/>
                  <a:pt x="87" y="60"/>
                </a:cubicBezTo>
                <a:cubicBezTo>
                  <a:pt x="101" y="47"/>
                  <a:pt x="101" y="27"/>
                  <a:pt x="101" y="0"/>
                </a:cubicBezTo>
                <a:cubicBezTo>
                  <a:pt x="94" y="0"/>
                  <a:pt x="94" y="0"/>
                  <a:pt x="87" y="0"/>
                </a:cubicBezTo>
                <a:cubicBezTo>
                  <a:pt x="74" y="0"/>
                  <a:pt x="60" y="0"/>
                  <a:pt x="47" y="0"/>
                </a:cubicBezTo>
                <a:cubicBezTo>
                  <a:pt x="27" y="0"/>
                  <a:pt x="0" y="6"/>
                  <a:pt x="0" y="20"/>
                </a:cubicBezTo>
                <a:cubicBezTo>
                  <a:pt x="40" y="20"/>
                  <a:pt x="33" y="60"/>
                  <a:pt x="47" y="8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40" name="Freeform 728"/>
          <p:cNvSpPr>
            <a:spLocks noChangeArrowheads="1"/>
          </p:cNvSpPr>
          <p:nvPr/>
        </p:nvSpPr>
        <p:spPr bwMode="auto">
          <a:xfrm>
            <a:off x="8092282" y="3540919"/>
            <a:ext cx="32544" cy="44450"/>
          </a:xfrm>
          <a:custGeom>
            <a:avLst/>
            <a:gdLst>
              <a:gd name="T0" fmla="*/ 17758 w 123"/>
              <a:gd name="T1" fmla="*/ 85273 h 170"/>
              <a:gd name="T2" fmla="*/ 17758 w 123"/>
              <a:gd name="T3" fmla="*/ 85273 h 170"/>
              <a:gd name="T4" fmla="*/ 25070 w 123"/>
              <a:gd name="T5" fmla="*/ 88958 h 170"/>
              <a:gd name="T6" fmla="*/ 42305 w 123"/>
              <a:gd name="T7" fmla="*/ 71061 h 170"/>
              <a:gd name="T8" fmla="*/ 63719 w 123"/>
              <a:gd name="T9" fmla="*/ 63692 h 170"/>
              <a:gd name="T10" fmla="*/ 63719 w 123"/>
              <a:gd name="T11" fmla="*/ 63692 h 170"/>
              <a:gd name="T12" fmla="*/ 63719 w 123"/>
              <a:gd name="T13" fmla="*/ 38952 h 170"/>
              <a:gd name="T14" fmla="*/ 42305 w 123"/>
              <a:gd name="T15" fmla="*/ 6843 h 170"/>
              <a:gd name="T16" fmla="*/ 17758 w 123"/>
              <a:gd name="T17" fmla="*/ 0 h 170"/>
              <a:gd name="T18" fmla="*/ 10968 w 123"/>
              <a:gd name="T19" fmla="*/ 0 h 170"/>
              <a:gd name="T20" fmla="*/ 17758 w 123"/>
              <a:gd name="T21" fmla="*/ 14212 h 170"/>
              <a:gd name="T22" fmla="*/ 17758 w 123"/>
              <a:gd name="T23" fmla="*/ 24740 h 170"/>
              <a:gd name="T24" fmla="*/ 17758 w 123"/>
              <a:gd name="T25" fmla="*/ 85273 h 17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23" h="170">
                <a:moveTo>
                  <a:pt x="34" y="162"/>
                </a:moveTo>
                <a:lnTo>
                  <a:pt x="34" y="162"/>
                </a:lnTo>
                <a:cubicBezTo>
                  <a:pt x="34" y="162"/>
                  <a:pt x="41" y="169"/>
                  <a:pt x="48" y="169"/>
                </a:cubicBezTo>
                <a:cubicBezTo>
                  <a:pt x="48" y="148"/>
                  <a:pt x="61" y="142"/>
                  <a:pt x="81" y="135"/>
                </a:cubicBezTo>
                <a:cubicBezTo>
                  <a:pt x="95" y="135"/>
                  <a:pt x="108" y="128"/>
                  <a:pt x="122" y="121"/>
                </a:cubicBezTo>
                <a:cubicBezTo>
                  <a:pt x="122" y="101"/>
                  <a:pt x="122" y="88"/>
                  <a:pt x="122" y="74"/>
                </a:cubicBezTo>
                <a:cubicBezTo>
                  <a:pt x="115" y="47"/>
                  <a:pt x="102" y="27"/>
                  <a:pt x="81" y="13"/>
                </a:cubicBezTo>
                <a:cubicBezTo>
                  <a:pt x="68" y="7"/>
                  <a:pt x="54" y="0"/>
                  <a:pt x="34" y="0"/>
                </a:cubicBezTo>
                <a:cubicBezTo>
                  <a:pt x="27" y="0"/>
                  <a:pt x="27" y="0"/>
                  <a:pt x="21" y="0"/>
                </a:cubicBezTo>
                <a:cubicBezTo>
                  <a:pt x="27" y="7"/>
                  <a:pt x="34" y="13"/>
                  <a:pt x="34" y="27"/>
                </a:cubicBezTo>
                <a:cubicBezTo>
                  <a:pt x="34" y="34"/>
                  <a:pt x="34" y="40"/>
                  <a:pt x="34" y="47"/>
                </a:cubicBezTo>
                <a:cubicBezTo>
                  <a:pt x="27" y="88"/>
                  <a:pt x="0" y="128"/>
                  <a:pt x="34" y="162"/>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41" name="Freeform 729"/>
          <p:cNvSpPr>
            <a:spLocks noChangeArrowheads="1"/>
          </p:cNvSpPr>
          <p:nvPr/>
        </p:nvSpPr>
        <p:spPr bwMode="auto">
          <a:xfrm>
            <a:off x="8122444" y="3476625"/>
            <a:ext cx="74613" cy="65088"/>
          </a:xfrm>
          <a:custGeom>
            <a:avLst/>
            <a:gdLst>
              <a:gd name="T0" fmla="*/ 60176 w 285"/>
              <a:gd name="T1" fmla="*/ 0 h 251"/>
              <a:gd name="T2" fmla="*/ 60176 w 285"/>
              <a:gd name="T3" fmla="*/ 0 h 251"/>
              <a:gd name="T4" fmla="*/ 52850 w 285"/>
              <a:gd name="T5" fmla="*/ 42206 h 251"/>
              <a:gd name="T6" fmla="*/ 46047 w 285"/>
              <a:gd name="T7" fmla="*/ 45853 h 251"/>
              <a:gd name="T8" fmla="*/ 28256 w 285"/>
              <a:gd name="T9" fmla="*/ 56274 h 251"/>
              <a:gd name="T10" fmla="*/ 7326 w 285"/>
              <a:gd name="T11" fmla="*/ 77637 h 251"/>
              <a:gd name="T12" fmla="*/ 3663 w 285"/>
              <a:gd name="T13" fmla="*/ 94832 h 251"/>
              <a:gd name="T14" fmla="*/ 0 w 285"/>
              <a:gd name="T15" fmla="*/ 102127 h 251"/>
              <a:gd name="T16" fmla="*/ 3663 w 285"/>
              <a:gd name="T17" fmla="*/ 102127 h 251"/>
              <a:gd name="T18" fmla="*/ 7326 w 285"/>
              <a:gd name="T19" fmla="*/ 105774 h 251"/>
              <a:gd name="T20" fmla="*/ 14128 w 285"/>
              <a:gd name="T21" fmla="*/ 126617 h 251"/>
              <a:gd name="T22" fmla="*/ 28256 w 285"/>
              <a:gd name="T23" fmla="*/ 130264 h 251"/>
              <a:gd name="T24" fmla="*/ 46047 w 285"/>
              <a:gd name="T25" fmla="*/ 122969 h 251"/>
              <a:gd name="T26" fmla="*/ 92095 w 285"/>
              <a:gd name="T27" fmla="*/ 112548 h 251"/>
              <a:gd name="T28" fmla="*/ 84769 w 285"/>
              <a:gd name="T29" fmla="*/ 88058 h 251"/>
              <a:gd name="T30" fmla="*/ 88432 w 285"/>
              <a:gd name="T31" fmla="*/ 88058 h 251"/>
              <a:gd name="T32" fmla="*/ 84769 w 285"/>
              <a:gd name="T33" fmla="*/ 88058 h 251"/>
              <a:gd name="T34" fmla="*/ 95235 w 285"/>
              <a:gd name="T35" fmla="*/ 77637 h 251"/>
              <a:gd name="T36" fmla="*/ 102560 w 285"/>
              <a:gd name="T37" fmla="*/ 70343 h 251"/>
              <a:gd name="T38" fmla="*/ 113026 w 285"/>
              <a:gd name="T39" fmla="*/ 84411 h 251"/>
              <a:gd name="T40" fmla="*/ 120351 w 285"/>
              <a:gd name="T41" fmla="*/ 88058 h 251"/>
              <a:gd name="T42" fmla="*/ 134480 w 285"/>
              <a:gd name="T43" fmla="*/ 66695 h 251"/>
              <a:gd name="T44" fmla="*/ 141282 w 285"/>
              <a:gd name="T45" fmla="*/ 59921 h 251"/>
              <a:gd name="T46" fmla="*/ 144945 w 285"/>
              <a:gd name="T47" fmla="*/ 38558 h 251"/>
              <a:gd name="T48" fmla="*/ 141282 w 285"/>
              <a:gd name="T49" fmla="*/ 35432 h 251"/>
              <a:gd name="T50" fmla="*/ 144945 w 285"/>
              <a:gd name="T51" fmla="*/ 24490 h 251"/>
              <a:gd name="T52" fmla="*/ 141282 w 285"/>
              <a:gd name="T53" fmla="*/ 24490 h 251"/>
              <a:gd name="T54" fmla="*/ 134480 w 285"/>
              <a:gd name="T55" fmla="*/ 28137 h 251"/>
              <a:gd name="T56" fmla="*/ 123491 w 285"/>
              <a:gd name="T57" fmla="*/ 28137 h 251"/>
              <a:gd name="T58" fmla="*/ 113026 w 285"/>
              <a:gd name="T59" fmla="*/ 24490 h 251"/>
              <a:gd name="T60" fmla="*/ 106223 w 285"/>
              <a:gd name="T61" fmla="*/ 24490 h 251"/>
              <a:gd name="T62" fmla="*/ 102560 w 285"/>
              <a:gd name="T63" fmla="*/ 31784 h 251"/>
              <a:gd name="T64" fmla="*/ 95235 w 285"/>
              <a:gd name="T65" fmla="*/ 31784 h 251"/>
              <a:gd name="T66" fmla="*/ 77967 w 285"/>
              <a:gd name="T67" fmla="*/ 35432 h 251"/>
              <a:gd name="T68" fmla="*/ 60176 w 285"/>
              <a:gd name="T69" fmla="*/ 0 h 251"/>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285" h="251">
                <a:moveTo>
                  <a:pt x="115" y="0"/>
                </a:moveTo>
                <a:lnTo>
                  <a:pt x="115" y="0"/>
                </a:lnTo>
                <a:cubicBezTo>
                  <a:pt x="101" y="27"/>
                  <a:pt x="101" y="54"/>
                  <a:pt x="101" y="81"/>
                </a:cubicBezTo>
                <a:cubicBezTo>
                  <a:pt x="95" y="81"/>
                  <a:pt x="95" y="88"/>
                  <a:pt x="88" y="88"/>
                </a:cubicBezTo>
                <a:cubicBezTo>
                  <a:pt x="74" y="95"/>
                  <a:pt x="61" y="101"/>
                  <a:pt x="54" y="108"/>
                </a:cubicBezTo>
                <a:cubicBezTo>
                  <a:pt x="41" y="122"/>
                  <a:pt x="27" y="135"/>
                  <a:pt x="14" y="149"/>
                </a:cubicBezTo>
                <a:cubicBezTo>
                  <a:pt x="14" y="162"/>
                  <a:pt x="7" y="169"/>
                  <a:pt x="7" y="182"/>
                </a:cubicBezTo>
                <a:cubicBezTo>
                  <a:pt x="0" y="189"/>
                  <a:pt x="0" y="189"/>
                  <a:pt x="0" y="196"/>
                </a:cubicBezTo>
                <a:cubicBezTo>
                  <a:pt x="0" y="196"/>
                  <a:pt x="0" y="196"/>
                  <a:pt x="7" y="196"/>
                </a:cubicBezTo>
                <a:cubicBezTo>
                  <a:pt x="7" y="196"/>
                  <a:pt x="14" y="196"/>
                  <a:pt x="14" y="203"/>
                </a:cubicBezTo>
                <a:cubicBezTo>
                  <a:pt x="27" y="209"/>
                  <a:pt x="27" y="223"/>
                  <a:pt x="27" y="243"/>
                </a:cubicBezTo>
                <a:cubicBezTo>
                  <a:pt x="34" y="243"/>
                  <a:pt x="41" y="250"/>
                  <a:pt x="54" y="250"/>
                </a:cubicBezTo>
                <a:cubicBezTo>
                  <a:pt x="68" y="250"/>
                  <a:pt x="81" y="243"/>
                  <a:pt x="88" y="236"/>
                </a:cubicBezTo>
                <a:cubicBezTo>
                  <a:pt x="115" y="230"/>
                  <a:pt x="128" y="209"/>
                  <a:pt x="176" y="216"/>
                </a:cubicBezTo>
                <a:cubicBezTo>
                  <a:pt x="162" y="196"/>
                  <a:pt x="162" y="182"/>
                  <a:pt x="162" y="169"/>
                </a:cubicBezTo>
                <a:cubicBezTo>
                  <a:pt x="169" y="169"/>
                  <a:pt x="169" y="169"/>
                  <a:pt x="169" y="169"/>
                </a:cubicBezTo>
                <a:cubicBezTo>
                  <a:pt x="162" y="169"/>
                  <a:pt x="162" y="169"/>
                  <a:pt x="162" y="169"/>
                </a:cubicBezTo>
                <a:cubicBezTo>
                  <a:pt x="169" y="162"/>
                  <a:pt x="176" y="155"/>
                  <a:pt x="182" y="149"/>
                </a:cubicBezTo>
                <a:cubicBezTo>
                  <a:pt x="182" y="142"/>
                  <a:pt x="189" y="142"/>
                  <a:pt x="196" y="135"/>
                </a:cubicBezTo>
                <a:cubicBezTo>
                  <a:pt x="203" y="149"/>
                  <a:pt x="209" y="155"/>
                  <a:pt x="216" y="162"/>
                </a:cubicBezTo>
                <a:cubicBezTo>
                  <a:pt x="223" y="169"/>
                  <a:pt x="223" y="169"/>
                  <a:pt x="230" y="169"/>
                </a:cubicBezTo>
                <a:cubicBezTo>
                  <a:pt x="230" y="149"/>
                  <a:pt x="243" y="142"/>
                  <a:pt x="257" y="128"/>
                </a:cubicBezTo>
                <a:cubicBezTo>
                  <a:pt x="263" y="128"/>
                  <a:pt x="270" y="122"/>
                  <a:pt x="270" y="115"/>
                </a:cubicBezTo>
                <a:cubicBezTo>
                  <a:pt x="284" y="108"/>
                  <a:pt x="284" y="95"/>
                  <a:pt x="277" y="74"/>
                </a:cubicBezTo>
                <a:cubicBezTo>
                  <a:pt x="277" y="74"/>
                  <a:pt x="277" y="68"/>
                  <a:pt x="270" y="68"/>
                </a:cubicBezTo>
                <a:cubicBezTo>
                  <a:pt x="277" y="61"/>
                  <a:pt x="277" y="54"/>
                  <a:pt x="277" y="47"/>
                </a:cubicBezTo>
                <a:cubicBezTo>
                  <a:pt x="270" y="47"/>
                  <a:pt x="270" y="47"/>
                  <a:pt x="270" y="47"/>
                </a:cubicBezTo>
                <a:cubicBezTo>
                  <a:pt x="270" y="47"/>
                  <a:pt x="263" y="47"/>
                  <a:pt x="257" y="54"/>
                </a:cubicBezTo>
                <a:cubicBezTo>
                  <a:pt x="250" y="54"/>
                  <a:pt x="243" y="54"/>
                  <a:pt x="236" y="54"/>
                </a:cubicBezTo>
                <a:cubicBezTo>
                  <a:pt x="230" y="47"/>
                  <a:pt x="223" y="47"/>
                  <a:pt x="216" y="47"/>
                </a:cubicBezTo>
                <a:cubicBezTo>
                  <a:pt x="209" y="47"/>
                  <a:pt x="209" y="47"/>
                  <a:pt x="203" y="47"/>
                </a:cubicBezTo>
                <a:cubicBezTo>
                  <a:pt x="196" y="54"/>
                  <a:pt x="196" y="54"/>
                  <a:pt x="196" y="61"/>
                </a:cubicBezTo>
                <a:cubicBezTo>
                  <a:pt x="189" y="61"/>
                  <a:pt x="182" y="61"/>
                  <a:pt x="182" y="61"/>
                </a:cubicBezTo>
                <a:cubicBezTo>
                  <a:pt x="169" y="61"/>
                  <a:pt x="162" y="68"/>
                  <a:pt x="149" y="68"/>
                </a:cubicBezTo>
                <a:cubicBezTo>
                  <a:pt x="155" y="34"/>
                  <a:pt x="162" y="7"/>
                  <a:pt x="115"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42" name="Freeform 730"/>
          <p:cNvSpPr>
            <a:spLocks noChangeArrowheads="1"/>
          </p:cNvSpPr>
          <p:nvPr/>
        </p:nvSpPr>
        <p:spPr bwMode="auto">
          <a:xfrm>
            <a:off x="8163719" y="3551238"/>
            <a:ext cx="26194" cy="51594"/>
          </a:xfrm>
          <a:custGeom>
            <a:avLst/>
            <a:gdLst>
              <a:gd name="T0" fmla="*/ 27937 w 102"/>
              <a:gd name="T1" fmla="*/ 14151 h 197"/>
              <a:gd name="T2" fmla="*/ 27937 w 102"/>
              <a:gd name="T3" fmla="*/ 14151 h 197"/>
              <a:gd name="T4" fmla="*/ 10347 w 102"/>
              <a:gd name="T5" fmla="*/ 39310 h 197"/>
              <a:gd name="T6" fmla="*/ 3621 w 102"/>
              <a:gd name="T7" fmla="*/ 102729 h 197"/>
              <a:gd name="T8" fmla="*/ 10347 w 102"/>
              <a:gd name="T9" fmla="*/ 102729 h 197"/>
              <a:gd name="T10" fmla="*/ 27937 w 102"/>
              <a:gd name="T11" fmla="*/ 92246 h 197"/>
              <a:gd name="T12" fmla="*/ 49149 w 102"/>
              <a:gd name="T13" fmla="*/ 7338 h 197"/>
              <a:gd name="T14" fmla="*/ 52253 w 102"/>
              <a:gd name="T15" fmla="*/ 0 h 197"/>
              <a:gd name="T16" fmla="*/ 49149 w 102"/>
              <a:gd name="T17" fmla="*/ 3669 h 197"/>
              <a:gd name="T18" fmla="*/ 27937 w 102"/>
              <a:gd name="T19" fmla="*/ 14151 h 19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2" h="197">
                <a:moveTo>
                  <a:pt x="54" y="27"/>
                </a:moveTo>
                <a:lnTo>
                  <a:pt x="54" y="27"/>
                </a:lnTo>
                <a:cubicBezTo>
                  <a:pt x="41" y="34"/>
                  <a:pt x="27" y="54"/>
                  <a:pt x="20" y="75"/>
                </a:cubicBezTo>
                <a:cubicBezTo>
                  <a:pt x="7" y="102"/>
                  <a:pt x="0" y="149"/>
                  <a:pt x="7" y="196"/>
                </a:cubicBezTo>
                <a:cubicBezTo>
                  <a:pt x="7" y="196"/>
                  <a:pt x="14" y="196"/>
                  <a:pt x="20" y="196"/>
                </a:cubicBezTo>
                <a:cubicBezTo>
                  <a:pt x="34" y="196"/>
                  <a:pt x="47" y="183"/>
                  <a:pt x="54" y="176"/>
                </a:cubicBezTo>
                <a:cubicBezTo>
                  <a:pt x="81" y="135"/>
                  <a:pt x="68" y="61"/>
                  <a:pt x="95" y="14"/>
                </a:cubicBezTo>
                <a:cubicBezTo>
                  <a:pt x="95" y="14"/>
                  <a:pt x="101" y="7"/>
                  <a:pt x="101" y="0"/>
                </a:cubicBezTo>
                <a:lnTo>
                  <a:pt x="95" y="7"/>
                </a:lnTo>
                <a:cubicBezTo>
                  <a:pt x="81" y="7"/>
                  <a:pt x="68" y="14"/>
                  <a:pt x="54" y="2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43" name="Freeform 731"/>
          <p:cNvSpPr>
            <a:spLocks noChangeArrowheads="1"/>
          </p:cNvSpPr>
          <p:nvPr/>
        </p:nvSpPr>
        <p:spPr bwMode="auto">
          <a:xfrm>
            <a:off x="8083550" y="3398044"/>
            <a:ext cx="38894" cy="53181"/>
          </a:xfrm>
          <a:custGeom>
            <a:avLst/>
            <a:gdLst>
              <a:gd name="T0" fmla="*/ 24606 w 149"/>
              <a:gd name="T1" fmla="*/ 101407 h 204"/>
              <a:gd name="T2" fmla="*/ 24606 w 149"/>
              <a:gd name="T3" fmla="*/ 101407 h 204"/>
              <a:gd name="T4" fmla="*/ 35077 w 149"/>
              <a:gd name="T5" fmla="*/ 101407 h 204"/>
              <a:gd name="T6" fmla="*/ 59683 w 149"/>
              <a:gd name="T7" fmla="*/ 97785 h 204"/>
              <a:gd name="T8" fmla="*/ 77483 w 149"/>
              <a:gd name="T9" fmla="*/ 38286 h 204"/>
              <a:gd name="T10" fmla="*/ 59683 w 149"/>
              <a:gd name="T11" fmla="*/ 38286 h 204"/>
              <a:gd name="T12" fmla="*/ 35077 w 149"/>
              <a:gd name="T13" fmla="*/ 0 h 204"/>
              <a:gd name="T14" fmla="*/ 24606 w 149"/>
              <a:gd name="T15" fmla="*/ 0 h 204"/>
              <a:gd name="T16" fmla="*/ 17277 w 149"/>
              <a:gd name="T17" fmla="*/ 10348 h 204"/>
              <a:gd name="T18" fmla="*/ 17277 w 149"/>
              <a:gd name="T19" fmla="*/ 10348 h 204"/>
              <a:gd name="T20" fmla="*/ 0 w 149"/>
              <a:gd name="T21" fmla="*/ 24317 h 204"/>
              <a:gd name="T22" fmla="*/ 17277 w 149"/>
              <a:gd name="T23" fmla="*/ 24317 h 204"/>
              <a:gd name="T24" fmla="*/ 17277 w 149"/>
              <a:gd name="T25" fmla="*/ 24317 h 204"/>
              <a:gd name="T26" fmla="*/ 35077 w 149"/>
              <a:gd name="T27" fmla="*/ 31560 h 204"/>
              <a:gd name="T28" fmla="*/ 35077 w 149"/>
              <a:gd name="T29" fmla="*/ 41908 h 204"/>
              <a:gd name="T30" fmla="*/ 24606 w 149"/>
              <a:gd name="T31" fmla="*/ 101407 h 20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49" h="204">
                <a:moveTo>
                  <a:pt x="47" y="196"/>
                </a:moveTo>
                <a:lnTo>
                  <a:pt x="47" y="196"/>
                </a:lnTo>
                <a:cubicBezTo>
                  <a:pt x="54" y="196"/>
                  <a:pt x="60" y="196"/>
                  <a:pt x="67" y="196"/>
                </a:cubicBezTo>
                <a:cubicBezTo>
                  <a:pt x="87" y="203"/>
                  <a:pt x="108" y="196"/>
                  <a:pt x="114" y="189"/>
                </a:cubicBezTo>
                <a:cubicBezTo>
                  <a:pt x="141" y="162"/>
                  <a:pt x="135" y="108"/>
                  <a:pt x="148" y="74"/>
                </a:cubicBezTo>
                <a:cubicBezTo>
                  <a:pt x="135" y="74"/>
                  <a:pt x="121" y="74"/>
                  <a:pt x="114" y="74"/>
                </a:cubicBezTo>
                <a:cubicBezTo>
                  <a:pt x="87" y="61"/>
                  <a:pt x="101" y="7"/>
                  <a:pt x="67" y="0"/>
                </a:cubicBezTo>
                <a:cubicBezTo>
                  <a:pt x="60" y="0"/>
                  <a:pt x="54" y="0"/>
                  <a:pt x="47" y="0"/>
                </a:cubicBezTo>
                <a:cubicBezTo>
                  <a:pt x="47" y="7"/>
                  <a:pt x="47" y="13"/>
                  <a:pt x="33" y="20"/>
                </a:cubicBezTo>
                <a:cubicBezTo>
                  <a:pt x="20" y="27"/>
                  <a:pt x="0" y="34"/>
                  <a:pt x="0" y="47"/>
                </a:cubicBezTo>
                <a:cubicBezTo>
                  <a:pt x="13" y="47"/>
                  <a:pt x="27" y="47"/>
                  <a:pt x="33" y="47"/>
                </a:cubicBezTo>
                <a:cubicBezTo>
                  <a:pt x="54" y="47"/>
                  <a:pt x="60" y="54"/>
                  <a:pt x="67" y="61"/>
                </a:cubicBezTo>
                <a:cubicBezTo>
                  <a:pt x="67" y="67"/>
                  <a:pt x="67" y="74"/>
                  <a:pt x="67" y="81"/>
                </a:cubicBezTo>
                <a:cubicBezTo>
                  <a:pt x="60" y="108"/>
                  <a:pt x="33" y="155"/>
                  <a:pt x="47" y="196"/>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44" name="Freeform 732"/>
          <p:cNvSpPr>
            <a:spLocks noChangeArrowheads="1"/>
          </p:cNvSpPr>
          <p:nvPr/>
        </p:nvSpPr>
        <p:spPr bwMode="auto">
          <a:xfrm>
            <a:off x="8096250" y="3461544"/>
            <a:ext cx="33338" cy="33338"/>
          </a:xfrm>
          <a:custGeom>
            <a:avLst/>
            <a:gdLst>
              <a:gd name="T0" fmla="*/ 34557 w 129"/>
              <a:gd name="T1" fmla="*/ 52098 h 129"/>
              <a:gd name="T2" fmla="*/ 34557 w 129"/>
              <a:gd name="T3" fmla="*/ 52098 h 129"/>
              <a:gd name="T4" fmla="*/ 55705 w 129"/>
              <a:gd name="T5" fmla="*/ 41782 h 129"/>
              <a:gd name="T6" fmla="*/ 59315 w 129"/>
              <a:gd name="T7" fmla="*/ 31465 h 129"/>
              <a:gd name="T8" fmla="*/ 66020 w 129"/>
              <a:gd name="T9" fmla="*/ 0 h 129"/>
              <a:gd name="T10" fmla="*/ 59315 w 129"/>
              <a:gd name="T11" fmla="*/ 0 h 129"/>
              <a:gd name="T12" fmla="*/ 55705 w 129"/>
              <a:gd name="T13" fmla="*/ 0 h 129"/>
              <a:gd name="T14" fmla="*/ 34557 w 129"/>
              <a:gd name="T15" fmla="*/ 0 h 129"/>
              <a:gd name="T16" fmla="*/ 13926 w 129"/>
              <a:gd name="T17" fmla="*/ 0 h 129"/>
              <a:gd name="T18" fmla="*/ 10316 w 129"/>
              <a:gd name="T19" fmla="*/ 7222 h 129"/>
              <a:gd name="T20" fmla="*/ 0 w 129"/>
              <a:gd name="T21" fmla="*/ 66025 h 129"/>
              <a:gd name="T22" fmla="*/ 10316 w 129"/>
              <a:gd name="T23" fmla="*/ 62930 h 129"/>
              <a:gd name="T24" fmla="*/ 34557 w 129"/>
              <a:gd name="T25" fmla="*/ 52098 h 12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29" h="129">
                <a:moveTo>
                  <a:pt x="67" y="101"/>
                </a:moveTo>
                <a:lnTo>
                  <a:pt x="67" y="101"/>
                </a:lnTo>
                <a:cubicBezTo>
                  <a:pt x="81" y="95"/>
                  <a:pt x="94" y="88"/>
                  <a:pt x="108" y="81"/>
                </a:cubicBezTo>
                <a:cubicBezTo>
                  <a:pt x="108" y="74"/>
                  <a:pt x="115" y="68"/>
                  <a:pt x="115" y="61"/>
                </a:cubicBezTo>
                <a:cubicBezTo>
                  <a:pt x="128" y="47"/>
                  <a:pt x="128" y="27"/>
                  <a:pt x="128" y="0"/>
                </a:cubicBezTo>
                <a:cubicBezTo>
                  <a:pt x="115" y="0"/>
                  <a:pt x="115" y="0"/>
                  <a:pt x="115" y="0"/>
                </a:cubicBezTo>
                <a:cubicBezTo>
                  <a:pt x="108" y="0"/>
                  <a:pt x="108" y="0"/>
                  <a:pt x="108" y="0"/>
                </a:cubicBezTo>
                <a:cubicBezTo>
                  <a:pt x="67" y="0"/>
                  <a:pt x="67" y="0"/>
                  <a:pt x="67" y="0"/>
                </a:cubicBezTo>
                <a:cubicBezTo>
                  <a:pt x="27" y="0"/>
                  <a:pt x="27" y="0"/>
                  <a:pt x="27" y="0"/>
                </a:cubicBezTo>
                <a:cubicBezTo>
                  <a:pt x="27" y="7"/>
                  <a:pt x="20" y="14"/>
                  <a:pt x="20" y="14"/>
                </a:cubicBezTo>
                <a:cubicBezTo>
                  <a:pt x="0" y="61"/>
                  <a:pt x="27" y="54"/>
                  <a:pt x="0" y="128"/>
                </a:cubicBezTo>
                <a:cubicBezTo>
                  <a:pt x="7" y="122"/>
                  <a:pt x="13" y="122"/>
                  <a:pt x="20" y="122"/>
                </a:cubicBezTo>
                <a:cubicBezTo>
                  <a:pt x="34" y="115"/>
                  <a:pt x="54" y="108"/>
                  <a:pt x="67" y="10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50" name="Freeform 738"/>
          <p:cNvSpPr>
            <a:spLocks noChangeArrowheads="1"/>
          </p:cNvSpPr>
          <p:nvPr/>
        </p:nvSpPr>
        <p:spPr bwMode="auto">
          <a:xfrm>
            <a:off x="8684419" y="3006725"/>
            <a:ext cx="65881" cy="78582"/>
          </a:xfrm>
          <a:custGeom>
            <a:avLst/>
            <a:gdLst>
              <a:gd name="T0" fmla="*/ 38710 w 250"/>
              <a:gd name="T1" fmla="*/ 0 h 298"/>
              <a:gd name="T2" fmla="*/ 38710 w 250"/>
              <a:gd name="T3" fmla="*/ 0 h 298"/>
              <a:gd name="T4" fmla="*/ 21447 w 250"/>
              <a:gd name="T5" fmla="*/ 0 h 298"/>
              <a:gd name="T6" fmla="*/ 17786 w 250"/>
              <a:gd name="T7" fmla="*/ 0 h 298"/>
              <a:gd name="T8" fmla="*/ 3662 w 250"/>
              <a:gd name="T9" fmla="*/ 0 h 298"/>
              <a:gd name="T10" fmla="*/ 0 w 250"/>
              <a:gd name="T11" fmla="*/ 0 h 298"/>
              <a:gd name="T12" fmla="*/ 3662 w 250"/>
              <a:gd name="T13" fmla="*/ 0 h 298"/>
              <a:gd name="T14" fmla="*/ 17786 w 250"/>
              <a:gd name="T15" fmla="*/ 28273 h 298"/>
              <a:gd name="T16" fmla="*/ 21447 w 250"/>
              <a:gd name="T17" fmla="*/ 38744 h 298"/>
              <a:gd name="T18" fmla="*/ 28248 w 250"/>
              <a:gd name="T19" fmla="*/ 78013 h 298"/>
              <a:gd name="T20" fmla="*/ 38710 w 250"/>
              <a:gd name="T21" fmla="*/ 60211 h 298"/>
              <a:gd name="T22" fmla="*/ 63296 w 250"/>
              <a:gd name="T23" fmla="*/ 63876 h 298"/>
              <a:gd name="T24" fmla="*/ 80559 w 250"/>
              <a:gd name="T25" fmla="*/ 52881 h 298"/>
              <a:gd name="T26" fmla="*/ 105668 w 250"/>
              <a:gd name="T27" fmla="*/ 67017 h 298"/>
              <a:gd name="T28" fmla="*/ 105668 w 250"/>
              <a:gd name="T29" fmla="*/ 78013 h 298"/>
              <a:gd name="T30" fmla="*/ 105668 w 250"/>
              <a:gd name="T31" fmla="*/ 78013 h 298"/>
              <a:gd name="T32" fmla="*/ 80559 w 250"/>
              <a:gd name="T33" fmla="*/ 78013 h 298"/>
              <a:gd name="T34" fmla="*/ 84220 w 250"/>
              <a:gd name="T35" fmla="*/ 106285 h 298"/>
              <a:gd name="T36" fmla="*/ 63296 w 250"/>
              <a:gd name="T37" fmla="*/ 106285 h 298"/>
              <a:gd name="T38" fmla="*/ 49695 w 250"/>
              <a:gd name="T39" fmla="*/ 106285 h 298"/>
              <a:gd name="T40" fmla="*/ 49695 w 250"/>
              <a:gd name="T41" fmla="*/ 155501 h 298"/>
              <a:gd name="T42" fmla="*/ 63296 w 250"/>
              <a:gd name="T43" fmla="*/ 151836 h 298"/>
              <a:gd name="T44" fmla="*/ 98344 w 250"/>
              <a:gd name="T45" fmla="*/ 123563 h 298"/>
              <a:gd name="T46" fmla="*/ 105668 w 250"/>
              <a:gd name="T47" fmla="*/ 141365 h 298"/>
              <a:gd name="T48" fmla="*/ 112468 w 250"/>
              <a:gd name="T49" fmla="*/ 141365 h 298"/>
              <a:gd name="T50" fmla="*/ 122930 w 250"/>
              <a:gd name="T51" fmla="*/ 120422 h 298"/>
              <a:gd name="T52" fmla="*/ 122930 w 250"/>
              <a:gd name="T53" fmla="*/ 109427 h 298"/>
              <a:gd name="T54" fmla="*/ 130254 w 250"/>
              <a:gd name="T55" fmla="*/ 102620 h 298"/>
              <a:gd name="T56" fmla="*/ 122930 w 250"/>
              <a:gd name="T57" fmla="*/ 95290 h 298"/>
              <a:gd name="T58" fmla="*/ 122930 w 250"/>
              <a:gd name="T59" fmla="*/ 88484 h 298"/>
              <a:gd name="T60" fmla="*/ 122930 w 250"/>
              <a:gd name="T61" fmla="*/ 28273 h 298"/>
              <a:gd name="T62" fmla="*/ 122930 w 250"/>
              <a:gd name="T63" fmla="*/ 28273 h 298"/>
              <a:gd name="T64" fmla="*/ 122930 w 250"/>
              <a:gd name="T65" fmla="*/ 28273 h 298"/>
              <a:gd name="T66" fmla="*/ 105668 w 250"/>
              <a:gd name="T67" fmla="*/ 24608 h 298"/>
              <a:gd name="T68" fmla="*/ 73758 w 250"/>
              <a:gd name="T69" fmla="*/ 42409 h 298"/>
              <a:gd name="T70" fmla="*/ 63296 w 250"/>
              <a:gd name="T71" fmla="*/ 35603 h 298"/>
              <a:gd name="T72" fmla="*/ 38710 w 250"/>
              <a:gd name="T73" fmla="*/ 0 h 298"/>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250" h="298">
                <a:moveTo>
                  <a:pt x="74" y="0"/>
                </a:moveTo>
                <a:lnTo>
                  <a:pt x="74" y="0"/>
                </a:lnTo>
                <a:cubicBezTo>
                  <a:pt x="41" y="0"/>
                  <a:pt x="41" y="0"/>
                  <a:pt x="41" y="0"/>
                </a:cubicBezTo>
                <a:cubicBezTo>
                  <a:pt x="34" y="0"/>
                  <a:pt x="34" y="0"/>
                  <a:pt x="34" y="0"/>
                </a:cubicBezTo>
                <a:cubicBezTo>
                  <a:pt x="7" y="0"/>
                  <a:pt x="7" y="0"/>
                  <a:pt x="7" y="0"/>
                </a:cubicBezTo>
                <a:cubicBezTo>
                  <a:pt x="0" y="0"/>
                  <a:pt x="0" y="0"/>
                  <a:pt x="0" y="0"/>
                </a:cubicBezTo>
                <a:lnTo>
                  <a:pt x="7" y="0"/>
                </a:lnTo>
                <a:cubicBezTo>
                  <a:pt x="20" y="20"/>
                  <a:pt x="27" y="34"/>
                  <a:pt x="34" y="54"/>
                </a:cubicBezTo>
                <a:cubicBezTo>
                  <a:pt x="34" y="61"/>
                  <a:pt x="34" y="68"/>
                  <a:pt x="41" y="74"/>
                </a:cubicBezTo>
                <a:cubicBezTo>
                  <a:pt x="47" y="101"/>
                  <a:pt x="47" y="128"/>
                  <a:pt x="54" y="149"/>
                </a:cubicBezTo>
                <a:cubicBezTo>
                  <a:pt x="47" y="122"/>
                  <a:pt x="54" y="115"/>
                  <a:pt x="74" y="115"/>
                </a:cubicBezTo>
                <a:cubicBezTo>
                  <a:pt x="88" y="115"/>
                  <a:pt x="107" y="122"/>
                  <a:pt x="121" y="122"/>
                </a:cubicBezTo>
                <a:cubicBezTo>
                  <a:pt x="141" y="122"/>
                  <a:pt x="154" y="122"/>
                  <a:pt x="154" y="101"/>
                </a:cubicBezTo>
                <a:cubicBezTo>
                  <a:pt x="188" y="101"/>
                  <a:pt x="202" y="108"/>
                  <a:pt x="202" y="128"/>
                </a:cubicBezTo>
                <a:cubicBezTo>
                  <a:pt x="208" y="135"/>
                  <a:pt x="208" y="142"/>
                  <a:pt x="202" y="149"/>
                </a:cubicBezTo>
                <a:cubicBezTo>
                  <a:pt x="154" y="149"/>
                  <a:pt x="154" y="149"/>
                  <a:pt x="154" y="149"/>
                </a:cubicBezTo>
                <a:cubicBezTo>
                  <a:pt x="154" y="169"/>
                  <a:pt x="154" y="182"/>
                  <a:pt x="161" y="203"/>
                </a:cubicBezTo>
                <a:cubicBezTo>
                  <a:pt x="121" y="203"/>
                  <a:pt x="121" y="203"/>
                  <a:pt x="121" y="203"/>
                </a:cubicBezTo>
                <a:cubicBezTo>
                  <a:pt x="95" y="203"/>
                  <a:pt x="95" y="203"/>
                  <a:pt x="95" y="203"/>
                </a:cubicBezTo>
                <a:cubicBezTo>
                  <a:pt x="88" y="270"/>
                  <a:pt x="134" y="250"/>
                  <a:pt x="95" y="297"/>
                </a:cubicBezTo>
                <a:cubicBezTo>
                  <a:pt x="100" y="297"/>
                  <a:pt x="114" y="290"/>
                  <a:pt x="121" y="290"/>
                </a:cubicBezTo>
                <a:cubicBezTo>
                  <a:pt x="148" y="277"/>
                  <a:pt x="168" y="257"/>
                  <a:pt x="188" y="236"/>
                </a:cubicBezTo>
                <a:cubicBezTo>
                  <a:pt x="188" y="250"/>
                  <a:pt x="195" y="257"/>
                  <a:pt x="202" y="270"/>
                </a:cubicBezTo>
                <a:cubicBezTo>
                  <a:pt x="208" y="270"/>
                  <a:pt x="208" y="270"/>
                  <a:pt x="215" y="270"/>
                </a:cubicBezTo>
                <a:cubicBezTo>
                  <a:pt x="222" y="257"/>
                  <a:pt x="229" y="243"/>
                  <a:pt x="235" y="230"/>
                </a:cubicBezTo>
                <a:cubicBezTo>
                  <a:pt x="235" y="223"/>
                  <a:pt x="235" y="216"/>
                  <a:pt x="235" y="209"/>
                </a:cubicBezTo>
                <a:cubicBezTo>
                  <a:pt x="242" y="209"/>
                  <a:pt x="249" y="203"/>
                  <a:pt x="249" y="196"/>
                </a:cubicBezTo>
                <a:cubicBezTo>
                  <a:pt x="242" y="196"/>
                  <a:pt x="242" y="189"/>
                  <a:pt x="235" y="182"/>
                </a:cubicBezTo>
                <a:cubicBezTo>
                  <a:pt x="235" y="176"/>
                  <a:pt x="235" y="176"/>
                  <a:pt x="235" y="169"/>
                </a:cubicBezTo>
                <a:cubicBezTo>
                  <a:pt x="229" y="128"/>
                  <a:pt x="215" y="88"/>
                  <a:pt x="235" y="54"/>
                </a:cubicBezTo>
                <a:cubicBezTo>
                  <a:pt x="222" y="47"/>
                  <a:pt x="215" y="47"/>
                  <a:pt x="202" y="47"/>
                </a:cubicBezTo>
                <a:cubicBezTo>
                  <a:pt x="175" y="54"/>
                  <a:pt x="154" y="61"/>
                  <a:pt x="141" y="81"/>
                </a:cubicBezTo>
                <a:cubicBezTo>
                  <a:pt x="134" y="74"/>
                  <a:pt x="127" y="68"/>
                  <a:pt x="121" y="68"/>
                </a:cubicBezTo>
                <a:cubicBezTo>
                  <a:pt x="95" y="54"/>
                  <a:pt x="68" y="81"/>
                  <a:pt x="74"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53" name="Freeform 741"/>
          <p:cNvSpPr>
            <a:spLocks noChangeArrowheads="1"/>
          </p:cNvSpPr>
          <p:nvPr/>
        </p:nvSpPr>
        <p:spPr bwMode="auto">
          <a:xfrm>
            <a:off x="7596982" y="3745707"/>
            <a:ext cx="26194" cy="49213"/>
          </a:xfrm>
          <a:custGeom>
            <a:avLst/>
            <a:gdLst>
              <a:gd name="T0" fmla="*/ 31559 w 102"/>
              <a:gd name="T1" fmla="*/ 17655 h 190"/>
              <a:gd name="T2" fmla="*/ 31559 w 102"/>
              <a:gd name="T3" fmla="*/ 17655 h 190"/>
              <a:gd name="T4" fmla="*/ 21211 w 102"/>
              <a:gd name="T5" fmla="*/ 6751 h 190"/>
              <a:gd name="T6" fmla="*/ 0 w 102"/>
              <a:gd name="T7" fmla="*/ 6751 h 190"/>
              <a:gd name="T8" fmla="*/ 21211 w 102"/>
              <a:gd name="T9" fmla="*/ 48812 h 190"/>
              <a:gd name="T10" fmla="*/ 31559 w 102"/>
              <a:gd name="T11" fmla="*/ 70103 h 190"/>
              <a:gd name="T12" fmla="*/ 45527 w 102"/>
              <a:gd name="T13" fmla="*/ 94509 h 190"/>
              <a:gd name="T14" fmla="*/ 52253 w 102"/>
              <a:gd name="T15" fmla="*/ 98144 h 190"/>
              <a:gd name="T16" fmla="*/ 45527 w 102"/>
              <a:gd name="T17" fmla="*/ 62833 h 190"/>
              <a:gd name="T18" fmla="*/ 31559 w 102"/>
              <a:gd name="T19" fmla="*/ 17655 h 19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2" h="190">
                <a:moveTo>
                  <a:pt x="61" y="34"/>
                </a:moveTo>
                <a:lnTo>
                  <a:pt x="61" y="34"/>
                </a:lnTo>
                <a:cubicBezTo>
                  <a:pt x="54" y="27"/>
                  <a:pt x="47" y="20"/>
                  <a:pt x="41" y="13"/>
                </a:cubicBezTo>
                <a:cubicBezTo>
                  <a:pt x="34" y="0"/>
                  <a:pt x="14" y="0"/>
                  <a:pt x="0" y="13"/>
                </a:cubicBezTo>
                <a:cubicBezTo>
                  <a:pt x="20" y="34"/>
                  <a:pt x="34" y="67"/>
                  <a:pt x="41" y="94"/>
                </a:cubicBezTo>
                <a:cubicBezTo>
                  <a:pt x="47" y="108"/>
                  <a:pt x="54" y="121"/>
                  <a:pt x="61" y="135"/>
                </a:cubicBezTo>
                <a:cubicBezTo>
                  <a:pt x="68" y="155"/>
                  <a:pt x="74" y="169"/>
                  <a:pt x="88" y="182"/>
                </a:cubicBezTo>
                <a:cubicBezTo>
                  <a:pt x="95" y="182"/>
                  <a:pt x="95" y="189"/>
                  <a:pt x="101" y="189"/>
                </a:cubicBezTo>
                <a:cubicBezTo>
                  <a:pt x="101" y="169"/>
                  <a:pt x="95" y="142"/>
                  <a:pt x="88" y="121"/>
                </a:cubicBezTo>
                <a:cubicBezTo>
                  <a:pt x="81" y="88"/>
                  <a:pt x="68" y="54"/>
                  <a:pt x="61" y="3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56" name="Freeform 744"/>
          <p:cNvSpPr>
            <a:spLocks noChangeArrowheads="1"/>
          </p:cNvSpPr>
          <p:nvPr/>
        </p:nvSpPr>
        <p:spPr bwMode="auto">
          <a:xfrm>
            <a:off x="7703344" y="3603625"/>
            <a:ext cx="29369" cy="25400"/>
          </a:xfrm>
          <a:custGeom>
            <a:avLst/>
            <a:gdLst>
              <a:gd name="T0" fmla="*/ 21049 w 109"/>
              <a:gd name="T1" fmla="*/ 0 h 95"/>
              <a:gd name="T2" fmla="*/ 21049 w 109"/>
              <a:gd name="T3" fmla="*/ 0 h 95"/>
              <a:gd name="T4" fmla="*/ 6841 w 109"/>
              <a:gd name="T5" fmla="*/ 6908 h 95"/>
              <a:gd name="T6" fmla="*/ 0 w 109"/>
              <a:gd name="T7" fmla="*/ 10627 h 95"/>
              <a:gd name="T8" fmla="*/ 6841 w 109"/>
              <a:gd name="T9" fmla="*/ 39320 h 95"/>
              <a:gd name="T10" fmla="*/ 14208 w 109"/>
              <a:gd name="T11" fmla="*/ 49948 h 95"/>
              <a:gd name="T12" fmla="*/ 21049 w 109"/>
              <a:gd name="T13" fmla="*/ 49948 h 95"/>
              <a:gd name="T14" fmla="*/ 42624 w 109"/>
              <a:gd name="T15" fmla="*/ 46759 h 95"/>
              <a:gd name="T16" fmla="*/ 53148 w 109"/>
              <a:gd name="T17" fmla="*/ 0 h 95"/>
              <a:gd name="T18" fmla="*/ 42624 w 109"/>
              <a:gd name="T19" fmla="*/ 0 h 95"/>
              <a:gd name="T20" fmla="*/ 21049 w 109"/>
              <a:gd name="T21" fmla="*/ 0 h 9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09" h="95">
                <a:moveTo>
                  <a:pt x="40" y="0"/>
                </a:moveTo>
                <a:lnTo>
                  <a:pt x="40" y="0"/>
                </a:lnTo>
                <a:cubicBezTo>
                  <a:pt x="34" y="7"/>
                  <a:pt x="20" y="7"/>
                  <a:pt x="13" y="13"/>
                </a:cubicBezTo>
                <a:cubicBezTo>
                  <a:pt x="13" y="13"/>
                  <a:pt x="7" y="20"/>
                  <a:pt x="0" y="20"/>
                </a:cubicBezTo>
                <a:cubicBezTo>
                  <a:pt x="0" y="47"/>
                  <a:pt x="7" y="61"/>
                  <a:pt x="13" y="74"/>
                </a:cubicBezTo>
                <a:cubicBezTo>
                  <a:pt x="20" y="81"/>
                  <a:pt x="20" y="88"/>
                  <a:pt x="27" y="94"/>
                </a:cubicBezTo>
                <a:cubicBezTo>
                  <a:pt x="34" y="94"/>
                  <a:pt x="40" y="94"/>
                  <a:pt x="40" y="94"/>
                </a:cubicBezTo>
                <a:cubicBezTo>
                  <a:pt x="61" y="94"/>
                  <a:pt x="74" y="94"/>
                  <a:pt x="81" y="88"/>
                </a:cubicBezTo>
                <a:cubicBezTo>
                  <a:pt x="101" y="74"/>
                  <a:pt x="108" y="40"/>
                  <a:pt x="101" y="0"/>
                </a:cubicBezTo>
                <a:cubicBezTo>
                  <a:pt x="94" y="0"/>
                  <a:pt x="88" y="0"/>
                  <a:pt x="81" y="0"/>
                </a:cubicBezTo>
                <a:cubicBezTo>
                  <a:pt x="67" y="0"/>
                  <a:pt x="54" y="0"/>
                  <a:pt x="40"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57" name="Freeform 745"/>
          <p:cNvSpPr>
            <a:spLocks noChangeArrowheads="1"/>
          </p:cNvSpPr>
          <p:nvPr/>
        </p:nvSpPr>
        <p:spPr bwMode="auto">
          <a:xfrm>
            <a:off x="9808369" y="3579813"/>
            <a:ext cx="33338" cy="26194"/>
          </a:xfrm>
          <a:custGeom>
            <a:avLst/>
            <a:gdLst>
              <a:gd name="T0" fmla="*/ 41778 w 129"/>
              <a:gd name="T1" fmla="*/ 52261 h 103"/>
              <a:gd name="T2" fmla="*/ 41778 w 129"/>
              <a:gd name="T3" fmla="*/ 52261 h 103"/>
              <a:gd name="T4" fmla="*/ 41778 w 129"/>
              <a:gd name="T5" fmla="*/ 48674 h 103"/>
              <a:gd name="T6" fmla="*/ 48483 w 129"/>
              <a:gd name="T7" fmla="*/ 48674 h 103"/>
              <a:gd name="T8" fmla="*/ 52093 w 129"/>
              <a:gd name="T9" fmla="*/ 45088 h 103"/>
              <a:gd name="T10" fmla="*/ 66019 w 129"/>
              <a:gd name="T11" fmla="*/ 24593 h 103"/>
              <a:gd name="T12" fmla="*/ 52093 w 129"/>
              <a:gd name="T13" fmla="*/ 13834 h 103"/>
              <a:gd name="T14" fmla="*/ 52093 w 129"/>
              <a:gd name="T15" fmla="*/ 0 h 103"/>
              <a:gd name="T16" fmla="*/ 48483 w 129"/>
              <a:gd name="T17" fmla="*/ 0 h 103"/>
              <a:gd name="T18" fmla="*/ 41778 w 129"/>
              <a:gd name="T19" fmla="*/ 0 h 103"/>
              <a:gd name="T20" fmla="*/ 41778 w 129"/>
              <a:gd name="T21" fmla="*/ 0 h 103"/>
              <a:gd name="T22" fmla="*/ 20631 w 129"/>
              <a:gd name="T23" fmla="*/ 10760 h 103"/>
              <a:gd name="T24" fmla="*/ 0 w 129"/>
              <a:gd name="T25" fmla="*/ 38427 h 103"/>
              <a:gd name="T26" fmla="*/ 20631 w 129"/>
              <a:gd name="T27" fmla="*/ 48674 h 103"/>
              <a:gd name="T28" fmla="*/ 41778 w 129"/>
              <a:gd name="T29" fmla="*/ 52261 h 10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29" h="103">
                <a:moveTo>
                  <a:pt x="81" y="102"/>
                </a:moveTo>
                <a:lnTo>
                  <a:pt x="81" y="102"/>
                </a:lnTo>
                <a:cubicBezTo>
                  <a:pt x="81" y="95"/>
                  <a:pt x="81" y="95"/>
                  <a:pt x="81" y="95"/>
                </a:cubicBezTo>
                <a:cubicBezTo>
                  <a:pt x="88" y="95"/>
                  <a:pt x="88" y="95"/>
                  <a:pt x="94" y="95"/>
                </a:cubicBezTo>
                <a:cubicBezTo>
                  <a:pt x="94" y="95"/>
                  <a:pt x="101" y="95"/>
                  <a:pt x="101" y="88"/>
                </a:cubicBezTo>
                <a:cubicBezTo>
                  <a:pt x="115" y="81"/>
                  <a:pt x="128" y="68"/>
                  <a:pt x="128" y="48"/>
                </a:cubicBezTo>
                <a:cubicBezTo>
                  <a:pt x="115" y="48"/>
                  <a:pt x="108" y="41"/>
                  <a:pt x="101" y="27"/>
                </a:cubicBezTo>
                <a:cubicBezTo>
                  <a:pt x="101" y="21"/>
                  <a:pt x="101" y="14"/>
                  <a:pt x="101" y="0"/>
                </a:cubicBezTo>
                <a:lnTo>
                  <a:pt x="94" y="0"/>
                </a:lnTo>
                <a:cubicBezTo>
                  <a:pt x="88" y="0"/>
                  <a:pt x="88" y="0"/>
                  <a:pt x="81" y="0"/>
                </a:cubicBezTo>
                <a:cubicBezTo>
                  <a:pt x="61" y="7"/>
                  <a:pt x="54" y="14"/>
                  <a:pt x="40" y="21"/>
                </a:cubicBezTo>
                <a:cubicBezTo>
                  <a:pt x="27" y="34"/>
                  <a:pt x="13" y="54"/>
                  <a:pt x="0" y="75"/>
                </a:cubicBezTo>
                <a:cubicBezTo>
                  <a:pt x="13" y="88"/>
                  <a:pt x="27" y="95"/>
                  <a:pt x="40" y="95"/>
                </a:cubicBezTo>
                <a:cubicBezTo>
                  <a:pt x="54" y="102"/>
                  <a:pt x="67" y="102"/>
                  <a:pt x="81" y="102"/>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59" name="Freeform 747"/>
          <p:cNvSpPr>
            <a:spLocks noChangeArrowheads="1"/>
          </p:cNvSpPr>
          <p:nvPr/>
        </p:nvSpPr>
        <p:spPr bwMode="auto">
          <a:xfrm>
            <a:off x="9587707" y="3956050"/>
            <a:ext cx="72231" cy="46832"/>
          </a:xfrm>
          <a:custGeom>
            <a:avLst/>
            <a:gdLst>
              <a:gd name="T0" fmla="*/ 28077 w 278"/>
              <a:gd name="T1" fmla="*/ 55005 h 183"/>
              <a:gd name="T2" fmla="*/ 28077 w 278"/>
              <a:gd name="T3" fmla="*/ 55005 h 183"/>
              <a:gd name="T4" fmla="*/ 17678 w 278"/>
              <a:gd name="T5" fmla="*/ 41639 h 183"/>
              <a:gd name="T6" fmla="*/ 14038 w 278"/>
              <a:gd name="T7" fmla="*/ 44724 h 183"/>
              <a:gd name="T8" fmla="*/ 14038 w 278"/>
              <a:gd name="T9" fmla="*/ 93560 h 183"/>
              <a:gd name="T10" fmla="*/ 17678 w 278"/>
              <a:gd name="T11" fmla="*/ 93560 h 183"/>
              <a:gd name="T12" fmla="*/ 42115 w 278"/>
              <a:gd name="T13" fmla="*/ 93560 h 183"/>
              <a:gd name="T14" fmla="*/ 56153 w 278"/>
              <a:gd name="T15" fmla="*/ 93560 h 183"/>
              <a:gd name="T16" fmla="*/ 62913 w 278"/>
              <a:gd name="T17" fmla="*/ 93560 h 183"/>
              <a:gd name="T18" fmla="*/ 70192 w 278"/>
              <a:gd name="T19" fmla="*/ 93560 h 183"/>
              <a:gd name="T20" fmla="*/ 80591 w 278"/>
              <a:gd name="T21" fmla="*/ 93560 h 183"/>
              <a:gd name="T22" fmla="*/ 80591 w 278"/>
              <a:gd name="T23" fmla="*/ 89961 h 183"/>
              <a:gd name="T24" fmla="*/ 84230 w 278"/>
              <a:gd name="T25" fmla="*/ 86363 h 183"/>
              <a:gd name="T26" fmla="*/ 94629 w 278"/>
              <a:gd name="T27" fmla="*/ 86363 h 183"/>
              <a:gd name="T28" fmla="*/ 98268 w 278"/>
              <a:gd name="T29" fmla="*/ 83279 h 183"/>
              <a:gd name="T30" fmla="*/ 105028 w 278"/>
              <a:gd name="T31" fmla="*/ 83279 h 183"/>
              <a:gd name="T32" fmla="*/ 119066 w 278"/>
              <a:gd name="T33" fmla="*/ 83279 h 183"/>
              <a:gd name="T34" fmla="*/ 122706 w 278"/>
              <a:gd name="T35" fmla="*/ 86363 h 183"/>
              <a:gd name="T36" fmla="*/ 126345 w 278"/>
              <a:gd name="T37" fmla="*/ 86363 h 183"/>
              <a:gd name="T38" fmla="*/ 129985 w 278"/>
              <a:gd name="T39" fmla="*/ 89961 h 183"/>
              <a:gd name="T40" fmla="*/ 129985 w 278"/>
              <a:gd name="T41" fmla="*/ 86363 h 183"/>
              <a:gd name="T42" fmla="*/ 133104 w 278"/>
              <a:gd name="T43" fmla="*/ 86363 h 183"/>
              <a:gd name="T44" fmla="*/ 126345 w 278"/>
              <a:gd name="T45" fmla="*/ 24161 h 183"/>
              <a:gd name="T46" fmla="*/ 108667 w 278"/>
              <a:gd name="T47" fmla="*/ 24161 h 183"/>
              <a:gd name="T48" fmla="*/ 105028 w 278"/>
              <a:gd name="T49" fmla="*/ 27760 h 183"/>
              <a:gd name="T50" fmla="*/ 98268 w 278"/>
              <a:gd name="T51" fmla="*/ 38041 h 183"/>
              <a:gd name="T52" fmla="*/ 98268 w 278"/>
              <a:gd name="T53" fmla="*/ 58603 h 183"/>
              <a:gd name="T54" fmla="*/ 94629 w 278"/>
              <a:gd name="T55" fmla="*/ 58603 h 183"/>
              <a:gd name="T56" fmla="*/ 90989 w 278"/>
              <a:gd name="T57" fmla="*/ 58603 h 183"/>
              <a:gd name="T58" fmla="*/ 90989 w 278"/>
              <a:gd name="T59" fmla="*/ 55005 h 183"/>
              <a:gd name="T60" fmla="*/ 84230 w 278"/>
              <a:gd name="T61" fmla="*/ 51921 h 183"/>
              <a:gd name="T62" fmla="*/ 70192 w 278"/>
              <a:gd name="T63" fmla="*/ 51921 h 183"/>
              <a:gd name="T64" fmla="*/ 66552 w 278"/>
              <a:gd name="T65" fmla="*/ 55005 h 183"/>
              <a:gd name="T66" fmla="*/ 62913 w 278"/>
              <a:gd name="T67" fmla="*/ 51921 h 183"/>
              <a:gd name="T68" fmla="*/ 62913 w 278"/>
              <a:gd name="T69" fmla="*/ 48322 h 183"/>
              <a:gd name="T70" fmla="*/ 62913 w 278"/>
              <a:gd name="T71" fmla="*/ 24161 h 183"/>
              <a:gd name="T72" fmla="*/ 70192 w 278"/>
              <a:gd name="T73" fmla="*/ 16964 h 183"/>
              <a:gd name="T74" fmla="*/ 84230 w 278"/>
              <a:gd name="T75" fmla="*/ 10281 h 183"/>
              <a:gd name="T76" fmla="*/ 90989 w 278"/>
              <a:gd name="T77" fmla="*/ 0 h 183"/>
              <a:gd name="T78" fmla="*/ 84230 w 278"/>
              <a:gd name="T79" fmla="*/ 3084 h 183"/>
              <a:gd name="T80" fmla="*/ 70192 w 278"/>
              <a:gd name="T81" fmla="*/ 6683 h 183"/>
              <a:gd name="T82" fmla="*/ 62913 w 278"/>
              <a:gd name="T83" fmla="*/ 10281 h 183"/>
              <a:gd name="T84" fmla="*/ 56153 w 278"/>
              <a:gd name="T85" fmla="*/ 10281 h 183"/>
              <a:gd name="T86" fmla="*/ 42115 w 278"/>
              <a:gd name="T87" fmla="*/ 10281 h 183"/>
              <a:gd name="T88" fmla="*/ 17678 w 278"/>
              <a:gd name="T89" fmla="*/ 13880 h 183"/>
              <a:gd name="T90" fmla="*/ 10399 w 278"/>
              <a:gd name="T91" fmla="*/ 16964 h 183"/>
              <a:gd name="T92" fmla="*/ 0 w 278"/>
              <a:gd name="T93" fmla="*/ 27760 h 183"/>
              <a:gd name="T94" fmla="*/ 10399 w 278"/>
              <a:gd name="T95" fmla="*/ 30844 h 183"/>
              <a:gd name="T96" fmla="*/ 17678 w 278"/>
              <a:gd name="T97" fmla="*/ 30844 h 183"/>
              <a:gd name="T98" fmla="*/ 38475 w 278"/>
              <a:gd name="T99" fmla="*/ 62202 h 183"/>
              <a:gd name="T100" fmla="*/ 28077 w 278"/>
              <a:gd name="T101" fmla="*/ 55005 h 183"/>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278" h="183">
                <a:moveTo>
                  <a:pt x="54" y="107"/>
                </a:moveTo>
                <a:lnTo>
                  <a:pt x="54" y="107"/>
                </a:lnTo>
                <a:cubicBezTo>
                  <a:pt x="47" y="94"/>
                  <a:pt x="47" y="87"/>
                  <a:pt x="34" y="81"/>
                </a:cubicBezTo>
                <a:cubicBezTo>
                  <a:pt x="34" y="81"/>
                  <a:pt x="27" y="81"/>
                  <a:pt x="27" y="87"/>
                </a:cubicBezTo>
                <a:cubicBezTo>
                  <a:pt x="27" y="182"/>
                  <a:pt x="27" y="182"/>
                  <a:pt x="27" y="182"/>
                </a:cubicBezTo>
                <a:cubicBezTo>
                  <a:pt x="34" y="182"/>
                  <a:pt x="34" y="182"/>
                  <a:pt x="34" y="182"/>
                </a:cubicBezTo>
                <a:cubicBezTo>
                  <a:pt x="81" y="182"/>
                  <a:pt x="81" y="182"/>
                  <a:pt x="81" y="182"/>
                </a:cubicBezTo>
                <a:cubicBezTo>
                  <a:pt x="108" y="182"/>
                  <a:pt x="108" y="182"/>
                  <a:pt x="108" y="182"/>
                </a:cubicBezTo>
                <a:cubicBezTo>
                  <a:pt x="121" y="182"/>
                  <a:pt x="121" y="182"/>
                  <a:pt x="121" y="182"/>
                </a:cubicBezTo>
                <a:cubicBezTo>
                  <a:pt x="135" y="182"/>
                  <a:pt x="135" y="182"/>
                  <a:pt x="135" y="182"/>
                </a:cubicBezTo>
                <a:cubicBezTo>
                  <a:pt x="155" y="182"/>
                  <a:pt x="155" y="182"/>
                  <a:pt x="155" y="182"/>
                </a:cubicBezTo>
                <a:lnTo>
                  <a:pt x="155" y="175"/>
                </a:lnTo>
                <a:cubicBezTo>
                  <a:pt x="155" y="175"/>
                  <a:pt x="155" y="175"/>
                  <a:pt x="162" y="168"/>
                </a:cubicBezTo>
                <a:cubicBezTo>
                  <a:pt x="169" y="168"/>
                  <a:pt x="175" y="168"/>
                  <a:pt x="182" y="168"/>
                </a:cubicBezTo>
                <a:cubicBezTo>
                  <a:pt x="182" y="162"/>
                  <a:pt x="189" y="162"/>
                  <a:pt x="189" y="162"/>
                </a:cubicBezTo>
                <a:cubicBezTo>
                  <a:pt x="196" y="162"/>
                  <a:pt x="202" y="162"/>
                  <a:pt x="202" y="162"/>
                </a:cubicBezTo>
                <a:cubicBezTo>
                  <a:pt x="209" y="162"/>
                  <a:pt x="223" y="162"/>
                  <a:pt x="229" y="162"/>
                </a:cubicBezTo>
                <a:cubicBezTo>
                  <a:pt x="229" y="162"/>
                  <a:pt x="236" y="162"/>
                  <a:pt x="236" y="168"/>
                </a:cubicBezTo>
                <a:cubicBezTo>
                  <a:pt x="243" y="168"/>
                  <a:pt x="243" y="168"/>
                  <a:pt x="243" y="168"/>
                </a:cubicBezTo>
                <a:cubicBezTo>
                  <a:pt x="250" y="168"/>
                  <a:pt x="250" y="175"/>
                  <a:pt x="250" y="175"/>
                </a:cubicBezTo>
                <a:cubicBezTo>
                  <a:pt x="250" y="168"/>
                  <a:pt x="250" y="168"/>
                  <a:pt x="250" y="168"/>
                </a:cubicBezTo>
                <a:lnTo>
                  <a:pt x="256" y="168"/>
                </a:lnTo>
                <a:cubicBezTo>
                  <a:pt x="250" y="135"/>
                  <a:pt x="277" y="60"/>
                  <a:pt x="243" y="47"/>
                </a:cubicBezTo>
                <a:cubicBezTo>
                  <a:pt x="236" y="40"/>
                  <a:pt x="223" y="40"/>
                  <a:pt x="209" y="47"/>
                </a:cubicBezTo>
                <a:lnTo>
                  <a:pt x="202" y="54"/>
                </a:lnTo>
                <a:cubicBezTo>
                  <a:pt x="196" y="60"/>
                  <a:pt x="196" y="67"/>
                  <a:pt x="189" y="74"/>
                </a:cubicBezTo>
                <a:cubicBezTo>
                  <a:pt x="182" y="87"/>
                  <a:pt x="182" y="101"/>
                  <a:pt x="189" y="114"/>
                </a:cubicBezTo>
                <a:cubicBezTo>
                  <a:pt x="182" y="114"/>
                  <a:pt x="182" y="114"/>
                  <a:pt x="182" y="114"/>
                </a:cubicBezTo>
                <a:cubicBezTo>
                  <a:pt x="175" y="114"/>
                  <a:pt x="175" y="114"/>
                  <a:pt x="175" y="114"/>
                </a:cubicBezTo>
                <a:lnTo>
                  <a:pt x="175" y="107"/>
                </a:lnTo>
                <a:cubicBezTo>
                  <a:pt x="169" y="107"/>
                  <a:pt x="162" y="101"/>
                  <a:pt x="162" y="101"/>
                </a:cubicBezTo>
                <a:cubicBezTo>
                  <a:pt x="148" y="101"/>
                  <a:pt x="142" y="101"/>
                  <a:pt x="135" y="101"/>
                </a:cubicBezTo>
                <a:cubicBezTo>
                  <a:pt x="128" y="101"/>
                  <a:pt x="128" y="101"/>
                  <a:pt x="128" y="107"/>
                </a:cubicBezTo>
                <a:cubicBezTo>
                  <a:pt x="128" y="101"/>
                  <a:pt x="121" y="101"/>
                  <a:pt x="121" y="101"/>
                </a:cubicBezTo>
                <a:cubicBezTo>
                  <a:pt x="121" y="94"/>
                  <a:pt x="121" y="94"/>
                  <a:pt x="121" y="94"/>
                </a:cubicBezTo>
                <a:cubicBezTo>
                  <a:pt x="115" y="74"/>
                  <a:pt x="115" y="60"/>
                  <a:pt x="121" y="47"/>
                </a:cubicBezTo>
                <a:cubicBezTo>
                  <a:pt x="121" y="47"/>
                  <a:pt x="128" y="40"/>
                  <a:pt x="135" y="33"/>
                </a:cubicBezTo>
                <a:cubicBezTo>
                  <a:pt x="142" y="33"/>
                  <a:pt x="148" y="27"/>
                  <a:pt x="162" y="20"/>
                </a:cubicBezTo>
                <a:cubicBezTo>
                  <a:pt x="169" y="13"/>
                  <a:pt x="169" y="13"/>
                  <a:pt x="175" y="0"/>
                </a:cubicBezTo>
                <a:cubicBezTo>
                  <a:pt x="169" y="6"/>
                  <a:pt x="162" y="6"/>
                  <a:pt x="162" y="6"/>
                </a:cubicBezTo>
                <a:cubicBezTo>
                  <a:pt x="148" y="13"/>
                  <a:pt x="142" y="13"/>
                  <a:pt x="135" y="13"/>
                </a:cubicBezTo>
                <a:cubicBezTo>
                  <a:pt x="128" y="13"/>
                  <a:pt x="128" y="20"/>
                  <a:pt x="121" y="20"/>
                </a:cubicBezTo>
                <a:cubicBezTo>
                  <a:pt x="115" y="20"/>
                  <a:pt x="115" y="20"/>
                  <a:pt x="108" y="20"/>
                </a:cubicBezTo>
                <a:cubicBezTo>
                  <a:pt x="101" y="20"/>
                  <a:pt x="88" y="20"/>
                  <a:pt x="81" y="20"/>
                </a:cubicBezTo>
                <a:cubicBezTo>
                  <a:pt x="61" y="20"/>
                  <a:pt x="47" y="27"/>
                  <a:pt x="34" y="27"/>
                </a:cubicBezTo>
                <a:cubicBezTo>
                  <a:pt x="34" y="27"/>
                  <a:pt x="27" y="27"/>
                  <a:pt x="20" y="33"/>
                </a:cubicBezTo>
                <a:cubicBezTo>
                  <a:pt x="13" y="33"/>
                  <a:pt x="7" y="40"/>
                  <a:pt x="0" y="54"/>
                </a:cubicBezTo>
                <a:cubicBezTo>
                  <a:pt x="7" y="54"/>
                  <a:pt x="13" y="54"/>
                  <a:pt x="20" y="60"/>
                </a:cubicBezTo>
                <a:cubicBezTo>
                  <a:pt x="27" y="60"/>
                  <a:pt x="34" y="60"/>
                  <a:pt x="34" y="60"/>
                </a:cubicBezTo>
                <a:cubicBezTo>
                  <a:pt x="67" y="81"/>
                  <a:pt x="74" y="101"/>
                  <a:pt x="74" y="121"/>
                </a:cubicBezTo>
                <a:cubicBezTo>
                  <a:pt x="61" y="128"/>
                  <a:pt x="54" y="128"/>
                  <a:pt x="54" y="10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60" name="Freeform 748"/>
          <p:cNvSpPr>
            <a:spLocks noChangeArrowheads="1"/>
          </p:cNvSpPr>
          <p:nvPr/>
        </p:nvSpPr>
        <p:spPr bwMode="auto">
          <a:xfrm>
            <a:off x="8787607" y="4498182"/>
            <a:ext cx="22225" cy="26988"/>
          </a:xfrm>
          <a:custGeom>
            <a:avLst/>
            <a:gdLst>
              <a:gd name="T0" fmla="*/ 25517 w 82"/>
              <a:gd name="T1" fmla="*/ 52257 h 102"/>
              <a:gd name="T2" fmla="*/ 25517 w 82"/>
              <a:gd name="T3" fmla="*/ 52257 h 102"/>
              <a:gd name="T4" fmla="*/ 39871 w 82"/>
              <a:gd name="T5" fmla="*/ 52257 h 102"/>
              <a:gd name="T6" fmla="*/ 43060 w 82"/>
              <a:gd name="T7" fmla="*/ 52257 h 102"/>
              <a:gd name="T8" fmla="*/ 43060 w 82"/>
              <a:gd name="T9" fmla="*/ 3622 h 102"/>
              <a:gd name="T10" fmla="*/ 39871 w 82"/>
              <a:gd name="T11" fmla="*/ 0 h 102"/>
              <a:gd name="T12" fmla="*/ 25517 w 82"/>
              <a:gd name="T13" fmla="*/ 0 h 102"/>
              <a:gd name="T14" fmla="*/ 11164 w 82"/>
              <a:gd name="T15" fmla="*/ 6726 h 102"/>
              <a:gd name="T16" fmla="*/ 11164 w 82"/>
              <a:gd name="T17" fmla="*/ 45531 h 102"/>
              <a:gd name="T18" fmla="*/ 25517 w 82"/>
              <a:gd name="T19" fmla="*/ 52257 h 10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2" h="102">
                <a:moveTo>
                  <a:pt x="48" y="101"/>
                </a:moveTo>
                <a:lnTo>
                  <a:pt x="48" y="101"/>
                </a:lnTo>
                <a:cubicBezTo>
                  <a:pt x="54" y="101"/>
                  <a:pt x="68" y="101"/>
                  <a:pt x="75" y="101"/>
                </a:cubicBezTo>
                <a:cubicBezTo>
                  <a:pt x="75" y="101"/>
                  <a:pt x="75" y="101"/>
                  <a:pt x="81" y="101"/>
                </a:cubicBezTo>
                <a:cubicBezTo>
                  <a:pt x="81" y="7"/>
                  <a:pt x="81" y="7"/>
                  <a:pt x="81" y="7"/>
                </a:cubicBezTo>
                <a:cubicBezTo>
                  <a:pt x="75" y="0"/>
                  <a:pt x="75" y="0"/>
                  <a:pt x="75" y="0"/>
                </a:cubicBezTo>
                <a:cubicBezTo>
                  <a:pt x="68" y="0"/>
                  <a:pt x="54" y="0"/>
                  <a:pt x="48" y="0"/>
                </a:cubicBezTo>
                <a:cubicBezTo>
                  <a:pt x="41" y="7"/>
                  <a:pt x="27" y="7"/>
                  <a:pt x="21" y="13"/>
                </a:cubicBezTo>
                <a:cubicBezTo>
                  <a:pt x="0" y="34"/>
                  <a:pt x="0" y="68"/>
                  <a:pt x="21" y="88"/>
                </a:cubicBezTo>
                <a:cubicBezTo>
                  <a:pt x="27" y="95"/>
                  <a:pt x="41" y="101"/>
                  <a:pt x="48" y="10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61" name="Freeform 749"/>
          <p:cNvSpPr>
            <a:spLocks noChangeArrowheads="1"/>
          </p:cNvSpPr>
          <p:nvPr/>
        </p:nvSpPr>
        <p:spPr bwMode="auto">
          <a:xfrm>
            <a:off x="8238332" y="4160838"/>
            <a:ext cx="54769" cy="66675"/>
          </a:xfrm>
          <a:custGeom>
            <a:avLst/>
            <a:gdLst>
              <a:gd name="T0" fmla="*/ 99115 w 210"/>
              <a:gd name="T1" fmla="*/ 17088 h 257"/>
              <a:gd name="T2" fmla="*/ 99115 w 210"/>
              <a:gd name="T3" fmla="*/ 17088 h 257"/>
              <a:gd name="T4" fmla="*/ 105933 w 210"/>
              <a:gd name="T5" fmla="*/ 0 h 257"/>
              <a:gd name="T6" fmla="*/ 99115 w 210"/>
              <a:gd name="T7" fmla="*/ 0 h 257"/>
              <a:gd name="T8" fmla="*/ 81285 w 210"/>
              <a:gd name="T9" fmla="*/ 3107 h 257"/>
              <a:gd name="T10" fmla="*/ 74468 w 210"/>
              <a:gd name="T11" fmla="*/ 3107 h 257"/>
              <a:gd name="T12" fmla="*/ 67126 w 210"/>
              <a:gd name="T13" fmla="*/ 3107 h 257"/>
              <a:gd name="T14" fmla="*/ 60308 w 210"/>
              <a:gd name="T15" fmla="*/ 3107 h 257"/>
              <a:gd name="T16" fmla="*/ 49295 w 210"/>
              <a:gd name="T17" fmla="*/ 6732 h 257"/>
              <a:gd name="T18" fmla="*/ 28319 w 210"/>
              <a:gd name="T19" fmla="*/ 6732 h 257"/>
              <a:gd name="T20" fmla="*/ 14159 w 210"/>
              <a:gd name="T21" fmla="*/ 10356 h 257"/>
              <a:gd name="T22" fmla="*/ 14159 w 210"/>
              <a:gd name="T23" fmla="*/ 10356 h 257"/>
              <a:gd name="T24" fmla="*/ 14159 w 210"/>
              <a:gd name="T25" fmla="*/ 13981 h 257"/>
              <a:gd name="T26" fmla="*/ 14159 w 210"/>
              <a:gd name="T27" fmla="*/ 83887 h 257"/>
              <a:gd name="T28" fmla="*/ 0 w 210"/>
              <a:gd name="T29" fmla="*/ 100975 h 257"/>
              <a:gd name="T30" fmla="*/ 14159 w 210"/>
              <a:gd name="T31" fmla="*/ 97868 h 257"/>
              <a:gd name="T32" fmla="*/ 28319 w 210"/>
              <a:gd name="T33" fmla="*/ 94243 h 257"/>
              <a:gd name="T34" fmla="*/ 49295 w 210"/>
              <a:gd name="T35" fmla="*/ 83887 h 257"/>
              <a:gd name="T36" fmla="*/ 60308 w 210"/>
              <a:gd name="T37" fmla="*/ 76638 h 257"/>
              <a:gd name="T38" fmla="*/ 63455 w 210"/>
              <a:gd name="T39" fmla="*/ 76638 h 257"/>
              <a:gd name="T40" fmla="*/ 67126 w 210"/>
              <a:gd name="T41" fmla="*/ 100975 h 257"/>
              <a:gd name="T42" fmla="*/ 74468 w 210"/>
              <a:gd name="T43" fmla="*/ 118581 h 257"/>
              <a:gd name="T44" fmla="*/ 81285 w 210"/>
              <a:gd name="T45" fmla="*/ 125831 h 257"/>
              <a:gd name="T46" fmla="*/ 99115 w 210"/>
              <a:gd name="T47" fmla="*/ 128937 h 257"/>
              <a:gd name="T48" fmla="*/ 109604 w 210"/>
              <a:gd name="T49" fmla="*/ 125831 h 257"/>
              <a:gd name="T50" fmla="*/ 109604 w 210"/>
              <a:gd name="T51" fmla="*/ 125831 h 257"/>
              <a:gd name="T52" fmla="*/ 109604 w 210"/>
              <a:gd name="T53" fmla="*/ 125831 h 257"/>
              <a:gd name="T54" fmla="*/ 99115 w 210"/>
              <a:gd name="T55" fmla="*/ 125831 h 257"/>
              <a:gd name="T56" fmla="*/ 84956 w 210"/>
              <a:gd name="T57" fmla="*/ 125831 h 257"/>
              <a:gd name="T58" fmla="*/ 81285 w 210"/>
              <a:gd name="T59" fmla="*/ 66281 h 257"/>
              <a:gd name="T60" fmla="*/ 77614 w 210"/>
              <a:gd name="T61" fmla="*/ 59032 h 257"/>
              <a:gd name="T62" fmla="*/ 81285 w 210"/>
              <a:gd name="T63" fmla="*/ 55925 h 257"/>
              <a:gd name="T64" fmla="*/ 99115 w 210"/>
              <a:gd name="T65" fmla="*/ 17088 h 25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10" h="257">
                <a:moveTo>
                  <a:pt x="189" y="33"/>
                </a:moveTo>
                <a:lnTo>
                  <a:pt x="189" y="33"/>
                </a:lnTo>
                <a:cubicBezTo>
                  <a:pt x="196" y="20"/>
                  <a:pt x="196" y="13"/>
                  <a:pt x="202" y="0"/>
                </a:cubicBezTo>
                <a:cubicBezTo>
                  <a:pt x="196" y="0"/>
                  <a:pt x="196" y="0"/>
                  <a:pt x="189" y="0"/>
                </a:cubicBezTo>
                <a:cubicBezTo>
                  <a:pt x="175" y="6"/>
                  <a:pt x="162" y="6"/>
                  <a:pt x="155" y="6"/>
                </a:cubicBezTo>
                <a:cubicBezTo>
                  <a:pt x="148" y="6"/>
                  <a:pt x="148" y="6"/>
                  <a:pt x="142" y="6"/>
                </a:cubicBezTo>
                <a:cubicBezTo>
                  <a:pt x="142" y="6"/>
                  <a:pt x="135" y="6"/>
                  <a:pt x="128" y="6"/>
                </a:cubicBezTo>
                <a:cubicBezTo>
                  <a:pt x="128" y="6"/>
                  <a:pt x="121" y="6"/>
                  <a:pt x="115" y="6"/>
                </a:cubicBezTo>
                <a:cubicBezTo>
                  <a:pt x="108" y="6"/>
                  <a:pt x="101" y="13"/>
                  <a:pt x="94" y="13"/>
                </a:cubicBezTo>
                <a:cubicBezTo>
                  <a:pt x="81" y="13"/>
                  <a:pt x="67" y="13"/>
                  <a:pt x="54" y="13"/>
                </a:cubicBezTo>
                <a:cubicBezTo>
                  <a:pt x="47" y="13"/>
                  <a:pt x="40" y="20"/>
                  <a:pt x="27" y="20"/>
                </a:cubicBezTo>
                <a:cubicBezTo>
                  <a:pt x="27" y="27"/>
                  <a:pt x="27" y="27"/>
                  <a:pt x="27" y="27"/>
                </a:cubicBezTo>
                <a:cubicBezTo>
                  <a:pt x="54" y="81"/>
                  <a:pt x="54" y="121"/>
                  <a:pt x="27" y="162"/>
                </a:cubicBezTo>
                <a:cubicBezTo>
                  <a:pt x="20" y="175"/>
                  <a:pt x="13" y="182"/>
                  <a:pt x="0" y="195"/>
                </a:cubicBezTo>
                <a:cubicBezTo>
                  <a:pt x="7" y="195"/>
                  <a:pt x="20" y="195"/>
                  <a:pt x="27" y="189"/>
                </a:cubicBezTo>
                <a:cubicBezTo>
                  <a:pt x="34" y="189"/>
                  <a:pt x="47" y="189"/>
                  <a:pt x="54" y="182"/>
                </a:cubicBezTo>
                <a:cubicBezTo>
                  <a:pt x="67" y="182"/>
                  <a:pt x="81" y="175"/>
                  <a:pt x="94" y="162"/>
                </a:cubicBezTo>
                <a:cubicBezTo>
                  <a:pt x="101" y="162"/>
                  <a:pt x="108" y="155"/>
                  <a:pt x="115" y="148"/>
                </a:cubicBezTo>
                <a:lnTo>
                  <a:pt x="121" y="148"/>
                </a:lnTo>
                <a:cubicBezTo>
                  <a:pt x="121" y="162"/>
                  <a:pt x="128" y="182"/>
                  <a:pt x="128" y="195"/>
                </a:cubicBezTo>
                <a:cubicBezTo>
                  <a:pt x="135" y="209"/>
                  <a:pt x="135" y="222"/>
                  <a:pt x="142" y="229"/>
                </a:cubicBezTo>
                <a:cubicBezTo>
                  <a:pt x="148" y="236"/>
                  <a:pt x="148" y="243"/>
                  <a:pt x="155" y="243"/>
                </a:cubicBezTo>
                <a:cubicBezTo>
                  <a:pt x="162" y="249"/>
                  <a:pt x="175" y="256"/>
                  <a:pt x="189" y="249"/>
                </a:cubicBezTo>
                <a:cubicBezTo>
                  <a:pt x="196" y="249"/>
                  <a:pt x="202" y="249"/>
                  <a:pt x="209" y="243"/>
                </a:cubicBezTo>
                <a:cubicBezTo>
                  <a:pt x="189" y="243"/>
                  <a:pt x="189" y="243"/>
                  <a:pt x="189" y="243"/>
                </a:cubicBezTo>
                <a:cubicBezTo>
                  <a:pt x="162" y="243"/>
                  <a:pt x="162" y="243"/>
                  <a:pt x="162" y="243"/>
                </a:cubicBezTo>
                <a:cubicBezTo>
                  <a:pt x="182" y="216"/>
                  <a:pt x="175" y="168"/>
                  <a:pt x="155" y="128"/>
                </a:cubicBezTo>
                <a:cubicBezTo>
                  <a:pt x="155" y="121"/>
                  <a:pt x="148" y="121"/>
                  <a:pt x="148" y="114"/>
                </a:cubicBezTo>
                <a:lnTo>
                  <a:pt x="155" y="108"/>
                </a:lnTo>
                <a:cubicBezTo>
                  <a:pt x="169" y="87"/>
                  <a:pt x="182" y="60"/>
                  <a:pt x="189" y="33"/>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62" name="Freeform 750"/>
          <p:cNvSpPr>
            <a:spLocks noChangeArrowheads="1"/>
          </p:cNvSpPr>
          <p:nvPr/>
        </p:nvSpPr>
        <p:spPr bwMode="auto">
          <a:xfrm>
            <a:off x="8305800" y="4383882"/>
            <a:ext cx="56357" cy="44450"/>
          </a:xfrm>
          <a:custGeom>
            <a:avLst/>
            <a:gdLst>
              <a:gd name="T0" fmla="*/ 55951 w 217"/>
              <a:gd name="T1" fmla="*/ 7369 h 170"/>
              <a:gd name="T2" fmla="*/ 55951 w 217"/>
              <a:gd name="T3" fmla="*/ 7369 h 170"/>
              <a:gd name="T4" fmla="*/ 49217 w 217"/>
              <a:gd name="T5" fmla="*/ 0 h 170"/>
              <a:gd name="T6" fmla="*/ 41964 w 217"/>
              <a:gd name="T7" fmla="*/ 0 h 170"/>
              <a:gd name="T8" fmla="*/ 10361 w 217"/>
              <a:gd name="T9" fmla="*/ 24740 h 170"/>
              <a:gd name="T10" fmla="*/ 10361 w 217"/>
              <a:gd name="T11" fmla="*/ 24740 h 170"/>
              <a:gd name="T12" fmla="*/ 0 w 217"/>
              <a:gd name="T13" fmla="*/ 24740 h 170"/>
              <a:gd name="T14" fmla="*/ 10361 w 217"/>
              <a:gd name="T15" fmla="*/ 35794 h 170"/>
              <a:gd name="T16" fmla="*/ 41964 w 217"/>
              <a:gd name="T17" fmla="*/ 64219 h 170"/>
              <a:gd name="T18" fmla="*/ 45590 w 217"/>
              <a:gd name="T19" fmla="*/ 64219 h 170"/>
              <a:gd name="T20" fmla="*/ 55951 w 217"/>
              <a:gd name="T21" fmla="*/ 81590 h 170"/>
              <a:gd name="T22" fmla="*/ 63204 w 217"/>
              <a:gd name="T23" fmla="*/ 85275 h 170"/>
              <a:gd name="T24" fmla="*/ 73566 w 217"/>
              <a:gd name="T25" fmla="*/ 85275 h 170"/>
              <a:gd name="T26" fmla="*/ 77192 w 217"/>
              <a:gd name="T27" fmla="*/ 85275 h 170"/>
              <a:gd name="T28" fmla="*/ 83927 w 217"/>
              <a:gd name="T29" fmla="*/ 85275 h 170"/>
              <a:gd name="T30" fmla="*/ 87554 w 217"/>
              <a:gd name="T31" fmla="*/ 28425 h 170"/>
              <a:gd name="T32" fmla="*/ 83927 w 217"/>
              <a:gd name="T33" fmla="*/ 38953 h 170"/>
              <a:gd name="T34" fmla="*/ 77192 w 217"/>
              <a:gd name="T35" fmla="*/ 42637 h 170"/>
              <a:gd name="T36" fmla="*/ 73566 w 217"/>
              <a:gd name="T37" fmla="*/ 38953 h 170"/>
              <a:gd name="T38" fmla="*/ 63204 w 217"/>
              <a:gd name="T39" fmla="*/ 38953 h 170"/>
              <a:gd name="T40" fmla="*/ 59578 w 217"/>
              <a:gd name="T41" fmla="*/ 35794 h 170"/>
              <a:gd name="T42" fmla="*/ 55951 w 217"/>
              <a:gd name="T43" fmla="*/ 7369 h 17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17" h="170">
                <a:moveTo>
                  <a:pt x="108" y="14"/>
                </a:moveTo>
                <a:lnTo>
                  <a:pt x="108" y="14"/>
                </a:lnTo>
                <a:cubicBezTo>
                  <a:pt x="108" y="7"/>
                  <a:pt x="101" y="7"/>
                  <a:pt x="95" y="0"/>
                </a:cubicBezTo>
                <a:cubicBezTo>
                  <a:pt x="95" y="0"/>
                  <a:pt x="88" y="0"/>
                  <a:pt x="81" y="0"/>
                </a:cubicBezTo>
                <a:cubicBezTo>
                  <a:pt x="47" y="0"/>
                  <a:pt x="47" y="34"/>
                  <a:pt x="20" y="47"/>
                </a:cubicBezTo>
                <a:cubicBezTo>
                  <a:pt x="20" y="34"/>
                  <a:pt x="0" y="20"/>
                  <a:pt x="0" y="47"/>
                </a:cubicBezTo>
                <a:cubicBezTo>
                  <a:pt x="7" y="54"/>
                  <a:pt x="20" y="61"/>
                  <a:pt x="20" y="68"/>
                </a:cubicBezTo>
                <a:cubicBezTo>
                  <a:pt x="41" y="95"/>
                  <a:pt x="41" y="128"/>
                  <a:pt x="81" y="122"/>
                </a:cubicBezTo>
                <a:cubicBezTo>
                  <a:pt x="88" y="122"/>
                  <a:pt x="88" y="122"/>
                  <a:pt x="88" y="122"/>
                </a:cubicBezTo>
                <a:cubicBezTo>
                  <a:pt x="95" y="142"/>
                  <a:pt x="101" y="149"/>
                  <a:pt x="108" y="155"/>
                </a:cubicBezTo>
                <a:cubicBezTo>
                  <a:pt x="115" y="162"/>
                  <a:pt x="115" y="162"/>
                  <a:pt x="122" y="162"/>
                </a:cubicBezTo>
                <a:cubicBezTo>
                  <a:pt x="128" y="169"/>
                  <a:pt x="135" y="169"/>
                  <a:pt x="142" y="162"/>
                </a:cubicBezTo>
                <a:lnTo>
                  <a:pt x="149" y="162"/>
                </a:lnTo>
                <a:cubicBezTo>
                  <a:pt x="149" y="162"/>
                  <a:pt x="155" y="162"/>
                  <a:pt x="162" y="162"/>
                </a:cubicBezTo>
                <a:cubicBezTo>
                  <a:pt x="196" y="142"/>
                  <a:pt x="216" y="101"/>
                  <a:pt x="169" y="54"/>
                </a:cubicBezTo>
                <a:cubicBezTo>
                  <a:pt x="169" y="68"/>
                  <a:pt x="169" y="68"/>
                  <a:pt x="162" y="74"/>
                </a:cubicBezTo>
                <a:cubicBezTo>
                  <a:pt x="155" y="74"/>
                  <a:pt x="155" y="81"/>
                  <a:pt x="149" y="81"/>
                </a:cubicBezTo>
                <a:lnTo>
                  <a:pt x="142" y="74"/>
                </a:lnTo>
                <a:cubicBezTo>
                  <a:pt x="135" y="74"/>
                  <a:pt x="128" y="74"/>
                  <a:pt x="122" y="74"/>
                </a:cubicBezTo>
                <a:cubicBezTo>
                  <a:pt x="122" y="68"/>
                  <a:pt x="115" y="68"/>
                  <a:pt x="115" y="68"/>
                </a:cubicBezTo>
                <a:cubicBezTo>
                  <a:pt x="122" y="47"/>
                  <a:pt x="122" y="34"/>
                  <a:pt x="108" y="1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63" name="Freeform 751"/>
          <p:cNvSpPr>
            <a:spLocks noChangeArrowheads="1"/>
          </p:cNvSpPr>
          <p:nvPr/>
        </p:nvSpPr>
        <p:spPr bwMode="auto">
          <a:xfrm>
            <a:off x="8278813" y="4334669"/>
            <a:ext cx="78582" cy="44450"/>
          </a:xfrm>
          <a:custGeom>
            <a:avLst/>
            <a:gdLst>
              <a:gd name="T0" fmla="*/ 140142 w 305"/>
              <a:gd name="T1" fmla="*/ 24740 h 170"/>
              <a:gd name="T2" fmla="*/ 140142 w 305"/>
              <a:gd name="T3" fmla="*/ 24740 h 170"/>
              <a:gd name="T4" fmla="*/ 133395 w 305"/>
              <a:gd name="T5" fmla="*/ 28424 h 170"/>
              <a:gd name="T6" fmla="*/ 129761 w 305"/>
              <a:gd name="T7" fmla="*/ 28424 h 170"/>
              <a:gd name="T8" fmla="*/ 119381 w 305"/>
              <a:gd name="T9" fmla="*/ 28424 h 170"/>
              <a:gd name="T10" fmla="*/ 115747 w 305"/>
              <a:gd name="T11" fmla="*/ 28424 h 170"/>
              <a:gd name="T12" fmla="*/ 112114 w 305"/>
              <a:gd name="T13" fmla="*/ 24740 h 170"/>
              <a:gd name="T14" fmla="*/ 98100 w 305"/>
              <a:gd name="T15" fmla="*/ 17897 h 170"/>
              <a:gd name="T16" fmla="*/ 66438 w 305"/>
              <a:gd name="T17" fmla="*/ 17897 h 170"/>
              <a:gd name="T18" fmla="*/ 66438 w 305"/>
              <a:gd name="T19" fmla="*/ 17897 h 170"/>
              <a:gd name="T20" fmla="*/ 45676 w 305"/>
              <a:gd name="T21" fmla="*/ 14212 h 170"/>
              <a:gd name="T22" fmla="*/ 28028 w 305"/>
              <a:gd name="T23" fmla="*/ 7369 h 170"/>
              <a:gd name="T24" fmla="*/ 17648 w 305"/>
              <a:gd name="T25" fmla="*/ 3685 h 170"/>
              <a:gd name="T26" fmla="*/ 0 w 305"/>
              <a:gd name="T27" fmla="*/ 0 h 170"/>
              <a:gd name="T28" fmla="*/ 17648 w 305"/>
              <a:gd name="T29" fmla="*/ 42636 h 170"/>
              <a:gd name="T30" fmla="*/ 28028 w 305"/>
              <a:gd name="T31" fmla="*/ 50006 h 170"/>
              <a:gd name="T32" fmla="*/ 45676 w 305"/>
              <a:gd name="T33" fmla="*/ 60533 h 170"/>
              <a:gd name="T34" fmla="*/ 66438 w 305"/>
              <a:gd name="T35" fmla="*/ 74745 h 170"/>
              <a:gd name="T36" fmla="*/ 80452 w 305"/>
              <a:gd name="T37" fmla="*/ 88958 h 170"/>
              <a:gd name="T38" fmla="*/ 98100 w 305"/>
              <a:gd name="T39" fmla="*/ 71061 h 170"/>
              <a:gd name="T40" fmla="*/ 112114 w 305"/>
              <a:gd name="T41" fmla="*/ 67376 h 170"/>
              <a:gd name="T42" fmla="*/ 119381 w 305"/>
              <a:gd name="T43" fmla="*/ 71061 h 170"/>
              <a:gd name="T44" fmla="*/ 129761 w 305"/>
              <a:gd name="T45" fmla="*/ 71061 h 170"/>
              <a:gd name="T46" fmla="*/ 133395 w 305"/>
              <a:gd name="T47" fmla="*/ 71061 h 170"/>
              <a:gd name="T48" fmla="*/ 140142 w 305"/>
              <a:gd name="T49" fmla="*/ 71061 h 170"/>
              <a:gd name="T50" fmla="*/ 157790 w 305"/>
              <a:gd name="T51" fmla="*/ 50006 h 170"/>
              <a:gd name="T52" fmla="*/ 143776 w 305"/>
              <a:gd name="T53" fmla="*/ 24740 h 170"/>
              <a:gd name="T54" fmla="*/ 140142 w 305"/>
              <a:gd name="T55" fmla="*/ 24740 h 17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305" h="170">
                <a:moveTo>
                  <a:pt x="270" y="47"/>
                </a:moveTo>
                <a:lnTo>
                  <a:pt x="270" y="47"/>
                </a:lnTo>
                <a:cubicBezTo>
                  <a:pt x="263" y="47"/>
                  <a:pt x="257" y="47"/>
                  <a:pt x="257" y="54"/>
                </a:cubicBezTo>
                <a:cubicBezTo>
                  <a:pt x="250" y="54"/>
                  <a:pt x="250" y="54"/>
                  <a:pt x="250" y="54"/>
                </a:cubicBezTo>
                <a:cubicBezTo>
                  <a:pt x="243" y="54"/>
                  <a:pt x="236" y="54"/>
                  <a:pt x="230" y="54"/>
                </a:cubicBezTo>
                <a:lnTo>
                  <a:pt x="223" y="54"/>
                </a:lnTo>
                <a:cubicBezTo>
                  <a:pt x="223" y="47"/>
                  <a:pt x="216" y="47"/>
                  <a:pt x="216" y="47"/>
                </a:cubicBezTo>
                <a:cubicBezTo>
                  <a:pt x="209" y="41"/>
                  <a:pt x="203" y="41"/>
                  <a:pt x="189" y="34"/>
                </a:cubicBezTo>
                <a:cubicBezTo>
                  <a:pt x="176" y="27"/>
                  <a:pt x="149" y="27"/>
                  <a:pt x="128" y="34"/>
                </a:cubicBezTo>
                <a:cubicBezTo>
                  <a:pt x="115" y="34"/>
                  <a:pt x="101" y="27"/>
                  <a:pt x="88" y="27"/>
                </a:cubicBezTo>
                <a:cubicBezTo>
                  <a:pt x="54" y="14"/>
                  <a:pt x="54" y="14"/>
                  <a:pt x="54" y="14"/>
                </a:cubicBezTo>
                <a:cubicBezTo>
                  <a:pt x="34" y="7"/>
                  <a:pt x="34" y="7"/>
                  <a:pt x="34" y="7"/>
                </a:cubicBezTo>
                <a:cubicBezTo>
                  <a:pt x="27" y="7"/>
                  <a:pt x="14" y="0"/>
                  <a:pt x="0" y="0"/>
                </a:cubicBezTo>
                <a:cubicBezTo>
                  <a:pt x="0" y="41"/>
                  <a:pt x="14" y="61"/>
                  <a:pt x="34" y="81"/>
                </a:cubicBezTo>
                <a:cubicBezTo>
                  <a:pt x="41" y="88"/>
                  <a:pt x="47" y="88"/>
                  <a:pt x="54" y="95"/>
                </a:cubicBezTo>
                <a:cubicBezTo>
                  <a:pt x="68" y="101"/>
                  <a:pt x="81" y="108"/>
                  <a:pt x="88" y="115"/>
                </a:cubicBezTo>
                <a:cubicBezTo>
                  <a:pt x="108" y="122"/>
                  <a:pt x="122" y="128"/>
                  <a:pt x="128" y="142"/>
                </a:cubicBezTo>
                <a:cubicBezTo>
                  <a:pt x="142" y="149"/>
                  <a:pt x="149" y="162"/>
                  <a:pt x="155" y="169"/>
                </a:cubicBezTo>
                <a:cubicBezTo>
                  <a:pt x="162" y="149"/>
                  <a:pt x="176" y="135"/>
                  <a:pt x="189" y="135"/>
                </a:cubicBezTo>
                <a:cubicBezTo>
                  <a:pt x="203" y="128"/>
                  <a:pt x="209" y="128"/>
                  <a:pt x="216" y="128"/>
                </a:cubicBezTo>
                <a:cubicBezTo>
                  <a:pt x="223" y="128"/>
                  <a:pt x="223" y="135"/>
                  <a:pt x="230" y="135"/>
                </a:cubicBezTo>
                <a:cubicBezTo>
                  <a:pt x="236" y="135"/>
                  <a:pt x="243" y="135"/>
                  <a:pt x="250" y="135"/>
                </a:cubicBezTo>
                <a:cubicBezTo>
                  <a:pt x="257" y="135"/>
                  <a:pt x="257" y="135"/>
                  <a:pt x="257" y="135"/>
                </a:cubicBezTo>
                <a:cubicBezTo>
                  <a:pt x="263" y="135"/>
                  <a:pt x="263" y="135"/>
                  <a:pt x="270" y="135"/>
                </a:cubicBezTo>
                <a:cubicBezTo>
                  <a:pt x="284" y="135"/>
                  <a:pt x="297" y="128"/>
                  <a:pt x="304" y="95"/>
                </a:cubicBezTo>
                <a:cubicBezTo>
                  <a:pt x="284" y="95"/>
                  <a:pt x="277" y="74"/>
                  <a:pt x="277" y="47"/>
                </a:cubicBezTo>
                <a:lnTo>
                  <a:pt x="270" y="47"/>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64" name="Freeform 752"/>
          <p:cNvSpPr>
            <a:spLocks noChangeArrowheads="1"/>
          </p:cNvSpPr>
          <p:nvPr/>
        </p:nvSpPr>
        <p:spPr bwMode="auto">
          <a:xfrm>
            <a:off x="9253538" y="4164807"/>
            <a:ext cx="28575" cy="29369"/>
          </a:xfrm>
          <a:custGeom>
            <a:avLst/>
            <a:gdLst>
              <a:gd name="T0" fmla="*/ 35256 w 109"/>
              <a:gd name="T1" fmla="*/ 59143 h 116"/>
              <a:gd name="T2" fmla="*/ 35256 w 109"/>
              <a:gd name="T3" fmla="*/ 59143 h 116"/>
              <a:gd name="T4" fmla="*/ 42623 w 109"/>
              <a:gd name="T5" fmla="*/ 59143 h 116"/>
              <a:gd name="T6" fmla="*/ 53147 w 109"/>
              <a:gd name="T7" fmla="*/ 55543 h 116"/>
              <a:gd name="T8" fmla="*/ 42623 w 109"/>
              <a:gd name="T9" fmla="*/ 17486 h 116"/>
              <a:gd name="T10" fmla="*/ 35256 w 109"/>
              <a:gd name="T11" fmla="*/ 10286 h 116"/>
              <a:gd name="T12" fmla="*/ 0 w 109"/>
              <a:gd name="T13" fmla="*/ 17486 h 116"/>
              <a:gd name="T14" fmla="*/ 0 w 109"/>
              <a:gd name="T15" fmla="*/ 17486 h 116"/>
              <a:gd name="T16" fmla="*/ 0 w 109"/>
              <a:gd name="T17" fmla="*/ 17486 h 116"/>
              <a:gd name="T18" fmla="*/ 35256 w 109"/>
              <a:gd name="T19" fmla="*/ 59143 h 11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9" h="116">
                <a:moveTo>
                  <a:pt x="67" y="115"/>
                </a:moveTo>
                <a:lnTo>
                  <a:pt x="67" y="115"/>
                </a:lnTo>
                <a:cubicBezTo>
                  <a:pt x="67" y="115"/>
                  <a:pt x="74" y="115"/>
                  <a:pt x="81" y="115"/>
                </a:cubicBezTo>
                <a:cubicBezTo>
                  <a:pt x="88" y="115"/>
                  <a:pt x="94" y="115"/>
                  <a:pt x="101" y="108"/>
                </a:cubicBezTo>
                <a:cubicBezTo>
                  <a:pt x="108" y="88"/>
                  <a:pt x="94" y="54"/>
                  <a:pt x="81" y="34"/>
                </a:cubicBezTo>
                <a:cubicBezTo>
                  <a:pt x="74" y="27"/>
                  <a:pt x="74" y="27"/>
                  <a:pt x="67" y="20"/>
                </a:cubicBezTo>
                <a:cubicBezTo>
                  <a:pt x="47" y="7"/>
                  <a:pt x="20" y="0"/>
                  <a:pt x="0" y="34"/>
                </a:cubicBezTo>
                <a:cubicBezTo>
                  <a:pt x="40" y="47"/>
                  <a:pt x="27" y="101"/>
                  <a:pt x="67" y="11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65" name="Freeform 753"/>
          <p:cNvSpPr>
            <a:spLocks noChangeArrowheads="1"/>
          </p:cNvSpPr>
          <p:nvPr/>
        </p:nvSpPr>
        <p:spPr bwMode="auto">
          <a:xfrm>
            <a:off x="9628982" y="4006057"/>
            <a:ext cx="29369" cy="32544"/>
          </a:xfrm>
          <a:custGeom>
            <a:avLst/>
            <a:gdLst>
              <a:gd name="T0" fmla="*/ 10285 w 116"/>
              <a:gd name="T1" fmla="*/ 60066 h 123"/>
              <a:gd name="T2" fmla="*/ 10285 w 116"/>
              <a:gd name="T3" fmla="*/ 60066 h 123"/>
              <a:gd name="T4" fmla="*/ 13885 w 116"/>
              <a:gd name="T5" fmla="*/ 63723 h 123"/>
              <a:gd name="T6" fmla="*/ 17485 w 116"/>
              <a:gd name="T7" fmla="*/ 63723 h 123"/>
              <a:gd name="T8" fmla="*/ 20570 w 116"/>
              <a:gd name="T9" fmla="*/ 53276 h 123"/>
              <a:gd name="T10" fmla="*/ 41654 w 116"/>
              <a:gd name="T11" fmla="*/ 49620 h 123"/>
              <a:gd name="T12" fmla="*/ 55539 w 116"/>
              <a:gd name="T13" fmla="*/ 49620 h 123"/>
              <a:gd name="T14" fmla="*/ 41654 w 116"/>
              <a:gd name="T15" fmla="*/ 3656 h 123"/>
              <a:gd name="T16" fmla="*/ 31369 w 116"/>
              <a:gd name="T17" fmla="*/ 0 h 123"/>
              <a:gd name="T18" fmla="*/ 20570 w 116"/>
              <a:gd name="T19" fmla="*/ 17759 h 123"/>
              <a:gd name="T20" fmla="*/ 13885 w 116"/>
              <a:gd name="T21" fmla="*/ 28205 h 123"/>
              <a:gd name="T22" fmla="*/ 10285 w 116"/>
              <a:gd name="T23" fmla="*/ 35518 h 123"/>
              <a:gd name="T24" fmla="*/ 10285 w 116"/>
              <a:gd name="T25" fmla="*/ 60066 h 12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16" h="123">
                <a:moveTo>
                  <a:pt x="20" y="115"/>
                </a:moveTo>
                <a:lnTo>
                  <a:pt x="20" y="115"/>
                </a:lnTo>
                <a:cubicBezTo>
                  <a:pt x="20" y="115"/>
                  <a:pt x="27" y="115"/>
                  <a:pt x="27" y="122"/>
                </a:cubicBezTo>
                <a:lnTo>
                  <a:pt x="34" y="122"/>
                </a:lnTo>
                <a:cubicBezTo>
                  <a:pt x="34" y="115"/>
                  <a:pt x="40" y="108"/>
                  <a:pt x="40" y="102"/>
                </a:cubicBezTo>
                <a:cubicBezTo>
                  <a:pt x="54" y="95"/>
                  <a:pt x="67" y="95"/>
                  <a:pt x="81" y="95"/>
                </a:cubicBezTo>
                <a:cubicBezTo>
                  <a:pt x="94" y="95"/>
                  <a:pt x="101" y="95"/>
                  <a:pt x="108" y="95"/>
                </a:cubicBezTo>
                <a:cubicBezTo>
                  <a:pt x="115" y="54"/>
                  <a:pt x="108" y="21"/>
                  <a:pt x="81" y="7"/>
                </a:cubicBezTo>
                <a:cubicBezTo>
                  <a:pt x="74" y="0"/>
                  <a:pt x="67" y="0"/>
                  <a:pt x="61" y="0"/>
                </a:cubicBezTo>
                <a:cubicBezTo>
                  <a:pt x="61" y="7"/>
                  <a:pt x="54" y="21"/>
                  <a:pt x="40" y="34"/>
                </a:cubicBezTo>
                <a:cubicBezTo>
                  <a:pt x="40" y="41"/>
                  <a:pt x="34" y="47"/>
                  <a:pt x="27" y="54"/>
                </a:cubicBezTo>
                <a:cubicBezTo>
                  <a:pt x="27" y="61"/>
                  <a:pt x="20" y="61"/>
                  <a:pt x="20" y="68"/>
                </a:cubicBezTo>
                <a:cubicBezTo>
                  <a:pt x="7" y="88"/>
                  <a:pt x="0" y="102"/>
                  <a:pt x="20" y="11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66" name="Freeform 754"/>
          <p:cNvSpPr>
            <a:spLocks noChangeArrowheads="1"/>
          </p:cNvSpPr>
          <p:nvPr/>
        </p:nvSpPr>
        <p:spPr bwMode="auto">
          <a:xfrm>
            <a:off x="8416925" y="4023519"/>
            <a:ext cx="69057" cy="66675"/>
          </a:xfrm>
          <a:custGeom>
            <a:avLst/>
            <a:gdLst>
              <a:gd name="T0" fmla="*/ 10909 w 265"/>
              <a:gd name="T1" fmla="*/ 80262 h 257"/>
              <a:gd name="T2" fmla="*/ 10909 w 265"/>
              <a:gd name="T3" fmla="*/ 80262 h 257"/>
              <a:gd name="T4" fmla="*/ 21298 w 265"/>
              <a:gd name="T5" fmla="*/ 80262 h 257"/>
              <a:gd name="T6" fmla="*/ 21298 w 265"/>
              <a:gd name="T7" fmla="*/ 80262 h 257"/>
              <a:gd name="T8" fmla="*/ 35324 w 265"/>
              <a:gd name="T9" fmla="*/ 83887 h 257"/>
              <a:gd name="T10" fmla="*/ 21298 w 265"/>
              <a:gd name="T11" fmla="*/ 94243 h 257"/>
              <a:gd name="T12" fmla="*/ 10909 w 265"/>
              <a:gd name="T13" fmla="*/ 104600 h 257"/>
              <a:gd name="T14" fmla="*/ 3636 w 265"/>
              <a:gd name="T15" fmla="*/ 118581 h 257"/>
              <a:gd name="T16" fmla="*/ 10909 w 265"/>
              <a:gd name="T17" fmla="*/ 122206 h 257"/>
              <a:gd name="T18" fmla="*/ 21298 w 265"/>
              <a:gd name="T19" fmla="*/ 129455 h 257"/>
              <a:gd name="T20" fmla="*/ 38960 w 265"/>
              <a:gd name="T21" fmla="*/ 132562 h 257"/>
              <a:gd name="T22" fmla="*/ 49350 w 265"/>
              <a:gd name="T23" fmla="*/ 132562 h 257"/>
              <a:gd name="T24" fmla="*/ 84674 w 265"/>
              <a:gd name="T25" fmla="*/ 132562 h 257"/>
              <a:gd name="T26" fmla="*/ 84674 w 265"/>
              <a:gd name="T27" fmla="*/ 104600 h 257"/>
              <a:gd name="T28" fmla="*/ 91427 w 265"/>
              <a:gd name="T29" fmla="*/ 90619 h 257"/>
              <a:gd name="T30" fmla="*/ 109089 w 265"/>
              <a:gd name="T31" fmla="*/ 80262 h 257"/>
              <a:gd name="T32" fmla="*/ 115842 w 265"/>
              <a:gd name="T33" fmla="*/ 90619 h 257"/>
              <a:gd name="T34" fmla="*/ 123115 w 265"/>
              <a:gd name="T35" fmla="*/ 94243 h 257"/>
              <a:gd name="T36" fmla="*/ 129868 w 265"/>
              <a:gd name="T37" fmla="*/ 94243 h 257"/>
              <a:gd name="T38" fmla="*/ 137141 w 265"/>
              <a:gd name="T39" fmla="*/ 94243 h 257"/>
              <a:gd name="T40" fmla="*/ 129868 w 265"/>
              <a:gd name="T41" fmla="*/ 73531 h 257"/>
              <a:gd name="T42" fmla="*/ 123115 w 265"/>
              <a:gd name="T43" fmla="*/ 69906 h 257"/>
              <a:gd name="T44" fmla="*/ 115842 w 265"/>
              <a:gd name="T45" fmla="*/ 62656 h 257"/>
              <a:gd name="T46" fmla="*/ 101816 w 265"/>
              <a:gd name="T47" fmla="*/ 55925 h 257"/>
              <a:gd name="T48" fmla="*/ 105453 w 265"/>
              <a:gd name="T49" fmla="*/ 52300 h 257"/>
              <a:gd name="T50" fmla="*/ 91427 w 265"/>
              <a:gd name="T51" fmla="*/ 41944 h 257"/>
              <a:gd name="T52" fmla="*/ 84674 w 265"/>
              <a:gd name="T53" fmla="*/ 38319 h 257"/>
              <a:gd name="T54" fmla="*/ 67012 w 265"/>
              <a:gd name="T55" fmla="*/ 31587 h 257"/>
              <a:gd name="T56" fmla="*/ 49350 w 265"/>
              <a:gd name="T57" fmla="*/ 0 h 257"/>
              <a:gd name="T58" fmla="*/ 38960 w 265"/>
              <a:gd name="T59" fmla="*/ 3625 h 257"/>
              <a:gd name="T60" fmla="*/ 38960 w 265"/>
              <a:gd name="T61" fmla="*/ 34694 h 257"/>
              <a:gd name="T62" fmla="*/ 21298 w 265"/>
              <a:gd name="T63" fmla="*/ 38319 h 257"/>
              <a:gd name="T64" fmla="*/ 10909 w 265"/>
              <a:gd name="T65" fmla="*/ 41944 h 257"/>
              <a:gd name="T66" fmla="*/ 0 w 265"/>
              <a:gd name="T67" fmla="*/ 52300 h 257"/>
              <a:gd name="T68" fmla="*/ 0 w 265"/>
              <a:gd name="T69" fmla="*/ 80262 h 257"/>
              <a:gd name="T70" fmla="*/ 10909 w 265"/>
              <a:gd name="T71" fmla="*/ 80262 h 257"/>
              <a:gd name="T72" fmla="*/ 91427 w 265"/>
              <a:gd name="T73" fmla="*/ 52300 h 257"/>
              <a:gd name="T74" fmla="*/ 91427 w 265"/>
              <a:gd name="T75" fmla="*/ 52300 h 257"/>
              <a:gd name="T76" fmla="*/ 91427 w 265"/>
              <a:gd name="T77" fmla="*/ 52300 h 257"/>
              <a:gd name="T78" fmla="*/ 95063 w 265"/>
              <a:gd name="T79" fmla="*/ 55925 h 257"/>
              <a:gd name="T80" fmla="*/ 91427 w 265"/>
              <a:gd name="T81" fmla="*/ 52300 h 257"/>
              <a:gd name="T82" fmla="*/ 87791 w 265"/>
              <a:gd name="T83" fmla="*/ 52300 h 257"/>
              <a:gd name="T84" fmla="*/ 91427 w 265"/>
              <a:gd name="T85" fmla="*/ 52300 h 25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265" h="257">
                <a:moveTo>
                  <a:pt x="21" y="155"/>
                </a:moveTo>
                <a:lnTo>
                  <a:pt x="21" y="155"/>
                </a:lnTo>
                <a:cubicBezTo>
                  <a:pt x="41" y="155"/>
                  <a:pt x="41" y="155"/>
                  <a:pt x="41" y="155"/>
                </a:cubicBezTo>
                <a:cubicBezTo>
                  <a:pt x="55" y="155"/>
                  <a:pt x="61" y="162"/>
                  <a:pt x="68" y="162"/>
                </a:cubicBezTo>
                <a:cubicBezTo>
                  <a:pt x="61" y="169"/>
                  <a:pt x="48" y="175"/>
                  <a:pt x="41" y="182"/>
                </a:cubicBezTo>
                <a:cubicBezTo>
                  <a:pt x="34" y="189"/>
                  <a:pt x="27" y="196"/>
                  <a:pt x="21" y="202"/>
                </a:cubicBezTo>
                <a:cubicBezTo>
                  <a:pt x="21" y="216"/>
                  <a:pt x="14" y="223"/>
                  <a:pt x="7" y="229"/>
                </a:cubicBezTo>
                <a:cubicBezTo>
                  <a:pt x="14" y="236"/>
                  <a:pt x="21" y="236"/>
                  <a:pt x="21" y="236"/>
                </a:cubicBezTo>
                <a:cubicBezTo>
                  <a:pt x="27" y="243"/>
                  <a:pt x="34" y="243"/>
                  <a:pt x="41" y="250"/>
                </a:cubicBezTo>
                <a:cubicBezTo>
                  <a:pt x="48" y="250"/>
                  <a:pt x="61" y="250"/>
                  <a:pt x="75" y="256"/>
                </a:cubicBezTo>
                <a:cubicBezTo>
                  <a:pt x="82" y="256"/>
                  <a:pt x="88" y="256"/>
                  <a:pt x="95" y="256"/>
                </a:cubicBezTo>
                <a:cubicBezTo>
                  <a:pt x="115" y="256"/>
                  <a:pt x="142" y="256"/>
                  <a:pt x="163" y="256"/>
                </a:cubicBezTo>
                <a:cubicBezTo>
                  <a:pt x="156" y="236"/>
                  <a:pt x="156" y="216"/>
                  <a:pt x="163" y="202"/>
                </a:cubicBezTo>
                <a:cubicBezTo>
                  <a:pt x="163" y="189"/>
                  <a:pt x="169" y="182"/>
                  <a:pt x="176" y="175"/>
                </a:cubicBezTo>
                <a:cubicBezTo>
                  <a:pt x="183" y="162"/>
                  <a:pt x="196" y="155"/>
                  <a:pt x="210" y="155"/>
                </a:cubicBezTo>
                <a:cubicBezTo>
                  <a:pt x="217" y="162"/>
                  <a:pt x="217" y="169"/>
                  <a:pt x="223" y="175"/>
                </a:cubicBezTo>
                <a:cubicBezTo>
                  <a:pt x="230" y="175"/>
                  <a:pt x="237" y="182"/>
                  <a:pt x="237" y="182"/>
                </a:cubicBezTo>
                <a:cubicBezTo>
                  <a:pt x="244" y="182"/>
                  <a:pt x="244" y="182"/>
                  <a:pt x="250" y="182"/>
                </a:cubicBezTo>
                <a:cubicBezTo>
                  <a:pt x="250" y="182"/>
                  <a:pt x="257" y="182"/>
                  <a:pt x="264" y="182"/>
                </a:cubicBezTo>
                <a:cubicBezTo>
                  <a:pt x="264" y="162"/>
                  <a:pt x="257" y="148"/>
                  <a:pt x="250" y="142"/>
                </a:cubicBezTo>
                <a:cubicBezTo>
                  <a:pt x="244" y="135"/>
                  <a:pt x="244" y="135"/>
                  <a:pt x="237" y="135"/>
                </a:cubicBezTo>
                <a:cubicBezTo>
                  <a:pt x="237" y="128"/>
                  <a:pt x="230" y="128"/>
                  <a:pt x="223" y="121"/>
                </a:cubicBezTo>
                <a:cubicBezTo>
                  <a:pt x="217" y="115"/>
                  <a:pt x="210" y="115"/>
                  <a:pt x="196" y="108"/>
                </a:cubicBezTo>
                <a:cubicBezTo>
                  <a:pt x="196" y="108"/>
                  <a:pt x="203" y="108"/>
                  <a:pt x="203" y="101"/>
                </a:cubicBezTo>
                <a:cubicBezTo>
                  <a:pt x="196" y="94"/>
                  <a:pt x="183" y="88"/>
                  <a:pt x="176" y="81"/>
                </a:cubicBezTo>
                <a:cubicBezTo>
                  <a:pt x="169" y="81"/>
                  <a:pt x="169" y="74"/>
                  <a:pt x="163" y="74"/>
                </a:cubicBezTo>
                <a:cubicBezTo>
                  <a:pt x="149" y="67"/>
                  <a:pt x="142" y="67"/>
                  <a:pt x="129" y="61"/>
                </a:cubicBezTo>
                <a:cubicBezTo>
                  <a:pt x="129" y="27"/>
                  <a:pt x="129" y="0"/>
                  <a:pt x="95" y="0"/>
                </a:cubicBezTo>
                <a:cubicBezTo>
                  <a:pt x="88" y="0"/>
                  <a:pt x="82" y="0"/>
                  <a:pt x="75" y="7"/>
                </a:cubicBezTo>
                <a:cubicBezTo>
                  <a:pt x="88" y="40"/>
                  <a:pt x="82" y="54"/>
                  <a:pt x="75" y="67"/>
                </a:cubicBezTo>
                <a:cubicBezTo>
                  <a:pt x="61" y="67"/>
                  <a:pt x="55" y="74"/>
                  <a:pt x="41" y="74"/>
                </a:cubicBezTo>
                <a:cubicBezTo>
                  <a:pt x="34" y="74"/>
                  <a:pt x="27" y="81"/>
                  <a:pt x="21" y="81"/>
                </a:cubicBezTo>
                <a:cubicBezTo>
                  <a:pt x="14" y="81"/>
                  <a:pt x="0" y="88"/>
                  <a:pt x="0" y="101"/>
                </a:cubicBezTo>
                <a:cubicBezTo>
                  <a:pt x="27" y="108"/>
                  <a:pt x="14" y="128"/>
                  <a:pt x="0" y="155"/>
                </a:cubicBezTo>
                <a:lnTo>
                  <a:pt x="21" y="155"/>
                </a:lnTo>
                <a:close/>
                <a:moveTo>
                  <a:pt x="176" y="101"/>
                </a:moveTo>
                <a:lnTo>
                  <a:pt x="176" y="101"/>
                </a:lnTo>
                <a:cubicBezTo>
                  <a:pt x="176" y="101"/>
                  <a:pt x="176" y="101"/>
                  <a:pt x="183" y="108"/>
                </a:cubicBezTo>
                <a:cubicBezTo>
                  <a:pt x="176" y="101"/>
                  <a:pt x="176" y="101"/>
                  <a:pt x="176" y="101"/>
                </a:cubicBezTo>
                <a:cubicBezTo>
                  <a:pt x="176" y="101"/>
                  <a:pt x="176" y="101"/>
                  <a:pt x="169" y="101"/>
                </a:cubicBezTo>
                <a:cubicBezTo>
                  <a:pt x="176" y="101"/>
                  <a:pt x="176" y="101"/>
                  <a:pt x="176" y="101"/>
                </a:cubicBezTo>
                <a:close/>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67" name="Freeform 755"/>
          <p:cNvSpPr>
            <a:spLocks noChangeArrowheads="1"/>
          </p:cNvSpPr>
          <p:nvPr/>
        </p:nvSpPr>
        <p:spPr bwMode="auto">
          <a:xfrm>
            <a:off x="8276432" y="4275138"/>
            <a:ext cx="28575" cy="32544"/>
          </a:xfrm>
          <a:custGeom>
            <a:avLst/>
            <a:gdLst>
              <a:gd name="T0" fmla="*/ 32099 w 109"/>
              <a:gd name="T1" fmla="*/ 62445 h 130"/>
              <a:gd name="T2" fmla="*/ 32099 w 109"/>
              <a:gd name="T3" fmla="*/ 62445 h 130"/>
              <a:gd name="T4" fmla="*/ 39466 w 109"/>
              <a:gd name="T5" fmla="*/ 66028 h 130"/>
              <a:gd name="T6" fmla="*/ 32099 w 109"/>
              <a:gd name="T7" fmla="*/ 17403 h 130"/>
              <a:gd name="T8" fmla="*/ 21575 w 109"/>
              <a:gd name="T9" fmla="*/ 10749 h 130"/>
              <a:gd name="T10" fmla="*/ 3683 w 109"/>
              <a:gd name="T11" fmla="*/ 3583 h 130"/>
              <a:gd name="T12" fmla="*/ 0 w 109"/>
              <a:gd name="T13" fmla="*/ 0 h 130"/>
              <a:gd name="T14" fmla="*/ 3683 w 109"/>
              <a:gd name="T15" fmla="*/ 20986 h 130"/>
              <a:gd name="T16" fmla="*/ 21575 w 109"/>
              <a:gd name="T17" fmla="*/ 55279 h 130"/>
              <a:gd name="T18" fmla="*/ 32099 w 109"/>
              <a:gd name="T19" fmla="*/ 62445 h 1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9" h="130">
                <a:moveTo>
                  <a:pt x="61" y="122"/>
                </a:moveTo>
                <a:lnTo>
                  <a:pt x="61" y="122"/>
                </a:lnTo>
                <a:cubicBezTo>
                  <a:pt x="61" y="122"/>
                  <a:pt x="68" y="122"/>
                  <a:pt x="75" y="129"/>
                </a:cubicBezTo>
                <a:cubicBezTo>
                  <a:pt x="108" y="95"/>
                  <a:pt x="88" y="61"/>
                  <a:pt x="61" y="34"/>
                </a:cubicBezTo>
                <a:cubicBezTo>
                  <a:pt x="54" y="34"/>
                  <a:pt x="48" y="27"/>
                  <a:pt x="41" y="21"/>
                </a:cubicBezTo>
                <a:cubicBezTo>
                  <a:pt x="27" y="14"/>
                  <a:pt x="21" y="7"/>
                  <a:pt x="7" y="7"/>
                </a:cubicBezTo>
                <a:cubicBezTo>
                  <a:pt x="0" y="7"/>
                  <a:pt x="0" y="7"/>
                  <a:pt x="0" y="0"/>
                </a:cubicBezTo>
                <a:cubicBezTo>
                  <a:pt x="0" y="14"/>
                  <a:pt x="0" y="27"/>
                  <a:pt x="7" y="41"/>
                </a:cubicBezTo>
                <a:cubicBezTo>
                  <a:pt x="14" y="68"/>
                  <a:pt x="21" y="88"/>
                  <a:pt x="41" y="108"/>
                </a:cubicBezTo>
                <a:cubicBezTo>
                  <a:pt x="48" y="115"/>
                  <a:pt x="54" y="115"/>
                  <a:pt x="61" y="122"/>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68" name="Freeform 756"/>
          <p:cNvSpPr>
            <a:spLocks noChangeArrowheads="1"/>
          </p:cNvSpPr>
          <p:nvPr/>
        </p:nvSpPr>
        <p:spPr bwMode="auto">
          <a:xfrm>
            <a:off x="8284369" y="4255294"/>
            <a:ext cx="28575" cy="38894"/>
          </a:xfrm>
          <a:custGeom>
            <a:avLst/>
            <a:gdLst>
              <a:gd name="T0" fmla="*/ 17891 w 109"/>
              <a:gd name="T1" fmla="*/ 0 h 150"/>
              <a:gd name="T2" fmla="*/ 17891 w 109"/>
              <a:gd name="T3" fmla="*/ 0 h 150"/>
              <a:gd name="T4" fmla="*/ 7367 w 109"/>
              <a:gd name="T5" fmla="*/ 0 h 150"/>
              <a:gd name="T6" fmla="*/ 3684 w 109"/>
              <a:gd name="T7" fmla="*/ 0 h 150"/>
              <a:gd name="T8" fmla="*/ 7367 w 109"/>
              <a:gd name="T9" fmla="*/ 38486 h 150"/>
              <a:gd name="T10" fmla="*/ 17891 w 109"/>
              <a:gd name="T11" fmla="*/ 52529 h 150"/>
              <a:gd name="T12" fmla="*/ 35783 w 109"/>
              <a:gd name="T13" fmla="*/ 63451 h 150"/>
              <a:gd name="T14" fmla="*/ 56832 w 109"/>
              <a:gd name="T15" fmla="*/ 77493 h 150"/>
              <a:gd name="T16" fmla="*/ 35783 w 109"/>
              <a:gd name="T17" fmla="*/ 10402 h 150"/>
              <a:gd name="T18" fmla="*/ 17891 w 109"/>
              <a:gd name="T19" fmla="*/ 0 h 15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9" h="150">
                <a:moveTo>
                  <a:pt x="34" y="0"/>
                </a:moveTo>
                <a:lnTo>
                  <a:pt x="34" y="0"/>
                </a:lnTo>
                <a:cubicBezTo>
                  <a:pt x="27" y="0"/>
                  <a:pt x="21" y="0"/>
                  <a:pt x="14" y="0"/>
                </a:cubicBezTo>
                <a:cubicBezTo>
                  <a:pt x="7" y="0"/>
                  <a:pt x="7" y="0"/>
                  <a:pt x="7" y="0"/>
                </a:cubicBezTo>
                <a:cubicBezTo>
                  <a:pt x="0" y="34"/>
                  <a:pt x="7" y="54"/>
                  <a:pt x="14" y="74"/>
                </a:cubicBezTo>
                <a:cubicBezTo>
                  <a:pt x="21" y="81"/>
                  <a:pt x="27" y="95"/>
                  <a:pt x="34" y="101"/>
                </a:cubicBezTo>
                <a:cubicBezTo>
                  <a:pt x="48" y="108"/>
                  <a:pt x="54" y="115"/>
                  <a:pt x="68" y="122"/>
                </a:cubicBezTo>
                <a:cubicBezTo>
                  <a:pt x="88" y="128"/>
                  <a:pt x="102" y="135"/>
                  <a:pt x="108" y="149"/>
                </a:cubicBezTo>
                <a:cubicBezTo>
                  <a:pt x="95" y="108"/>
                  <a:pt x="95" y="47"/>
                  <a:pt x="68" y="20"/>
                </a:cubicBezTo>
                <a:cubicBezTo>
                  <a:pt x="61" y="7"/>
                  <a:pt x="48" y="0"/>
                  <a:pt x="34"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69" name="Freeform 757"/>
          <p:cNvSpPr>
            <a:spLocks noChangeArrowheads="1"/>
          </p:cNvSpPr>
          <p:nvPr/>
        </p:nvSpPr>
        <p:spPr bwMode="auto">
          <a:xfrm>
            <a:off x="8485982" y="4467225"/>
            <a:ext cx="32544" cy="58738"/>
          </a:xfrm>
          <a:custGeom>
            <a:avLst/>
            <a:gdLst>
              <a:gd name="T0" fmla="*/ 31859 w 123"/>
              <a:gd name="T1" fmla="*/ 74181 h 224"/>
              <a:gd name="T2" fmla="*/ 31859 w 123"/>
              <a:gd name="T3" fmla="*/ 74181 h 224"/>
              <a:gd name="T4" fmla="*/ 38649 w 123"/>
              <a:gd name="T5" fmla="*/ 63733 h 224"/>
              <a:gd name="T6" fmla="*/ 42305 w 123"/>
              <a:gd name="T7" fmla="*/ 60076 h 224"/>
              <a:gd name="T8" fmla="*/ 56407 w 123"/>
              <a:gd name="T9" fmla="*/ 38658 h 224"/>
              <a:gd name="T10" fmla="*/ 56407 w 123"/>
              <a:gd name="T11" fmla="*/ 10448 h 224"/>
              <a:gd name="T12" fmla="*/ 42305 w 123"/>
              <a:gd name="T13" fmla="*/ 0 h 224"/>
              <a:gd name="T14" fmla="*/ 38649 w 123"/>
              <a:gd name="T15" fmla="*/ 0 h 224"/>
              <a:gd name="T16" fmla="*/ 38649 w 123"/>
              <a:gd name="T17" fmla="*/ 0 h 224"/>
              <a:gd name="T18" fmla="*/ 31859 w 123"/>
              <a:gd name="T19" fmla="*/ 7314 h 224"/>
              <a:gd name="T20" fmla="*/ 24547 w 123"/>
              <a:gd name="T21" fmla="*/ 21418 h 224"/>
              <a:gd name="T22" fmla="*/ 7312 w 123"/>
              <a:gd name="T23" fmla="*/ 91943 h 224"/>
              <a:gd name="T24" fmla="*/ 0 w 123"/>
              <a:gd name="T25" fmla="*/ 102391 h 224"/>
              <a:gd name="T26" fmla="*/ 7312 w 123"/>
              <a:gd name="T27" fmla="*/ 102391 h 224"/>
              <a:gd name="T28" fmla="*/ 24547 w 123"/>
              <a:gd name="T29" fmla="*/ 116496 h 224"/>
              <a:gd name="T30" fmla="*/ 24547 w 123"/>
              <a:gd name="T31" fmla="*/ 116496 h 224"/>
              <a:gd name="T32" fmla="*/ 24547 w 123"/>
              <a:gd name="T33" fmla="*/ 112839 h 224"/>
              <a:gd name="T34" fmla="*/ 24547 w 123"/>
              <a:gd name="T35" fmla="*/ 91943 h 224"/>
              <a:gd name="T36" fmla="*/ 31859 w 123"/>
              <a:gd name="T37" fmla="*/ 74181 h 22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23" h="224">
                <a:moveTo>
                  <a:pt x="61" y="142"/>
                </a:moveTo>
                <a:lnTo>
                  <a:pt x="61" y="142"/>
                </a:lnTo>
                <a:cubicBezTo>
                  <a:pt x="68" y="135"/>
                  <a:pt x="68" y="128"/>
                  <a:pt x="74" y="122"/>
                </a:cubicBezTo>
                <a:cubicBezTo>
                  <a:pt x="74" y="115"/>
                  <a:pt x="81" y="115"/>
                  <a:pt x="81" y="115"/>
                </a:cubicBezTo>
                <a:cubicBezTo>
                  <a:pt x="88" y="101"/>
                  <a:pt x="101" y="88"/>
                  <a:pt x="108" y="74"/>
                </a:cubicBezTo>
                <a:cubicBezTo>
                  <a:pt x="122" y="54"/>
                  <a:pt x="122" y="34"/>
                  <a:pt x="108" y="20"/>
                </a:cubicBezTo>
                <a:cubicBezTo>
                  <a:pt x="101" y="14"/>
                  <a:pt x="95" y="7"/>
                  <a:pt x="81" y="0"/>
                </a:cubicBezTo>
                <a:lnTo>
                  <a:pt x="74" y="0"/>
                </a:lnTo>
                <a:cubicBezTo>
                  <a:pt x="68" y="7"/>
                  <a:pt x="68" y="7"/>
                  <a:pt x="61" y="14"/>
                </a:cubicBezTo>
                <a:cubicBezTo>
                  <a:pt x="54" y="20"/>
                  <a:pt x="47" y="27"/>
                  <a:pt x="47" y="41"/>
                </a:cubicBezTo>
                <a:cubicBezTo>
                  <a:pt x="27" y="81"/>
                  <a:pt x="47" y="128"/>
                  <a:pt x="14" y="176"/>
                </a:cubicBezTo>
                <a:cubicBezTo>
                  <a:pt x="7" y="183"/>
                  <a:pt x="7" y="189"/>
                  <a:pt x="0" y="196"/>
                </a:cubicBezTo>
                <a:cubicBezTo>
                  <a:pt x="7" y="196"/>
                  <a:pt x="7" y="196"/>
                  <a:pt x="14" y="196"/>
                </a:cubicBezTo>
                <a:cubicBezTo>
                  <a:pt x="27" y="203"/>
                  <a:pt x="34" y="216"/>
                  <a:pt x="47" y="223"/>
                </a:cubicBezTo>
                <a:cubicBezTo>
                  <a:pt x="47" y="216"/>
                  <a:pt x="47" y="216"/>
                  <a:pt x="47" y="216"/>
                </a:cubicBezTo>
                <a:cubicBezTo>
                  <a:pt x="47" y="203"/>
                  <a:pt x="47" y="189"/>
                  <a:pt x="47" y="176"/>
                </a:cubicBezTo>
                <a:cubicBezTo>
                  <a:pt x="47" y="162"/>
                  <a:pt x="54" y="149"/>
                  <a:pt x="61" y="142"/>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70" name="Freeform 758"/>
          <p:cNvSpPr>
            <a:spLocks noChangeArrowheads="1"/>
          </p:cNvSpPr>
          <p:nvPr/>
        </p:nvSpPr>
        <p:spPr bwMode="auto">
          <a:xfrm>
            <a:off x="8410575" y="4280694"/>
            <a:ext cx="19050" cy="26194"/>
          </a:xfrm>
          <a:custGeom>
            <a:avLst/>
            <a:gdLst>
              <a:gd name="T0" fmla="*/ 24634 w 76"/>
              <a:gd name="T1" fmla="*/ 3104 h 102"/>
              <a:gd name="T2" fmla="*/ 24634 w 76"/>
              <a:gd name="T3" fmla="*/ 3104 h 102"/>
              <a:gd name="T4" fmla="*/ 7185 w 76"/>
              <a:gd name="T5" fmla="*/ 0 h 102"/>
              <a:gd name="T6" fmla="*/ 0 w 76"/>
              <a:gd name="T7" fmla="*/ 3104 h 102"/>
              <a:gd name="T8" fmla="*/ 0 w 76"/>
              <a:gd name="T9" fmla="*/ 52257 h 102"/>
              <a:gd name="T10" fmla="*/ 7185 w 76"/>
              <a:gd name="T11" fmla="*/ 52257 h 102"/>
              <a:gd name="T12" fmla="*/ 24634 w 76"/>
              <a:gd name="T13" fmla="*/ 48635 h 102"/>
              <a:gd name="T14" fmla="*/ 34898 w 76"/>
              <a:gd name="T15" fmla="*/ 38287 h 102"/>
              <a:gd name="T16" fmla="*/ 34898 w 76"/>
              <a:gd name="T17" fmla="*/ 13970 h 102"/>
              <a:gd name="T18" fmla="*/ 24634 w 76"/>
              <a:gd name="T19" fmla="*/ 3104 h 10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6" h="102">
                <a:moveTo>
                  <a:pt x="48" y="6"/>
                </a:moveTo>
                <a:lnTo>
                  <a:pt x="48" y="6"/>
                </a:lnTo>
                <a:cubicBezTo>
                  <a:pt x="41" y="6"/>
                  <a:pt x="27" y="0"/>
                  <a:pt x="14" y="0"/>
                </a:cubicBezTo>
                <a:cubicBezTo>
                  <a:pt x="14" y="0"/>
                  <a:pt x="7" y="0"/>
                  <a:pt x="0" y="6"/>
                </a:cubicBezTo>
                <a:cubicBezTo>
                  <a:pt x="0" y="101"/>
                  <a:pt x="0" y="101"/>
                  <a:pt x="0" y="101"/>
                </a:cubicBezTo>
                <a:cubicBezTo>
                  <a:pt x="7" y="101"/>
                  <a:pt x="14" y="101"/>
                  <a:pt x="14" y="101"/>
                </a:cubicBezTo>
                <a:cubicBezTo>
                  <a:pt x="27" y="101"/>
                  <a:pt x="41" y="101"/>
                  <a:pt x="48" y="94"/>
                </a:cubicBezTo>
                <a:cubicBezTo>
                  <a:pt x="61" y="87"/>
                  <a:pt x="68" y="81"/>
                  <a:pt x="68" y="74"/>
                </a:cubicBezTo>
                <a:cubicBezTo>
                  <a:pt x="75" y="60"/>
                  <a:pt x="75" y="47"/>
                  <a:pt x="68" y="27"/>
                </a:cubicBezTo>
                <a:cubicBezTo>
                  <a:pt x="68" y="20"/>
                  <a:pt x="61" y="13"/>
                  <a:pt x="48" y="6"/>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71" name="Freeform 759"/>
          <p:cNvSpPr>
            <a:spLocks noChangeArrowheads="1"/>
          </p:cNvSpPr>
          <p:nvPr/>
        </p:nvSpPr>
        <p:spPr bwMode="auto">
          <a:xfrm>
            <a:off x="8388350" y="4442619"/>
            <a:ext cx="35719" cy="57944"/>
          </a:xfrm>
          <a:custGeom>
            <a:avLst/>
            <a:gdLst>
              <a:gd name="T0" fmla="*/ 25103 w 136"/>
              <a:gd name="T1" fmla="*/ 84629 h 224"/>
              <a:gd name="T2" fmla="*/ 25103 w 136"/>
              <a:gd name="T3" fmla="*/ 84629 h 224"/>
              <a:gd name="T4" fmla="*/ 35562 w 136"/>
              <a:gd name="T5" fmla="*/ 95077 h 224"/>
              <a:gd name="T6" fmla="*/ 49682 w 136"/>
              <a:gd name="T7" fmla="*/ 105525 h 224"/>
              <a:gd name="T8" fmla="*/ 67463 w 136"/>
              <a:gd name="T9" fmla="*/ 112839 h 224"/>
              <a:gd name="T10" fmla="*/ 70601 w 136"/>
              <a:gd name="T11" fmla="*/ 116496 h 224"/>
              <a:gd name="T12" fmla="*/ 67463 w 136"/>
              <a:gd name="T13" fmla="*/ 112839 h 224"/>
              <a:gd name="T14" fmla="*/ 49682 w 136"/>
              <a:gd name="T15" fmla="*/ 35001 h 224"/>
              <a:gd name="T16" fmla="*/ 35562 w 136"/>
              <a:gd name="T17" fmla="*/ 14105 h 224"/>
              <a:gd name="T18" fmla="*/ 25103 w 136"/>
              <a:gd name="T19" fmla="*/ 6791 h 224"/>
              <a:gd name="T20" fmla="*/ 14120 w 136"/>
              <a:gd name="T21" fmla="*/ 3657 h 224"/>
              <a:gd name="T22" fmla="*/ 3661 w 136"/>
              <a:gd name="T23" fmla="*/ 0 h 224"/>
              <a:gd name="T24" fmla="*/ 14120 w 136"/>
              <a:gd name="T25" fmla="*/ 70524 h 224"/>
              <a:gd name="T26" fmla="*/ 25103 w 136"/>
              <a:gd name="T27" fmla="*/ 84629 h 22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36" h="224">
                <a:moveTo>
                  <a:pt x="48" y="162"/>
                </a:moveTo>
                <a:lnTo>
                  <a:pt x="48" y="162"/>
                </a:lnTo>
                <a:cubicBezTo>
                  <a:pt x="54" y="169"/>
                  <a:pt x="61" y="175"/>
                  <a:pt x="68" y="182"/>
                </a:cubicBezTo>
                <a:cubicBezTo>
                  <a:pt x="75" y="189"/>
                  <a:pt x="88" y="196"/>
                  <a:pt x="95" y="202"/>
                </a:cubicBezTo>
                <a:cubicBezTo>
                  <a:pt x="108" y="209"/>
                  <a:pt x="122" y="216"/>
                  <a:pt x="129" y="216"/>
                </a:cubicBezTo>
                <a:cubicBezTo>
                  <a:pt x="135" y="223"/>
                  <a:pt x="135" y="223"/>
                  <a:pt x="135" y="223"/>
                </a:cubicBezTo>
                <a:cubicBezTo>
                  <a:pt x="129" y="216"/>
                  <a:pt x="129" y="216"/>
                  <a:pt x="129" y="216"/>
                </a:cubicBezTo>
                <a:cubicBezTo>
                  <a:pt x="129" y="155"/>
                  <a:pt x="115" y="108"/>
                  <a:pt x="95" y="67"/>
                </a:cubicBezTo>
                <a:cubicBezTo>
                  <a:pt x="88" y="54"/>
                  <a:pt x="81" y="40"/>
                  <a:pt x="68" y="27"/>
                </a:cubicBezTo>
                <a:cubicBezTo>
                  <a:pt x="61" y="20"/>
                  <a:pt x="54" y="20"/>
                  <a:pt x="48" y="13"/>
                </a:cubicBezTo>
                <a:cubicBezTo>
                  <a:pt x="41" y="13"/>
                  <a:pt x="34" y="7"/>
                  <a:pt x="27" y="7"/>
                </a:cubicBezTo>
                <a:cubicBezTo>
                  <a:pt x="21" y="0"/>
                  <a:pt x="14" y="0"/>
                  <a:pt x="7" y="0"/>
                </a:cubicBezTo>
                <a:cubicBezTo>
                  <a:pt x="0" y="61"/>
                  <a:pt x="7" y="101"/>
                  <a:pt x="27" y="135"/>
                </a:cubicBezTo>
                <a:cubicBezTo>
                  <a:pt x="34" y="148"/>
                  <a:pt x="41" y="155"/>
                  <a:pt x="48" y="162"/>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72" name="Freeform 760"/>
          <p:cNvSpPr>
            <a:spLocks noChangeArrowheads="1"/>
          </p:cNvSpPr>
          <p:nvPr/>
        </p:nvSpPr>
        <p:spPr bwMode="auto">
          <a:xfrm>
            <a:off x="8426450" y="4288632"/>
            <a:ext cx="35719" cy="38894"/>
          </a:xfrm>
          <a:custGeom>
            <a:avLst/>
            <a:gdLst>
              <a:gd name="T0" fmla="*/ 31902 w 136"/>
              <a:gd name="T1" fmla="*/ 24964 h 150"/>
              <a:gd name="T2" fmla="*/ 31902 w 136"/>
              <a:gd name="T3" fmla="*/ 24964 h 150"/>
              <a:gd name="T4" fmla="*/ 21442 w 136"/>
              <a:gd name="T5" fmla="*/ 28085 h 150"/>
              <a:gd name="T6" fmla="*/ 3661 w 136"/>
              <a:gd name="T7" fmla="*/ 42647 h 150"/>
              <a:gd name="T8" fmla="*/ 3661 w 136"/>
              <a:gd name="T9" fmla="*/ 67091 h 150"/>
              <a:gd name="T10" fmla="*/ 7322 w 136"/>
              <a:gd name="T11" fmla="*/ 77493 h 150"/>
              <a:gd name="T12" fmla="*/ 21442 w 136"/>
              <a:gd name="T13" fmla="*/ 77493 h 150"/>
              <a:gd name="T14" fmla="*/ 31902 w 136"/>
              <a:gd name="T15" fmla="*/ 77493 h 150"/>
              <a:gd name="T16" fmla="*/ 67465 w 136"/>
              <a:gd name="T17" fmla="*/ 45768 h 150"/>
              <a:gd name="T18" fmla="*/ 67465 w 136"/>
              <a:gd name="T19" fmla="*/ 21324 h 150"/>
              <a:gd name="T20" fmla="*/ 46023 w 136"/>
              <a:gd name="T21" fmla="*/ 0 h 150"/>
              <a:gd name="T22" fmla="*/ 31902 w 136"/>
              <a:gd name="T23" fmla="*/ 24964 h 15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36" h="150">
                <a:moveTo>
                  <a:pt x="61" y="48"/>
                </a:moveTo>
                <a:lnTo>
                  <a:pt x="61" y="48"/>
                </a:lnTo>
                <a:cubicBezTo>
                  <a:pt x="54" y="48"/>
                  <a:pt x="48" y="54"/>
                  <a:pt x="41" y="54"/>
                </a:cubicBezTo>
                <a:cubicBezTo>
                  <a:pt x="27" y="61"/>
                  <a:pt x="14" y="68"/>
                  <a:pt x="7" y="82"/>
                </a:cubicBezTo>
                <a:cubicBezTo>
                  <a:pt x="0" y="88"/>
                  <a:pt x="0" y="109"/>
                  <a:pt x="7" y="129"/>
                </a:cubicBezTo>
                <a:cubicBezTo>
                  <a:pt x="7" y="136"/>
                  <a:pt x="14" y="142"/>
                  <a:pt x="14" y="149"/>
                </a:cubicBezTo>
                <a:cubicBezTo>
                  <a:pt x="21" y="149"/>
                  <a:pt x="27" y="149"/>
                  <a:pt x="41" y="149"/>
                </a:cubicBezTo>
                <a:cubicBezTo>
                  <a:pt x="48" y="149"/>
                  <a:pt x="54" y="149"/>
                  <a:pt x="61" y="149"/>
                </a:cubicBezTo>
                <a:cubicBezTo>
                  <a:pt x="95" y="142"/>
                  <a:pt x="122" y="115"/>
                  <a:pt x="129" y="88"/>
                </a:cubicBezTo>
                <a:cubicBezTo>
                  <a:pt x="135" y="75"/>
                  <a:pt x="135" y="61"/>
                  <a:pt x="129" y="41"/>
                </a:cubicBezTo>
                <a:cubicBezTo>
                  <a:pt x="122" y="27"/>
                  <a:pt x="108" y="7"/>
                  <a:pt x="88" y="0"/>
                </a:cubicBezTo>
                <a:cubicBezTo>
                  <a:pt x="88" y="27"/>
                  <a:pt x="81" y="41"/>
                  <a:pt x="61" y="4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73" name="Freeform 761"/>
          <p:cNvSpPr>
            <a:spLocks noChangeArrowheads="1"/>
          </p:cNvSpPr>
          <p:nvPr/>
        </p:nvSpPr>
        <p:spPr bwMode="auto">
          <a:xfrm>
            <a:off x="8370094" y="4456113"/>
            <a:ext cx="19844" cy="51594"/>
          </a:xfrm>
          <a:custGeom>
            <a:avLst/>
            <a:gdLst>
              <a:gd name="T0" fmla="*/ 21321 w 75"/>
              <a:gd name="T1" fmla="*/ 99059 h 197"/>
              <a:gd name="T2" fmla="*/ 21321 w 75"/>
              <a:gd name="T3" fmla="*/ 99059 h 197"/>
              <a:gd name="T4" fmla="*/ 35362 w 75"/>
              <a:gd name="T5" fmla="*/ 77570 h 197"/>
              <a:gd name="T6" fmla="*/ 35362 w 75"/>
              <a:gd name="T7" fmla="*/ 38785 h 197"/>
              <a:gd name="T8" fmla="*/ 21321 w 75"/>
              <a:gd name="T9" fmla="*/ 6814 h 197"/>
              <a:gd name="T10" fmla="*/ 10401 w 75"/>
              <a:gd name="T11" fmla="*/ 0 h 197"/>
              <a:gd name="T12" fmla="*/ 7280 w 75"/>
              <a:gd name="T13" fmla="*/ 3669 h 197"/>
              <a:gd name="T14" fmla="*/ 7280 w 75"/>
              <a:gd name="T15" fmla="*/ 63419 h 197"/>
              <a:gd name="T16" fmla="*/ 10401 w 75"/>
              <a:gd name="T17" fmla="*/ 102728 h 197"/>
              <a:gd name="T18" fmla="*/ 21321 w 75"/>
              <a:gd name="T19" fmla="*/ 99059 h 19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5" h="197">
                <a:moveTo>
                  <a:pt x="41" y="189"/>
                </a:moveTo>
                <a:lnTo>
                  <a:pt x="41" y="189"/>
                </a:lnTo>
                <a:cubicBezTo>
                  <a:pt x="54" y="175"/>
                  <a:pt x="61" y="162"/>
                  <a:pt x="68" y="148"/>
                </a:cubicBezTo>
                <a:cubicBezTo>
                  <a:pt x="74" y="121"/>
                  <a:pt x="74" y="94"/>
                  <a:pt x="68" y="74"/>
                </a:cubicBezTo>
                <a:cubicBezTo>
                  <a:pt x="61" y="47"/>
                  <a:pt x="54" y="27"/>
                  <a:pt x="41" y="13"/>
                </a:cubicBezTo>
                <a:cubicBezTo>
                  <a:pt x="34" y="7"/>
                  <a:pt x="27" y="7"/>
                  <a:pt x="20" y="0"/>
                </a:cubicBezTo>
                <a:cubicBezTo>
                  <a:pt x="20" y="7"/>
                  <a:pt x="14" y="7"/>
                  <a:pt x="14" y="7"/>
                </a:cubicBezTo>
                <a:cubicBezTo>
                  <a:pt x="0" y="67"/>
                  <a:pt x="7" y="94"/>
                  <a:pt x="14" y="121"/>
                </a:cubicBezTo>
                <a:cubicBezTo>
                  <a:pt x="27" y="142"/>
                  <a:pt x="34" y="162"/>
                  <a:pt x="20" y="196"/>
                </a:cubicBezTo>
                <a:cubicBezTo>
                  <a:pt x="27" y="196"/>
                  <a:pt x="34" y="189"/>
                  <a:pt x="41" y="189"/>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74" name="Freeform 762"/>
          <p:cNvSpPr>
            <a:spLocks noChangeArrowheads="1"/>
          </p:cNvSpPr>
          <p:nvPr/>
        </p:nvSpPr>
        <p:spPr bwMode="auto">
          <a:xfrm>
            <a:off x="8181975" y="4267994"/>
            <a:ext cx="58738" cy="72231"/>
          </a:xfrm>
          <a:custGeom>
            <a:avLst/>
            <a:gdLst>
              <a:gd name="T0" fmla="*/ 77311 w 224"/>
              <a:gd name="T1" fmla="*/ 53037 h 278"/>
              <a:gd name="T2" fmla="*/ 77311 w 224"/>
              <a:gd name="T3" fmla="*/ 53037 h 278"/>
              <a:gd name="T4" fmla="*/ 73654 w 224"/>
              <a:gd name="T5" fmla="*/ 53037 h 278"/>
              <a:gd name="T6" fmla="*/ 66863 w 224"/>
              <a:gd name="T7" fmla="*/ 45757 h 278"/>
              <a:gd name="T8" fmla="*/ 59550 w 224"/>
              <a:gd name="T9" fmla="*/ 42118 h 278"/>
              <a:gd name="T10" fmla="*/ 52759 w 224"/>
              <a:gd name="T11" fmla="*/ 31718 h 278"/>
              <a:gd name="T12" fmla="*/ 49103 w 224"/>
              <a:gd name="T13" fmla="*/ 45757 h 278"/>
              <a:gd name="T14" fmla="*/ 28208 w 224"/>
              <a:gd name="T15" fmla="*/ 7280 h 278"/>
              <a:gd name="T16" fmla="*/ 20895 w 224"/>
              <a:gd name="T17" fmla="*/ 3640 h 278"/>
              <a:gd name="T18" fmla="*/ 14104 w 224"/>
              <a:gd name="T19" fmla="*/ 0 h 278"/>
              <a:gd name="T20" fmla="*/ 14104 w 224"/>
              <a:gd name="T21" fmla="*/ 56157 h 278"/>
              <a:gd name="T22" fmla="*/ 20895 w 224"/>
              <a:gd name="T23" fmla="*/ 63436 h 278"/>
              <a:gd name="T24" fmla="*/ 28208 w 224"/>
              <a:gd name="T25" fmla="*/ 63436 h 278"/>
              <a:gd name="T26" fmla="*/ 34999 w 224"/>
              <a:gd name="T27" fmla="*/ 67076 h 278"/>
              <a:gd name="T28" fmla="*/ 52759 w 224"/>
              <a:gd name="T29" fmla="*/ 95155 h 278"/>
              <a:gd name="T30" fmla="*/ 59550 w 224"/>
              <a:gd name="T31" fmla="*/ 73836 h 278"/>
              <a:gd name="T32" fmla="*/ 66863 w 224"/>
              <a:gd name="T33" fmla="*/ 73836 h 278"/>
              <a:gd name="T34" fmla="*/ 73654 w 224"/>
              <a:gd name="T35" fmla="*/ 73836 h 278"/>
              <a:gd name="T36" fmla="*/ 77311 w 224"/>
              <a:gd name="T37" fmla="*/ 73836 h 278"/>
              <a:gd name="T38" fmla="*/ 98728 w 224"/>
              <a:gd name="T39" fmla="*/ 87875 h 278"/>
              <a:gd name="T40" fmla="*/ 102385 w 224"/>
              <a:gd name="T41" fmla="*/ 95155 h 278"/>
              <a:gd name="T42" fmla="*/ 116489 w 224"/>
              <a:gd name="T43" fmla="*/ 119593 h 278"/>
              <a:gd name="T44" fmla="*/ 116489 w 224"/>
              <a:gd name="T45" fmla="*/ 81116 h 278"/>
              <a:gd name="T46" fmla="*/ 98728 w 224"/>
              <a:gd name="T47" fmla="*/ 70196 h 278"/>
              <a:gd name="T48" fmla="*/ 77311 w 224"/>
              <a:gd name="T49" fmla="*/ 53037 h 278"/>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24" h="278">
                <a:moveTo>
                  <a:pt x="148" y="102"/>
                </a:moveTo>
                <a:lnTo>
                  <a:pt x="148" y="102"/>
                </a:lnTo>
                <a:cubicBezTo>
                  <a:pt x="141" y="102"/>
                  <a:pt x="141" y="102"/>
                  <a:pt x="141" y="102"/>
                </a:cubicBezTo>
                <a:cubicBezTo>
                  <a:pt x="135" y="95"/>
                  <a:pt x="128" y="88"/>
                  <a:pt x="128" y="88"/>
                </a:cubicBezTo>
                <a:cubicBezTo>
                  <a:pt x="121" y="81"/>
                  <a:pt x="121" y="81"/>
                  <a:pt x="114" y="81"/>
                </a:cubicBezTo>
                <a:cubicBezTo>
                  <a:pt x="108" y="75"/>
                  <a:pt x="108" y="68"/>
                  <a:pt x="101" y="61"/>
                </a:cubicBezTo>
                <a:cubicBezTo>
                  <a:pt x="94" y="68"/>
                  <a:pt x="94" y="81"/>
                  <a:pt x="94" y="88"/>
                </a:cubicBezTo>
                <a:cubicBezTo>
                  <a:pt x="87" y="61"/>
                  <a:pt x="74" y="34"/>
                  <a:pt x="54" y="14"/>
                </a:cubicBezTo>
                <a:cubicBezTo>
                  <a:pt x="47" y="14"/>
                  <a:pt x="47" y="14"/>
                  <a:pt x="40" y="7"/>
                </a:cubicBezTo>
                <a:cubicBezTo>
                  <a:pt x="40" y="7"/>
                  <a:pt x="33" y="7"/>
                  <a:pt x="27" y="0"/>
                </a:cubicBezTo>
                <a:cubicBezTo>
                  <a:pt x="0" y="27"/>
                  <a:pt x="0" y="81"/>
                  <a:pt x="27" y="108"/>
                </a:cubicBezTo>
                <a:cubicBezTo>
                  <a:pt x="33" y="115"/>
                  <a:pt x="33" y="115"/>
                  <a:pt x="40" y="122"/>
                </a:cubicBezTo>
                <a:cubicBezTo>
                  <a:pt x="47" y="122"/>
                  <a:pt x="47" y="122"/>
                  <a:pt x="54" y="122"/>
                </a:cubicBezTo>
                <a:cubicBezTo>
                  <a:pt x="60" y="129"/>
                  <a:pt x="67" y="129"/>
                  <a:pt x="67" y="129"/>
                </a:cubicBezTo>
                <a:cubicBezTo>
                  <a:pt x="74" y="149"/>
                  <a:pt x="74" y="176"/>
                  <a:pt x="101" y="183"/>
                </a:cubicBezTo>
                <a:cubicBezTo>
                  <a:pt x="101" y="163"/>
                  <a:pt x="108" y="149"/>
                  <a:pt x="114" y="142"/>
                </a:cubicBezTo>
                <a:cubicBezTo>
                  <a:pt x="121" y="142"/>
                  <a:pt x="121" y="142"/>
                  <a:pt x="128" y="142"/>
                </a:cubicBezTo>
                <a:cubicBezTo>
                  <a:pt x="128" y="142"/>
                  <a:pt x="135" y="142"/>
                  <a:pt x="141" y="142"/>
                </a:cubicBezTo>
                <a:cubicBezTo>
                  <a:pt x="141" y="142"/>
                  <a:pt x="141" y="142"/>
                  <a:pt x="148" y="142"/>
                </a:cubicBezTo>
                <a:cubicBezTo>
                  <a:pt x="162" y="142"/>
                  <a:pt x="175" y="156"/>
                  <a:pt x="189" y="169"/>
                </a:cubicBezTo>
                <a:cubicBezTo>
                  <a:pt x="196" y="176"/>
                  <a:pt x="196" y="176"/>
                  <a:pt x="196" y="183"/>
                </a:cubicBezTo>
                <a:cubicBezTo>
                  <a:pt x="196" y="217"/>
                  <a:pt x="202" y="277"/>
                  <a:pt x="223" y="230"/>
                </a:cubicBezTo>
                <a:cubicBezTo>
                  <a:pt x="223" y="156"/>
                  <a:pt x="223" y="156"/>
                  <a:pt x="223" y="156"/>
                </a:cubicBezTo>
                <a:cubicBezTo>
                  <a:pt x="209" y="149"/>
                  <a:pt x="202" y="142"/>
                  <a:pt x="189" y="135"/>
                </a:cubicBezTo>
                <a:cubicBezTo>
                  <a:pt x="175" y="129"/>
                  <a:pt x="162" y="115"/>
                  <a:pt x="148" y="102"/>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75" name="Freeform 763"/>
          <p:cNvSpPr>
            <a:spLocks noChangeArrowheads="1"/>
          </p:cNvSpPr>
          <p:nvPr/>
        </p:nvSpPr>
        <p:spPr bwMode="auto">
          <a:xfrm>
            <a:off x="8359775" y="4275138"/>
            <a:ext cx="43657" cy="82550"/>
          </a:xfrm>
          <a:custGeom>
            <a:avLst/>
            <a:gdLst>
              <a:gd name="T0" fmla="*/ 20636 w 169"/>
              <a:gd name="T1" fmla="*/ 91146 h 319"/>
              <a:gd name="T2" fmla="*/ 20636 w 169"/>
              <a:gd name="T3" fmla="*/ 91146 h 319"/>
              <a:gd name="T4" fmla="*/ 24247 w 169"/>
              <a:gd name="T5" fmla="*/ 94772 h 319"/>
              <a:gd name="T6" fmla="*/ 27858 w 169"/>
              <a:gd name="T7" fmla="*/ 94772 h 319"/>
              <a:gd name="T8" fmla="*/ 38176 w 169"/>
              <a:gd name="T9" fmla="*/ 98397 h 319"/>
              <a:gd name="T10" fmla="*/ 34564 w 169"/>
              <a:gd name="T11" fmla="*/ 98397 h 319"/>
              <a:gd name="T12" fmla="*/ 27858 w 169"/>
              <a:gd name="T13" fmla="*/ 94772 h 319"/>
              <a:gd name="T14" fmla="*/ 24247 w 169"/>
              <a:gd name="T15" fmla="*/ 94772 h 319"/>
              <a:gd name="T16" fmla="*/ 20636 w 169"/>
              <a:gd name="T17" fmla="*/ 94772 h 319"/>
              <a:gd name="T18" fmla="*/ 20636 w 169"/>
              <a:gd name="T19" fmla="*/ 91146 h 319"/>
              <a:gd name="T20" fmla="*/ 17024 w 169"/>
              <a:gd name="T21" fmla="*/ 91146 h 319"/>
              <a:gd name="T22" fmla="*/ 13929 w 169"/>
              <a:gd name="T23" fmla="*/ 94772 h 319"/>
              <a:gd name="T24" fmla="*/ 10318 w 169"/>
              <a:gd name="T25" fmla="*/ 98397 h 319"/>
              <a:gd name="T26" fmla="*/ 3095 w 169"/>
              <a:gd name="T27" fmla="*/ 122737 h 319"/>
              <a:gd name="T28" fmla="*/ 0 w 169"/>
              <a:gd name="T29" fmla="*/ 126362 h 319"/>
              <a:gd name="T30" fmla="*/ 0 w 169"/>
              <a:gd name="T31" fmla="*/ 126362 h 319"/>
              <a:gd name="T32" fmla="*/ 0 w 169"/>
              <a:gd name="T33" fmla="*/ 140345 h 319"/>
              <a:gd name="T34" fmla="*/ 10318 w 169"/>
              <a:gd name="T35" fmla="*/ 154328 h 319"/>
              <a:gd name="T36" fmla="*/ 13929 w 169"/>
              <a:gd name="T37" fmla="*/ 157435 h 319"/>
              <a:gd name="T38" fmla="*/ 24247 w 169"/>
              <a:gd name="T39" fmla="*/ 164685 h 319"/>
              <a:gd name="T40" fmla="*/ 24247 w 169"/>
              <a:gd name="T41" fmla="*/ 154328 h 319"/>
              <a:gd name="T42" fmla="*/ 27858 w 169"/>
              <a:gd name="T43" fmla="*/ 154328 h 319"/>
              <a:gd name="T44" fmla="*/ 27858 w 169"/>
              <a:gd name="T45" fmla="*/ 154328 h 319"/>
              <a:gd name="T46" fmla="*/ 38176 w 169"/>
              <a:gd name="T47" fmla="*/ 126362 h 319"/>
              <a:gd name="T48" fmla="*/ 41787 w 169"/>
              <a:gd name="T49" fmla="*/ 122737 h 319"/>
              <a:gd name="T50" fmla="*/ 55716 w 169"/>
              <a:gd name="T51" fmla="*/ 122737 h 319"/>
              <a:gd name="T52" fmla="*/ 62422 w 169"/>
              <a:gd name="T53" fmla="*/ 112379 h 319"/>
              <a:gd name="T54" fmla="*/ 55716 w 169"/>
              <a:gd name="T55" fmla="*/ 98397 h 319"/>
              <a:gd name="T56" fmla="*/ 72740 w 169"/>
              <a:gd name="T57" fmla="*/ 94772 h 319"/>
              <a:gd name="T58" fmla="*/ 83574 w 169"/>
              <a:gd name="T59" fmla="*/ 94772 h 319"/>
              <a:gd name="T60" fmla="*/ 86669 w 169"/>
              <a:gd name="T61" fmla="*/ 94772 h 319"/>
              <a:gd name="T62" fmla="*/ 83574 w 169"/>
              <a:gd name="T63" fmla="*/ 77164 h 319"/>
              <a:gd name="T64" fmla="*/ 72740 w 169"/>
              <a:gd name="T65" fmla="*/ 52824 h 319"/>
              <a:gd name="T66" fmla="*/ 58811 w 169"/>
              <a:gd name="T67" fmla="*/ 41948 h 319"/>
              <a:gd name="T68" fmla="*/ 55716 w 169"/>
              <a:gd name="T69" fmla="*/ 7250 h 319"/>
              <a:gd name="T70" fmla="*/ 41787 w 169"/>
              <a:gd name="T71" fmla="*/ 0 h 319"/>
              <a:gd name="T72" fmla="*/ 38176 w 169"/>
              <a:gd name="T73" fmla="*/ 0 h 319"/>
              <a:gd name="T74" fmla="*/ 27858 w 169"/>
              <a:gd name="T75" fmla="*/ 10875 h 319"/>
              <a:gd name="T76" fmla="*/ 27858 w 169"/>
              <a:gd name="T77" fmla="*/ 52824 h 319"/>
              <a:gd name="T78" fmla="*/ 38176 w 169"/>
              <a:gd name="T79" fmla="*/ 59556 h 319"/>
              <a:gd name="T80" fmla="*/ 27858 w 169"/>
              <a:gd name="T81" fmla="*/ 77164 h 319"/>
              <a:gd name="T82" fmla="*/ 20636 w 169"/>
              <a:gd name="T83" fmla="*/ 91146 h 319"/>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169" h="319">
                <a:moveTo>
                  <a:pt x="40" y="176"/>
                </a:moveTo>
                <a:lnTo>
                  <a:pt x="40" y="176"/>
                </a:lnTo>
                <a:cubicBezTo>
                  <a:pt x="47" y="183"/>
                  <a:pt x="47" y="183"/>
                  <a:pt x="47" y="183"/>
                </a:cubicBezTo>
                <a:lnTo>
                  <a:pt x="54" y="183"/>
                </a:lnTo>
                <a:cubicBezTo>
                  <a:pt x="60" y="183"/>
                  <a:pt x="67" y="183"/>
                  <a:pt x="74" y="190"/>
                </a:cubicBezTo>
                <a:lnTo>
                  <a:pt x="67" y="190"/>
                </a:lnTo>
                <a:cubicBezTo>
                  <a:pt x="67" y="190"/>
                  <a:pt x="60" y="190"/>
                  <a:pt x="54" y="183"/>
                </a:cubicBezTo>
                <a:lnTo>
                  <a:pt x="47" y="183"/>
                </a:lnTo>
                <a:cubicBezTo>
                  <a:pt x="47" y="183"/>
                  <a:pt x="47" y="183"/>
                  <a:pt x="40" y="183"/>
                </a:cubicBezTo>
                <a:cubicBezTo>
                  <a:pt x="40" y="183"/>
                  <a:pt x="40" y="183"/>
                  <a:pt x="40" y="176"/>
                </a:cubicBezTo>
                <a:lnTo>
                  <a:pt x="33" y="176"/>
                </a:lnTo>
                <a:cubicBezTo>
                  <a:pt x="27" y="176"/>
                  <a:pt x="27" y="183"/>
                  <a:pt x="27" y="183"/>
                </a:cubicBezTo>
                <a:lnTo>
                  <a:pt x="20" y="190"/>
                </a:lnTo>
                <a:cubicBezTo>
                  <a:pt x="13" y="203"/>
                  <a:pt x="6" y="223"/>
                  <a:pt x="6" y="237"/>
                </a:cubicBezTo>
                <a:cubicBezTo>
                  <a:pt x="6" y="244"/>
                  <a:pt x="6" y="244"/>
                  <a:pt x="0" y="244"/>
                </a:cubicBezTo>
                <a:cubicBezTo>
                  <a:pt x="0" y="250"/>
                  <a:pt x="0" y="264"/>
                  <a:pt x="0" y="271"/>
                </a:cubicBezTo>
                <a:cubicBezTo>
                  <a:pt x="6" y="284"/>
                  <a:pt x="13" y="291"/>
                  <a:pt x="20" y="298"/>
                </a:cubicBezTo>
                <a:cubicBezTo>
                  <a:pt x="20" y="304"/>
                  <a:pt x="27" y="304"/>
                  <a:pt x="27" y="304"/>
                </a:cubicBezTo>
                <a:cubicBezTo>
                  <a:pt x="33" y="311"/>
                  <a:pt x="40" y="311"/>
                  <a:pt x="47" y="318"/>
                </a:cubicBezTo>
                <a:cubicBezTo>
                  <a:pt x="47" y="304"/>
                  <a:pt x="47" y="304"/>
                  <a:pt x="47" y="298"/>
                </a:cubicBezTo>
                <a:lnTo>
                  <a:pt x="54" y="298"/>
                </a:lnTo>
                <a:cubicBezTo>
                  <a:pt x="60" y="277"/>
                  <a:pt x="67" y="257"/>
                  <a:pt x="74" y="244"/>
                </a:cubicBezTo>
                <a:cubicBezTo>
                  <a:pt x="74" y="244"/>
                  <a:pt x="74" y="244"/>
                  <a:pt x="81" y="237"/>
                </a:cubicBezTo>
                <a:cubicBezTo>
                  <a:pt x="87" y="237"/>
                  <a:pt x="101" y="237"/>
                  <a:pt x="108" y="237"/>
                </a:cubicBezTo>
                <a:cubicBezTo>
                  <a:pt x="114" y="230"/>
                  <a:pt x="121" y="223"/>
                  <a:pt x="121" y="217"/>
                </a:cubicBezTo>
                <a:cubicBezTo>
                  <a:pt x="108" y="217"/>
                  <a:pt x="101" y="203"/>
                  <a:pt x="108" y="190"/>
                </a:cubicBezTo>
                <a:cubicBezTo>
                  <a:pt x="114" y="190"/>
                  <a:pt x="128" y="190"/>
                  <a:pt x="141" y="183"/>
                </a:cubicBezTo>
                <a:cubicBezTo>
                  <a:pt x="148" y="183"/>
                  <a:pt x="155" y="183"/>
                  <a:pt x="162" y="183"/>
                </a:cubicBezTo>
                <a:cubicBezTo>
                  <a:pt x="168" y="183"/>
                  <a:pt x="168" y="183"/>
                  <a:pt x="168" y="183"/>
                </a:cubicBezTo>
                <a:cubicBezTo>
                  <a:pt x="168" y="169"/>
                  <a:pt x="162" y="156"/>
                  <a:pt x="162" y="149"/>
                </a:cubicBezTo>
                <a:cubicBezTo>
                  <a:pt x="155" y="129"/>
                  <a:pt x="155" y="115"/>
                  <a:pt x="141" y="102"/>
                </a:cubicBezTo>
                <a:cubicBezTo>
                  <a:pt x="135" y="95"/>
                  <a:pt x="128" y="88"/>
                  <a:pt x="114" y="81"/>
                </a:cubicBezTo>
                <a:cubicBezTo>
                  <a:pt x="121" y="61"/>
                  <a:pt x="121" y="34"/>
                  <a:pt x="108" y="14"/>
                </a:cubicBezTo>
                <a:cubicBezTo>
                  <a:pt x="101" y="7"/>
                  <a:pt x="94" y="0"/>
                  <a:pt x="81" y="0"/>
                </a:cubicBezTo>
                <a:cubicBezTo>
                  <a:pt x="74" y="0"/>
                  <a:pt x="74" y="0"/>
                  <a:pt x="74" y="0"/>
                </a:cubicBezTo>
                <a:cubicBezTo>
                  <a:pt x="67" y="7"/>
                  <a:pt x="60" y="14"/>
                  <a:pt x="54" y="21"/>
                </a:cubicBezTo>
                <a:cubicBezTo>
                  <a:pt x="47" y="48"/>
                  <a:pt x="40" y="81"/>
                  <a:pt x="54" y="102"/>
                </a:cubicBezTo>
                <a:cubicBezTo>
                  <a:pt x="60" y="108"/>
                  <a:pt x="67" y="115"/>
                  <a:pt x="74" y="115"/>
                </a:cubicBezTo>
                <a:cubicBezTo>
                  <a:pt x="67" y="129"/>
                  <a:pt x="60" y="142"/>
                  <a:pt x="54" y="149"/>
                </a:cubicBezTo>
                <a:cubicBezTo>
                  <a:pt x="54" y="163"/>
                  <a:pt x="47" y="169"/>
                  <a:pt x="40" y="176"/>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76" name="Freeform 764"/>
          <p:cNvSpPr>
            <a:spLocks noChangeArrowheads="1"/>
          </p:cNvSpPr>
          <p:nvPr/>
        </p:nvSpPr>
        <p:spPr bwMode="auto">
          <a:xfrm>
            <a:off x="9237663" y="4191000"/>
            <a:ext cx="28575" cy="26194"/>
          </a:xfrm>
          <a:custGeom>
            <a:avLst/>
            <a:gdLst>
              <a:gd name="T0" fmla="*/ 14208 w 109"/>
              <a:gd name="T1" fmla="*/ 3587 h 103"/>
              <a:gd name="T2" fmla="*/ 14208 w 109"/>
              <a:gd name="T3" fmla="*/ 3587 h 103"/>
              <a:gd name="T4" fmla="*/ 3683 w 109"/>
              <a:gd name="T5" fmla="*/ 0 h 103"/>
              <a:gd name="T6" fmla="*/ 14208 w 109"/>
              <a:gd name="T7" fmla="*/ 45088 h 103"/>
              <a:gd name="T8" fmla="*/ 24732 w 109"/>
              <a:gd name="T9" fmla="*/ 52262 h 103"/>
              <a:gd name="T10" fmla="*/ 32099 w 109"/>
              <a:gd name="T11" fmla="*/ 52262 h 103"/>
              <a:gd name="T12" fmla="*/ 56831 w 109"/>
              <a:gd name="T13" fmla="*/ 52262 h 103"/>
              <a:gd name="T14" fmla="*/ 32099 w 109"/>
              <a:gd name="T15" fmla="*/ 7173 h 103"/>
              <a:gd name="T16" fmla="*/ 24732 w 109"/>
              <a:gd name="T17" fmla="*/ 3587 h 103"/>
              <a:gd name="T18" fmla="*/ 14208 w 109"/>
              <a:gd name="T19" fmla="*/ 3587 h 10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9" h="103">
                <a:moveTo>
                  <a:pt x="27" y="7"/>
                </a:moveTo>
                <a:lnTo>
                  <a:pt x="27" y="7"/>
                </a:lnTo>
                <a:cubicBezTo>
                  <a:pt x="20" y="7"/>
                  <a:pt x="14" y="7"/>
                  <a:pt x="7" y="0"/>
                </a:cubicBezTo>
                <a:cubicBezTo>
                  <a:pt x="0" y="48"/>
                  <a:pt x="7" y="75"/>
                  <a:pt x="27" y="88"/>
                </a:cubicBezTo>
                <a:cubicBezTo>
                  <a:pt x="34" y="95"/>
                  <a:pt x="41" y="95"/>
                  <a:pt x="47" y="102"/>
                </a:cubicBezTo>
                <a:cubicBezTo>
                  <a:pt x="54" y="102"/>
                  <a:pt x="54" y="102"/>
                  <a:pt x="61" y="102"/>
                </a:cubicBezTo>
                <a:cubicBezTo>
                  <a:pt x="74" y="102"/>
                  <a:pt x="88" y="102"/>
                  <a:pt x="108" y="102"/>
                </a:cubicBezTo>
                <a:cubicBezTo>
                  <a:pt x="108" y="61"/>
                  <a:pt x="88" y="34"/>
                  <a:pt x="61" y="14"/>
                </a:cubicBezTo>
                <a:cubicBezTo>
                  <a:pt x="61" y="14"/>
                  <a:pt x="54" y="14"/>
                  <a:pt x="47" y="7"/>
                </a:cubicBezTo>
                <a:cubicBezTo>
                  <a:pt x="41" y="7"/>
                  <a:pt x="34" y="7"/>
                  <a:pt x="27" y="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77" name="Freeform 765"/>
          <p:cNvSpPr>
            <a:spLocks noChangeArrowheads="1"/>
          </p:cNvSpPr>
          <p:nvPr/>
        </p:nvSpPr>
        <p:spPr bwMode="auto">
          <a:xfrm>
            <a:off x="10794207" y="2984500"/>
            <a:ext cx="59531" cy="98425"/>
          </a:xfrm>
          <a:custGeom>
            <a:avLst/>
            <a:gdLst>
              <a:gd name="T0" fmla="*/ 90900 w 231"/>
              <a:gd name="T1" fmla="*/ 81221 h 379"/>
              <a:gd name="T2" fmla="*/ 90900 w 231"/>
              <a:gd name="T3" fmla="*/ 81221 h 379"/>
              <a:gd name="T4" fmla="*/ 90900 w 231"/>
              <a:gd name="T5" fmla="*/ 42173 h 379"/>
              <a:gd name="T6" fmla="*/ 38219 w 231"/>
              <a:gd name="T7" fmla="*/ 17702 h 379"/>
              <a:gd name="T8" fmla="*/ 24274 w 231"/>
              <a:gd name="T9" fmla="*/ 73932 h 379"/>
              <a:gd name="T10" fmla="*/ 0 w 231"/>
              <a:gd name="T11" fmla="*/ 67164 h 379"/>
              <a:gd name="T12" fmla="*/ 0 w 231"/>
              <a:gd name="T13" fmla="*/ 67164 h 379"/>
              <a:gd name="T14" fmla="*/ 0 w 231"/>
              <a:gd name="T15" fmla="*/ 105692 h 379"/>
              <a:gd name="T16" fmla="*/ 0 w 231"/>
              <a:gd name="T17" fmla="*/ 105692 h 379"/>
              <a:gd name="T18" fmla="*/ 24274 w 231"/>
              <a:gd name="T19" fmla="*/ 112460 h 379"/>
              <a:gd name="T20" fmla="*/ 52164 w 231"/>
              <a:gd name="T21" fmla="*/ 196805 h 379"/>
              <a:gd name="T22" fmla="*/ 90900 w 231"/>
              <a:gd name="T23" fmla="*/ 196805 h 379"/>
              <a:gd name="T24" fmla="*/ 118790 w 231"/>
              <a:gd name="T25" fmla="*/ 196805 h 379"/>
              <a:gd name="T26" fmla="*/ 118790 w 231"/>
              <a:gd name="T27" fmla="*/ 81221 h 379"/>
              <a:gd name="T28" fmla="*/ 90900 w 231"/>
              <a:gd name="T29" fmla="*/ 81221 h 37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31" h="379">
                <a:moveTo>
                  <a:pt x="176" y="156"/>
                </a:moveTo>
                <a:lnTo>
                  <a:pt x="176" y="156"/>
                </a:lnTo>
                <a:cubicBezTo>
                  <a:pt x="115" y="156"/>
                  <a:pt x="162" y="149"/>
                  <a:pt x="176" y="81"/>
                </a:cubicBezTo>
                <a:cubicBezTo>
                  <a:pt x="94" y="115"/>
                  <a:pt x="155" y="0"/>
                  <a:pt x="74" y="34"/>
                </a:cubicBezTo>
                <a:cubicBezTo>
                  <a:pt x="47" y="115"/>
                  <a:pt x="94" y="156"/>
                  <a:pt x="47" y="142"/>
                </a:cubicBezTo>
                <a:cubicBezTo>
                  <a:pt x="34" y="142"/>
                  <a:pt x="20" y="135"/>
                  <a:pt x="0" y="129"/>
                </a:cubicBezTo>
                <a:cubicBezTo>
                  <a:pt x="0" y="203"/>
                  <a:pt x="0" y="203"/>
                  <a:pt x="0" y="203"/>
                </a:cubicBezTo>
                <a:cubicBezTo>
                  <a:pt x="20" y="210"/>
                  <a:pt x="34" y="210"/>
                  <a:pt x="47" y="216"/>
                </a:cubicBezTo>
                <a:cubicBezTo>
                  <a:pt x="108" y="243"/>
                  <a:pt x="47" y="311"/>
                  <a:pt x="101" y="378"/>
                </a:cubicBezTo>
                <a:cubicBezTo>
                  <a:pt x="176" y="378"/>
                  <a:pt x="176" y="378"/>
                  <a:pt x="176" y="378"/>
                </a:cubicBezTo>
                <a:cubicBezTo>
                  <a:pt x="230" y="378"/>
                  <a:pt x="230" y="378"/>
                  <a:pt x="230" y="378"/>
                </a:cubicBezTo>
                <a:cubicBezTo>
                  <a:pt x="216" y="284"/>
                  <a:pt x="203" y="257"/>
                  <a:pt x="230" y="156"/>
                </a:cubicBezTo>
                <a:cubicBezTo>
                  <a:pt x="209" y="156"/>
                  <a:pt x="189" y="156"/>
                  <a:pt x="176" y="156"/>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78" name="Freeform 766"/>
          <p:cNvSpPr>
            <a:spLocks noChangeArrowheads="1"/>
          </p:cNvSpPr>
          <p:nvPr/>
        </p:nvSpPr>
        <p:spPr bwMode="auto">
          <a:xfrm>
            <a:off x="10983119" y="3363913"/>
            <a:ext cx="79375" cy="52388"/>
          </a:xfrm>
          <a:custGeom>
            <a:avLst/>
            <a:gdLst>
              <a:gd name="T0" fmla="*/ 80971 w 305"/>
              <a:gd name="T1" fmla="*/ 48874 h 203"/>
              <a:gd name="T2" fmla="*/ 80971 w 305"/>
              <a:gd name="T3" fmla="*/ 48874 h 203"/>
              <a:gd name="T4" fmla="*/ 14014 w 305"/>
              <a:gd name="T5" fmla="*/ 84229 h 203"/>
              <a:gd name="T6" fmla="*/ 0 w 305"/>
              <a:gd name="T7" fmla="*/ 101906 h 203"/>
              <a:gd name="T8" fmla="*/ 14014 w 305"/>
              <a:gd name="T9" fmla="*/ 101906 h 203"/>
              <a:gd name="T10" fmla="*/ 80971 w 305"/>
              <a:gd name="T11" fmla="*/ 87868 h 203"/>
              <a:gd name="T12" fmla="*/ 157790 w 305"/>
              <a:gd name="T13" fmla="*/ 52513 h 203"/>
              <a:gd name="T14" fmla="*/ 129761 w 305"/>
              <a:gd name="T15" fmla="*/ 0 h 203"/>
              <a:gd name="T16" fmla="*/ 80971 w 305"/>
              <a:gd name="T17" fmla="*/ 48874 h 20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05" h="203">
                <a:moveTo>
                  <a:pt x="156" y="94"/>
                </a:moveTo>
                <a:lnTo>
                  <a:pt x="156" y="94"/>
                </a:lnTo>
                <a:cubicBezTo>
                  <a:pt x="115" y="115"/>
                  <a:pt x="68" y="128"/>
                  <a:pt x="27" y="162"/>
                </a:cubicBezTo>
                <a:cubicBezTo>
                  <a:pt x="20" y="175"/>
                  <a:pt x="7" y="182"/>
                  <a:pt x="0" y="196"/>
                </a:cubicBezTo>
                <a:cubicBezTo>
                  <a:pt x="14" y="202"/>
                  <a:pt x="20" y="196"/>
                  <a:pt x="27" y="196"/>
                </a:cubicBezTo>
                <a:cubicBezTo>
                  <a:pt x="81" y="196"/>
                  <a:pt x="122" y="182"/>
                  <a:pt x="156" y="169"/>
                </a:cubicBezTo>
                <a:cubicBezTo>
                  <a:pt x="210" y="148"/>
                  <a:pt x="250" y="121"/>
                  <a:pt x="304" y="101"/>
                </a:cubicBezTo>
                <a:cubicBezTo>
                  <a:pt x="297" y="54"/>
                  <a:pt x="284" y="20"/>
                  <a:pt x="250" y="0"/>
                </a:cubicBezTo>
                <a:cubicBezTo>
                  <a:pt x="250" y="54"/>
                  <a:pt x="210" y="74"/>
                  <a:pt x="156" y="9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79" name="Freeform 767"/>
          <p:cNvSpPr>
            <a:spLocks noChangeArrowheads="1"/>
          </p:cNvSpPr>
          <p:nvPr/>
        </p:nvSpPr>
        <p:spPr bwMode="auto">
          <a:xfrm>
            <a:off x="10748169" y="2967038"/>
            <a:ext cx="48419" cy="38894"/>
          </a:xfrm>
          <a:custGeom>
            <a:avLst/>
            <a:gdLst>
              <a:gd name="T0" fmla="*/ 92173 w 184"/>
              <a:gd name="T1" fmla="*/ 74348 h 149"/>
              <a:gd name="T2" fmla="*/ 92173 w 184"/>
              <a:gd name="T3" fmla="*/ 74348 h 149"/>
              <a:gd name="T4" fmla="*/ 92173 w 184"/>
              <a:gd name="T5" fmla="*/ 56546 h 149"/>
              <a:gd name="T6" fmla="*/ 35612 w 184"/>
              <a:gd name="T7" fmla="*/ 3141 h 149"/>
              <a:gd name="T8" fmla="*/ 0 w 184"/>
              <a:gd name="T9" fmla="*/ 24608 h 149"/>
              <a:gd name="T10" fmla="*/ 35612 w 184"/>
              <a:gd name="T11" fmla="*/ 46075 h 149"/>
              <a:gd name="T12" fmla="*/ 81699 w 184"/>
              <a:gd name="T13" fmla="*/ 52881 h 149"/>
              <a:gd name="T14" fmla="*/ 92173 w 184"/>
              <a:gd name="T15" fmla="*/ 77489 h 149"/>
              <a:gd name="T16" fmla="*/ 92173 w 184"/>
              <a:gd name="T17" fmla="*/ 74348 h 14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84" h="149">
                <a:moveTo>
                  <a:pt x="176" y="142"/>
                </a:moveTo>
                <a:lnTo>
                  <a:pt x="176" y="142"/>
                </a:lnTo>
                <a:cubicBezTo>
                  <a:pt x="183" y="128"/>
                  <a:pt x="183" y="115"/>
                  <a:pt x="176" y="108"/>
                </a:cubicBezTo>
                <a:cubicBezTo>
                  <a:pt x="169" y="40"/>
                  <a:pt x="115" y="0"/>
                  <a:pt x="68" y="6"/>
                </a:cubicBezTo>
                <a:cubicBezTo>
                  <a:pt x="41" y="13"/>
                  <a:pt x="21" y="27"/>
                  <a:pt x="0" y="47"/>
                </a:cubicBezTo>
                <a:cubicBezTo>
                  <a:pt x="41" y="54"/>
                  <a:pt x="54" y="74"/>
                  <a:pt x="68" y="88"/>
                </a:cubicBezTo>
                <a:cubicBezTo>
                  <a:pt x="81" y="115"/>
                  <a:pt x="95" y="135"/>
                  <a:pt x="156" y="101"/>
                </a:cubicBezTo>
                <a:cubicBezTo>
                  <a:pt x="156" y="121"/>
                  <a:pt x="156" y="148"/>
                  <a:pt x="176" y="148"/>
                </a:cubicBezTo>
                <a:lnTo>
                  <a:pt x="176" y="142"/>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80" name="Freeform 768"/>
          <p:cNvSpPr>
            <a:spLocks noChangeArrowheads="1"/>
          </p:cNvSpPr>
          <p:nvPr/>
        </p:nvSpPr>
        <p:spPr bwMode="auto">
          <a:xfrm>
            <a:off x="10670382" y="3344069"/>
            <a:ext cx="38894" cy="29369"/>
          </a:xfrm>
          <a:custGeom>
            <a:avLst/>
            <a:gdLst>
              <a:gd name="T0" fmla="*/ 0 w 150"/>
              <a:gd name="T1" fmla="*/ 14209 h 109"/>
              <a:gd name="T2" fmla="*/ 0 w 150"/>
              <a:gd name="T3" fmla="*/ 14209 h 109"/>
              <a:gd name="T4" fmla="*/ 0 w 150"/>
              <a:gd name="T5" fmla="*/ 53153 h 109"/>
              <a:gd name="T6" fmla="*/ 39004 w 150"/>
              <a:gd name="T7" fmla="*/ 53153 h 109"/>
              <a:gd name="T8" fmla="*/ 77487 w 150"/>
              <a:gd name="T9" fmla="*/ 14209 h 109"/>
              <a:gd name="T10" fmla="*/ 39004 w 150"/>
              <a:gd name="T11" fmla="*/ 3158 h 109"/>
              <a:gd name="T12" fmla="*/ 0 w 150"/>
              <a:gd name="T13" fmla="*/ 14209 h 10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50" h="109">
                <a:moveTo>
                  <a:pt x="0" y="27"/>
                </a:moveTo>
                <a:lnTo>
                  <a:pt x="0" y="27"/>
                </a:lnTo>
                <a:cubicBezTo>
                  <a:pt x="0" y="101"/>
                  <a:pt x="0" y="101"/>
                  <a:pt x="0" y="101"/>
                </a:cubicBezTo>
                <a:cubicBezTo>
                  <a:pt x="27" y="108"/>
                  <a:pt x="54" y="101"/>
                  <a:pt x="75" y="101"/>
                </a:cubicBezTo>
                <a:cubicBezTo>
                  <a:pt x="115" y="87"/>
                  <a:pt x="135" y="60"/>
                  <a:pt x="149" y="27"/>
                </a:cubicBezTo>
                <a:cubicBezTo>
                  <a:pt x="122" y="20"/>
                  <a:pt x="95" y="13"/>
                  <a:pt x="75" y="6"/>
                </a:cubicBezTo>
                <a:cubicBezTo>
                  <a:pt x="48" y="0"/>
                  <a:pt x="21" y="0"/>
                  <a:pt x="0" y="2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82" name="Freeform 770"/>
          <p:cNvSpPr>
            <a:spLocks noChangeArrowheads="1"/>
          </p:cNvSpPr>
          <p:nvPr/>
        </p:nvSpPr>
        <p:spPr bwMode="auto">
          <a:xfrm>
            <a:off x="10626725" y="3391694"/>
            <a:ext cx="40482" cy="31750"/>
          </a:xfrm>
          <a:custGeom>
            <a:avLst/>
            <a:gdLst>
              <a:gd name="T0" fmla="*/ 41695 w 156"/>
              <a:gd name="T1" fmla="*/ 0 h 122"/>
              <a:gd name="T2" fmla="*/ 41695 w 156"/>
              <a:gd name="T3" fmla="*/ 0 h 122"/>
              <a:gd name="T4" fmla="*/ 41695 w 156"/>
              <a:gd name="T5" fmla="*/ 63718 h 122"/>
              <a:gd name="T6" fmla="*/ 51990 w 156"/>
              <a:gd name="T7" fmla="*/ 63718 h 122"/>
              <a:gd name="T8" fmla="*/ 41695 w 156"/>
              <a:gd name="T9" fmla="*/ 0 h 12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6" h="122">
                <a:moveTo>
                  <a:pt x="81" y="0"/>
                </a:moveTo>
                <a:lnTo>
                  <a:pt x="81" y="0"/>
                </a:lnTo>
                <a:cubicBezTo>
                  <a:pt x="40" y="34"/>
                  <a:pt x="0" y="115"/>
                  <a:pt x="81" y="121"/>
                </a:cubicBezTo>
                <a:cubicBezTo>
                  <a:pt x="87" y="121"/>
                  <a:pt x="94" y="121"/>
                  <a:pt x="101" y="121"/>
                </a:cubicBezTo>
                <a:cubicBezTo>
                  <a:pt x="114" y="67"/>
                  <a:pt x="155" y="13"/>
                  <a:pt x="81"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83" name="Freeform 771"/>
          <p:cNvSpPr>
            <a:spLocks noChangeArrowheads="1"/>
          </p:cNvSpPr>
          <p:nvPr/>
        </p:nvSpPr>
        <p:spPr bwMode="auto">
          <a:xfrm>
            <a:off x="10426700" y="3281363"/>
            <a:ext cx="73819" cy="73025"/>
          </a:xfrm>
          <a:custGeom>
            <a:avLst/>
            <a:gdLst>
              <a:gd name="T0" fmla="*/ 41880 w 284"/>
              <a:gd name="T1" fmla="*/ 139609 h 284"/>
              <a:gd name="T2" fmla="*/ 41880 w 284"/>
              <a:gd name="T3" fmla="*/ 139609 h 284"/>
              <a:gd name="T4" fmla="*/ 80140 w 284"/>
              <a:gd name="T5" fmla="*/ 139609 h 284"/>
              <a:gd name="T6" fmla="*/ 132360 w 284"/>
              <a:gd name="T7" fmla="*/ 118409 h 284"/>
              <a:gd name="T8" fmla="*/ 146320 w 284"/>
              <a:gd name="T9" fmla="*/ 114790 h 284"/>
              <a:gd name="T10" fmla="*/ 132360 w 284"/>
              <a:gd name="T11" fmla="*/ 86868 h 284"/>
              <a:gd name="T12" fmla="*/ 94100 w 284"/>
              <a:gd name="T13" fmla="*/ 0 h 284"/>
              <a:gd name="T14" fmla="*/ 80140 w 284"/>
              <a:gd name="T15" fmla="*/ 0 h 284"/>
              <a:gd name="T16" fmla="*/ 41880 w 284"/>
              <a:gd name="T17" fmla="*/ 10341 h 284"/>
              <a:gd name="T18" fmla="*/ 3619 w 284"/>
              <a:gd name="T19" fmla="*/ 100829 h 284"/>
              <a:gd name="T20" fmla="*/ 41880 w 284"/>
              <a:gd name="T21" fmla="*/ 97726 h 284"/>
              <a:gd name="T22" fmla="*/ 41880 w 284"/>
              <a:gd name="T23" fmla="*/ 139609 h 28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84" h="284">
                <a:moveTo>
                  <a:pt x="81" y="270"/>
                </a:moveTo>
                <a:lnTo>
                  <a:pt x="81" y="270"/>
                </a:lnTo>
                <a:cubicBezTo>
                  <a:pt x="115" y="276"/>
                  <a:pt x="142" y="276"/>
                  <a:pt x="155" y="270"/>
                </a:cubicBezTo>
                <a:cubicBezTo>
                  <a:pt x="196" y="263"/>
                  <a:pt x="216" y="236"/>
                  <a:pt x="256" y="229"/>
                </a:cubicBezTo>
                <a:cubicBezTo>
                  <a:pt x="263" y="222"/>
                  <a:pt x="270" y="222"/>
                  <a:pt x="283" y="222"/>
                </a:cubicBezTo>
                <a:cubicBezTo>
                  <a:pt x="270" y="202"/>
                  <a:pt x="263" y="189"/>
                  <a:pt x="256" y="168"/>
                </a:cubicBezTo>
                <a:cubicBezTo>
                  <a:pt x="223" y="108"/>
                  <a:pt x="223" y="74"/>
                  <a:pt x="182" y="0"/>
                </a:cubicBezTo>
                <a:cubicBezTo>
                  <a:pt x="175" y="0"/>
                  <a:pt x="169" y="0"/>
                  <a:pt x="155" y="0"/>
                </a:cubicBezTo>
                <a:cubicBezTo>
                  <a:pt x="128" y="0"/>
                  <a:pt x="101" y="6"/>
                  <a:pt x="81" y="20"/>
                </a:cubicBezTo>
                <a:cubicBezTo>
                  <a:pt x="27" y="47"/>
                  <a:pt x="0" y="108"/>
                  <a:pt x="7" y="195"/>
                </a:cubicBezTo>
                <a:cubicBezTo>
                  <a:pt x="27" y="175"/>
                  <a:pt x="54" y="182"/>
                  <a:pt x="81" y="189"/>
                </a:cubicBezTo>
                <a:cubicBezTo>
                  <a:pt x="128" y="216"/>
                  <a:pt x="169" y="283"/>
                  <a:pt x="81" y="27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84" name="Freeform 772"/>
          <p:cNvSpPr>
            <a:spLocks noChangeArrowheads="1"/>
          </p:cNvSpPr>
          <p:nvPr/>
        </p:nvSpPr>
        <p:spPr bwMode="auto">
          <a:xfrm>
            <a:off x="10344150" y="3623469"/>
            <a:ext cx="69057" cy="57944"/>
          </a:xfrm>
          <a:custGeom>
            <a:avLst/>
            <a:gdLst>
              <a:gd name="T0" fmla="*/ 0 w 265"/>
              <a:gd name="T1" fmla="*/ 38658 h 224"/>
              <a:gd name="T2" fmla="*/ 0 w 265"/>
              <a:gd name="T3" fmla="*/ 38658 h 224"/>
              <a:gd name="T4" fmla="*/ 38441 w 265"/>
              <a:gd name="T5" fmla="*/ 56419 h 224"/>
              <a:gd name="T6" fmla="*/ 81038 w 265"/>
              <a:gd name="T7" fmla="*/ 112839 h 224"/>
              <a:gd name="T8" fmla="*/ 87791 w 265"/>
              <a:gd name="T9" fmla="*/ 116496 h 224"/>
              <a:gd name="T10" fmla="*/ 98180 w 265"/>
              <a:gd name="T11" fmla="*/ 116496 h 224"/>
              <a:gd name="T12" fmla="*/ 119478 w 265"/>
              <a:gd name="T13" fmla="*/ 116496 h 224"/>
              <a:gd name="T14" fmla="*/ 98180 w 265"/>
              <a:gd name="T15" fmla="*/ 14105 h 224"/>
              <a:gd name="T16" fmla="*/ 87791 w 265"/>
              <a:gd name="T17" fmla="*/ 7314 h 224"/>
              <a:gd name="T18" fmla="*/ 81038 w 265"/>
              <a:gd name="T19" fmla="*/ 0 h 224"/>
              <a:gd name="T20" fmla="*/ 77401 w 265"/>
              <a:gd name="T21" fmla="*/ 0 h 224"/>
              <a:gd name="T22" fmla="*/ 38441 w 265"/>
              <a:gd name="T23" fmla="*/ 24553 h 224"/>
              <a:gd name="T24" fmla="*/ 0 w 265"/>
              <a:gd name="T25" fmla="*/ 38658 h 22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65" h="224">
                <a:moveTo>
                  <a:pt x="0" y="74"/>
                </a:moveTo>
                <a:lnTo>
                  <a:pt x="0" y="74"/>
                </a:lnTo>
                <a:cubicBezTo>
                  <a:pt x="41" y="81"/>
                  <a:pt x="61" y="95"/>
                  <a:pt x="74" y="108"/>
                </a:cubicBezTo>
                <a:cubicBezTo>
                  <a:pt x="95" y="149"/>
                  <a:pt x="88" y="203"/>
                  <a:pt x="156" y="216"/>
                </a:cubicBezTo>
                <a:cubicBezTo>
                  <a:pt x="162" y="216"/>
                  <a:pt x="162" y="223"/>
                  <a:pt x="169" y="223"/>
                </a:cubicBezTo>
                <a:cubicBezTo>
                  <a:pt x="176" y="223"/>
                  <a:pt x="183" y="223"/>
                  <a:pt x="189" y="223"/>
                </a:cubicBezTo>
                <a:cubicBezTo>
                  <a:pt x="203" y="223"/>
                  <a:pt x="210" y="223"/>
                  <a:pt x="230" y="223"/>
                </a:cubicBezTo>
                <a:cubicBezTo>
                  <a:pt x="264" y="115"/>
                  <a:pt x="250" y="81"/>
                  <a:pt x="189" y="27"/>
                </a:cubicBezTo>
                <a:cubicBezTo>
                  <a:pt x="183" y="20"/>
                  <a:pt x="176" y="20"/>
                  <a:pt x="169" y="14"/>
                </a:cubicBezTo>
                <a:cubicBezTo>
                  <a:pt x="162" y="7"/>
                  <a:pt x="162" y="7"/>
                  <a:pt x="156" y="0"/>
                </a:cubicBezTo>
                <a:cubicBezTo>
                  <a:pt x="149" y="0"/>
                  <a:pt x="149" y="0"/>
                  <a:pt x="149" y="0"/>
                </a:cubicBezTo>
                <a:cubicBezTo>
                  <a:pt x="162" y="47"/>
                  <a:pt x="115" y="47"/>
                  <a:pt x="74" y="47"/>
                </a:cubicBezTo>
                <a:cubicBezTo>
                  <a:pt x="41" y="47"/>
                  <a:pt x="7" y="47"/>
                  <a:pt x="0" y="7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85" name="Freeform 773"/>
          <p:cNvSpPr>
            <a:spLocks noChangeArrowheads="1"/>
          </p:cNvSpPr>
          <p:nvPr/>
        </p:nvSpPr>
        <p:spPr bwMode="auto">
          <a:xfrm>
            <a:off x="9802019" y="3609182"/>
            <a:ext cx="26194" cy="51594"/>
          </a:xfrm>
          <a:custGeom>
            <a:avLst/>
            <a:gdLst>
              <a:gd name="T0" fmla="*/ 13969 w 102"/>
              <a:gd name="T1" fmla="*/ 3669 h 197"/>
              <a:gd name="T2" fmla="*/ 13969 w 102"/>
              <a:gd name="T3" fmla="*/ 3669 h 197"/>
              <a:gd name="T4" fmla="*/ 0 w 102"/>
              <a:gd name="T5" fmla="*/ 0 h 197"/>
              <a:gd name="T6" fmla="*/ 13969 w 102"/>
              <a:gd name="T7" fmla="*/ 46123 h 197"/>
              <a:gd name="T8" fmla="*/ 34663 w 102"/>
              <a:gd name="T9" fmla="*/ 84908 h 197"/>
              <a:gd name="T10" fmla="*/ 52253 w 102"/>
              <a:gd name="T11" fmla="*/ 102728 h 197"/>
              <a:gd name="T12" fmla="*/ 34663 w 102"/>
              <a:gd name="T13" fmla="*/ 35640 h 197"/>
              <a:gd name="T14" fmla="*/ 13969 w 102"/>
              <a:gd name="T15" fmla="*/ 3669 h 19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2" h="197">
                <a:moveTo>
                  <a:pt x="27" y="7"/>
                </a:moveTo>
                <a:lnTo>
                  <a:pt x="27" y="7"/>
                </a:lnTo>
                <a:cubicBezTo>
                  <a:pt x="13" y="7"/>
                  <a:pt x="7" y="0"/>
                  <a:pt x="0" y="0"/>
                </a:cubicBezTo>
                <a:cubicBezTo>
                  <a:pt x="7" y="27"/>
                  <a:pt x="13" y="61"/>
                  <a:pt x="27" y="88"/>
                </a:cubicBezTo>
                <a:cubicBezTo>
                  <a:pt x="34" y="115"/>
                  <a:pt x="47" y="142"/>
                  <a:pt x="67" y="162"/>
                </a:cubicBezTo>
                <a:cubicBezTo>
                  <a:pt x="74" y="176"/>
                  <a:pt x="88" y="183"/>
                  <a:pt x="101" y="196"/>
                </a:cubicBezTo>
                <a:cubicBezTo>
                  <a:pt x="94" y="142"/>
                  <a:pt x="81" y="101"/>
                  <a:pt x="67" y="68"/>
                </a:cubicBezTo>
                <a:cubicBezTo>
                  <a:pt x="54" y="41"/>
                  <a:pt x="40" y="20"/>
                  <a:pt x="27" y="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86" name="Freeform 774"/>
          <p:cNvSpPr>
            <a:spLocks noChangeArrowheads="1"/>
          </p:cNvSpPr>
          <p:nvPr/>
        </p:nvSpPr>
        <p:spPr bwMode="auto">
          <a:xfrm>
            <a:off x="10556875" y="3059907"/>
            <a:ext cx="29369" cy="19844"/>
          </a:xfrm>
          <a:custGeom>
            <a:avLst/>
            <a:gdLst>
              <a:gd name="T0" fmla="*/ 21084 w 116"/>
              <a:gd name="T1" fmla="*/ 3121 h 75"/>
              <a:gd name="T2" fmla="*/ 21084 w 116"/>
              <a:gd name="T3" fmla="*/ 3121 h 75"/>
              <a:gd name="T4" fmla="*/ 7200 w 116"/>
              <a:gd name="T5" fmla="*/ 0 h 75"/>
              <a:gd name="T6" fmla="*/ 21084 w 116"/>
              <a:gd name="T7" fmla="*/ 38487 h 75"/>
              <a:gd name="T8" fmla="*/ 34969 w 116"/>
              <a:gd name="T9" fmla="*/ 38487 h 75"/>
              <a:gd name="T10" fmla="*/ 59139 w 116"/>
              <a:gd name="T11" fmla="*/ 38487 h 75"/>
              <a:gd name="T12" fmla="*/ 34969 w 116"/>
              <a:gd name="T13" fmla="*/ 6761 h 75"/>
              <a:gd name="T14" fmla="*/ 21084 w 116"/>
              <a:gd name="T15" fmla="*/ 3121 h 7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16" h="75">
                <a:moveTo>
                  <a:pt x="41" y="6"/>
                </a:moveTo>
                <a:lnTo>
                  <a:pt x="41" y="6"/>
                </a:lnTo>
                <a:cubicBezTo>
                  <a:pt x="27" y="0"/>
                  <a:pt x="21" y="0"/>
                  <a:pt x="14" y="0"/>
                </a:cubicBezTo>
                <a:cubicBezTo>
                  <a:pt x="0" y="47"/>
                  <a:pt x="14" y="67"/>
                  <a:pt x="41" y="74"/>
                </a:cubicBezTo>
                <a:cubicBezTo>
                  <a:pt x="48" y="74"/>
                  <a:pt x="61" y="74"/>
                  <a:pt x="68" y="74"/>
                </a:cubicBezTo>
                <a:cubicBezTo>
                  <a:pt x="81" y="74"/>
                  <a:pt x="102" y="74"/>
                  <a:pt x="115" y="74"/>
                </a:cubicBezTo>
                <a:cubicBezTo>
                  <a:pt x="115" y="33"/>
                  <a:pt x="95" y="20"/>
                  <a:pt x="68" y="13"/>
                </a:cubicBezTo>
                <a:cubicBezTo>
                  <a:pt x="61" y="6"/>
                  <a:pt x="48" y="6"/>
                  <a:pt x="41" y="6"/>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87" name="Freeform 775"/>
          <p:cNvSpPr>
            <a:spLocks noChangeArrowheads="1"/>
          </p:cNvSpPr>
          <p:nvPr/>
        </p:nvSpPr>
        <p:spPr bwMode="auto">
          <a:xfrm>
            <a:off x="10587832" y="3063082"/>
            <a:ext cx="33338" cy="59531"/>
          </a:xfrm>
          <a:custGeom>
            <a:avLst/>
            <a:gdLst>
              <a:gd name="T0" fmla="*/ 0 w 129"/>
              <a:gd name="T1" fmla="*/ 118797 h 231"/>
              <a:gd name="T2" fmla="*/ 0 w 129"/>
              <a:gd name="T3" fmla="*/ 118797 h 231"/>
              <a:gd name="T4" fmla="*/ 6705 w 129"/>
              <a:gd name="T5" fmla="*/ 118797 h 231"/>
              <a:gd name="T6" fmla="*/ 27852 w 129"/>
              <a:gd name="T7" fmla="*/ 107951 h 231"/>
              <a:gd name="T8" fmla="*/ 66020 w 129"/>
              <a:gd name="T9" fmla="*/ 55783 h 231"/>
              <a:gd name="T10" fmla="*/ 27852 w 129"/>
              <a:gd name="T11" fmla="*/ 3616 h 231"/>
              <a:gd name="T12" fmla="*/ 13926 w 129"/>
              <a:gd name="T13" fmla="*/ 3616 h 231"/>
              <a:gd name="T14" fmla="*/ 6705 w 129"/>
              <a:gd name="T15" fmla="*/ 97621 h 231"/>
              <a:gd name="T16" fmla="*/ 0 w 129"/>
              <a:gd name="T17" fmla="*/ 118797 h 23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9" h="231">
                <a:moveTo>
                  <a:pt x="0" y="230"/>
                </a:moveTo>
                <a:lnTo>
                  <a:pt x="0" y="230"/>
                </a:lnTo>
                <a:cubicBezTo>
                  <a:pt x="7" y="230"/>
                  <a:pt x="7" y="230"/>
                  <a:pt x="13" y="230"/>
                </a:cubicBezTo>
                <a:cubicBezTo>
                  <a:pt x="34" y="230"/>
                  <a:pt x="47" y="223"/>
                  <a:pt x="54" y="209"/>
                </a:cubicBezTo>
                <a:cubicBezTo>
                  <a:pt x="88" y="182"/>
                  <a:pt x="94" y="128"/>
                  <a:pt x="128" y="108"/>
                </a:cubicBezTo>
                <a:cubicBezTo>
                  <a:pt x="61" y="115"/>
                  <a:pt x="101" y="20"/>
                  <a:pt x="54" y="7"/>
                </a:cubicBezTo>
                <a:cubicBezTo>
                  <a:pt x="47" y="0"/>
                  <a:pt x="40" y="0"/>
                  <a:pt x="27" y="7"/>
                </a:cubicBezTo>
                <a:cubicBezTo>
                  <a:pt x="67" y="81"/>
                  <a:pt x="34" y="128"/>
                  <a:pt x="13" y="189"/>
                </a:cubicBezTo>
                <a:cubicBezTo>
                  <a:pt x="7" y="203"/>
                  <a:pt x="7" y="216"/>
                  <a:pt x="0" y="23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88" name="Freeform 776"/>
          <p:cNvSpPr>
            <a:spLocks noChangeArrowheads="1"/>
          </p:cNvSpPr>
          <p:nvPr/>
        </p:nvSpPr>
        <p:spPr bwMode="auto">
          <a:xfrm>
            <a:off x="10513219" y="3074988"/>
            <a:ext cx="66675" cy="47625"/>
          </a:xfrm>
          <a:custGeom>
            <a:avLst/>
            <a:gdLst>
              <a:gd name="T0" fmla="*/ 52297 w 257"/>
              <a:gd name="T1" fmla="*/ 0 h 184"/>
              <a:gd name="T2" fmla="*/ 52297 w 257"/>
              <a:gd name="T3" fmla="*/ 0 h 184"/>
              <a:gd name="T4" fmla="*/ 27961 w 257"/>
              <a:gd name="T5" fmla="*/ 53422 h 184"/>
              <a:gd name="T6" fmla="*/ 3107 w 257"/>
              <a:gd name="T7" fmla="*/ 46090 h 184"/>
              <a:gd name="T8" fmla="*/ 0 w 257"/>
              <a:gd name="T9" fmla="*/ 53422 h 184"/>
              <a:gd name="T10" fmla="*/ 3107 w 257"/>
              <a:gd name="T11" fmla="*/ 53422 h 184"/>
              <a:gd name="T12" fmla="*/ 13980 w 257"/>
              <a:gd name="T13" fmla="*/ 92179 h 184"/>
              <a:gd name="T14" fmla="*/ 62653 w 257"/>
              <a:gd name="T15" fmla="*/ 88513 h 184"/>
              <a:gd name="T16" fmla="*/ 108218 w 257"/>
              <a:gd name="T17" fmla="*/ 81704 h 184"/>
              <a:gd name="T18" fmla="*/ 122198 w 257"/>
              <a:gd name="T19" fmla="*/ 70706 h 184"/>
              <a:gd name="T20" fmla="*/ 132554 w 257"/>
              <a:gd name="T21" fmla="*/ 63897 h 184"/>
              <a:gd name="T22" fmla="*/ 122198 w 257"/>
              <a:gd name="T23" fmla="*/ 56564 h 184"/>
              <a:gd name="T24" fmla="*/ 108218 w 257"/>
              <a:gd name="T25" fmla="*/ 39281 h 184"/>
              <a:gd name="T26" fmla="*/ 62653 w 257"/>
              <a:gd name="T27" fmla="*/ 10999 h 184"/>
              <a:gd name="T28" fmla="*/ 52297 w 257"/>
              <a:gd name="T29" fmla="*/ 0 h 18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57" h="184">
                <a:moveTo>
                  <a:pt x="101" y="0"/>
                </a:moveTo>
                <a:lnTo>
                  <a:pt x="101" y="0"/>
                </a:lnTo>
                <a:cubicBezTo>
                  <a:pt x="67" y="14"/>
                  <a:pt x="101" y="95"/>
                  <a:pt x="54" y="102"/>
                </a:cubicBezTo>
                <a:cubicBezTo>
                  <a:pt x="54" y="81"/>
                  <a:pt x="20" y="68"/>
                  <a:pt x="6" y="88"/>
                </a:cubicBezTo>
                <a:cubicBezTo>
                  <a:pt x="6" y="95"/>
                  <a:pt x="6" y="95"/>
                  <a:pt x="0" y="102"/>
                </a:cubicBezTo>
                <a:cubicBezTo>
                  <a:pt x="6" y="102"/>
                  <a:pt x="6" y="102"/>
                  <a:pt x="6" y="102"/>
                </a:cubicBezTo>
                <a:cubicBezTo>
                  <a:pt x="33" y="108"/>
                  <a:pt x="27" y="142"/>
                  <a:pt x="27" y="176"/>
                </a:cubicBezTo>
                <a:cubicBezTo>
                  <a:pt x="74" y="169"/>
                  <a:pt x="101" y="169"/>
                  <a:pt x="121" y="169"/>
                </a:cubicBezTo>
                <a:cubicBezTo>
                  <a:pt x="168" y="169"/>
                  <a:pt x="175" y="183"/>
                  <a:pt x="209" y="156"/>
                </a:cubicBezTo>
                <a:cubicBezTo>
                  <a:pt x="216" y="156"/>
                  <a:pt x="229" y="142"/>
                  <a:pt x="236" y="135"/>
                </a:cubicBezTo>
                <a:cubicBezTo>
                  <a:pt x="243" y="129"/>
                  <a:pt x="249" y="129"/>
                  <a:pt x="256" y="122"/>
                </a:cubicBezTo>
                <a:cubicBezTo>
                  <a:pt x="249" y="115"/>
                  <a:pt x="243" y="115"/>
                  <a:pt x="236" y="108"/>
                </a:cubicBezTo>
                <a:cubicBezTo>
                  <a:pt x="229" y="95"/>
                  <a:pt x="216" y="81"/>
                  <a:pt x="209" y="75"/>
                </a:cubicBezTo>
                <a:cubicBezTo>
                  <a:pt x="175" y="48"/>
                  <a:pt x="168" y="68"/>
                  <a:pt x="121" y="21"/>
                </a:cubicBezTo>
                <a:cubicBezTo>
                  <a:pt x="114" y="14"/>
                  <a:pt x="108" y="7"/>
                  <a:pt x="101"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89" name="Freeform 777"/>
          <p:cNvSpPr>
            <a:spLocks noChangeArrowheads="1"/>
          </p:cNvSpPr>
          <p:nvPr/>
        </p:nvSpPr>
        <p:spPr bwMode="auto">
          <a:xfrm>
            <a:off x="10621963" y="2974975"/>
            <a:ext cx="48419" cy="108744"/>
          </a:xfrm>
          <a:custGeom>
            <a:avLst/>
            <a:gdLst>
              <a:gd name="T0" fmla="*/ 0 w 184"/>
              <a:gd name="T1" fmla="*/ 154660 h 420"/>
              <a:gd name="T2" fmla="*/ 0 w 184"/>
              <a:gd name="T3" fmla="*/ 154660 h 420"/>
              <a:gd name="T4" fmla="*/ 7332 w 184"/>
              <a:gd name="T5" fmla="*/ 151027 h 420"/>
              <a:gd name="T6" fmla="*/ 39278 w 184"/>
              <a:gd name="T7" fmla="*/ 217458 h 420"/>
              <a:gd name="T8" fmla="*/ 53419 w 184"/>
              <a:gd name="T9" fmla="*/ 207078 h 420"/>
              <a:gd name="T10" fmla="*/ 53419 w 184"/>
              <a:gd name="T11" fmla="*/ 73697 h 420"/>
              <a:gd name="T12" fmla="*/ 53419 w 184"/>
              <a:gd name="T13" fmla="*/ 49304 h 420"/>
              <a:gd name="T14" fmla="*/ 63893 w 184"/>
              <a:gd name="T15" fmla="*/ 0 h 420"/>
              <a:gd name="T16" fmla="*/ 53419 w 184"/>
              <a:gd name="T17" fmla="*/ 0 h 420"/>
              <a:gd name="T18" fmla="*/ 14140 w 184"/>
              <a:gd name="T19" fmla="*/ 24912 h 420"/>
              <a:gd name="T20" fmla="*/ 7332 w 184"/>
              <a:gd name="T21" fmla="*/ 137014 h 420"/>
              <a:gd name="T22" fmla="*/ 0 w 184"/>
              <a:gd name="T23" fmla="*/ 154660 h 42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84" h="420">
                <a:moveTo>
                  <a:pt x="0" y="298"/>
                </a:moveTo>
                <a:lnTo>
                  <a:pt x="0" y="298"/>
                </a:lnTo>
                <a:cubicBezTo>
                  <a:pt x="7" y="291"/>
                  <a:pt x="14" y="291"/>
                  <a:pt x="14" y="291"/>
                </a:cubicBezTo>
                <a:cubicBezTo>
                  <a:pt x="95" y="277"/>
                  <a:pt x="75" y="358"/>
                  <a:pt x="75" y="419"/>
                </a:cubicBezTo>
                <a:cubicBezTo>
                  <a:pt x="81" y="412"/>
                  <a:pt x="95" y="406"/>
                  <a:pt x="102" y="399"/>
                </a:cubicBezTo>
                <a:cubicBezTo>
                  <a:pt x="183" y="338"/>
                  <a:pt x="108" y="257"/>
                  <a:pt x="102" y="142"/>
                </a:cubicBezTo>
                <a:cubicBezTo>
                  <a:pt x="102" y="129"/>
                  <a:pt x="102" y="109"/>
                  <a:pt x="102" y="95"/>
                </a:cubicBezTo>
                <a:cubicBezTo>
                  <a:pt x="102" y="68"/>
                  <a:pt x="108" y="34"/>
                  <a:pt x="122" y="0"/>
                </a:cubicBezTo>
                <a:cubicBezTo>
                  <a:pt x="115" y="0"/>
                  <a:pt x="108" y="0"/>
                  <a:pt x="102" y="0"/>
                </a:cubicBezTo>
                <a:cubicBezTo>
                  <a:pt x="54" y="0"/>
                  <a:pt x="27" y="14"/>
                  <a:pt x="27" y="48"/>
                </a:cubicBezTo>
                <a:cubicBezTo>
                  <a:pt x="122" y="109"/>
                  <a:pt x="54" y="190"/>
                  <a:pt x="14" y="264"/>
                </a:cubicBezTo>
                <a:cubicBezTo>
                  <a:pt x="7" y="271"/>
                  <a:pt x="0" y="284"/>
                  <a:pt x="0" y="29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90" name="Freeform 778"/>
          <p:cNvSpPr>
            <a:spLocks noChangeArrowheads="1"/>
          </p:cNvSpPr>
          <p:nvPr/>
        </p:nvSpPr>
        <p:spPr bwMode="auto">
          <a:xfrm>
            <a:off x="10528300" y="3344069"/>
            <a:ext cx="33338" cy="33338"/>
          </a:xfrm>
          <a:custGeom>
            <a:avLst/>
            <a:gdLst>
              <a:gd name="T0" fmla="*/ 34803 w 130"/>
              <a:gd name="T1" fmla="*/ 0 h 129"/>
              <a:gd name="T2" fmla="*/ 34803 w 130"/>
              <a:gd name="T3" fmla="*/ 0 h 129"/>
              <a:gd name="T4" fmla="*/ 31221 w 130"/>
              <a:gd name="T5" fmla="*/ 3095 h 129"/>
              <a:gd name="T6" fmla="*/ 10748 w 130"/>
              <a:gd name="T7" fmla="*/ 66025 h 129"/>
              <a:gd name="T8" fmla="*/ 31221 w 130"/>
              <a:gd name="T9" fmla="*/ 66025 h 129"/>
              <a:gd name="T10" fmla="*/ 34803 w 130"/>
              <a:gd name="T11" fmla="*/ 0 h 12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30" h="129">
                <a:moveTo>
                  <a:pt x="68" y="0"/>
                </a:moveTo>
                <a:lnTo>
                  <a:pt x="68" y="0"/>
                </a:lnTo>
                <a:cubicBezTo>
                  <a:pt x="68" y="6"/>
                  <a:pt x="61" y="6"/>
                  <a:pt x="61" y="6"/>
                </a:cubicBezTo>
                <a:cubicBezTo>
                  <a:pt x="34" y="33"/>
                  <a:pt x="0" y="54"/>
                  <a:pt x="21" y="128"/>
                </a:cubicBezTo>
                <a:cubicBezTo>
                  <a:pt x="34" y="128"/>
                  <a:pt x="48" y="128"/>
                  <a:pt x="61" y="128"/>
                </a:cubicBezTo>
                <a:cubicBezTo>
                  <a:pt x="129" y="108"/>
                  <a:pt x="122" y="27"/>
                  <a:pt x="68"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91" name="Freeform 779"/>
          <p:cNvSpPr>
            <a:spLocks noChangeArrowheads="1"/>
          </p:cNvSpPr>
          <p:nvPr/>
        </p:nvSpPr>
        <p:spPr bwMode="auto">
          <a:xfrm>
            <a:off x="10541000" y="3371057"/>
            <a:ext cx="26194" cy="45244"/>
          </a:xfrm>
          <a:custGeom>
            <a:avLst/>
            <a:gdLst>
              <a:gd name="T0" fmla="*/ 52253 w 102"/>
              <a:gd name="T1" fmla="*/ 56319 h 176"/>
              <a:gd name="T2" fmla="*/ 52253 w 102"/>
              <a:gd name="T3" fmla="*/ 56319 h 176"/>
              <a:gd name="T4" fmla="*/ 6726 w 102"/>
              <a:gd name="T5" fmla="*/ 28159 h 176"/>
              <a:gd name="T6" fmla="*/ 0 w 102"/>
              <a:gd name="T7" fmla="*/ 42239 h 176"/>
              <a:gd name="T8" fmla="*/ 6726 w 102"/>
              <a:gd name="T9" fmla="*/ 45890 h 176"/>
              <a:gd name="T10" fmla="*/ 52253 w 102"/>
              <a:gd name="T11" fmla="*/ 56319 h 17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2" h="176">
                <a:moveTo>
                  <a:pt x="101" y="108"/>
                </a:moveTo>
                <a:lnTo>
                  <a:pt x="101" y="108"/>
                </a:lnTo>
                <a:cubicBezTo>
                  <a:pt x="101" y="88"/>
                  <a:pt x="54" y="0"/>
                  <a:pt x="13" y="54"/>
                </a:cubicBezTo>
                <a:cubicBezTo>
                  <a:pt x="6" y="61"/>
                  <a:pt x="0" y="74"/>
                  <a:pt x="0" y="81"/>
                </a:cubicBezTo>
                <a:cubicBezTo>
                  <a:pt x="0" y="81"/>
                  <a:pt x="6" y="88"/>
                  <a:pt x="13" y="88"/>
                </a:cubicBezTo>
                <a:cubicBezTo>
                  <a:pt x="40" y="108"/>
                  <a:pt x="74" y="175"/>
                  <a:pt x="101" y="10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92" name="Freeform 780"/>
          <p:cNvSpPr>
            <a:spLocks noChangeArrowheads="1"/>
          </p:cNvSpPr>
          <p:nvPr/>
        </p:nvSpPr>
        <p:spPr bwMode="auto">
          <a:xfrm>
            <a:off x="10575925" y="3364707"/>
            <a:ext cx="46038" cy="53181"/>
          </a:xfrm>
          <a:custGeom>
            <a:avLst/>
            <a:gdLst>
              <a:gd name="T0" fmla="*/ 31287 w 176"/>
              <a:gd name="T1" fmla="*/ 20797 h 203"/>
              <a:gd name="T2" fmla="*/ 31287 w 176"/>
              <a:gd name="T3" fmla="*/ 20797 h 203"/>
              <a:gd name="T4" fmla="*/ 0 w 176"/>
              <a:gd name="T5" fmla="*/ 0 h 203"/>
              <a:gd name="T6" fmla="*/ 31287 w 176"/>
              <a:gd name="T7" fmla="*/ 66551 h 203"/>
              <a:gd name="T8" fmla="*/ 52666 w 176"/>
              <a:gd name="T9" fmla="*/ 84229 h 203"/>
              <a:gd name="T10" fmla="*/ 91253 w 176"/>
              <a:gd name="T11" fmla="*/ 105026 h 203"/>
              <a:gd name="T12" fmla="*/ 52666 w 176"/>
              <a:gd name="T13" fmla="*/ 38475 h 203"/>
              <a:gd name="T14" fmla="*/ 31287 w 176"/>
              <a:gd name="T15" fmla="*/ 20797 h 20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76" h="203">
                <a:moveTo>
                  <a:pt x="60" y="40"/>
                </a:moveTo>
                <a:lnTo>
                  <a:pt x="60" y="40"/>
                </a:lnTo>
                <a:cubicBezTo>
                  <a:pt x="40" y="27"/>
                  <a:pt x="20" y="13"/>
                  <a:pt x="0" y="0"/>
                </a:cubicBezTo>
                <a:cubicBezTo>
                  <a:pt x="0" y="60"/>
                  <a:pt x="27" y="101"/>
                  <a:pt x="60" y="128"/>
                </a:cubicBezTo>
                <a:cubicBezTo>
                  <a:pt x="74" y="141"/>
                  <a:pt x="87" y="148"/>
                  <a:pt x="101" y="162"/>
                </a:cubicBezTo>
                <a:cubicBezTo>
                  <a:pt x="128" y="175"/>
                  <a:pt x="148" y="189"/>
                  <a:pt x="175" y="202"/>
                </a:cubicBezTo>
                <a:cubicBezTo>
                  <a:pt x="162" y="148"/>
                  <a:pt x="135" y="108"/>
                  <a:pt x="101" y="74"/>
                </a:cubicBezTo>
                <a:cubicBezTo>
                  <a:pt x="87" y="60"/>
                  <a:pt x="74" y="47"/>
                  <a:pt x="60" y="4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93" name="Freeform 781"/>
          <p:cNvSpPr>
            <a:spLocks noChangeArrowheads="1"/>
          </p:cNvSpPr>
          <p:nvPr/>
        </p:nvSpPr>
        <p:spPr bwMode="auto">
          <a:xfrm>
            <a:off x="10537032" y="2882107"/>
            <a:ext cx="46831" cy="46038"/>
          </a:xfrm>
          <a:custGeom>
            <a:avLst/>
            <a:gdLst>
              <a:gd name="T0" fmla="*/ 31356 w 183"/>
              <a:gd name="T1" fmla="*/ 91258 h 176"/>
              <a:gd name="T2" fmla="*/ 31356 w 183"/>
              <a:gd name="T3" fmla="*/ 91258 h 176"/>
              <a:gd name="T4" fmla="*/ 59114 w 183"/>
              <a:gd name="T5" fmla="*/ 77178 h 176"/>
              <a:gd name="T6" fmla="*/ 72993 w 183"/>
              <a:gd name="T7" fmla="*/ 63098 h 176"/>
              <a:gd name="T8" fmla="*/ 93554 w 183"/>
              <a:gd name="T9" fmla="*/ 28159 h 176"/>
              <a:gd name="T10" fmla="*/ 72993 w 183"/>
              <a:gd name="T11" fmla="*/ 17209 h 176"/>
              <a:gd name="T12" fmla="*/ 59114 w 183"/>
              <a:gd name="T13" fmla="*/ 6779 h 176"/>
              <a:gd name="T14" fmla="*/ 17477 w 183"/>
              <a:gd name="T15" fmla="*/ 3129 h 176"/>
              <a:gd name="T16" fmla="*/ 31356 w 183"/>
              <a:gd name="T17" fmla="*/ 91258 h 17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83" h="176">
                <a:moveTo>
                  <a:pt x="61" y="175"/>
                </a:moveTo>
                <a:lnTo>
                  <a:pt x="61" y="175"/>
                </a:lnTo>
                <a:cubicBezTo>
                  <a:pt x="74" y="168"/>
                  <a:pt x="95" y="155"/>
                  <a:pt x="115" y="148"/>
                </a:cubicBezTo>
                <a:cubicBezTo>
                  <a:pt x="122" y="141"/>
                  <a:pt x="135" y="135"/>
                  <a:pt x="142" y="121"/>
                </a:cubicBezTo>
                <a:cubicBezTo>
                  <a:pt x="162" y="108"/>
                  <a:pt x="182" y="87"/>
                  <a:pt x="182" y="54"/>
                </a:cubicBezTo>
                <a:cubicBezTo>
                  <a:pt x="169" y="47"/>
                  <a:pt x="155" y="40"/>
                  <a:pt x="142" y="33"/>
                </a:cubicBezTo>
                <a:cubicBezTo>
                  <a:pt x="135" y="27"/>
                  <a:pt x="122" y="20"/>
                  <a:pt x="115" y="13"/>
                </a:cubicBezTo>
                <a:cubicBezTo>
                  <a:pt x="95" y="6"/>
                  <a:pt x="68" y="0"/>
                  <a:pt x="34" y="6"/>
                </a:cubicBezTo>
                <a:cubicBezTo>
                  <a:pt x="47" y="54"/>
                  <a:pt x="0" y="168"/>
                  <a:pt x="61" y="17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95" name="Freeform 783"/>
          <p:cNvSpPr>
            <a:spLocks noChangeArrowheads="1"/>
          </p:cNvSpPr>
          <p:nvPr/>
        </p:nvSpPr>
        <p:spPr bwMode="auto">
          <a:xfrm>
            <a:off x="6707982" y="3834607"/>
            <a:ext cx="144463" cy="88900"/>
          </a:xfrm>
          <a:custGeom>
            <a:avLst/>
            <a:gdLst>
              <a:gd name="T0" fmla="*/ 28127 w 555"/>
              <a:gd name="T1" fmla="*/ 49139 h 346"/>
              <a:gd name="T2" fmla="*/ 28127 w 555"/>
              <a:gd name="T3" fmla="*/ 49139 h 346"/>
              <a:gd name="T4" fmla="*/ 21356 w 555"/>
              <a:gd name="T5" fmla="*/ 49139 h 346"/>
              <a:gd name="T6" fmla="*/ 0 w 555"/>
              <a:gd name="T7" fmla="*/ 70347 h 346"/>
              <a:gd name="T8" fmla="*/ 21356 w 555"/>
              <a:gd name="T9" fmla="*/ 91037 h 346"/>
              <a:gd name="T10" fmla="*/ 28127 w 555"/>
              <a:gd name="T11" fmla="*/ 98278 h 346"/>
              <a:gd name="T12" fmla="*/ 63547 w 555"/>
              <a:gd name="T13" fmla="*/ 122589 h 346"/>
              <a:gd name="T14" fmla="*/ 88028 w 555"/>
              <a:gd name="T15" fmla="*/ 136555 h 346"/>
              <a:gd name="T16" fmla="*/ 105738 w 555"/>
              <a:gd name="T17" fmla="*/ 143279 h 346"/>
              <a:gd name="T18" fmla="*/ 112509 w 555"/>
              <a:gd name="T19" fmla="*/ 146900 h 346"/>
              <a:gd name="T20" fmla="*/ 126573 w 555"/>
              <a:gd name="T21" fmla="*/ 150521 h 346"/>
              <a:gd name="T22" fmla="*/ 165638 w 555"/>
              <a:gd name="T23" fmla="*/ 154142 h 346"/>
              <a:gd name="T24" fmla="*/ 182827 w 555"/>
              <a:gd name="T25" fmla="*/ 146900 h 346"/>
              <a:gd name="T26" fmla="*/ 221893 w 555"/>
              <a:gd name="T27" fmla="*/ 118968 h 346"/>
              <a:gd name="T28" fmla="*/ 196891 w 555"/>
              <a:gd name="T29" fmla="*/ 73450 h 346"/>
              <a:gd name="T30" fmla="*/ 232311 w 555"/>
              <a:gd name="T31" fmla="*/ 98278 h 346"/>
              <a:gd name="T32" fmla="*/ 232311 w 555"/>
              <a:gd name="T33" fmla="*/ 98278 h 346"/>
              <a:gd name="T34" fmla="*/ 235957 w 555"/>
              <a:gd name="T35" fmla="*/ 171211 h 346"/>
              <a:gd name="T36" fmla="*/ 253146 w 555"/>
              <a:gd name="T37" fmla="*/ 168108 h 346"/>
              <a:gd name="T38" fmla="*/ 274501 w 555"/>
              <a:gd name="T39" fmla="*/ 157763 h 346"/>
              <a:gd name="T40" fmla="*/ 281273 w 555"/>
              <a:gd name="T41" fmla="*/ 178453 h 346"/>
              <a:gd name="T42" fmla="*/ 288565 w 555"/>
              <a:gd name="T43" fmla="*/ 171211 h 346"/>
              <a:gd name="T44" fmla="*/ 281273 w 555"/>
              <a:gd name="T45" fmla="*/ 157763 h 346"/>
              <a:gd name="T46" fmla="*/ 253146 w 555"/>
              <a:gd name="T47" fmla="*/ 87416 h 346"/>
              <a:gd name="T48" fmla="*/ 232311 w 555"/>
              <a:gd name="T49" fmla="*/ 80692 h 346"/>
              <a:gd name="T50" fmla="*/ 228664 w 555"/>
              <a:gd name="T51" fmla="*/ 80692 h 346"/>
              <a:gd name="T52" fmla="*/ 196891 w 555"/>
              <a:gd name="T53" fmla="*/ 38794 h 346"/>
              <a:gd name="T54" fmla="*/ 190120 w 555"/>
              <a:gd name="T55" fmla="*/ 49139 h 346"/>
              <a:gd name="T56" fmla="*/ 182827 w 555"/>
              <a:gd name="T57" fmla="*/ 45518 h 346"/>
              <a:gd name="T58" fmla="*/ 182827 w 555"/>
              <a:gd name="T59" fmla="*/ 27932 h 346"/>
              <a:gd name="T60" fmla="*/ 182827 w 555"/>
              <a:gd name="T61" fmla="*/ 3621 h 346"/>
              <a:gd name="T62" fmla="*/ 179702 w 555"/>
              <a:gd name="T63" fmla="*/ 0 h 346"/>
              <a:gd name="T64" fmla="*/ 165638 w 555"/>
              <a:gd name="T65" fmla="*/ 13966 h 346"/>
              <a:gd name="T66" fmla="*/ 126573 w 555"/>
              <a:gd name="T67" fmla="*/ 13966 h 346"/>
              <a:gd name="T68" fmla="*/ 126573 w 555"/>
              <a:gd name="T69" fmla="*/ 24828 h 346"/>
              <a:gd name="T70" fmla="*/ 126573 w 555"/>
              <a:gd name="T71" fmla="*/ 24828 h 346"/>
              <a:gd name="T72" fmla="*/ 158346 w 555"/>
              <a:gd name="T73" fmla="*/ 63105 h 346"/>
              <a:gd name="T74" fmla="*/ 126573 w 555"/>
              <a:gd name="T75" fmla="*/ 59484 h 346"/>
              <a:gd name="T76" fmla="*/ 112509 w 555"/>
              <a:gd name="T77" fmla="*/ 56381 h 346"/>
              <a:gd name="T78" fmla="*/ 105738 w 555"/>
              <a:gd name="T79" fmla="*/ 52760 h 346"/>
              <a:gd name="T80" fmla="*/ 88028 w 555"/>
              <a:gd name="T81" fmla="*/ 49139 h 346"/>
              <a:gd name="T82" fmla="*/ 63547 w 555"/>
              <a:gd name="T83" fmla="*/ 45518 h 346"/>
              <a:gd name="T84" fmla="*/ 28127 w 555"/>
              <a:gd name="T85" fmla="*/ 49139 h 346"/>
              <a:gd name="T86" fmla="*/ 179702 w 555"/>
              <a:gd name="T87" fmla="*/ 52760 h 346"/>
              <a:gd name="T88" fmla="*/ 179702 w 555"/>
              <a:gd name="T89" fmla="*/ 52760 h 346"/>
              <a:gd name="T90" fmla="*/ 182827 w 555"/>
              <a:gd name="T91" fmla="*/ 59484 h 346"/>
              <a:gd name="T92" fmla="*/ 190120 w 555"/>
              <a:gd name="T93" fmla="*/ 59484 h 346"/>
              <a:gd name="T94" fmla="*/ 190120 w 555"/>
              <a:gd name="T95" fmla="*/ 66726 h 346"/>
              <a:gd name="T96" fmla="*/ 182827 w 555"/>
              <a:gd name="T97" fmla="*/ 59484 h 346"/>
              <a:gd name="T98" fmla="*/ 168764 w 555"/>
              <a:gd name="T99" fmla="*/ 56381 h 346"/>
              <a:gd name="T100" fmla="*/ 165638 w 555"/>
              <a:gd name="T101" fmla="*/ 59484 h 346"/>
              <a:gd name="T102" fmla="*/ 179702 w 555"/>
              <a:gd name="T103" fmla="*/ 52760 h 34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555" h="346">
                <a:moveTo>
                  <a:pt x="54" y="95"/>
                </a:moveTo>
                <a:lnTo>
                  <a:pt x="54" y="95"/>
                </a:lnTo>
                <a:cubicBezTo>
                  <a:pt x="54" y="95"/>
                  <a:pt x="47" y="95"/>
                  <a:pt x="41" y="95"/>
                </a:cubicBezTo>
                <a:cubicBezTo>
                  <a:pt x="20" y="102"/>
                  <a:pt x="7" y="115"/>
                  <a:pt x="0" y="136"/>
                </a:cubicBezTo>
                <a:cubicBezTo>
                  <a:pt x="14" y="142"/>
                  <a:pt x="27" y="163"/>
                  <a:pt x="41" y="176"/>
                </a:cubicBezTo>
                <a:cubicBezTo>
                  <a:pt x="47" y="176"/>
                  <a:pt x="54" y="183"/>
                  <a:pt x="54" y="190"/>
                </a:cubicBezTo>
                <a:cubicBezTo>
                  <a:pt x="74" y="203"/>
                  <a:pt x="101" y="223"/>
                  <a:pt x="122" y="237"/>
                </a:cubicBezTo>
                <a:cubicBezTo>
                  <a:pt x="135" y="244"/>
                  <a:pt x="149" y="257"/>
                  <a:pt x="169" y="264"/>
                </a:cubicBezTo>
                <a:cubicBezTo>
                  <a:pt x="176" y="271"/>
                  <a:pt x="189" y="277"/>
                  <a:pt x="203" y="277"/>
                </a:cubicBezTo>
                <a:cubicBezTo>
                  <a:pt x="210" y="277"/>
                  <a:pt x="210" y="284"/>
                  <a:pt x="216" y="284"/>
                </a:cubicBezTo>
                <a:cubicBezTo>
                  <a:pt x="223" y="284"/>
                  <a:pt x="237" y="291"/>
                  <a:pt x="243" y="291"/>
                </a:cubicBezTo>
                <a:cubicBezTo>
                  <a:pt x="270" y="298"/>
                  <a:pt x="291" y="298"/>
                  <a:pt x="318" y="298"/>
                </a:cubicBezTo>
                <a:cubicBezTo>
                  <a:pt x="331" y="291"/>
                  <a:pt x="345" y="291"/>
                  <a:pt x="351" y="284"/>
                </a:cubicBezTo>
                <a:cubicBezTo>
                  <a:pt x="378" y="277"/>
                  <a:pt x="405" y="257"/>
                  <a:pt x="426" y="230"/>
                </a:cubicBezTo>
                <a:cubicBezTo>
                  <a:pt x="372" y="217"/>
                  <a:pt x="392" y="176"/>
                  <a:pt x="378" y="142"/>
                </a:cubicBezTo>
                <a:cubicBezTo>
                  <a:pt x="399" y="163"/>
                  <a:pt x="419" y="176"/>
                  <a:pt x="446" y="190"/>
                </a:cubicBezTo>
                <a:cubicBezTo>
                  <a:pt x="473" y="244"/>
                  <a:pt x="473" y="237"/>
                  <a:pt x="453" y="331"/>
                </a:cubicBezTo>
                <a:cubicBezTo>
                  <a:pt x="466" y="331"/>
                  <a:pt x="473" y="331"/>
                  <a:pt x="486" y="325"/>
                </a:cubicBezTo>
                <a:cubicBezTo>
                  <a:pt x="500" y="325"/>
                  <a:pt x="513" y="311"/>
                  <a:pt x="527" y="305"/>
                </a:cubicBezTo>
                <a:cubicBezTo>
                  <a:pt x="527" y="325"/>
                  <a:pt x="534" y="345"/>
                  <a:pt x="540" y="345"/>
                </a:cubicBezTo>
                <a:cubicBezTo>
                  <a:pt x="547" y="345"/>
                  <a:pt x="547" y="338"/>
                  <a:pt x="554" y="331"/>
                </a:cubicBezTo>
                <a:cubicBezTo>
                  <a:pt x="547" y="325"/>
                  <a:pt x="547" y="311"/>
                  <a:pt x="540" y="305"/>
                </a:cubicBezTo>
                <a:cubicBezTo>
                  <a:pt x="520" y="257"/>
                  <a:pt x="520" y="196"/>
                  <a:pt x="486" y="169"/>
                </a:cubicBezTo>
                <a:cubicBezTo>
                  <a:pt x="473" y="163"/>
                  <a:pt x="459" y="156"/>
                  <a:pt x="446" y="156"/>
                </a:cubicBezTo>
                <a:cubicBezTo>
                  <a:pt x="439" y="156"/>
                  <a:pt x="439" y="156"/>
                  <a:pt x="439" y="156"/>
                </a:cubicBezTo>
                <a:cubicBezTo>
                  <a:pt x="432" y="115"/>
                  <a:pt x="432" y="68"/>
                  <a:pt x="378" y="75"/>
                </a:cubicBezTo>
                <a:cubicBezTo>
                  <a:pt x="372" y="82"/>
                  <a:pt x="365" y="88"/>
                  <a:pt x="365" y="95"/>
                </a:cubicBezTo>
                <a:cubicBezTo>
                  <a:pt x="358" y="95"/>
                  <a:pt x="358" y="88"/>
                  <a:pt x="351" y="88"/>
                </a:cubicBezTo>
                <a:cubicBezTo>
                  <a:pt x="351" y="82"/>
                  <a:pt x="351" y="68"/>
                  <a:pt x="351" y="54"/>
                </a:cubicBezTo>
                <a:cubicBezTo>
                  <a:pt x="358" y="34"/>
                  <a:pt x="365" y="21"/>
                  <a:pt x="351" y="7"/>
                </a:cubicBezTo>
                <a:lnTo>
                  <a:pt x="345" y="0"/>
                </a:lnTo>
                <a:cubicBezTo>
                  <a:pt x="351" y="21"/>
                  <a:pt x="338" y="27"/>
                  <a:pt x="318" y="27"/>
                </a:cubicBezTo>
                <a:cubicBezTo>
                  <a:pt x="291" y="27"/>
                  <a:pt x="257" y="14"/>
                  <a:pt x="243" y="27"/>
                </a:cubicBezTo>
                <a:cubicBezTo>
                  <a:pt x="243" y="34"/>
                  <a:pt x="237" y="41"/>
                  <a:pt x="243" y="48"/>
                </a:cubicBezTo>
                <a:cubicBezTo>
                  <a:pt x="291" y="41"/>
                  <a:pt x="277" y="102"/>
                  <a:pt x="304" y="122"/>
                </a:cubicBezTo>
                <a:cubicBezTo>
                  <a:pt x="291" y="122"/>
                  <a:pt x="270" y="115"/>
                  <a:pt x="243" y="115"/>
                </a:cubicBezTo>
                <a:cubicBezTo>
                  <a:pt x="237" y="109"/>
                  <a:pt x="223" y="109"/>
                  <a:pt x="216" y="109"/>
                </a:cubicBezTo>
                <a:cubicBezTo>
                  <a:pt x="203" y="102"/>
                  <a:pt x="203" y="102"/>
                  <a:pt x="203" y="102"/>
                </a:cubicBezTo>
                <a:cubicBezTo>
                  <a:pt x="189" y="102"/>
                  <a:pt x="176" y="102"/>
                  <a:pt x="169" y="95"/>
                </a:cubicBezTo>
                <a:cubicBezTo>
                  <a:pt x="149" y="95"/>
                  <a:pt x="135" y="95"/>
                  <a:pt x="122" y="88"/>
                </a:cubicBezTo>
                <a:cubicBezTo>
                  <a:pt x="101" y="88"/>
                  <a:pt x="74" y="88"/>
                  <a:pt x="54" y="95"/>
                </a:cubicBezTo>
                <a:close/>
                <a:moveTo>
                  <a:pt x="345" y="102"/>
                </a:moveTo>
                <a:lnTo>
                  <a:pt x="345" y="102"/>
                </a:lnTo>
                <a:cubicBezTo>
                  <a:pt x="345" y="109"/>
                  <a:pt x="351" y="115"/>
                  <a:pt x="351" y="115"/>
                </a:cubicBezTo>
                <a:cubicBezTo>
                  <a:pt x="358" y="115"/>
                  <a:pt x="358" y="115"/>
                  <a:pt x="365" y="115"/>
                </a:cubicBezTo>
                <a:cubicBezTo>
                  <a:pt x="365" y="115"/>
                  <a:pt x="365" y="122"/>
                  <a:pt x="365" y="129"/>
                </a:cubicBezTo>
                <a:cubicBezTo>
                  <a:pt x="365" y="122"/>
                  <a:pt x="358" y="122"/>
                  <a:pt x="351" y="115"/>
                </a:cubicBezTo>
                <a:cubicBezTo>
                  <a:pt x="345" y="115"/>
                  <a:pt x="338" y="109"/>
                  <a:pt x="324" y="109"/>
                </a:cubicBezTo>
                <a:cubicBezTo>
                  <a:pt x="324" y="109"/>
                  <a:pt x="324" y="109"/>
                  <a:pt x="318" y="115"/>
                </a:cubicBezTo>
                <a:cubicBezTo>
                  <a:pt x="324" y="102"/>
                  <a:pt x="324" y="95"/>
                  <a:pt x="345" y="102"/>
                </a:cubicBezTo>
                <a:close/>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96" name="Freeform 784"/>
          <p:cNvSpPr>
            <a:spLocks noChangeArrowheads="1"/>
          </p:cNvSpPr>
          <p:nvPr/>
        </p:nvSpPr>
        <p:spPr bwMode="auto">
          <a:xfrm>
            <a:off x="6738144" y="3798888"/>
            <a:ext cx="39688" cy="38894"/>
          </a:xfrm>
          <a:custGeom>
            <a:avLst/>
            <a:gdLst>
              <a:gd name="T0" fmla="*/ 45299 w 156"/>
              <a:gd name="T1" fmla="*/ 7330 h 149"/>
              <a:gd name="T2" fmla="*/ 45299 w 156"/>
              <a:gd name="T3" fmla="*/ 7330 h 149"/>
              <a:gd name="T4" fmla="*/ 27797 w 156"/>
              <a:gd name="T5" fmla="*/ 24608 h 149"/>
              <a:gd name="T6" fmla="*/ 3603 w 156"/>
              <a:gd name="T7" fmla="*/ 67018 h 149"/>
              <a:gd name="T8" fmla="*/ 0 w 156"/>
              <a:gd name="T9" fmla="*/ 73824 h 149"/>
              <a:gd name="T10" fmla="*/ 3603 w 156"/>
              <a:gd name="T11" fmla="*/ 77489 h 149"/>
              <a:gd name="T12" fmla="*/ 27797 w 156"/>
              <a:gd name="T13" fmla="*/ 77489 h 149"/>
              <a:gd name="T14" fmla="*/ 45299 w 156"/>
              <a:gd name="T15" fmla="*/ 70159 h 149"/>
              <a:gd name="T16" fmla="*/ 51990 w 156"/>
              <a:gd name="T17" fmla="*/ 70159 h 149"/>
              <a:gd name="T18" fmla="*/ 65889 w 156"/>
              <a:gd name="T19" fmla="*/ 52881 h 149"/>
              <a:gd name="T20" fmla="*/ 79787 w 156"/>
              <a:gd name="T21" fmla="*/ 0 h 149"/>
              <a:gd name="T22" fmla="*/ 65889 w 156"/>
              <a:gd name="T23" fmla="*/ 0 h 149"/>
              <a:gd name="T24" fmla="*/ 51990 w 156"/>
              <a:gd name="T25" fmla="*/ 7330 h 149"/>
              <a:gd name="T26" fmla="*/ 45299 w 156"/>
              <a:gd name="T27" fmla="*/ 7330 h 14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56" h="149">
                <a:moveTo>
                  <a:pt x="88" y="14"/>
                </a:moveTo>
                <a:lnTo>
                  <a:pt x="88" y="14"/>
                </a:lnTo>
                <a:cubicBezTo>
                  <a:pt x="74" y="27"/>
                  <a:pt x="61" y="33"/>
                  <a:pt x="54" y="47"/>
                </a:cubicBezTo>
                <a:cubicBezTo>
                  <a:pt x="34" y="67"/>
                  <a:pt x="20" y="94"/>
                  <a:pt x="7" y="128"/>
                </a:cubicBezTo>
                <a:cubicBezTo>
                  <a:pt x="7" y="134"/>
                  <a:pt x="7" y="134"/>
                  <a:pt x="0" y="141"/>
                </a:cubicBezTo>
                <a:cubicBezTo>
                  <a:pt x="7" y="141"/>
                  <a:pt x="7" y="141"/>
                  <a:pt x="7" y="148"/>
                </a:cubicBezTo>
                <a:cubicBezTo>
                  <a:pt x="27" y="148"/>
                  <a:pt x="41" y="148"/>
                  <a:pt x="54" y="148"/>
                </a:cubicBezTo>
                <a:cubicBezTo>
                  <a:pt x="68" y="148"/>
                  <a:pt x="81" y="141"/>
                  <a:pt x="88" y="134"/>
                </a:cubicBezTo>
                <a:cubicBezTo>
                  <a:pt x="95" y="134"/>
                  <a:pt x="95" y="134"/>
                  <a:pt x="101" y="134"/>
                </a:cubicBezTo>
                <a:cubicBezTo>
                  <a:pt x="115" y="128"/>
                  <a:pt x="122" y="114"/>
                  <a:pt x="128" y="101"/>
                </a:cubicBezTo>
                <a:cubicBezTo>
                  <a:pt x="149" y="74"/>
                  <a:pt x="149" y="40"/>
                  <a:pt x="155" y="0"/>
                </a:cubicBezTo>
                <a:cubicBezTo>
                  <a:pt x="142" y="0"/>
                  <a:pt x="135" y="0"/>
                  <a:pt x="128" y="0"/>
                </a:cubicBezTo>
                <a:cubicBezTo>
                  <a:pt x="122" y="0"/>
                  <a:pt x="108" y="7"/>
                  <a:pt x="101" y="14"/>
                </a:cubicBezTo>
                <a:cubicBezTo>
                  <a:pt x="95" y="14"/>
                  <a:pt x="95" y="14"/>
                  <a:pt x="88" y="1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97" name="Freeform 785"/>
          <p:cNvSpPr>
            <a:spLocks noChangeArrowheads="1"/>
          </p:cNvSpPr>
          <p:nvPr/>
        </p:nvSpPr>
        <p:spPr bwMode="auto">
          <a:xfrm>
            <a:off x="6783388" y="3784600"/>
            <a:ext cx="134144" cy="65882"/>
          </a:xfrm>
          <a:custGeom>
            <a:avLst/>
            <a:gdLst>
              <a:gd name="T0" fmla="*/ 264261 w 514"/>
              <a:gd name="T1" fmla="*/ 130264 h 250"/>
              <a:gd name="T2" fmla="*/ 264261 w 514"/>
              <a:gd name="T3" fmla="*/ 130264 h 250"/>
              <a:gd name="T4" fmla="*/ 228748 w 514"/>
              <a:gd name="T5" fmla="*/ 45514 h 250"/>
              <a:gd name="T6" fmla="*/ 211513 w 514"/>
              <a:gd name="T7" fmla="*/ 0 h 250"/>
              <a:gd name="T8" fmla="*/ 197412 w 514"/>
              <a:gd name="T9" fmla="*/ 7324 h 250"/>
              <a:gd name="T10" fmla="*/ 165555 w 514"/>
              <a:gd name="T11" fmla="*/ 14125 h 250"/>
              <a:gd name="T12" fmla="*/ 130041 w 514"/>
              <a:gd name="T13" fmla="*/ 10986 h 250"/>
              <a:gd name="T14" fmla="*/ 101840 w 514"/>
              <a:gd name="T15" fmla="*/ 7324 h 250"/>
              <a:gd name="T16" fmla="*/ 80950 w 514"/>
              <a:gd name="T17" fmla="*/ 7324 h 250"/>
              <a:gd name="T18" fmla="*/ 31335 w 514"/>
              <a:gd name="T19" fmla="*/ 10986 h 250"/>
              <a:gd name="T20" fmla="*/ 14101 w 514"/>
              <a:gd name="T21" fmla="*/ 25111 h 250"/>
              <a:gd name="T22" fmla="*/ 0 w 514"/>
              <a:gd name="T23" fmla="*/ 52838 h 250"/>
              <a:gd name="T24" fmla="*/ 14101 w 514"/>
              <a:gd name="T25" fmla="*/ 52838 h 250"/>
              <a:gd name="T26" fmla="*/ 31335 w 514"/>
              <a:gd name="T27" fmla="*/ 55977 h 250"/>
              <a:gd name="T28" fmla="*/ 80950 w 514"/>
              <a:gd name="T29" fmla="*/ 70102 h 250"/>
              <a:gd name="T30" fmla="*/ 101840 w 514"/>
              <a:gd name="T31" fmla="*/ 77426 h 250"/>
              <a:gd name="T32" fmla="*/ 109151 w 514"/>
              <a:gd name="T33" fmla="*/ 77426 h 250"/>
              <a:gd name="T34" fmla="*/ 101840 w 514"/>
              <a:gd name="T35" fmla="*/ 81088 h 250"/>
              <a:gd name="T36" fmla="*/ 84605 w 514"/>
              <a:gd name="T37" fmla="*/ 73764 h 250"/>
              <a:gd name="T38" fmla="*/ 101840 w 514"/>
              <a:gd name="T39" fmla="*/ 116139 h 250"/>
              <a:gd name="T40" fmla="*/ 130041 w 514"/>
              <a:gd name="T41" fmla="*/ 119801 h 250"/>
              <a:gd name="T42" fmla="*/ 137353 w 514"/>
              <a:gd name="T43" fmla="*/ 123463 h 250"/>
              <a:gd name="T44" fmla="*/ 137353 w 514"/>
              <a:gd name="T45" fmla="*/ 81088 h 250"/>
              <a:gd name="T46" fmla="*/ 165555 w 514"/>
              <a:gd name="T47" fmla="*/ 73764 h 250"/>
              <a:gd name="T48" fmla="*/ 197412 w 514"/>
              <a:gd name="T49" fmla="*/ 52838 h 250"/>
              <a:gd name="T50" fmla="*/ 197412 w 514"/>
              <a:gd name="T51" fmla="*/ 52838 h 250"/>
              <a:gd name="T52" fmla="*/ 197412 w 514"/>
              <a:gd name="T53" fmla="*/ 66963 h 250"/>
              <a:gd name="T54" fmla="*/ 183311 w 514"/>
              <a:gd name="T55" fmla="*/ 102014 h 250"/>
              <a:gd name="T56" fmla="*/ 197412 w 514"/>
              <a:gd name="T57" fmla="*/ 102014 h 250"/>
              <a:gd name="T58" fmla="*/ 228748 w 514"/>
              <a:gd name="T59" fmla="*/ 105676 h 250"/>
              <a:gd name="T60" fmla="*/ 264261 w 514"/>
              <a:gd name="T61" fmla="*/ 130264 h 250"/>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 h="250">
                <a:moveTo>
                  <a:pt x="506" y="249"/>
                </a:moveTo>
                <a:lnTo>
                  <a:pt x="506" y="249"/>
                </a:lnTo>
                <a:cubicBezTo>
                  <a:pt x="513" y="161"/>
                  <a:pt x="472" y="134"/>
                  <a:pt x="438" y="87"/>
                </a:cubicBezTo>
                <a:cubicBezTo>
                  <a:pt x="418" y="68"/>
                  <a:pt x="405" y="41"/>
                  <a:pt x="405" y="0"/>
                </a:cubicBezTo>
                <a:cubicBezTo>
                  <a:pt x="398" y="7"/>
                  <a:pt x="384" y="7"/>
                  <a:pt x="378" y="14"/>
                </a:cubicBezTo>
                <a:cubicBezTo>
                  <a:pt x="357" y="21"/>
                  <a:pt x="337" y="21"/>
                  <a:pt x="317" y="27"/>
                </a:cubicBezTo>
                <a:cubicBezTo>
                  <a:pt x="297" y="27"/>
                  <a:pt x="270" y="27"/>
                  <a:pt x="249" y="21"/>
                </a:cubicBezTo>
                <a:cubicBezTo>
                  <a:pt x="229" y="21"/>
                  <a:pt x="209" y="21"/>
                  <a:pt x="195" y="14"/>
                </a:cubicBezTo>
                <a:cubicBezTo>
                  <a:pt x="182" y="14"/>
                  <a:pt x="168" y="14"/>
                  <a:pt x="155" y="14"/>
                </a:cubicBezTo>
                <a:cubicBezTo>
                  <a:pt x="121" y="14"/>
                  <a:pt x="87" y="14"/>
                  <a:pt x="60" y="21"/>
                </a:cubicBezTo>
                <a:cubicBezTo>
                  <a:pt x="47" y="27"/>
                  <a:pt x="40" y="41"/>
                  <a:pt x="27" y="48"/>
                </a:cubicBezTo>
                <a:cubicBezTo>
                  <a:pt x="13" y="61"/>
                  <a:pt x="6" y="81"/>
                  <a:pt x="0" y="101"/>
                </a:cubicBezTo>
                <a:cubicBezTo>
                  <a:pt x="13" y="101"/>
                  <a:pt x="20" y="101"/>
                  <a:pt x="27" y="101"/>
                </a:cubicBezTo>
                <a:cubicBezTo>
                  <a:pt x="40" y="101"/>
                  <a:pt x="54" y="107"/>
                  <a:pt x="60" y="107"/>
                </a:cubicBezTo>
                <a:cubicBezTo>
                  <a:pt x="94" y="114"/>
                  <a:pt x="121" y="128"/>
                  <a:pt x="155" y="134"/>
                </a:cubicBezTo>
                <a:cubicBezTo>
                  <a:pt x="168" y="141"/>
                  <a:pt x="182" y="141"/>
                  <a:pt x="195" y="148"/>
                </a:cubicBezTo>
                <a:cubicBezTo>
                  <a:pt x="202" y="148"/>
                  <a:pt x="202" y="148"/>
                  <a:pt x="209" y="148"/>
                </a:cubicBezTo>
                <a:cubicBezTo>
                  <a:pt x="202" y="155"/>
                  <a:pt x="202" y="155"/>
                  <a:pt x="195" y="155"/>
                </a:cubicBezTo>
                <a:cubicBezTo>
                  <a:pt x="189" y="155"/>
                  <a:pt x="175" y="148"/>
                  <a:pt x="162" y="141"/>
                </a:cubicBezTo>
                <a:cubicBezTo>
                  <a:pt x="155" y="202"/>
                  <a:pt x="168" y="222"/>
                  <a:pt x="195" y="222"/>
                </a:cubicBezTo>
                <a:cubicBezTo>
                  <a:pt x="209" y="229"/>
                  <a:pt x="229" y="222"/>
                  <a:pt x="249" y="229"/>
                </a:cubicBezTo>
                <a:cubicBezTo>
                  <a:pt x="256" y="229"/>
                  <a:pt x="256" y="236"/>
                  <a:pt x="263" y="236"/>
                </a:cubicBezTo>
                <a:cubicBezTo>
                  <a:pt x="263" y="155"/>
                  <a:pt x="263" y="155"/>
                  <a:pt x="263" y="155"/>
                </a:cubicBezTo>
                <a:cubicBezTo>
                  <a:pt x="283" y="148"/>
                  <a:pt x="297" y="148"/>
                  <a:pt x="317" y="141"/>
                </a:cubicBezTo>
                <a:cubicBezTo>
                  <a:pt x="337" y="134"/>
                  <a:pt x="357" y="121"/>
                  <a:pt x="378" y="101"/>
                </a:cubicBezTo>
                <a:cubicBezTo>
                  <a:pt x="378" y="107"/>
                  <a:pt x="378" y="121"/>
                  <a:pt x="378" y="128"/>
                </a:cubicBezTo>
                <a:cubicBezTo>
                  <a:pt x="378" y="155"/>
                  <a:pt x="371" y="182"/>
                  <a:pt x="351" y="195"/>
                </a:cubicBezTo>
                <a:cubicBezTo>
                  <a:pt x="364" y="195"/>
                  <a:pt x="371" y="195"/>
                  <a:pt x="378" y="195"/>
                </a:cubicBezTo>
                <a:cubicBezTo>
                  <a:pt x="405" y="188"/>
                  <a:pt x="418" y="195"/>
                  <a:pt x="438" y="202"/>
                </a:cubicBezTo>
                <a:cubicBezTo>
                  <a:pt x="459" y="215"/>
                  <a:pt x="479" y="236"/>
                  <a:pt x="506" y="249"/>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98" name="Freeform 786"/>
          <p:cNvSpPr>
            <a:spLocks noChangeArrowheads="1"/>
          </p:cNvSpPr>
          <p:nvPr/>
        </p:nvSpPr>
        <p:spPr bwMode="auto">
          <a:xfrm>
            <a:off x="6852444" y="3890169"/>
            <a:ext cx="42863" cy="26988"/>
          </a:xfrm>
          <a:custGeom>
            <a:avLst/>
            <a:gdLst>
              <a:gd name="T0" fmla="*/ 28123 w 163"/>
              <a:gd name="T1" fmla="*/ 0 h 102"/>
              <a:gd name="T2" fmla="*/ 28123 w 163"/>
              <a:gd name="T3" fmla="*/ 0 h 102"/>
              <a:gd name="T4" fmla="*/ 0 w 163"/>
              <a:gd name="T5" fmla="*/ 13970 h 102"/>
              <a:gd name="T6" fmla="*/ 28123 w 163"/>
              <a:gd name="T7" fmla="*/ 27939 h 102"/>
              <a:gd name="T8" fmla="*/ 59892 w 163"/>
              <a:gd name="T9" fmla="*/ 52257 h 102"/>
              <a:gd name="T10" fmla="*/ 77079 w 163"/>
              <a:gd name="T11" fmla="*/ 41909 h 102"/>
              <a:gd name="T12" fmla="*/ 59892 w 163"/>
              <a:gd name="T13" fmla="*/ 3104 h 102"/>
              <a:gd name="T14" fmla="*/ 28123 w 163"/>
              <a:gd name="T15" fmla="*/ 0 h 10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63" h="102">
                <a:moveTo>
                  <a:pt x="54" y="0"/>
                </a:moveTo>
                <a:lnTo>
                  <a:pt x="54" y="0"/>
                </a:lnTo>
                <a:cubicBezTo>
                  <a:pt x="27" y="0"/>
                  <a:pt x="7" y="13"/>
                  <a:pt x="0" y="27"/>
                </a:cubicBezTo>
                <a:cubicBezTo>
                  <a:pt x="20" y="27"/>
                  <a:pt x="40" y="40"/>
                  <a:pt x="54" y="54"/>
                </a:cubicBezTo>
                <a:cubicBezTo>
                  <a:pt x="74" y="74"/>
                  <a:pt x="94" y="101"/>
                  <a:pt x="115" y="101"/>
                </a:cubicBezTo>
                <a:cubicBezTo>
                  <a:pt x="128" y="94"/>
                  <a:pt x="135" y="94"/>
                  <a:pt x="148" y="81"/>
                </a:cubicBezTo>
                <a:cubicBezTo>
                  <a:pt x="162" y="47"/>
                  <a:pt x="142" y="20"/>
                  <a:pt x="115" y="6"/>
                </a:cubicBezTo>
                <a:cubicBezTo>
                  <a:pt x="94" y="0"/>
                  <a:pt x="74" y="0"/>
                  <a:pt x="54"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099" name="Freeform 787"/>
          <p:cNvSpPr>
            <a:spLocks noChangeArrowheads="1"/>
          </p:cNvSpPr>
          <p:nvPr/>
        </p:nvSpPr>
        <p:spPr bwMode="auto">
          <a:xfrm>
            <a:off x="8247857" y="3928269"/>
            <a:ext cx="111125" cy="77788"/>
          </a:xfrm>
          <a:custGeom>
            <a:avLst/>
            <a:gdLst>
              <a:gd name="T0" fmla="*/ 91424 w 426"/>
              <a:gd name="T1" fmla="*/ 74347 h 298"/>
              <a:gd name="T2" fmla="*/ 91424 w 426"/>
              <a:gd name="T3" fmla="*/ 74347 h 298"/>
              <a:gd name="T4" fmla="*/ 109186 w 426"/>
              <a:gd name="T5" fmla="*/ 102620 h 298"/>
              <a:gd name="T6" fmla="*/ 130083 w 426"/>
              <a:gd name="T7" fmla="*/ 109427 h 298"/>
              <a:gd name="T8" fmla="*/ 161951 w 426"/>
              <a:gd name="T9" fmla="*/ 120422 h 298"/>
              <a:gd name="T10" fmla="*/ 176056 w 426"/>
              <a:gd name="T11" fmla="*/ 124087 h 298"/>
              <a:gd name="T12" fmla="*/ 183370 w 426"/>
              <a:gd name="T13" fmla="*/ 124087 h 298"/>
              <a:gd name="T14" fmla="*/ 193819 w 426"/>
              <a:gd name="T15" fmla="*/ 127228 h 298"/>
              <a:gd name="T16" fmla="*/ 197476 w 426"/>
              <a:gd name="T17" fmla="*/ 130893 h 298"/>
              <a:gd name="T18" fmla="*/ 204267 w 426"/>
              <a:gd name="T19" fmla="*/ 134558 h 298"/>
              <a:gd name="T20" fmla="*/ 222030 w 426"/>
              <a:gd name="T21" fmla="*/ 155501 h 298"/>
              <a:gd name="T22" fmla="*/ 204267 w 426"/>
              <a:gd name="T23" fmla="*/ 113092 h 298"/>
              <a:gd name="T24" fmla="*/ 197476 w 426"/>
              <a:gd name="T25" fmla="*/ 102620 h 298"/>
              <a:gd name="T26" fmla="*/ 193819 w 426"/>
              <a:gd name="T27" fmla="*/ 98955 h 298"/>
              <a:gd name="T28" fmla="*/ 183370 w 426"/>
              <a:gd name="T29" fmla="*/ 84819 h 298"/>
              <a:gd name="T30" fmla="*/ 176056 w 426"/>
              <a:gd name="T31" fmla="*/ 78013 h 298"/>
              <a:gd name="T32" fmla="*/ 176056 w 426"/>
              <a:gd name="T33" fmla="*/ 78013 h 298"/>
              <a:gd name="T34" fmla="*/ 176056 w 426"/>
              <a:gd name="T35" fmla="*/ 70682 h 298"/>
              <a:gd name="T36" fmla="*/ 176056 w 426"/>
              <a:gd name="T37" fmla="*/ 67541 h 298"/>
              <a:gd name="T38" fmla="*/ 176056 w 426"/>
              <a:gd name="T39" fmla="*/ 49740 h 298"/>
              <a:gd name="T40" fmla="*/ 183370 w 426"/>
              <a:gd name="T41" fmla="*/ 28273 h 298"/>
              <a:gd name="T42" fmla="*/ 176056 w 426"/>
              <a:gd name="T43" fmla="*/ 28273 h 298"/>
              <a:gd name="T44" fmla="*/ 161951 w 426"/>
              <a:gd name="T45" fmla="*/ 28273 h 298"/>
              <a:gd name="T46" fmla="*/ 133740 w 426"/>
              <a:gd name="T47" fmla="*/ 46074 h 298"/>
              <a:gd name="T48" fmla="*/ 130083 w 426"/>
              <a:gd name="T49" fmla="*/ 46074 h 298"/>
              <a:gd name="T50" fmla="*/ 109186 w 426"/>
              <a:gd name="T51" fmla="*/ 31938 h 298"/>
              <a:gd name="T52" fmla="*/ 91424 w 426"/>
              <a:gd name="T53" fmla="*/ 25132 h 298"/>
              <a:gd name="T54" fmla="*/ 80975 w 426"/>
              <a:gd name="T55" fmla="*/ 17802 h 298"/>
              <a:gd name="T56" fmla="*/ 63213 w 426"/>
              <a:gd name="T57" fmla="*/ 10995 h 298"/>
              <a:gd name="T58" fmla="*/ 56422 w 426"/>
              <a:gd name="T59" fmla="*/ 7330 h 298"/>
              <a:gd name="T60" fmla="*/ 49108 w 426"/>
              <a:gd name="T61" fmla="*/ 3665 h 298"/>
              <a:gd name="T62" fmla="*/ 42316 w 426"/>
              <a:gd name="T63" fmla="*/ 0 h 298"/>
              <a:gd name="T64" fmla="*/ 38659 w 426"/>
              <a:gd name="T65" fmla="*/ 0 h 298"/>
              <a:gd name="T66" fmla="*/ 31345 w 426"/>
              <a:gd name="T67" fmla="*/ 31938 h 298"/>
              <a:gd name="T68" fmla="*/ 10448 w 426"/>
              <a:gd name="T69" fmla="*/ 31938 h 298"/>
              <a:gd name="T70" fmla="*/ 0 w 426"/>
              <a:gd name="T71" fmla="*/ 49740 h 298"/>
              <a:gd name="T72" fmla="*/ 10448 w 426"/>
              <a:gd name="T73" fmla="*/ 56546 h 298"/>
              <a:gd name="T74" fmla="*/ 31345 w 426"/>
              <a:gd name="T75" fmla="*/ 63876 h 298"/>
              <a:gd name="T76" fmla="*/ 42316 w 426"/>
              <a:gd name="T77" fmla="*/ 63876 h 298"/>
              <a:gd name="T78" fmla="*/ 49108 w 426"/>
              <a:gd name="T79" fmla="*/ 60211 h 298"/>
              <a:gd name="T80" fmla="*/ 56422 w 426"/>
              <a:gd name="T81" fmla="*/ 49740 h 298"/>
              <a:gd name="T82" fmla="*/ 63213 w 426"/>
              <a:gd name="T83" fmla="*/ 46074 h 298"/>
              <a:gd name="T84" fmla="*/ 80975 w 426"/>
              <a:gd name="T85" fmla="*/ 39268 h 298"/>
              <a:gd name="T86" fmla="*/ 91424 w 426"/>
              <a:gd name="T87" fmla="*/ 39268 h 298"/>
              <a:gd name="T88" fmla="*/ 91424 w 426"/>
              <a:gd name="T89" fmla="*/ 39268 h 298"/>
              <a:gd name="T90" fmla="*/ 91424 w 426"/>
              <a:gd name="T91" fmla="*/ 46074 h 298"/>
              <a:gd name="T92" fmla="*/ 91424 w 426"/>
              <a:gd name="T93" fmla="*/ 74347 h 298"/>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426" h="298">
                <a:moveTo>
                  <a:pt x="175" y="142"/>
                </a:moveTo>
                <a:lnTo>
                  <a:pt x="175" y="142"/>
                </a:lnTo>
                <a:cubicBezTo>
                  <a:pt x="182" y="162"/>
                  <a:pt x="195" y="183"/>
                  <a:pt x="209" y="196"/>
                </a:cubicBezTo>
                <a:cubicBezTo>
                  <a:pt x="222" y="203"/>
                  <a:pt x="236" y="209"/>
                  <a:pt x="249" y="209"/>
                </a:cubicBezTo>
                <a:cubicBezTo>
                  <a:pt x="270" y="216"/>
                  <a:pt x="290" y="223"/>
                  <a:pt x="310" y="230"/>
                </a:cubicBezTo>
                <a:cubicBezTo>
                  <a:pt x="324" y="230"/>
                  <a:pt x="330" y="230"/>
                  <a:pt x="337" y="237"/>
                </a:cubicBezTo>
                <a:cubicBezTo>
                  <a:pt x="344" y="237"/>
                  <a:pt x="344" y="237"/>
                  <a:pt x="351" y="237"/>
                </a:cubicBezTo>
                <a:cubicBezTo>
                  <a:pt x="357" y="243"/>
                  <a:pt x="364" y="243"/>
                  <a:pt x="371" y="243"/>
                </a:cubicBezTo>
                <a:cubicBezTo>
                  <a:pt x="371" y="250"/>
                  <a:pt x="378" y="250"/>
                  <a:pt x="378" y="250"/>
                </a:cubicBezTo>
                <a:cubicBezTo>
                  <a:pt x="384" y="250"/>
                  <a:pt x="384" y="250"/>
                  <a:pt x="391" y="257"/>
                </a:cubicBezTo>
                <a:cubicBezTo>
                  <a:pt x="405" y="264"/>
                  <a:pt x="418" y="277"/>
                  <a:pt x="425" y="297"/>
                </a:cubicBezTo>
                <a:cubicBezTo>
                  <a:pt x="418" y="264"/>
                  <a:pt x="405" y="237"/>
                  <a:pt x="391" y="216"/>
                </a:cubicBezTo>
                <a:cubicBezTo>
                  <a:pt x="384" y="209"/>
                  <a:pt x="384" y="203"/>
                  <a:pt x="378" y="196"/>
                </a:cubicBezTo>
                <a:cubicBezTo>
                  <a:pt x="371" y="189"/>
                  <a:pt x="371" y="189"/>
                  <a:pt x="371" y="189"/>
                </a:cubicBezTo>
                <a:cubicBezTo>
                  <a:pt x="364" y="183"/>
                  <a:pt x="357" y="169"/>
                  <a:pt x="351" y="162"/>
                </a:cubicBezTo>
                <a:cubicBezTo>
                  <a:pt x="344" y="162"/>
                  <a:pt x="344" y="156"/>
                  <a:pt x="337" y="149"/>
                </a:cubicBezTo>
                <a:cubicBezTo>
                  <a:pt x="337" y="142"/>
                  <a:pt x="337" y="142"/>
                  <a:pt x="337" y="135"/>
                </a:cubicBezTo>
                <a:cubicBezTo>
                  <a:pt x="337" y="129"/>
                  <a:pt x="337" y="129"/>
                  <a:pt x="337" y="129"/>
                </a:cubicBezTo>
                <a:cubicBezTo>
                  <a:pt x="337" y="122"/>
                  <a:pt x="337" y="108"/>
                  <a:pt x="337" y="95"/>
                </a:cubicBezTo>
                <a:cubicBezTo>
                  <a:pt x="337" y="81"/>
                  <a:pt x="344" y="68"/>
                  <a:pt x="351" y="54"/>
                </a:cubicBezTo>
                <a:cubicBezTo>
                  <a:pt x="344" y="54"/>
                  <a:pt x="344" y="54"/>
                  <a:pt x="337" y="54"/>
                </a:cubicBezTo>
                <a:cubicBezTo>
                  <a:pt x="330" y="54"/>
                  <a:pt x="324" y="54"/>
                  <a:pt x="310" y="54"/>
                </a:cubicBezTo>
                <a:cubicBezTo>
                  <a:pt x="283" y="54"/>
                  <a:pt x="263" y="68"/>
                  <a:pt x="256" y="88"/>
                </a:cubicBezTo>
                <a:cubicBezTo>
                  <a:pt x="249" y="88"/>
                  <a:pt x="249" y="88"/>
                  <a:pt x="249" y="88"/>
                </a:cubicBezTo>
                <a:cubicBezTo>
                  <a:pt x="236" y="81"/>
                  <a:pt x="222" y="75"/>
                  <a:pt x="209" y="61"/>
                </a:cubicBezTo>
                <a:cubicBezTo>
                  <a:pt x="202" y="54"/>
                  <a:pt x="189" y="54"/>
                  <a:pt x="175" y="48"/>
                </a:cubicBezTo>
                <a:cubicBezTo>
                  <a:pt x="168" y="41"/>
                  <a:pt x="162" y="41"/>
                  <a:pt x="155" y="34"/>
                </a:cubicBezTo>
                <a:cubicBezTo>
                  <a:pt x="141" y="27"/>
                  <a:pt x="135" y="27"/>
                  <a:pt x="121" y="21"/>
                </a:cubicBezTo>
                <a:cubicBezTo>
                  <a:pt x="108" y="14"/>
                  <a:pt x="108" y="14"/>
                  <a:pt x="108" y="14"/>
                </a:cubicBezTo>
                <a:cubicBezTo>
                  <a:pt x="94" y="7"/>
                  <a:pt x="94" y="7"/>
                  <a:pt x="94" y="7"/>
                </a:cubicBezTo>
                <a:cubicBezTo>
                  <a:pt x="81" y="0"/>
                  <a:pt x="81" y="0"/>
                  <a:pt x="81" y="0"/>
                </a:cubicBezTo>
                <a:cubicBezTo>
                  <a:pt x="74" y="0"/>
                  <a:pt x="74" y="0"/>
                  <a:pt x="74" y="0"/>
                </a:cubicBezTo>
                <a:cubicBezTo>
                  <a:pt x="87" y="54"/>
                  <a:pt x="74" y="61"/>
                  <a:pt x="60" y="61"/>
                </a:cubicBezTo>
                <a:cubicBezTo>
                  <a:pt x="54" y="61"/>
                  <a:pt x="33" y="54"/>
                  <a:pt x="20" y="61"/>
                </a:cubicBezTo>
                <a:cubicBezTo>
                  <a:pt x="13" y="68"/>
                  <a:pt x="6" y="75"/>
                  <a:pt x="0" y="95"/>
                </a:cubicBezTo>
                <a:cubicBezTo>
                  <a:pt x="6" y="102"/>
                  <a:pt x="13" y="108"/>
                  <a:pt x="20" y="108"/>
                </a:cubicBezTo>
                <a:cubicBezTo>
                  <a:pt x="40" y="122"/>
                  <a:pt x="54" y="122"/>
                  <a:pt x="60" y="122"/>
                </a:cubicBezTo>
                <a:cubicBezTo>
                  <a:pt x="74" y="129"/>
                  <a:pt x="74" y="122"/>
                  <a:pt x="81" y="122"/>
                </a:cubicBezTo>
                <a:cubicBezTo>
                  <a:pt x="87" y="122"/>
                  <a:pt x="94" y="115"/>
                  <a:pt x="94" y="115"/>
                </a:cubicBezTo>
                <a:cubicBezTo>
                  <a:pt x="101" y="108"/>
                  <a:pt x="108" y="102"/>
                  <a:pt x="108" y="95"/>
                </a:cubicBezTo>
                <a:cubicBezTo>
                  <a:pt x="114" y="95"/>
                  <a:pt x="114" y="88"/>
                  <a:pt x="121" y="88"/>
                </a:cubicBezTo>
                <a:cubicBezTo>
                  <a:pt x="128" y="81"/>
                  <a:pt x="141" y="75"/>
                  <a:pt x="155" y="75"/>
                </a:cubicBezTo>
                <a:cubicBezTo>
                  <a:pt x="162" y="75"/>
                  <a:pt x="168" y="75"/>
                  <a:pt x="175" y="75"/>
                </a:cubicBezTo>
                <a:cubicBezTo>
                  <a:pt x="175" y="75"/>
                  <a:pt x="175" y="81"/>
                  <a:pt x="175" y="88"/>
                </a:cubicBezTo>
                <a:cubicBezTo>
                  <a:pt x="168" y="108"/>
                  <a:pt x="168" y="122"/>
                  <a:pt x="175" y="142"/>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00" name="Freeform 788"/>
          <p:cNvSpPr>
            <a:spLocks noChangeArrowheads="1"/>
          </p:cNvSpPr>
          <p:nvPr/>
        </p:nvSpPr>
        <p:spPr bwMode="auto">
          <a:xfrm>
            <a:off x="6661944" y="3783807"/>
            <a:ext cx="43656" cy="49213"/>
          </a:xfrm>
          <a:custGeom>
            <a:avLst/>
            <a:gdLst>
              <a:gd name="T0" fmla="*/ 86669 w 169"/>
              <a:gd name="T1" fmla="*/ 87178 h 189"/>
              <a:gd name="T2" fmla="*/ 86669 w 169"/>
              <a:gd name="T3" fmla="*/ 87178 h 189"/>
              <a:gd name="T4" fmla="*/ 79963 w 169"/>
              <a:gd name="T5" fmla="*/ 62643 h 189"/>
              <a:gd name="T6" fmla="*/ 41787 w 169"/>
              <a:gd name="T7" fmla="*/ 34975 h 189"/>
              <a:gd name="T8" fmla="*/ 41787 w 169"/>
              <a:gd name="T9" fmla="*/ 6786 h 189"/>
              <a:gd name="T10" fmla="*/ 48493 w 169"/>
              <a:gd name="T11" fmla="*/ 0 h 189"/>
              <a:gd name="T12" fmla="*/ 41787 w 169"/>
              <a:gd name="T13" fmla="*/ 0 h 189"/>
              <a:gd name="T14" fmla="*/ 20636 w 169"/>
              <a:gd name="T15" fmla="*/ 0 h 189"/>
              <a:gd name="T16" fmla="*/ 6707 w 169"/>
              <a:gd name="T17" fmla="*/ 0 h 189"/>
              <a:gd name="T18" fmla="*/ 6707 w 169"/>
              <a:gd name="T19" fmla="*/ 87178 h 189"/>
              <a:gd name="T20" fmla="*/ 20636 w 169"/>
              <a:gd name="T21" fmla="*/ 90832 h 189"/>
              <a:gd name="T22" fmla="*/ 41787 w 169"/>
              <a:gd name="T23" fmla="*/ 94486 h 189"/>
              <a:gd name="T24" fmla="*/ 79963 w 169"/>
              <a:gd name="T25" fmla="*/ 90832 h 189"/>
              <a:gd name="T26" fmla="*/ 86669 w 169"/>
              <a:gd name="T27" fmla="*/ 87178 h 18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69" h="189">
                <a:moveTo>
                  <a:pt x="168" y="167"/>
                </a:moveTo>
                <a:lnTo>
                  <a:pt x="168" y="167"/>
                </a:lnTo>
                <a:cubicBezTo>
                  <a:pt x="168" y="147"/>
                  <a:pt x="162" y="134"/>
                  <a:pt x="155" y="120"/>
                </a:cubicBezTo>
                <a:cubicBezTo>
                  <a:pt x="135" y="100"/>
                  <a:pt x="101" y="87"/>
                  <a:pt x="81" y="67"/>
                </a:cubicBezTo>
                <a:cubicBezTo>
                  <a:pt x="67" y="54"/>
                  <a:pt x="60" y="40"/>
                  <a:pt x="81" y="13"/>
                </a:cubicBezTo>
                <a:cubicBezTo>
                  <a:pt x="81" y="6"/>
                  <a:pt x="87" y="6"/>
                  <a:pt x="94" y="0"/>
                </a:cubicBezTo>
                <a:cubicBezTo>
                  <a:pt x="81" y="0"/>
                  <a:pt x="81" y="0"/>
                  <a:pt x="81" y="0"/>
                </a:cubicBezTo>
                <a:cubicBezTo>
                  <a:pt x="40" y="0"/>
                  <a:pt x="40" y="0"/>
                  <a:pt x="40" y="0"/>
                </a:cubicBezTo>
                <a:cubicBezTo>
                  <a:pt x="13" y="0"/>
                  <a:pt x="13" y="0"/>
                  <a:pt x="13" y="0"/>
                </a:cubicBezTo>
                <a:cubicBezTo>
                  <a:pt x="0" y="93"/>
                  <a:pt x="0" y="74"/>
                  <a:pt x="13" y="167"/>
                </a:cubicBezTo>
                <a:cubicBezTo>
                  <a:pt x="27" y="174"/>
                  <a:pt x="33" y="174"/>
                  <a:pt x="40" y="174"/>
                </a:cubicBezTo>
                <a:cubicBezTo>
                  <a:pt x="54" y="174"/>
                  <a:pt x="67" y="181"/>
                  <a:pt x="81" y="181"/>
                </a:cubicBezTo>
                <a:cubicBezTo>
                  <a:pt x="108" y="188"/>
                  <a:pt x="121" y="188"/>
                  <a:pt x="155" y="174"/>
                </a:cubicBezTo>
                <a:cubicBezTo>
                  <a:pt x="155" y="174"/>
                  <a:pt x="162" y="174"/>
                  <a:pt x="168" y="16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01" name="Freeform 789"/>
          <p:cNvSpPr>
            <a:spLocks noChangeArrowheads="1"/>
          </p:cNvSpPr>
          <p:nvPr/>
        </p:nvSpPr>
        <p:spPr bwMode="auto">
          <a:xfrm>
            <a:off x="6738144" y="3679032"/>
            <a:ext cx="28575" cy="33338"/>
          </a:xfrm>
          <a:custGeom>
            <a:avLst/>
            <a:gdLst>
              <a:gd name="T0" fmla="*/ 53148 w 109"/>
              <a:gd name="T1" fmla="*/ 13820 h 130"/>
              <a:gd name="T2" fmla="*/ 53148 w 109"/>
              <a:gd name="T3" fmla="*/ 13820 h 130"/>
              <a:gd name="T4" fmla="*/ 46307 w 109"/>
              <a:gd name="T5" fmla="*/ 13820 h 130"/>
              <a:gd name="T6" fmla="*/ 28416 w 109"/>
              <a:gd name="T7" fmla="*/ 13820 h 130"/>
              <a:gd name="T8" fmla="*/ 3684 w 109"/>
              <a:gd name="T9" fmla="*/ 3583 h 130"/>
              <a:gd name="T10" fmla="*/ 0 w 109"/>
              <a:gd name="T11" fmla="*/ 0 h 130"/>
              <a:gd name="T12" fmla="*/ 0 w 109"/>
              <a:gd name="T13" fmla="*/ 66029 h 130"/>
              <a:gd name="T14" fmla="*/ 3684 w 109"/>
              <a:gd name="T15" fmla="*/ 66029 h 130"/>
              <a:gd name="T16" fmla="*/ 28416 w 109"/>
              <a:gd name="T17" fmla="*/ 66029 h 130"/>
              <a:gd name="T18" fmla="*/ 46307 w 109"/>
              <a:gd name="T19" fmla="*/ 55280 h 130"/>
              <a:gd name="T20" fmla="*/ 53148 w 109"/>
              <a:gd name="T21" fmla="*/ 45043 h 130"/>
              <a:gd name="T22" fmla="*/ 53148 w 109"/>
              <a:gd name="T23" fmla="*/ 13820 h 13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09" h="130">
                <a:moveTo>
                  <a:pt x="101" y="27"/>
                </a:moveTo>
                <a:lnTo>
                  <a:pt x="101" y="27"/>
                </a:lnTo>
                <a:cubicBezTo>
                  <a:pt x="95" y="27"/>
                  <a:pt x="95" y="27"/>
                  <a:pt x="88" y="27"/>
                </a:cubicBezTo>
                <a:cubicBezTo>
                  <a:pt x="74" y="27"/>
                  <a:pt x="61" y="27"/>
                  <a:pt x="54" y="27"/>
                </a:cubicBezTo>
                <a:cubicBezTo>
                  <a:pt x="34" y="21"/>
                  <a:pt x="20" y="14"/>
                  <a:pt x="7" y="7"/>
                </a:cubicBezTo>
                <a:cubicBezTo>
                  <a:pt x="7" y="7"/>
                  <a:pt x="7" y="7"/>
                  <a:pt x="0" y="0"/>
                </a:cubicBezTo>
                <a:cubicBezTo>
                  <a:pt x="0" y="129"/>
                  <a:pt x="0" y="129"/>
                  <a:pt x="0" y="129"/>
                </a:cubicBezTo>
                <a:cubicBezTo>
                  <a:pt x="7" y="129"/>
                  <a:pt x="7" y="129"/>
                  <a:pt x="7" y="129"/>
                </a:cubicBezTo>
                <a:cubicBezTo>
                  <a:pt x="27" y="129"/>
                  <a:pt x="41" y="129"/>
                  <a:pt x="54" y="129"/>
                </a:cubicBezTo>
                <a:cubicBezTo>
                  <a:pt x="68" y="122"/>
                  <a:pt x="81" y="115"/>
                  <a:pt x="88" y="108"/>
                </a:cubicBezTo>
                <a:cubicBezTo>
                  <a:pt x="95" y="102"/>
                  <a:pt x="95" y="95"/>
                  <a:pt x="101" y="88"/>
                </a:cubicBezTo>
                <a:cubicBezTo>
                  <a:pt x="108" y="75"/>
                  <a:pt x="108" y="54"/>
                  <a:pt x="101" y="2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02" name="Freeform 790"/>
          <p:cNvSpPr>
            <a:spLocks noChangeArrowheads="1"/>
          </p:cNvSpPr>
          <p:nvPr/>
        </p:nvSpPr>
        <p:spPr bwMode="auto">
          <a:xfrm>
            <a:off x="6669088" y="3679032"/>
            <a:ext cx="59532" cy="48419"/>
          </a:xfrm>
          <a:custGeom>
            <a:avLst/>
            <a:gdLst>
              <a:gd name="T0" fmla="*/ 98038 w 230"/>
              <a:gd name="T1" fmla="*/ 70706 h 184"/>
              <a:gd name="T2" fmla="*/ 98038 w 230"/>
              <a:gd name="T3" fmla="*/ 70706 h 184"/>
              <a:gd name="T4" fmla="*/ 104782 w 230"/>
              <a:gd name="T5" fmla="*/ 63897 h 184"/>
              <a:gd name="T6" fmla="*/ 104782 w 230"/>
              <a:gd name="T7" fmla="*/ 46090 h 184"/>
              <a:gd name="T8" fmla="*/ 101151 w 230"/>
              <a:gd name="T9" fmla="*/ 46090 h 184"/>
              <a:gd name="T10" fmla="*/ 98038 w 230"/>
              <a:gd name="T11" fmla="*/ 56564 h 184"/>
              <a:gd name="T12" fmla="*/ 66396 w 230"/>
              <a:gd name="T13" fmla="*/ 25140 h 184"/>
              <a:gd name="T14" fmla="*/ 62765 w 230"/>
              <a:gd name="T15" fmla="*/ 17807 h 184"/>
              <a:gd name="T16" fmla="*/ 66396 w 230"/>
              <a:gd name="T17" fmla="*/ 17807 h 184"/>
              <a:gd name="T18" fmla="*/ 98038 w 230"/>
              <a:gd name="T19" fmla="*/ 28282 h 184"/>
              <a:gd name="T20" fmla="*/ 101151 w 230"/>
              <a:gd name="T21" fmla="*/ 7332 h 184"/>
              <a:gd name="T22" fmla="*/ 98038 w 230"/>
              <a:gd name="T23" fmla="*/ 7332 h 184"/>
              <a:gd name="T24" fmla="*/ 66396 w 230"/>
              <a:gd name="T25" fmla="*/ 0 h 184"/>
              <a:gd name="T26" fmla="*/ 28011 w 230"/>
              <a:gd name="T27" fmla="*/ 3666 h 184"/>
              <a:gd name="T28" fmla="*/ 10374 w 230"/>
              <a:gd name="T29" fmla="*/ 7332 h 184"/>
              <a:gd name="T30" fmla="*/ 28011 w 230"/>
              <a:gd name="T31" fmla="*/ 35615 h 184"/>
              <a:gd name="T32" fmla="*/ 28011 w 230"/>
              <a:gd name="T33" fmla="*/ 42423 h 184"/>
              <a:gd name="T34" fmla="*/ 6743 w 230"/>
              <a:gd name="T35" fmla="*/ 35615 h 184"/>
              <a:gd name="T36" fmla="*/ 0 w 230"/>
              <a:gd name="T37" fmla="*/ 31948 h 184"/>
              <a:gd name="T38" fmla="*/ 6743 w 230"/>
              <a:gd name="T39" fmla="*/ 53422 h 184"/>
              <a:gd name="T40" fmla="*/ 28011 w 230"/>
              <a:gd name="T41" fmla="*/ 70706 h 184"/>
              <a:gd name="T42" fmla="*/ 66396 w 230"/>
              <a:gd name="T43" fmla="*/ 92179 h 184"/>
              <a:gd name="T44" fmla="*/ 98038 w 230"/>
              <a:gd name="T45" fmla="*/ 92179 h 184"/>
              <a:gd name="T46" fmla="*/ 104782 w 230"/>
              <a:gd name="T47" fmla="*/ 88513 h 184"/>
              <a:gd name="T48" fmla="*/ 115156 w 230"/>
              <a:gd name="T49" fmla="*/ 84847 h 184"/>
              <a:gd name="T50" fmla="*/ 104782 w 230"/>
              <a:gd name="T51" fmla="*/ 84847 h 184"/>
              <a:gd name="T52" fmla="*/ 98038 w 230"/>
              <a:gd name="T53" fmla="*/ 84847 h 184"/>
              <a:gd name="T54" fmla="*/ 98038 w 230"/>
              <a:gd name="T55" fmla="*/ 70706 h 184"/>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30" h="184">
                <a:moveTo>
                  <a:pt x="189" y="135"/>
                </a:moveTo>
                <a:lnTo>
                  <a:pt x="189" y="135"/>
                </a:lnTo>
                <a:cubicBezTo>
                  <a:pt x="195" y="129"/>
                  <a:pt x="202" y="122"/>
                  <a:pt x="202" y="122"/>
                </a:cubicBezTo>
                <a:cubicBezTo>
                  <a:pt x="222" y="102"/>
                  <a:pt x="229" y="88"/>
                  <a:pt x="202" y="88"/>
                </a:cubicBezTo>
                <a:cubicBezTo>
                  <a:pt x="202" y="88"/>
                  <a:pt x="202" y="88"/>
                  <a:pt x="195" y="88"/>
                </a:cubicBezTo>
                <a:cubicBezTo>
                  <a:pt x="195" y="95"/>
                  <a:pt x="195" y="102"/>
                  <a:pt x="189" y="108"/>
                </a:cubicBezTo>
                <a:cubicBezTo>
                  <a:pt x="175" y="115"/>
                  <a:pt x="141" y="68"/>
                  <a:pt x="128" y="48"/>
                </a:cubicBezTo>
                <a:cubicBezTo>
                  <a:pt x="128" y="41"/>
                  <a:pt x="121" y="41"/>
                  <a:pt x="121" y="34"/>
                </a:cubicBezTo>
                <a:lnTo>
                  <a:pt x="128" y="34"/>
                </a:lnTo>
                <a:cubicBezTo>
                  <a:pt x="155" y="27"/>
                  <a:pt x="175" y="54"/>
                  <a:pt x="189" y="54"/>
                </a:cubicBezTo>
                <a:cubicBezTo>
                  <a:pt x="195" y="61"/>
                  <a:pt x="202" y="48"/>
                  <a:pt x="195" y="14"/>
                </a:cubicBezTo>
                <a:cubicBezTo>
                  <a:pt x="189" y="14"/>
                  <a:pt x="189" y="14"/>
                  <a:pt x="189" y="14"/>
                </a:cubicBezTo>
                <a:cubicBezTo>
                  <a:pt x="162" y="7"/>
                  <a:pt x="141" y="7"/>
                  <a:pt x="128" y="0"/>
                </a:cubicBezTo>
                <a:cubicBezTo>
                  <a:pt x="108" y="0"/>
                  <a:pt x="94" y="0"/>
                  <a:pt x="54" y="7"/>
                </a:cubicBezTo>
                <a:cubicBezTo>
                  <a:pt x="40" y="7"/>
                  <a:pt x="33" y="14"/>
                  <a:pt x="20" y="14"/>
                </a:cubicBezTo>
                <a:cubicBezTo>
                  <a:pt x="33" y="41"/>
                  <a:pt x="47" y="61"/>
                  <a:pt x="54" y="68"/>
                </a:cubicBezTo>
                <a:cubicBezTo>
                  <a:pt x="54" y="81"/>
                  <a:pt x="60" y="81"/>
                  <a:pt x="54" y="81"/>
                </a:cubicBezTo>
                <a:cubicBezTo>
                  <a:pt x="47" y="81"/>
                  <a:pt x="33" y="75"/>
                  <a:pt x="13" y="68"/>
                </a:cubicBezTo>
                <a:cubicBezTo>
                  <a:pt x="0" y="61"/>
                  <a:pt x="0" y="61"/>
                  <a:pt x="0" y="61"/>
                </a:cubicBezTo>
                <a:cubicBezTo>
                  <a:pt x="0" y="75"/>
                  <a:pt x="6" y="88"/>
                  <a:pt x="13" y="102"/>
                </a:cubicBezTo>
                <a:cubicBezTo>
                  <a:pt x="27" y="115"/>
                  <a:pt x="33" y="129"/>
                  <a:pt x="54" y="135"/>
                </a:cubicBezTo>
                <a:cubicBezTo>
                  <a:pt x="74" y="156"/>
                  <a:pt x="101" y="169"/>
                  <a:pt x="128" y="176"/>
                </a:cubicBezTo>
                <a:cubicBezTo>
                  <a:pt x="148" y="176"/>
                  <a:pt x="168" y="183"/>
                  <a:pt x="189" y="176"/>
                </a:cubicBezTo>
                <a:cubicBezTo>
                  <a:pt x="195" y="176"/>
                  <a:pt x="202" y="176"/>
                  <a:pt x="202" y="169"/>
                </a:cubicBezTo>
                <a:cubicBezTo>
                  <a:pt x="209" y="169"/>
                  <a:pt x="216" y="162"/>
                  <a:pt x="222" y="162"/>
                </a:cubicBezTo>
                <a:cubicBezTo>
                  <a:pt x="216" y="162"/>
                  <a:pt x="209" y="162"/>
                  <a:pt x="202" y="162"/>
                </a:cubicBezTo>
                <a:cubicBezTo>
                  <a:pt x="195" y="162"/>
                  <a:pt x="195" y="162"/>
                  <a:pt x="189" y="162"/>
                </a:cubicBezTo>
                <a:cubicBezTo>
                  <a:pt x="168" y="156"/>
                  <a:pt x="175" y="149"/>
                  <a:pt x="189" y="13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03" name="Freeform 791"/>
          <p:cNvSpPr>
            <a:spLocks noChangeArrowheads="1"/>
          </p:cNvSpPr>
          <p:nvPr/>
        </p:nvSpPr>
        <p:spPr bwMode="auto">
          <a:xfrm>
            <a:off x="7534275" y="5911057"/>
            <a:ext cx="44450" cy="31750"/>
          </a:xfrm>
          <a:custGeom>
            <a:avLst/>
            <a:gdLst>
              <a:gd name="T0" fmla="*/ 85269 w 170"/>
              <a:gd name="T1" fmla="*/ 49620 h 123"/>
              <a:gd name="T2" fmla="*/ 85269 w 170"/>
              <a:gd name="T3" fmla="*/ 49620 h 123"/>
              <a:gd name="T4" fmla="*/ 74742 w 170"/>
              <a:gd name="T5" fmla="*/ 0 h 123"/>
              <a:gd name="T6" fmla="*/ 63689 w 170"/>
              <a:gd name="T7" fmla="*/ 0 h 123"/>
              <a:gd name="T8" fmla="*/ 49477 w 170"/>
              <a:gd name="T9" fmla="*/ 0 h 123"/>
              <a:gd name="T10" fmla="*/ 35266 w 170"/>
              <a:gd name="T11" fmla="*/ 63723 h 123"/>
              <a:gd name="T12" fmla="*/ 49477 w 170"/>
              <a:gd name="T13" fmla="*/ 49620 h 123"/>
              <a:gd name="T14" fmla="*/ 63689 w 170"/>
              <a:gd name="T15" fmla="*/ 53276 h 123"/>
              <a:gd name="T16" fmla="*/ 85269 w 170"/>
              <a:gd name="T17" fmla="*/ 60066 h 123"/>
              <a:gd name="T18" fmla="*/ 88954 w 170"/>
              <a:gd name="T19" fmla="*/ 53276 h 123"/>
              <a:gd name="T20" fmla="*/ 85269 w 170"/>
              <a:gd name="T21" fmla="*/ 49620 h 12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70" h="123">
                <a:moveTo>
                  <a:pt x="162" y="95"/>
                </a:moveTo>
                <a:lnTo>
                  <a:pt x="162" y="95"/>
                </a:lnTo>
                <a:cubicBezTo>
                  <a:pt x="128" y="75"/>
                  <a:pt x="108" y="34"/>
                  <a:pt x="142" y="0"/>
                </a:cubicBezTo>
                <a:cubicBezTo>
                  <a:pt x="135" y="0"/>
                  <a:pt x="128" y="0"/>
                  <a:pt x="121" y="0"/>
                </a:cubicBezTo>
                <a:cubicBezTo>
                  <a:pt x="115" y="0"/>
                  <a:pt x="101" y="0"/>
                  <a:pt x="94" y="0"/>
                </a:cubicBezTo>
                <a:cubicBezTo>
                  <a:pt x="20" y="14"/>
                  <a:pt x="0" y="88"/>
                  <a:pt x="67" y="122"/>
                </a:cubicBezTo>
                <a:cubicBezTo>
                  <a:pt x="67" y="95"/>
                  <a:pt x="81" y="88"/>
                  <a:pt x="94" y="95"/>
                </a:cubicBezTo>
                <a:cubicBezTo>
                  <a:pt x="101" y="95"/>
                  <a:pt x="115" y="102"/>
                  <a:pt x="121" y="102"/>
                </a:cubicBezTo>
                <a:cubicBezTo>
                  <a:pt x="142" y="115"/>
                  <a:pt x="155" y="122"/>
                  <a:pt x="162" y="115"/>
                </a:cubicBezTo>
                <a:cubicBezTo>
                  <a:pt x="169" y="115"/>
                  <a:pt x="169" y="108"/>
                  <a:pt x="169" y="102"/>
                </a:cubicBezTo>
                <a:cubicBezTo>
                  <a:pt x="169" y="95"/>
                  <a:pt x="169" y="95"/>
                  <a:pt x="162" y="9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04" name="Freeform 792"/>
          <p:cNvSpPr>
            <a:spLocks noChangeArrowheads="1"/>
          </p:cNvSpPr>
          <p:nvPr/>
        </p:nvSpPr>
        <p:spPr bwMode="auto">
          <a:xfrm>
            <a:off x="6574632" y="4039394"/>
            <a:ext cx="58738" cy="63500"/>
          </a:xfrm>
          <a:custGeom>
            <a:avLst/>
            <a:gdLst>
              <a:gd name="T0" fmla="*/ 14104 w 224"/>
              <a:gd name="T1" fmla="*/ 100854 h 244"/>
              <a:gd name="T2" fmla="*/ 14104 w 224"/>
              <a:gd name="T3" fmla="*/ 100854 h 244"/>
              <a:gd name="T4" fmla="*/ 14104 w 224"/>
              <a:gd name="T5" fmla="*/ 100854 h 244"/>
              <a:gd name="T6" fmla="*/ 42312 w 224"/>
              <a:gd name="T7" fmla="*/ 104475 h 244"/>
              <a:gd name="T8" fmla="*/ 84625 w 224"/>
              <a:gd name="T9" fmla="*/ 122059 h 244"/>
              <a:gd name="T10" fmla="*/ 91938 w 224"/>
              <a:gd name="T11" fmla="*/ 125680 h 244"/>
              <a:gd name="T12" fmla="*/ 95072 w 224"/>
              <a:gd name="T13" fmla="*/ 125680 h 244"/>
              <a:gd name="T14" fmla="*/ 116490 w 224"/>
              <a:gd name="T15" fmla="*/ 58961 h 244"/>
              <a:gd name="T16" fmla="*/ 116490 w 224"/>
              <a:gd name="T17" fmla="*/ 55858 h 244"/>
              <a:gd name="T18" fmla="*/ 95072 w 224"/>
              <a:gd name="T19" fmla="*/ 13964 h 244"/>
              <a:gd name="T20" fmla="*/ 84625 w 224"/>
              <a:gd name="T21" fmla="*/ 6724 h 244"/>
              <a:gd name="T22" fmla="*/ 66864 w 224"/>
              <a:gd name="T23" fmla="*/ 0 h 244"/>
              <a:gd name="T24" fmla="*/ 42312 w 224"/>
              <a:gd name="T25" fmla="*/ 52237 h 244"/>
              <a:gd name="T26" fmla="*/ 14104 w 224"/>
              <a:gd name="T27" fmla="*/ 66202 h 244"/>
              <a:gd name="T28" fmla="*/ 14104 w 224"/>
              <a:gd name="T29" fmla="*/ 66202 h 244"/>
              <a:gd name="T30" fmla="*/ 0 w 224"/>
              <a:gd name="T31" fmla="*/ 100854 h 244"/>
              <a:gd name="T32" fmla="*/ 14104 w 224"/>
              <a:gd name="T33" fmla="*/ 100854 h 24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24" h="244">
                <a:moveTo>
                  <a:pt x="27" y="195"/>
                </a:moveTo>
                <a:lnTo>
                  <a:pt x="27" y="195"/>
                </a:lnTo>
                <a:cubicBezTo>
                  <a:pt x="47" y="195"/>
                  <a:pt x="68" y="202"/>
                  <a:pt x="81" y="202"/>
                </a:cubicBezTo>
                <a:cubicBezTo>
                  <a:pt x="108" y="216"/>
                  <a:pt x="135" y="229"/>
                  <a:pt x="162" y="236"/>
                </a:cubicBezTo>
                <a:cubicBezTo>
                  <a:pt x="169" y="243"/>
                  <a:pt x="176" y="243"/>
                  <a:pt x="176" y="243"/>
                </a:cubicBezTo>
                <a:cubicBezTo>
                  <a:pt x="182" y="243"/>
                  <a:pt x="182" y="243"/>
                  <a:pt x="182" y="243"/>
                </a:cubicBezTo>
                <a:cubicBezTo>
                  <a:pt x="203" y="195"/>
                  <a:pt x="223" y="155"/>
                  <a:pt x="223" y="114"/>
                </a:cubicBezTo>
                <a:cubicBezTo>
                  <a:pt x="223" y="108"/>
                  <a:pt x="223" y="108"/>
                  <a:pt x="223" y="108"/>
                </a:cubicBezTo>
                <a:cubicBezTo>
                  <a:pt x="223" y="74"/>
                  <a:pt x="209" y="47"/>
                  <a:pt x="182" y="27"/>
                </a:cubicBezTo>
                <a:cubicBezTo>
                  <a:pt x="176" y="20"/>
                  <a:pt x="169" y="20"/>
                  <a:pt x="162" y="13"/>
                </a:cubicBezTo>
                <a:cubicBezTo>
                  <a:pt x="155" y="6"/>
                  <a:pt x="142" y="0"/>
                  <a:pt x="128" y="0"/>
                </a:cubicBezTo>
                <a:cubicBezTo>
                  <a:pt x="149" y="67"/>
                  <a:pt x="115" y="87"/>
                  <a:pt x="81" y="101"/>
                </a:cubicBezTo>
                <a:cubicBezTo>
                  <a:pt x="61" y="108"/>
                  <a:pt x="41" y="114"/>
                  <a:pt x="27" y="128"/>
                </a:cubicBezTo>
                <a:cubicBezTo>
                  <a:pt x="7" y="141"/>
                  <a:pt x="0" y="162"/>
                  <a:pt x="0" y="195"/>
                </a:cubicBezTo>
                <a:cubicBezTo>
                  <a:pt x="14" y="195"/>
                  <a:pt x="20" y="195"/>
                  <a:pt x="27" y="19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05" name="Freeform 793"/>
          <p:cNvSpPr>
            <a:spLocks noChangeArrowheads="1"/>
          </p:cNvSpPr>
          <p:nvPr/>
        </p:nvSpPr>
        <p:spPr bwMode="auto">
          <a:xfrm>
            <a:off x="6561932" y="4000500"/>
            <a:ext cx="46038" cy="44450"/>
          </a:xfrm>
          <a:custGeom>
            <a:avLst/>
            <a:gdLst>
              <a:gd name="T0" fmla="*/ 38587 w 176"/>
              <a:gd name="T1" fmla="*/ 78432 h 170"/>
              <a:gd name="T2" fmla="*/ 38587 w 176"/>
              <a:gd name="T3" fmla="*/ 78432 h 170"/>
              <a:gd name="T4" fmla="*/ 66745 w 176"/>
              <a:gd name="T5" fmla="*/ 88960 h 170"/>
              <a:gd name="T6" fmla="*/ 77174 w 176"/>
              <a:gd name="T7" fmla="*/ 88960 h 170"/>
              <a:gd name="T8" fmla="*/ 66745 w 176"/>
              <a:gd name="T9" fmla="*/ 17897 h 170"/>
              <a:gd name="T10" fmla="*/ 38587 w 176"/>
              <a:gd name="T11" fmla="*/ 0 h 170"/>
              <a:gd name="T12" fmla="*/ 38587 w 176"/>
              <a:gd name="T13" fmla="*/ 0 h 170"/>
              <a:gd name="T14" fmla="*/ 38587 w 176"/>
              <a:gd name="T15" fmla="*/ 0 h 170"/>
              <a:gd name="T16" fmla="*/ 0 w 176"/>
              <a:gd name="T17" fmla="*/ 24740 h 170"/>
              <a:gd name="T18" fmla="*/ 38587 w 176"/>
              <a:gd name="T19" fmla="*/ 78432 h 17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76" h="170">
                <a:moveTo>
                  <a:pt x="74" y="149"/>
                </a:moveTo>
                <a:lnTo>
                  <a:pt x="74" y="149"/>
                </a:lnTo>
                <a:cubicBezTo>
                  <a:pt x="88" y="162"/>
                  <a:pt x="108" y="162"/>
                  <a:pt x="128" y="169"/>
                </a:cubicBezTo>
                <a:cubicBezTo>
                  <a:pt x="135" y="169"/>
                  <a:pt x="142" y="169"/>
                  <a:pt x="148" y="169"/>
                </a:cubicBezTo>
                <a:cubicBezTo>
                  <a:pt x="175" y="115"/>
                  <a:pt x="162" y="67"/>
                  <a:pt x="128" y="34"/>
                </a:cubicBezTo>
                <a:cubicBezTo>
                  <a:pt x="115" y="20"/>
                  <a:pt x="94" y="7"/>
                  <a:pt x="74" y="0"/>
                </a:cubicBezTo>
                <a:cubicBezTo>
                  <a:pt x="61" y="27"/>
                  <a:pt x="40" y="47"/>
                  <a:pt x="0" y="47"/>
                </a:cubicBezTo>
                <a:cubicBezTo>
                  <a:pt x="13" y="95"/>
                  <a:pt x="34" y="128"/>
                  <a:pt x="74" y="149"/>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06" name="Freeform 794"/>
          <p:cNvSpPr>
            <a:spLocks noChangeArrowheads="1"/>
          </p:cNvSpPr>
          <p:nvPr/>
        </p:nvSpPr>
        <p:spPr bwMode="auto">
          <a:xfrm>
            <a:off x="6695282" y="3309144"/>
            <a:ext cx="26194" cy="34925"/>
          </a:xfrm>
          <a:custGeom>
            <a:avLst/>
            <a:gdLst>
              <a:gd name="T0" fmla="*/ 13969 w 102"/>
              <a:gd name="T1" fmla="*/ 0 h 136"/>
              <a:gd name="T2" fmla="*/ 13969 w 102"/>
              <a:gd name="T3" fmla="*/ 0 h 136"/>
              <a:gd name="T4" fmla="*/ 6726 w 102"/>
              <a:gd name="T5" fmla="*/ 0 h 136"/>
              <a:gd name="T6" fmla="*/ 13969 w 102"/>
              <a:gd name="T7" fmla="*/ 59622 h 136"/>
              <a:gd name="T8" fmla="*/ 45527 w 102"/>
              <a:gd name="T9" fmla="*/ 49162 h 136"/>
              <a:gd name="T10" fmla="*/ 13969 w 102"/>
              <a:gd name="T11" fmla="*/ 0 h 13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2" h="136">
                <a:moveTo>
                  <a:pt x="27" y="0"/>
                </a:moveTo>
                <a:lnTo>
                  <a:pt x="27" y="0"/>
                </a:lnTo>
                <a:cubicBezTo>
                  <a:pt x="20" y="0"/>
                  <a:pt x="20" y="0"/>
                  <a:pt x="13" y="0"/>
                </a:cubicBezTo>
                <a:cubicBezTo>
                  <a:pt x="0" y="33"/>
                  <a:pt x="7" y="87"/>
                  <a:pt x="27" y="114"/>
                </a:cubicBezTo>
                <a:cubicBezTo>
                  <a:pt x="40" y="135"/>
                  <a:pt x="67" y="135"/>
                  <a:pt x="88" y="94"/>
                </a:cubicBezTo>
                <a:cubicBezTo>
                  <a:pt x="7" y="74"/>
                  <a:pt x="101" y="0"/>
                  <a:pt x="27"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07" name="Freeform 795"/>
          <p:cNvSpPr>
            <a:spLocks noChangeArrowheads="1"/>
          </p:cNvSpPr>
          <p:nvPr/>
        </p:nvSpPr>
        <p:spPr bwMode="auto">
          <a:xfrm>
            <a:off x="7108032" y="2348707"/>
            <a:ext cx="33338" cy="38894"/>
          </a:xfrm>
          <a:custGeom>
            <a:avLst/>
            <a:gdLst>
              <a:gd name="T0" fmla="*/ 17021 w 129"/>
              <a:gd name="T1" fmla="*/ 42410 h 149"/>
              <a:gd name="T2" fmla="*/ 17021 w 129"/>
              <a:gd name="T3" fmla="*/ 42410 h 149"/>
              <a:gd name="T4" fmla="*/ 52093 w 129"/>
              <a:gd name="T5" fmla="*/ 70683 h 149"/>
              <a:gd name="T6" fmla="*/ 55704 w 129"/>
              <a:gd name="T7" fmla="*/ 77489 h 149"/>
              <a:gd name="T8" fmla="*/ 52093 w 129"/>
              <a:gd name="T9" fmla="*/ 14137 h 149"/>
              <a:gd name="T10" fmla="*/ 17021 w 129"/>
              <a:gd name="T11" fmla="*/ 0 h 149"/>
              <a:gd name="T12" fmla="*/ 3095 w 129"/>
              <a:gd name="T13" fmla="*/ 0 h 149"/>
              <a:gd name="T14" fmla="*/ 17021 w 129"/>
              <a:gd name="T15" fmla="*/ 42410 h 14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29" h="149">
                <a:moveTo>
                  <a:pt x="33" y="81"/>
                </a:moveTo>
                <a:lnTo>
                  <a:pt x="33" y="81"/>
                </a:lnTo>
                <a:cubicBezTo>
                  <a:pt x="54" y="101"/>
                  <a:pt x="87" y="115"/>
                  <a:pt x="101" y="135"/>
                </a:cubicBezTo>
                <a:cubicBezTo>
                  <a:pt x="101" y="142"/>
                  <a:pt x="108" y="142"/>
                  <a:pt x="108" y="148"/>
                </a:cubicBezTo>
                <a:cubicBezTo>
                  <a:pt x="128" y="108"/>
                  <a:pt x="128" y="54"/>
                  <a:pt x="101" y="27"/>
                </a:cubicBezTo>
                <a:cubicBezTo>
                  <a:pt x="87" y="13"/>
                  <a:pt x="67" y="0"/>
                  <a:pt x="33" y="0"/>
                </a:cubicBezTo>
                <a:cubicBezTo>
                  <a:pt x="27" y="0"/>
                  <a:pt x="13" y="0"/>
                  <a:pt x="6" y="0"/>
                </a:cubicBezTo>
                <a:cubicBezTo>
                  <a:pt x="0" y="40"/>
                  <a:pt x="13" y="67"/>
                  <a:pt x="33" y="8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08" name="Freeform 796"/>
          <p:cNvSpPr>
            <a:spLocks noChangeArrowheads="1"/>
          </p:cNvSpPr>
          <p:nvPr/>
        </p:nvSpPr>
        <p:spPr bwMode="auto">
          <a:xfrm>
            <a:off x="6651625" y="3641725"/>
            <a:ext cx="35719" cy="33338"/>
          </a:xfrm>
          <a:custGeom>
            <a:avLst/>
            <a:gdLst>
              <a:gd name="T0" fmla="*/ 17781 w 136"/>
              <a:gd name="T1" fmla="*/ 0 h 129"/>
              <a:gd name="T2" fmla="*/ 17781 w 136"/>
              <a:gd name="T3" fmla="*/ 0 h 129"/>
              <a:gd name="T4" fmla="*/ 10459 w 136"/>
              <a:gd name="T5" fmla="*/ 13927 h 129"/>
              <a:gd name="T6" fmla="*/ 3661 w 136"/>
              <a:gd name="T7" fmla="*/ 52097 h 129"/>
              <a:gd name="T8" fmla="*/ 10459 w 136"/>
              <a:gd name="T9" fmla="*/ 52097 h 129"/>
              <a:gd name="T10" fmla="*/ 17781 w 136"/>
              <a:gd name="T11" fmla="*/ 52097 h 129"/>
              <a:gd name="T12" fmla="*/ 42361 w 136"/>
              <a:gd name="T13" fmla="*/ 52097 h 129"/>
              <a:gd name="T14" fmla="*/ 63802 w 136"/>
              <a:gd name="T15" fmla="*/ 62413 h 129"/>
              <a:gd name="T16" fmla="*/ 70601 w 136"/>
              <a:gd name="T17" fmla="*/ 66024 h 129"/>
              <a:gd name="T18" fmla="*/ 63802 w 136"/>
              <a:gd name="T19" fmla="*/ 38170 h 129"/>
              <a:gd name="T20" fmla="*/ 56481 w 136"/>
              <a:gd name="T21" fmla="*/ 0 h 129"/>
              <a:gd name="T22" fmla="*/ 42361 w 136"/>
              <a:gd name="T23" fmla="*/ 0 h 129"/>
              <a:gd name="T24" fmla="*/ 17781 w 136"/>
              <a:gd name="T25" fmla="*/ 0 h 12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36" h="129">
                <a:moveTo>
                  <a:pt x="34" y="0"/>
                </a:moveTo>
                <a:lnTo>
                  <a:pt x="34" y="0"/>
                </a:lnTo>
                <a:cubicBezTo>
                  <a:pt x="27" y="13"/>
                  <a:pt x="27" y="20"/>
                  <a:pt x="20" y="27"/>
                </a:cubicBezTo>
                <a:cubicBezTo>
                  <a:pt x="14" y="47"/>
                  <a:pt x="0" y="67"/>
                  <a:pt x="7" y="101"/>
                </a:cubicBezTo>
                <a:cubicBezTo>
                  <a:pt x="14" y="101"/>
                  <a:pt x="14" y="101"/>
                  <a:pt x="20" y="101"/>
                </a:cubicBezTo>
                <a:cubicBezTo>
                  <a:pt x="27" y="101"/>
                  <a:pt x="27" y="101"/>
                  <a:pt x="34" y="101"/>
                </a:cubicBezTo>
                <a:cubicBezTo>
                  <a:pt x="54" y="101"/>
                  <a:pt x="68" y="101"/>
                  <a:pt x="81" y="101"/>
                </a:cubicBezTo>
                <a:cubicBezTo>
                  <a:pt x="95" y="108"/>
                  <a:pt x="108" y="115"/>
                  <a:pt x="122" y="121"/>
                </a:cubicBezTo>
                <a:cubicBezTo>
                  <a:pt x="122" y="121"/>
                  <a:pt x="128" y="121"/>
                  <a:pt x="135" y="128"/>
                </a:cubicBezTo>
                <a:cubicBezTo>
                  <a:pt x="135" y="101"/>
                  <a:pt x="128" y="88"/>
                  <a:pt x="122" y="74"/>
                </a:cubicBezTo>
                <a:cubicBezTo>
                  <a:pt x="108" y="61"/>
                  <a:pt x="95" y="40"/>
                  <a:pt x="108" y="0"/>
                </a:cubicBezTo>
                <a:cubicBezTo>
                  <a:pt x="81" y="0"/>
                  <a:pt x="81" y="0"/>
                  <a:pt x="81" y="0"/>
                </a:cubicBezTo>
                <a:cubicBezTo>
                  <a:pt x="34" y="0"/>
                  <a:pt x="34" y="0"/>
                  <a:pt x="34"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09" name="Freeform 797"/>
          <p:cNvSpPr>
            <a:spLocks noChangeArrowheads="1"/>
          </p:cNvSpPr>
          <p:nvPr/>
        </p:nvSpPr>
        <p:spPr bwMode="auto">
          <a:xfrm>
            <a:off x="6664325" y="3871913"/>
            <a:ext cx="41275" cy="32544"/>
          </a:xfrm>
          <a:custGeom>
            <a:avLst/>
            <a:gdLst>
              <a:gd name="T0" fmla="*/ 17887 w 157"/>
              <a:gd name="T1" fmla="*/ 3656 h 123"/>
              <a:gd name="T2" fmla="*/ 17887 w 157"/>
              <a:gd name="T3" fmla="*/ 3656 h 123"/>
              <a:gd name="T4" fmla="*/ 3683 w 157"/>
              <a:gd name="T5" fmla="*/ 10446 h 123"/>
              <a:gd name="T6" fmla="*/ 17887 w 157"/>
              <a:gd name="T7" fmla="*/ 45964 h 123"/>
              <a:gd name="T8" fmla="*/ 39457 w 157"/>
              <a:gd name="T9" fmla="*/ 49620 h 123"/>
              <a:gd name="T10" fmla="*/ 71022 w 157"/>
              <a:gd name="T11" fmla="*/ 63723 h 123"/>
              <a:gd name="T12" fmla="*/ 39457 w 157"/>
              <a:gd name="T13" fmla="*/ 0 h 123"/>
              <a:gd name="T14" fmla="*/ 17887 w 157"/>
              <a:gd name="T15" fmla="*/ 3656 h 12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7" h="123">
                <a:moveTo>
                  <a:pt x="34" y="7"/>
                </a:moveTo>
                <a:lnTo>
                  <a:pt x="34" y="7"/>
                </a:lnTo>
                <a:cubicBezTo>
                  <a:pt x="27" y="14"/>
                  <a:pt x="14" y="14"/>
                  <a:pt x="7" y="20"/>
                </a:cubicBezTo>
                <a:cubicBezTo>
                  <a:pt x="0" y="61"/>
                  <a:pt x="14" y="74"/>
                  <a:pt x="34" y="88"/>
                </a:cubicBezTo>
                <a:cubicBezTo>
                  <a:pt x="48" y="95"/>
                  <a:pt x="61" y="95"/>
                  <a:pt x="75" y="95"/>
                </a:cubicBezTo>
                <a:cubicBezTo>
                  <a:pt x="95" y="101"/>
                  <a:pt x="122" y="108"/>
                  <a:pt x="135" y="122"/>
                </a:cubicBezTo>
                <a:cubicBezTo>
                  <a:pt x="156" y="54"/>
                  <a:pt x="115" y="7"/>
                  <a:pt x="75" y="0"/>
                </a:cubicBezTo>
                <a:cubicBezTo>
                  <a:pt x="61" y="0"/>
                  <a:pt x="48" y="0"/>
                  <a:pt x="34" y="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10" name="Freeform 798"/>
          <p:cNvSpPr>
            <a:spLocks noChangeArrowheads="1"/>
          </p:cNvSpPr>
          <p:nvPr/>
        </p:nvSpPr>
        <p:spPr bwMode="auto">
          <a:xfrm>
            <a:off x="6628607" y="4003675"/>
            <a:ext cx="42863" cy="40482"/>
          </a:xfrm>
          <a:custGeom>
            <a:avLst/>
            <a:gdLst>
              <a:gd name="T0" fmla="*/ 84368 w 163"/>
              <a:gd name="T1" fmla="*/ 38094 h 156"/>
              <a:gd name="T2" fmla="*/ 84368 w 163"/>
              <a:gd name="T3" fmla="*/ 38094 h 156"/>
              <a:gd name="T4" fmla="*/ 63537 w 163"/>
              <a:gd name="T5" fmla="*/ 27283 h 156"/>
              <a:gd name="T6" fmla="*/ 56245 w 163"/>
              <a:gd name="T7" fmla="*/ 24195 h 156"/>
              <a:gd name="T8" fmla="*/ 31768 w 163"/>
              <a:gd name="T9" fmla="*/ 0 h 156"/>
              <a:gd name="T10" fmla="*/ 56245 w 163"/>
              <a:gd name="T11" fmla="*/ 72584 h 156"/>
              <a:gd name="T12" fmla="*/ 63537 w 163"/>
              <a:gd name="T13" fmla="*/ 76188 h 156"/>
              <a:gd name="T14" fmla="*/ 84368 w 163"/>
              <a:gd name="T15" fmla="*/ 76188 h 156"/>
              <a:gd name="T16" fmla="*/ 84368 w 163"/>
              <a:gd name="T17" fmla="*/ 38094 h 15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63" h="156">
                <a:moveTo>
                  <a:pt x="162" y="74"/>
                </a:moveTo>
                <a:lnTo>
                  <a:pt x="162" y="74"/>
                </a:lnTo>
                <a:cubicBezTo>
                  <a:pt x="142" y="67"/>
                  <a:pt x="135" y="67"/>
                  <a:pt x="122" y="53"/>
                </a:cubicBezTo>
                <a:cubicBezTo>
                  <a:pt x="115" y="53"/>
                  <a:pt x="115" y="53"/>
                  <a:pt x="108" y="47"/>
                </a:cubicBezTo>
                <a:cubicBezTo>
                  <a:pt x="95" y="33"/>
                  <a:pt x="81" y="13"/>
                  <a:pt x="61" y="0"/>
                </a:cubicBezTo>
                <a:cubicBezTo>
                  <a:pt x="0" y="47"/>
                  <a:pt x="61" y="121"/>
                  <a:pt x="108" y="141"/>
                </a:cubicBezTo>
                <a:cubicBezTo>
                  <a:pt x="115" y="148"/>
                  <a:pt x="115" y="148"/>
                  <a:pt x="122" y="148"/>
                </a:cubicBezTo>
                <a:cubicBezTo>
                  <a:pt x="142" y="155"/>
                  <a:pt x="156" y="155"/>
                  <a:pt x="162" y="148"/>
                </a:cubicBezTo>
                <a:cubicBezTo>
                  <a:pt x="115" y="135"/>
                  <a:pt x="162" y="114"/>
                  <a:pt x="162" y="7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13" name="Freeform 801"/>
          <p:cNvSpPr>
            <a:spLocks noChangeArrowheads="1"/>
          </p:cNvSpPr>
          <p:nvPr/>
        </p:nvSpPr>
        <p:spPr bwMode="auto">
          <a:xfrm>
            <a:off x="8791575" y="3695700"/>
            <a:ext cx="45244" cy="31750"/>
          </a:xfrm>
          <a:custGeom>
            <a:avLst/>
            <a:gdLst>
              <a:gd name="T0" fmla="*/ 34937 w 176"/>
              <a:gd name="T1" fmla="*/ 28205 h 123"/>
              <a:gd name="T2" fmla="*/ 34937 w 176"/>
              <a:gd name="T3" fmla="*/ 28205 h 123"/>
              <a:gd name="T4" fmla="*/ 38587 w 176"/>
              <a:gd name="T5" fmla="*/ 28205 h 123"/>
              <a:gd name="T6" fmla="*/ 45887 w 176"/>
              <a:gd name="T7" fmla="*/ 28205 h 123"/>
              <a:gd name="T8" fmla="*/ 56316 w 176"/>
              <a:gd name="T9" fmla="*/ 28205 h 123"/>
              <a:gd name="T10" fmla="*/ 59966 w 176"/>
              <a:gd name="T11" fmla="*/ 28205 h 123"/>
              <a:gd name="T12" fmla="*/ 77174 w 176"/>
              <a:gd name="T13" fmla="*/ 21415 h 123"/>
              <a:gd name="T14" fmla="*/ 80824 w 176"/>
              <a:gd name="T15" fmla="*/ 21415 h 123"/>
              <a:gd name="T16" fmla="*/ 91253 w 176"/>
              <a:gd name="T17" fmla="*/ 14103 h 123"/>
              <a:gd name="T18" fmla="*/ 80824 w 176"/>
              <a:gd name="T19" fmla="*/ 7312 h 123"/>
              <a:gd name="T20" fmla="*/ 77174 w 176"/>
              <a:gd name="T21" fmla="*/ 3656 h 123"/>
              <a:gd name="T22" fmla="*/ 59966 w 176"/>
              <a:gd name="T23" fmla="*/ 0 h 123"/>
              <a:gd name="T24" fmla="*/ 56316 w 176"/>
              <a:gd name="T25" fmla="*/ 0 h 123"/>
              <a:gd name="T26" fmla="*/ 45887 w 176"/>
              <a:gd name="T27" fmla="*/ 0 h 123"/>
              <a:gd name="T28" fmla="*/ 38587 w 176"/>
              <a:gd name="T29" fmla="*/ 0 h 123"/>
              <a:gd name="T30" fmla="*/ 34937 w 176"/>
              <a:gd name="T31" fmla="*/ 0 h 123"/>
              <a:gd name="T32" fmla="*/ 31808 w 176"/>
              <a:gd name="T33" fmla="*/ 0 h 123"/>
              <a:gd name="T34" fmla="*/ 17729 w 176"/>
              <a:gd name="T35" fmla="*/ 0 h 123"/>
              <a:gd name="T36" fmla="*/ 3650 w 176"/>
              <a:gd name="T37" fmla="*/ 0 h 123"/>
              <a:gd name="T38" fmla="*/ 0 w 176"/>
              <a:gd name="T39" fmla="*/ 0 h 123"/>
              <a:gd name="T40" fmla="*/ 3650 w 176"/>
              <a:gd name="T41" fmla="*/ 21415 h 123"/>
              <a:gd name="T42" fmla="*/ 17729 w 176"/>
              <a:gd name="T43" fmla="*/ 60066 h 123"/>
              <a:gd name="T44" fmla="*/ 31808 w 176"/>
              <a:gd name="T45" fmla="*/ 63723 h 123"/>
              <a:gd name="T46" fmla="*/ 34937 w 176"/>
              <a:gd name="T47" fmla="*/ 63723 h 123"/>
              <a:gd name="T48" fmla="*/ 38587 w 176"/>
              <a:gd name="T49" fmla="*/ 63723 h 123"/>
              <a:gd name="T50" fmla="*/ 34937 w 176"/>
              <a:gd name="T51" fmla="*/ 60066 h 123"/>
              <a:gd name="T52" fmla="*/ 31808 w 176"/>
              <a:gd name="T53" fmla="*/ 52754 h 123"/>
              <a:gd name="T54" fmla="*/ 31808 w 176"/>
              <a:gd name="T55" fmla="*/ 31861 h 123"/>
              <a:gd name="T56" fmla="*/ 34937 w 176"/>
              <a:gd name="T57" fmla="*/ 28205 h 123"/>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176" h="123">
                <a:moveTo>
                  <a:pt x="67" y="54"/>
                </a:moveTo>
                <a:lnTo>
                  <a:pt x="67" y="54"/>
                </a:lnTo>
                <a:lnTo>
                  <a:pt x="74" y="54"/>
                </a:lnTo>
                <a:cubicBezTo>
                  <a:pt x="81" y="54"/>
                  <a:pt x="81" y="54"/>
                  <a:pt x="88" y="54"/>
                </a:cubicBezTo>
                <a:cubicBezTo>
                  <a:pt x="94" y="54"/>
                  <a:pt x="101" y="54"/>
                  <a:pt x="108" y="54"/>
                </a:cubicBezTo>
                <a:cubicBezTo>
                  <a:pt x="115" y="54"/>
                  <a:pt x="115" y="54"/>
                  <a:pt x="115" y="54"/>
                </a:cubicBezTo>
                <a:cubicBezTo>
                  <a:pt x="128" y="47"/>
                  <a:pt x="142" y="47"/>
                  <a:pt x="148" y="41"/>
                </a:cubicBezTo>
                <a:cubicBezTo>
                  <a:pt x="155" y="41"/>
                  <a:pt x="155" y="41"/>
                  <a:pt x="155" y="41"/>
                </a:cubicBezTo>
                <a:cubicBezTo>
                  <a:pt x="162" y="34"/>
                  <a:pt x="169" y="34"/>
                  <a:pt x="175" y="27"/>
                </a:cubicBezTo>
                <a:cubicBezTo>
                  <a:pt x="169" y="20"/>
                  <a:pt x="162" y="14"/>
                  <a:pt x="155" y="14"/>
                </a:cubicBezTo>
                <a:cubicBezTo>
                  <a:pt x="155" y="14"/>
                  <a:pt x="155" y="14"/>
                  <a:pt x="148" y="7"/>
                </a:cubicBezTo>
                <a:cubicBezTo>
                  <a:pt x="142" y="7"/>
                  <a:pt x="128" y="0"/>
                  <a:pt x="115" y="0"/>
                </a:cubicBezTo>
                <a:cubicBezTo>
                  <a:pt x="108" y="0"/>
                  <a:pt x="108" y="0"/>
                  <a:pt x="108" y="0"/>
                </a:cubicBezTo>
                <a:cubicBezTo>
                  <a:pt x="101" y="0"/>
                  <a:pt x="94" y="0"/>
                  <a:pt x="88" y="0"/>
                </a:cubicBezTo>
                <a:cubicBezTo>
                  <a:pt x="81" y="0"/>
                  <a:pt x="81" y="0"/>
                  <a:pt x="74" y="0"/>
                </a:cubicBezTo>
                <a:cubicBezTo>
                  <a:pt x="67" y="0"/>
                  <a:pt x="67" y="0"/>
                  <a:pt x="67" y="0"/>
                </a:cubicBezTo>
                <a:cubicBezTo>
                  <a:pt x="61" y="0"/>
                  <a:pt x="61" y="0"/>
                  <a:pt x="61" y="0"/>
                </a:cubicBezTo>
                <a:cubicBezTo>
                  <a:pt x="54" y="0"/>
                  <a:pt x="47" y="0"/>
                  <a:pt x="34" y="0"/>
                </a:cubicBezTo>
                <a:cubicBezTo>
                  <a:pt x="27" y="0"/>
                  <a:pt x="20" y="0"/>
                  <a:pt x="7" y="0"/>
                </a:cubicBezTo>
                <a:lnTo>
                  <a:pt x="0" y="0"/>
                </a:lnTo>
                <a:cubicBezTo>
                  <a:pt x="7" y="14"/>
                  <a:pt x="7" y="27"/>
                  <a:pt x="7" y="41"/>
                </a:cubicBezTo>
                <a:cubicBezTo>
                  <a:pt x="13" y="74"/>
                  <a:pt x="13" y="101"/>
                  <a:pt x="34" y="115"/>
                </a:cubicBezTo>
                <a:cubicBezTo>
                  <a:pt x="40" y="122"/>
                  <a:pt x="47" y="122"/>
                  <a:pt x="61" y="122"/>
                </a:cubicBezTo>
                <a:lnTo>
                  <a:pt x="67" y="122"/>
                </a:lnTo>
                <a:lnTo>
                  <a:pt x="74" y="122"/>
                </a:lnTo>
                <a:lnTo>
                  <a:pt x="67" y="115"/>
                </a:lnTo>
                <a:cubicBezTo>
                  <a:pt x="67" y="108"/>
                  <a:pt x="61" y="101"/>
                  <a:pt x="61" y="101"/>
                </a:cubicBezTo>
                <a:cubicBezTo>
                  <a:pt x="47" y="74"/>
                  <a:pt x="47" y="68"/>
                  <a:pt x="61" y="61"/>
                </a:cubicBezTo>
                <a:lnTo>
                  <a:pt x="67" y="54"/>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15" name="Freeform 803"/>
          <p:cNvSpPr>
            <a:spLocks noChangeArrowheads="1"/>
          </p:cNvSpPr>
          <p:nvPr/>
        </p:nvSpPr>
        <p:spPr bwMode="auto">
          <a:xfrm>
            <a:off x="8691563" y="3626644"/>
            <a:ext cx="46832" cy="56356"/>
          </a:xfrm>
          <a:custGeom>
            <a:avLst/>
            <a:gdLst>
              <a:gd name="T0" fmla="*/ 0 w 182"/>
              <a:gd name="T1" fmla="*/ 62692 h 217"/>
              <a:gd name="T2" fmla="*/ 0 w 182"/>
              <a:gd name="T3" fmla="*/ 62692 h 217"/>
              <a:gd name="T4" fmla="*/ 3618 w 182"/>
              <a:gd name="T5" fmla="*/ 62692 h 217"/>
              <a:gd name="T6" fmla="*/ 7236 w 182"/>
              <a:gd name="T7" fmla="*/ 62692 h 217"/>
              <a:gd name="T8" fmla="*/ 7236 w 182"/>
              <a:gd name="T9" fmla="*/ 62692 h 217"/>
              <a:gd name="T10" fmla="*/ 24292 w 182"/>
              <a:gd name="T11" fmla="*/ 104659 h 217"/>
              <a:gd name="T12" fmla="*/ 27910 w 182"/>
              <a:gd name="T13" fmla="*/ 111913 h 217"/>
              <a:gd name="T14" fmla="*/ 48584 w 182"/>
              <a:gd name="T15" fmla="*/ 87561 h 217"/>
              <a:gd name="T16" fmla="*/ 48584 w 182"/>
              <a:gd name="T17" fmla="*/ 87561 h 217"/>
              <a:gd name="T18" fmla="*/ 76494 w 182"/>
              <a:gd name="T19" fmla="*/ 94297 h 217"/>
              <a:gd name="T20" fmla="*/ 55303 w 182"/>
              <a:gd name="T21" fmla="*/ 31087 h 217"/>
              <a:gd name="T22" fmla="*/ 48584 w 182"/>
              <a:gd name="T23" fmla="*/ 27978 h 217"/>
              <a:gd name="T24" fmla="*/ 48584 w 182"/>
              <a:gd name="T25" fmla="*/ 24351 h 217"/>
              <a:gd name="T26" fmla="*/ 48584 w 182"/>
              <a:gd name="T27" fmla="*/ 20725 h 217"/>
              <a:gd name="T28" fmla="*/ 51685 w 182"/>
              <a:gd name="T29" fmla="*/ 10362 h 217"/>
              <a:gd name="T30" fmla="*/ 48584 w 182"/>
              <a:gd name="T31" fmla="*/ 10362 h 217"/>
              <a:gd name="T32" fmla="*/ 24292 w 182"/>
              <a:gd name="T33" fmla="*/ 6735 h 217"/>
              <a:gd name="T34" fmla="*/ 13955 w 182"/>
              <a:gd name="T35" fmla="*/ 0 h 217"/>
              <a:gd name="T36" fmla="*/ 13955 w 182"/>
              <a:gd name="T37" fmla="*/ 34714 h 217"/>
              <a:gd name="T38" fmla="*/ 7236 w 182"/>
              <a:gd name="T39" fmla="*/ 34714 h 217"/>
              <a:gd name="T40" fmla="*/ 3618 w 182"/>
              <a:gd name="T41" fmla="*/ 34714 h 217"/>
              <a:gd name="T42" fmla="*/ 7236 w 182"/>
              <a:gd name="T43" fmla="*/ 55956 h 217"/>
              <a:gd name="T44" fmla="*/ 3618 w 182"/>
              <a:gd name="T45" fmla="*/ 59583 h 217"/>
              <a:gd name="T46" fmla="*/ 0 w 182"/>
              <a:gd name="T47" fmla="*/ 62692 h 217"/>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82" h="217">
                <a:moveTo>
                  <a:pt x="0" y="121"/>
                </a:moveTo>
                <a:lnTo>
                  <a:pt x="0" y="121"/>
                </a:lnTo>
                <a:cubicBezTo>
                  <a:pt x="7" y="121"/>
                  <a:pt x="7" y="121"/>
                  <a:pt x="7" y="121"/>
                </a:cubicBezTo>
                <a:cubicBezTo>
                  <a:pt x="7" y="121"/>
                  <a:pt x="7" y="121"/>
                  <a:pt x="14" y="121"/>
                </a:cubicBezTo>
                <a:cubicBezTo>
                  <a:pt x="20" y="155"/>
                  <a:pt x="27" y="182"/>
                  <a:pt x="47" y="202"/>
                </a:cubicBezTo>
                <a:cubicBezTo>
                  <a:pt x="47" y="209"/>
                  <a:pt x="54" y="209"/>
                  <a:pt x="54" y="216"/>
                </a:cubicBezTo>
                <a:cubicBezTo>
                  <a:pt x="68" y="196"/>
                  <a:pt x="80" y="182"/>
                  <a:pt x="94" y="169"/>
                </a:cubicBezTo>
                <a:cubicBezTo>
                  <a:pt x="107" y="175"/>
                  <a:pt x="121" y="182"/>
                  <a:pt x="148" y="182"/>
                </a:cubicBezTo>
                <a:cubicBezTo>
                  <a:pt x="141" y="135"/>
                  <a:pt x="181" y="40"/>
                  <a:pt x="107" y="60"/>
                </a:cubicBezTo>
                <a:cubicBezTo>
                  <a:pt x="100" y="54"/>
                  <a:pt x="100" y="54"/>
                  <a:pt x="94" y="54"/>
                </a:cubicBezTo>
                <a:cubicBezTo>
                  <a:pt x="94" y="54"/>
                  <a:pt x="94" y="54"/>
                  <a:pt x="94" y="47"/>
                </a:cubicBezTo>
                <a:cubicBezTo>
                  <a:pt x="94" y="47"/>
                  <a:pt x="94" y="47"/>
                  <a:pt x="94" y="40"/>
                </a:cubicBezTo>
                <a:cubicBezTo>
                  <a:pt x="100" y="40"/>
                  <a:pt x="100" y="33"/>
                  <a:pt x="100" y="20"/>
                </a:cubicBezTo>
                <a:cubicBezTo>
                  <a:pt x="100" y="20"/>
                  <a:pt x="100" y="20"/>
                  <a:pt x="94" y="20"/>
                </a:cubicBezTo>
                <a:cubicBezTo>
                  <a:pt x="73" y="20"/>
                  <a:pt x="61" y="20"/>
                  <a:pt x="47" y="13"/>
                </a:cubicBezTo>
                <a:cubicBezTo>
                  <a:pt x="41" y="6"/>
                  <a:pt x="34" y="0"/>
                  <a:pt x="27" y="0"/>
                </a:cubicBezTo>
                <a:cubicBezTo>
                  <a:pt x="34" y="27"/>
                  <a:pt x="27" y="47"/>
                  <a:pt x="27" y="67"/>
                </a:cubicBezTo>
                <a:cubicBezTo>
                  <a:pt x="20" y="67"/>
                  <a:pt x="14" y="67"/>
                  <a:pt x="14" y="67"/>
                </a:cubicBezTo>
                <a:cubicBezTo>
                  <a:pt x="7" y="67"/>
                  <a:pt x="7" y="67"/>
                  <a:pt x="7" y="67"/>
                </a:cubicBezTo>
                <a:cubicBezTo>
                  <a:pt x="7" y="81"/>
                  <a:pt x="7" y="94"/>
                  <a:pt x="14" y="108"/>
                </a:cubicBezTo>
                <a:cubicBezTo>
                  <a:pt x="7" y="115"/>
                  <a:pt x="7" y="115"/>
                  <a:pt x="7" y="115"/>
                </a:cubicBezTo>
                <a:cubicBezTo>
                  <a:pt x="7" y="121"/>
                  <a:pt x="7" y="121"/>
                  <a:pt x="0" y="12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17" name="Freeform 805"/>
          <p:cNvSpPr>
            <a:spLocks noChangeArrowheads="1"/>
          </p:cNvSpPr>
          <p:nvPr/>
        </p:nvSpPr>
        <p:spPr bwMode="auto">
          <a:xfrm>
            <a:off x="8655844" y="3616325"/>
            <a:ext cx="30163" cy="46038"/>
          </a:xfrm>
          <a:custGeom>
            <a:avLst/>
            <a:gdLst>
              <a:gd name="T0" fmla="*/ 17485 w 116"/>
              <a:gd name="T1" fmla="*/ 91260 h 177"/>
              <a:gd name="T2" fmla="*/ 17485 w 116"/>
              <a:gd name="T3" fmla="*/ 91260 h 177"/>
              <a:gd name="T4" fmla="*/ 20570 w 116"/>
              <a:gd name="T5" fmla="*/ 91260 h 177"/>
              <a:gd name="T6" fmla="*/ 24170 w 116"/>
              <a:gd name="T7" fmla="*/ 91260 h 177"/>
              <a:gd name="T8" fmla="*/ 45254 w 116"/>
              <a:gd name="T9" fmla="*/ 80890 h 177"/>
              <a:gd name="T10" fmla="*/ 45254 w 116"/>
              <a:gd name="T11" fmla="*/ 17630 h 177"/>
              <a:gd name="T12" fmla="*/ 24170 w 116"/>
              <a:gd name="T13" fmla="*/ 3630 h 177"/>
              <a:gd name="T14" fmla="*/ 20570 w 116"/>
              <a:gd name="T15" fmla="*/ 0 h 177"/>
              <a:gd name="T16" fmla="*/ 17485 w 116"/>
              <a:gd name="T17" fmla="*/ 0 h 177"/>
              <a:gd name="T18" fmla="*/ 17485 w 116"/>
              <a:gd name="T19" fmla="*/ 91260 h 17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16" h="177">
                <a:moveTo>
                  <a:pt x="34" y="176"/>
                </a:moveTo>
                <a:lnTo>
                  <a:pt x="34" y="176"/>
                </a:lnTo>
                <a:cubicBezTo>
                  <a:pt x="40" y="176"/>
                  <a:pt x="40" y="176"/>
                  <a:pt x="40" y="176"/>
                </a:cubicBezTo>
                <a:lnTo>
                  <a:pt x="47" y="176"/>
                </a:lnTo>
                <a:cubicBezTo>
                  <a:pt x="67" y="169"/>
                  <a:pt x="81" y="162"/>
                  <a:pt x="88" y="156"/>
                </a:cubicBezTo>
                <a:cubicBezTo>
                  <a:pt x="115" y="122"/>
                  <a:pt x="115" y="68"/>
                  <a:pt x="88" y="34"/>
                </a:cubicBezTo>
                <a:cubicBezTo>
                  <a:pt x="81" y="20"/>
                  <a:pt x="67" y="7"/>
                  <a:pt x="47" y="7"/>
                </a:cubicBezTo>
                <a:lnTo>
                  <a:pt x="40" y="0"/>
                </a:lnTo>
                <a:cubicBezTo>
                  <a:pt x="40" y="0"/>
                  <a:pt x="40" y="0"/>
                  <a:pt x="34" y="0"/>
                </a:cubicBezTo>
                <a:cubicBezTo>
                  <a:pt x="40" y="101"/>
                  <a:pt x="0" y="95"/>
                  <a:pt x="34" y="176"/>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18" name="Freeform 806"/>
          <p:cNvSpPr>
            <a:spLocks noChangeArrowheads="1"/>
          </p:cNvSpPr>
          <p:nvPr/>
        </p:nvSpPr>
        <p:spPr bwMode="auto">
          <a:xfrm>
            <a:off x="8380413" y="3821907"/>
            <a:ext cx="46038" cy="24606"/>
          </a:xfrm>
          <a:custGeom>
            <a:avLst/>
            <a:gdLst>
              <a:gd name="T0" fmla="*/ 31287 w 176"/>
              <a:gd name="T1" fmla="*/ 49953 h 96"/>
              <a:gd name="T2" fmla="*/ 31287 w 176"/>
              <a:gd name="T3" fmla="*/ 49953 h 96"/>
              <a:gd name="T4" fmla="*/ 42237 w 176"/>
              <a:gd name="T5" fmla="*/ 46272 h 96"/>
              <a:gd name="T6" fmla="*/ 52666 w 176"/>
              <a:gd name="T7" fmla="*/ 38911 h 96"/>
              <a:gd name="T8" fmla="*/ 66745 w 176"/>
              <a:gd name="T9" fmla="*/ 32075 h 96"/>
              <a:gd name="T10" fmla="*/ 84474 w 176"/>
              <a:gd name="T11" fmla="*/ 32075 h 96"/>
              <a:gd name="T12" fmla="*/ 91253 w 176"/>
              <a:gd name="T13" fmla="*/ 35756 h 96"/>
              <a:gd name="T14" fmla="*/ 84474 w 176"/>
              <a:gd name="T15" fmla="*/ 14197 h 96"/>
              <a:gd name="T16" fmla="*/ 66745 w 176"/>
              <a:gd name="T17" fmla="*/ 3681 h 96"/>
              <a:gd name="T18" fmla="*/ 52666 w 176"/>
              <a:gd name="T19" fmla="*/ 0 h 96"/>
              <a:gd name="T20" fmla="*/ 42237 w 176"/>
              <a:gd name="T21" fmla="*/ 0 h 96"/>
              <a:gd name="T22" fmla="*/ 31287 w 176"/>
              <a:gd name="T23" fmla="*/ 3681 h 96"/>
              <a:gd name="T24" fmla="*/ 14079 w 176"/>
              <a:gd name="T25" fmla="*/ 14197 h 96"/>
              <a:gd name="T26" fmla="*/ 0 w 176"/>
              <a:gd name="T27" fmla="*/ 35756 h 96"/>
              <a:gd name="T28" fmla="*/ 14079 w 176"/>
              <a:gd name="T29" fmla="*/ 46272 h 96"/>
              <a:gd name="T30" fmla="*/ 31287 w 176"/>
              <a:gd name="T31" fmla="*/ 49953 h 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76" h="96">
                <a:moveTo>
                  <a:pt x="60" y="95"/>
                </a:moveTo>
                <a:lnTo>
                  <a:pt x="60" y="95"/>
                </a:lnTo>
                <a:cubicBezTo>
                  <a:pt x="67" y="95"/>
                  <a:pt x="74" y="88"/>
                  <a:pt x="81" y="88"/>
                </a:cubicBezTo>
                <a:cubicBezTo>
                  <a:pt x="87" y="88"/>
                  <a:pt x="94" y="81"/>
                  <a:pt x="101" y="74"/>
                </a:cubicBezTo>
                <a:cubicBezTo>
                  <a:pt x="108" y="68"/>
                  <a:pt x="121" y="61"/>
                  <a:pt x="128" y="61"/>
                </a:cubicBezTo>
                <a:cubicBezTo>
                  <a:pt x="141" y="54"/>
                  <a:pt x="155" y="54"/>
                  <a:pt x="162" y="61"/>
                </a:cubicBezTo>
                <a:cubicBezTo>
                  <a:pt x="168" y="61"/>
                  <a:pt x="175" y="68"/>
                  <a:pt x="175" y="68"/>
                </a:cubicBezTo>
                <a:cubicBezTo>
                  <a:pt x="175" y="54"/>
                  <a:pt x="168" y="41"/>
                  <a:pt x="162" y="27"/>
                </a:cubicBezTo>
                <a:cubicBezTo>
                  <a:pt x="155" y="14"/>
                  <a:pt x="141" y="7"/>
                  <a:pt x="128" y="7"/>
                </a:cubicBezTo>
                <a:cubicBezTo>
                  <a:pt x="121" y="0"/>
                  <a:pt x="108" y="0"/>
                  <a:pt x="101" y="0"/>
                </a:cubicBezTo>
                <a:cubicBezTo>
                  <a:pt x="94" y="0"/>
                  <a:pt x="87" y="0"/>
                  <a:pt x="81" y="0"/>
                </a:cubicBezTo>
                <a:cubicBezTo>
                  <a:pt x="74" y="0"/>
                  <a:pt x="67" y="0"/>
                  <a:pt x="60" y="7"/>
                </a:cubicBezTo>
                <a:cubicBezTo>
                  <a:pt x="47" y="7"/>
                  <a:pt x="33" y="14"/>
                  <a:pt x="27" y="27"/>
                </a:cubicBezTo>
                <a:cubicBezTo>
                  <a:pt x="13" y="34"/>
                  <a:pt x="0" y="54"/>
                  <a:pt x="0" y="68"/>
                </a:cubicBezTo>
                <a:cubicBezTo>
                  <a:pt x="6" y="81"/>
                  <a:pt x="20" y="88"/>
                  <a:pt x="27" y="88"/>
                </a:cubicBezTo>
                <a:cubicBezTo>
                  <a:pt x="40" y="95"/>
                  <a:pt x="54" y="95"/>
                  <a:pt x="60" y="9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19" name="Freeform 807"/>
          <p:cNvSpPr>
            <a:spLocks noChangeArrowheads="1"/>
          </p:cNvSpPr>
          <p:nvPr/>
        </p:nvSpPr>
        <p:spPr bwMode="auto">
          <a:xfrm>
            <a:off x="8509794" y="3838575"/>
            <a:ext cx="73025" cy="40482"/>
          </a:xfrm>
          <a:custGeom>
            <a:avLst/>
            <a:gdLst>
              <a:gd name="T0" fmla="*/ 6784 w 277"/>
              <a:gd name="T1" fmla="*/ 62289 h 156"/>
              <a:gd name="T2" fmla="*/ 6784 w 277"/>
              <a:gd name="T3" fmla="*/ 62289 h 156"/>
              <a:gd name="T4" fmla="*/ 14089 w 277"/>
              <a:gd name="T5" fmla="*/ 62289 h 156"/>
              <a:gd name="T6" fmla="*/ 14089 w 277"/>
              <a:gd name="T7" fmla="*/ 65892 h 156"/>
              <a:gd name="T8" fmla="*/ 24525 w 277"/>
              <a:gd name="T9" fmla="*/ 65892 h 156"/>
              <a:gd name="T10" fmla="*/ 34961 w 277"/>
              <a:gd name="T11" fmla="*/ 65892 h 156"/>
              <a:gd name="T12" fmla="*/ 34961 w 277"/>
              <a:gd name="T13" fmla="*/ 73099 h 156"/>
              <a:gd name="T14" fmla="*/ 56356 w 277"/>
              <a:gd name="T15" fmla="*/ 76188 h 156"/>
              <a:gd name="T16" fmla="*/ 56356 w 277"/>
              <a:gd name="T17" fmla="*/ 69496 h 156"/>
              <a:gd name="T18" fmla="*/ 59487 w 277"/>
              <a:gd name="T19" fmla="*/ 73099 h 156"/>
              <a:gd name="T20" fmla="*/ 80881 w 277"/>
              <a:gd name="T21" fmla="*/ 76188 h 156"/>
              <a:gd name="T22" fmla="*/ 94970 w 277"/>
              <a:gd name="T23" fmla="*/ 79791 h 156"/>
              <a:gd name="T24" fmla="*/ 101753 w 277"/>
              <a:gd name="T25" fmla="*/ 79791 h 156"/>
              <a:gd name="T26" fmla="*/ 126279 w 277"/>
              <a:gd name="T27" fmla="*/ 79791 h 156"/>
              <a:gd name="T28" fmla="*/ 144020 w 277"/>
              <a:gd name="T29" fmla="*/ 76188 h 156"/>
              <a:gd name="T30" fmla="*/ 126279 w 277"/>
              <a:gd name="T31" fmla="*/ 45301 h 156"/>
              <a:gd name="T32" fmla="*/ 126279 w 277"/>
              <a:gd name="T33" fmla="*/ 41697 h 156"/>
              <a:gd name="T34" fmla="*/ 101753 w 277"/>
              <a:gd name="T35" fmla="*/ 0 h 156"/>
              <a:gd name="T36" fmla="*/ 94970 w 277"/>
              <a:gd name="T37" fmla="*/ 0 h 156"/>
              <a:gd name="T38" fmla="*/ 87664 w 277"/>
              <a:gd name="T39" fmla="*/ 0 h 156"/>
              <a:gd name="T40" fmla="*/ 94970 w 277"/>
              <a:gd name="T41" fmla="*/ 27798 h 156"/>
              <a:gd name="T42" fmla="*/ 94970 w 277"/>
              <a:gd name="T43" fmla="*/ 34490 h 156"/>
              <a:gd name="T44" fmla="*/ 94970 w 277"/>
              <a:gd name="T45" fmla="*/ 34490 h 156"/>
              <a:gd name="T46" fmla="*/ 80881 w 277"/>
              <a:gd name="T47" fmla="*/ 34490 h 156"/>
              <a:gd name="T48" fmla="*/ 59487 w 277"/>
              <a:gd name="T49" fmla="*/ 31402 h 156"/>
              <a:gd name="T50" fmla="*/ 34961 w 277"/>
              <a:gd name="T51" fmla="*/ 20591 h 156"/>
              <a:gd name="T52" fmla="*/ 28178 w 277"/>
              <a:gd name="T53" fmla="*/ 0 h 156"/>
              <a:gd name="T54" fmla="*/ 31309 w 277"/>
              <a:gd name="T55" fmla="*/ 20591 h 156"/>
              <a:gd name="T56" fmla="*/ 24525 w 277"/>
              <a:gd name="T57" fmla="*/ 16988 h 156"/>
              <a:gd name="T58" fmla="*/ 17220 w 277"/>
              <a:gd name="T59" fmla="*/ 13899 h 156"/>
              <a:gd name="T60" fmla="*/ 6784 w 277"/>
              <a:gd name="T61" fmla="*/ 45301 h 156"/>
              <a:gd name="T62" fmla="*/ 6784 w 277"/>
              <a:gd name="T63" fmla="*/ 62289 h 156"/>
              <a:gd name="T64" fmla="*/ 24525 w 277"/>
              <a:gd name="T65" fmla="*/ 51993 h 156"/>
              <a:gd name="T66" fmla="*/ 24525 w 277"/>
              <a:gd name="T67" fmla="*/ 51993 h 156"/>
              <a:gd name="T68" fmla="*/ 31309 w 277"/>
              <a:gd name="T69" fmla="*/ 51993 h 156"/>
              <a:gd name="T70" fmla="*/ 31309 w 277"/>
              <a:gd name="T71" fmla="*/ 51993 h 156"/>
              <a:gd name="T72" fmla="*/ 24525 w 277"/>
              <a:gd name="T73" fmla="*/ 55596 h 156"/>
              <a:gd name="T74" fmla="*/ 17220 w 277"/>
              <a:gd name="T75" fmla="*/ 62289 h 156"/>
              <a:gd name="T76" fmla="*/ 24525 w 277"/>
              <a:gd name="T77" fmla="*/ 51993 h 15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77" h="156">
                <a:moveTo>
                  <a:pt x="13" y="121"/>
                </a:moveTo>
                <a:lnTo>
                  <a:pt x="13" y="121"/>
                </a:lnTo>
                <a:cubicBezTo>
                  <a:pt x="20" y="121"/>
                  <a:pt x="20" y="121"/>
                  <a:pt x="27" y="121"/>
                </a:cubicBezTo>
                <a:cubicBezTo>
                  <a:pt x="27" y="128"/>
                  <a:pt x="27" y="128"/>
                  <a:pt x="27" y="128"/>
                </a:cubicBezTo>
                <a:cubicBezTo>
                  <a:pt x="33" y="128"/>
                  <a:pt x="40" y="128"/>
                  <a:pt x="47" y="128"/>
                </a:cubicBezTo>
                <a:cubicBezTo>
                  <a:pt x="54" y="128"/>
                  <a:pt x="60" y="128"/>
                  <a:pt x="67" y="128"/>
                </a:cubicBezTo>
                <a:cubicBezTo>
                  <a:pt x="67" y="135"/>
                  <a:pt x="67" y="142"/>
                  <a:pt x="67" y="142"/>
                </a:cubicBezTo>
                <a:cubicBezTo>
                  <a:pt x="74" y="148"/>
                  <a:pt x="87" y="155"/>
                  <a:pt x="108" y="148"/>
                </a:cubicBezTo>
                <a:cubicBezTo>
                  <a:pt x="108" y="148"/>
                  <a:pt x="108" y="142"/>
                  <a:pt x="108" y="135"/>
                </a:cubicBezTo>
                <a:cubicBezTo>
                  <a:pt x="114" y="142"/>
                  <a:pt x="114" y="142"/>
                  <a:pt x="114" y="142"/>
                </a:cubicBezTo>
                <a:cubicBezTo>
                  <a:pt x="128" y="142"/>
                  <a:pt x="141" y="142"/>
                  <a:pt x="155" y="148"/>
                </a:cubicBezTo>
                <a:cubicBezTo>
                  <a:pt x="168" y="148"/>
                  <a:pt x="175" y="148"/>
                  <a:pt x="182" y="155"/>
                </a:cubicBezTo>
                <a:cubicBezTo>
                  <a:pt x="189" y="155"/>
                  <a:pt x="189" y="155"/>
                  <a:pt x="195" y="155"/>
                </a:cubicBezTo>
                <a:cubicBezTo>
                  <a:pt x="209" y="155"/>
                  <a:pt x="222" y="155"/>
                  <a:pt x="242" y="155"/>
                </a:cubicBezTo>
                <a:cubicBezTo>
                  <a:pt x="256" y="155"/>
                  <a:pt x="263" y="155"/>
                  <a:pt x="276" y="148"/>
                </a:cubicBezTo>
                <a:cubicBezTo>
                  <a:pt x="276" y="115"/>
                  <a:pt x="263" y="94"/>
                  <a:pt x="242" y="88"/>
                </a:cubicBezTo>
                <a:cubicBezTo>
                  <a:pt x="242" y="81"/>
                  <a:pt x="242" y="81"/>
                  <a:pt x="242" y="81"/>
                </a:cubicBezTo>
                <a:cubicBezTo>
                  <a:pt x="236" y="47"/>
                  <a:pt x="229" y="13"/>
                  <a:pt x="195" y="0"/>
                </a:cubicBezTo>
                <a:cubicBezTo>
                  <a:pt x="189" y="0"/>
                  <a:pt x="189" y="0"/>
                  <a:pt x="182" y="0"/>
                </a:cubicBezTo>
                <a:cubicBezTo>
                  <a:pt x="175" y="0"/>
                  <a:pt x="175" y="0"/>
                  <a:pt x="168" y="0"/>
                </a:cubicBezTo>
                <a:cubicBezTo>
                  <a:pt x="175" y="20"/>
                  <a:pt x="175" y="40"/>
                  <a:pt x="182" y="54"/>
                </a:cubicBezTo>
                <a:cubicBezTo>
                  <a:pt x="182" y="61"/>
                  <a:pt x="182" y="61"/>
                  <a:pt x="182" y="67"/>
                </a:cubicBezTo>
                <a:cubicBezTo>
                  <a:pt x="175" y="67"/>
                  <a:pt x="162" y="67"/>
                  <a:pt x="155" y="67"/>
                </a:cubicBezTo>
                <a:cubicBezTo>
                  <a:pt x="141" y="67"/>
                  <a:pt x="128" y="61"/>
                  <a:pt x="114" y="61"/>
                </a:cubicBezTo>
                <a:cubicBezTo>
                  <a:pt x="94" y="54"/>
                  <a:pt x="81" y="54"/>
                  <a:pt x="67" y="40"/>
                </a:cubicBezTo>
                <a:cubicBezTo>
                  <a:pt x="60" y="27"/>
                  <a:pt x="60" y="20"/>
                  <a:pt x="54" y="0"/>
                </a:cubicBezTo>
                <a:cubicBezTo>
                  <a:pt x="54" y="20"/>
                  <a:pt x="54" y="33"/>
                  <a:pt x="60" y="40"/>
                </a:cubicBezTo>
                <a:cubicBezTo>
                  <a:pt x="54" y="40"/>
                  <a:pt x="54" y="40"/>
                  <a:pt x="47" y="33"/>
                </a:cubicBezTo>
                <a:cubicBezTo>
                  <a:pt x="47" y="33"/>
                  <a:pt x="40" y="27"/>
                  <a:pt x="33" y="27"/>
                </a:cubicBezTo>
                <a:cubicBezTo>
                  <a:pt x="47" y="47"/>
                  <a:pt x="27" y="74"/>
                  <a:pt x="13" y="88"/>
                </a:cubicBezTo>
                <a:cubicBezTo>
                  <a:pt x="6" y="101"/>
                  <a:pt x="0" y="108"/>
                  <a:pt x="13" y="121"/>
                </a:cubicBezTo>
                <a:close/>
                <a:moveTo>
                  <a:pt x="47" y="101"/>
                </a:moveTo>
                <a:lnTo>
                  <a:pt x="47" y="101"/>
                </a:lnTo>
                <a:cubicBezTo>
                  <a:pt x="54" y="101"/>
                  <a:pt x="54" y="101"/>
                  <a:pt x="60" y="101"/>
                </a:cubicBezTo>
                <a:cubicBezTo>
                  <a:pt x="54" y="101"/>
                  <a:pt x="54" y="108"/>
                  <a:pt x="47" y="108"/>
                </a:cubicBezTo>
                <a:cubicBezTo>
                  <a:pt x="40" y="108"/>
                  <a:pt x="40" y="115"/>
                  <a:pt x="33" y="121"/>
                </a:cubicBezTo>
                <a:cubicBezTo>
                  <a:pt x="33" y="108"/>
                  <a:pt x="40" y="101"/>
                  <a:pt x="47" y="101"/>
                </a:cubicBezTo>
                <a:close/>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20" name="Freeform 808"/>
          <p:cNvSpPr>
            <a:spLocks noChangeArrowheads="1"/>
          </p:cNvSpPr>
          <p:nvPr/>
        </p:nvSpPr>
        <p:spPr bwMode="auto">
          <a:xfrm>
            <a:off x="8645525" y="3659982"/>
            <a:ext cx="54769" cy="33338"/>
          </a:xfrm>
          <a:custGeom>
            <a:avLst/>
            <a:gdLst>
              <a:gd name="T0" fmla="*/ 0 w 211"/>
              <a:gd name="T1" fmla="*/ 31465 h 129"/>
              <a:gd name="T2" fmla="*/ 0 w 211"/>
              <a:gd name="T3" fmla="*/ 31465 h 129"/>
              <a:gd name="T4" fmla="*/ 0 w 211"/>
              <a:gd name="T5" fmla="*/ 38170 h 129"/>
              <a:gd name="T6" fmla="*/ 0 w 211"/>
              <a:gd name="T7" fmla="*/ 41781 h 129"/>
              <a:gd name="T8" fmla="*/ 21399 w 211"/>
              <a:gd name="T9" fmla="*/ 52097 h 129"/>
              <a:gd name="T10" fmla="*/ 31838 w 211"/>
              <a:gd name="T11" fmla="*/ 52097 h 129"/>
              <a:gd name="T12" fmla="*/ 42277 w 211"/>
              <a:gd name="T13" fmla="*/ 52097 h 129"/>
              <a:gd name="T14" fmla="*/ 45930 w 211"/>
              <a:gd name="T15" fmla="*/ 52097 h 129"/>
              <a:gd name="T16" fmla="*/ 63676 w 211"/>
              <a:gd name="T17" fmla="*/ 52097 h 129"/>
              <a:gd name="T18" fmla="*/ 67329 w 211"/>
              <a:gd name="T19" fmla="*/ 55708 h 129"/>
              <a:gd name="T20" fmla="*/ 81422 w 211"/>
              <a:gd name="T21" fmla="*/ 59319 h 129"/>
              <a:gd name="T22" fmla="*/ 95514 w 211"/>
              <a:gd name="T23" fmla="*/ 62929 h 129"/>
              <a:gd name="T24" fmla="*/ 99167 w 211"/>
              <a:gd name="T25" fmla="*/ 62929 h 129"/>
              <a:gd name="T26" fmla="*/ 109606 w 211"/>
              <a:gd name="T27" fmla="*/ 66024 h 129"/>
              <a:gd name="T28" fmla="*/ 99167 w 211"/>
              <a:gd name="T29" fmla="*/ 45392 h 129"/>
              <a:gd name="T30" fmla="*/ 95514 w 211"/>
              <a:gd name="T31" fmla="*/ 41781 h 129"/>
              <a:gd name="T32" fmla="*/ 81422 w 211"/>
              <a:gd name="T33" fmla="*/ 24243 h 129"/>
              <a:gd name="T34" fmla="*/ 70461 w 211"/>
              <a:gd name="T35" fmla="*/ 0 h 129"/>
              <a:gd name="T36" fmla="*/ 67329 w 211"/>
              <a:gd name="T37" fmla="*/ 0 h 129"/>
              <a:gd name="T38" fmla="*/ 45930 w 211"/>
              <a:gd name="T39" fmla="*/ 7221 h 129"/>
              <a:gd name="T40" fmla="*/ 42277 w 211"/>
              <a:gd name="T41" fmla="*/ 7221 h 129"/>
              <a:gd name="T42" fmla="*/ 31838 w 211"/>
              <a:gd name="T43" fmla="*/ 10316 h 129"/>
              <a:gd name="T44" fmla="*/ 21399 w 211"/>
              <a:gd name="T45" fmla="*/ 3611 h 129"/>
              <a:gd name="T46" fmla="*/ 17746 w 211"/>
              <a:gd name="T47" fmla="*/ 0 h 129"/>
              <a:gd name="T48" fmla="*/ 21399 w 211"/>
              <a:gd name="T49" fmla="*/ 10316 h 129"/>
              <a:gd name="T50" fmla="*/ 25053 w 211"/>
              <a:gd name="T51" fmla="*/ 13927 h 129"/>
              <a:gd name="T52" fmla="*/ 21399 w 211"/>
              <a:gd name="T53" fmla="*/ 13927 h 129"/>
              <a:gd name="T54" fmla="*/ 0 w 211"/>
              <a:gd name="T55" fmla="*/ 31465 h 129"/>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11" h="129">
                <a:moveTo>
                  <a:pt x="0" y="61"/>
                </a:moveTo>
                <a:lnTo>
                  <a:pt x="0" y="61"/>
                </a:lnTo>
                <a:cubicBezTo>
                  <a:pt x="0" y="68"/>
                  <a:pt x="0" y="74"/>
                  <a:pt x="0" y="74"/>
                </a:cubicBezTo>
                <a:cubicBezTo>
                  <a:pt x="0" y="81"/>
                  <a:pt x="0" y="81"/>
                  <a:pt x="0" y="81"/>
                </a:cubicBezTo>
                <a:cubicBezTo>
                  <a:pt x="14" y="88"/>
                  <a:pt x="27" y="95"/>
                  <a:pt x="41" y="101"/>
                </a:cubicBezTo>
                <a:cubicBezTo>
                  <a:pt x="48" y="101"/>
                  <a:pt x="54" y="101"/>
                  <a:pt x="61" y="101"/>
                </a:cubicBezTo>
                <a:cubicBezTo>
                  <a:pt x="68" y="101"/>
                  <a:pt x="75" y="101"/>
                  <a:pt x="81" y="101"/>
                </a:cubicBezTo>
                <a:lnTo>
                  <a:pt x="88" y="101"/>
                </a:lnTo>
                <a:cubicBezTo>
                  <a:pt x="102" y="101"/>
                  <a:pt x="108" y="101"/>
                  <a:pt x="122" y="101"/>
                </a:cubicBezTo>
                <a:cubicBezTo>
                  <a:pt x="122" y="101"/>
                  <a:pt x="129" y="101"/>
                  <a:pt x="129" y="108"/>
                </a:cubicBezTo>
                <a:cubicBezTo>
                  <a:pt x="135" y="108"/>
                  <a:pt x="149" y="108"/>
                  <a:pt x="156" y="115"/>
                </a:cubicBezTo>
                <a:cubicBezTo>
                  <a:pt x="163" y="115"/>
                  <a:pt x="176" y="115"/>
                  <a:pt x="183" y="122"/>
                </a:cubicBezTo>
                <a:cubicBezTo>
                  <a:pt x="190" y="122"/>
                  <a:pt x="190" y="122"/>
                  <a:pt x="190" y="122"/>
                </a:cubicBezTo>
                <a:cubicBezTo>
                  <a:pt x="196" y="122"/>
                  <a:pt x="203" y="122"/>
                  <a:pt x="210" y="128"/>
                </a:cubicBezTo>
                <a:cubicBezTo>
                  <a:pt x="203" y="115"/>
                  <a:pt x="196" y="101"/>
                  <a:pt x="190" y="88"/>
                </a:cubicBezTo>
                <a:cubicBezTo>
                  <a:pt x="183" y="88"/>
                  <a:pt x="183" y="81"/>
                  <a:pt x="183" y="81"/>
                </a:cubicBezTo>
                <a:cubicBezTo>
                  <a:pt x="169" y="68"/>
                  <a:pt x="163" y="61"/>
                  <a:pt x="156" y="47"/>
                </a:cubicBezTo>
                <a:cubicBezTo>
                  <a:pt x="149" y="34"/>
                  <a:pt x="142" y="20"/>
                  <a:pt x="135" y="0"/>
                </a:cubicBezTo>
                <a:cubicBezTo>
                  <a:pt x="135" y="0"/>
                  <a:pt x="135" y="0"/>
                  <a:pt x="129" y="0"/>
                </a:cubicBezTo>
                <a:cubicBezTo>
                  <a:pt x="108" y="0"/>
                  <a:pt x="102" y="7"/>
                  <a:pt x="88" y="14"/>
                </a:cubicBezTo>
                <a:lnTo>
                  <a:pt x="81" y="14"/>
                </a:lnTo>
                <a:cubicBezTo>
                  <a:pt x="75" y="20"/>
                  <a:pt x="68" y="20"/>
                  <a:pt x="61" y="20"/>
                </a:cubicBezTo>
                <a:cubicBezTo>
                  <a:pt x="54" y="14"/>
                  <a:pt x="48" y="14"/>
                  <a:pt x="41" y="7"/>
                </a:cubicBezTo>
                <a:cubicBezTo>
                  <a:pt x="41" y="7"/>
                  <a:pt x="41" y="7"/>
                  <a:pt x="34" y="0"/>
                </a:cubicBezTo>
                <a:cubicBezTo>
                  <a:pt x="41" y="7"/>
                  <a:pt x="41" y="14"/>
                  <a:pt x="41" y="20"/>
                </a:cubicBezTo>
                <a:cubicBezTo>
                  <a:pt x="48" y="27"/>
                  <a:pt x="48" y="27"/>
                  <a:pt x="48" y="27"/>
                </a:cubicBezTo>
                <a:cubicBezTo>
                  <a:pt x="41" y="27"/>
                  <a:pt x="41" y="27"/>
                  <a:pt x="41" y="27"/>
                </a:cubicBezTo>
                <a:cubicBezTo>
                  <a:pt x="21" y="34"/>
                  <a:pt x="7" y="41"/>
                  <a:pt x="0" y="6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22" name="Freeform 810"/>
          <p:cNvSpPr>
            <a:spLocks noChangeArrowheads="1"/>
          </p:cNvSpPr>
          <p:nvPr/>
        </p:nvSpPr>
        <p:spPr bwMode="auto">
          <a:xfrm>
            <a:off x="7789863" y="4129088"/>
            <a:ext cx="35719" cy="30163"/>
          </a:xfrm>
          <a:custGeom>
            <a:avLst/>
            <a:gdLst>
              <a:gd name="T0" fmla="*/ 63279 w 136"/>
              <a:gd name="T1" fmla="*/ 3600 h 116"/>
              <a:gd name="T2" fmla="*/ 63279 w 136"/>
              <a:gd name="T3" fmla="*/ 3600 h 116"/>
              <a:gd name="T4" fmla="*/ 52820 w 136"/>
              <a:gd name="T5" fmla="*/ 0 h 116"/>
              <a:gd name="T6" fmla="*/ 38700 w 136"/>
              <a:gd name="T7" fmla="*/ 13886 h 116"/>
              <a:gd name="T8" fmla="*/ 6799 w 136"/>
              <a:gd name="T9" fmla="*/ 34971 h 116"/>
              <a:gd name="T10" fmla="*/ 0 w 136"/>
              <a:gd name="T11" fmla="*/ 51943 h 116"/>
              <a:gd name="T12" fmla="*/ 6799 w 136"/>
              <a:gd name="T13" fmla="*/ 51943 h 116"/>
              <a:gd name="T14" fmla="*/ 38700 w 136"/>
              <a:gd name="T15" fmla="*/ 59143 h 116"/>
              <a:gd name="T16" fmla="*/ 63279 w 136"/>
              <a:gd name="T17" fmla="*/ 41657 h 116"/>
              <a:gd name="T18" fmla="*/ 63279 w 136"/>
              <a:gd name="T19" fmla="*/ 38057 h 116"/>
              <a:gd name="T20" fmla="*/ 63279 w 136"/>
              <a:gd name="T21" fmla="*/ 38057 h 116"/>
              <a:gd name="T22" fmla="*/ 63279 w 136"/>
              <a:gd name="T23" fmla="*/ 17486 h 116"/>
              <a:gd name="T24" fmla="*/ 63279 w 136"/>
              <a:gd name="T25" fmla="*/ 3600 h 11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36" h="116">
                <a:moveTo>
                  <a:pt x="121" y="7"/>
                </a:moveTo>
                <a:lnTo>
                  <a:pt x="121" y="7"/>
                </a:lnTo>
                <a:cubicBezTo>
                  <a:pt x="115" y="0"/>
                  <a:pt x="108" y="0"/>
                  <a:pt x="101" y="0"/>
                </a:cubicBezTo>
                <a:cubicBezTo>
                  <a:pt x="94" y="14"/>
                  <a:pt x="81" y="20"/>
                  <a:pt x="74" y="27"/>
                </a:cubicBezTo>
                <a:cubicBezTo>
                  <a:pt x="54" y="41"/>
                  <a:pt x="34" y="47"/>
                  <a:pt x="13" y="68"/>
                </a:cubicBezTo>
                <a:cubicBezTo>
                  <a:pt x="7" y="74"/>
                  <a:pt x="0" y="81"/>
                  <a:pt x="0" y="101"/>
                </a:cubicBezTo>
                <a:cubicBezTo>
                  <a:pt x="7" y="101"/>
                  <a:pt x="7" y="101"/>
                  <a:pt x="13" y="101"/>
                </a:cubicBezTo>
                <a:cubicBezTo>
                  <a:pt x="40" y="108"/>
                  <a:pt x="61" y="115"/>
                  <a:pt x="74" y="115"/>
                </a:cubicBezTo>
                <a:cubicBezTo>
                  <a:pt x="88" y="115"/>
                  <a:pt x="101" y="101"/>
                  <a:pt x="121" y="81"/>
                </a:cubicBezTo>
                <a:lnTo>
                  <a:pt x="121" y="74"/>
                </a:lnTo>
                <a:cubicBezTo>
                  <a:pt x="81" y="81"/>
                  <a:pt x="108" y="54"/>
                  <a:pt x="121" y="34"/>
                </a:cubicBezTo>
                <a:cubicBezTo>
                  <a:pt x="128" y="20"/>
                  <a:pt x="135" y="14"/>
                  <a:pt x="121" y="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23" name="Freeform 811"/>
          <p:cNvSpPr>
            <a:spLocks noChangeArrowheads="1"/>
          </p:cNvSpPr>
          <p:nvPr/>
        </p:nvSpPr>
        <p:spPr bwMode="auto">
          <a:xfrm>
            <a:off x="7842250" y="4060032"/>
            <a:ext cx="43657" cy="32544"/>
          </a:xfrm>
          <a:custGeom>
            <a:avLst/>
            <a:gdLst>
              <a:gd name="T0" fmla="*/ 13929 w 169"/>
              <a:gd name="T1" fmla="*/ 38968 h 122"/>
              <a:gd name="T2" fmla="*/ 13929 w 169"/>
              <a:gd name="T3" fmla="*/ 38968 h 122"/>
              <a:gd name="T4" fmla="*/ 27858 w 169"/>
              <a:gd name="T5" fmla="*/ 14218 h 122"/>
              <a:gd name="T6" fmla="*/ 41787 w 169"/>
              <a:gd name="T7" fmla="*/ 53186 h 122"/>
              <a:gd name="T8" fmla="*/ 55716 w 169"/>
              <a:gd name="T9" fmla="*/ 63718 h 122"/>
              <a:gd name="T10" fmla="*/ 76351 w 169"/>
              <a:gd name="T11" fmla="*/ 49500 h 122"/>
              <a:gd name="T12" fmla="*/ 79963 w 169"/>
              <a:gd name="T13" fmla="*/ 53186 h 122"/>
              <a:gd name="T14" fmla="*/ 76351 w 169"/>
              <a:gd name="T15" fmla="*/ 14218 h 122"/>
              <a:gd name="T16" fmla="*/ 41787 w 169"/>
              <a:gd name="T17" fmla="*/ 0 h 122"/>
              <a:gd name="T18" fmla="*/ 10318 w 169"/>
              <a:gd name="T19" fmla="*/ 6846 h 122"/>
              <a:gd name="T20" fmla="*/ 10318 w 169"/>
              <a:gd name="T21" fmla="*/ 35282 h 122"/>
              <a:gd name="T22" fmla="*/ 13929 w 169"/>
              <a:gd name="T23" fmla="*/ 38968 h 12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69" h="122">
                <a:moveTo>
                  <a:pt x="27" y="74"/>
                </a:moveTo>
                <a:lnTo>
                  <a:pt x="27" y="74"/>
                </a:lnTo>
                <a:cubicBezTo>
                  <a:pt x="33" y="54"/>
                  <a:pt x="33" y="27"/>
                  <a:pt x="54" y="27"/>
                </a:cubicBezTo>
                <a:cubicBezTo>
                  <a:pt x="60" y="54"/>
                  <a:pt x="67" y="81"/>
                  <a:pt x="81" y="101"/>
                </a:cubicBezTo>
                <a:cubicBezTo>
                  <a:pt x="87" y="108"/>
                  <a:pt x="94" y="114"/>
                  <a:pt x="108" y="121"/>
                </a:cubicBezTo>
                <a:cubicBezTo>
                  <a:pt x="108" y="108"/>
                  <a:pt x="121" y="94"/>
                  <a:pt x="148" y="94"/>
                </a:cubicBezTo>
                <a:cubicBezTo>
                  <a:pt x="148" y="94"/>
                  <a:pt x="155" y="94"/>
                  <a:pt x="155" y="101"/>
                </a:cubicBezTo>
                <a:cubicBezTo>
                  <a:pt x="168" y="67"/>
                  <a:pt x="162" y="40"/>
                  <a:pt x="148" y="27"/>
                </a:cubicBezTo>
                <a:cubicBezTo>
                  <a:pt x="128" y="13"/>
                  <a:pt x="101" y="6"/>
                  <a:pt x="81" y="0"/>
                </a:cubicBezTo>
                <a:cubicBezTo>
                  <a:pt x="54" y="0"/>
                  <a:pt x="33" y="6"/>
                  <a:pt x="20" y="13"/>
                </a:cubicBezTo>
                <a:cubicBezTo>
                  <a:pt x="6" y="27"/>
                  <a:pt x="0" y="47"/>
                  <a:pt x="20" y="67"/>
                </a:cubicBezTo>
                <a:cubicBezTo>
                  <a:pt x="27" y="67"/>
                  <a:pt x="27" y="74"/>
                  <a:pt x="27" y="7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25" name="Freeform 813"/>
          <p:cNvSpPr>
            <a:spLocks noChangeArrowheads="1"/>
          </p:cNvSpPr>
          <p:nvPr/>
        </p:nvSpPr>
        <p:spPr bwMode="auto">
          <a:xfrm>
            <a:off x="7594600" y="4144963"/>
            <a:ext cx="53182" cy="51594"/>
          </a:xfrm>
          <a:custGeom>
            <a:avLst/>
            <a:gdLst>
              <a:gd name="T0" fmla="*/ 0 w 204"/>
              <a:gd name="T1" fmla="*/ 70757 h 197"/>
              <a:gd name="T2" fmla="*/ 0 w 204"/>
              <a:gd name="T3" fmla="*/ 70757 h 197"/>
              <a:gd name="T4" fmla="*/ 24833 w 204"/>
              <a:gd name="T5" fmla="*/ 81240 h 197"/>
              <a:gd name="T6" fmla="*/ 35180 w 204"/>
              <a:gd name="T7" fmla="*/ 81240 h 197"/>
              <a:gd name="T8" fmla="*/ 49148 w 204"/>
              <a:gd name="T9" fmla="*/ 77571 h 197"/>
              <a:gd name="T10" fmla="*/ 49148 w 204"/>
              <a:gd name="T11" fmla="*/ 77571 h 197"/>
              <a:gd name="T12" fmla="*/ 69842 w 204"/>
              <a:gd name="T13" fmla="*/ 91722 h 197"/>
              <a:gd name="T14" fmla="*/ 97779 w 204"/>
              <a:gd name="T15" fmla="*/ 102729 h 197"/>
              <a:gd name="T16" fmla="*/ 105022 w 204"/>
              <a:gd name="T17" fmla="*/ 102729 h 197"/>
              <a:gd name="T18" fmla="*/ 97779 w 204"/>
              <a:gd name="T19" fmla="*/ 74426 h 197"/>
              <a:gd name="T20" fmla="*/ 91053 w 204"/>
              <a:gd name="T21" fmla="*/ 49268 h 197"/>
              <a:gd name="T22" fmla="*/ 97779 w 204"/>
              <a:gd name="T23" fmla="*/ 38785 h 197"/>
              <a:gd name="T24" fmla="*/ 101400 w 204"/>
              <a:gd name="T25" fmla="*/ 31972 h 197"/>
              <a:gd name="T26" fmla="*/ 97779 w 204"/>
              <a:gd name="T27" fmla="*/ 35117 h 197"/>
              <a:gd name="T28" fmla="*/ 83810 w 204"/>
              <a:gd name="T29" fmla="*/ 38785 h 197"/>
              <a:gd name="T30" fmla="*/ 69842 w 204"/>
              <a:gd name="T31" fmla="*/ 20965 h 197"/>
              <a:gd name="T32" fmla="*/ 49148 w 204"/>
              <a:gd name="T33" fmla="*/ 6814 h 197"/>
              <a:gd name="T34" fmla="*/ 35180 w 204"/>
              <a:gd name="T35" fmla="*/ 3669 h 197"/>
              <a:gd name="T36" fmla="*/ 24833 w 204"/>
              <a:gd name="T37" fmla="*/ 3669 h 197"/>
              <a:gd name="T38" fmla="*/ 13968 w 204"/>
              <a:gd name="T39" fmla="*/ 0 h 197"/>
              <a:gd name="T40" fmla="*/ 24833 w 204"/>
              <a:gd name="T41" fmla="*/ 52937 h 197"/>
              <a:gd name="T42" fmla="*/ 24833 w 204"/>
              <a:gd name="T43" fmla="*/ 52937 h 197"/>
              <a:gd name="T44" fmla="*/ 24833 w 204"/>
              <a:gd name="T45" fmla="*/ 52937 h 197"/>
              <a:gd name="T46" fmla="*/ 0 w 204"/>
              <a:gd name="T47" fmla="*/ 70757 h 197"/>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204" h="197">
                <a:moveTo>
                  <a:pt x="0" y="135"/>
                </a:moveTo>
                <a:lnTo>
                  <a:pt x="0" y="135"/>
                </a:lnTo>
                <a:cubicBezTo>
                  <a:pt x="14" y="148"/>
                  <a:pt x="34" y="155"/>
                  <a:pt x="48" y="155"/>
                </a:cubicBezTo>
                <a:cubicBezTo>
                  <a:pt x="54" y="155"/>
                  <a:pt x="61" y="155"/>
                  <a:pt x="68" y="155"/>
                </a:cubicBezTo>
                <a:cubicBezTo>
                  <a:pt x="75" y="148"/>
                  <a:pt x="88" y="148"/>
                  <a:pt x="95" y="148"/>
                </a:cubicBezTo>
                <a:cubicBezTo>
                  <a:pt x="108" y="155"/>
                  <a:pt x="122" y="169"/>
                  <a:pt x="135" y="175"/>
                </a:cubicBezTo>
                <a:cubicBezTo>
                  <a:pt x="156" y="182"/>
                  <a:pt x="176" y="189"/>
                  <a:pt x="189" y="196"/>
                </a:cubicBezTo>
                <a:cubicBezTo>
                  <a:pt x="196" y="196"/>
                  <a:pt x="196" y="196"/>
                  <a:pt x="203" y="196"/>
                </a:cubicBezTo>
                <a:cubicBezTo>
                  <a:pt x="196" y="182"/>
                  <a:pt x="196" y="162"/>
                  <a:pt x="189" y="142"/>
                </a:cubicBezTo>
                <a:cubicBezTo>
                  <a:pt x="189" y="128"/>
                  <a:pt x="183" y="108"/>
                  <a:pt x="176" y="94"/>
                </a:cubicBezTo>
                <a:cubicBezTo>
                  <a:pt x="183" y="88"/>
                  <a:pt x="189" y="81"/>
                  <a:pt x="189" y="74"/>
                </a:cubicBezTo>
                <a:cubicBezTo>
                  <a:pt x="196" y="74"/>
                  <a:pt x="196" y="67"/>
                  <a:pt x="196" y="61"/>
                </a:cubicBezTo>
                <a:cubicBezTo>
                  <a:pt x="196" y="61"/>
                  <a:pt x="196" y="67"/>
                  <a:pt x="189" y="67"/>
                </a:cubicBezTo>
                <a:cubicBezTo>
                  <a:pt x="183" y="67"/>
                  <a:pt x="169" y="67"/>
                  <a:pt x="162" y="74"/>
                </a:cubicBezTo>
                <a:cubicBezTo>
                  <a:pt x="156" y="61"/>
                  <a:pt x="149" y="54"/>
                  <a:pt x="135" y="40"/>
                </a:cubicBezTo>
                <a:cubicBezTo>
                  <a:pt x="129" y="34"/>
                  <a:pt x="115" y="20"/>
                  <a:pt x="95" y="13"/>
                </a:cubicBezTo>
                <a:cubicBezTo>
                  <a:pt x="88" y="13"/>
                  <a:pt x="75" y="7"/>
                  <a:pt x="68" y="7"/>
                </a:cubicBezTo>
                <a:cubicBezTo>
                  <a:pt x="61" y="7"/>
                  <a:pt x="54" y="7"/>
                  <a:pt x="48" y="7"/>
                </a:cubicBezTo>
                <a:cubicBezTo>
                  <a:pt x="41" y="0"/>
                  <a:pt x="34" y="0"/>
                  <a:pt x="27" y="0"/>
                </a:cubicBezTo>
                <a:cubicBezTo>
                  <a:pt x="14" y="27"/>
                  <a:pt x="27" y="67"/>
                  <a:pt x="48" y="101"/>
                </a:cubicBezTo>
                <a:cubicBezTo>
                  <a:pt x="27" y="108"/>
                  <a:pt x="7" y="115"/>
                  <a:pt x="0" y="13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26" name="Freeform 814"/>
          <p:cNvSpPr>
            <a:spLocks noChangeArrowheads="1"/>
          </p:cNvSpPr>
          <p:nvPr/>
        </p:nvSpPr>
        <p:spPr bwMode="auto">
          <a:xfrm>
            <a:off x="7888288" y="4007644"/>
            <a:ext cx="25400" cy="26194"/>
          </a:xfrm>
          <a:custGeom>
            <a:avLst/>
            <a:gdLst>
              <a:gd name="T0" fmla="*/ 17877 w 96"/>
              <a:gd name="T1" fmla="*/ 52257 h 102"/>
              <a:gd name="T2" fmla="*/ 17877 w 96"/>
              <a:gd name="T3" fmla="*/ 52257 h 102"/>
              <a:gd name="T4" fmla="*/ 49950 w 96"/>
              <a:gd name="T5" fmla="*/ 24317 h 102"/>
              <a:gd name="T6" fmla="*/ 49950 w 96"/>
              <a:gd name="T7" fmla="*/ 7243 h 102"/>
              <a:gd name="T8" fmla="*/ 46270 w 96"/>
              <a:gd name="T9" fmla="*/ 0 h 102"/>
              <a:gd name="T10" fmla="*/ 7361 w 96"/>
              <a:gd name="T11" fmla="*/ 0 h 102"/>
              <a:gd name="T12" fmla="*/ 17877 w 96"/>
              <a:gd name="T13" fmla="*/ 52257 h 10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96" h="102">
                <a:moveTo>
                  <a:pt x="34" y="101"/>
                </a:moveTo>
                <a:lnTo>
                  <a:pt x="34" y="101"/>
                </a:lnTo>
                <a:cubicBezTo>
                  <a:pt x="47" y="68"/>
                  <a:pt x="81" y="74"/>
                  <a:pt x="95" y="47"/>
                </a:cubicBezTo>
                <a:cubicBezTo>
                  <a:pt x="95" y="40"/>
                  <a:pt x="95" y="27"/>
                  <a:pt x="95" y="14"/>
                </a:cubicBezTo>
                <a:cubicBezTo>
                  <a:pt x="88" y="14"/>
                  <a:pt x="88" y="7"/>
                  <a:pt x="88" y="0"/>
                </a:cubicBezTo>
                <a:cubicBezTo>
                  <a:pt x="14" y="0"/>
                  <a:pt x="14" y="0"/>
                  <a:pt x="14" y="0"/>
                </a:cubicBezTo>
                <a:cubicBezTo>
                  <a:pt x="14" y="34"/>
                  <a:pt x="0" y="88"/>
                  <a:pt x="34" y="10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27" name="Freeform 815"/>
          <p:cNvSpPr>
            <a:spLocks noChangeArrowheads="1"/>
          </p:cNvSpPr>
          <p:nvPr/>
        </p:nvSpPr>
        <p:spPr bwMode="auto">
          <a:xfrm>
            <a:off x="7418388" y="2567782"/>
            <a:ext cx="144463" cy="170656"/>
          </a:xfrm>
          <a:custGeom>
            <a:avLst/>
            <a:gdLst>
              <a:gd name="T0" fmla="*/ 210955 w 555"/>
              <a:gd name="T1" fmla="*/ 66708 h 656"/>
              <a:gd name="T2" fmla="*/ 210955 w 555"/>
              <a:gd name="T3" fmla="*/ 84427 h 656"/>
              <a:gd name="T4" fmla="*/ 207829 w 555"/>
              <a:gd name="T5" fmla="*/ 137064 h 656"/>
              <a:gd name="T6" fmla="*/ 186473 w 555"/>
              <a:gd name="T7" fmla="*/ 140712 h 656"/>
              <a:gd name="T8" fmla="*/ 165638 w 555"/>
              <a:gd name="T9" fmla="*/ 140712 h 656"/>
              <a:gd name="T10" fmla="*/ 126573 w 555"/>
              <a:gd name="T11" fmla="*/ 140712 h 656"/>
              <a:gd name="T12" fmla="*/ 112509 w 555"/>
              <a:gd name="T13" fmla="*/ 137064 h 656"/>
              <a:gd name="T14" fmla="*/ 126573 w 555"/>
              <a:gd name="T15" fmla="*/ 144360 h 656"/>
              <a:gd name="T16" fmla="*/ 116155 w 555"/>
              <a:gd name="T17" fmla="*/ 165206 h 656"/>
              <a:gd name="T18" fmla="*/ 116155 w 555"/>
              <a:gd name="T19" fmla="*/ 186574 h 656"/>
              <a:gd name="T20" fmla="*/ 126573 w 555"/>
              <a:gd name="T21" fmla="*/ 182926 h 656"/>
              <a:gd name="T22" fmla="*/ 126573 w 555"/>
              <a:gd name="T23" fmla="*/ 200645 h 656"/>
              <a:gd name="T24" fmla="*/ 116155 w 555"/>
              <a:gd name="T25" fmla="*/ 214716 h 656"/>
              <a:gd name="T26" fmla="*/ 105738 w 555"/>
              <a:gd name="T27" fmla="*/ 225139 h 656"/>
              <a:gd name="T28" fmla="*/ 63547 w 555"/>
              <a:gd name="T29" fmla="*/ 176151 h 656"/>
              <a:gd name="T30" fmla="*/ 59901 w 555"/>
              <a:gd name="T31" fmla="*/ 214716 h 656"/>
              <a:gd name="T32" fmla="*/ 59901 w 555"/>
              <a:gd name="T33" fmla="*/ 218364 h 656"/>
              <a:gd name="T34" fmla="*/ 59901 w 555"/>
              <a:gd name="T35" fmla="*/ 239210 h 656"/>
              <a:gd name="T36" fmla="*/ 73964 w 555"/>
              <a:gd name="T37" fmla="*/ 253282 h 656"/>
              <a:gd name="T38" fmla="*/ 59901 w 555"/>
              <a:gd name="T39" fmla="*/ 256930 h 656"/>
              <a:gd name="T40" fmla="*/ 7292 w 555"/>
              <a:gd name="T41" fmla="*/ 295495 h 656"/>
              <a:gd name="T42" fmla="*/ 0 w 555"/>
              <a:gd name="T43" fmla="*/ 302791 h 656"/>
              <a:gd name="T44" fmla="*/ 7292 w 555"/>
              <a:gd name="T45" fmla="*/ 309566 h 656"/>
              <a:gd name="T46" fmla="*/ 59901 w 555"/>
              <a:gd name="T47" fmla="*/ 327286 h 656"/>
              <a:gd name="T48" fmla="*/ 70318 w 555"/>
              <a:gd name="T49" fmla="*/ 316863 h 656"/>
              <a:gd name="T50" fmla="*/ 109384 w 555"/>
              <a:gd name="T51" fmla="*/ 291847 h 656"/>
              <a:gd name="T52" fmla="*/ 126573 w 555"/>
              <a:gd name="T53" fmla="*/ 302791 h 656"/>
              <a:gd name="T54" fmla="*/ 154700 w 555"/>
              <a:gd name="T55" fmla="*/ 330934 h 656"/>
              <a:gd name="T56" fmla="*/ 165638 w 555"/>
              <a:gd name="T57" fmla="*/ 267353 h 656"/>
              <a:gd name="T58" fmla="*/ 165638 w 555"/>
              <a:gd name="T59" fmla="*/ 239210 h 656"/>
              <a:gd name="T60" fmla="*/ 182827 w 555"/>
              <a:gd name="T61" fmla="*/ 225139 h 656"/>
              <a:gd name="T62" fmla="*/ 207829 w 555"/>
              <a:gd name="T63" fmla="*/ 263705 h 656"/>
              <a:gd name="T64" fmla="*/ 246374 w 555"/>
              <a:gd name="T65" fmla="*/ 267353 h 656"/>
              <a:gd name="T66" fmla="*/ 256792 w 555"/>
              <a:gd name="T67" fmla="*/ 228787 h 656"/>
              <a:gd name="T68" fmla="*/ 221893 w 555"/>
              <a:gd name="T69" fmla="*/ 235562 h 656"/>
              <a:gd name="T70" fmla="*/ 260438 w 555"/>
              <a:gd name="T71" fmla="*/ 225139 h 656"/>
              <a:gd name="T72" fmla="*/ 256792 w 555"/>
              <a:gd name="T73" fmla="*/ 137064 h 656"/>
              <a:gd name="T74" fmla="*/ 225018 w 555"/>
              <a:gd name="T75" fmla="*/ 140712 h 656"/>
              <a:gd name="T76" fmla="*/ 246374 w 555"/>
              <a:gd name="T77" fmla="*/ 122993 h 656"/>
              <a:gd name="T78" fmla="*/ 288565 w 555"/>
              <a:gd name="T79" fmla="*/ 74004 h 656"/>
              <a:gd name="T80" fmla="*/ 246374 w 555"/>
              <a:gd name="T81" fmla="*/ 6775 h 656"/>
              <a:gd name="T82" fmla="*/ 210955 w 555"/>
              <a:gd name="T83" fmla="*/ 66708 h 65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555" h="656">
                <a:moveTo>
                  <a:pt x="405" y="128"/>
                </a:moveTo>
                <a:lnTo>
                  <a:pt x="405" y="128"/>
                </a:lnTo>
                <a:cubicBezTo>
                  <a:pt x="392" y="135"/>
                  <a:pt x="385" y="135"/>
                  <a:pt x="378" y="142"/>
                </a:cubicBezTo>
                <a:cubicBezTo>
                  <a:pt x="392" y="135"/>
                  <a:pt x="399" y="149"/>
                  <a:pt x="405" y="162"/>
                </a:cubicBezTo>
                <a:cubicBezTo>
                  <a:pt x="405" y="169"/>
                  <a:pt x="405" y="182"/>
                  <a:pt x="405" y="189"/>
                </a:cubicBezTo>
                <a:cubicBezTo>
                  <a:pt x="399" y="216"/>
                  <a:pt x="392" y="243"/>
                  <a:pt x="399" y="263"/>
                </a:cubicBezTo>
                <a:cubicBezTo>
                  <a:pt x="392" y="263"/>
                  <a:pt x="385" y="263"/>
                  <a:pt x="378" y="263"/>
                </a:cubicBezTo>
                <a:cubicBezTo>
                  <a:pt x="372" y="270"/>
                  <a:pt x="365" y="270"/>
                  <a:pt x="358" y="270"/>
                </a:cubicBezTo>
                <a:cubicBezTo>
                  <a:pt x="345" y="270"/>
                  <a:pt x="345" y="270"/>
                  <a:pt x="345" y="270"/>
                </a:cubicBezTo>
                <a:cubicBezTo>
                  <a:pt x="338" y="270"/>
                  <a:pt x="331" y="270"/>
                  <a:pt x="318" y="270"/>
                </a:cubicBezTo>
                <a:cubicBezTo>
                  <a:pt x="291" y="270"/>
                  <a:pt x="264" y="270"/>
                  <a:pt x="243" y="270"/>
                </a:cubicBezTo>
                <a:cubicBezTo>
                  <a:pt x="237" y="270"/>
                  <a:pt x="230" y="270"/>
                  <a:pt x="223" y="263"/>
                </a:cubicBezTo>
                <a:cubicBezTo>
                  <a:pt x="216" y="263"/>
                  <a:pt x="216" y="263"/>
                  <a:pt x="216" y="263"/>
                </a:cubicBezTo>
                <a:cubicBezTo>
                  <a:pt x="216" y="263"/>
                  <a:pt x="223" y="263"/>
                  <a:pt x="223" y="270"/>
                </a:cubicBezTo>
                <a:cubicBezTo>
                  <a:pt x="230" y="270"/>
                  <a:pt x="237" y="270"/>
                  <a:pt x="243" y="277"/>
                </a:cubicBezTo>
                <a:cubicBezTo>
                  <a:pt x="243" y="284"/>
                  <a:pt x="243" y="284"/>
                  <a:pt x="243" y="290"/>
                </a:cubicBezTo>
                <a:cubicBezTo>
                  <a:pt x="237" y="304"/>
                  <a:pt x="230" y="311"/>
                  <a:pt x="223" y="317"/>
                </a:cubicBezTo>
                <a:cubicBezTo>
                  <a:pt x="216" y="331"/>
                  <a:pt x="203" y="344"/>
                  <a:pt x="216" y="365"/>
                </a:cubicBezTo>
                <a:lnTo>
                  <a:pt x="223" y="358"/>
                </a:lnTo>
                <a:cubicBezTo>
                  <a:pt x="230" y="358"/>
                  <a:pt x="237" y="358"/>
                  <a:pt x="243" y="351"/>
                </a:cubicBezTo>
                <a:cubicBezTo>
                  <a:pt x="250" y="351"/>
                  <a:pt x="257" y="351"/>
                  <a:pt x="270" y="351"/>
                </a:cubicBezTo>
                <a:cubicBezTo>
                  <a:pt x="257" y="358"/>
                  <a:pt x="250" y="371"/>
                  <a:pt x="243" y="385"/>
                </a:cubicBezTo>
                <a:cubicBezTo>
                  <a:pt x="243" y="392"/>
                  <a:pt x="243" y="392"/>
                  <a:pt x="243" y="392"/>
                </a:cubicBezTo>
                <a:cubicBezTo>
                  <a:pt x="237" y="398"/>
                  <a:pt x="230" y="405"/>
                  <a:pt x="223" y="412"/>
                </a:cubicBezTo>
                <a:cubicBezTo>
                  <a:pt x="216" y="419"/>
                  <a:pt x="216" y="425"/>
                  <a:pt x="210" y="425"/>
                </a:cubicBezTo>
                <a:cubicBezTo>
                  <a:pt x="210" y="432"/>
                  <a:pt x="203" y="432"/>
                  <a:pt x="203" y="432"/>
                </a:cubicBezTo>
                <a:cubicBezTo>
                  <a:pt x="189" y="392"/>
                  <a:pt x="189" y="338"/>
                  <a:pt x="135" y="338"/>
                </a:cubicBezTo>
                <a:cubicBezTo>
                  <a:pt x="135" y="338"/>
                  <a:pt x="129" y="338"/>
                  <a:pt x="122" y="338"/>
                </a:cubicBezTo>
                <a:cubicBezTo>
                  <a:pt x="122" y="338"/>
                  <a:pt x="122" y="344"/>
                  <a:pt x="115" y="344"/>
                </a:cubicBezTo>
                <a:cubicBezTo>
                  <a:pt x="88" y="371"/>
                  <a:pt x="102" y="392"/>
                  <a:pt x="115" y="412"/>
                </a:cubicBezTo>
                <a:cubicBezTo>
                  <a:pt x="122" y="412"/>
                  <a:pt x="122" y="412"/>
                  <a:pt x="122" y="412"/>
                </a:cubicBezTo>
                <a:cubicBezTo>
                  <a:pt x="115" y="419"/>
                  <a:pt x="115" y="419"/>
                  <a:pt x="115" y="419"/>
                </a:cubicBezTo>
                <a:cubicBezTo>
                  <a:pt x="102" y="432"/>
                  <a:pt x="81" y="446"/>
                  <a:pt x="68" y="466"/>
                </a:cubicBezTo>
                <a:cubicBezTo>
                  <a:pt x="88" y="452"/>
                  <a:pt x="108" y="452"/>
                  <a:pt x="115" y="459"/>
                </a:cubicBezTo>
                <a:cubicBezTo>
                  <a:pt x="129" y="466"/>
                  <a:pt x="129" y="473"/>
                  <a:pt x="135" y="486"/>
                </a:cubicBezTo>
                <a:cubicBezTo>
                  <a:pt x="142" y="486"/>
                  <a:pt x="142" y="486"/>
                  <a:pt x="142" y="486"/>
                </a:cubicBezTo>
                <a:cubicBezTo>
                  <a:pt x="135" y="486"/>
                  <a:pt x="135" y="486"/>
                  <a:pt x="135" y="486"/>
                </a:cubicBezTo>
                <a:cubicBezTo>
                  <a:pt x="129" y="493"/>
                  <a:pt x="122" y="493"/>
                  <a:pt x="115" y="493"/>
                </a:cubicBezTo>
                <a:cubicBezTo>
                  <a:pt x="88" y="500"/>
                  <a:pt x="68" y="513"/>
                  <a:pt x="48" y="533"/>
                </a:cubicBezTo>
                <a:cubicBezTo>
                  <a:pt x="34" y="540"/>
                  <a:pt x="21" y="554"/>
                  <a:pt x="14" y="567"/>
                </a:cubicBezTo>
                <a:cubicBezTo>
                  <a:pt x="7" y="567"/>
                  <a:pt x="7" y="574"/>
                  <a:pt x="0" y="581"/>
                </a:cubicBezTo>
                <a:cubicBezTo>
                  <a:pt x="7" y="587"/>
                  <a:pt x="7" y="587"/>
                  <a:pt x="14" y="594"/>
                </a:cubicBezTo>
                <a:cubicBezTo>
                  <a:pt x="21" y="594"/>
                  <a:pt x="34" y="601"/>
                  <a:pt x="48" y="601"/>
                </a:cubicBezTo>
                <a:cubicBezTo>
                  <a:pt x="75" y="608"/>
                  <a:pt x="95" y="614"/>
                  <a:pt x="115" y="628"/>
                </a:cubicBezTo>
                <a:cubicBezTo>
                  <a:pt x="122" y="628"/>
                  <a:pt x="122" y="628"/>
                  <a:pt x="122" y="635"/>
                </a:cubicBezTo>
                <a:cubicBezTo>
                  <a:pt x="129" y="621"/>
                  <a:pt x="135" y="614"/>
                  <a:pt x="135" y="608"/>
                </a:cubicBezTo>
                <a:cubicBezTo>
                  <a:pt x="149" y="587"/>
                  <a:pt x="156" y="574"/>
                  <a:pt x="176" y="560"/>
                </a:cubicBezTo>
                <a:cubicBezTo>
                  <a:pt x="189" y="554"/>
                  <a:pt x="196" y="554"/>
                  <a:pt x="210" y="560"/>
                </a:cubicBezTo>
                <a:cubicBezTo>
                  <a:pt x="216" y="560"/>
                  <a:pt x="216" y="567"/>
                  <a:pt x="223" y="567"/>
                </a:cubicBezTo>
                <a:cubicBezTo>
                  <a:pt x="230" y="574"/>
                  <a:pt x="237" y="574"/>
                  <a:pt x="243" y="581"/>
                </a:cubicBezTo>
                <a:lnTo>
                  <a:pt x="243" y="587"/>
                </a:lnTo>
                <a:cubicBezTo>
                  <a:pt x="277" y="614"/>
                  <a:pt x="291" y="655"/>
                  <a:pt x="297" y="635"/>
                </a:cubicBezTo>
                <a:cubicBezTo>
                  <a:pt x="277" y="587"/>
                  <a:pt x="277" y="547"/>
                  <a:pt x="291" y="506"/>
                </a:cubicBezTo>
                <a:cubicBezTo>
                  <a:pt x="297" y="506"/>
                  <a:pt x="304" y="506"/>
                  <a:pt x="318" y="513"/>
                </a:cubicBezTo>
                <a:cubicBezTo>
                  <a:pt x="318" y="493"/>
                  <a:pt x="318" y="479"/>
                  <a:pt x="311" y="459"/>
                </a:cubicBezTo>
                <a:cubicBezTo>
                  <a:pt x="318" y="459"/>
                  <a:pt x="318" y="459"/>
                  <a:pt x="318" y="459"/>
                </a:cubicBezTo>
                <a:cubicBezTo>
                  <a:pt x="324" y="446"/>
                  <a:pt x="338" y="439"/>
                  <a:pt x="345" y="439"/>
                </a:cubicBezTo>
                <a:cubicBezTo>
                  <a:pt x="351" y="439"/>
                  <a:pt x="351" y="432"/>
                  <a:pt x="351" y="432"/>
                </a:cubicBezTo>
                <a:cubicBezTo>
                  <a:pt x="351" y="466"/>
                  <a:pt x="358" y="479"/>
                  <a:pt x="378" y="493"/>
                </a:cubicBezTo>
                <a:cubicBezTo>
                  <a:pt x="378" y="500"/>
                  <a:pt x="392" y="506"/>
                  <a:pt x="399" y="506"/>
                </a:cubicBezTo>
                <a:cubicBezTo>
                  <a:pt x="399" y="506"/>
                  <a:pt x="399" y="506"/>
                  <a:pt x="405" y="506"/>
                </a:cubicBezTo>
                <a:cubicBezTo>
                  <a:pt x="419" y="513"/>
                  <a:pt x="446" y="513"/>
                  <a:pt x="473" y="513"/>
                </a:cubicBezTo>
                <a:cubicBezTo>
                  <a:pt x="480" y="513"/>
                  <a:pt x="486" y="513"/>
                  <a:pt x="493" y="513"/>
                </a:cubicBezTo>
                <a:cubicBezTo>
                  <a:pt x="493" y="439"/>
                  <a:pt x="493" y="439"/>
                  <a:pt x="493" y="439"/>
                </a:cubicBezTo>
                <a:cubicBezTo>
                  <a:pt x="486" y="439"/>
                  <a:pt x="480" y="439"/>
                  <a:pt x="473" y="439"/>
                </a:cubicBezTo>
                <a:cubicBezTo>
                  <a:pt x="453" y="439"/>
                  <a:pt x="439" y="446"/>
                  <a:pt x="426" y="452"/>
                </a:cubicBezTo>
                <a:cubicBezTo>
                  <a:pt x="432" y="439"/>
                  <a:pt x="446" y="432"/>
                  <a:pt x="473" y="432"/>
                </a:cubicBezTo>
                <a:cubicBezTo>
                  <a:pt x="480" y="432"/>
                  <a:pt x="493" y="432"/>
                  <a:pt x="500" y="432"/>
                </a:cubicBezTo>
                <a:cubicBezTo>
                  <a:pt x="493" y="405"/>
                  <a:pt x="486" y="371"/>
                  <a:pt x="480" y="338"/>
                </a:cubicBezTo>
                <a:cubicBezTo>
                  <a:pt x="486" y="324"/>
                  <a:pt x="486" y="297"/>
                  <a:pt x="493" y="263"/>
                </a:cubicBezTo>
                <a:cubicBezTo>
                  <a:pt x="486" y="263"/>
                  <a:pt x="480" y="263"/>
                  <a:pt x="473" y="263"/>
                </a:cubicBezTo>
                <a:cubicBezTo>
                  <a:pt x="459" y="270"/>
                  <a:pt x="446" y="270"/>
                  <a:pt x="432" y="270"/>
                </a:cubicBezTo>
                <a:cubicBezTo>
                  <a:pt x="432" y="263"/>
                  <a:pt x="426" y="263"/>
                  <a:pt x="426" y="263"/>
                </a:cubicBezTo>
                <a:cubicBezTo>
                  <a:pt x="446" y="257"/>
                  <a:pt x="459" y="250"/>
                  <a:pt x="473" y="236"/>
                </a:cubicBezTo>
                <a:cubicBezTo>
                  <a:pt x="500" y="223"/>
                  <a:pt x="527" y="196"/>
                  <a:pt x="540" y="162"/>
                </a:cubicBezTo>
                <a:cubicBezTo>
                  <a:pt x="547" y="155"/>
                  <a:pt x="547" y="149"/>
                  <a:pt x="554" y="142"/>
                </a:cubicBezTo>
                <a:cubicBezTo>
                  <a:pt x="547" y="142"/>
                  <a:pt x="547" y="142"/>
                  <a:pt x="540" y="142"/>
                </a:cubicBezTo>
                <a:cubicBezTo>
                  <a:pt x="480" y="155"/>
                  <a:pt x="486" y="47"/>
                  <a:pt x="473" y="13"/>
                </a:cubicBezTo>
                <a:cubicBezTo>
                  <a:pt x="466" y="0"/>
                  <a:pt x="466" y="0"/>
                  <a:pt x="453" y="13"/>
                </a:cubicBezTo>
                <a:cubicBezTo>
                  <a:pt x="473" y="108"/>
                  <a:pt x="432" y="122"/>
                  <a:pt x="405" y="12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30" name="Freeform 818"/>
          <p:cNvSpPr>
            <a:spLocks noChangeArrowheads="1"/>
          </p:cNvSpPr>
          <p:nvPr/>
        </p:nvSpPr>
        <p:spPr bwMode="auto">
          <a:xfrm>
            <a:off x="9763125" y="4651375"/>
            <a:ext cx="98425" cy="59532"/>
          </a:xfrm>
          <a:custGeom>
            <a:avLst/>
            <a:gdLst>
              <a:gd name="T0" fmla="*/ 24469 w 379"/>
              <a:gd name="T1" fmla="*/ 20750 h 230"/>
              <a:gd name="T2" fmla="*/ 24469 w 379"/>
              <a:gd name="T3" fmla="*/ 20750 h 230"/>
              <a:gd name="T4" fmla="*/ 35402 w 379"/>
              <a:gd name="T5" fmla="*/ 31125 h 230"/>
              <a:gd name="T6" fmla="*/ 42170 w 379"/>
              <a:gd name="T7" fmla="*/ 34757 h 230"/>
              <a:gd name="T8" fmla="*/ 49458 w 379"/>
              <a:gd name="T9" fmla="*/ 42019 h 230"/>
              <a:gd name="T10" fmla="*/ 91628 w 379"/>
              <a:gd name="T11" fmla="*/ 76776 h 230"/>
              <a:gd name="T12" fmla="*/ 112453 w 379"/>
              <a:gd name="T13" fmla="*/ 94414 h 230"/>
              <a:gd name="T14" fmla="*/ 133798 w 379"/>
              <a:gd name="T15" fmla="*/ 108420 h 230"/>
              <a:gd name="T16" fmla="*/ 133798 w 379"/>
              <a:gd name="T17" fmla="*/ 108420 h 230"/>
              <a:gd name="T18" fmla="*/ 140566 w 379"/>
              <a:gd name="T19" fmla="*/ 112051 h 230"/>
              <a:gd name="T20" fmla="*/ 144210 w 379"/>
              <a:gd name="T21" fmla="*/ 112051 h 230"/>
              <a:gd name="T22" fmla="*/ 161911 w 379"/>
              <a:gd name="T23" fmla="*/ 118795 h 230"/>
              <a:gd name="T24" fmla="*/ 172323 w 379"/>
              <a:gd name="T25" fmla="*/ 118795 h 230"/>
              <a:gd name="T26" fmla="*/ 182736 w 379"/>
              <a:gd name="T27" fmla="*/ 115164 h 230"/>
              <a:gd name="T28" fmla="*/ 196792 w 379"/>
              <a:gd name="T29" fmla="*/ 108420 h 230"/>
              <a:gd name="T30" fmla="*/ 182736 w 379"/>
              <a:gd name="T31" fmla="*/ 104789 h 230"/>
              <a:gd name="T32" fmla="*/ 172323 w 379"/>
              <a:gd name="T33" fmla="*/ 101158 h 230"/>
              <a:gd name="T34" fmla="*/ 161911 w 379"/>
              <a:gd name="T35" fmla="*/ 94414 h 230"/>
              <a:gd name="T36" fmla="*/ 144210 w 379"/>
              <a:gd name="T37" fmla="*/ 70032 h 230"/>
              <a:gd name="T38" fmla="*/ 144210 w 379"/>
              <a:gd name="T39" fmla="*/ 70032 h 230"/>
              <a:gd name="T40" fmla="*/ 140566 w 379"/>
              <a:gd name="T41" fmla="*/ 73145 h 230"/>
              <a:gd name="T42" fmla="*/ 133798 w 379"/>
              <a:gd name="T43" fmla="*/ 73145 h 230"/>
              <a:gd name="T44" fmla="*/ 133798 w 379"/>
              <a:gd name="T45" fmla="*/ 73145 h 230"/>
              <a:gd name="T46" fmla="*/ 112453 w 379"/>
              <a:gd name="T47" fmla="*/ 70032 h 230"/>
              <a:gd name="T48" fmla="*/ 91628 w 379"/>
              <a:gd name="T49" fmla="*/ 45132 h 230"/>
              <a:gd name="T50" fmla="*/ 49458 w 379"/>
              <a:gd name="T51" fmla="*/ 6744 h 230"/>
              <a:gd name="T52" fmla="*/ 42170 w 379"/>
              <a:gd name="T53" fmla="*/ 3113 h 230"/>
              <a:gd name="T54" fmla="*/ 35402 w 379"/>
              <a:gd name="T55" fmla="*/ 0 h 230"/>
              <a:gd name="T56" fmla="*/ 24469 w 379"/>
              <a:gd name="T57" fmla="*/ 0 h 230"/>
              <a:gd name="T58" fmla="*/ 14057 w 379"/>
              <a:gd name="T59" fmla="*/ 0 h 230"/>
              <a:gd name="T60" fmla="*/ 0 w 379"/>
              <a:gd name="T61" fmla="*/ 3113 h 230"/>
              <a:gd name="T62" fmla="*/ 14057 w 379"/>
              <a:gd name="T63" fmla="*/ 14006 h 230"/>
              <a:gd name="T64" fmla="*/ 24469 w 379"/>
              <a:gd name="T65" fmla="*/ 20750 h 230"/>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379" h="230">
                <a:moveTo>
                  <a:pt x="47" y="40"/>
                </a:moveTo>
                <a:lnTo>
                  <a:pt x="47" y="40"/>
                </a:lnTo>
                <a:cubicBezTo>
                  <a:pt x="54" y="47"/>
                  <a:pt x="61" y="54"/>
                  <a:pt x="68" y="60"/>
                </a:cubicBezTo>
                <a:cubicBezTo>
                  <a:pt x="75" y="60"/>
                  <a:pt x="75" y="67"/>
                  <a:pt x="81" y="67"/>
                </a:cubicBezTo>
                <a:cubicBezTo>
                  <a:pt x="88" y="74"/>
                  <a:pt x="88" y="74"/>
                  <a:pt x="95" y="81"/>
                </a:cubicBezTo>
                <a:cubicBezTo>
                  <a:pt x="122" y="101"/>
                  <a:pt x="149" y="128"/>
                  <a:pt x="176" y="148"/>
                </a:cubicBezTo>
                <a:cubicBezTo>
                  <a:pt x="189" y="162"/>
                  <a:pt x="203" y="168"/>
                  <a:pt x="216" y="182"/>
                </a:cubicBezTo>
                <a:cubicBezTo>
                  <a:pt x="230" y="189"/>
                  <a:pt x="243" y="202"/>
                  <a:pt x="257" y="209"/>
                </a:cubicBezTo>
                <a:cubicBezTo>
                  <a:pt x="264" y="209"/>
                  <a:pt x="264" y="209"/>
                  <a:pt x="270" y="216"/>
                </a:cubicBezTo>
                <a:lnTo>
                  <a:pt x="277" y="216"/>
                </a:lnTo>
                <a:cubicBezTo>
                  <a:pt x="291" y="222"/>
                  <a:pt x="297" y="222"/>
                  <a:pt x="311" y="229"/>
                </a:cubicBezTo>
                <a:cubicBezTo>
                  <a:pt x="318" y="229"/>
                  <a:pt x="324" y="229"/>
                  <a:pt x="331" y="229"/>
                </a:cubicBezTo>
                <a:cubicBezTo>
                  <a:pt x="338" y="229"/>
                  <a:pt x="345" y="222"/>
                  <a:pt x="351" y="222"/>
                </a:cubicBezTo>
                <a:cubicBezTo>
                  <a:pt x="358" y="222"/>
                  <a:pt x="372" y="216"/>
                  <a:pt x="378" y="209"/>
                </a:cubicBezTo>
                <a:cubicBezTo>
                  <a:pt x="365" y="202"/>
                  <a:pt x="358" y="202"/>
                  <a:pt x="351" y="202"/>
                </a:cubicBezTo>
                <a:cubicBezTo>
                  <a:pt x="345" y="195"/>
                  <a:pt x="338" y="195"/>
                  <a:pt x="331" y="195"/>
                </a:cubicBezTo>
                <a:cubicBezTo>
                  <a:pt x="324" y="195"/>
                  <a:pt x="318" y="189"/>
                  <a:pt x="311" y="182"/>
                </a:cubicBezTo>
                <a:cubicBezTo>
                  <a:pt x="304" y="175"/>
                  <a:pt x="291" y="162"/>
                  <a:pt x="277" y="135"/>
                </a:cubicBezTo>
                <a:cubicBezTo>
                  <a:pt x="277" y="135"/>
                  <a:pt x="270" y="135"/>
                  <a:pt x="270" y="141"/>
                </a:cubicBezTo>
                <a:cubicBezTo>
                  <a:pt x="264" y="141"/>
                  <a:pt x="264" y="141"/>
                  <a:pt x="257" y="141"/>
                </a:cubicBezTo>
                <a:cubicBezTo>
                  <a:pt x="243" y="148"/>
                  <a:pt x="230" y="141"/>
                  <a:pt x="216" y="135"/>
                </a:cubicBezTo>
                <a:cubicBezTo>
                  <a:pt x="203" y="121"/>
                  <a:pt x="189" y="108"/>
                  <a:pt x="176" y="87"/>
                </a:cubicBezTo>
                <a:cubicBezTo>
                  <a:pt x="149" y="60"/>
                  <a:pt x="122" y="27"/>
                  <a:pt x="95" y="13"/>
                </a:cubicBezTo>
                <a:cubicBezTo>
                  <a:pt x="88" y="6"/>
                  <a:pt x="88" y="6"/>
                  <a:pt x="81" y="6"/>
                </a:cubicBezTo>
                <a:cubicBezTo>
                  <a:pt x="75" y="0"/>
                  <a:pt x="75" y="0"/>
                  <a:pt x="68" y="0"/>
                </a:cubicBezTo>
                <a:cubicBezTo>
                  <a:pt x="61" y="0"/>
                  <a:pt x="54" y="0"/>
                  <a:pt x="47" y="0"/>
                </a:cubicBezTo>
                <a:cubicBezTo>
                  <a:pt x="41" y="0"/>
                  <a:pt x="34" y="0"/>
                  <a:pt x="27" y="0"/>
                </a:cubicBezTo>
                <a:cubicBezTo>
                  <a:pt x="20" y="0"/>
                  <a:pt x="7" y="6"/>
                  <a:pt x="0" y="6"/>
                </a:cubicBezTo>
                <a:cubicBezTo>
                  <a:pt x="7" y="13"/>
                  <a:pt x="20" y="20"/>
                  <a:pt x="27" y="27"/>
                </a:cubicBezTo>
                <a:cubicBezTo>
                  <a:pt x="34" y="27"/>
                  <a:pt x="41" y="33"/>
                  <a:pt x="47" y="4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31" name="Freeform 819"/>
          <p:cNvSpPr>
            <a:spLocks noChangeArrowheads="1"/>
          </p:cNvSpPr>
          <p:nvPr/>
        </p:nvSpPr>
        <p:spPr bwMode="auto">
          <a:xfrm>
            <a:off x="8987632" y="4433888"/>
            <a:ext cx="97631" cy="60325"/>
          </a:xfrm>
          <a:custGeom>
            <a:avLst/>
            <a:gdLst>
              <a:gd name="T0" fmla="*/ 49669 w 373"/>
              <a:gd name="T1" fmla="*/ 87670 h 230"/>
              <a:gd name="T2" fmla="*/ 49669 w 373"/>
              <a:gd name="T3" fmla="*/ 87670 h 230"/>
              <a:gd name="T4" fmla="*/ 46010 w 373"/>
              <a:gd name="T5" fmla="*/ 84039 h 230"/>
              <a:gd name="T6" fmla="*/ 38690 w 373"/>
              <a:gd name="T7" fmla="*/ 84039 h 230"/>
              <a:gd name="T8" fmla="*/ 35553 w 373"/>
              <a:gd name="T9" fmla="*/ 80407 h 230"/>
              <a:gd name="T10" fmla="*/ 21436 w 373"/>
              <a:gd name="T11" fmla="*/ 76776 h 230"/>
              <a:gd name="T12" fmla="*/ 10457 w 373"/>
              <a:gd name="T13" fmla="*/ 80407 h 230"/>
              <a:gd name="T14" fmla="*/ 0 w 373"/>
              <a:gd name="T15" fmla="*/ 94414 h 230"/>
              <a:gd name="T16" fmla="*/ 10457 w 373"/>
              <a:gd name="T17" fmla="*/ 98045 h 230"/>
              <a:gd name="T18" fmla="*/ 21436 w 373"/>
              <a:gd name="T19" fmla="*/ 104789 h 230"/>
              <a:gd name="T20" fmla="*/ 35553 w 373"/>
              <a:gd name="T21" fmla="*/ 112051 h 230"/>
              <a:gd name="T22" fmla="*/ 38690 w 373"/>
              <a:gd name="T23" fmla="*/ 112051 h 230"/>
              <a:gd name="T24" fmla="*/ 46010 w 373"/>
              <a:gd name="T25" fmla="*/ 115683 h 230"/>
              <a:gd name="T26" fmla="*/ 49669 w 373"/>
              <a:gd name="T27" fmla="*/ 115683 h 230"/>
              <a:gd name="T28" fmla="*/ 77903 w 373"/>
              <a:gd name="T29" fmla="*/ 101676 h 230"/>
              <a:gd name="T30" fmla="*/ 77903 w 373"/>
              <a:gd name="T31" fmla="*/ 98045 h 230"/>
              <a:gd name="T32" fmla="*/ 88359 w 373"/>
              <a:gd name="T33" fmla="*/ 94414 h 230"/>
              <a:gd name="T34" fmla="*/ 98816 w 373"/>
              <a:gd name="T35" fmla="*/ 90782 h 230"/>
              <a:gd name="T36" fmla="*/ 106136 w 373"/>
              <a:gd name="T37" fmla="*/ 87670 h 230"/>
              <a:gd name="T38" fmla="*/ 109273 w 373"/>
              <a:gd name="T39" fmla="*/ 84039 h 230"/>
              <a:gd name="T40" fmla="*/ 116593 w 373"/>
              <a:gd name="T41" fmla="*/ 80407 h 230"/>
              <a:gd name="T42" fmla="*/ 127049 w 373"/>
              <a:gd name="T43" fmla="*/ 80407 h 230"/>
              <a:gd name="T44" fmla="*/ 137506 w 373"/>
              <a:gd name="T45" fmla="*/ 76776 h 230"/>
              <a:gd name="T46" fmla="*/ 176719 w 373"/>
              <a:gd name="T47" fmla="*/ 66401 h 230"/>
              <a:gd name="T48" fmla="*/ 183516 w 373"/>
              <a:gd name="T49" fmla="*/ 66401 h 230"/>
              <a:gd name="T50" fmla="*/ 176719 w 373"/>
              <a:gd name="T51" fmla="*/ 0 h 230"/>
              <a:gd name="T52" fmla="*/ 158942 w 373"/>
              <a:gd name="T53" fmla="*/ 0 h 230"/>
              <a:gd name="T54" fmla="*/ 144826 w 373"/>
              <a:gd name="T55" fmla="*/ 28013 h 230"/>
              <a:gd name="T56" fmla="*/ 137506 w 373"/>
              <a:gd name="T57" fmla="*/ 28013 h 230"/>
              <a:gd name="T58" fmla="*/ 127049 w 373"/>
              <a:gd name="T59" fmla="*/ 28013 h 230"/>
              <a:gd name="T60" fmla="*/ 116593 w 373"/>
              <a:gd name="T61" fmla="*/ 28013 h 230"/>
              <a:gd name="T62" fmla="*/ 109273 w 373"/>
              <a:gd name="T63" fmla="*/ 28013 h 230"/>
              <a:gd name="T64" fmla="*/ 106136 w 373"/>
              <a:gd name="T65" fmla="*/ 28013 h 230"/>
              <a:gd name="T66" fmla="*/ 98816 w 373"/>
              <a:gd name="T67" fmla="*/ 28013 h 230"/>
              <a:gd name="T68" fmla="*/ 88359 w 373"/>
              <a:gd name="T69" fmla="*/ 28013 h 230"/>
              <a:gd name="T70" fmla="*/ 77903 w 373"/>
              <a:gd name="T71" fmla="*/ 28013 h 230"/>
              <a:gd name="T72" fmla="*/ 66923 w 373"/>
              <a:gd name="T73" fmla="*/ 28013 h 230"/>
              <a:gd name="T74" fmla="*/ 70583 w 373"/>
              <a:gd name="T75" fmla="*/ 94414 h 230"/>
              <a:gd name="T76" fmla="*/ 49669 w 373"/>
              <a:gd name="T77" fmla="*/ 87670 h 23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373" h="230">
                <a:moveTo>
                  <a:pt x="95" y="169"/>
                </a:moveTo>
                <a:lnTo>
                  <a:pt x="95" y="169"/>
                </a:lnTo>
                <a:cubicBezTo>
                  <a:pt x="88" y="162"/>
                  <a:pt x="88" y="162"/>
                  <a:pt x="88" y="162"/>
                </a:cubicBezTo>
                <a:cubicBezTo>
                  <a:pt x="81" y="162"/>
                  <a:pt x="81" y="162"/>
                  <a:pt x="74" y="162"/>
                </a:cubicBezTo>
                <a:cubicBezTo>
                  <a:pt x="74" y="155"/>
                  <a:pt x="68" y="155"/>
                  <a:pt x="68" y="155"/>
                </a:cubicBezTo>
                <a:cubicBezTo>
                  <a:pt x="61" y="155"/>
                  <a:pt x="54" y="148"/>
                  <a:pt x="41" y="148"/>
                </a:cubicBezTo>
                <a:cubicBezTo>
                  <a:pt x="34" y="148"/>
                  <a:pt x="27" y="148"/>
                  <a:pt x="20" y="155"/>
                </a:cubicBezTo>
                <a:cubicBezTo>
                  <a:pt x="14" y="162"/>
                  <a:pt x="7" y="169"/>
                  <a:pt x="0" y="182"/>
                </a:cubicBezTo>
                <a:cubicBezTo>
                  <a:pt x="7" y="182"/>
                  <a:pt x="14" y="189"/>
                  <a:pt x="20" y="189"/>
                </a:cubicBezTo>
                <a:cubicBezTo>
                  <a:pt x="27" y="196"/>
                  <a:pt x="34" y="196"/>
                  <a:pt x="41" y="202"/>
                </a:cubicBezTo>
                <a:cubicBezTo>
                  <a:pt x="54" y="209"/>
                  <a:pt x="61" y="209"/>
                  <a:pt x="68" y="216"/>
                </a:cubicBezTo>
                <a:lnTo>
                  <a:pt x="74" y="216"/>
                </a:lnTo>
                <a:cubicBezTo>
                  <a:pt x="81" y="216"/>
                  <a:pt x="81" y="223"/>
                  <a:pt x="88" y="223"/>
                </a:cubicBezTo>
                <a:lnTo>
                  <a:pt x="95" y="223"/>
                </a:lnTo>
                <a:cubicBezTo>
                  <a:pt x="115" y="229"/>
                  <a:pt x="135" y="223"/>
                  <a:pt x="149" y="196"/>
                </a:cubicBezTo>
                <a:lnTo>
                  <a:pt x="149" y="189"/>
                </a:lnTo>
                <a:cubicBezTo>
                  <a:pt x="169" y="182"/>
                  <a:pt x="169" y="182"/>
                  <a:pt x="169" y="182"/>
                </a:cubicBezTo>
                <a:cubicBezTo>
                  <a:pt x="176" y="175"/>
                  <a:pt x="182" y="175"/>
                  <a:pt x="189" y="175"/>
                </a:cubicBezTo>
                <a:cubicBezTo>
                  <a:pt x="189" y="169"/>
                  <a:pt x="196" y="169"/>
                  <a:pt x="203" y="169"/>
                </a:cubicBezTo>
                <a:cubicBezTo>
                  <a:pt x="209" y="162"/>
                  <a:pt x="209" y="162"/>
                  <a:pt x="209" y="162"/>
                </a:cubicBezTo>
                <a:cubicBezTo>
                  <a:pt x="216" y="162"/>
                  <a:pt x="216" y="162"/>
                  <a:pt x="223" y="155"/>
                </a:cubicBezTo>
                <a:cubicBezTo>
                  <a:pt x="230" y="155"/>
                  <a:pt x="236" y="155"/>
                  <a:pt x="243" y="155"/>
                </a:cubicBezTo>
                <a:cubicBezTo>
                  <a:pt x="250" y="148"/>
                  <a:pt x="257" y="148"/>
                  <a:pt x="263" y="148"/>
                </a:cubicBezTo>
                <a:cubicBezTo>
                  <a:pt x="284" y="142"/>
                  <a:pt x="304" y="135"/>
                  <a:pt x="338" y="128"/>
                </a:cubicBezTo>
                <a:cubicBezTo>
                  <a:pt x="351" y="128"/>
                  <a:pt x="351" y="128"/>
                  <a:pt x="351" y="128"/>
                </a:cubicBezTo>
                <a:cubicBezTo>
                  <a:pt x="345" y="88"/>
                  <a:pt x="372" y="13"/>
                  <a:pt x="338" y="0"/>
                </a:cubicBezTo>
                <a:cubicBezTo>
                  <a:pt x="331" y="0"/>
                  <a:pt x="317" y="0"/>
                  <a:pt x="304" y="0"/>
                </a:cubicBezTo>
                <a:cubicBezTo>
                  <a:pt x="297" y="20"/>
                  <a:pt x="304" y="54"/>
                  <a:pt x="277" y="54"/>
                </a:cubicBezTo>
                <a:cubicBezTo>
                  <a:pt x="263" y="54"/>
                  <a:pt x="263" y="54"/>
                  <a:pt x="263" y="54"/>
                </a:cubicBezTo>
                <a:cubicBezTo>
                  <a:pt x="243" y="54"/>
                  <a:pt x="243" y="54"/>
                  <a:pt x="243" y="54"/>
                </a:cubicBezTo>
                <a:cubicBezTo>
                  <a:pt x="223" y="54"/>
                  <a:pt x="223" y="54"/>
                  <a:pt x="223" y="54"/>
                </a:cubicBezTo>
                <a:cubicBezTo>
                  <a:pt x="209" y="54"/>
                  <a:pt x="209" y="54"/>
                  <a:pt x="209" y="54"/>
                </a:cubicBezTo>
                <a:cubicBezTo>
                  <a:pt x="203" y="54"/>
                  <a:pt x="203" y="54"/>
                  <a:pt x="203" y="54"/>
                </a:cubicBezTo>
                <a:cubicBezTo>
                  <a:pt x="189" y="54"/>
                  <a:pt x="189" y="54"/>
                  <a:pt x="189" y="54"/>
                </a:cubicBezTo>
                <a:cubicBezTo>
                  <a:pt x="169" y="54"/>
                  <a:pt x="169" y="54"/>
                  <a:pt x="169" y="54"/>
                </a:cubicBezTo>
                <a:cubicBezTo>
                  <a:pt x="149" y="54"/>
                  <a:pt x="149" y="54"/>
                  <a:pt x="149" y="54"/>
                </a:cubicBezTo>
                <a:cubicBezTo>
                  <a:pt x="128" y="54"/>
                  <a:pt x="128" y="54"/>
                  <a:pt x="128" y="54"/>
                </a:cubicBezTo>
                <a:cubicBezTo>
                  <a:pt x="128" y="135"/>
                  <a:pt x="149" y="128"/>
                  <a:pt x="135" y="182"/>
                </a:cubicBezTo>
                <a:cubicBezTo>
                  <a:pt x="122" y="175"/>
                  <a:pt x="108" y="169"/>
                  <a:pt x="95" y="169"/>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32" name="Freeform 820"/>
          <p:cNvSpPr>
            <a:spLocks noChangeArrowheads="1"/>
          </p:cNvSpPr>
          <p:nvPr/>
        </p:nvSpPr>
        <p:spPr bwMode="auto">
          <a:xfrm>
            <a:off x="9088438" y="4360069"/>
            <a:ext cx="100807" cy="94456"/>
          </a:xfrm>
          <a:custGeom>
            <a:avLst/>
            <a:gdLst>
              <a:gd name="T0" fmla="*/ 28245 w 386"/>
              <a:gd name="T1" fmla="*/ 119483 h 365"/>
              <a:gd name="T2" fmla="*/ 28245 w 386"/>
              <a:gd name="T3" fmla="*/ 119483 h 365"/>
              <a:gd name="T4" fmla="*/ 24584 w 386"/>
              <a:gd name="T5" fmla="*/ 123135 h 365"/>
              <a:gd name="T6" fmla="*/ 24584 w 386"/>
              <a:gd name="T7" fmla="*/ 126787 h 365"/>
              <a:gd name="T8" fmla="*/ 17784 w 386"/>
              <a:gd name="T9" fmla="*/ 133570 h 365"/>
              <a:gd name="T10" fmla="*/ 10461 w 386"/>
              <a:gd name="T11" fmla="*/ 189920 h 365"/>
              <a:gd name="T12" fmla="*/ 17784 w 386"/>
              <a:gd name="T13" fmla="*/ 183137 h 365"/>
              <a:gd name="T14" fmla="*/ 24584 w 386"/>
              <a:gd name="T15" fmla="*/ 172180 h 365"/>
              <a:gd name="T16" fmla="*/ 28245 w 386"/>
              <a:gd name="T17" fmla="*/ 169050 h 365"/>
              <a:gd name="T18" fmla="*/ 56490 w 386"/>
              <a:gd name="T19" fmla="*/ 154962 h 365"/>
              <a:gd name="T20" fmla="*/ 70613 w 386"/>
              <a:gd name="T21" fmla="*/ 147658 h 365"/>
              <a:gd name="T22" fmla="*/ 112981 w 386"/>
              <a:gd name="T23" fmla="*/ 123135 h 365"/>
              <a:gd name="T24" fmla="*/ 120304 w 386"/>
              <a:gd name="T25" fmla="*/ 115830 h 365"/>
              <a:gd name="T26" fmla="*/ 120304 w 386"/>
              <a:gd name="T27" fmla="*/ 119483 h 365"/>
              <a:gd name="T28" fmla="*/ 127103 w 386"/>
              <a:gd name="T29" fmla="*/ 126787 h 365"/>
              <a:gd name="T30" fmla="*/ 134426 w 386"/>
              <a:gd name="T31" fmla="*/ 129918 h 365"/>
              <a:gd name="T32" fmla="*/ 148549 w 386"/>
              <a:gd name="T33" fmla="*/ 133570 h 365"/>
              <a:gd name="T34" fmla="*/ 152210 w 386"/>
              <a:gd name="T35" fmla="*/ 133570 h 365"/>
              <a:gd name="T36" fmla="*/ 152210 w 386"/>
              <a:gd name="T37" fmla="*/ 56350 h 365"/>
              <a:gd name="T38" fmla="*/ 169471 w 386"/>
              <a:gd name="T39" fmla="*/ 84525 h 365"/>
              <a:gd name="T40" fmla="*/ 173133 w 386"/>
              <a:gd name="T41" fmla="*/ 87655 h 365"/>
              <a:gd name="T42" fmla="*/ 187255 w 386"/>
              <a:gd name="T43" fmla="*/ 87655 h 365"/>
              <a:gd name="T44" fmla="*/ 187255 w 386"/>
              <a:gd name="T45" fmla="*/ 45393 h 365"/>
              <a:gd name="T46" fmla="*/ 187255 w 386"/>
              <a:gd name="T47" fmla="*/ 10435 h 365"/>
              <a:gd name="T48" fmla="*/ 187255 w 386"/>
              <a:gd name="T49" fmla="*/ 10435 h 365"/>
              <a:gd name="T50" fmla="*/ 173133 w 386"/>
              <a:gd name="T51" fmla="*/ 24523 h 365"/>
              <a:gd name="T52" fmla="*/ 169471 w 386"/>
              <a:gd name="T53" fmla="*/ 24523 h 365"/>
              <a:gd name="T54" fmla="*/ 148549 w 386"/>
              <a:gd name="T55" fmla="*/ 34958 h 365"/>
              <a:gd name="T56" fmla="*/ 152210 w 386"/>
              <a:gd name="T57" fmla="*/ 17218 h 365"/>
              <a:gd name="T58" fmla="*/ 148549 w 386"/>
              <a:gd name="T59" fmla="*/ 14087 h 365"/>
              <a:gd name="T60" fmla="*/ 134426 w 386"/>
              <a:gd name="T61" fmla="*/ 6783 h 365"/>
              <a:gd name="T62" fmla="*/ 127103 w 386"/>
              <a:gd name="T63" fmla="*/ 6783 h 365"/>
              <a:gd name="T64" fmla="*/ 120304 w 386"/>
              <a:gd name="T65" fmla="*/ 3131 h 365"/>
              <a:gd name="T66" fmla="*/ 112981 w 386"/>
              <a:gd name="T67" fmla="*/ 3131 h 365"/>
              <a:gd name="T68" fmla="*/ 70613 w 386"/>
              <a:gd name="T69" fmla="*/ 6783 h 365"/>
              <a:gd name="T70" fmla="*/ 56490 w 386"/>
              <a:gd name="T71" fmla="*/ 20870 h 365"/>
              <a:gd name="T72" fmla="*/ 56490 w 386"/>
              <a:gd name="T73" fmla="*/ 63133 h 365"/>
              <a:gd name="T74" fmla="*/ 60152 w 386"/>
              <a:gd name="T75" fmla="*/ 70437 h 365"/>
              <a:gd name="T76" fmla="*/ 70613 w 386"/>
              <a:gd name="T77" fmla="*/ 66785 h 365"/>
              <a:gd name="T78" fmla="*/ 112981 w 386"/>
              <a:gd name="T79" fmla="*/ 98612 h 365"/>
              <a:gd name="T80" fmla="*/ 81074 w 386"/>
              <a:gd name="T81" fmla="*/ 105395 h 365"/>
              <a:gd name="T82" fmla="*/ 70613 w 386"/>
              <a:gd name="T83" fmla="*/ 77220 h 365"/>
              <a:gd name="T84" fmla="*/ 60152 w 386"/>
              <a:gd name="T85" fmla="*/ 77220 h 365"/>
              <a:gd name="T86" fmla="*/ 56490 w 386"/>
              <a:gd name="T87" fmla="*/ 105395 h 365"/>
              <a:gd name="T88" fmla="*/ 28245 w 386"/>
              <a:gd name="T89" fmla="*/ 119483 h 365"/>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386" h="365">
                <a:moveTo>
                  <a:pt x="54" y="229"/>
                </a:moveTo>
                <a:lnTo>
                  <a:pt x="54" y="229"/>
                </a:lnTo>
                <a:cubicBezTo>
                  <a:pt x="54" y="236"/>
                  <a:pt x="47" y="236"/>
                  <a:pt x="47" y="236"/>
                </a:cubicBezTo>
                <a:cubicBezTo>
                  <a:pt x="47" y="243"/>
                  <a:pt x="47" y="243"/>
                  <a:pt x="47" y="243"/>
                </a:cubicBezTo>
                <a:cubicBezTo>
                  <a:pt x="41" y="249"/>
                  <a:pt x="34" y="249"/>
                  <a:pt x="34" y="256"/>
                </a:cubicBezTo>
                <a:cubicBezTo>
                  <a:pt x="7" y="276"/>
                  <a:pt x="0" y="310"/>
                  <a:pt x="20" y="364"/>
                </a:cubicBezTo>
                <a:cubicBezTo>
                  <a:pt x="20" y="357"/>
                  <a:pt x="27" y="357"/>
                  <a:pt x="34" y="351"/>
                </a:cubicBezTo>
                <a:cubicBezTo>
                  <a:pt x="34" y="344"/>
                  <a:pt x="41" y="337"/>
                  <a:pt x="47" y="330"/>
                </a:cubicBezTo>
                <a:cubicBezTo>
                  <a:pt x="47" y="330"/>
                  <a:pt x="54" y="330"/>
                  <a:pt x="54" y="324"/>
                </a:cubicBezTo>
                <a:cubicBezTo>
                  <a:pt x="68" y="317"/>
                  <a:pt x="88" y="303"/>
                  <a:pt x="108" y="297"/>
                </a:cubicBezTo>
                <a:cubicBezTo>
                  <a:pt x="115" y="290"/>
                  <a:pt x="128" y="283"/>
                  <a:pt x="135" y="283"/>
                </a:cubicBezTo>
                <a:cubicBezTo>
                  <a:pt x="169" y="270"/>
                  <a:pt x="196" y="256"/>
                  <a:pt x="216" y="236"/>
                </a:cubicBezTo>
                <a:cubicBezTo>
                  <a:pt x="223" y="229"/>
                  <a:pt x="230" y="229"/>
                  <a:pt x="230" y="222"/>
                </a:cubicBezTo>
                <a:cubicBezTo>
                  <a:pt x="230" y="229"/>
                  <a:pt x="230" y="229"/>
                  <a:pt x="230" y="229"/>
                </a:cubicBezTo>
                <a:cubicBezTo>
                  <a:pt x="237" y="229"/>
                  <a:pt x="237" y="236"/>
                  <a:pt x="243" y="243"/>
                </a:cubicBezTo>
                <a:cubicBezTo>
                  <a:pt x="250" y="243"/>
                  <a:pt x="250" y="249"/>
                  <a:pt x="257" y="249"/>
                </a:cubicBezTo>
                <a:cubicBezTo>
                  <a:pt x="264" y="256"/>
                  <a:pt x="270" y="256"/>
                  <a:pt x="284" y="256"/>
                </a:cubicBezTo>
                <a:cubicBezTo>
                  <a:pt x="284" y="256"/>
                  <a:pt x="284" y="256"/>
                  <a:pt x="291" y="256"/>
                </a:cubicBezTo>
                <a:cubicBezTo>
                  <a:pt x="324" y="195"/>
                  <a:pt x="297" y="155"/>
                  <a:pt x="291" y="108"/>
                </a:cubicBezTo>
                <a:cubicBezTo>
                  <a:pt x="297" y="135"/>
                  <a:pt x="304" y="155"/>
                  <a:pt x="324" y="162"/>
                </a:cubicBezTo>
                <a:cubicBezTo>
                  <a:pt x="324" y="168"/>
                  <a:pt x="331" y="168"/>
                  <a:pt x="331" y="168"/>
                </a:cubicBezTo>
                <a:cubicBezTo>
                  <a:pt x="338" y="168"/>
                  <a:pt x="345" y="168"/>
                  <a:pt x="358" y="168"/>
                </a:cubicBezTo>
                <a:cubicBezTo>
                  <a:pt x="345" y="141"/>
                  <a:pt x="351" y="114"/>
                  <a:pt x="358" y="87"/>
                </a:cubicBezTo>
                <a:cubicBezTo>
                  <a:pt x="372" y="54"/>
                  <a:pt x="385" y="20"/>
                  <a:pt x="358" y="20"/>
                </a:cubicBezTo>
                <a:cubicBezTo>
                  <a:pt x="351" y="33"/>
                  <a:pt x="345" y="40"/>
                  <a:pt x="331" y="47"/>
                </a:cubicBezTo>
                <a:cubicBezTo>
                  <a:pt x="331" y="47"/>
                  <a:pt x="331" y="47"/>
                  <a:pt x="324" y="47"/>
                </a:cubicBezTo>
                <a:cubicBezTo>
                  <a:pt x="311" y="54"/>
                  <a:pt x="297" y="60"/>
                  <a:pt x="284" y="67"/>
                </a:cubicBezTo>
                <a:cubicBezTo>
                  <a:pt x="284" y="54"/>
                  <a:pt x="284" y="47"/>
                  <a:pt x="291" y="33"/>
                </a:cubicBezTo>
                <a:cubicBezTo>
                  <a:pt x="284" y="33"/>
                  <a:pt x="284" y="33"/>
                  <a:pt x="284" y="27"/>
                </a:cubicBezTo>
                <a:cubicBezTo>
                  <a:pt x="270" y="27"/>
                  <a:pt x="264" y="20"/>
                  <a:pt x="257" y="13"/>
                </a:cubicBezTo>
                <a:cubicBezTo>
                  <a:pt x="250" y="13"/>
                  <a:pt x="250" y="13"/>
                  <a:pt x="243" y="13"/>
                </a:cubicBezTo>
                <a:cubicBezTo>
                  <a:pt x="243" y="13"/>
                  <a:pt x="237" y="6"/>
                  <a:pt x="230" y="6"/>
                </a:cubicBezTo>
                <a:cubicBezTo>
                  <a:pt x="230" y="6"/>
                  <a:pt x="223" y="6"/>
                  <a:pt x="216" y="6"/>
                </a:cubicBezTo>
                <a:cubicBezTo>
                  <a:pt x="189" y="0"/>
                  <a:pt x="155" y="0"/>
                  <a:pt x="135" y="13"/>
                </a:cubicBezTo>
                <a:cubicBezTo>
                  <a:pt x="122" y="20"/>
                  <a:pt x="115" y="27"/>
                  <a:pt x="108" y="40"/>
                </a:cubicBezTo>
                <a:cubicBezTo>
                  <a:pt x="95" y="54"/>
                  <a:pt x="95" y="87"/>
                  <a:pt x="108" y="121"/>
                </a:cubicBezTo>
                <a:cubicBezTo>
                  <a:pt x="108" y="128"/>
                  <a:pt x="108" y="128"/>
                  <a:pt x="115" y="135"/>
                </a:cubicBezTo>
                <a:cubicBezTo>
                  <a:pt x="122" y="128"/>
                  <a:pt x="128" y="128"/>
                  <a:pt x="135" y="128"/>
                </a:cubicBezTo>
                <a:cubicBezTo>
                  <a:pt x="196" y="114"/>
                  <a:pt x="210" y="148"/>
                  <a:pt x="216" y="189"/>
                </a:cubicBezTo>
                <a:cubicBezTo>
                  <a:pt x="196" y="195"/>
                  <a:pt x="176" y="195"/>
                  <a:pt x="155" y="202"/>
                </a:cubicBezTo>
                <a:cubicBezTo>
                  <a:pt x="169" y="175"/>
                  <a:pt x="183" y="155"/>
                  <a:pt x="135" y="148"/>
                </a:cubicBezTo>
                <a:cubicBezTo>
                  <a:pt x="128" y="148"/>
                  <a:pt x="122" y="148"/>
                  <a:pt x="115" y="148"/>
                </a:cubicBezTo>
                <a:cubicBezTo>
                  <a:pt x="128" y="182"/>
                  <a:pt x="122" y="195"/>
                  <a:pt x="108" y="202"/>
                </a:cubicBezTo>
                <a:cubicBezTo>
                  <a:pt x="95" y="216"/>
                  <a:pt x="68" y="216"/>
                  <a:pt x="54" y="229"/>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33" name="Freeform 821"/>
          <p:cNvSpPr>
            <a:spLocks noChangeArrowheads="1"/>
          </p:cNvSpPr>
          <p:nvPr/>
        </p:nvSpPr>
        <p:spPr bwMode="auto">
          <a:xfrm>
            <a:off x="8983663" y="4406900"/>
            <a:ext cx="28575" cy="31750"/>
          </a:xfrm>
          <a:custGeom>
            <a:avLst/>
            <a:gdLst>
              <a:gd name="T0" fmla="*/ 6841 w 109"/>
              <a:gd name="T1" fmla="*/ 60559 h 122"/>
              <a:gd name="T2" fmla="*/ 6841 w 109"/>
              <a:gd name="T3" fmla="*/ 60559 h 122"/>
              <a:gd name="T4" fmla="*/ 17365 w 109"/>
              <a:gd name="T5" fmla="*/ 63718 h 122"/>
              <a:gd name="T6" fmla="*/ 17365 w 109"/>
              <a:gd name="T7" fmla="*/ 63718 h 122"/>
              <a:gd name="T8" fmla="*/ 28416 w 109"/>
              <a:gd name="T9" fmla="*/ 53186 h 122"/>
              <a:gd name="T10" fmla="*/ 42624 w 109"/>
              <a:gd name="T11" fmla="*/ 49500 h 122"/>
              <a:gd name="T12" fmla="*/ 45781 w 109"/>
              <a:gd name="T13" fmla="*/ 49500 h 122"/>
              <a:gd name="T14" fmla="*/ 53148 w 109"/>
              <a:gd name="T15" fmla="*/ 49500 h 122"/>
              <a:gd name="T16" fmla="*/ 56832 w 109"/>
              <a:gd name="T17" fmla="*/ 49500 h 122"/>
              <a:gd name="T18" fmla="*/ 56832 w 109"/>
              <a:gd name="T19" fmla="*/ 0 h 122"/>
              <a:gd name="T20" fmla="*/ 53148 w 109"/>
              <a:gd name="T21" fmla="*/ 0 h 122"/>
              <a:gd name="T22" fmla="*/ 45781 w 109"/>
              <a:gd name="T23" fmla="*/ 0 h 122"/>
              <a:gd name="T24" fmla="*/ 42624 w 109"/>
              <a:gd name="T25" fmla="*/ 0 h 122"/>
              <a:gd name="T26" fmla="*/ 28416 w 109"/>
              <a:gd name="T27" fmla="*/ 6846 h 122"/>
              <a:gd name="T28" fmla="*/ 17365 w 109"/>
              <a:gd name="T29" fmla="*/ 6846 h 122"/>
              <a:gd name="T30" fmla="*/ 6841 w 109"/>
              <a:gd name="T31" fmla="*/ 0 h 122"/>
              <a:gd name="T32" fmla="*/ 3157 w 109"/>
              <a:gd name="T33" fmla="*/ 0 h 122"/>
              <a:gd name="T34" fmla="*/ 6841 w 109"/>
              <a:gd name="T35" fmla="*/ 3686 h 122"/>
              <a:gd name="T36" fmla="*/ 6841 w 109"/>
              <a:gd name="T37" fmla="*/ 17904 h 122"/>
              <a:gd name="T38" fmla="*/ 6841 w 109"/>
              <a:gd name="T39" fmla="*/ 60559 h 12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09" h="122">
                <a:moveTo>
                  <a:pt x="13" y="115"/>
                </a:moveTo>
                <a:lnTo>
                  <a:pt x="13" y="115"/>
                </a:lnTo>
                <a:cubicBezTo>
                  <a:pt x="13" y="121"/>
                  <a:pt x="20" y="121"/>
                  <a:pt x="33" y="121"/>
                </a:cubicBezTo>
                <a:cubicBezTo>
                  <a:pt x="33" y="108"/>
                  <a:pt x="47" y="101"/>
                  <a:pt x="54" y="101"/>
                </a:cubicBezTo>
                <a:cubicBezTo>
                  <a:pt x="60" y="94"/>
                  <a:pt x="74" y="94"/>
                  <a:pt x="81" y="94"/>
                </a:cubicBezTo>
                <a:lnTo>
                  <a:pt x="87" y="94"/>
                </a:lnTo>
                <a:cubicBezTo>
                  <a:pt x="94" y="94"/>
                  <a:pt x="94" y="94"/>
                  <a:pt x="101" y="94"/>
                </a:cubicBezTo>
                <a:cubicBezTo>
                  <a:pt x="108" y="94"/>
                  <a:pt x="108" y="94"/>
                  <a:pt x="108" y="94"/>
                </a:cubicBezTo>
                <a:cubicBezTo>
                  <a:pt x="108" y="0"/>
                  <a:pt x="108" y="0"/>
                  <a:pt x="108" y="0"/>
                </a:cubicBezTo>
                <a:lnTo>
                  <a:pt x="101" y="0"/>
                </a:lnTo>
                <a:cubicBezTo>
                  <a:pt x="94" y="0"/>
                  <a:pt x="94" y="0"/>
                  <a:pt x="87" y="0"/>
                </a:cubicBezTo>
                <a:lnTo>
                  <a:pt x="81" y="0"/>
                </a:lnTo>
                <a:cubicBezTo>
                  <a:pt x="67" y="7"/>
                  <a:pt x="60" y="7"/>
                  <a:pt x="54" y="13"/>
                </a:cubicBezTo>
                <a:cubicBezTo>
                  <a:pt x="47" y="13"/>
                  <a:pt x="40" y="20"/>
                  <a:pt x="33" y="13"/>
                </a:cubicBezTo>
                <a:cubicBezTo>
                  <a:pt x="27" y="13"/>
                  <a:pt x="20" y="7"/>
                  <a:pt x="13" y="0"/>
                </a:cubicBezTo>
                <a:cubicBezTo>
                  <a:pt x="6" y="0"/>
                  <a:pt x="6" y="0"/>
                  <a:pt x="6" y="0"/>
                </a:cubicBezTo>
                <a:cubicBezTo>
                  <a:pt x="6" y="0"/>
                  <a:pt x="6" y="7"/>
                  <a:pt x="13" y="7"/>
                </a:cubicBezTo>
                <a:cubicBezTo>
                  <a:pt x="13" y="13"/>
                  <a:pt x="13" y="27"/>
                  <a:pt x="13" y="34"/>
                </a:cubicBezTo>
                <a:cubicBezTo>
                  <a:pt x="6" y="67"/>
                  <a:pt x="0" y="94"/>
                  <a:pt x="13" y="11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34" name="Freeform 822"/>
          <p:cNvSpPr>
            <a:spLocks noChangeArrowheads="1"/>
          </p:cNvSpPr>
          <p:nvPr/>
        </p:nvSpPr>
        <p:spPr bwMode="auto">
          <a:xfrm>
            <a:off x="9121775" y="4169569"/>
            <a:ext cx="31750" cy="49213"/>
          </a:xfrm>
          <a:custGeom>
            <a:avLst/>
            <a:gdLst>
              <a:gd name="T0" fmla="*/ 53273 w 123"/>
              <a:gd name="T1" fmla="*/ 84122 h 190"/>
              <a:gd name="T2" fmla="*/ 53273 w 123"/>
              <a:gd name="T3" fmla="*/ 84122 h 190"/>
              <a:gd name="T4" fmla="*/ 60063 w 123"/>
              <a:gd name="T5" fmla="*/ 63351 h 190"/>
              <a:gd name="T6" fmla="*/ 60063 w 123"/>
              <a:gd name="T7" fmla="*/ 35311 h 190"/>
              <a:gd name="T8" fmla="*/ 53273 w 123"/>
              <a:gd name="T9" fmla="*/ 24925 h 190"/>
              <a:gd name="T10" fmla="*/ 45961 w 123"/>
              <a:gd name="T11" fmla="*/ 21290 h 190"/>
              <a:gd name="T12" fmla="*/ 45961 w 123"/>
              <a:gd name="T13" fmla="*/ 21290 h 190"/>
              <a:gd name="T14" fmla="*/ 7312 w 123"/>
              <a:gd name="T15" fmla="*/ 7270 h 190"/>
              <a:gd name="T16" fmla="*/ 45961 w 123"/>
              <a:gd name="T17" fmla="*/ 98143 h 190"/>
              <a:gd name="T18" fmla="*/ 45961 w 123"/>
              <a:gd name="T19" fmla="*/ 95027 h 190"/>
              <a:gd name="T20" fmla="*/ 53273 w 123"/>
              <a:gd name="T21" fmla="*/ 84122 h 19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23" h="190">
                <a:moveTo>
                  <a:pt x="102" y="162"/>
                </a:moveTo>
                <a:lnTo>
                  <a:pt x="102" y="162"/>
                </a:lnTo>
                <a:cubicBezTo>
                  <a:pt x="109" y="149"/>
                  <a:pt x="115" y="135"/>
                  <a:pt x="115" y="122"/>
                </a:cubicBezTo>
                <a:cubicBezTo>
                  <a:pt x="122" y="102"/>
                  <a:pt x="122" y="81"/>
                  <a:pt x="115" y="68"/>
                </a:cubicBezTo>
                <a:cubicBezTo>
                  <a:pt x="115" y="61"/>
                  <a:pt x="109" y="54"/>
                  <a:pt x="102" y="48"/>
                </a:cubicBezTo>
                <a:cubicBezTo>
                  <a:pt x="102" y="41"/>
                  <a:pt x="95" y="41"/>
                  <a:pt x="88" y="41"/>
                </a:cubicBezTo>
                <a:cubicBezTo>
                  <a:pt x="75" y="108"/>
                  <a:pt x="48" y="0"/>
                  <a:pt x="14" y="14"/>
                </a:cubicBezTo>
                <a:cubicBezTo>
                  <a:pt x="0" y="108"/>
                  <a:pt x="48" y="142"/>
                  <a:pt x="88" y="189"/>
                </a:cubicBezTo>
                <a:lnTo>
                  <a:pt x="88" y="183"/>
                </a:lnTo>
                <a:cubicBezTo>
                  <a:pt x="95" y="176"/>
                  <a:pt x="102" y="169"/>
                  <a:pt x="102" y="162"/>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35" name="Freeform 823"/>
          <p:cNvSpPr>
            <a:spLocks noChangeArrowheads="1"/>
          </p:cNvSpPr>
          <p:nvPr/>
        </p:nvSpPr>
        <p:spPr bwMode="auto">
          <a:xfrm>
            <a:off x="8929688" y="4448969"/>
            <a:ext cx="55563" cy="38894"/>
          </a:xfrm>
          <a:custGeom>
            <a:avLst/>
            <a:gdLst>
              <a:gd name="T0" fmla="*/ 31838 w 211"/>
              <a:gd name="T1" fmla="*/ 77489 h 149"/>
              <a:gd name="T2" fmla="*/ 31838 w 211"/>
              <a:gd name="T3" fmla="*/ 77489 h 149"/>
              <a:gd name="T4" fmla="*/ 39145 w 211"/>
              <a:gd name="T5" fmla="*/ 56546 h 149"/>
              <a:gd name="T6" fmla="*/ 56369 w 211"/>
              <a:gd name="T7" fmla="*/ 24608 h 149"/>
              <a:gd name="T8" fmla="*/ 56369 w 211"/>
              <a:gd name="T9" fmla="*/ 77489 h 149"/>
              <a:gd name="T10" fmla="*/ 63676 w 211"/>
              <a:gd name="T11" fmla="*/ 74348 h 149"/>
              <a:gd name="T12" fmla="*/ 84553 w 211"/>
              <a:gd name="T13" fmla="*/ 63353 h 149"/>
              <a:gd name="T14" fmla="*/ 95514 w 211"/>
              <a:gd name="T15" fmla="*/ 0 h 149"/>
              <a:gd name="T16" fmla="*/ 84553 w 211"/>
              <a:gd name="T17" fmla="*/ 0 h 149"/>
              <a:gd name="T18" fmla="*/ 63676 w 211"/>
              <a:gd name="T19" fmla="*/ 0 h 149"/>
              <a:gd name="T20" fmla="*/ 42277 w 211"/>
              <a:gd name="T21" fmla="*/ 0 h 149"/>
              <a:gd name="T22" fmla="*/ 39145 w 211"/>
              <a:gd name="T23" fmla="*/ 24608 h 149"/>
              <a:gd name="T24" fmla="*/ 31838 w 211"/>
              <a:gd name="T25" fmla="*/ 77489 h 14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11" h="149">
                <a:moveTo>
                  <a:pt x="61" y="148"/>
                </a:moveTo>
                <a:lnTo>
                  <a:pt x="61" y="148"/>
                </a:lnTo>
                <a:cubicBezTo>
                  <a:pt x="68" y="142"/>
                  <a:pt x="75" y="128"/>
                  <a:pt x="75" y="108"/>
                </a:cubicBezTo>
                <a:cubicBezTo>
                  <a:pt x="81" y="81"/>
                  <a:pt x="81" y="54"/>
                  <a:pt x="108" y="47"/>
                </a:cubicBezTo>
                <a:cubicBezTo>
                  <a:pt x="108" y="148"/>
                  <a:pt x="108" y="148"/>
                  <a:pt x="108" y="148"/>
                </a:cubicBezTo>
                <a:cubicBezTo>
                  <a:pt x="115" y="148"/>
                  <a:pt x="115" y="148"/>
                  <a:pt x="122" y="142"/>
                </a:cubicBezTo>
                <a:cubicBezTo>
                  <a:pt x="135" y="135"/>
                  <a:pt x="149" y="128"/>
                  <a:pt x="162" y="121"/>
                </a:cubicBezTo>
                <a:cubicBezTo>
                  <a:pt x="196" y="94"/>
                  <a:pt x="210" y="54"/>
                  <a:pt x="183" y="0"/>
                </a:cubicBezTo>
                <a:cubicBezTo>
                  <a:pt x="162" y="0"/>
                  <a:pt x="162" y="0"/>
                  <a:pt x="162" y="0"/>
                </a:cubicBezTo>
                <a:cubicBezTo>
                  <a:pt x="122" y="0"/>
                  <a:pt x="122" y="0"/>
                  <a:pt x="122" y="0"/>
                </a:cubicBezTo>
                <a:cubicBezTo>
                  <a:pt x="81" y="0"/>
                  <a:pt x="81" y="0"/>
                  <a:pt x="81" y="0"/>
                </a:cubicBezTo>
                <a:cubicBezTo>
                  <a:pt x="88" y="13"/>
                  <a:pt x="81" y="34"/>
                  <a:pt x="75" y="47"/>
                </a:cubicBezTo>
                <a:cubicBezTo>
                  <a:pt x="54" y="88"/>
                  <a:pt x="0" y="121"/>
                  <a:pt x="61" y="14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36" name="Freeform 824"/>
          <p:cNvSpPr>
            <a:spLocks noChangeArrowheads="1"/>
          </p:cNvSpPr>
          <p:nvPr/>
        </p:nvSpPr>
        <p:spPr bwMode="auto">
          <a:xfrm>
            <a:off x="8748713" y="5126832"/>
            <a:ext cx="26194" cy="51594"/>
          </a:xfrm>
          <a:custGeom>
            <a:avLst/>
            <a:gdLst>
              <a:gd name="T0" fmla="*/ 10347 w 102"/>
              <a:gd name="T1" fmla="*/ 85433 h 197"/>
              <a:gd name="T2" fmla="*/ 10347 w 102"/>
              <a:gd name="T3" fmla="*/ 85433 h 197"/>
              <a:gd name="T4" fmla="*/ 20694 w 102"/>
              <a:gd name="T5" fmla="*/ 92246 h 197"/>
              <a:gd name="T6" fmla="*/ 41906 w 102"/>
              <a:gd name="T7" fmla="*/ 102729 h 197"/>
              <a:gd name="T8" fmla="*/ 20694 w 102"/>
              <a:gd name="T9" fmla="*/ 28303 h 197"/>
              <a:gd name="T10" fmla="*/ 10347 w 102"/>
              <a:gd name="T11" fmla="*/ 14151 h 197"/>
              <a:gd name="T12" fmla="*/ 3621 w 102"/>
              <a:gd name="T13" fmla="*/ 3669 h 197"/>
              <a:gd name="T14" fmla="*/ 0 w 102"/>
              <a:gd name="T15" fmla="*/ 0 h 197"/>
              <a:gd name="T16" fmla="*/ 3621 w 102"/>
              <a:gd name="T17" fmla="*/ 63943 h 197"/>
              <a:gd name="T18" fmla="*/ 10347 w 102"/>
              <a:gd name="T19" fmla="*/ 85433 h 19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2" h="197">
                <a:moveTo>
                  <a:pt x="20" y="163"/>
                </a:moveTo>
                <a:lnTo>
                  <a:pt x="20" y="163"/>
                </a:lnTo>
                <a:cubicBezTo>
                  <a:pt x="27" y="169"/>
                  <a:pt x="34" y="176"/>
                  <a:pt x="40" y="176"/>
                </a:cubicBezTo>
                <a:cubicBezTo>
                  <a:pt x="47" y="190"/>
                  <a:pt x="61" y="196"/>
                  <a:pt x="81" y="196"/>
                </a:cubicBezTo>
                <a:cubicBezTo>
                  <a:pt x="101" y="163"/>
                  <a:pt x="74" y="102"/>
                  <a:pt x="40" y="54"/>
                </a:cubicBezTo>
                <a:cubicBezTo>
                  <a:pt x="34" y="48"/>
                  <a:pt x="27" y="34"/>
                  <a:pt x="20" y="27"/>
                </a:cubicBezTo>
                <a:cubicBezTo>
                  <a:pt x="13" y="21"/>
                  <a:pt x="13" y="14"/>
                  <a:pt x="7" y="7"/>
                </a:cubicBezTo>
                <a:cubicBezTo>
                  <a:pt x="0" y="0"/>
                  <a:pt x="0" y="0"/>
                  <a:pt x="0" y="0"/>
                </a:cubicBezTo>
                <a:cubicBezTo>
                  <a:pt x="0" y="48"/>
                  <a:pt x="0" y="88"/>
                  <a:pt x="7" y="122"/>
                </a:cubicBezTo>
                <a:cubicBezTo>
                  <a:pt x="7" y="135"/>
                  <a:pt x="13" y="149"/>
                  <a:pt x="20" y="163"/>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37" name="Freeform 825"/>
          <p:cNvSpPr>
            <a:spLocks noChangeArrowheads="1"/>
          </p:cNvSpPr>
          <p:nvPr/>
        </p:nvSpPr>
        <p:spPr bwMode="auto">
          <a:xfrm>
            <a:off x="9518650" y="4485482"/>
            <a:ext cx="48419" cy="26988"/>
          </a:xfrm>
          <a:custGeom>
            <a:avLst/>
            <a:gdLst>
              <a:gd name="T0" fmla="*/ 88507 w 184"/>
              <a:gd name="T1" fmla="*/ 6726 h 102"/>
              <a:gd name="T2" fmla="*/ 88507 w 184"/>
              <a:gd name="T3" fmla="*/ 6726 h 102"/>
              <a:gd name="T4" fmla="*/ 81699 w 184"/>
              <a:gd name="T5" fmla="*/ 0 h 102"/>
              <a:gd name="T6" fmla="*/ 71225 w 184"/>
              <a:gd name="T7" fmla="*/ 3104 h 102"/>
              <a:gd name="T8" fmla="*/ 71225 w 184"/>
              <a:gd name="T9" fmla="*/ 3104 h 102"/>
              <a:gd name="T10" fmla="*/ 53419 w 184"/>
              <a:gd name="T11" fmla="*/ 10348 h 102"/>
              <a:gd name="T12" fmla="*/ 49753 w 184"/>
              <a:gd name="T13" fmla="*/ 10348 h 102"/>
              <a:gd name="T14" fmla="*/ 46087 w 184"/>
              <a:gd name="T15" fmla="*/ 13969 h 102"/>
              <a:gd name="T16" fmla="*/ 39278 w 184"/>
              <a:gd name="T17" fmla="*/ 20695 h 102"/>
              <a:gd name="T18" fmla="*/ 35612 w 184"/>
              <a:gd name="T19" fmla="*/ 20695 h 102"/>
              <a:gd name="T20" fmla="*/ 21472 w 184"/>
              <a:gd name="T21" fmla="*/ 20695 h 102"/>
              <a:gd name="T22" fmla="*/ 14664 w 184"/>
              <a:gd name="T23" fmla="*/ 17074 h 102"/>
              <a:gd name="T24" fmla="*/ 3666 w 184"/>
              <a:gd name="T25" fmla="*/ 13969 h 102"/>
              <a:gd name="T26" fmla="*/ 14664 w 184"/>
              <a:gd name="T27" fmla="*/ 38286 h 102"/>
              <a:gd name="T28" fmla="*/ 21472 w 184"/>
              <a:gd name="T29" fmla="*/ 38286 h 102"/>
              <a:gd name="T30" fmla="*/ 35612 w 184"/>
              <a:gd name="T31" fmla="*/ 34665 h 102"/>
              <a:gd name="T32" fmla="*/ 39278 w 184"/>
              <a:gd name="T33" fmla="*/ 31043 h 102"/>
              <a:gd name="T34" fmla="*/ 46087 w 184"/>
              <a:gd name="T35" fmla="*/ 31043 h 102"/>
              <a:gd name="T36" fmla="*/ 49753 w 184"/>
              <a:gd name="T37" fmla="*/ 27939 h 102"/>
              <a:gd name="T38" fmla="*/ 53419 w 184"/>
              <a:gd name="T39" fmla="*/ 27939 h 102"/>
              <a:gd name="T40" fmla="*/ 57085 w 184"/>
              <a:gd name="T41" fmla="*/ 52256 h 102"/>
              <a:gd name="T42" fmla="*/ 71225 w 184"/>
              <a:gd name="T43" fmla="*/ 52256 h 102"/>
              <a:gd name="T44" fmla="*/ 71225 w 184"/>
              <a:gd name="T45" fmla="*/ 52256 h 102"/>
              <a:gd name="T46" fmla="*/ 88507 w 184"/>
              <a:gd name="T47" fmla="*/ 45012 h 102"/>
              <a:gd name="T48" fmla="*/ 92173 w 184"/>
              <a:gd name="T49" fmla="*/ 38286 h 102"/>
              <a:gd name="T50" fmla="*/ 92173 w 184"/>
              <a:gd name="T51" fmla="*/ 13969 h 102"/>
              <a:gd name="T52" fmla="*/ 88507 w 184"/>
              <a:gd name="T53" fmla="*/ 6726 h 102"/>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184" h="102">
                <a:moveTo>
                  <a:pt x="169" y="13"/>
                </a:moveTo>
                <a:lnTo>
                  <a:pt x="169" y="13"/>
                </a:lnTo>
                <a:cubicBezTo>
                  <a:pt x="163" y="6"/>
                  <a:pt x="163" y="6"/>
                  <a:pt x="156" y="0"/>
                </a:cubicBezTo>
                <a:cubicBezTo>
                  <a:pt x="149" y="0"/>
                  <a:pt x="142" y="6"/>
                  <a:pt x="136" y="6"/>
                </a:cubicBezTo>
                <a:cubicBezTo>
                  <a:pt x="122" y="6"/>
                  <a:pt x="109" y="13"/>
                  <a:pt x="102" y="20"/>
                </a:cubicBezTo>
                <a:cubicBezTo>
                  <a:pt x="95" y="20"/>
                  <a:pt x="95" y="20"/>
                  <a:pt x="95" y="20"/>
                </a:cubicBezTo>
                <a:cubicBezTo>
                  <a:pt x="95" y="27"/>
                  <a:pt x="88" y="27"/>
                  <a:pt x="88" y="27"/>
                </a:cubicBezTo>
                <a:cubicBezTo>
                  <a:pt x="82" y="33"/>
                  <a:pt x="82" y="33"/>
                  <a:pt x="75" y="40"/>
                </a:cubicBezTo>
                <a:cubicBezTo>
                  <a:pt x="75" y="40"/>
                  <a:pt x="75" y="40"/>
                  <a:pt x="68" y="40"/>
                </a:cubicBezTo>
                <a:cubicBezTo>
                  <a:pt x="61" y="40"/>
                  <a:pt x="55" y="40"/>
                  <a:pt x="41" y="40"/>
                </a:cubicBezTo>
                <a:cubicBezTo>
                  <a:pt x="34" y="40"/>
                  <a:pt x="28" y="33"/>
                  <a:pt x="28" y="33"/>
                </a:cubicBezTo>
                <a:cubicBezTo>
                  <a:pt x="21" y="33"/>
                  <a:pt x="14" y="27"/>
                  <a:pt x="7" y="27"/>
                </a:cubicBezTo>
                <a:cubicBezTo>
                  <a:pt x="0" y="60"/>
                  <a:pt x="7" y="74"/>
                  <a:pt x="28" y="74"/>
                </a:cubicBezTo>
                <a:cubicBezTo>
                  <a:pt x="28" y="81"/>
                  <a:pt x="34" y="74"/>
                  <a:pt x="41" y="74"/>
                </a:cubicBezTo>
                <a:cubicBezTo>
                  <a:pt x="48" y="74"/>
                  <a:pt x="61" y="67"/>
                  <a:pt x="68" y="67"/>
                </a:cubicBezTo>
                <a:cubicBezTo>
                  <a:pt x="75" y="60"/>
                  <a:pt x="75" y="60"/>
                  <a:pt x="75" y="60"/>
                </a:cubicBezTo>
                <a:cubicBezTo>
                  <a:pt x="82" y="60"/>
                  <a:pt x="82" y="60"/>
                  <a:pt x="88" y="60"/>
                </a:cubicBezTo>
                <a:lnTo>
                  <a:pt x="95" y="54"/>
                </a:lnTo>
                <a:cubicBezTo>
                  <a:pt x="102" y="54"/>
                  <a:pt x="102" y="54"/>
                  <a:pt x="102" y="54"/>
                </a:cubicBezTo>
                <a:cubicBezTo>
                  <a:pt x="109" y="60"/>
                  <a:pt x="115" y="67"/>
                  <a:pt x="109" y="101"/>
                </a:cubicBezTo>
                <a:cubicBezTo>
                  <a:pt x="115" y="101"/>
                  <a:pt x="129" y="101"/>
                  <a:pt x="136" y="101"/>
                </a:cubicBezTo>
                <a:cubicBezTo>
                  <a:pt x="149" y="94"/>
                  <a:pt x="163" y="94"/>
                  <a:pt x="169" y="87"/>
                </a:cubicBezTo>
                <a:cubicBezTo>
                  <a:pt x="169" y="81"/>
                  <a:pt x="176" y="74"/>
                  <a:pt x="176" y="74"/>
                </a:cubicBezTo>
                <a:cubicBezTo>
                  <a:pt x="183" y="60"/>
                  <a:pt x="183" y="40"/>
                  <a:pt x="176" y="27"/>
                </a:cubicBezTo>
                <a:cubicBezTo>
                  <a:pt x="176" y="20"/>
                  <a:pt x="169" y="13"/>
                  <a:pt x="169" y="13"/>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38" name="Freeform 826"/>
          <p:cNvSpPr>
            <a:spLocks noChangeArrowheads="1"/>
          </p:cNvSpPr>
          <p:nvPr/>
        </p:nvSpPr>
        <p:spPr bwMode="auto">
          <a:xfrm>
            <a:off x="8803482" y="4608513"/>
            <a:ext cx="50006" cy="61913"/>
          </a:xfrm>
          <a:custGeom>
            <a:avLst/>
            <a:gdLst>
              <a:gd name="T0" fmla="*/ 56078 w 190"/>
              <a:gd name="T1" fmla="*/ 63258 h 237"/>
              <a:gd name="T2" fmla="*/ 56078 w 190"/>
              <a:gd name="T3" fmla="*/ 63258 h 237"/>
              <a:gd name="T4" fmla="*/ 52443 w 190"/>
              <a:gd name="T5" fmla="*/ 63258 h 237"/>
              <a:gd name="T6" fmla="*/ 35308 w 190"/>
              <a:gd name="T7" fmla="*/ 59598 h 237"/>
              <a:gd name="T8" fmla="*/ 31674 w 190"/>
              <a:gd name="T9" fmla="*/ 56462 h 237"/>
              <a:gd name="T10" fmla="*/ 21289 w 190"/>
              <a:gd name="T11" fmla="*/ 56462 h 237"/>
              <a:gd name="T12" fmla="*/ 14020 w 190"/>
              <a:gd name="T13" fmla="*/ 56462 h 237"/>
              <a:gd name="T14" fmla="*/ 10385 w 190"/>
              <a:gd name="T15" fmla="*/ 56462 h 237"/>
              <a:gd name="T16" fmla="*/ 7269 w 190"/>
              <a:gd name="T17" fmla="*/ 56462 h 237"/>
              <a:gd name="T18" fmla="*/ 0 w 190"/>
              <a:gd name="T19" fmla="*/ 56462 h 237"/>
              <a:gd name="T20" fmla="*/ 0 w 190"/>
              <a:gd name="T21" fmla="*/ 119720 h 237"/>
              <a:gd name="T22" fmla="*/ 7269 w 190"/>
              <a:gd name="T23" fmla="*/ 119720 h 237"/>
              <a:gd name="T24" fmla="*/ 10385 w 190"/>
              <a:gd name="T25" fmla="*/ 123379 h 237"/>
              <a:gd name="T26" fmla="*/ 14020 w 190"/>
              <a:gd name="T27" fmla="*/ 123379 h 237"/>
              <a:gd name="T28" fmla="*/ 21289 w 190"/>
              <a:gd name="T29" fmla="*/ 123379 h 237"/>
              <a:gd name="T30" fmla="*/ 31674 w 190"/>
              <a:gd name="T31" fmla="*/ 123379 h 237"/>
              <a:gd name="T32" fmla="*/ 35308 w 190"/>
              <a:gd name="T33" fmla="*/ 123379 h 237"/>
              <a:gd name="T34" fmla="*/ 52443 w 190"/>
              <a:gd name="T35" fmla="*/ 119720 h 237"/>
              <a:gd name="T36" fmla="*/ 56078 w 190"/>
              <a:gd name="T37" fmla="*/ 119720 h 237"/>
              <a:gd name="T38" fmla="*/ 70098 w 190"/>
              <a:gd name="T39" fmla="*/ 116060 h 237"/>
              <a:gd name="T40" fmla="*/ 73732 w 190"/>
              <a:gd name="T41" fmla="*/ 112923 h 237"/>
              <a:gd name="T42" fmla="*/ 80483 w 190"/>
              <a:gd name="T43" fmla="*/ 109264 h 237"/>
              <a:gd name="T44" fmla="*/ 91387 w 190"/>
              <a:gd name="T45" fmla="*/ 56462 h 237"/>
              <a:gd name="T46" fmla="*/ 80483 w 190"/>
              <a:gd name="T47" fmla="*/ 59598 h 237"/>
              <a:gd name="T48" fmla="*/ 80483 w 190"/>
              <a:gd name="T49" fmla="*/ 59598 h 237"/>
              <a:gd name="T50" fmla="*/ 73732 w 190"/>
              <a:gd name="T51" fmla="*/ 35027 h 237"/>
              <a:gd name="T52" fmla="*/ 70098 w 190"/>
              <a:gd name="T53" fmla="*/ 31368 h 237"/>
              <a:gd name="T54" fmla="*/ 56078 w 190"/>
              <a:gd name="T55" fmla="*/ 20912 h 237"/>
              <a:gd name="T56" fmla="*/ 52443 w 190"/>
              <a:gd name="T57" fmla="*/ 17252 h 237"/>
              <a:gd name="T58" fmla="*/ 35308 w 190"/>
              <a:gd name="T59" fmla="*/ 3137 h 237"/>
              <a:gd name="T60" fmla="*/ 31674 w 190"/>
              <a:gd name="T61" fmla="*/ 3137 h 237"/>
              <a:gd name="T62" fmla="*/ 24404 w 190"/>
              <a:gd name="T63" fmla="*/ 0 h 237"/>
              <a:gd name="T64" fmla="*/ 31674 w 190"/>
              <a:gd name="T65" fmla="*/ 38687 h 237"/>
              <a:gd name="T66" fmla="*/ 35308 w 190"/>
              <a:gd name="T67" fmla="*/ 42346 h 237"/>
              <a:gd name="T68" fmla="*/ 52443 w 190"/>
              <a:gd name="T69" fmla="*/ 52802 h 237"/>
              <a:gd name="T70" fmla="*/ 56078 w 190"/>
              <a:gd name="T71" fmla="*/ 56462 h 237"/>
              <a:gd name="T72" fmla="*/ 63348 w 190"/>
              <a:gd name="T73" fmla="*/ 63258 h 237"/>
              <a:gd name="T74" fmla="*/ 56078 w 190"/>
              <a:gd name="T75" fmla="*/ 63258 h 237"/>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190" h="237">
                <a:moveTo>
                  <a:pt x="108" y="121"/>
                </a:moveTo>
                <a:lnTo>
                  <a:pt x="108" y="121"/>
                </a:lnTo>
                <a:cubicBezTo>
                  <a:pt x="108" y="121"/>
                  <a:pt x="108" y="121"/>
                  <a:pt x="101" y="121"/>
                </a:cubicBezTo>
                <a:cubicBezTo>
                  <a:pt x="95" y="114"/>
                  <a:pt x="81" y="114"/>
                  <a:pt x="68" y="114"/>
                </a:cubicBezTo>
                <a:cubicBezTo>
                  <a:pt x="61" y="108"/>
                  <a:pt x="61" y="108"/>
                  <a:pt x="61" y="108"/>
                </a:cubicBezTo>
                <a:cubicBezTo>
                  <a:pt x="54" y="108"/>
                  <a:pt x="47" y="108"/>
                  <a:pt x="41" y="108"/>
                </a:cubicBezTo>
                <a:cubicBezTo>
                  <a:pt x="34" y="108"/>
                  <a:pt x="34" y="108"/>
                  <a:pt x="27" y="108"/>
                </a:cubicBezTo>
                <a:lnTo>
                  <a:pt x="20" y="108"/>
                </a:lnTo>
                <a:lnTo>
                  <a:pt x="14" y="108"/>
                </a:lnTo>
                <a:cubicBezTo>
                  <a:pt x="7" y="108"/>
                  <a:pt x="7" y="108"/>
                  <a:pt x="0" y="108"/>
                </a:cubicBezTo>
                <a:cubicBezTo>
                  <a:pt x="0" y="229"/>
                  <a:pt x="0" y="229"/>
                  <a:pt x="0" y="229"/>
                </a:cubicBezTo>
                <a:cubicBezTo>
                  <a:pt x="14" y="229"/>
                  <a:pt x="14" y="229"/>
                  <a:pt x="14" y="229"/>
                </a:cubicBezTo>
                <a:cubicBezTo>
                  <a:pt x="20" y="236"/>
                  <a:pt x="20" y="236"/>
                  <a:pt x="20" y="236"/>
                </a:cubicBezTo>
                <a:cubicBezTo>
                  <a:pt x="27" y="236"/>
                  <a:pt x="27" y="236"/>
                  <a:pt x="27" y="236"/>
                </a:cubicBezTo>
                <a:cubicBezTo>
                  <a:pt x="41" y="236"/>
                  <a:pt x="41" y="236"/>
                  <a:pt x="41" y="236"/>
                </a:cubicBezTo>
                <a:cubicBezTo>
                  <a:pt x="47" y="236"/>
                  <a:pt x="54" y="236"/>
                  <a:pt x="61" y="236"/>
                </a:cubicBezTo>
                <a:cubicBezTo>
                  <a:pt x="68" y="236"/>
                  <a:pt x="68" y="236"/>
                  <a:pt x="68" y="236"/>
                </a:cubicBezTo>
                <a:cubicBezTo>
                  <a:pt x="81" y="229"/>
                  <a:pt x="95" y="229"/>
                  <a:pt x="101" y="229"/>
                </a:cubicBezTo>
                <a:cubicBezTo>
                  <a:pt x="108" y="229"/>
                  <a:pt x="108" y="229"/>
                  <a:pt x="108" y="229"/>
                </a:cubicBezTo>
                <a:cubicBezTo>
                  <a:pt x="122" y="229"/>
                  <a:pt x="128" y="222"/>
                  <a:pt x="135" y="222"/>
                </a:cubicBezTo>
                <a:cubicBezTo>
                  <a:pt x="135" y="222"/>
                  <a:pt x="135" y="222"/>
                  <a:pt x="142" y="216"/>
                </a:cubicBezTo>
                <a:cubicBezTo>
                  <a:pt x="149" y="216"/>
                  <a:pt x="155" y="209"/>
                  <a:pt x="155" y="209"/>
                </a:cubicBezTo>
                <a:cubicBezTo>
                  <a:pt x="176" y="189"/>
                  <a:pt x="189" y="162"/>
                  <a:pt x="176" y="108"/>
                </a:cubicBezTo>
                <a:cubicBezTo>
                  <a:pt x="169" y="114"/>
                  <a:pt x="162" y="114"/>
                  <a:pt x="155" y="114"/>
                </a:cubicBezTo>
                <a:cubicBezTo>
                  <a:pt x="162" y="101"/>
                  <a:pt x="155" y="87"/>
                  <a:pt x="142" y="67"/>
                </a:cubicBezTo>
                <a:cubicBezTo>
                  <a:pt x="135" y="67"/>
                  <a:pt x="135" y="67"/>
                  <a:pt x="135" y="60"/>
                </a:cubicBezTo>
                <a:cubicBezTo>
                  <a:pt x="128" y="54"/>
                  <a:pt x="122" y="47"/>
                  <a:pt x="108" y="40"/>
                </a:cubicBezTo>
                <a:cubicBezTo>
                  <a:pt x="108" y="33"/>
                  <a:pt x="108" y="33"/>
                  <a:pt x="101" y="33"/>
                </a:cubicBezTo>
                <a:cubicBezTo>
                  <a:pt x="95" y="20"/>
                  <a:pt x="81" y="13"/>
                  <a:pt x="68" y="6"/>
                </a:cubicBezTo>
                <a:cubicBezTo>
                  <a:pt x="68" y="6"/>
                  <a:pt x="68" y="6"/>
                  <a:pt x="61" y="6"/>
                </a:cubicBezTo>
                <a:cubicBezTo>
                  <a:pt x="54" y="0"/>
                  <a:pt x="47" y="0"/>
                  <a:pt x="47" y="0"/>
                </a:cubicBezTo>
                <a:cubicBezTo>
                  <a:pt x="34" y="40"/>
                  <a:pt x="47" y="60"/>
                  <a:pt x="61" y="74"/>
                </a:cubicBezTo>
                <a:cubicBezTo>
                  <a:pt x="68" y="74"/>
                  <a:pt x="68" y="81"/>
                  <a:pt x="68" y="81"/>
                </a:cubicBezTo>
                <a:cubicBezTo>
                  <a:pt x="81" y="87"/>
                  <a:pt x="95" y="94"/>
                  <a:pt x="101" y="101"/>
                </a:cubicBezTo>
                <a:cubicBezTo>
                  <a:pt x="108" y="101"/>
                  <a:pt x="108" y="108"/>
                  <a:pt x="108" y="108"/>
                </a:cubicBezTo>
                <a:cubicBezTo>
                  <a:pt x="115" y="114"/>
                  <a:pt x="115" y="114"/>
                  <a:pt x="122" y="121"/>
                </a:cubicBezTo>
                <a:cubicBezTo>
                  <a:pt x="115" y="121"/>
                  <a:pt x="115" y="121"/>
                  <a:pt x="108" y="12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39" name="Freeform 827"/>
          <p:cNvSpPr>
            <a:spLocks noChangeArrowheads="1"/>
          </p:cNvSpPr>
          <p:nvPr/>
        </p:nvSpPr>
        <p:spPr bwMode="auto">
          <a:xfrm>
            <a:off x="9271794" y="4456113"/>
            <a:ext cx="53181" cy="51594"/>
          </a:xfrm>
          <a:custGeom>
            <a:avLst/>
            <a:gdLst>
              <a:gd name="T0" fmla="*/ 21211 w 204"/>
              <a:gd name="T1" fmla="*/ 3669 h 197"/>
              <a:gd name="T2" fmla="*/ 21211 w 204"/>
              <a:gd name="T3" fmla="*/ 3669 h 197"/>
              <a:gd name="T4" fmla="*/ 21211 w 204"/>
              <a:gd name="T5" fmla="*/ 3669 h 197"/>
              <a:gd name="T6" fmla="*/ 3621 w 204"/>
              <a:gd name="T7" fmla="*/ 0 h 197"/>
              <a:gd name="T8" fmla="*/ 3621 w 204"/>
              <a:gd name="T9" fmla="*/ 0 h 197"/>
              <a:gd name="T10" fmla="*/ 3621 w 204"/>
              <a:gd name="T11" fmla="*/ 31971 h 197"/>
              <a:gd name="T12" fmla="*/ 21211 w 204"/>
              <a:gd name="T13" fmla="*/ 91721 h 197"/>
              <a:gd name="T14" fmla="*/ 21211 w 204"/>
              <a:gd name="T15" fmla="*/ 95390 h 197"/>
              <a:gd name="T16" fmla="*/ 27937 w 204"/>
              <a:gd name="T17" fmla="*/ 102728 h 197"/>
              <a:gd name="T18" fmla="*/ 27937 w 204"/>
              <a:gd name="T19" fmla="*/ 102728 h 197"/>
              <a:gd name="T20" fmla="*/ 38284 w 204"/>
              <a:gd name="T21" fmla="*/ 84908 h 197"/>
              <a:gd name="T22" fmla="*/ 52252 w 204"/>
              <a:gd name="T23" fmla="*/ 63419 h 197"/>
              <a:gd name="T24" fmla="*/ 80189 w 204"/>
              <a:gd name="T25" fmla="*/ 14151 h 197"/>
              <a:gd name="T26" fmla="*/ 52252 w 204"/>
              <a:gd name="T27" fmla="*/ 28303 h 197"/>
              <a:gd name="T28" fmla="*/ 38284 w 204"/>
              <a:gd name="T29" fmla="*/ 38785 h 197"/>
              <a:gd name="T30" fmla="*/ 27937 w 204"/>
              <a:gd name="T31" fmla="*/ 49267 h 197"/>
              <a:gd name="T32" fmla="*/ 27937 w 204"/>
              <a:gd name="T33" fmla="*/ 49267 h 197"/>
              <a:gd name="T34" fmla="*/ 21211 w 204"/>
              <a:gd name="T35" fmla="*/ 31971 h 197"/>
              <a:gd name="T36" fmla="*/ 21211 w 204"/>
              <a:gd name="T37" fmla="*/ 28303 h 197"/>
              <a:gd name="T38" fmla="*/ 21211 w 204"/>
              <a:gd name="T39" fmla="*/ 3669 h 197"/>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04" h="197">
                <a:moveTo>
                  <a:pt x="41" y="7"/>
                </a:moveTo>
                <a:lnTo>
                  <a:pt x="41" y="7"/>
                </a:lnTo>
                <a:cubicBezTo>
                  <a:pt x="34" y="0"/>
                  <a:pt x="20" y="0"/>
                  <a:pt x="7" y="0"/>
                </a:cubicBezTo>
                <a:cubicBezTo>
                  <a:pt x="0" y="20"/>
                  <a:pt x="0" y="40"/>
                  <a:pt x="7" y="61"/>
                </a:cubicBezTo>
                <a:cubicBezTo>
                  <a:pt x="7" y="108"/>
                  <a:pt x="14" y="148"/>
                  <a:pt x="41" y="175"/>
                </a:cubicBezTo>
                <a:cubicBezTo>
                  <a:pt x="41" y="182"/>
                  <a:pt x="41" y="182"/>
                  <a:pt x="41" y="182"/>
                </a:cubicBezTo>
                <a:cubicBezTo>
                  <a:pt x="47" y="189"/>
                  <a:pt x="47" y="189"/>
                  <a:pt x="54" y="196"/>
                </a:cubicBezTo>
                <a:cubicBezTo>
                  <a:pt x="54" y="189"/>
                  <a:pt x="61" y="175"/>
                  <a:pt x="74" y="162"/>
                </a:cubicBezTo>
                <a:cubicBezTo>
                  <a:pt x="81" y="148"/>
                  <a:pt x="95" y="135"/>
                  <a:pt x="101" y="121"/>
                </a:cubicBezTo>
                <a:cubicBezTo>
                  <a:pt x="149" y="67"/>
                  <a:pt x="203" y="13"/>
                  <a:pt x="155" y="27"/>
                </a:cubicBezTo>
                <a:cubicBezTo>
                  <a:pt x="142" y="40"/>
                  <a:pt x="122" y="47"/>
                  <a:pt x="101" y="54"/>
                </a:cubicBezTo>
                <a:cubicBezTo>
                  <a:pt x="95" y="61"/>
                  <a:pt x="81" y="67"/>
                  <a:pt x="74" y="74"/>
                </a:cubicBezTo>
                <a:cubicBezTo>
                  <a:pt x="68" y="81"/>
                  <a:pt x="61" y="88"/>
                  <a:pt x="54" y="94"/>
                </a:cubicBezTo>
                <a:cubicBezTo>
                  <a:pt x="47" y="81"/>
                  <a:pt x="41" y="74"/>
                  <a:pt x="41" y="61"/>
                </a:cubicBezTo>
                <a:lnTo>
                  <a:pt x="41" y="54"/>
                </a:lnTo>
                <a:cubicBezTo>
                  <a:pt x="41" y="27"/>
                  <a:pt x="54" y="13"/>
                  <a:pt x="41" y="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40" name="Freeform 828"/>
          <p:cNvSpPr>
            <a:spLocks noChangeArrowheads="1"/>
          </p:cNvSpPr>
          <p:nvPr/>
        </p:nvSpPr>
        <p:spPr bwMode="auto">
          <a:xfrm>
            <a:off x="9528969" y="4794250"/>
            <a:ext cx="44450" cy="46038"/>
          </a:xfrm>
          <a:custGeom>
            <a:avLst/>
            <a:gdLst>
              <a:gd name="T0" fmla="*/ 17896 w 170"/>
              <a:gd name="T1" fmla="*/ 66890 h 177"/>
              <a:gd name="T2" fmla="*/ 17896 w 170"/>
              <a:gd name="T3" fmla="*/ 66890 h 177"/>
              <a:gd name="T4" fmla="*/ 24738 w 170"/>
              <a:gd name="T5" fmla="*/ 77260 h 177"/>
              <a:gd name="T6" fmla="*/ 28423 w 170"/>
              <a:gd name="T7" fmla="*/ 80890 h 177"/>
              <a:gd name="T8" fmla="*/ 32107 w 170"/>
              <a:gd name="T9" fmla="*/ 84001 h 177"/>
              <a:gd name="T10" fmla="*/ 38950 w 170"/>
              <a:gd name="T11" fmla="*/ 91260 h 177"/>
              <a:gd name="T12" fmla="*/ 50003 w 170"/>
              <a:gd name="T13" fmla="*/ 80890 h 177"/>
              <a:gd name="T14" fmla="*/ 50003 w 170"/>
              <a:gd name="T15" fmla="*/ 84001 h 177"/>
              <a:gd name="T16" fmla="*/ 67372 w 170"/>
              <a:gd name="T17" fmla="*/ 91260 h 177"/>
              <a:gd name="T18" fmla="*/ 71057 w 170"/>
              <a:gd name="T19" fmla="*/ 91260 h 177"/>
              <a:gd name="T20" fmla="*/ 78426 w 170"/>
              <a:gd name="T21" fmla="*/ 91260 h 177"/>
              <a:gd name="T22" fmla="*/ 71057 w 170"/>
              <a:gd name="T23" fmla="*/ 24889 h 177"/>
              <a:gd name="T24" fmla="*/ 67372 w 170"/>
              <a:gd name="T25" fmla="*/ 17630 h 177"/>
              <a:gd name="T26" fmla="*/ 50003 w 170"/>
              <a:gd name="T27" fmla="*/ 0 h 177"/>
              <a:gd name="T28" fmla="*/ 50003 w 170"/>
              <a:gd name="T29" fmla="*/ 0 h 177"/>
              <a:gd name="T30" fmla="*/ 50003 w 170"/>
              <a:gd name="T31" fmla="*/ 7259 h 177"/>
              <a:gd name="T32" fmla="*/ 32107 w 170"/>
              <a:gd name="T33" fmla="*/ 21260 h 177"/>
              <a:gd name="T34" fmla="*/ 28423 w 170"/>
              <a:gd name="T35" fmla="*/ 21260 h 177"/>
              <a:gd name="T36" fmla="*/ 24738 w 170"/>
              <a:gd name="T37" fmla="*/ 21260 h 177"/>
              <a:gd name="T38" fmla="*/ 17896 w 170"/>
              <a:gd name="T39" fmla="*/ 17630 h 177"/>
              <a:gd name="T40" fmla="*/ 14211 w 170"/>
              <a:gd name="T41" fmla="*/ 17630 h 177"/>
              <a:gd name="T42" fmla="*/ 0 w 170"/>
              <a:gd name="T43" fmla="*/ 14000 h 177"/>
              <a:gd name="T44" fmla="*/ 14211 w 170"/>
              <a:gd name="T45" fmla="*/ 63260 h 177"/>
              <a:gd name="T46" fmla="*/ 17896 w 170"/>
              <a:gd name="T47" fmla="*/ 66890 h 177"/>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70" h="177">
                <a:moveTo>
                  <a:pt x="34" y="129"/>
                </a:moveTo>
                <a:lnTo>
                  <a:pt x="34" y="129"/>
                </a:lnTo>
                <a:cubicBezTo>
                  <a:pt x="41" y="135"/>
                  <a:pt x="41" y="142"/>
                  <a:pt x="47" y="149"/>
                </a:cubicBezTo>
                <a:lnTo>
                  <a:pt x="54" y="156"/>
                </a:lnTo>
                <a:cubicBezTo>
                  <a:pt x="61" y="162"/>
                  <a:pt x="61" y="162"/>
                  <a:pt x="61" y="162"/>
                </a:cubicBezTo>
                <a:cubicBezTo>
                  <a:pt x="61" y="162"/>
                  <a:pt x="68" y="169"/>
                  <a:pt x="74" y="176"/>
                </a:cubicBezTo>
                <a:cubicBezTo>
                  <a:pt x="74" y="156"/>
                  <a:pt x="81" y="156"/>
                  <a:pt x="95" y="156"/>
                </a:cubicBezTo>
                <a:lnTo>
                  <a:pt x="95" y="162"/>
                </a:lnTo>
                <a:cubicBezTo>
                  <a:pt x="108" y="162"/>
                  <a:pt x="115" y="169"/>
                  <a:pt x="128" y="176"/>
                </a:cubicBezTo>
                <a:lnTo>
                  <a:pt x="135" y="176"/>
                </a:lnTo>
                <a:cubicBezTo>
                  <a:pt x="142" y="176"/>
                  <a:pt x="142" y="176"/>
                  <a:pt x="149" y="176"/>
                </a:cubicBezTo>
                <a:cubicBezTo>
                  <a:pt x="169" y="122"/>
                  <a:pt x="162" y="81"/>
                  <a:pt x="135" y="48"/>
                </a:cubicBezTo>
                <a:cubicBezTo>
                  <a:pt x="135" y="41"/>
                  <a:pt x="128" y="41"/>
                  <a:pt x="128" y="34"/>
                </a:cubicBezTo>
                <a:cubicBezTo>
                  <a:pt x="115" y="21"/>
                  <a:pt x="108" y="14"/>
                  <a:pt x="95" y="0"/>
                </a:cubicBezTo>
                <a:cubicBezTo>
                  <a:pt x="95" y="7"/>
                  <a:pt x="95" y="14"/>
                  <a:pt x="95" y="14"/>
                </a:cubicBezTo>
                <a:cubicBezTo>
                  <a:pt x="81" y="41"/>
                  <a:pt x="74" y="48"/>
                  <a:pt x="61" y="41"/>
                </a:cubicBezTo>
                <a:cubicBezTo>
                  <a:pt x="54" y="41"/>
                  <a:pt x="54" y="41"/>
                  <a:pt x="54" y="41"/>
                </a:cubicBezTo>
                <a:lnTo>
                  <a:pt x="47" y="41"/>
                </a:lnTo>
                <a:cubicBezTo>
                  <a:pt x="41" y="34"/>
                  <a:pt x="41" y="34"/>
                  <a:pt x="34" y="34"/>
                </a:cubicBezTo>
                <a:cubicBezTo>
                  <a:pt x="34" y="34"/>
                  <a:pt x="34" y="34"/>
                  <a:pt x="27" y="34"/>
                </a:cubicBezTo>
                <a:cubicBezTo>
                  <a:pt x="20" y="27"/>
                  <a:pt x="7" y="27"/>
                  <a:pt x="0" y="27"/>
                </a:cubicBezTo>
                <a:cubicBezTo>
                  <a:pt x="7" y="61"/>
                  <a:pt x="14" y="95"/>
                  <a:pt x="27" y="122"/>
                </a:cubicBezTo>
                <a:cubicBezTo>
                  <a:pt x="34" y="122"/>
                  <a:pt x="34" y="129"/>
                  <a:pt x="34" y="129"/>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41" name="Freeform 829"/>
          <p:cNvSpPr>
            <a:spLocks noChangeArrowheads="1"/>
          </p:cNvSpPr>
          <p:nvPr/>
        </p:nvSpPr>
        <p:spPr bwMode="auto">
          <a:xfrm>
            <a:off x="9508332" y="4517232"/>
            <a:ext cx="35719" cy="49213"/>
          </a:xfrm>
          <a:custGeom>
            <a:avLst/>
            <a:gdLst>
              <a:gd name="T0" fmla="*/ 3661 w 136"/>
              <a:gd name="T1" fmla="*/ 56082 h 190"/>
              <a:gd name="T2" fmla="*/ 3661 w 136"/>
              <a:gd name="T3" fmla="*/ 56082 h 190"/>
              <a:gd name="T4" fmla="*/ 3661 w 136"/>
              <a:gd name="T5" fmla="*/ 98144 h 190"/>
              <a:gd name="T6" fmla="*/ 3661 w 136"/>
              <a:gd name="T7" fmla="*/ 98144 h 190"/>
              <a:gd name="T8" fmla="*/ 10459 w 136"/>
              <a:gd name="T9" fmla="*/ 98144 h 190"/>
              <a:gd name="T10" fmla="*/ 20919 w 136"/>
              <a:gd name="T11" fmla="*/ 95028 h 190"/>
              <a:gd name="T12" fmla="*/ 35562 w 136"/>
              <a:gd name="T13" fmla="*/ 91393 h 190"/>
              <a:gd name="T14" fmla="*/ 42361 w 136"/>
              <a:gd name="T15" fmla="*/ 87758 h 190"/>
              <a:gd name="T16" fmla="*/ 52820 w 136"/>
              <a:gd name="T17" fmla="*/ 73738 h 190"/>
              <a:gd name="T18" fmla="*/ 46021 w 136"/>
              <a:gd name="T19" fmla="*/ 63352 h 190"/>
              <a:gd name="T20" fmla="*/ 56481 w 136"/>
              <a:gd name="T21" fmla="*/ 56082 h 190"/>
              <a:gd name="T22" fmla="*/ 60142 w 136"/>
              <a:gd name="T23" fmla="*/ 52966 h 190"/>
              <a:gd name="T24" fmla="*/ 66940 w 136"/>
              <a:gd name="T25" fmla="*/ 49332 h 190"/>
              <a:gd name="T26" fmla="*/ 70601 w 136"/>
              <a:gd name="T27" fmla="*/ 42062 h 190"/>
              <a:gd name="T28" fmla="*/ 66940 w 136"/>
              <a:gd name="T29" fmla="*/ 42062 h 190"/>
              <a:gd name="T30" fmla="*/ 60142 w 136"/>
              <a:gd name="T31" fmla="*/ 38946 h 190"/>
              <a:gd name="T32" fmla="*/ 56481 w 136"/>
              <a:gd name="T33" fmla="*/ 35311 h 190"/>
              <a:gd name="T34" fmla="*/ 42361 w 136"/>
              <a:gd name="T35" fmla="*/ 3635 h 190"/>
              <a:gd name="T36" fmla="*/ 35562 w 136"/>
              <a:gd name="T37" fmla="*/ 3635 h 190"/>
              <a:gd name="T38" fmla="*/ 20919 w 136"/>
              <a:gd name="T39" fmla="*/ 3635 h 190"/>
              <a:gd name="T40" fmla="*/ 17781 w 136"/>
              <a:gd name="T41" fmla="*/ 3635 h 190"/>
              <a:gd name="T42" fmla="*/ 10459 w 136"/>
              <a:gd name="T43" fmla="*/ 14021 h 190"/>
              <a:gd name="T44" fmla="*/ 10459 w 136"/>
              <a:gd name="T45" fmla="*/ 28041 h 190"/>
              <a:gd name="T46" fmla="*/ 14120 w 136"/>
              <a:gd name="T47" fmla="*/ 35311 h 190"/>
              <a:gd name="T48" fmla="*/ 10459 w 136"/>
              <a:gd name="T49" fmla="*/ 42062 h 190"/>
              <a:gd name="T50" fmla="*/ 3661 w 136"/>
              <a:gd name="T51" fmla="*/ 56082 h 190"/>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36" h="190">
                <a:moveTo>
                  <a:pt x="7" y="108"/>
                </a:moveTo>
                <a:lnTo>
                  <a:pt x="7" y="108"/>
                </a:lnTo>
                <a:cubicBezTo>
                  <a:pt x="0" y="129"/>
                  <a:pt x="0" y="156"/>
                  <a:pt x="7" y="189"/>
                </a:cubicBezTo>
                <a:cubicBezTo>
                  <a:pt x="13" y="189"/>
                  <a:pt x="13" y="189"/>
                  <a:pt x="20" y="189"/>
                </a:cubicBezTo>
                <a:cubicBezTo>
                  <a:pt x="27" y="189"/>
                  <a:pt x="34" y="189"/>
                  <a:pt x="40" y="183"/>
                </a:cubicBezTo>
                <a:cubicBezTo>
                  <a:pt x="47" y="183"/>
                  <a:pt x="54" y="183"/>
                  <a:pt x="68" y="176"/>
                </a:cubicBezTo>
                <a:cubicBezTo>
                  <a:pt x="68" y="176"/>
                  <a:pt x="74" y="169"/>
                  <a:pt x="81" y="169"/>
                </a:cubicBezTo>
                <a:cubicBezTo>
                  <a:pt x="88" y="162"/>
                  <a:pt x="101" y="156"/>
                  <a:pt x="101" y="142"/>
                </a:cubicBezTo>
                <a:cubicBezTo>
                  <a:pt x="88" y="135"/>
                  <a:pt x="88" y="129"/>
                  <a:pt x="88" y="122"/>
                </a:cubicBezTo>
                <a:cubicBezTo>
                  <a:pt x="95" y="115"/>
                  <a:pt x="101" y="115"/>
                  <a:pt x="108" y="108"/>
                </a:cubicBezTo>
                <a:cubicBezTo>
                  <a:pt x="115" y="108"/>
                  <a:pt x="115" y="108"/>
                  <a:pt x="115" y="102"/>
                </a:cubicBezTo>
                <a:cubicBezTo>
                  <a:pt x="122" y="102"/>
                  <a:pt x="122" y="95"/>
                  <a:pt x="128" y="95"/>
                </a:cubicBezTo>
                <a:cubicBezTo>
                  <a:pt x="128" y="88"/>
                  <a:pt x="135" y="88"/>
                  <a:pt x="135" y="81"/>
                </a:cubicBezTo>
                <a:lnTo>
                  <a:pt x="128" y="81"/>
                </a:lnTo>
                <a:cubicBezTo>
                  <a:pt x="122" y="75"/>
                  <a:pt x="122" y="75"/>
                  <a:pt x="115" y="75"/>
                </a:cubicBezTo>
                <a:cubicBezTo>
                  <a:pt x="115" y="68"/>
                  <a:pt x="115" y="68"/>
                  <a:pt x="108" y="68"/>
                </a:cubicBezTo>
                <a:cubicBezTo>
                  <a:pt x="101" y="48"/>
                  <a:pt x="95" y="21"/>
                  <a:pt x="81" y="7"/>
                </a:cubicBezTo>
                <a:cubicBezTo>
                  <a:pt x="74" y="7"/>
                  <a:pt x="68" y="7"/>
                  <a:pt x="68" y="7"/>
                </a:cubicBezTo>
                <a:cubicBezTo>
                  <a:pt x="61" y="0"/>
                  <a:pt x="47" y="7"/>
                  <a:pt x="40" y="7"/>
                </a:cubicBezTo>
                <a:lnTo>
                  <a:pt x="34" y="7"/>
                </a:lnTo>
                <a:cubicBezTo>
                  <a:pt x="27" y="14"/>
                  <a:pt x="20" y="21"/>
                  <a:pt x="20" y="27"/>
                </a:cubicBezTo>
                <a:cubicBezTo>
                  <a:pt x="13" y="34"/>
                  <a:pt x="13" y="41"/>
                  <a:pt x="20" y="54"/>
                </a:cubicBezTo>
                <a:cubicBezTo>
                  <a:pt x="20" y="54"/>
                  <a:pt x="27" y="61"/>
                  <a:pt x="27" y="68"/>
                </a:cubicBezTo>
                <a:cubicBezTo>
                  <a:pt x="27" y="75"/>
                  <a:pt x="20" y="81"/>
                  <a:pt x="20" y="81"/>
                </a:cubicBezTo>
                <a:cubicBezTo>
                  <a:pt x="13" y="88"/>
                  <a:pt x="13" y="95"/>
                  <a:pt x="7" y="10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42" name="Freeform 830"/>
          <p:cNvSpPr>
            <a:spLocks noChangeArrowheads="1"/>
          </p:cNvSpPr>
          <p:nvPr/>
        </p:nvSpPr>
        <p:spPr bwMode="auto">
          <a:xfrm>
            <a:off x="9518650" y="4652169"/>
            <a:ext cx="19050" cy="26194"/>
          </a:xfrm>
          <a:custGeom>
            <a:avLst/>
            <a:gdLst>
              <a:gd name="T0" fmla="*/ 38491 w 76"/>
              <a:gd name="T1" fmla="*/ 52262 h 103"/>
              <a:gd name="T2" fmla="*/ 38491 w 76"/>
              <a:gd name="T3" fmla="*/ 52262 h 103"/>
              <a:gd name="T4" fmla="*/ 38491 w 76"/>
              <a:gd name="T5" fmla="*/ 0 h 103"/>
              <a:gd name="T6" fmla="*/ 34898 w 76"/>
              <a:gd name="T7" fmla="*/ 0 h 103"/>
              <a:gd name="T8" fmla="*/ 21042 w 76"/>
              <a:gd name="T9" fmla="*/ 0 h 103"/>
              <a:gd name="T10" fmla="*/ 14370 w 76"/>
              <a:gd name="T11" fmla="*/ 0 h 103"/>
              <a:gd name="T12" fmla="*/ 0 w 76"/>
              <a:gd name="T13" fmla="*/ 0 h 103"/>
              <a:gd name="T14" fmla="*/ 0 w 76"/>
              <a:gd name="T15" fmla="*/ 0 h 103"/>
              <a:gd name="T16" fmla="*/ 0 w 76"/>
              <a:gd name="T17" fmla="*/ 3587 h 103"/>
              <a:gd name="T18" fmla="*/ 14370 w 76"/>
              <a:gd name="T19" fmla="*/ 45088 h 103"/>
              <a:gd name="T20" fmla="*/ 21042 w 76"/>
              <a:gd name="T21" fmla="*/ 48675 h 103"/>
              <a:gd name="T22" fmla="*/ 34898 w 76"/>
              <a:gd name="T23" fmla="*/ 52262 h 103"/>
              <a:gd name="T24" fmla="*/ 38491 w 76"/>
              <a:gd name="T25" fmla="*/ 52262 h 10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6" h="103">
                <a:moveTo>
                  <a:pt x="75" y="102"/>
                </a:moveTo>
                <a:lnTo>
                  <a:pt x="75" y="102"/>
                </a:lnTo>
                <a:cubicBezTo>
                  <a:pt x="75" y="0"/>
                  <a:pt x="75" y="0"/>
                  <a:pt x="75" y="0"/>
                </a:cubicBezTo>
                <a:cubicBezTo>
                  <a:pt x="68" y="0"/>
                  <a:pt x="68" y="0"/>
                  <a:pt x="68" y="0"/>
                </a:cubicBezTo>
                <a:cubicBezTo>
                  <a:pt x="41" y="0"/>
                  <a:pt x="41" y="0"/>
                  <a:pt x="41" y="0"/>
                </a:cubicBezTo>
                <a:cubicBezTo>
                  <a:pt x="28" y="0"/>
                  <a:pt x="28" y="0"/>
                  <a:pt x="28" y="0"/>
                </a:cubicBezTo>
                <a:cubicBezTo>
                  <a:pt x="0" y="0"/>
                  <a:pt x="0" y="0"/>
                  <a:pt x="0" y="0"/>
                </a:cubicBezTo>
                <a:cubicBezTo>
                  <a:pt x="0" y="7"/>
                  <a:pt x="0" y="7"/>
                  <a:pt x="0" y="7"/>
                </a:cubicBezTo>
                <a:cubicBezTo>
                  <a:pt x="7" y="41"/>
                  <a:pt x="7" y="68"/>
                  <a:pt x="28" y="88"/>
                </a:cubicBezTo>
                <a:cubicBezTo>
                  <a:pt x="28" y="95"/>
                  <a:pt x="34" y="95"/>
                  <a:pt x="41" y="95"/>
                </a:cubicBezTo>
                <a:cubicBezTo>
                  <a:pt x="48" y="102"/>
                  <a:pt x="55" y="102"/>
                  <a:pt x="68" y="102"/>
                </a:cubicBezTo>
                <a:lnTo>
                  <a:pt x="75" y="102"/>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43" name="Freeform 831"/>
          <p:cNvSpPr>
            <a:spLocks noChangeArrowheads="1"/>
          </p:cNvSpPr>
          <p:nvPr/>
        </p:nvSpPr>
        <p:spPr bwMode="auto">
          <a:xfrm>
            <a:off x="9418638" y="4569619"/>
            <a:ext cx="58738" cy="74613"/>
          </a:xfrm>
          <a:custGeom>
            <a:avLst/>
            <a:gdLst>
              <a:gd name="T0" fmla="*/ 6821 w 223"/>
              <a:gd name="T1" fmla="*/ 49714 h 285"/>
              <a:gd name="T2" fmla="*/ 6821 w 223"/>
              <a:gd name="T3" fmla="*/ 49714 h 285"/>
              <a:gd name="T4" fmla="*/ 35156 w 223"/>
              <a:gd name="T5" fmla="*/ 127163 h 285"/>
              <a:gd name="T6" fmla="*/ 38829 w 223"/>
              <a:gd name="T7" fmla="*/ 127163 h 285"/>
              <a:gd name="T8" fmla="*/ 59817 w 223"/>
              <a:gd name="T9" fmla="*/ 127163 h 285"/>
              <a:gd name="T10" fmla="*/ 73985 w 223"/>
              <a:gd name="T11" fmla="*/ 141292 h 285"/>
              <a:gd name="T12" fmla="*/ 102319 w 223"/>
              <a:gd name="T13" fmla="*/ 148619 h 285"/>
              <a:gd name="T14" fmla="*/ 102319 w 223"/>
              <a:gd name="T15" fmla="*/ 148619 h 285"/>
              <a:gd name="T16" fmla="*/ 109665 w 223"/>
              <a:gd name="T17" fmla="*/ 123500 h 285"/>
              <a:gd name="T18" fmla="*/ 116486 w 223"/>
              <a:gd name="T19" fmla="*/ 95242 h 285"/>
              <a:gd name="T20" fmla="*/ 109665 w 223"/>
              <a:gd name="T21" fmla="*/ 88439 h 285"/>
              <a:gd name="T22" fmla="*/ 102319 w 223"/>
              <a:gd name="T23" fmla="*/ 84775 h 285"/>
              <a:gd name="T24" fmla="*/ 91825 w 223"/>
              <a:gd name="T25" fmla="*/ 84775 h 285"/>
              <a:gd name="T26" fmla="*/ 99171 w 223"/>
              <a:gd name="T27" fmla="*/ 49714 h 285"/>
              <a:gd name="T28" fmla="*/ 73985 w 223"/>
              <a:gd name="T29" fmla="*/ 42388 h 285"/>
              <a:gd name="T30" fmla="*/ 38829 w 223"/>
              <a:gd name="T31" fmla="*/ 3663 h 285"/>
              <a:gd name="T32" fmla="*/ 20989 w 223"/>
              <a:gd name="T33" fmla="*/ 10466 h 285"/>
              <a:gd name="T34" fmla="*/ 6821 w 223"/>
              <a:gd name="T35" fmla="*/ 49714 h 28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23" h="285">
                <a:moveTo>
                  <a:pt x="13" y="95"/>
                </a:moveTo>
                <a:lnTo>
                  <a:pt x="13" y="95"/>
                </a:lnTo>
                <a:cubicBezTo>
                  <a:pt x="108" y="74"/>
                  <a:pt x="47" y="196"/>
                  <a:pt x="67" y="243"/>
                </a:cubicBezTo>
                <a:cubicBezTo>
                  <a:pt x="74" y="243"/>
                  <a:pt x="74" y="243"/>
                  <a:pt x="74" y="243"/>
                </a:cubicBezTo>
                <a:cubicBezTo>
                  <a:pt x="114" y="243"/>
                  <a:pt x="114" y="243"/>
                  <a:pt x="114" y="243"/>
                </a:cubicBezTo>
                <a:cubicBezTo>
                  <a:pt x="121" y="257"/>
                  <a:pt x="135" y="263"/>
                  <a:pt x="141" y="270"/>
                </a:cubicBezTo>
                <a:cubicBezTo>
                  <a:pt x="155" y="277"/>
                  <a:pt x="175" y="284"/>
                  <a:pt x="195" y="284"/>
                </a:cubicBezTo>
                <a:cubicBezTo>
                  <a:pt x="195" y="263"/>
                  <a:pt x="202" y="250"/>
                  <a:pt x="209" y="236"/>
                </a:cubicBezTo>
                <a:cubicBezTo>
                  <a:pt x="216" y="223"/>
                  <a:pt x="222" y="209"/>
                  <a:pt x="222" y="182"/>
                </a:cubicBezTo>
                <a:cubicBezTo>
                  <a:pt x="216" y="176"/>
                  <a:pt x="209" y="176"/>
                  <a:pt x="209" y="169"/>
                </a:cubicBezTo>
                <a:cubicBezTo>
                  <a:pt x="202" y="169"/>
                  <a:pt x="195" y="169"/>
                  <a:pt x="195" y="162"/>
                </a:cubicBezTo>
                <a:cubicBezTo>
                  <a:pt x="189" y="162"/>
                  <a:pt x="182" y="162"/>
                  <a:pt x="175" y="162"/>
                </a:cubicBezTo>
                <a:cubicBezTo>
                  <a:pt x="175" y="149"/>
                  <a:pt x="175" y="128"/>
                  <a:pt x="189" y="95"/>
                </a:cubicBezTo>
                <a:cubicBezTo>
                  <a:pt x="168" y="101"/>
                  <a:pt x="155" y="95"/>
                  <a:pt x="141" y="81"/>
                </a:cubicBezTo>
                <a:cubicBezTo>
                  <a:pt x="114" y="54"/>
                  <a:pt x="94" y="14"/>
                  <a:pt x="74" y="7"/>
                </a:cubicBezTo>
                <a:cubicBezTo>
                  <a:pt x="60" y="0"/>
                  <a:pt x="54" y="7"/>
                  <a:pt x="40" y="20"/>
                </a:cubicBezTo>
                <a:cubicBezTo>
                  <a:pt x="114" y="34"/>
                  <a:pt x="0" y="61"/>
                  <a:pt x="13" y="9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44" name="Freeform 832"/>
          <p:cNvSpPr>
            <a:spLocks noChangeArrowheads="1"/>
          </p:cNvSpPr>
          <p:nvPr/>
        </p:nvSpPr>
        <p:spPr bwMode="auto">
          <a:xfrm>
            <a:off x="8708232" y="5255419"/>
            <a:ext cx="96838" cy="72231"/>
          </a:xfrm>
          <a:custGeom>
            <a:avLst/>
            <a:gdLst>
              <a:gd name="T0" fmla="*/ 55583 w 371"/>
              <a:gd name="T1" fmla="*/ 73581 h 277"/>
              <a:gd name="T2" fmla="*/ 55583 w 371"/>
              <a:gd name="T3" fmla="*/ 73581 h 277"/>
              <a:gd name="T4" fmla="*/ 13506 w 371"/>
              <a:gd name="T5" fmla="*/ 63144 h 277"/>
              <a:gd name="T6" fmla="*/ 9870 w 371"/>
              <a:gd name="T7" fmla="*/ 66797 h 277"/>
              <a:gd name="T8" fmla="*/ 13506 w 371"/>
              <a:gd name="T9" fmla="*/ 91324 h 277"/>
              <a:gd name="T10" fmla="*/ 48311 w 371"/>
              <a:gd name="T11" fmla="*/ 105414 h 277"/>
              <a:gd name="T12" fmla="*/ 48311 w 371"/>
              <a:gd name="T13" fmla="*/ 144031 h 277"/>
              <a:gd name="T14" fmla="*/ 55583 w 371"/>
              <a:gd name="T15" fmla="*/ 140900 h 277"/>
              <a:gd name="T16" fmla="*/ 72726 w 371"/>
              <a:gd name="T17" fmla="*/ 133594 h 277"/>
              <a:gd name="T18" fmla="*/ 83635 w 371"/>
              <a:gd name="T19" fmla="*/ 126810 h 277"/>
              <a:gd name="T20" fmla="*/ 90388 w 371"/>
              <a:gd name="T21" fmla="*/ 119504 h 277"/>
              <a:gd name="T22" fmla="*/ 100778 w 371"/>
              <a:gd name="T23" fmla="*/ 115851 h 277"/>
              <a:gd name="T24" fmla="*/ 100778 w 371"/>
              <a:gd name="T25" fmla="*/ 115851 h 277"/>
              <a:gd name="T26" fmla="*/ 139738 w 371"/>
              <a:gd name="T27" fmla="*/ 144031 h 277"/>
              <a:gd name="T28" fmla="*/ 136102 w 371"/>
              <a:gd name="T29" fmla="*/ 105414 h 277"/>
              <a:gd name="T30" fmla="*/ 146491 w 371"/>
              <a:gd name="T31" fmla="*/ 105414 h 277"/>
              <a:gd name="T32" fmla="*/ 153764 w 371"/>
              <a:gd name="T33" fmla="*/ 105414 h 277"/>
              <a:gd name="T34" fmla="*/ 156880 w 371"/>
              <a:gd name="T35" fmla="*/ 73581 h 277"/>
              <a:gd name="T36" fmla="*/ 167789 w 371"/>
              <a:gd name="T37" fmla="*/ 73581 h 277"/>
              <a:gd name="T38" fmla="*/ 181815 w 371"/>
              <a:gd name="T39" fmla="*/ 63144 h 277"/>
              <a:gd name="T40" fmla="*/ 192205 w 371"/>
              <a:gd name="T41" fmla="*/ 52707 h 277"/>
              <a:gd name="T42" fmla="*/ 181815 w 371"/>
              <a:gd name="T43" fmla="*/ 45401 h 277"/>
              <a:gd name="T44" fmla="*/ 167789 w 371"/>
              <a:gd name="T45" fmla="*/ 31311 h 277"/>
              <a:gd name="T46" fmla="*/ 146491 w 371"/>
              <a:gd name="T47" fmla="*/ 31311 h 277"/>
              <a:gd name="T48" fmla="*/ 136102 w 371"/>
              <a:gd name="T49" fmla="*/ 38617 h 277"/>
              <a:gd name="T50" fmla="*/ 111686 w 371"/>
              <a:gd name="T51" fmla="*/ 31311 h 277"/>
              <a:gd name="T52" fmla="*/ 100778 w 371"/>
              <a:gd name="T53" fmla="*/ 3131 h 277"/>
              <a:gd name="T54" fmla="*/ 100778 w 371"/>
              <a:gd name="T55" fmla="*/ 3131 h 277"/>
              <a:gd name="T56" fmla="*/ 90388 w 371"/>
              <a:gd name="T57" fmla="*/ 10437 h 277"/>
              <a:gd name="T58" fmla="*/ 83635 w 371"/>
              <a:gd name="T59" fmla="*/ 6784 h 277"/>
              <a:gd name="T60" fmla="*/ 72726 w 371"/>
              <a:gd name="T61" fmla="*/ 3131 h 277"/>
              <a:gd name="T62" fmla="*/ 62337 w 371"/>
              <a:gd name="T63" fmla="*/ 3131 h 277"/>
              <a:gd name="T64" fmla="*/ 72726 w 371"/>
              <a:gd name="T65" fmla="*/ 66797 h 277"/>
              <a:gd name="T66" fmla="*/ 83635 w 371"/>
              <a:gd name="T67" fmla="*/ 91324 h 277"/>
              <a:gd name="T68" fmla="*/ 90388 w 371"/>
              <a:gd name="T69" fmla="*/ 98630 h 277"/>
              <a:gd name="T70" fmla="*/ 83635 w 371"/>
              <a:gd name="T71" fmla="*/ 105414 h 277"/>
              <a:gd name="T72" fmla="*/ 72726 w 371"/>
              <a:gd name="T73" fmla="*/ 105414 h 277"/>
              <a:gd name="T74" fmla="*/ 62337 w 371"/>
              <a:gd name="T75" fmla="*/ 105414 h 277"/>
              <a:gd name="T76" fmla="*/ 55583 w 371"/>
              <a:gd name="T77" fmla="*/ 73581 h 277"/>
              <a:gd name="T78" fmla="*/ 100778 w 371"/>
              <a:gd name="T79" fmla="*/ 56360 h 277"/>
              <a:gd name="T80" fmla="*/ 100778 w 371"/>
              <a:gd name="T81" fmla="*/ 56360 h 277"/>
              <a:gd name="T82" fmla="*/ 100778 w 371"/>
              <a:gd name="T83" fmla="*/ 52707 h 277"/>
              <a:gd name="T84" fmla="*/ 100778 w 371"/>
              <a:gd name="T85" fmla="*/ 66797 h 277"/>
              <a:gd name="T86" fmla="*/ 100778 w 371"/>
              <a:gd name="T87" fmla="*/ 66797 h 277"/>
              <a:gd name="T88" fmla="*/ 100778 w 371"/>
              <a:gd name="T89" fmla="*/ 66797 h 277"/>
              <a:gd name="T90" fmla="*/ 100778 w 371"/>
              <a:gd name="T91" fmla="*/ 56360 h 277"/>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371" h="277">
                <a:moveTo>
                  <a:pt x="107" y="141"/>
                </a:moveTo>
                <a:lnTo>
                  <a:pt x="107" y="141"/>
                </a:lnTo>
                <a:cubicBezTo>
                  <a:pt x="93" y="114"/>
                  <a:pt x="53" y="108"/>
                  <a:pt x="26" y="121"/>
                </a:cubicBezTo>
                <a:lnTo>
                  <a:pt x="19" y="128"/>
                </a:lnTo>
                <a:cubicBezTo>
                  <a:pt x="0" y="162"/>
                  <a:pt x="12" y="175"/>
                  <a:pt x="26" y="175"/>
                </a:cubicBezTo>
                <a:cubicBezTo>
                  <a:pt x="53" y="182"/>
                  <a:pt x="100" y="168"/>
                  <a:pt x="93" y="202"/>
                </a:cubicBezTo>
                <a:cubicBezTo>
                  <a:pt x="93" y="276"/>
                  <a:pt x="93" y="276"/>
                  <a:pt x="93" y="276"/>
                </a:cubicBezTo>
                <a:cubicBezTo>
                  <a:pt x="100" y="276"/>
                  <a:pt x="107" y="276"/>
                  <a:pt x="107" y="270"/>
                </a:cubicBezTo>
                <a:cubicBezTo>
                  <a:pt x="120" y="270"/>
                  <a:pt x="134" y="263"/>
                  <a:pt x="140" y="256"/>
                </a:cubicBezTo>
                <a:cubicBezTo>
                  <a:pt x="147" y="249"/>
                  <a:pt x="154" y="249"/>
                  <a:pt x="161" y="243"/>
                </a:cubicBezTo>
                <a:cubicBezTo>
                  <a:pt x="167" y="236"/>
                  <a:pt x="174" y="236"/>
                  <a:pt x="174" y="229"/>
                </a:cubicBezTo>
                <a:cubicBezTo>
                  <a:pt x="181" y="229"/>
                  <a:pt x="188" y="222"/>
                  <a:pt x="194" y="222"/>
                </a:cubicBezTo>
                <a:cubicBezTo>
                  <a:pt x="215" y="243"/>
                  <a:pt x="242" y="263"/>
                  <a:pt x="269" y="276"/>
                </a:cubicBezTo>
                <a:cubicBezTo>
                  <a:pt x="275" y="243"/>
                  <a:pt x="269" y="222"/>
                  <a:pt x="262" y="202"/>
                </a:cubicBezTo>
                <a:cubicBezTo>
                  <a:pt x="269" y="202"/>
                  <a:pt x="275" y="202"/>
                  <a:pt x="282" y="202"/>
                </a:cubicBezTo>
                <a:cubicBezTo>
                  <a:pt x="282" y="202"/>
                  <a:pt x="289" y="202"/>
                  <a:pt x="296" y="202"/>
                </a:cubicBezTo>
                <a:cubicBezTo>
                  <a:pt x="302" y="175"/>
                  <a:pt x="309" y="155"/>
                  <a:pt x="302" y="141"/>
                </a:cubicBezTo>
                <a:cubicBezTo>
                  <a:pt x="309" y="141"/>
                  <a:pt x="316" y="141"/>
                  <a:pt x="323" y="141"/>
                </a:cubicBezTo>
                <a:cubicBezTo>
                  <a:pt x="336" y="135"/>
                  <a:pt x="343" y="135"/>
                  <a:pt x="350" y="121"/>
                </a:cubicBezTo>
                <a:cubicBezTo>
                  <a:pt x="356" y="114"/>
                  <a:pt x="363" y="108"/>
                  <a:pt x="370" y="101"/>
                </a:cubicBezTo>
                <a:cubicBezTo>
                  <a:pt x="363" y="94"/>
                  <a:pt x="356" y="87"/>
                  <a:pt x="350" y="87"/>
                </a:cubicBezTo>
                <a:cubicBezTo>
                  <a:pt x="343" y="74"/>
                  <a:pt x="336" y="67"/>
                  <a:pt x="323" y="60"/>
                </a:cubicBezTo>
                <a:cubicBezTo>
                  <a:pt x="309" y="54"/>
                  <a:pt x="296" y="54"/>
                  <a:pt x="282" y="60"/>
                </a:cubicBezTo>
                <a:cubicBezTo>
                  <a:pt x="275" y="60"/>
                  <a:pt x="269" y="67"/>
                  <a:pt x="262" y="74"/>
                </a:cubicBezTo>
                <a:cubicBezTo>
                  <a:pt x="242" y="67"/>
                  <a:pt x="228" y="60"/>
                  <a:pt x="215" y="60"/>
                </a:cubicBezTo>
                <a:cubicBezTo>
                  <a:pt x="228" y="33"/>
                  <a:pt x="228" y="13"/>
                  <a:pt x="194" y="6"/>
                </a:cubicBezTo>
                <a:cubicBezTo>
                  <a:pt x="188" y="20"/>
                  <a:pt x="181" y="20"/>
                  <a:pt x="174" y="20"/>
                </a:cubicBezTo>
                <a:cubicBezTo>
                  <a:pt x="174" y="20"/>
                  <a:pt x="167" y="13"/>
                  <a:pt x="161" y="13"/>
                </a:cubicBezTo>
                <a:cubicBezTo>
                  <a:pt x="154" y="13"/>
                  <a:pt x="147" y="6"/>
                  <a:pt x="140" y="6"/>
                </a:cubicBezTo>
                <a:cubicBezTo>
                  <a:pt x="134" y="6"/>
                  <a:pt x="127" y="0"/>
                  <a:pt x="120" y="6"/>
                </a:cubicBezTo>
                <a:cubicBezTo>
                  <a:pt x="120" y="54"/>
                  <a:pt x="127" y="94"/>
                  <a:pt x="140" y="128"/>
                </a:cubicBezTo>
                <a:cubicBezTo>
                  <a:pt x="147" y="148"/>
                  <a:pt x="154" y="162"/>
                  <a:pt x="161" y="175"/>
                </a:cubicBezTo>
                <a:cubicBezTo>
                  <a:pt x="167" y="182"/>
                  <a:pt x="167" y="182"/>
                  <a:pt x="174" y="189"/>
                </a:cubicBezTo>
                <a:cubicBezTo>
                  <a:pt x="167" y="195"/>
                  <a:pt x="167" y="195"/>
                  <a:pt x="161" y="202"/>
                </a:cubicBezTo>
                <a:cubicBezTo>
                  <a:pt x="154" y="202"/>
                  <a:pt x="147" y="202"/>
                  <a:pt x="140" y="202"/>
                </a:cubicBezTo>
                <a:cubicBezTo>
                  <a:pt x="134" y="202"/>
                  <a:pt x="127" y="202"/>
                  <a:pt x="120" y="202"/>
                </a:cubicBezTo>
                <a:cubicBezTo>
                  <a:pt x="120" y="175"/>
                  <a:pt x="120" y="155"/>
                  <a:pt x="107" y="141"/>
                </a:cubicBezTo>
                <a:close/>
                <a:moveTo>
                  <a:pt x="194" y="108"/>
                </a:moveTo>
                <a:lnTo>
                  <a:pt x="194" y="108"/>
                </a:lnTo>
                <a:cubicBezTo>
                  <a:pt x="194" y="108"/>
                  <a:pt x="194" y="108"/>
                  <a:pt x="194" y="101"/>
                </a:cubicBezTo>
                <a:cubicBezTo>
                  <a:pt x="194" y="108"/>
                  <a:pt x="194" y="121"/>
                  <a:pt x="194" y="128"/>
                </a:cubicBezTo>
                <a:cubicBezTo>
                  <a:pt x="188" y="121"/>
                  <a:pt x="194" y="114"/>
                  <a:pt x="194" y="108"/>
                </a:cubicBezTo>
                <a:close/>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45" name="Freeform 833"/>
          <p:cNvSpPr>
            <a:spLocks noChangeArrowheads="1"/>
          </p:cNvSpPr>
          <p:nvPr/>
        </p:nvSpPr>
        <p:spPr bwMode="auto">
          <a:xfrm>
            <a:off x="9263857" y="4506913"/>
            <a:ext cx="157956" cy="171450"/>
          </a:xfrm>
          <a:custGeom>
            <a:avLst/>
            <a:gdLst>
              <a:gd name="T0" fmla="*/ 3639 w 609"/>
              <a:gd name="T1" fmla="*/ 73714 h 663"/>
              <a:gd name="T2" fmla="*/ 21316 w 609"/>
              <a:gd name="T3" fmla="*/ 73714 h 663"/>
              <a:gd name="T4" fmla="*/ 38992 w 609"/>
              <a:gd name="T5" fmla="*/ 76829 h 663"/>
              <a:gd name="T6" fmla="*/ 56149 w 609"/>
              <a:gd name="T7" fmla="*/ 84097 h 663"/>
              <a:gd name="T8" fmla="*/ 112298 w 609"/>
              <a:gd name="T9" fmla="*/ 118877 h 663"/>
              <a:gd name="T10" fmla="*/ 165328 w 609"/>
              <a:gd name="T11" fmla="*/ 136527 h 663"/>
              <a:gd name="T12" fmla="*/ 207440 w 609"/>
              <a:gd name="T13" fmla="*/ 129779 h 663"/>
              <a:gd name="T14" fmla="*/ 217838 w 609"/>
              <a:gd name="T15" fmla="*/ 126145 h 663"/>
              <a:gd name="T16" fmla="*/ 221477 w 609"/>
              <a:gd name="T17" fmla="*/ 126145 h 663"/>
              <a:gd name="T18" fmla="*/ 228236 w 609"/>
              <a:gd name="T19" fmla="*/ 129779 h 663"/>
              <a:gd name="T20" fmla="*/ 221477 w 609"/>
              <a:gd name="T21" fmla="*/ 252290 h 663"/>
              <a:gd name="T22" fmla="*/ 228236 w 609"/>
              <a:gd name="T23" fmla="*/ 297972 h 663"/>
              <a:gd name="T24" fmla="*/ 242273 w 609"/>
              <a:gd name="T25" fmla="*/ 301606 h 663"/>
              <a:gd name="T26" fmla="*/ 242273 w 609"/>
              <a:gd name="T27" fmla="*/ 269940 h 663"/>
              <a:gd name="T28" fmla="*/ 263589 w 609"/>
              <a:gd name="T29" fmla="*/ 269940 h 663"/>
              <a:gd name="T30" fmla="*/ 305701 w 609"/>
              <a:gd name="T31" fmla="*/ 343654 h 663"/>
              <a:gd name="T32" fmla="*/ 263589 w 609"/>
              <a:gd name="T33" fmla="*/ 171827 h 663"/>
              <a:gd name="T34" fmla="*/ 228236 w 609"/>
              <a:gd name="T35" fmla="*/ 118877 h 663"/>
              <a:gd name="T36" fmla="*/ 217838 w 609"/>
              <a:gd name="T37" fmla="*/ 101746 h 663"/>
              <a:gd name="T38" fmla="*/ 214199 w 609"/>
              <a:gd name="T39" fmla="*/ 98113 h 663"/>
              <a:gd name="T40" fmla="*/ 200161 w 609"/>
              <a:gd name="T41" fmla="*/ 73714 h 663"/>
              <a:gd name="T42" fmla="*/ 214199 w 609"/>
              <a:gd name="T43" fmla="*/ 73714 h 663"/>
              <a:gd name="T44" fmla="*/ 217838 w 609"/>
              <a:gd name="T45" fmla="*/ 73714 h 663"/>
              <a:gd name="T46" fmla="*/ 228236 w 609"/>
              <a:gd name="T47" fmla="*/ 70080 h 663"/>
              <a:gd name="T48" fmla="*/ 228236 w 609"/>
              <a:gd name="T49" fmla="*/ 59698 h 663"/>
              <a:gd name="T50" fmla="*/ 217838 w 609"/>
              <a:gd name="T51" fmla="*/ 48797 h 663"/>
              <a:gd name="T52" fmla="*/ 214199 w 609"/>
              <a:gd name="T53" fmla="*/ 42048 h 663"/>
              <a:gd name="T54" fmla="*/ 189763 w 609"/>
              <a:gd name="T55" fmla="*/ 34781 h 663"/>
              <a:gd name="T56" fmla="*/ 165328 w 609"/>
              <a:gd name="T57" fmla="*/ 56064 h 663"/>
              <a:gd name="T58" fmla="*/ 112298 w 609"/>
              <a:gd name="T59" fmla="*/ 59698 h 663"/>
              <a:gd name="T60" fmla="*/ 109179 w 609"/>
              <a:gd name="T61" fmla="*/ 38414 h 663"/>
              <a:gd name="T62" fmla="*/ 59788 w 609"/>
              <a:gd name="T63" fmla="*/ 14016 h 663"/>
              <a:gd name="T64" fmla="*/ 70186 w 609"/>
              <a:gd name="T65" fmla="*/ 28032 h 663"/>
              <a:gd name="T66" fmla="*/ 56149 w 609"/>
              <a:gd name="T67" fmla="*/ 34781 h 663"/>
              <a:gd name="T68" fmla="*/ 38992 w 609"/>
              <a:gd name="T69" fmla="*/ 28032 h 663"/>
              <a:gd name="T70" fmla="*/ 31714 w 609"/>
              <a:gd name="T71" fmla="*/ 20765 h 663"/>
              <a:gd name="T72" fmla="*/ 14037 w 609"/>
              <a:gd name="T73" fmla="*/ 45682 h 663"/>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609" h="663">
                <a:moveTo>
                  <a:pt x="7" y="142"/>
                </a:moveTo>
                <a:lnTo>
                  <a:pt x="7" y="142"/>
                </a:lnTo>
                <a:cubicBezTo>
                  <a:pt x="14" y="142"/>
                  <a:pt x="21" y="142"/>
                  <a:pt x="27" y="142"/>
                </a:cubicBezTo>
                <a:cubicBezTo>
                  <a:pt x="34" y="142"/>
                  <a:pt x="34" y="142"/>
                  <a:pt x="41" y="142"/>
                </a:cubicBezTo>
                <a:cubicBezTo>
                  <a:pt x="48" y="148"/>
                  <a:pt x="61" y="148"/>
                  <a:pt x="75" y="148"/>
                </a:cubicBezTo>
                <a:cubicBezTo>
                  <a:pt x="81" y="155"/>
                  <a:pt x="81" y="155"/>
                  <a:pt x="88" y="155"/>
                </a:cubicBezTo>
                <a:cubicBezTo>
                  <a:pt x="95" y="155"/>
                  <a:pt x="102" y="162"/>
                  <a:pt x="108" y="162"/>
                </a:cubicBezTo>
                <a:cubicBezTo>
                  <a:pt x="115" y="169"/>
                  <a:pt x="129" y="169"/>
                  <a:pt x="135" y="175"/>
                </a:cubicBezTo>
                <a:cubicBezTo>
                  <a:pt x="169" y="196"/>
                  <a:pt x="189" y="209"/>
                  <a:pt x="216" y="229"/>
                </a:cubicBezTo>
                <a:cubicBezTo>
                  <a:pt x="230" y="236"/>
                  <a:pt x="243" y="243"/>
                  <a:pt x="257" y="243"/>
                </a:cubicBezTo>
                <a:cubicBezTo>
                  <a:pt x="271" y="257"/>
                  <a:pt x="291" y="257"/>
                  <a:pt x="318" y="263"/>
                </a:cubicBezTo>
                <a:cubicBezTo>
                  <a:pt x="331" y="263"/>
                  <a:pt x="345" y="263"/>
                  <a:pt x="365" y="257"/>
                </a:cubicBezTo>
                <a:cubicBezTo>
                  <a:pt x="379" y="257"/>
                  <a:pt x="385" y="257"/>
                  <a:pt x="399" y="250"/>
                </a:cubicBezTo>
                <a:cubicBezTo>
                  <a:pt x="406" y="250"/>
                  <a:pt x="412" y="250"/>
                  <a:pt x="412" y="250"/>
                </a:cubicBezTo>
                <a:cubicBezTo>
                  <a:pt x="419" y="243"/>
                  <a:pt x="419" y="243"/>
                  <a:pt x="419" y="243"/>
                </a:cubicBezTo>
                <a:cubicBezTo>
                  <a:pt x="426" y="243"/>
                  <a:pt x="426" y="243"/>
                  <a:pt x="426" y="243"/>
                </a:cubicBezTo>
                <a:cubicBezTo>
                  <a:pt x="433" y="243"/>
                  <a:pt x="433" y="243"/>
                  <a:pt x="433" y="243"/>
                </a:cubicBezTo>
                <a:cubicBezTo>
                  <a:pt x="439" y="243"/>
                  <a:pt x="439" y="250"/>
                  <a:pt x="439" y="250"/>
                </a:cubicBezTo>
                <a:cubicBezTo>
                  <a:pt x="466" y="304"/>
                  <a:pt x="453" y="371"/>
                  <a:pt x="439" y="432"/>
                </a:cubicBezTo>
                <a:cubicBezTo>
                  <a:pt x="433" y="452"/>
                  <a:pt x="433" y="466"/>
                  <a:pt x="426" y="486"/>
                </a:cubicBezTo>
                <a:cubicBezTo>
                  <a:pt x="426" y="513"/>
                  <a:pt x="419" y="533"/>
                  <a:pt x="426" y="547"/>
                </a:cubicBezTo>
                <a:cubicBezTo>
                  <a:pt x="433" y="560"/>
                  <a:pt x="433" y="567"/>
                  <a:pt x="439" y="574"/>
                </a:cubicBezTo>
                <a:cubicBezTo>
                  <a:pt x="446" y="574"/>
                  <a:pt x="453" y="581"/>
                  <a:pt x="460" y="587"/>
                </a:cubicBezTo>
                <a:cubicBezTo>
                  <a:pt x="460" y="581"/>
                  <a:pt x="466" y="581"/>
                  <a:pt x="466" y="581"/>
                </a:cubicBezTo>
                <a:cubicBezTo>
                  <a:pt x="487" y="560"/>
                  <a:pt x="473" y="547"/>
                  <a:pt x="466" y="533"/>
                </a:cubicBezTo>
                <a:cubicBezTo>
                  <a:pt x="466" y="527"/>
                  <a:pt x="466" y="527"/>
                  <a:pt x="466" y="520"/>
                </a:cubicBezTo>
                <a:cubicBezTo>
                  <a:pt x="473" y="513"/>
                  <a:pt x="473" y="513"/>
                  <a:pt x="487" y="513"/>
                </a:cubicBezTo>
                <a:cubicBezTo>
                  <a:pt x="493" y="513"/>
                  <a:pt x="500" y="513"/>
                  <a:pt x="507" y="520"/>
                </a:cubicBezTo>
                <a:cubicBezTo>
                  <a:pt x="547" y="547"/>
                  <a:pt x="500" y="655"/>
                  <a:pt x="574" y="662"/>
                </a:cubicBezTo>
                <a:cubicBezTo>
                  <a:pt x="574" y="662"/>
                  <a:pt x="581" y="662"/>
                  <a:pt x="588" y="662"/>
                </a:cubicBezTo>
                <a:cubicBezTo>
                  <a:pt x="608" y="601"/>
                  <a:pt x="601" y="533"/>
                  <a:pt x="574" y="466"/>
                </a:cubicBezTo>
                <a:cubicBezTo>
                  <a:pt x="554" y="419"/>
                  <a:pt x="534" y="378"/>
                  <a:pt x="507" y="331"/>
                </a:cubicBezTo>
                <a:cubicBezTo>
                  <a:pt x="493" y="311"/>
                  <a:pt x="480" y="290"/>
                  <a:pt x="466" y="270"/>
                </a:cubicBezTo>
                <a:cubicBezTo>
                  <a:pt x="460" y="257"/>
                  <a:pt x="453" y="243"/>
                  <a:pt x="439" y="229"/>
                </a:cubicBezTo>
                <a:cubicBezTo>
                  <a:pt x="439" y="223"/>
                  <a:pt x="433" y="216"/>
                  <a:pt x="426" y="209"/>
                </a:cubicBezTo>
                <a:cubicBezTo>
                  <a:pt x="419" y="196"/>
                  <a:pt x="419" y="196"/>
                  <a:pt x="419" y="196"/>
                </a:cubicBezTo>
                <a:cubicBezTo>
                  <a:pt x="419" y="189"/>
                  <a:pt x="419" y="189"/>
                  <a:pt x="419" y="189"/>
                </a:cubicBezTo>
                <a:cubicBezTo>
                  <a:pt x="412" y="189"/>
                  <a:pt x="412" y="189"/>
                  <a:pt x="412" y="189"/>
                </a:cubicBezTo>
                <a:cubicBezTo>
                  <a:pt x="399" y="169"/>
                  <a:pt x="399" y="169"/>
                  <a:pt x="399" y="169"/>
                </a:cubicBezTo>
                <a:cubicBezTo>
                  <a:pt x="385" y="142"/>
                  <a:pt x="385" y="142"/>
                  <a:pt x="385" y="142"/>
                </a:cubicBezTo>
                <a:cubicBezTo>
                  <a:pt x="392" y="142"/>
                  <a:pt x="392" y="142"/>
                  <a:pt x="399" y="142"/>
                </a:cubicBezTo>
                <a:cubicBezTo>
                  <a:pt x="406" y="142"/>
                  <a:pt x="412" y="142"/>
                  <a:pt x="412" y="142"/>
                </a:cubicBezTo>
                <a:cubicBezTo>
                  <a:pt x="419" y="142"/>
                  <a:pt x="419" y="142"/>
                  <a:pt x="419" y="142"/>
                </a:cubicBezTo>
                <a:cubicBezTo>
                  <a:pt x="426" y="142"/>
                  <a:pt x="426" y="142"/>
                  <a:pt x="426" y="142"/>
                </a:cubicBezTo>
                <a:cubicBezTo>
                  <a:pt x="433" y="142"/>
                  <a:pt x="439" y="142"/>
                  <a:pt x="439" y="135"/>
                </a:cubicBezTo>
                <a:cubicBezTo>
                  <a:pt x="453" y="135"/>
                  <a:pt x="460" y="128"/>
                  <a:pt x="460" y="115"/>
                </a:cubicBezTo>
                <a:cubicBezTo>
                  <a:pt x="453" y="115"/>
                  <a:pt x="446" y="115"/>
                  <a:pt x="439" y="115"/>
                </a:cubicBezTo>
                <a:cubicBezTo>
                  <a:pt x="433" y="108"/>
                  <a:pt x="433" y="108"/>
                  <a:pt x="426" y="101"/>
                </a:cubicBezTo>
                <a:cubicBezTo>
                  <a:pt x="426" y="101"/>
                  <a:pt x="426" y="94"/>
                  <a:pt x="419" y="94"/>
                </a:cubicBezTo>
                <a:lnTo>
                  <a:pt x="419" y="88"/>
                </a:lnTo>
                <a:cubicBezTo>
                  <a:pt x="419" y="88"/>
                  <a:pt x="412" y="88"/>
                  <a:pt x="412" y="81"/>
                </a:cubicBezTo>
                <a:cubicBezTo>
                  <a:pt x="412" y="81"/>
                  <a:pt x="406" y="74"/>
                  <a:pt x="399" y="67"/>
                </a:cubicBezTo>
                <a:cubicBezTo>
                  <a:pt x="392" y="67"/>
                  <a:pt x="379" y="61"/>
                  <a:pt x="365" y="67"/>
                </a:cubicBezTo>
                <a:lnTo>
                  <a:pt x="358" y="67"/>
                </a:lnTo>
                <a:cubicBezTo>
                  <a:pt x="345" y="88"/>
                  <a:pt x="331" y="101"/>
                  <a:pt x="318" y="108"/>
                </a:cubicBezTo>
                <a:cubicBezTo>
                  <a:pt x="298" y="121"/>
                  <a:pt x="277" y="121"/>
                  <a:pt x="257" y="121"/>
                </a:cubicBezTo>
                <a:cubicBezTo>
                  <a:pt x="243" y="121"/>
                  <a:pt x="230" y="121"/>
                  <a:pt x="216" y="115"/>
                </a:cubicBezTo>
                <a:cubicBezTo>
                  <a:pt x="196" y="115"/>
                  <a:pt x="183" y="108"/>
                  <a:pt x="162" y="94"/>
                </a:cubicBezTo>
                <a:cubicBezTo>
                  <a:pt x="162" y="54"/>
                  <a:pt x="176" y="40"/>
                  <a:pt x="210" y="74"/>
                </a:cubicBezTo>
                <a:cubicBezTo>
                  <a:pt x="223" y="34"/>
                  <a:pt x="169" y="0"/>
                  <a:pt x="135" y="0"/>
                </a:cubicBezTo>
                <a:cubicBezTo>
                  <a:pt x="122" y="0"/>
                  <a:pt x="115" y="6"/>
                  <a:pt x="115" y="27"/>
                </a:cubicBezTo>
                <a:cubicBezTo>
                  <a:pt x="122" y="27"/>
                  <a:pt x="135" y="34"/>
                  <a:pt x="135" y="34"/>
                </a:cubicBezTo>
                <a:cubicBezTo>
                  <a:pt x="142" y="40"/>
                  <a:pt x="142" y="47"/>
                  <a:pt x="135" y="54"/>
                </a:cubicBezTo>
                <a:cubicBezTo>
                  <a:pt x="129" y="61"/>
                  <a:pt x="122" y="67"/>
                  <a:pt x="108" y="74"/>
                </a:cubicBezTo>
                <a:cubicBezTo>
                  <a:pt x="108" y="67"/>
                  <a:pt x="108" y="67"/>
                  <a:pt x="108" y="67"/>
                </a:cubicBezTo>
                <a:cubicBezTo>
                  <a:pt x="102" y="67"/>
                  <a:pt x="95" y="61"/>
                  <a:pt x="88" y="61"/>
                </a:cubicBezTo>
                <a:cubicBezTo>
                  <a:pt x="75" y="54"/>
                  <a:pt x="75" y="54"/>
                  <a:pt x="75" y="54"/>
                </a:cubicBezTo>
                <a:cubicBezTo>
                  <a:pt x="61" y="40"/>
                  <a:pt x="61" y="40"/>
                  <a:pt x="61" y="40"/>
                </a:cubicBezTo>
                <a:cubicBezTo>
                  <a:pt x="54" y="61"/>
                  <a:pt x="48" y="67"/>
                  <a:pt x="41" y="81"/>
                </a:cubicBezTo>
                <a:cubicBezTo>
                  <a:pt x="34" y="81"/>
                  <a:pt x="34" y="81"/>
                  <a:pt x="27" y="88"/>
                </a:cubicBezTo>
                <a:cubicBezTo>
                  <a:pt x="14" y="94"/>
                  <a:pt x="0" y="108"/>
                  <a:pt x="7" y="142"/>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46" name="Freeform 834"/>
          <p:cNvSpPr>
            <a:spLocks noChangeArrowheads="1"/>
          </p:cNvSpPr>
          <p:nvPr/>
        </p:nvSpPr>
        <p:spPr bwMode="auto">
          <a:xfrm>
            <a:off x="9184482" y="4360069"/>
            <a:ext cx="63500" cy="28575"/>
          </a:xfrm>
          <a:custGeom>
            <a:avLst/>
            <a:gdLst>
              <a:gd name="T0" fmla="*/ 72920 w 244"/>
              <a:gd name="T1" fmla="*/ 24734 h 109"/>
              <a:gd name="T2" fmla="*/ 72920 w 244"/>
              <a:gd name="T3" fmla="*/ 24734 h 109"/>
              <a:gd name="T4" fmla="*/ 62576 w 244"/>
              <a:gd name="T5" fmla="*/ 24734 h 109"/>
              <a:gd name="T6" fmla="*/ 55853 w 244"/>
              <a:gd name="T7" fmla="*/ 24734 h 109"/>
              <a:gd name="T8" fmla="*/ 38270 w 244"/>
              <a:gd name="T9" fmla="*/ 21050 h 109"/>
              <a:gd name="T10" fmla="*/ 20686 w 244"/>
              <a:gd name="T11" fmla="*/ 17366 h 109"/>
              <a:gd name="T12" fmla="*/ 20686 w 244"/>
              <a:gd name="T13" fmla="*/ 42626 h 109"/>
              <a:gd name="T14" fmla="*/ 20686 w 244"/>
              <a:gd name="T15" fmla="*/ 42626 h 109"/>
              <a:gd name="T16" fmla="*/ 38270 w 244"/>
              <a:gd name="T17" fmla="*/ 42626 h 109"/>
              <a:gd name="T18" fmla="*/ 55853 w 244"/>
              <a:gd name="T19" fmla="*/ 45784 h 109"/>
              <a:gd name="T20" fmla="*/ 55853 w 244"/>
              <a:gd name="T21" fmla="*/ 45784 h 109"/>
              <a:gd name="T22" fmla="*/ 58956 w 244"/>
              <a:gd name="T23" fmla="*/ 53151 h 109"/>
              <a:gd name="T24" fmla="*/ 62576 w 244"/>
              <a:gd name="T25" fmla="*/ 53151 h 109"/>
              <a:gd name="T26" fmla="*/ 72920 w 244"/>
              <a:gd name="T27" fmla="*/ 56835 h 109"/>
              <a:gd name="T28" fmla="*/ 94123 w 244"/>
              <a:gd name="T29" fmla="*/ 45784 h 109"/>
              <a:gd name="T30" fmla="*/ 114809 w 244"/>
              <a:gd name="T31" fmla="*/ 38942 h 109"/>
              <a:gd name="T32" fmla="*/ 118430 w 244"/>
              <a:gd name="T33" fmla="*/ 38942 h 109"/>
              <a:gd name="T34" fmla="*/ 122050 w 244"/>
              <a:gd name="T35" fmla="*/ 38942 h 109"/>
              <a:gd name="T36" fmla="*/ 122050 w 244"/>
              <a:gd name="T37" fmla="*/ 31575 h 109"/>
              <a:gd name="T38" fmla="*/ 125670 w 244"/>
              <a:gd name="T39" fmla="*/ 31575 h 109"/>
              <a:gd name="T40" fmla="*/ 122050 w 244"/>
              <a:gd name="T41" fmla="*/ 31575 h 109"/>
              <a:gd name="T42" fmla="*/ 118430 w 244"/>
              <a:gd name="T43" fmla="*/ 17366 h 109"/>
              <a:gd name="T44" fmla="*/ 94123 w 244"/>
              <a:gd name="T45" fmla="*/ 6841 h 109"/>
              <a:gd name="T46" fmla="*/ 86883 w 244"/>
              <a:gd name="T47" fmla="*/ 3157 h 109"/>
              <a:gd name="T48" fmla="*/ 83780 w 244"/>
              <a:gd name="T49" fmla="*/ 0 h 109"/>
              <a:gd name="T50" fmla="*/ 83780 w 244"/>
              <a:gd name="T51" fmla="*/ 3157 h 109"/>
              <a:gd name="T52" fmla="*/ 72920 w 244"/>
              <a:gd name="T53" fmla="*/ 17366 h 109"/>
              <a:gd name="T54" fmla="*/ 80160 w 244"/>
              <a:gd name="T55" fmla="*/ 24734 h 109"/>
              <a:gd name="T56" fmla="*/ 72920 w 244"/>
              <a:gd name="T57" fmla="*/ 24734 h 10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244" h="109">
                <a:moveTo>
                  <a:pt x="141" y="47"/>
                </a:moveTo>
                <a:lnTo>
                  <a:pt x="141" y="47"/>
                </a:lnTo>
                <a:cubicBezTo>
                  <a:pt x="135" y="47"/>
                  <a:pt x="128" y="47"/>
                  <a:pt x="121" y="47"/>
                </a:cubicBezTo>
                <a:cubicBezTo>
                  <a:pt x="108" y="47"/>
                  <a:pt x="108" y="47"/>
                  <a:pt x="108" y="47"/>
                </a:cubicBezTo>
                <a:cubicBezTo>
                  <a:pt x="94" y="40"/>
                  <a:pt x="81" y="40"/>
                  <a:pt x="74" y="40"/>
                </a:cubicBezTo>
                <a:cubicBezTo>
                  <a:pt x="60" y="40"/>
                  <a:pt x="54" y="33"/>
                  <a:pt x="40" y="33"/>
                </a:cubicBezTo>
                <a:cubicBezTo>
                  <a:pt x="13" y="40"/>
                  <a:pt x="0" y="47"/>
                  <a:pt x="40" y="81"/>
                </a:cubicBezTo>
                <a:cubicBezTo>
                  <a:pt x="47" y="81"/>
                  <a:pt x="60" y="81"/>
                  <a:pt x="74" y="81"/>
                </a:cubicBezTo>
                <a:cubicBezTo>
                  <a:pt x="81" y="81"/>
                  <a:pt x="94" y="87"/>
                  <a:pt x="108" y="87"/>
                </a:cubicBezTo>
                <a:cubicBezTo>
                  <a:pt x="108" y="94"/>
                  <a:pt x="108" y="94"/>
                  <a:pt x="114" y="101"/>
                </a:cubicBezTo>
                <a:lnTo>
                  <a:pt x="121" y="101"/>
                </a:lnTo>
                <a:cubicBezTo>
                  <a:pt x="128" y="108"/>
                  <a:pt x="135" y="108"/>
                  <a:pt x="141" y="108"/>
                </a:cubicBezTo>
                <a:cubicBezTo>
                  <a:pt x="162" y="108"/>
                  <a:pt x="168" y="94"/>
                  <a:pt x="182" y="87"/>
                </a:cubicBezTo>
                <a:cubicBezTo>
                  <a:pt x="195" y="87"/>
                  <a:pt x="209" y="81"/>
                  <a:pt x="222" y="74"/>
                </a:cubicBezTo>
                <a:lnTo>
                  <a:pt x="229" y="74"/>
                </a:lnTo>
                <a:lnTo>
                  <a:pt x="236" y="74"/>
                </a:lnTo>
                <a:cubicBezTo>
                  <a:pt x="236" y="67"/>
                  <a:pt x="236" y="67"/>
                  <a:pt x="236" y="60"/>
                </a:cubicBezTo>
                <a:cubicBezTo>
                  <a:pt x="243" y="60"/>
                  <a:pt x="243" y="60"/>
                  <a:pt x="243" y="60"/>
                </a:cubicBezTo>
                <a:cubicBezTo>
                  <a:pt x="243" y="60"/>
                  <a:pt x="243" y="60"/>
                  <a:pt x="236" y="60"/>
                </a:cubicBezTo>
                <a:cubicBezTo>
                  <a:pt x="236" y="47"/>
                  <a:pt x="236" y="40"/>
                  <a:pt x="229" y="33"/>
                </a:cubicBezTo>
                <a:cubicBezTo>
                  <a:pt x="222" y="20"/>
                  <a:pt x="202" y="20"/>
                  <a:pt x="182" y="13"/>
                </a:cubicBezTo>
                <a:cubicBezTo>
                  <a:pt x="175" y="13"/>
                  <a:pt x="175" y="6"/>
                  <a:pt x="168" y="6"/>
                </a:cubicBezTo>
                <a:cubicBezTo>
                  <a:pt x="168" y="6"/>
                  <a:pt x="162" y="6"/>
                  <a:pt x="162" y="0"/>
                </a:cubicBezTo>
                <a:cubicBezTo>
                  <a:pt x="162" y="6"/>
                  <a:pt x="162" y="6"/>
                  <a:pt x="162" y="6"/>
                </a:cubicBezTo>
                <a:cubicBezTo>
                  <a:pt x="155" y="6"/>
                  <a:pt x="148" y="13"/>
                  <a:pt x="141" y="33"/>
                </a:cubicBezTo>
                <a:cubicBezTo>
                  <a:pt x="148" y="40"/>
                  <a:pt x="155" y="40"/>
                  <a:pt x="155" y="47"/>
                </a:cubicBezTo>
                <a:cubicBezTo>
                  <a:pt x="155" y="47"/>
                  <a:pt x="148" y="47"/>
                  <a:pt x="141" y="4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47" name="Freeform 835"/>
          <p:cNvSpPr>
            <a:spLocks noChangeArrowheads="1"/>
          </p:cNvSpPr>
          <p:nvPr/>
        </p:nvSpPr>
        <p:spPr bwMode="auto">
          <a:xfrm>
            <a:off x="9286875" y="4436269"/>
            <a:ext cx="38894" cy="26988"/>
          </a:xfrm>
          <a:custGeom>
            <a:avLst/>
            <a:gdLst>
              <a:gd name="T0" fmla="*/ 10401 w 150"/>
              <a:gd name="T1" fmla="*/ 48635 h 102"/>
              <a:gd name="T2" fmla="*/ 10401 w 150"/>
              <a:gd name="T3" fmla="*/ 48635 h 102"/>
              <a:gd name="T4" fmla="*/ 24442 w 150"/>
              <a:gd name="T5" fmla="*/ 52257 h 102"/>
              <a:gd name="T6" fmla="*/ 66566 w 150"/>
              <a:gd name="T7" fmla="*/ 45013 h 102"/>
              <a:gd name="T8" fmla="*/ 77487 w 150"/>
              <a:gd name="T9" fmla="*/ 24317 h 102"/>
              <a:gd name="T10" fmla="*/ 66566 w 150"/>
              <a:gd name="T11" fmla="*/ 20696 h 102"/>
              <a:gd name="T12" fmla="*/ 52525 w 150"/>
              <a:gd name="T13" fmla="*/ 0 h 102"/>
              <a:gd name="T14" fmla="*/ 24442 w 150"/>
              <a:gd name="T15" fmla="*/ 24317 h 102"/>
              <a:gd name="T16" fmla="*/ 10401 w 150"/>
              <a:gd name="T17" fmla="*/ 31044 h 102"/>
              <a:gd name="T18" fmla="*/ 0 w 150"/>
              <a:gd name="T19" fmla="*/ 45013 h 102"/>
              <a:gd name="T20" fmla="*/ 0 w 150"/>
              <a:gd name="T21" fmla="*/ 48635 h 102"/>
              <a:gd name="T22" fmla="*/ 0 w 150"/>
              <a:gd name="T23" fmla="*/ 48635 h 102"/>
              <a:gd name="T24" fmla="*/ 10401 w 150"/>
              <a:gd name="T25" fmla="*/ 48635 h 10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50" h="102">
                <a:moveTo>
                  <a:pt x="20" y="94"/>
                </a:moveTo>
                <a:lnTo>
                  <a:pt x="20" y="94"/>
                </a:lnTo>
                <a:cubicBezTo>
                  <a:pt x="27" y="101"/>
                  <a:pt x="41" y="101"/>
                  <a:pt x="47" y="101"/>
                </a:cubicBezTo>
                <a:cubicBezTo>
                  <a:pt x="81" y="101"/>
                  <a:pt x="115" y="94"/>
                  <a:pt x="128" y="87"/>
                </a:cubicBezTo>
                <a:cubicBezTo>
                  <a:pt x="142" y="74"/>
                  <a:pt x="149" y="67"/>
                  <a:pt x="149" y="47"/>
                </a:cubicBezTo>
                <a:cubicBezTo>
                  <a:pt x="142" y="47"/>
                  <a:pt x="135" y="47"/>
                  <a:pt x="128" y="40"/>
                </a:cubicBezTo>
                <a:cubicBezTo>
                  <a:pt x="122" y="27"/>
                  <a:pt x="122" y="6"/>
                  <a:pt x="101" y="0"/>
                </a:cubicBezTo>
                <a:cubicBezTo>
                  <a:pt x="95" y="27"/>
                  <a:pt x="74" y="40"/>
                  <a:pt x="47" y="47"/>
                </a:cubicBezTo>
                <a:cubicBezTo>
                  <a:pt x="41" y="54"/>
                  <a:pt x="27" y="54"/>
                  <a:pt x="20" y="60"/>
                </a:cubicBezTo>
                <a:cubicBezTo>
                  <a:pt x="7" y="67"/>
                  <a:pt x="0" y="74"/>
                  <a:pt x="0" y="87"/>
                </a:cubicBezTo>
                <a:cubicBezTo>
                  <a:pt x="0" y="94"/>
                  <a:pt x="0" y="94"/>
                  <a:pt x="0" y="94"/>
                </a:cubicBezTo>
                <a:cubicBezTo>
                  <a:pt x="7" y="94"/>
                  <a:pt x="14" y="94"/>
                  <a:pt x="20" y="9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48" name="Freeform 836"/>
          <p:cNvSpPr>
            <a:spLocks noChangeArrowheads="1"/>
          </p:cNvSpPr>
          <p:nvPr/>
        </p:nvSpPr>
        <p:spPr bwMode="auto">
          <a:xfrm>
            <a:off x="9161463" y="4198938"/>
            <a:ext cx="42863" cy="95250"/>
          </a:xfrm>
          <a:custGeom>
            <a:avLst/>
            <a:gdLst>
              <a:gd name="T0" fmla="*/ 20832 w 163"/>
              <a:gd name="T1" fmla="*/ 7285 h 366"/>
              <a:gd name="T2" fmla="*/ 20832 w 163"/>
              <a:gd name="T3" fmla="*/ 7285 h 366"/>
              <a:gd name="T4" fmla="*/ 3646 w 163"/>
              <a:gd name="T5" fmla="*/ 0 h 366"/>
              <a:gd name="T6" fmla="*/ 0 w 163"/>
              <a:gd name="T7" fmla="*/ 63481 h 366"/>
              <a:gd name="T8" fmla="*/ 0 w 163"/>
              <a:gd name="T9" fmla="*/ 73887 h 366"/>
              <a:gd name="T10" fmla="*/ 20832 w 163"/>
              <a:gd name="T11" fmla="*/ 175873 h 366"/>
              <a:gd name="T12" fmla="*/ 24477 w 163"/>
              <a:gd name="T13" fmla="*/ 182637 h 366"/>
              <a:gd name="T14" fmla="*/ 31768 w 163"/>
              <a:gd name="T15" fmla="*/ 189922 h 366"/>
              <a:gd name="T16" fmla="*/ 38539 w 163"/>
              <a:gd name="T17" fmla="*/ 154539 h 366"/>
              <a:gd name="T18" fmla="*/ 48954 w 163"/>
              <a:gd name="T19" fmla="*/ 168588 h 366"/>
              <a:gd name="T20" fmla="*/ 66661 w 163"/>
              <a:gd name="T21" fmla="*/ 178995 h 366"/>
              <a:gd name="T22" fmla="*/ 70307 w 163"/>
              <a:gd name="T23" fmla="*/ 178995 h 366"/>
              <a:gd name="T24" fmla="*/ 70307 w 163"/>
              <a:gd name="T25" fmla="*/ 63481 h 366"/>
              <a:gd name="T26" fmla="*/ 66661 w 163"/>
              <a:gd name="T27" fmla="*/ 63481 h 366"/>
              <a:gd name="T28" fmla="*/ 48954 w 163"/>
              <a:gd name="T29" fmla="*/ 73887 h 366"/>
              <a:gd name="T30" fmla="*/ 38539 w 163"/>
              <a:gd name="T31" fmla="*/ 73887 h 366"/>
              <a:gd name="T32" fmla="*/ 24477 w 163"/>
              <a:gd name="T33" fmla="*/ 66603 h 366"/>
              <a:gd name="T34" fmla="*/ 20832 w 163"/>
              <a:gd name="T35" fmla="*/ 7285 h 36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63" h="366">
                <a:moveTo>
                  <a:pt x="40" y="14"/>
                </a:moveTo>
                <a:lnTo>
                  <a:pt x="40" y="14"/>
                </a:lnTo>
                <a:cubicBezTo>
                  <a:pt x="34" y="7"/>
                  <a:pt x="27" y="0"/>
                  <a:pt x="7" y="0"/>
                </a:cubicBezTo>
                <a:cubicBezTo>
                  <a:pt x="0" y="41"/>
                  <a:pt x="0" y="81"/>
                  <a:pt x="0" y="122"/>
                </a:cubicBezTo>
                <a:cubicBezTo>
                  <a:pt x="0" y="142"/>
                  <a:pt x="0" y="142"/>
                  <a:pt x="0" y="142"/>
                </a:cubicBezTo>
                <a:cubicBezTo>
                  <a:pt x="0" y="209"/>
                  <a:pt x="13" y="284"/>
                  <a:pt x="40" y="338"/>
                </a:cubicBezTo>
                <a:cubicBezTo>
                  <a:pt x="40" y="344"/>
                  <a:pt x="47" y="351"/>
                  <a:pt x="47" y="351"/>
                </a:cubicBezTo>
                <a:cubicBezTo>
                  <a:pt x="54" y="358"/>
                  <a:pt x="54" y="365"/>
                  <a:pt x="61" y="365"/>
                </a:cubicBezTo>
                <a:cubicBezTo>
                  <a:pt x="61" y="270"/>
                  <a:pt x="61" y="277"/>
                  <a:pt x="74" y="297"/>
                </a:cubicBezTo>
                <a:cubicBezTo>
                  <a:pt x="81" y="304"/>
                  <a:pt x="88" y="311"/>
                  <a:pt x="94" y="324"/>
                </a:cubicBezTo>
                <a:cubicBezTo>
                  <a:pt x="101" y="331"/>
                  <a:pt x="115" y="338"/>
                  <a:pt x="128" y="344"/>
                </a:cubicBezTo>
                <a:lnTo>
                  <a:pt x="135" y="344"/>
                </a:lnTo>
                <a:cubicBezTo>
                  <a:pt x="162" y="243"/>
                  <a:pt x="128" y="243"/>
                  <a:pt x="135" y="122"/>
                </a:cubicBezTo>
                <a:cubicBezTo>
                  <a:pt x="128" y="122"/>
                  <a:pt x="128" y="122"/>
                  <a:pt x="128" y="122"/>
                </a:cubicBezTo>
                <a:cubicBezTo>
                  <a:pt x="115" y="128"/>
                  <a:pt x="101" y="135"/>
                  <a:pt x="94" y="142"/>
                </a:cubicBezTo>
                <a:cubicBezTo>
                  <a:pt x="88" y="142"/>
                  <a:pt x="81" y="142"/>
                  <a:pt x="74" y="142"/>
                </a:cubicBezTo>
                <a:cubicBezTo>
                  <a:pt x="61" y="142"/>
                  <a:pt x="54" y="135"/>
                  <a:pt x="47" y="128"/>
                </a:cubicBezTo>
                <a:cubicBezTo>
                  <a:pt x="40" y="95"/>
                  <a:pt x="61" y="41"/>
                  <a:pt x="40" y="1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49" name="Freeform 837"/>
          <p:cNvSpPr>
            <a:spLocks noChangeArrowheads="1"/>
          </p:cNvSpPr>
          <p:nvPr/>
        </p:nvSpPr>
        <p:spPr bwMode="auto">
          <a:xfrm>
            <a:off x="7954169" y="4499769"/>
            <a:ext cx="65088" cy="77788"/>
          </a:xfrm>
          <a:custGeom>
            <a:avLst/>
            <a:gdLst>
              <a:gd name="T0" fmla="*/ 91180 w 251"/>
              <a:gd name="T1" fmla="*/ 63352 h 298"/>
              <a:gd name="T2" fmla="*/ 91180 w 251"/>
              <a:gd name="T3" fmla="*/ 63352 h 298"/>
              <a:gd name="T4" fmla="*/ 91180 w 251"/>
              <a:gd name="T5" fmla="*/ 42409 h 298"/>
              <a:gd name="T6" fmla="*/ 77112 w 251"/>
              <a:gd name="T7" fmla="*/ 17278 h 298"/>
              <a:gd name="T8" fmla="*/ 63044 w 251"/>
              <a:gd name="T9" fmla="*/ 14136 h 298"/>
              <a:gd name="T10" fmla="*/ 63044 w 251"/>
              <a:gd name="T11" fmla="*/ 28273 h 298"/>
              <a:gd name="T12" fmla="*/ 31783 w 251"/>
              <a:gd name="T13" fmla="*/ 10471 h 298"/>
              <a:gd name="T14" fmla="*/ 24488 w 251"/>
              <a:gd name="T15" fmla="*/ 0 h 298"/>
              <a:gd name="T16" fmla="*/ 24488 w 251"/>
              <a:gd name="T17" fmla="*/ 3141 h 298"/>
              <a:gd name="T18" fmla="*/ 17715 w 251"/>
              <a:gd name="T19" fmla="*/ 14136 h 298"/>
              <a:gd name="T20" fmla="*/ 0 w 251"/>
              <a:gd name="T21" fmla="*/ 38744 h 298"/>
              <a:gd name="T22" fmla="*/ 17715 w 251"/>
              <a:gd name="T23" fmla="*/ 49216 h 298"/>
              <a:gd name="T24" fmla="*/ 24488 w 251"/>
              <a:gd name="T25" fmla="*/ 52881 h 298"/>
              <a:gd name="T26" fmla="*/ 31783 w 251"/>
              <a:gd name="T27" fmla="*/ 56546 h 298"/>
              <a:gd name="T28" fmla="*/ 63044 w 251"/>
              <a:gd name="T29" fmla="*/ 63352 h 298"/>
              <a:gd name="T30" fmla="*/ 77112 w 251"/>
              <a:gd name="T31" fmla="*/ 63352 h 298"/>
              <a:gd name="T32" fmla="*/ 63044 w 251"/>
              <a:gd name="T33" fmla="*/ 67017 h 298"/>
              <a:gd name="T34" fmla="*/ 31783 w 251"/>
              <a:gd name="T35" fmla="*/ 56546 h 298"/>
              <a:gd name="T36" fmla="*/ 24488 w 251"/>
              <a:gd name="T37" fmla="*/ 56546 h 298"/>
              <a:gd name="T38" fmla="*/ 17715 w 251"/>
              <a:gd name="T39" fmla="*/ 56546 h 298"/>
              <a:gd name="T40" fmla="*/ 0 w 251"/>
              <a:gd name="T41" fmla="*/ 60211 h 298"/>
              <a:gd name="T42" fmla="*/ 17715 w 251"/>
              <a:gd name="T43" fmla="*/ 88484 h 298"/>
              <a:gd name="T44" fmla="*/ 24488 w 251"/>
              <a:gd name="T45" fmla="*/ 88484 h 298"/>
              <a:gd name="T46" fmla="*/ 31783 w 251"/>
              <a:gd name="T47" fmla="*/ 95290 h 298"/>
              <a:gd name="T48" fmla="*/ 56271 w 251"/>
              <a:gd name="T49" fmla="*/ 105762 h 298"/>
              <a:gd name="T50" fmla="*/ 63044 w 251"/>
              <a:gd name="T51" fmla="*/ 119898 h 298"/>
              <a:gd name="T52" fmla="*/ 77112 w 251"/>
              <a:gd name="T53" fmla="*/ 141365 h 298"/>
              <a:gd name="T54" fmla="*/ 91180 w 251"/>
              <a:gd name="T55" fmla="*/ 148695 h 298"/>
              <a:gd name="T56" fmla="*/ 122963 w 251"/>
              <a:gd name="T57" fmla="*/ 151836 h 298"/>
              <a:gd name="T58" fmla="*/ 130257 w 251"/>
              <a:gd name="T59" fmla="*/ 145030 h 298"/>
              <a:gd name="T60" fmla="*/ 122963 w 251"/>
              <a:gd name="T61" fmla="*/ 137700 h 298"/>
              <a:gd name="T62" fmla="*/ 91180 w 251"/>
              <a:gd name="T63" fmla="*/ 109427 h 298"/>
              <a:gd name="T64" fmla="*/ 84407 w 251"/>
              <a:gd name="T65" fmla="*/ 102620 h 298"/>
              <a:gd name="T66" fmla="*/ 91180 w 251"/>
              <a:gd name="T67" fmla="*/ 91625 h 298"/>
              <a:gd name="T68" fmla="*/ 91180 w 251"/>
              <a:gd name="T69" fmla="*/ 67017 h 298"/>
              <a:gd name="T70" fmla="*/ 88054 w 251"/>
              <a:gd name="T71" fmla="*/ 63352 h 298"/>
              <a:gd name="T72" fmla="*/ 91180 w 251"/>
              <a:gd name="T73" fmla="*/ 63352 h 298"/>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251" h="298">
                <a:moveTo>
                  <a:pt x="175" y="121"/>
                </a:moveTo>
                <a:lnTo>
                  <a:pt x="175" y="121"/>
                </a:lnTo>
                <a:cubicBezTo>
                  <a:pt x="175" y="101"/>
                  <a:pt x="175" y="88"/>
                  <a:pt x="175" y="81"/>
                </a:cubicBezTo>
                <a:cubicBezTo>
                  <a:pt x="169" y="61"/>
                  <a:pt x="162" y="47"/>
                  <a:pt x="148" y="33"/>
                </a:cubicBezTo>
                <a:cubicBezTo>
                  <a:pt x="142" y="33"/>
                  <a:pt x="135" y="27"/>
                  <a:pt x="121" y="27"/>
                </a:cubicBezTo>
                <a:cubicBezTo>
                  <a:pt x="121" y="40"/>
                  <a:pt x="121" y="47"/>
                  <a:pt x="121" y="54"/>
                </a:cubicBezTo>
                <a:cubicBezTo>
                  <a:pt x="108" y="108"/>
                  <a:pt x="81" y="54"/>
                  <a:pt x="61" y="20"/>
                </a:cubicBezTo>
                <a:cubicBezTo>
                  <a:pt x="54" y="13"/>
                  <a:pt x="54" y="6"/>
                  <a:pt x="47" y="0"/>
                </a:cubicBezTo>
                <a:cubicBezTo>
                  <a:pt x="47" y="6"/>
                  <a:pt x="47" y="6"/>
                  <a:pt x="47" y="6"/>
                </a:cubicBezTo>
                <a:cubicBezTo>
                  <a:pt x="40" y="13"/>
                  <a:pt x="40" y="20"/>
                  <a:pt x="34" y="27"/>
                </a:cubicBezTo>
                <a:cubicBezTo>
                  <a:pt x="20" y="40"/>
                  <a:pt x="0" y="54"/>
                  <a:pt x="0" y="74"/>
                </a:cubicBezTo>
                <a:cubicBezTo>
                  <a:pt x="13" y="81"/>
                  <a:pt x="20" y="88"/>
                  <a:pt x="34" y="94"/>
                </a:cubicBezTo>
                <a:cubicBezTo>
                  <a:pt x="47" y="101"/>
                  <a:pt x="47" y="101"/>
                  <a:pt x="47" y="101"/>
                </a:cubicBezTo>
                <a:cubicBezTo>
                  <a:pt x="47" y="101"/>
                  <a:pt x="54" y="101"/>
                  <a:pt x="61" y="108"/>
                </a:cubicBezTo>
                <a:cubicBezTo>
                  <a:pt x="74" y="115"/>
                  <a:pt x="94" y="121"/>
                  <a:pt x="121" y="121"/>
                </a:cubicBezTo>
                <a:cubicBezTo>
                  <a:pt x="128" y="121"/>
                  <a:pt x="135" y="128"/>
                  <a:pt x="148" y="121"/>
                </a:cubicBezTo>
                <a:cubicBezTo>
                  <a:pt x="142" y="135"/>
                  <a:pt x="135" y="128"/>
                  <a:pt x="121" y="128"/>
                </a:cubicBezTo>
                <a:cubicBezTo>
                  <a:pt x="101" y="121"/>
                  <a:pt x="81" y="115"/>
                  <a:pt x="61" y="108"/>
                </a:cubicBezTo>
                <a:cubicBezTo>
                  <a:pt x="54" y="108"/>
                  <a:pt x="47" y="108"/>
                  <a:pt x="47" y="108"/>
                </a:cubicBezTo>
                <a:cubicBezTo>
                  <a:pt x="40" y="108"/>
                  <a:pt x="40" y="108"/>
                  <a:pt x="34" y="108"/>
                </a:cubicBezTo>
                <a:cubicBezTo>
                  <a:pt x="27" y="108"/>
                  <a:pt x="13" y="108"/>
                  <a:pt x="0" y="115"/>
                </a:cubicBezTo>
                <a:cubicBezTo>
                  <a:pt x="7" y="142"/>
                  <a:pt x="20" y="155"/>
                  <a:pt x="34" y="169"/>
                </a:cubicBezTo>
                <a:cubicBezTo>
                  <a:pt x="40" y="169"/>
                  <a:pt x="40" y="169"/>
                  <a:pt x="47" y="169"/>
                </a:cubicBezTo>
                <a:cubicBezTo>
                  <a:pt x="47" y="175"/>
                  <a:pt x="54" y="175"/>
                  <a:pt x="61" y="182"/>
                </a:cubicBezTo>
                <a:cubicBezTo>
                  <a:pt x="74" y="189"/>
                  <a:pt x="94" y="196"/>
                  <a:pt x="108" y="202"/>
                </a:cubicBezTo>
                <a:cubicBezTo>
                  <a:pt x="108" y="216"/>
                  <a:pt x="115" y="223"/>
                  <a:pt x="121" y="229"/>
                </a:cubicBezTo>
                <a:cubicBezTo>
                  <a:pt x="128" y="250"/>
                  <a:pt x="135" y="263"/>
                  <a:pt x="148" y="270"/>
                </a:cubicBezTo>
                <a:cubicBezTo>
                  <a:pt x="155" y="277"/>
                  <a:pt x="162" y="284"/>
                  <a:pt x="175" y="284"/>
                </a:cubicBezTo>
                <a:cubicBezTo>
                  <a:pt x="196" y="297"/>
                  <a:pt x="216" y="297"/>
                  <a:pt x="236" y="290"/>
                </a:cubicBezTo>
                <a:cubicBezTo>
                  <a:pt x="243" y="284"/>
                  <a:pt x="250" y="284"/>
                  <a:pt x="250" y="277"/>
                </a:cubicBezTo>
                <a:cubicBezTo>
                  <a:pt x="250" y="270"/>
                  <a:pt x="243" y="263"/>
                  <a:pt x="236" y="263"/>
                </a:cubicBezTo>
                <a:cubicBezTo>
                  <a:pt x="216" y="243"/>
                  <a:pt x="196" y="223"/>
                  <a:pt x="175" y="209"/>
                </a:cubicBezTo>
                <a:cubicBezTo>
                  <a:pt x="169" y="202"/>
                  <a:pt x="162" y="196"/>
                  <a:pt x="162" y="196"/>
                </a:cubicBezTo>
                <a:cubicBezTo>
                  <a:pt x="162" y="189"/>
                  <a:pt x="169" y="182"/>
                  <a:pt x="175" y="175"/>
                </a:cubicBezTo>
                <a:cubicBezTo>
                  <a:pt x="182" y="155"/>
                  <a:pt x="182" y="142"/>
                  <a:pt x="175" y="128"/>
                </a:cubicBezTo>
                <a:cubicBezTo>
                  <a:pt x="169" y="128"/>
                  <a:pt x="169" y="128"/>
                  <a:pt x="169" y="121"/>
                </a:cubicBezTo>
                <a:cubicBezTo>
                  <a:pt x="169" y="121"/>
                  <a:pt x="169" y="121"/>
                  <a:pt x="175" y="12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51" name="Freeform 839"/>
          <p:cNvSpPr>
            <a:spLocks noChangeArrowheads="1"/>
          </p:cNvSpPr>
          <p:nvPr/>
        </p:nvSpPr>
        <p:spPr bwMode="auto">
          <a:xfrm>
            <a:off x="8009732" y="4572000"/>
            <a:ext cx="37306" cy="36513"/>
          </a:xfrm>
          <a:custGeom>
            <a:avLst/>
            <a:gdLst>
              <a:gd name="T0" fmla="*/ 10268 w 143"/>
              <a:gd name="T1" fmla="*/ 48264 h 143"/>
              <a:gd name="T2" fmla="*/ 10268 w 143"/>
              <a:gd name="T3" fmla="*/ 48264 h 143"/>
              <a:gd name="T4" fmla="*/ 3594 w 143"/>
              <a:gd name="T5" fmla="*/ 72910 h 143"/>
              <a:gd name="T6" fmla="*/ 10268 w 143"/>
              <a:gd name="T7" fmla="*/ 72910 h 143"/>
              <a:gd name="T8" fmla="*/ 31319 w 143"/>
              <a:gd name="T9" fmla="*/ 72910 h 143"/>
              <a:gd name="T10" fmla="*/ 55449 w 143"/>
              <a:gd name="T11" fmla="*/ 72910 h 143"/>
              <a:gd name="T12" fmla="*/ 31319 w 143"/>
              <a:gd name="T13" fmla="*/ 10269 h 143"/>
              <a:gd name="T14" fmla="*/ 27725 w 143"/>
              <a:gd name="T15" fmla="*/ 10269 h 143"/>
              <a:gd name="T16" fmla="*/ 31319 w 143"/>
              <a:gd name="T17" fmla="*/ 17457 h 143"/>
              <a:gd name="T18" fmla="*/ 31319 w 143"/>
              <a:gd name="T19" fmla="*/ 34401 h 143"/>
              <a:gd name="T20" fmla="*/ 10268 w 143"/>
              <a:gd name="T21" fmla="*/ 48264 h 14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43" h="143">
                <a:moveTo>
                  <a:pt x="20" y="94"/>
                </a:moveTo>
                <a:lnTo>
                  <a:pt x="20" y="94"/>
                </a:lnTo>
                <a:cubicBezTo>
                  <a:pt x="7" y="108"/>
                  <a:pt x="0" y="115"/>
                  <a:pt x="7" y="142"/>
                </a:cubicBezTo>
                <a:cubicBezTo>
                  <a:pt x="20" y="142"/>
                  <a:pt x="20" y="142"/>
                  <a:pt x="20" y="142"/>
                </a:cubicBezTo>
                <a:cubicBezTo>
                  <a:pt x="61" y="142"/>
                  <a:pt x="61" y="142"/>
                  <a:pt x="61" y="142"/>
                </a:cubicBezTo>
                <a:cubicBezTo>
                  <a:pt x="108" y="142"/>
                  <a:pt x="108" y="142"/>
                  <a:pt x="108" y="142"/>
                </a:cubicBezTo>
                <a:cubicBezTo>
                  <a:pt x="95" y="94"/>
                  <a:pt x="142" y="0"/>
                  <a:pt x="61" y="20"/>
                </a:cubicBezTo>
                <a:cubicBezTo>
                  <a:pt x="61" y="20"/>
                  <a:pt x="61" y="20"/>
                  <a:pt x="54" y="20"/>
                </a:cubicBezTo>
                <a:cubicBezTo>
                  <a:pt x="61" y="27"/>
                  <a:pt x="61" y="34"/>
                  <a:pt x="61" y="34"/>
                </a:cubicBezTo>
                <a:cubicBezTo>
                  <a:pt x="67" y="47"/>
                  <a:pt x="67" y="61"/>
                  <a:pt x="61" y="67"/>
                </a:cubicBezTo>
                <a:cubicBezTo>
                  <a:pt x="54" y="81"/>
                  <a:pt x="34" y="88"/>
                  <a:pt x="20" y="9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53" name="Freeform 841"/>
          <p:cNvSpPr>
            <a:spLocks noChangeArrowheads="1"/>
          </p:cNvSpPr>
          <p:nvPr/>
        </p:nvSpPr>
        <p:spPr bwMode="auto">
          <a:xfrm>
            <a:off x="7862094" y="4471988"/>
            <a:ext cx="26194" cy="38894"/>
          </a:xfrm>
          <a:custGeom>
            <a:avLst/>
            <a:gdLst>
              <a:gd name="T0" fmla="*/ 52254 w 102"/>
              <a:gd name="T1" fmla="*/ 67018 h 149"/>
              <a:gd name="T2" fmla="*/ 52254 w 102"/>
              <a:gd name="T3" fmla="*/ 67018 h 149"/>
              <a:gd name="T4" fmla="*/ 48632 w 102"/>
              <a:gd name="T5" fmla="*/ 52881 h 149"/>
              <a:gd name="T6" fmla="*/ 38285 w 102"/>
              <a:gd name="T7" fmla="*/ 31415 h 149"/>
              <a:gd name="T8" fmla="*/ 3622 w 102"/>
              <a:gd name="T9" fmla="*/ 3141 h 149"/>
              <a:gd name="T10" fmla="*/ 0 w 102"/>
              <a:gd name="T11" fmla="*/ 0 h 149"/>
              <a:gd name="T12" fmla="*/ 0 w 102"/>
              <a:gd name="T13" fmla="*/ 77489 h 149"/>
              <a:gd name="T14" fmla="*/ 3622 w 102"/>
              <a:gd name="T15" fmla="*/ 77489 h 149"/>
              <a:gd name="T16" fmla="*/ 38285 w 102"/>
              <a:gd name="T17" fmla="*/ 73824 h 149"/>
              <a:gd name="T18" fmla="*/ 48632 w 102"/>
              <a:gd name="T19" fmla="*/ 70683 h 149"/>
              <a:gd name="T20" fmla="*/ 52254 w 102"/>
              <a:gd name="T21" fmla="*/ 67018 h 14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02" h="149">
                <a:moveTo>
                  <a:pt x="101" y="128"/>
                </a:moveTo>
                <a:lnTo>
                  <a:pt x="101" y="128"/>
                </a:lnTo>
                <a:cubicBezTo>
                  <a:pt x="101" y="114"/>
                  <a:pt x="94" y="108"/>
                  <a:pt x="94" y="101"/>
                </a:cubicBezTo>
                <a:cubicBezTo>
                  <a:pt x="88" y="87"/>
                  <a:pt x="81" y="74"/>
                  <a:pt x="74" y="60"/>
                </a:cubicBezTo>
                <a:cubicBezTo>
                  <a:pt x="54" y="33"/>
                  <a:pt x="40" y="20"/>
                  <a:pt x="7" y="6"/>
                </a:cubicBezTo>
                <a:cubicBezTo>
                  <a:pt x="0" y="0"/>
                  <a:pt x="0" y="0"/>
                  <a:pt x="0" y="0"/>
                </a:cubicBezTo>
                <a:cubicBezTo>
                  <a:pt x="0" y="148"/>
                  <a:pt x="0" y="148"/>
                  <a:pt x="0" y="148"/>
                </a:cubicBezTo>
                <a:cubicBezTo>
                  <a:pt x="7" y="148"/>
                  <a:pt x="7" y="148"/>
                  <a:pt x="7" y="148"/>
                </a:cubicBezTo>
                <a:cubicBezTo>
                  <a:pt x="34" y="148"/>
                  <a:pt x="54" y="148"/>
                  <a:pt x="74" y="141"/>
                </a:cubicBezTo>
                <a:cubicBezTo>
                  <a:pt x="81" y="141"/>
                  <a:pt x="88" y="135"/>
                  <a:pt x="94" y="135"/>
                </a:cubicBezTo>
                <a:cubicBezTo>
                  <a:pt x="94" y="128"/>
                  <a:pt x="101" y="128"/>
                  <a:pt x="101" y="12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54" name="Freeform 842"/>
          <p:cNvSpPr>
            <a:spLocks noChangeArrowheads="1"/>
          </p:cNvSpPr>
          <p:nvPr/>
        </p:nvSpPr>
        <p:spPr bwMode="auto">
          <a:xfrm>
            <a:off x="7885113" y="4486275"/>
            <a:ext cx="33338" cy="28575"/>
          </a:xfrm>
          <a:custGeom>
            <a:avLst/>
            <a:gdLst>
              <a:gd name="T0" fmla="*/ 3095 w 129"/>
              <a:gd name="T1" fmla="*/ 49467 h 109"/>
              <a:gd name="T2" fmla="*/ 3095 w 129"/>
              <a:gd name="T3" fmla="*/ 49467 h 109"/>
              <a:gd name="T4" fmla="*/ 0 w 129"/>
              <a:gd name="T5" fmla="*/ 53151 h 109"/>
              <a:gd name="T6" fmla="*/ 3095 w 129"/>
              <a:gd name="T7" fmla="*/ 53151 h 109"/>
              <a:gd name="T8" fmla="*/ 55705 w 129"/>
              <a:gd name="T9" fmla="*/ 45784 h 109"/>
              <a:gd name="T10" fmla="*/ 58799 w 129"/>
              <a:gd name="T11" fmla="*/ 38942 h 109"/>
              <a:gd name="T12" fmla="*/ 62410 w 129"/>
              <a:gd name="T13" fmla="*/ 14209 h 109"/>
              <a:gd name="T14" fmla="*/ 58799 w 129"/>
              <a:gd name="T15" fmla="*/ 17366 h 109"/>
              <a:gd name="T16" fmla="*/ 55705 w 129"/>
              <a:gd name="T17" fmla="*/ 17366 h 109"/>
              <a:gd name="T18" fmla="*/ 10316 w 129"/>
              <a:gd name="T19" fmla="*/ 3157 h 109"/>
              <a:gd name="T20" fmla="*/ 3095 w 129"/>
              <a:gd name="T21" fmla="*/ 49467 h 10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29" h="109">
                <a:moveTo>
                  <a:pt x="6" y="94"/>
                </a:moveTo>
                <a:lnTo>
                  <a:pt x="6" y="94"/>
                </a:lnTo>
                <a:cubicBezTo>
                  <a:pt x="0" y="101"/>
                  <a:pt x="0" y="101"/>
                  <a:pt x="0" y="101"/>
                </a:cubicBezTo>
                <a:cubicBezTo>
                  <a:pt x="6" y="101"/>
                  <a:pt x="6" y="101"/>
                  <a:pt x="6" y="101"/>
                </a:cubicBezTo>
                <a:cubicBezTo>
                  <a:pt x="47" y="108"/>
                  <a:pt x="81" y="108"/>
                  <a:pt x="108" y="87"/>
                </a:cubicBezTo>
                <a:cubicBezTo>
                  <a:pt x="108" y="87"/>
                  <a:pt x="114" y="81"/>
                  <a:pt x="114" y="74"/>
                </a:cubicBezTo>
                <a:cubicBezTo>
                  <a:pt x="121" y="67"/>
                  <a:pt x="128" y="47"/>
                  <a:pt x="121" y="27"/>
                </a:cubicBezTo>
                <a:cubicBezTo>
                  <a:pt x="121" y="33"/>
                  <a:pt x="121" y="33"/>
                  <a:pt x="114" y="33"/>
                </a:cubicBezTo>
                <a:lnTo>
                  <a:pt x="108" y="33"/>
                </a:lnTo>
                <a:cubicBezTo>
                  <a:pt x="74" y="27"/>
                  <a:pt x="60" y="0"/>
                  <a:pt x="20" y="6"/>
                </a:cubicBezTo>
                <a:cubicBezTo>
                  <a:pt x="27" y="40"/>
                  <a:pt x="20" y="74"/>
                  <a:pt x="6" y="9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55" name="Freeform 843"/>
          <p:cNvSpPr>
            <a:spLocks noChangeArrowheads="1"/>
          </p:cNvSpPr>
          <p:nvPr/>
        </p:nvSpPr>
        <p:spPr bwMode="auto">
          <a:xfrm>
            <a:off x="8051007" y="4541838"/>
            <a:ext cx="40481" cy="55563"/>
          </a:xfrm>
          <a:custGeom>
            <a:avLst/>
            <a:gdLst>
              <a:gd name="T0" fmla="*/ 38092 w 156"/>
              <a:gd name="T1" fmla="*/ 0 h 210"/>
              <a:gd name="T2" fmla="*/ 38092 w 156"/>
              <a:gd name="T3" fmla="*/ 0 h 210"/>
              <a:gd name="T4" fmla="*/ 21105 w 156"/>
              <a:gd name="T5" fmla="*/ 0 h 210"/>
              <a:gd name="T6" fmla="*/ 0 w 156"/>
              <a:gd name="T7" fmla="*/ 0 h 210"/>
              <a:gd name="T8" fmla="*/ 21105 w 156"/>
              <a:gd name="T9" fmla="*/ 42481 h 210"/>
              <a:gd name="T10" fmla="*/ 48901 w 156"/>
              <a:gd name="T11" fmla="*/ 63983 h 210"/>
              <a:gd name="T12" fmla="*/ 24193 w 156"/>
              <a:gd name="T13" fmla="*/ 95450 h 210"/>
              <a:gd name="T14" fmla="*/ 51990 w 156"/>
              <a:gd name="T15" fmla="*/ 109611 h 210"/>
              <a:gd name="T16" fmla="*/ 76698 w 156"/>
              <a:gd name="T17" fmla="*/ 109611 h 210"/>
              <a:gd name="T18" fmla="*/ 51990 w 156"/>
              <a:gd name="T19" fmla="*/ 60312 h 210"/>
              <a:gd name="T20" fmla="*/ 51990 w 156"/>
              <a:gd name="T21" fmla="*/ 60312 h 210"/>
              <a:gd name="T22" fmla="*/ 38092 w 156"/>
              <a:gd name="T23" fmla="*/ 0 h 21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56" h="210">
                <a:moveTo>
                  <a:pt x="74" y="0"/>
                </a:moveTo>
                <a:lnTo>
                  <a:pt x="74" y="0"/>
                </a:lnTo>
                <a:cubicBezTo>
                  <a:pt x="41" y="0"/>
                  <a:pt x="41" y="0"/>
                  <a:pt x="41" y="0"/>
                </a:cubicBezTo>
                <a:cubicBezTo>
                  <a:pt x="0" y="0"/>
                  <a:pt x="0" y="0"/>
                  <a:pt x="0" y="0"/>
                </a:cubicBezTo>
                <a:cubicBezTo>
                  <a:pt x="0" y="40"/>
                  <a:pt x="20" y="67"/>
                  <a:pt x="41" y="81"/>
                </a:cubicBezTo>
                <a:cubicBezTo>
                  <a:pt x="54" y="94"/>
                  <a:pt x="74" y="108"/>
                  <a:pt x="95" y="122"/>
                </a:cubicBezTo>
                <a:cubicBezTo>
                  <a:pt x="81" y="149"/>
                  <a:pt x="54" y="155"/>
                  <a:pt x="47" y="182"/>
                </a:cubicBezTo>
                <a:cubicBezTo>
                  <a:pt x="68" y="189"/>
                  <a:pt x="81" y="203"/>
                  <a:pt x="101" y="209"/>
                </a:cubicBezTo>
                <a:cubicBezTo>
                  <a:pt x="115" y="209"/>
                  <a:pt x="128" y="209"/>
                  <a:pt x="149" y="209"/>
                </a:cubicBezTo>
                <a:cubicBezTo>
                  <a:pt x="155" y="155"/>
                  <a:pt x="142" y="122"/>
                  <a:pt x="101" y="115"/>
                </a:cubicBezTo>
                <a:cubicBezTo>
                  <a:pt x="108" y="61"/>
                  <a:pt x="95" y="27"/>
                  <a:pt x="74"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56" name="Freeform 844"/>
          <p:cNvSpPr>
            <a:spLocks noChangeArrowheads="1"/>
          </p:cNvSpPr>
          <p:nvPr/>
        </p:nvSpPr>
        <p:spPr bwMode="auto">
          <a:xfrm>
            <a:off x="7881144" y="4595019"/>
            <a:ext cx="35719" cy="89694"/>
          </a:xfrm>
          <a:custGeom>
            <a:avLst/>
            <a:gdLst>
              <a:gd name="T0" fmla="*/ 10459 w 136"/>
              <a:gd name="T1" fmla="*/ 168076 h 345"/>
              <a:gd name="T2" fmla="*/ 10459 w 136"/>
              <a:gd name="T3" fmla="*/ 168076 h 345"/>
              <a:gd name="T4" fmla="*/ 14120 w 136"/>
              <a:gd name="T5" fmla="*/ 178451 h 345"/>
              <a:gd name="T6" fmla="*/ 63802 w 136"/>
              <a:gd name="T7" fmla="*/ 76776 h 345"/>
              <a:gd name="T8" fmla="*/ 66940 w 136"/>
              <a:gd name="T9" fmla="*/ 42019 h 345"/>
              <a:gd name="T10" fmla="*/ 66940 w 136"/>
              <a:gd name="T11" fmla="*/ 20750 h 345"/>
              <a:gd name="T12" fmla="*/ 63802 w 136"/>
              <a:gd name="T13" fmla="*/ 3113 h 345"/>
              <a:gd name="T14" fmla="*/ 52820 w 136"/>
              <a:gd name="T15" fmla="*/ 0 h 345"/>
              <a:gd name="T16" fmla="*/ 52820 w 136"/>
              <a:gd name="T17" fmla="*/ 38388 h 345"/>
              <a:gd name="T18" fmla="*/ 14120 w 136"/>
              <a:gd name="T19" fmla="*/ 38388 h 345"/>
              <a:gd name="T20" fmla="*/ 10459 w 136"/>
              <a:gd name="T21" fmla="*/ 126057 h 345"/>
              <a:gd name="T22" fmla="*/ 10459 w 136"/>
              <a:gd name="T23" fmla="*/ 168076 h 3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36" h="345">
                <a:moveTo>
                  <a:pt x="20" y="324"/>
                </a:moveTo>
                <a:lnTo>
                  <a:pt x="20" y="324"/>
                </a:lnTo>
                <a:cubicBezTo>
                  <a:pt x="20" y="330"/>
                  <a:pt x="27" y="337"/>
                  <a:pt x="27" y="344"/>
                </a:cubicBezTo>
                <a:cubicBezTo>
                  <a:pt x="54" y="310"/>
                  <a:pt x="101" y="222"/>
                  <a:pt x="122" y="148"/>
                </a:cubicBezTo>
                <a:cubicBezTo>
                  <a:pt x="128" y="121"/>
                  <a:pt x="128" y="101"/>
                  <a:pt x="128" y="81"/>
                </a:cubicBezTo>
                <a:cubicBezTo>
                  <a:pt x="135" y="67"/>
                  <a:pt x="135" y="54"/>
                  <a:pt x="128" y="40"/>
                </a:cubicBezTo>
                <a:cubicBezTo>
                  <a:pt x="128" y="27"/>
                  <a:pt x="128" y="20"/>
                  <a:pt x="122" y="6"/>
                </a:cubicBezTo>
                <a:cubicBezTo>
                  <a:pt x="115" y="6"/>
                  <a:pt x="108" y="0"/>
                  <a:pt x="101" y="0"/>
                </a:cubicBezTo>
                <a:cubicBezTo>
                  <a:pt x="101" y="74"/>
                  <a:pt x="101" y="74"/>
                  <a:pt x="101" y="74"/>
                </a:cubicBezTo>
                <a:cubicBezTo>
                  <a:pt x="27" y="74"/>
                  <a:pt x="27" y="74"/>
                  <a:pt x="27" y="74"/>
                </a:cubicBezTo>
                <a:cubicBezTo>
                  <a:pt x="68" y="162"/>
                  <a:pt x="34" y="202"/>
                  <a:pt x="20" y="243"/>
                </a:cubicBezTo>
                <a:cubicBezTo>
                  <a:pt x="7" y="263"/>
                  <a:pt x="0" y="290"/>
                  <a:pt x="20" y="32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57" name="Freeform 845"/>
          <p:cNvSpPr>
            <a:spLocks noChangeArrowheads="1"/>
          </p:cNvSpPr>
          <p:nvPr/>
        </p:nvSpPr>
        <p:spPr bwMode="auto">
          <a:xfrm>
            <a:off x="8344694" y="4686300"/>
            <a:ext cx="81756" cy="53182"/>
          </a:xfrm>
          <a:custGeom>
            <a:avLst/>
            <a:gdLst>
              <a:gd name="T0" fmla="*/ 6809 w 311"/>
              <a:gd name="T1" fmla="*/ 52513 h 203"/>
              <a:gd name="T2" fmla="*/ 6809 w 311"/>
              <a:gd name="T3" fmla="*/ 52513 h 203"/>
              <a:gd name="T4" fmla="*/ 0 w 311"/>
              <a:gd name="T5" fmla="*/ 66551 h 203"/>
              <a:gd name="T6" fmla="*/ 6809 w 311"/>
              <a:gd name="T7" fmla="*/ 70191 h 203"/>
              <a:gd name="T8" fmla="*/ 28285 w 311"/>
              <a:gd name="T9" fmla="*/ 73310 h 203"/>
              <a:gd name="T10" fmla="*/ 38760 w 311"/>
              <a:gd name="T11" fmla="*/ 73310 h 203"/>
              <a:gd name="T12" fmla="*/ 42427 w 311"/>
              <a:gd name="T13" fmla="*/ 70191 h 203"/>
              <a:gd name="T14" fmla="*/ 45570 w 311"/>
              <a:gd name="T15" fmla="*/ 70191 h 203"/>
              <a:gd name="T16" fmla="*/ 56569 w 311"/>
              <a:gd name="T17" fmla="*/ 84229 h 203"/>
              <a:gd name="T18" fmla="*/ 70711 w 311"/>
              <a:gd name="T19" fmla="*/ 90988 h 203"/>
              <a:gd name="T20" fmla="*/ 84854 w 311"/>
              <a:gd name="T21" fmla="*/ 98267 h 203"/>
              <a:gd name="T22" fmla="*/ 102139 w 311"/>
              <a:gd name="T23" fmla="*/ 101387 h 203"/>
              <a:gd name="T24" fmla="*/ 113138 w 311"/>
              <a:gd name="T25" fmla="*/ 105026 h 203"/>
              <a:gd name="T26" fmla="*/ 109472 w 311"/>
              <a:gd name="T27" fmla="*/ 94627 h 203"/>
              <a:gd name="T28" fmla="*/ 113138 w 311"/>
              <a:gd name="T29" fmla="*/ 98267 h 203"/>
              <a:gd name="T30" fmla="*/ 116281 w 311"/>
              <a:gd name="T31" fmla="*/ 98267 h 203"/>
              <a:gd name="T32" fmla="*/ 123614 w 311"/>
              <a:gd name="T33" fmla="*/ 59272 h 203"/>
              <a:gd name="T34" fmla="*/ 137756 w 311"/>
              <a:gd name="T35" fmla="*/ 48874 h 203"/>
              <a:gd name="T36" fmla="*/ 144565 w 311"/>
              <a:gd name="T37" fmla="*/ 10399 h 203"/>
              <a:gd name="T38" fmla="*/ 137756 w 311"/>
              <a:gd name="T39" fmla="*/ 14038 h 203"/>
              <a:gd name="T40" fmla="*/ 123614 w 311"/>
              <a:gd name="T41" fmla="*/ 24437 h 203"/>
              <a:gd name="T42" fmla="*/ 113138 w 311"/>
              <a:gd name="T43" fmla="*/ 34835 h 203"/>
              <a:gd name="T44" fmla="*/ 102139 w 311"/>
              <a:gd name="T45" fmla="*/ 45234 h 203"/>
              <a:gd name="T46" fmla="*/ 91663 w 311"/>
              <a:gd name="T47" fmla="*/ 66551 h 203"/>
              <a:gd name="T48" fmla="*/ 84854 w 311"/>
              <a:gd name="T49" fmla="*/ 59272 h 203"/>
              <a:gd name="T50" fmla="*/ 73854 w 311"/>
              <a:gd name="T51" fmla="*/ 52513 h 203"/>
              <a:gd name="T52" fmla="*/ 84854 w 311"/>
              <a:gd name="T53" fmla="*/ 42114 h 203"/>
              <a:gd name="T54" fmla="*/ 102139 w 311"/>
              <a:gd name="T55" fmla="*/ 24437 h 203"/>
              <a:gd name="T56" fmla="*/ 113138 w 311"/>
              <a:gd name="T57" fmla="*/ 17158 h 203"/>
              <a:gd name="T58" fmla="*/ 119947 w 311"/>
              <a:gd name="T59" fmla="*/ 14038 h 203"/>
              <a:gd name="T60" fmla="*/ 113138 w 311"/>
              <a:gd name="T61" fmla="*/ 14038 h 203"/>
              <a:gd name="T62" fmla="*/ 102139 w 311"/>
              <a:gd name="T63" fmla="*/ 6759 h 203"/>
              <a:gd name="T64" fmla="*/ 84854 w 311"/>
              <a:gd name="T65" fmla="*/ 0 h 203"/>
              <a:gd name="T66" fmla="*/ 70711 w 311"/>
              <a:gd name="T67" fmla="*/ 0 h 203"/>
              <a:gd name="T68" fmla="*/ 67045 w 311"/>
              <a:gd name="T69" fmla="*/ 0 h 203"/>
              <a:gd name="T70" fmla="*/ 56569 w 311"/>
              <a:gd name="T71" fmla="*/ 38475 h 203"/>
              <a:gd name="T72" fmla="*/ 42427 w 311"/>
              <a:gd name="T73" fmla="*/ 42114 h 203"/>
              <a:gd name="T74" fmla="*/ 42427 w 311"/>
              <a:gd name="T75" fmla="*/ 42114 h 203"/>
              <a:gd name="T76" fmla="*/ 38760 w 311"/>
              <a:gd name="T77" fmla="*/ 42114 h 203"/>
              <a:gd name="T78" fmla="*/ 31427 w 311"/>
              <a:gd name="T79" fmla="*/ 38475 h 203"/>
              <a:gd name="T80" fmla="*/ 35094 w 311"/>
              <a:gd name="T81" fmla="*/ 45234 h 203"/>
              <a:gd name="T82" fmla="*/ 28285 w 311"/>
              <a:gd name="T83" fmla="*/ 45234 h 203"/>
              <a:gd name="T84" fmla="*/ 6809 w 311"/>
              <a:gd name="T85" fmla="*/ 52513 h 203"/>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311" h="203">
                <a:moveTo>
                  <a:pt x="13" y="101"/>
                </a:moveTo>
                <a:lnTo>
                  <a:pt x="13" y="101"/>
                </a:lnTo>
                <a:cubicBezTo>
                  <a:pt x="6" y="108"/>
                  <a:pt x="0" y="114"/>
                  <a:pt x="0" y="128"/>
                </a:cubicBezTo>
                <a:cubicBezTo>
                  <a:pt x="6" y="128"/>
                  <a:pt x="6" y="128"/>
                  <a:pt x="13" y="135"/>
                </a:cubicBezTo>
                <a:cubicBezTo>
                  <a:pt x="27" y="141"/>
                  <a:pt x="40" y="141"/>
                  <a:pt x="54" y="141"/>
                </a:cubicBezTo>
                <a:cubicBezTo>
                  <a:pt x="60" y="141"/>
                  <a:pt x="67" y="141"/>
                  <a:pt x="74" y="141"/>
                </a:cubicBezTo>
                <a:cubicBezTo>
                  <a:pt x="74" y="135"/>
                  <a:pt x="81" y="135"/>
                  <a:pt x="81" y="135"/>
                </a:cubicBezTo>
                <a:lnTo>
                  <a:pt x="87" y="135"/>
                </a:lnTo>
                <a:cubicBezTo>
                  <a:pt x="94" y="141"/>
                  <a:pt x="101" y="155"/>
                  <a:pt x="108" y="162"/>
                </a:cubicBezTo>
                <a:cubicBezTo>
                  <a:pt x="114" y="168"/>
                  <a:pt x="128" y="175"/>
                  <a:pt x="135" y="175"/>
                </a:cubicBezTo>
                <a:cubicBezTo>
                  <a:pt x="141" y="182"/>
                  <a:pt x="148" y="189"/>
                  <a:pt x="162" y="189"/>
                </a:cubicBezTo>
                <a:cubicBezTo>
                  <a:pt x="168" y="195"/>
                  <a:pt x="182" y="195"/>
                  <a:pt x="195" y="195"/>
                </a:cubicBezTo>
                <a:cubicBezTo>
                  <a:pt x="202" y="195"/>
                  <a:pt x="209" y="202"/>
                  <a:pt x="216" y="202"/>
                </a:cubicBezTo>
                <a:cubicBezTo>
                  <a:pt x="209" y="195"/>
                  <a:pt x="209" y="189"/>
                  <a:pt x="209" y="182"/>
                </a:cubicBezTo>
                <a:cubicBezTo>
                  <a:pt x="209" y="182"/>
                  <a:pt x="209" y="189"/>
                  <a:pt x="216" y="189"/>
                </a:cubicBezTo>
                <a:lnTo>
                  <a:pt x="222" y="189"/>
                </a:lnTo>
                <a:cubicBezTo>
                  <a:pt x="209" y="148"/>
                  <a:pt x="222" y="128"/>
                  <a:pt x="236" y="114"/>
                </a:cubicBezTo>
                <a:cubicBezTo>
                  <a:pt x="243" y="101"/>
                  <a:pt x="256" y="101"/>
                  <a:pt x="263" y="94"/>
                </a:cubicBezTo>
                <a:cubicBezTo>
                  <a:pt x="290" y="81"/>
                  <a:pt x="310" y="74"/>
                  <a:pt x="276" y="20"/>
                </a:cubicBezTo>
                <a:cubicBezTo>
                  <a:pt x="270" y="20"/>
                  <a:pt x="270" y="27"/>
                  <a:pt x="263" y="27"/>
                </a:cubicBezTo>
                <a:cubicBezTo>
                  <a:pt x="256" y="33"/>
                  <a:pt x="243" y="40"/>
                  <a:pt x="236" y="47"/>
                </a:cubicBezTo>
                <a:cubicBezTo>
                  <a:pt x="229" y="54"/>
                  <a:pt x="222" y="60"/>
                  <a:pt x="216" y="67"/>
                </a:cubicBezTo>
                <a:cubicBezTo>
                  <a:pt x="209" y="74"/>
                  <a:pt x="202" y="81"/>
                  <a:pt x="195" y="87"/>
                </a:cubicBezTo>
                <a:cubicBezTo>
                  <a:pt x="189" y="101"/>
                  <a:pt x="182" y="114"/>
                  <a:pt x="175" y="128"/>
                </a:cubicBezTo>
                <a:cubicBezTo>
                  <a:pt x="168" y="121"/>
                  <a:pt x="168" y="121"/>
                  <a:pt x="162" y="114"/>
                </a:cubicBezTo>
                <a:cubicBezTo>
                  <a:pt x="155" y="108"/>
                  <a:pt x="148" y="101"/>
                  <a:pt x="141" y="101"/>
                </a:cubicBezTo>
                <a:cubicBezTo>
                  <a:pt x="148" y="94"/>
                  <a:pt x="155" y="87"/>
                  <a:pt x="162" y="81"/>
                </a:cubicBezTo>
                <a:cubicBezTo>
                  <a:pt x="175" y="67"/>
                  <a:pt x="182" y="54"/>
                  <a:pt x="195" y="47"/>
                </a:cubicBezTo>
                <a:cubicBezTo>
                  <a:pt x="202" y="40"/>
                  <a:pt x="209" y="40"/>
                  <a:pt x="216" y="33"/>
                </a:cubicBezTo>
                <a:cubicBezTo>
                  <a:pt x="222" y="33"/>
                  <a:pt x="222" y="27"/>
                  <a:pt x="229" y="27"/>
                </a:cubicBezTo>
                <a:cubicBezTo>
                  <a:pt x="222" y="27"/>
                  <a:pt x="222" y="27"/>
                  <a:pt x="216" y="27"/>
                </a:cubicBezTo>
                <a:cubicBezTo>
                  <a:pt x="209" y="20"/>
                  <a:pt x="202" y="20"/>
                  <a:pt x="195" y="13"/>
                </a:cubicBezTo>
                <a:cubicBezTo>
                  <a:pt x="189" y="6"/>
                  <a:pt x="175" y="6"/>
                  <a:pt x="162" y="0"/>
                </a:cubicBezTo>
                <a:cubicBezTo>
                  <a:pt x="155" y="0"/>
                  <a:pt x="141" y="0"/>
                  <a:pt x="135" y="0"/>
                </a:cubicBezTo>
                <a:cubicBezTo>
                  <a:pt x="128" y="0"/>
                  <a:pt x="128" y="0"/>
                  <a:pt x="128" y="0"/>
                </a:cubicBezTo>
                <a:cubicBezTo>
                  <a:pt x="141" y="40"/>
                  <a:pt x="128" y="60"/>
                  <a:pt x="108" y="74"/>
                </a:cubicBezTo>
                <a:cubicBezTo>
                  <a:pt x="101" y="74"/>
                  <a:pt x="94" y="81"/>
                  <a:pt x="81" y="81"/>
                </a:cubicBezTo>
                <a:cubicBezTo>
                  <a:pt x="74" y="81"/>
                  <a:pt x="74" y="81"/>
                  <a:pt x="74" y="81"/>
                </a:cubicBezTo>
                <a:cubicBezTo>
                  <a:pt x="74" y="81"/>
                  <a:pt x="67" y="74"/>
                  <a:pt x="60" y="74"/>
                </a:cubicBezTo>
                <a:cubicBezTo>
                  <a:pt x="60" y="81"/>
                  <a:pt x="67" y="81"/>
                  <a:pt x="67" y="87"/>
                </a:cubicBezTo>
                <a:cubicBezTo>
                  <a:pt x="60" y="87"/>
                  <a:pt x="60" y="87"/>
                  <a:pt x="54" y="87"/>
                </a:cubicBezTo>
                <a:cubicBezTo>
                  <a:pt x="40" y="87"/>
                  <a:pt x="20" y="94"/>
                  <a:pt x="13" y="10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58" name="Freeform 846"/>
          <p:cNvSpPr>
            <a:spLocks noChangeArrowheads="1"/>
          </p:cNvSpPr>
          <p:nvPr/>
        </p:nvSpPr>
        <p:spPr bwMode="auto">
          <a:xfrm>
            <a:off x="7905750" y="4411663"/>
            <a:ext cx="29369" cy="44450"/>
          </a:xfrm>
          <a:custGeom>
            <a:avLst/>
            <a:gdLst>
              <a:gd name="T0" fmla="*/ 31123 w 115"/>
              <a:gd name="T1" fmla="*/ 0 h 170"/>
              <a:gd name="T2" fmla="*/ 31123 w 115"/>
              <a:gd name="T3" fmla="*/ 0 h 170"/>
              <a:gd name="T4" fmla="*/ 17118 w 115"/>
              <a:gd name="T5" fmla="*/ 0 h 170"/>
              <a:gd name="T6" fmla="*/ 14005 w 115"/>
              <a:gd name="T7" fmla="*/ 0 h 170"/>
              <a:gd name="T8" fmla="*/ 14005 w 115"/>
              <a:gd name="T9" fmla="*/ 0 h 170"/>
              <a:gd name="T10" fmla="*/ 14005 w 115"/>
              <a:gd name="T11" fmla="*/ 42637 h 170"/>
              <a:gd name="T12" fmla="*/ 17118 w 115"/>
              <a:gd name="T13" fmla="*/ 50007 h 170"/>
              <a:gd name="T14" fmla="*/ 31123 w 115"/>
              <a:gd name="T15" fmla="*/ 64219 h 170"/>
              <a:gd name="T16" fmla="*/ 52391 w 115"/>
              <a:gd name="T17" fmla="*/ 88960 h 170"/>
              <a:gd name="T18" fmla="*/ 31123 w 115"/>
              <a:gd name="T19" fmla="*/ 0 h 17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15" h="170">
                <a:moveTo>
                  <a:pt x="60" y="0"/>
                </a:moveTo>
                <a:lnTo>
                  <a:pt x="60" y="0"/>
                </a:lnTo>
                <a:cubicBezTo>
                  <a:pt x="54" y="0"/>
                  <a:pt x="47" y="0"/>
                  <a:pt x="33" y="0"/>
                </a:cubicBezTo>
                <a:cubicBezTo>
                  <a:pt x="33" y="0"/>
                  <a:pt x="33" y="0"/>
                  <a:pt x="27" y="0"/>
                </a:cubicBezTo>
                <a:cubicBezTo>
                  <a:pt x="0" y="34"/>
                  <a:pt x="6" y="61"/>
                  <a:pt x="27" y="81"/>
                </a:cubicBezTo>
                <a:cubicBezTo>
                  <a:pt x="27" y="88"/>
                  <a:pt x="33" y="95"/>
                  <a:pt x="33" y="95"/>
                </a:cubicBezTo>
                <a:cubicBezTo>
                  <a:pt x="40" y="101"/>
                  <a:pt x="54" y="115"/>
                  <a:pt x="60" y="122"/>
                </a:cubicBezTo>
                <a:cubicBezTo>
                  <a:pt x="74" y="135"/>
                  <a:pt x="94" y="155"/>
                  <a:pt x="101" y="169"/>
                </a:cubicBezTo>
                <a:cubicBezTo>
                  <a:pt x="101" y="101"/>
                  <a:pt x="114" y="20"/>
                  <a:pt x="60"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59" name="Freeform 847"/>
          <p:cNvSpPr>
            <a:spLocks noChangeArrowheads="1"/>
          </p:cNvSpPr>
          <p:nvPr/>
        </p:nvSpPr>
        <p:spPr bwMode="auto">
          <a:xfrm>
            <a:off x="8331200" y="4724400"/>
            <a:ext cx="33338" cy="25400"/>
          </a:xfrm>
          <a:custGeom>
            <a:avLst/>
            <a:gdLst>
              <a:gd name="T0" fmla="*/ 13926 w 129"/>
              <a:gd name="T1" fmla="*/ 49953 h 96"/>
              <a:gd name="T2" fmla="*/ 13926 w 129"/>
              <a:gd name="T3" fmla="*/ 49953 h 96"/>
              <a:gd name="T4" fmla="*/ 24241 w 129"/>
              <a:gd name="T5" fmla="*/ 49953 h 96"/>
              <a:gd name="T6" fmla="*/ 27852 w 129"/>
              <a:gd name="T7" fmla="*/ 49953 h 96"/>
              <a:gd name="T8" fmla="*/ 34557 w 129"/>
              <a:gd name="T9" fmla="*/ 49953 h 96"/>
              <a:gd name="T10" fmla="*/ 52093 w 129"/>
              <a:gd name="T11" fmla="*/ 49953 h 96"/>
              <a:gd name="T12" fmla="*/ 55704 w 129"/>
              <a:gd name="T13" fmla="*/ 28394 h 96"/>
              <a:gd name="T14" fmla="*/ 66019 w 129"/>
              <a:gd name="T15" fmla="*/ 10516 h 96"/>
              <a:gd name="T16" fmla="*/ 55704 w 129"/>
              <a:gd name="T17" fmla="*/ 7362 h 96"/>
              <a:gd name="T18" fmla="*/ 34557 w 129"/>
              <a:gd name="T19" fmla="*/ 3681 h 96"/>
              <a:gd name="T20" fmla="*/ 27852 w 129"/>
              <a:gd name="T21" fmla="*/ 3681 h 96"/>
              <a:gd name="T22" fmla="*/ 24241 w 129"/>
              <a:gd name="T23" fmla="*/ 3681 h 96"/>
              <a:gd name="T24" fmla="*/ 13926 w 129"/>
              <a:gd name="T25" fmla="*/ 10516 h 96"/>
              <a:gd name="T26" fmla="*/ 6705 w 129"/>
              <a:gd name="T27" fmla="*/ 14197 h 96"/>
              <a:gd name="T28" fmla="*/ 0 w 129"/>
              <a:gd name="T29" fmla="*/ 24714 h 96"/>
              <a:gd name="T30" fmla="*/ 6705 w 129"/>
              <a:gd name="T31" fmla="*/ 28394 h 96"/>
              <a:gd name="T32" fmla="*/ 13926 w 129"/>
              <a:gd name="T33" fmla="*/ 49953 h 9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29" h="96">
                <a:moveTo>
                  <a:pt x="27" y="95"/>
                </a:moveTo>
                <a:lnTo>
                  <a:pt x="27" y="95"/>
                </a:lnTo>
                <a:cubicBezTo>
                  <a:pt x="47" y="95"/>
                  <a:pt x="47" y="95"/>
                  <a:pt x="47" y="95"/>
                </a:cubicBezTo>
                <a:cubicBezTo>
                  <a:pt x="54" y="95"/>
                  <a:pt x="54" y="95"/>
                  <a:pt x="54" y="95"/>
                </a:cubicBezTo>
                <a:cubicBezTo>
                  <a:pt x="67" y="95"/>
                  <a:pt x="67" y="95"/>
                  <a:pt x="67" y="95"/>
                </a:cubicBezTo>
                <a:cubicBezTo>
                  <a:pt x="101" y="95"/>
                  <a:pt x="101" y="95"/>
                  <a:pt x="101" y="95"/>
                </a:cubicBezTo>
                <a:cubicBezTo>
                  <a:pt x="101" y="81"/>
                  <a:pt x="101" y="68"/>
                  <a:pt x="108" y="54"/>
                </a:cubicBezTo>
                <a:cubicBezTo>
                  <a:pt x="114" y="41"/>
                  <a:pt x="121" y="34"/>
                  <a:pt x="128" y="20"/>
                </a:cubicBezTo>
                <a:cubicBezTo>
                  <a:pt x="121" y="20"/>
                  <a:pt x="114" y="14"/>
                  <a:pt x="108" y="14"/>
                </a:cubicBezTo>
                <a:cubicBezTo>
                  <a:pt x="94" y="7"/>
                  <a:pt x="81" y="0"/>
                  <a:pt x="67" y="7"/>
                </a:cubicBezTo>
                <a:cubicBezTo>
                  <a:pt x="60" y="7"/>
                  <a:pt x="54" y="7"/>
                  <a:pt x="54" y="7"/>
                </a:cubicBezTo>
                <a:lnTo>
                  <a:pt x="47" y="7"/>
                </a:lnTo>
                <a:cubicBezTo>
                  <a:pt x="40" y="14"/>
                  <a:pt x="33" y="14"/>
                  <a:pt x="27" y="20"/>
                </a:cubicBezTo>
                <a:cubicBezTo>
                  <a:pt x="20" y="20"/>
                  <a:pt x="20" y="27"/>
                  <a:pt x="13" y="27"/>
                </a:cubicBezTo>
                <a:cubicBezTo>
                  <a:pt x="6" y="34"/>
                  <a:pt x="6" y="41"/>
                  <a:pt x="0" y="47"/>
                </a:cubicBezTo>
                <a:cubicBezTo>
                  <a:pt x="6" y="47"/>
                  <a:pt x="13" y="54"/>
                  <a:pt x="13" y="54"/>
                </a:cubicBezTo>
                <a:cubicBezTo>
                  <a:pt x="27" y="61"/>
                  <a:pt x="27" y="74"/>
                  <a:pt x="27" y="9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60" name="Freeform 848"/>
          <p:cNvSpPr>
            <a:spLocks noChangeArrowheads="1"/>
          </p:cNvSpPr>
          <p:nvPr/>
        </p:nvSpPr>
        <p:spPr bwMode="auto">
          <a:xfrm>
            <a:off x="8609807" y="4953000"/>
            <a:ext cx="33338" cy="57944"/>
          </a:xfrm>
          <a:custGeom>
            <a:avLst/>
            <a:gdLst>
              <a:gd name="T0" fmla="*/ 7165 w 130"/>
              <a:gd name="T1" fmla="*/ 102392 h 224"/>
              <a:gd name="T2" fmla="*/ 7165 w 130"/>
              <a:gd name="T3" fmla="*/ 102392 h 224"/>
              <a:gd name="T4" fmla="*/ 27638 w 130"/>
              <a:gd name="T5" fmla="*/ 102392 h 224"/>
              <a:gd name="T6" fmla="*/ 58859 w 130"/>
              <a:gd name="T7" fmla="*/ 116497 h 224"/>
              <a:gd name="T8" fmla="*/ 58859 w 130"/>
              <a:gd name="T9" fmla="*/ 109183 h 224"/>
              <a:gd name="T10" fmla="*/ 58859 w 130"/>
              <a:gd name="T11" fmla="*/ 56420 h 224"/>
              <a:gd name="T12" fmla="*/ 31221 w 130"/>
              <a:gd name="T13" fmla="*/ 0 h 224"/>
              <a:gd name="T14" fmla="*/ 27638 w 130"/>
              <a:gd name="T15" fmla="*/ 31867 h 224"/>
              <a:gd name="T16" fmla="*/ 7165 w 130"/>
              <a:gd name="T17" fmla="*/ 102392 h 22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30" h="224">
                <a:moveTo>
                  <a:pt x="14" y="196"/>
                </a:moveTo>
                <a:lnTo>
                  <a:pt x="14" y="196"/>
                </a:lnTo>
                <a:cubicBezTo>
                  <a:pt x="27" y="196"/>
                  <a:pt x="41" y="196"/>
                  <a:pt x="54" y="196"/>
                </a:cubicBezTo>
                <a:cubicBezTo>
                  <a:pt x="81" y="203"/>
                  <a:pt x="102" y="209"/>
                  <a:pt x="115" y="223"/>
                </a:cubicBezTo>
                <a:cubicBezTo>
                  <a:pt x="115" y="216"/>
                  <a:pt x="115" y="216"/>
                  <a:pt x="115" y="209"/>
                </a:cubicBezTo>
                <a:cubicBezTo>
                  <a:pt x="129" y="169"/>
                  <a:pt x="122" y="135"/>
                  <a:pt x="115" y="108"/>
                </a:cubicBezTo>
                <a:cubicBezTo>
                  <a:pt x="102" y="74"/>
                  <a:pt x="81" y="47"/>
                  <a:pt x="61" y="0"/>
                </a:cubicBezTo>
                <a:cubicBezTo>
                  <a:pt x="68" y="27"/>
                  <a:pt x="61" y="47"/>
                  <a:pt x="54" y="61"/>
                </a:cubicBezTo>
                <a:cubicBezTo>
                  <a:pt x="41" y="108"/>
                  <a:pt x="0" y="128"/>
                  <a:pt x="14" y="196"/>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61" name="Freeform 849"/>
          <p:cNvSpPr>
            <a:spLocks noChangeArrowheads="1"/>
          </p:cNvSpPr>
          <p:nvPr/>
        </p:nvSpPr>
        <p:spPr bwMode="auto">
          <a:xfrm>
            <a:off x="8280400" y="4659313"/>
            <a:ext cx="72232" cy="61913"/>
          </a:xfrm>
          <a:custGeom>
            <a:avLst/>
            <a:gdLst>
              <a:gd name="T0" fmla="*/ 129984 w 278"/>
              <a:gd name="T1" fmla="*/ 70281 h 238"/>
              <a:gd name="T2" fmla="*/ 129984 w 278"/>
              <a:gd name="T3" fmla="*/ 70281 h 238"/>
              <a:gd name="T4" fmla="*/ 126344 w 278"/>
              <a:gd name="T5" fmla="*/ 67157 h 238"/>
              <a:gd name="T6" fmla="*/ 115946 w 278"/>
              <a:gd name="T7" fmla="*/ 53101 h 238"/>
              <a:gd name="T8" fmla="*/ 108666 w 278"/>
              <a:gd name="T9" fmla="*/ 45813 h 238"/>
              <a:gd name="T10" fmla="*/ 94628 w 278"/>
              <a:gd name="T11" fmla="*/ 28112 h 238"/>
              <a:gd name="T12" fmla="*/ 76950 w 278"/>
              <a:gd name="T13" fmla="*/ 0 h 238"/>
              <a:gd name="T14" fmla="*/ 62912 w 278"/>
              <a:gd name="T15" fmla="*/ 10933 h 238"/>
              <a:gd name="T16" fmla="*/ 42115 w 278"/>
              <a:gd name="T17" fmla="*/ 31756 h 238"/>
              <a:gd name="T18" fmla="*/ 24437 w 278"/>
              <a:gd name="T19" fmla="*/ 28112 h 238"/>
              <a:gd name="T20" fmla="*/ 14038 w 278"/>
              <a:gd name="T21" fmla="*/ 24989 h 238"/>
              <a:gd name="T22" fmla="*/ 10399 w 278"/>
              <a:gd name="T23" fmla="*/ 24989 h 238"/>
              <a:gd name="T24" fmla="*/ 0 w 278"/>
              <a:gd name="T25" fmla="*/ 49457 h 238"/>
              <a:gd name="T26" fmla="*/ 14038 w 278"/>
              <a:gd name="T27" fmla="*/ 77569 h 238"/>
              <a:gd name="T28" fmla="*/ 24437 w 278"/>
              <a:gd name="T29" fmla="*/ 91625 h 238"/>
              <a:gd name="T30" fmla="*/ 42115 w 278"/>
              <a:gd name="T31" fmla="*/ 105681 h 238"/>
              <a:gd name="T32" fmla="*/ 62912 w 278"/>
              <a:gd name="T33" fmla="*/ 116093 h 238"/>
              <a:gd name="T34" fmla="*/ 94628 w 278"/>
              <a:gd name="T35" fmla="*/ 123381 h 238"/>
              <a:gd name="T36" fmla="*/ 108666 w 278"/>
              <a:gd name="T37" fmla="*/ 119737 h 238"/>
              <a:gd name="T38" fmla="*/ 115946 w 278"/>
              <a:gd name="T39" fmla="*/ 116093 h 238"/>
              <a:gd name="T40" fmla="*/ 126344 w 278"/>
              <a:gd name="T41" fmla="*/ 109325 h 238"/>
              <a:gd name="T42" fmla="*/ 129984 w 278"/>
              <a:gd name="T43" fmla="*/ 109325 h 238"/>
              <a:gd name="T44" fmla="*/ 136743 w 278"/>
              <a:gd name="T45" fmla="*/ 98393 h 238"/>
              <a:gd name="T46" fmla="*/ 144022 w 278"/>
              <a:gd name="T47" fmla="*/ 87981 h 238"/>
              <a:gd name="T48" fmla="*/ 136743 w 278"/>
              <a:gd name="T49" fmla="*/ 81213 h 238"/>
              <a:gd name="T50" fmla="*/ 129984 w 278"/>
              <a:gd name="T51" fmla="*/ 70281 h 238"/>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78" h="238">
                <a:moveTo>
                  <a:pt x="250" y="135"/>
                </a:moveTo>
                <a:lnTo>
                  <a:pt x="250" y="135"/>
                </a:lnTo>
                <a:cubicBezTo>
                  <a:pt x="243" y="129"/>
                  <a:pt x="243" y="129"/>
                  <a:pt x="243" y="129"/>
                </a:cubicBezTo>
                <a:cubicBezTo>
                  <a:pt x="236" y="122"/>
                  <a:pt x="229" y="108"/>
                  <a:pt x="223" y="102"/>
                </a:cubicBezTo>
                <a:cubicBezTo>
                  <a:pt x="209" y="88"/>
                  <a:pt x="209" y="88"/>
                  <a:pt x="209" y="88"/>
                </a:cubicBezTo>
                <a:cubicBezTo>
                  <a:pt x="202" y="75"/>
                  <a:pt x="196" y="68"/>
                  <a:pt x="182" y="54"/>
                </a:cubicBezTo>
                <a:cubicBezTo>
                  <a:pt x="169" y="41"/>
                  <a:pt x="162" y="21"/>
                  <a:pt x="148" y="0"/>
                </a:cubicBezTo>
                <a:cubicBezTo>
                  <a:pt x="142" y="7"/>
                  <a:pt x="128" y="14"/>
                  <a:pt x="121" y="21"/>
                </a:cubicBezTo>
                <a:cubicBezTo>
                  <a:pt x="108" y="41"/>
                  <a:pt x="101" y="54"/>
                  <a:pt x="81" y="61"/>
                </a:cubicBezTo>
                <a:cubicBezTo>
                  <a:pt x="74" y="61"/>
                  <a:pt x="61" y="61"/>
                  <a:pt x="47" y="54"/>
                </a:cubicBezTo>
                <a:cubicBezTo>
                  <a:pt x="40" y="54"/>
                  <a:pt x="34" y="54"/>
                  <a:pt x="27" y="48"/>
                </a:cubicBezTo>
                <a:cubicBezTo>
                  <a:pt x="20" y="48"/>
                  <a:pt x="20" y="48"/>
                  <a:pt x="20" y="48"/>
                </a:cubicBezTo>
                <a:cubicBezTo>
                  <a:pt x="20" y="68"/>
                  <a:pt x="20" y="95"/>
                  <a:pt x="0" y="95"/>
                </a:cubicBezTo>
                <a:cubicBezTo>
                  <a:pt x="7" y="115"/>
                  <a:pt x="13" y="135"/>
                  <a:pt x="27" y="149"/>
                </a:cubicBezTo>
                <a:cubicBezTo>
                  <a:pt x="34" y="156"/>
                  <a:pt x="40" y="169"/>
                  <a:pt x="47" y="176"/>
                </a:cubicBezTo>
                <a:cubicBezTo>
                  <a:pt x="61" y="183"/>
                  <a:pt x="67" y="196"/>
                  <a:pt x="81" y="203"/>
                </a:cubicBezTo>
                <a:cubicBezTo>
                  <a:pt x="94" y="216"/>
                  <a:pt x="108" y="223"/>
                  <a:pt x="121" y="223"/>
                </a:cubicBezTo>
                <a:cubicBezTo>
                  <a:pt x="142" y="237"/>
                  <a:pt x="169" y="237"/>
                  <a:pt x="182" y="237"/>
                </a:cubicBezTo>
                <a:cubicBezTo>
                  <a:pt x="196" y="237"/>
                  <a:pt x="202" y="230"/>
                  <a:pt x="209" y="230"/>
                </a:cubicBezTo>
                <a:cubicBezTo>
                  <a:pt x="216" y="230"/>
                  <a:pt x="216" y="230"/>
                  <a:pt x="223" y="223"/>
                </a:cubicBezTo>
                <a:cubicBezTo>
                  <a:pt x="229" y="223"/>
                  <a:pt x="236" y="216"/>
                  <a:pt x="243" y="210"/>
                </a:cubicBezTo>
                <a:lnTo>
                  <a:pt x="250" y="210"/>
                </a:lnTo>
                <a:cubicBezTo>
                  <a:pt x="256" y="203"/>
                  <a:pt x="256" y="196"/>
                  <a:pt x="263" y="189"/>
                </a:cubicBezTo>
                <a:cubicBezTo>
                  <a:pt x="270" y="183"/>
                  <a:pt x="270" y="176"/>
                  <a:pt x="277" y="169"/>
                </a:cubicBezTo>
                <a:cubicBezTo>
                  <a:pt x="270" y="162"/>
                  <a:pt x="270" y="156"/>
                  <a:pt x="263" y="156"/>
                </a:cubicBezTo>
                <a:cubicBezTo>
                  <a:pt x="256" y="149"/>
                  <a:pt x="250" y="142"/>
                  <a:pt x="250" y="13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62" name="Freeform 850"/>
          <p:cNvSpPr>
            <a:spLocks noChangeArrowheads="1"/>
          </p:cNvSpPr>
          <p:nvPr/>
        </p:nvSpPr>
        <p:spPr bwMode="auto">
          <a:xfrm>
            <a:off x="8209757" y="4569619"/>
            <a:ext cx="33338" cy="26194"/>
          </a:xfrm>
          <a:custGeom>
            <a:avLst/>
            <a:gdLst>
              <a:gd name="T0" fmla="*/ 10316 w 129"/>
              <a:gd name="T1" fmla="*/ 52257 h 102"/>
              <a:gd name="T2" fmla="*/ 10316 w 129"/>
              <a:gd name="T3" fmla="*/ 52257 h 102"/>
              <a:gd name="T4" fmla="*/ 17021 w 129"/>
              <a:gd name="T5" fmla="*/ 52257 h 102"/>
              <a:gd name="T6" fmla="*/ 20631 w 129"/>
              <a:gd name="T7" fmla="*/ 49152 h 102"/>
              <a:gd name="T8" fmla="*/ 41778 w 129"/>
              <a:gd name="T9" fmla="*/ 27939 h 102"/>
              <a:gd name="T10" fmla="*/ 41778 w 129"/>
              <a:gd name="T11" fmla="*/ 31561 h 102"/>
              <a:gd name="T12" fmla="*/ 66019 w 129"/>
              <a:gd name="T13" fmla="*/ 13970 h 102"/>
              <a:gd name="T14" fmla="*/ 41778 w 129"/>
              <a:gd name="T15" fmla="*/ 3622 h 102"/>
              <a:gd name="T16" fmla="*/ 20631 w 129"/>
              <a:gd name="T17" fmla="*/ 0 h 102"/>
              <a:gd name="T18" fmla="*/ 17021 w 129"/>
              <a:gd name="T19" fmla="*/ 0 h 102"/>
              <a:gd name="T20" fmla="*/ 13926 w 129"/>
              <a:gd name="T21" fmla="*/ 0 h 102"/>
              <a:gd name="T22" fmla="*/ 10316 w 129"/>
              <a:gd name="T23" fmla="*/ 13970 h 102"/>
              <a:gd name="T24" fmla="*/ 3095 w 129"/>
              <a:gd name="T25" fmla="*/ 21213 h 102"/>
              <a:gd name="T26" fmla="*/ 3095 w 129"/>
              <a:gd name="T27" fmla="*/ 52257 h 102"/>
              <a:gd name="T28" fmla="*/ 3095 w 129"/>
              <a:gd name="T29" fmla="*/ 52257 h 102"/>
              <a:gd name="T30" fmla="*/ 10316 w 129"/>
              <a:gd name="T31" fmla="*/ 52257 h 10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29" h="102">
                <a:moveTo>
                  <a:pt x="20" y="101"/>
                </a:moveTo>
                <a:lnTo>
                  <a:pt x="20" y="101"/>
                </a:lnTo>
                <a:cubicBezTo>
                  <a:pt x="27" y="101"/>
                  <a:pt x="27" y="101"/>
                  <a:pt x="33" y="101"/>
                </a:cubicBezTo>
                <a:cubicBezTo>
                  <a:pt x="33" y="95"/>
                  <a:pt x="33" y="95"/>
                  <a:pt x="40" y="95"/>
                </a:cubicBezTo>
                <a:cubicBezTo>
                  <a:pt x="54" y="81"/>
                  <a:pt x="60" y="61"/>
                  <a:pt x="81" y="54"/>
                </a:cubicBezTo>
                <a:lnTo>
                  <a:pt x="81" y="61"/>
                </a:lnTo>
                <a:cubicBezTo>
                  <a:pt x="94" y="81"/>
                  <a:pt x="121" y="54"/>
                  <a:pt x="128" y="27"/>
                </a:cubicBezTo>
                <a:cubicBezTo>
                  <a:pt x="108" y="20"/>
                  <a:pt x="101" y="14"/>
                  <a:pt x="81" y="7"/>
                </a:cubicBezTo>
                <a:cubicBezTo>
                  <a:pt x="67" y="0"/>
                  <a:pt x="54" y="0"/>
                  <a:pt x="40" y="0"/>
                </a:cubicBezTo>
                <a:cubicBezTo>
                  <a:pt x="33" y="0"/>
                  <a:pt x="33" y="0"/>
                  <a:pt x="33" y="0"/>
                </a:cubicBezTo>
                <a:cubicBezTo>
                  <a:pt x="27" y="0"/>
                  <a:pt x="27" y="0"/>
                  <a:pt x="27" y="0"/>
                </a:cubicBezTo>
                <a:cubicBezTo>
                  <a:pt x="27" y="14"/>
                  <a:pt x="20" y="20"/>
                  <a:pt x="20" y="27"/>
                </a:cubicBezTo>
                <a:cubicBezTo>
                  <a:pt x="13" y="34"/>
                  <a:pt x="13" y="34"/>
                  <a:pt x="6" y="41"/>
                </a:cubicBezTo>
                <a:cubicBezTo>
                  <a:pt x="0" y="54"/>
                  <a:pt x="0" y="74"/>
                  <a:pt x="6" y="101"/>
                </a:cubicBezTo>
                <a:cubicBezTo>
                  <a:pt x="13" y="101"/>
                  <a:pt x="13" y="101"/>
                  <a:pt x="20" y="10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63" name="Freeform 851"/>
          <p:cNvSpPr>
            <a:spLocks noChangeArrowheads="1"/>
          </p:cNvSpPr>
          <p:nvPr/>
        </p:nvSpPr>
        <p:spPr bwMode="auto">
          <a:xfrm>
            <a:off x="8104982" y="4541838"/>
            <a:ext cx="58738" cy="33338"/>
          </a:xfrm>
          <a:custGeom>
            <a:avLst/>
            <a:gdLst>
              <a:gd name="T0" fmla="*/ 42502 w 223"/>
              <a:gd name="T1" fmla="*/ 62930 h 129"/>
              <a:gd name="T2" fmla="*/ 42502 w 223"/>
              <a:gd name="T3" fmla="*/ 62930 h 129"/>
              <a:gd name="T4" fmla="*/ 63491 w 223"/>
              <a:gd name="T5" fmla="*/ 62930 h 129"/>
              <a:gd name="T6" fmla="*/ 81331 w 223"/>
              <a:gd name="T7" fmla="*/ 52098 h 129"/>
              <a:gd name="T8" fmla="*/ 116487 w 223"/>
              <a:gd name="T9" fmla="*/ 38171 h 129"/>
              <a:gd name="T10" fmla="*/ 81331 w 223"/>
              <a:gd name="T11" fmla="*/ 3611 h 129"/>
              <a:gd name="T12" fmla="*/ 63491 w 223"/>
              <a:gd name="T13" fmla="*/ 0 h 129"/>
              <a:gd name="T14" fmla="*/ 42502 w 223"/>
              <a:gd name="T15" fmla="*/ 0 h 129"/>
              <a:gd name="T16" fmla="*/ 38829 w 223"/>
              <a:gd name="T17" fmla="*/ 0 h 129"/>
              <a:gd name="T18" fmla="*/ 17316 w 223"/>
              <a:gd name="T19" fmla="*/ 3611 h 129"/>
              <a:gd name="T20" fmla="*/ 0 w 223"/>
              <a:gd name="T21" fmla="*/ 13927 h 129"/>
              <a:gd name="T22" fmla="*/ 17316 w 223"/>
              <a:gd name="T23" fmla="*/ 13927 h 129"/>
              <a:gd name="T24" fmla="*/ 38829 w 223"/>
              <a:gd name="T25" fmla="*/ 34560 h 129"/>
              <a:gd name="T26" fmla="*/ 38829 w 223"/>
              <a:gd name="T27" fmla="*/ 66025 h 129"/>
              <a:gd name="T28" fmla="*/ 42502 w 223"/>
              <a:gd name="T29" fmla="*/ 62930 h 12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23" h="129">
                <a:moveTo>
                  <a:pt x="81" y="122"/>
                </a:moveTo>
                <a:lnTo>
                  <a:pt x="81" y="122"/>
                </a:lnTo>
                <a:cubicBezTo>
                  <a:pt x="101" y="122"/>
                  <a:pt x="108" y="122"/>
                  <a:pt x="121" y="122"/>
                </a:cubicBezTo>
                <a:cubicBezTo>
                  <a:pt x="135" y="115"/>
                  <a:pt x="148" y="108"/>
                  <a:pt x="155" y="101"/>
                </a:cubicBezTo>
                <a:cubicBezTo>
                  <a:pt x="175" y="88"/>
                  <a:pt x="182" y="81"/>
                  <a:pt x="222" y="74"/>
                </a:cubicBezTo>
                <a:cubicBezTo>
                  <a:pt x="216" y="40"/>
                  <a:pt x="189" y="20"/>
                  <a:pt x="155" y="7"/>
                </a:cubicBezTo>
                <a:cubicBezTo>
                  <a:pt x="141" y="7"/>
                  <a:pt x="128" y="0"/>
                  <a:pt x="121" y="0"/>
                </a:cubicBezTo>
                <a:cubicBezTo>
                  <a:pt x="108" y="0"/>
                  <a:pt x="94" y="0"/>
                  <a:pt x="81" y="0"/>
                </a:cubicBezTo>
                <a:lnTo>
                  <a:pt x="74" y="0"/>
                </a:lnTo>
                <a:cubicBezTo>
                  <a:pt x="60" y="0"/>
                  <a:pt x="47" y="0"/>
                  <a:pt x="33" y="7"/>
                </a:cubicBezTo>
                <a:cubicBezTo>
                  <a:pt x="13" y="13"/>
                  <a:pt x="0" y="20"/>
                  <a:pt x="0" y="27"/>
                </a:cubicBezTo>
                <a:cubicBezTo>
                  <a:pt x="13" y="27"/>
                  <a:pt x="27" y="27"/>
                  <a:pt x="33" y="27"/>
                </a:cubicBezTo>
                <a:cubicBezTo>
                  <a:pt x="54" y="34"/>
                  <a:pt x="67" y="47"/>
                  <a:pt x="74" y="67"/>
                </a:cubicBezTo>
                <a:cubicBezTo>
                  <a:pt x="74" y="81"/>
                  <a:pt x="74" y="101"/>
                  <a:pt x="74" y="128"/>
                </a:cubicBezTo>
                <a:cubicBezTo>
                  <a:pt x="74" y="128"/>
                  <a:pt x="81" y="128"/>
                  <a:pt x="81" y="122"/>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64" name="Freeform 852"/>
          <p:cNvSpPr>
            <a:spLocks noChangeArrowheads="1"/>
          </p:cNvSpPr>
          <p:nvPr/>
        </p:nvSpPr>
        <p:spPr bwMode="auto">
          <a:xfrm>
            <a:off x="8057357" y="4607719"/>
            <a:ext cx="157956" cy="108744"/>
          </a:xfrm>
          <a:custGeom>
            <a:avLst/>
            <a:gdLst>
              <a:gd name="T0" fmla="*/ 70186 w 609"/>
              <a:gd name="T1" fmla="*/ 20809 h 419"/>
              <a:gd name="T2" fmla="*/ 42112 w 609"/>
              <a:gd name="T3" fmla="*/ 14046 h 419"/>
              <a:gd name="T4" fmla="*/ 10918 w 609"/>
              <a:gd name="T5" fmla="*/ 38497 h 419"/>
              <a:gd name="T6" fmla="*/ 10918 w 609"/>
              <a:gd name="T7" fmla="*/ 80636 h 419"/>
              <a:gd name="T8" fmla="*/ 56149 w 609"/>
              <a:gd name="T9" fmla="*/ 203410 h 419"/>
              <a:gd name="T10" fmla="*/ 70186 w 609"/>
              <a:gd name="T11" fmla="*/ 203410 h 419"/>
              <a:gd name="T12" fmla="*/ 87863 w 609"/>
              <a:gd name="T13" fmla="*/ 217456 h 419"/>
              <a:gd name="T14" fmla="*/ 109179 w 609"/>
              <a:gd name="T15" fmla="*/ 178959 h 419"/>
              <a:gd name="T16" fmla="*/ 133614 w 609"/>
              <a:gd name="T17" fmla="*/ 217456 h 419"/>
              <a:gd name="T18" fmla="*/ 147652 w 609"/>
              <a:gd name="T19" fmla="*/ 217456 h 419"/>
              <a:gd name="T20" fmla="*/ 175726 w 609"/>
              <a:gd name="T21" fmla="*/ 189363 h 419"/>
              <a:gd name="T22" fmla="*/ 179365 w 609"/>
              <a:gd name="T23" fmla="*/ 196647 h 419"/>
              <a:gd name="T24" fmla="*/ 200161 w 609"/>
              <a:gd name="T25" fmla="*/ 193005 h 419"/>
              <a:gd name="T26" fmla="*/ 217838 w 609"/>
              <a:gd name="T27" fmla="*/ 182600 h 419"/>
              <a:gd name="T28" fmla="*/ 242273 w 609"/>
              <a:gd name="T29" fmla="*/ 172196 h 419"/>
              <a:gd name="T30" fmla="*/ 263589 w 609"/>
              <a:gd name="T31" fmla="*/ 172196 h 419"/>
              <a:gd name="T32" fmla="*/ 263589 w 609"/>
              <a:gd name="T33" fmla="*/ 130057 h 419"/>
              <a:gd name="T34" fmla="*/ 259950 w 609"/>
              <a:gd name="T35" fmla="*/ 130057 h 419"/>
              <a:gd name="T36" fmla="*/ 224597 w 609"/>
              <a:gd name="T37" fmla="*/ 122774 h 419"/>
              <a:gd name="T38" fmla="*/ 263589 w 609"/>
              <a:gd name="T39" fmla="*/ 80636 h 419"/>
              <a:gd name="T40" fmla="*/ 273987 w 609"/>
              <a:gd name="T41" fmla="*/ 76994 h 419"/>
              <a:gd name="T42" fmla="*/ 294783 w 609"/>
              <a:gd name="T43" fmla="*/ 80636 h 419"/>
              <a:gd name="T44" fmla="*/ 270348 w 609"/>
              <a:gd name="T45" fmla="*/ 17688 h 419"/>
              <a:gd name="T46" fmla="*/ 242273 w 609"/>
              <a:gd name="T47" fmla="*/ 17688 h 419"/>
              <a:gd name="T48" fmla="*/ 242273 w 609"/>
              <a:gd name="T49" fmla="*/ 17688 h 419"/>
              <a:gd name="T50" fmla="*/ 242273 w 609"/>
              <a:gd name="T51" fmla="*/ 42139 h 419"/>
              <a:gd name="T52" fmla="*/ 175726 w 609"/>
              <a:gd name="T53" fmla="*/ 38497 h 419"/>
              <a:gd name="T54" fmla="*/ 137254 w 609"/>
              <a:gd name="T55" fmla="*/ 24451 h 419"/>
              <a:gd name="T56" fmla="*/ 112298 w 609"/>
              <a:gd name="T57" fmla="*/ 3642 h 419"/>
              <a:gd name="T58" fmla="*/ 87863 w 609"/>
              <a:gd name="T59" fmla="*/ 20809 h 419"/>
              <a:gd name="T60" fmla="*/ 137254 w 609"/>
              <a:gd name="T61" fmla="*/ 112369 h 419"/>
              <a:gd name="T62" fmla="*/ 158050 w 609"/>
              <a:gd name="T63" fmla="*/ 76994 h 419"/>
              <a:gd name="T64" fmla="*/ 221477 w 609"/>
              <a:gd name="T65" fmla="*/ 126416 h 419"/>
              <a:gd name="T66" fmla="*/ 224597 w 609"/>
              <a:gd name="T67" fmla="*/ 133179 h 419"/>
              <a:gd name="T68" fmla="*/ 224597 w 609"/>
              <a:gd name="T69" fmla="*/ 140462 h 419"/>
              <a:gd name="T70" fmla="*/ 228236 w 609"/>
              <a:gd name="T71" fmla="*/ 140462 h 419"/>
              <a:gd name="T72" fmla="*/ 186124 w 609"/>
              <a:gd name="T73" fmla="*/ 175317 h 419"/>
              <a:gd name="T74" fmla="*/ 175726 w 609"/>
              <a:gd name="T75" fmla="*/ 144103 h 419"/>
              <a:gd name="T76" fmla="*/ 137254 w 609"/>
              <a:gd name="T77" fmla="*/ 150866 h 419"/>
              <a:gd name="T78" fmla="*/ 137254 w 609"/>
              <a:gd name="T79" fmla="*/ 112369 h 419"/>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609" h="419">
                <a:moveTo>
                  <a:pt x="135" y="40"/>
                </a:moveTo>
                <a:lnTo>
                  <a:pt x="135" y="40"/>
                </a:lnTo>
                <a:cubicBezTo>
                  <a:pt x="122" y="34"/>
                  <a:pt x="108" y="27"/>
                  <a:pt x="81" y="27"/>
                </a:cubicBezTo>
                <a:cubicBezTo>
                  <a:pt x="75" y="27"/>
                  <a:pt x="68" y="27"/>
                  <a:pt x="54" y="27"/>
                </a:cubicBezTo>
                <a:cubicBezTo>
                  <a:pt x="54" y="47"/>
                  <a:pt x="48" y="74"/>
                  <a:pt x="21" y="74"/>
                </a:cubicBezTo>
                <a:cubicBezTo>
                  <a:pt x="14" y="74"/>
                  <a:pt x="14" y="74"/>
                  <a:pt x="7" y="74"/>
                </a:cubicBezTo>
                <a:cubicBezTo>
                  <a:pt x="0" y="108"/>
                  <a:pt x="7" y="128"/>
                  <a:pt x="21" y="155"/>
                </a:cubicBezTo>
                <a:cubicBezTo>
                  <a:pt x="34" y="182"/>
                  <a:pt x="61" y="209"/>
                  <a:pt x="81" y="229"/>
                </a:cubicBezTo>
                <a:cubicBezTo>
                  <a:pt x="122" y="263"/>
                  <a:pt x="149" y="304"/>
                  <a:pt x="108" y="391"/>
                </a:cubicBezTo>
                <a:cubicBezTo>
                  <a:pt x="135" y="391"/>
                  <a:pt x="135" y="391"/>
                  <a:pt x="135" y="391"/>
                </a:cubicBezTo>
                <a:cubicBezTo>
                  <a:pt x="156" y="391"/>
                  <a:pt x="156" y="391"/>
                  <a:pt x="156" y="391"/>
                </a:cubicBezTo>
                <a:cubicBezTo>
                  <a:pt x="156" y="405"/>
                  <a:pt x="156" y="418"/>
                  <a:pt x="169" y="418"/>
                </a:cubicBezTo>
                <a:cubicBezTo>
                  <a:pt x="169" y="418"/>
                  <a:pt x="176" y="418"/>
                  <a:pt x="183" y="418"/>
                </a:cubicBezTo>
                <a:cubicBezTo>
                  <a:pt x="183" y="391"/>
                  <a:pt x="176" y="351"/>
                  <a:pt x="210" y="344"/>
                </a:cubicBezTo>
                <a:cubicBezTo>
                  <a:pt x="210" y="351"/>
                  <a:pt x="216" y="351"/>
                  <a:pt x="216" y="358"/>
                </a:cubicBezTo>
                <a:cubicBezTo>
                  <a:pt x="230" y="378"/>
                  <a:pt x="223" y="412"/>
                  <a:pt x="257" y="418"/>
                </a:cubicBezTo>
                <a:lnTo>
                  <a:pt x="264" y="418"/>
                </a:lnTo>
                <a:cubicBezTo>
                  <a:pt x="270" y="418"/>
                  <a:pt x="277" y="418"/>
                  <a:pt x="284" y="418"/>
                </a:cubicBezTo>
                <a:cubicBezTo>
                  <a:pt x="291" y="418"/>
                  <a:pt x="297" y="412"/>
                  <a:pt x="304" y="412"/>
                </a:cubicBezTo>
                <a:cubicBezTo>
                  <a:pt x="311" y="391"/>
                  <a:pt x="318" y="371"/>
                  <a:pt x="338" y="364"/>
                </a:cubicBezTo>
                <a:lnTo>
                  <a:pt x="345" y="364"/>
                </a:lnTo>
                <a:cubicBezTo>
                  <a:pt x="345" y="371"/>
                  <a:pt x="345" y="371"/>
                  <a:pt x="345" y="378"/>
                </a:cubicBezTo>
                <a:cubicBezTo>
                  <a:pt x="351" y="378"/>
                  <a:pt x="351" y="378"/>
                  <a:pt x="358" y="371"/>
                </a:cubicBezTo>
                <a:cubicBezTo>
                  <a:pt x="365" y="385"/>
                  <a:pt x="378" y="391"/>
                  <a:pt x="385" y="371"/>
                </a:cubicBezTo>
                <a:cubicBezTo>
                  <a:pt x="378" y="371"/>
                  <a:pt x="378" y="364"/>
                  <a:pt x="378" y="364"/>
                </a:cubicBezTo>
                <a:cubicBezTo>
                  <a:pt x="392" y="364"/>
                  <a:pt x="405" y="358"/>
                  <a:pt x="419" y="351"/>
                </a:cubicBezTo>
                <a:cubicBezTo>
                  <a:pt x="419" y="351"/>
                  <a:pt x="426" y="351"/>
                  <a:pt x="432" y="351"/>
                </a:cubicBezTo>
                <a:cubicBezTo>
                  <a:pt x="446" y="351"/>
                  <a:pt x="459" y="344"/>
                  <a:pt x="466" y="331"/>
                </a:cubicBezTo>
                <a:cubicBezTo>
                  <a:pt x="473" y="324"/>
                  <a:pt x="480" y="310"/>
                  <a:pt x="493" y="304"/>
                </a:cubicBezTo>
                <a:cubicBezTo>
                  <a:pt x="493" y="317"/>
                  <a:pt x="493" y="324"/>
                  <a:pt x="507" y="331"/>
                </a:cubicBezTo>
                <a:lnTo>
                  <a:pt x="513" y="331"/>
                </a:lnTo>
                <a:cubicBezTo>
                  <a:pt x="527" y="297"/>
                  <a:pt x="520" y="270"/>
                  <a:pt x="507" y="250"/>
                </a:cubicBezTo>
                <a:lnTo>
                  <a:pt x="500" y="250"/>
                </a:lnTo>
                <a:cubicBezTo>
                  <a:pt x="493" y="236"/>
                  <a:pt x="480" y="229"/>
                  <a:pt x="466" y="229"/>
                </a:cubicBezTo>
                <a:cubicBezTo>
                  <a:pt x="453" y="223"/>
                  <a:pt x="439" y="229"/>
                  <a:pt x="432" y="236"/>
                </a:cubicBezTo>
                <a:cubicBezTo>
                  <a:pt x="432" y="209"/>
                  <a:pt x="446" y="189"/>
                  <a:pt x="466" y="182"/>
                </a:cubicBezTo>
                <a:cubicBezTo>
                  <a:pt x="480" y="169"/>
                  <a:pt x="493" y="162"/>
                  <a:pt x="507" y="155"/>
                </a:cubicBezTo>
                <a:cubicBezTo>
                  <a:pt x="513" y="155"/>
                  <a:pt x="520" y="155"/>
                  <a:pt x="520" y="148"/>
                </a:cubicBezTo>
                <a:cubicBezTo>
                  <a:pt x="527" y="148"/>
                  <a:pt x="527" y="148"/>
                  <a:pt x="527" y="148"/>
                </a:cubicBezTo>
                <a:cubicBezTo>
                  <a:pt x="534" y="148"/>
                  <a:pt x="534" y="148"/>
                  <a:pt x="534" y="148"/>
                </a:cubicBezTo>
                <a:cubicBezTo>
                  <a:pt x="540" y="155"/>
                  <a:pt x="554" y="155"/>
                  <a:pt x="567" y="155"/>
                </a:cubicBezTo>
                <a:cubicBezTo>
                  <a:pt x="608" y="115"/>
                  <a:pt x="581" y="61"/>
                  <a:pt x="534" y="40"/>
                </a:cubicBezTo>
                <a:cubicBezTo>
                  <a:pt x="527" y="40"/>
                  <a:pt x="527" y="34"/>
                  <a:pt x="520" y="34"/>
                </a:cubicBezTo>
                <a:cubicBezTo>
                  <a:pt x="520" y="34"/>
                  <a:pt x="513" y="34"/>
                  <a:pt x="507" y="34"/>
                </a:cubicBezTo>
                <a:cubicBezTo>
                  <a:pt x="493" y="27"/>
                  <a:pt x="480" y="27"/>
                  <a:pt x="466" y="34"/>
                </a:cubicBezTo>
                <a:cubicBezTo>
                  <a:pt x="473" y="47"/>
                  <a:pt x="473" y="67"/>
                  <a:pt x="480" y="81"/>
                </a:cubicBezTo>
                <a:cubicBezTo>
                  <a:pt x="473" y="81"/>
                  <a:pt x="473" y="81"/>
                  <a:pt x="466" y="81"/>
                </a:cubicBezTo>
                <a:cubicBezTo>
                  <a:pt x="453" y="81"/>
                  <a:pt x="439" y="81"/>
                  <a:pt x="432" y="81"/>
                </a:cubicBezTo>
                <a:cubicBezTo>
                  <a:pt x="399" y="81"/>
                  <a:pt x="365" y="81"/>
                  <a:pt x="338" y="74"/>
                </a:cubicBezTo>
                <a:cubicBezTo>
                  <a:pt x="324" y="74"/>
                  <a:pt x="311" y="67"/>
                  <a:pt x="304" y="67"/>
                </a:cubicBezTo>
                <a:cubicBezTo>
                  <a:pt x="291" y="61"/>
                  <a:pt x="277" y="54"/>
                  <a:pt x="264" y="47"/>
                </a:cubicBezTo>
                <a:lnTo>
                  <a:pt x="257" y="40"/>
                </a:lnTo>
                <a:cubicBezTo>
                  <a:pt x="243" y="34"/>
                  <a:pt x="230" y="20"/>
                  <a:pt x="216" y="7"/>
                </a:cubicBezTo>
                <a:lnTo>
                  <a:pt x="210" y="0"/>
                </a:lnTo>
                <a:cubicBezTo>
                  <a:pt x="196" y="20"/>
                  <a:pt x="183" y="34"/>
                  <a:pt x="169" y="40"/>
                </a:cubicBezTo>
                <a:cubicBezTo>
                  <a:pt x="162" y="40"/>
                  <a:pt x="149" y="40"/>
                  <a:pt x="135" y="40"/>
                </a:cubicBezTo>
                <a:close/>
                <a:moveTo>
                  <a:pt x="264" y="216"/>
                </a:moveTo>
                <a:lnTo>
                  <a:pt x="264" y="216"/>
                </a:lnTo>
                <a:cubicBezTo>
                  <a:pt x="277" y="182"/>
                  <a:pt x="291" y="162"/>
                  <a:pt x="304" y="148"/>
                </a:cubicBezTo>
                <a:cubicBezTo>
                  <a:pt x="311" y="142"/>
                  <a:pt x="324" y="135"/>
                  <a:pt x="338" y="142"/>
                </a:cubicBezTo>
                <a:cubicBezTo>
                  <a:pt x="372" y="148"/>
                  <a:pt x="412" y="196"/>
                  <a:pt x="426" y="243"/>
                </a:cubicBezTo>
                <a:cubicBezTo>
                  <a:pt x="426" y="243"/>
                  <a:pt x="419" y="250"/>
                  <a:pt x="419" y="256"/>
                </a:cubicBezTo>
                <a:cubicBezTo>
                  <a:pt x="419" y="256"/>
                  <a:pt x="426" y="256"/>
                  <a:pt x="432" y="256"/>
                </a:cubicBezTo>
                <a:cubicBezTo>
                  <a:pt x="432" y="263"/>
                  <a:pt x="432" y="263"/>
                  <a:pt x="432" y="270"/>
                </a:cubicBezTo>
                <a:cubicBezTo>
                  <a:pt x="432" y="263"/>
                  <a:pt x="432" y="263"/>
                  <a:pt x="432" y="256"/>
                </a:cubicBezTo>
                <a:cubicBezTo>
                  <a:pt x="439" y="263"/>
                  <a:pt x="439" y="263"/>
                  <a:pt x="439" y="270"/>
                </a:cubicBezTo>
                <a:cubicBezTo>
                  <a:pt x="439" y="277"/>
                  <a:pt x="432" y="283"/>
                  <a:pt x="432" y="283"/>
                </a:cubicBezTo>
                <a:cubicBezTo>
                  <a:pt x="412" y="304"/>
                  <a:pt x="378" y="310"/>
                  <a:pt x="358" y="337"/>
                </a:cubicBezTo>
                <a:cubicBezTo>
                  <a:pt x="358" y="324"/>
                  <a:pt x="358" y="310"/>
                  <a:pt x="358" y="297"/>
                </a:cubicBezTo>
                <a:cubicBezTo>
                  <a:pt x="351" y="283"/>
                  <a:pt x="345" y="277"/>
                  <a:pt x="338" y="277"/>
                </a:cubicBezTo>
                <a:cubicBezTo>
                  <a:pt x="324" y="270"/>
                  <a:pt x="311" y="277"/>
                  <a:pt x="304" y="283"/>
                </a:cubicBezTo>
                <a:cubicBezTo>
                  <a:pt x="291" y="297"/>
                  <a:pt x="277" y="297"/>
                  <a:pt x="264" y="290"/>
                </a:cubicBezTo>
                <a:cubicBezTo>
                  <a:pt x="264" y="283"/>
                  <a:pt x="257" y="277"/>
                  <a:pt x="257" y="270"/>
                </a:cubicBezTo>
                <a:cubicBezTo>
                  <a:pt x="257" y="250"/>
                  <a:pt x="264" y="229"/>
                  <a:pt x="264" y="216"/>
                </a:cubicBezTo>
                <a:close/>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65" name="Freeform 853"/>
          <p:cNvSpPr>
            <a:spLocks noChangeArrowheads="1"/>
          </p:cNvSpPr>
          <p:nvPr/>
        </p:nvSpPr>
        <p:spPr bwMode="auto">
          <a:xfrm>
            <a:off x="8166100" y="4711700"/>
            <a:ext cx="28575" cy="46038"/>
          </a:xfrm>
          <a:custGeom>
            <a:avLst/>
            <a:gdLst>
              <a:gd name="T0" fmla="*/ 3683 w 109"/>
              <a:gd name="T1" fmla="*/ 88129 h 176"/>
              <a:gd name="T2" fmla="*/ 3683 w 109"/>
              <a:gd name="T3" fmla="*/ 88129 h 176"/>
              <a:gd name="T4" fmla="*/ 6841 w 109"/>
              <a:gd name="T5" fmla="*/ 88129 h 176"/>
              <a:gd name="T6" fmla="*/ 24732 w 109"/>
              <a:gd name="T7" fmla="*/ 91258 h 176"/>
              <a:gd name="T8" fmla="*/ 46307 w 109"/>
              <a:gd name="T9" fmla="*/ 80828 h 176"/>
              <a:gd name="T10" fmla="*/ 53147 w 109"/>
              <a:gd name="T11" fmla="*/ 66748 h 176"/>
              <a:gd name="T12" fmla="*/ 53147 w 109"/>
              <a:gd name="T13" fmla="*/ 34939 h 176"/>
              <a:gd name="T14" fmla="*/ 46307 w 109"/>
              <a:gd name="T15" fmla="*/ 14080 h 176"/>
              <a:gd name="T16" fmla="*/ 24732 w 109"/>
              <a:gd name="T17" fmla="*/ 0 h 176"/>
              <a:gd name="T18" fmla="*/ 17891 w 109"/>
              <a:gd name="T19" fmla="*/ 0 h 176"/>
              <a:gd name="T20" fmla="*/ 6841 w 109"/>
              <a:gd name="T21" fmla="*/ 84478 h 176"/>
              <a:gd name="T22" fmla="*/ 3683 w 109"/>
              <a:gd name="T23" fmla="*/ 88129 h 17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09" h="176">
                <a:moveTo>
                  <a:pt x="7" y="169"/>
                </a:moveTo>
                <a:lnTo>
                  <a:pt x="7" y="169"/>
                </a:lnTo>
                <a:lnTo>
                  <a:pt x="13" y="169"/>
                </a:lnTo>
                <a:cubicBezTo>
                  <a:pt x="27" y="175"/>
                  <a:pt x="34" y="175"/>
                  <a:pt x="47" y="175"/>
                </a:cubicBezTo>
                <a:cubicBezTo>
                  <a:pt x="61" y="169"/>
                  <a:pt x="74" y="169"/>
                  <a:pt x="88" y="155"/>
                </a:cubicBezTo>
                <a:cubicBezTo>
                  <a:pt x="94" y="148"/>
                  <a:pt x="101" y="142"/>
                  <a:pt x="101" y="128"/>
                </a:cubicBezTo>
                <a:cubicBezTo>
                  <a:pt x="108" y="115"/>
                  <a:pt x="108" y="88"/>
                  <a:pt x="101" y="67"/>
                </a:cubicBezTo>
                <a:cubicBezTo>
                  <a:pt x="101" y="54"/>
                  <a:pt x="94" y="40"/>
                  <a:pt x="88" y="27"/>
                </a:cubicBezTo>
                <a:cubicBezTo>
                  <a:pt x="74" y="13"/>
                  <a:pt x="61" y="7"/>
                  <a:pt x="47" y="0"/>
                </a:cubicBezTo>
                <a:cubicBezTo>
                  <a:pt x="40" y="0"/>
                  <a:pt x="40" y="0"/>
                  <a:pt x="34" y="0"/>
                </a:cubicBezTo>
                <a:cubicBezTo>
                  <a:pt x="0" y="40"/>
                  <a:pt x="47" y="94"/>
                  <a:pt x="13" y="162"/>
                </a:cubicBezTo>
                <a:lnTo>
                  <a:pt x="7" y="169"/>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66" name="Freeform 854"/>
          <p:cNvSpPr>
            <a:spLocks noChangeArrowheads="1"/>
          </p:cNvSpPr>
          <p:nvPr/>
        </p:nvSpPr>
        <p:spPr bwMode="auto">
          <a:xfrm>
            <a:off x="8393113" y="4745038"/>
            <a:ext cx="33338" cy="28575"/>
          </a:xfrm>
          <a:custGeom>
            <a:avLst/>
            <a:gdLst>
              <a:gd name="T0" fmla="*/ 41778 w 129"/>
              <a:gd name="T1" fmla="*/ 3684 h 109"/>
              <a:gd name="T2" fmla="*/ 41778 w 129"/>
              <a:gd name="T3" fmla="*/ 3684 h 109"/>
              <a:gd name="T4" fmla="*/ 27852 w 129"/>
              <a:gd name="T5" fmla="*/ 0 h 109"/>
              <a:gd name="T6" fmla="*/ 24241 w 129"/>
              <a:gd name="T7" fmla="*/ 0 h 109"/>
              <a:gd name="T8" fmla="*/ 17536 w 129"/>
              <a:gd name="T9" fmla="*/ 17892 h 109"/>
              <a:gd name="T10" fmla="*/ 6705 w 129"/>
              <a:gd name="T11" fmla="*/ 35785 h 109"/>
              <a:gd name="T12" fmla="*/ 0 w 129"/>
              <a:gd name="T13" fmla="*/ 53677 h 109"/>
              <a:gd name="T14" fmla="*/ 6705 w 129"/>
              <a:gd name="T15" fmla="*/ 53677 h 109"/>
              <a:gd name="T16" fmla="*/ 17536 w 129"/>
              <a:gd name="T17" fmla="*/ 56835 h 109"/>
              <a:gd name="T18" fmla="*/ 27852 w 129"/>
              <a:gd name="T19" fmla="*/ 56835 h 109"/>
              <a:gd name="T20" fmla="*/ 41778 w 129"/>
              <a:gd name="T21" fmla="*/ 53677 h 109"/>
              <a:gd name="T22" fmla="*/ 41778 w 129"/>
              <a:gd name="T23" fmla="*/ 3684 h 10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29" h="109">
                <a:moveTo>
                  <a:pt x="81" y="7"/>
                </a:moveTo>
                <a:lnTo>
                  <a:pt x="81" y="7"/>
                </a:lnTo>
                <a:cubicBezTo>
                  <a:pt x="74" y="7"/>
                  <a:pt x="61" y="0"/>
                  <a:pt x="54" y="0"/>
                </a:cubicBezTo>
                <a:cubicBezTo>
                  <a:pt x="47" y="0"/>
                  <a:pt x="47" y="0"/>
                  <a:pt x="47" y="0"/>
                </a:cubicBezTo>
                <a:cubicBezTo>
                  <a:pt x="47" y="14"/>
                  <a:pt x="40" y="27"/>
                  <a:pt x="34" y="34"/>
                </a:cubicBezTo>
                <a:cubicBezTo>
                  <a:pt x="27" y="47"/>
                  <a:pt x="20" y="54"/>
                  <a:pt x="13" y="68"/>
                </a:cubicBezTo>
                <a:cubicBezTo>
                  <a:pt x="7" y="74"/>
                  <a:pt x="7" y="88"/>
                  <a:pt x="0" y="102"/>
                </a:cubicBezTo>
                <a:cubicBezTo>
                  <a:pt x="7" y="102"/>
                  <a:pt x="13" y="102"/>
                  <a:pt x="13" y="102"/>
                </a:cubicBezTo>
                <a:cubicBezTo>
                  <a:pt x="20" y="108"/>
                  <a:pt x="27" y="108"/>
                  <a:pt x="34" y="108"/>
                </a:cubicBezTo>
                <a:cubicBezTo>
                  <a:pt x="40" y="108"/>
                  <a:pt x="47" y="108"/>
                  <a:pt x="54" y="108"/>
                </a:cubicBezTo>
                <a:cubicBezTo>
                  <a:pt x="61" y="108"/>
                  <a:pt x="74" y="102"/>
                  <a:pt x="81" y="102"/>
                </a:cubicBezTo>
                <a:cubicBezTo>
                  <a:pt x="128" y="81"/>
                  <a:pt x="128" y="27"/>
                  <a:pt x="81" y="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70" name="Freeform 858"/>
          <p:cNvSpPr>
            <a:spLocks noChangeArrowheads="1"/>
          </p:cNvSpPr>
          <p:nvPr/>
        </p:nvSpPr>
        <p:spPr bwMode="auto">
          <a:xfrm>
            <a:off x="9459913" y="4741863"/>
            <a:ext cx="36513" cy="26194"/>
          </a:xfrm>
          <a:custGeom>
            <a:avLst/>
            <a:gdLst>
              <a:gd name="T0" fmla="*/ 52221 w 142"/>
              <a:gd name="T1" fmla="*/ 3104 h 102"/>
              <a:gd name="T2" fmla="*/ 52221 w 142"/>
              <a:gd name="T3" fmla="*/ 3104 h 102"/>
              <a:gd name="T4" fmla="*/ 24301 w 142"/>
              <a:gd name="T5" fmla="*/ 0 h 102"/>
              <a:gd name="T6" fmla="*/ 17062 w 142"/>
              <a:gd name="T7" fmla="*/ 0 h 102"/>
              <a:gd name="T8" fmla="*/ 3102 w 142"/>
              <a:gd name="T9" fmla="*/ 0 h 102"/>
              <a:gd name="T10" fmla="*/ 17062 w 142"/>
              <a:gd name="T11" fmla="*/ 34665 h 102"/>
              <a:gd name="T12" fmla="*/ 24301 w 142"/>
              <a:gd name="T13" fmla="*/ 34665 h 102"/>
              <a:gd name="T14" fmla="*/ 52221 w 142"/>
              <a:gd name="T15" fmla="*/ 41909 h 102"/>
              <a:gd name="T16" fmla="*/ 66181 w 142"/>
              <a:gd name="T17" fmla="*/ 52257 h 102"/>
              <a:gd name="T18" fmla="*/ 52221 w 142"/>
              <a:gd name="T19" fmla="*/ 3104 h 10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2" h="102">
                <a:moveTo>
                  <a:pt x="101" y="6"/>
                </a:moveTo>
                <a:lnTo>
                  <a:pt x="101" y="6"/>
                </a:lnTo>
                <a:cubicBezTo>
                  <a:pt x="87" y="0"/>
                  <a:pt x="67" y="0"/>
                  <a:pt x="47" y="0"/>
                </a:cubicBezTo>
                <a:cubicBezTo>
                  <a:pt x="40" y="0"/>
                  <a:pt x="33" y="0"/>
                  <a:pt x="33" y="0"/>
                </a:cubicBezTo>
                <a:cubicBezTo>
                  <a:pt x="20" y="0"/>
                  <a:pt x="13" y="0"/>
                  <a:pt x="6" y="0"/>
                </a:cubicBezTo>
                <a:cubicBezTo>
                  <a:pt x="0" y="40"/>
                  <a:pt x="13" y="54"/>
                  <a:pt x="33" y="67"/>
                </a:cubicBezTo>
                <a:cubicBezTo>
                  <a:pt x="33" y="67"/>
                  <a:pt x="40" y="67"/>
                  <a:pt x="47" y="67"/>
                </a:cubicBezTo>
                <a:cubicBezTo>
                  <a:pt x="60" y="74"/>
                  <a:pt x="81" y="81"/>
                  <a:pt x="101" y="81"/>
                </a:cubicBezTo>
                <a:cubicBezTo>
                  <a:pt x="108" y="87"/>
                  <a:pt x="121" y="94"/>
                  <a:pt x="128" y="101"/>
                </a:cubicBezTo>
                <a:cubicBezTo>
                  <a:pt x="141" y="47"/>
                  <a:pt x="128" y="20"/>
                  <a:pt x="101" y="6"/>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72" name="Freeform 860"/>
          <p:cNvSpPr>
            <a:spLocks noChangeArrowheads="1"/>
          </p:cNvSpPr>
          <p:nvPr/>
        </p:nvSpPr>
        <p:spPr bwMode="auto">
          <a:xfrm>
            <a:off x="9369425" y="4806157"/>
            <a:ext cx="52388" cy="118269"/>
          </a:xfrm>
          <a:custGeom>
            <a:avLst/>
            <a:gdLst>
              <a:gd name="T0" fmla="*/ 94621 w 203"/>
              <a:gd name="T1" fmla="*/ 105385 h 453"/>
              <a:gd name="T2" fmla="*/ 94621 w 203"/>
              <a:gd name="T3" fmla="*/ 105385 h 453"/>
              <a:gd name="T4" fmla="*/ 87343 w 203"/>
              <a:gd name="T5" fmla="*/ 105385 h 453"/>
              <a:gd name="T6" fmla="*/ 66547 w 203"/>
              <a:gd name="T7" fmla="*/ 105385 h 453"/>
              <a:gd name="T8" fmla="*/ 52510 w 203"/>
              <a:gd name="T9" fmla="*/ 84516 h 453"/>
              <a:gd name="T10" fmla="*/ 45231 w 203"/>
              <a:gd name="T11" fmla="*/ 80864 h 453"/>
              <a:gd name="T12" fmla="*/ 52510 w 203"/>
              <a:gd name="T13" fmla="*/ 80864 h 453"/>
              <a:gd name="T14" fmla="*/ 87343 w 203"/>
              <a:gd name="T15" fmla="*/ 52692 h 453"/>
              <a:gd name="T16" fmla="*/ 94621 w 203"/>
              <a:gd name="T17" fmla="*/ 28172 h 453"/>
              <a:gd name="T18" fmla="*/ 87343 w 203"/>
              <a:gd name="T19" fmla="*/ 24520 h 453"/>
              <a:gd name="T20" fmla="*/ 80584 w 203"/>
              <a:gd name="T21" fmla="*/ 3652 h 453"/>
              <a:gd name="T22" fmla="*/ 52510 w 203"/>
              <a:gd name="T23" fmla="*/ 3652 h 453"/>
              <a:gd name="T24" fmla="*/ 31194 w 203"/>
              <a:gd name="T25" fmla="*/ 14086 h 453"/>
              <a:gd name="T26" fmla="*/ 17157 w 203"/>
              <a:gd name="T27" fmla="*/ 17738 h 453"/>
              <a:gd name="T28" fmla="*/ 10398 w 203"/>
              <a:gd name="T29" fmla="*/ 17738 h 453"/>
              <a:gd name="T30" fmla="*/ 6759 w 203"/>
              <a:gd name="T31" fmla="*/ 17738 h 453"/>
              <a:gd name="T32" fmla="*/ 6759 w 203"/>
              <a:gd name="T33" fmla="*/ 14086 h 453"/>
              <a:gd name="T34" fmla="*/ 3119 w 203"/>
              <a:gd name="T35" fmla="*/ 14086 h 453"/>
              <a:gd name="T36" fmla="*/ 3119 w 203"/>
              <a:gd name="T37" fmla="*/ 14086 h 453"/>
              <a:gd name="T38" fmla="*/ 3119 w 203"/>
              <a:gd name="T39" fmla="*/ 42258 h 453"/>
              <a:gd name="T40" fmla="*/ 6759 w 203"/>
              <a:gd name="T41" fmla="*/ 45910 h 453"/>
              <a:gd name="T42" fmla="*/ 6759 w 203"/>
              <a:gd name="T43" fmla="*/ 52692 h 453"/>
              <a:gd name="T44" fmla="*/ 10398 w 203"/>
              <a:gd name="T45" fmla="*/ 59996 h 453"/>
              <a:gd name="T46" fmla="*/ 17157 w 203"/>
              <a:gd name="T47" fmla="*/ 70430 h 453"/>
              <a:gd name="T48" fmla="*/ 31194 w 203"/>
              <a:gd name="T49" fmla="*/ 77213 h 453"/>
              <a:gd name="T50" fmla="*/ 42112 w 203"/>
              <a:gd name="T51" fmla="*/ 80864 h 453"/>
              <a:gd name="T52" fmla="*/ 31194 w 203"/>
              <a:gd name="T53" fmla="*/ 94951 h 453"/>
              <a:gd name="T54" fmla="*/ 17157 w 203"/>
              <a:gd name="T55" fmla="*/ 94951 h 453"/>
              <a:gd name="T56" fmla="*/ 10398 w 203"/>
              <a:gd name="T57" fmla="*/ 94951 h 453"/>
              <a:gd name="T58" fmla="*/ 6759 w 203"/>
              <a:gd name="T59" fmla="*/ 94951 h 453"/>
              <a:gd name="T60" fmla="*/ 6759 w 203"/>
              <a:gd name="T61" fmla="*/ 94951 h 453"/>
              <a:gd name="T62" fmla="*/ 3119 w 203"/>
              <a:gd name="T63" fmla="*/ 94951 h 453"/>
              <a:gd name="T64" fmla="*/ 3119 w 203"/>
              <a:gd name="T65" fmla="*/ 94951 h 453"/>
              <a:gd name="T66" fmla="*/ 3119 w 203"/>
              <a:gd name="T67" fmla="*/ 116341 h 453"/>
              <a:gd name="T68" fmla="*/ 6759 w 203"/>
              <a:gd name="T69" fmla="*/ 123123 h 453"/>
              <a:gd name="T70" fmla="*/ 6759 w 203"/>
              <a:gd name="T71" fmla="*/ 133557 h 453"/>
              <a:gd name="T72" fmla="*/ 10398 w 203"/>
              <a:gd name="T73" fmla="*/ 140861 h 453"/>
              <a:gd name="T74" fmla="*/ 17157 w 203"/>
              <a:gd name="T75" fmla="*/ 151295 h 453"/>
              <a:gd name="T76" fmla="*/ 31194 w 203"/>
              <a:gd name="T77" fmla="*/ 158599 h 453"/>
              <a:gd name="T78" fmla="*/ 42112 w 203"/>
              <a:gd name="T79" fmla="*/ 158599 h 453"/>
              <a:gd name="T80" fmla="*/ 31194 w 203"/>
              <a:gd name="T81" fmla="*/ 189901 h 453"/>
              <a:gd name="T82" fmla="*/ 28074 w 203"/>
              <a:gd name="T83" fmla="*/ 232159 h 453"/>
              <a:gd name="T84" fmla="*/ 31194 w 203"/>
              <a:gd name="T85" fmla="*/ 235811 h 453"/>
              <a:gd name="T86" fmla="*/ 52510 w 203"/>
              <a:gd name="T87" fmla="*/ 232159 h 453"/>
              <a:gd name="T88" fmla="*/ 87343 w 203"/>
              <a:gd name="T89" fmla="*/ 218073 h 453"/>
              <a:gd name="T90" fmla="*/ 101380 w 203"/>
              <a:gd name="T91" fmla="*/ 218073 h 453"/>
              <a:gd name="T92" fmla="*/ 105019 w 203"/>
              <a:gd name="T93" fmla="*/ 221725 h 453"/>
              <a:gd name="T94" fmla="*/ 101380 w 203"/>
              <a:gd name="T95" fmla="*/ 193553 h 453"/>
              <a:gd name="T96" fmla="*/ 94621 w 203"/>
              <a:gd name="T97" fmla="*/ 105385 h 45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203" h="453">
                <a:moveTo>
                  <a:pt x="182" y="202"/>
                </a:moveTo>
                <a:lnTo>
                  <a:pt x="182" y="202"/>
                </a:lnTo>
                <a:cubicBezTo>
                  <a:pt x="175" y="202"/>
                  <a:pt x="168" y="202"/>
                  <a:pt x="168" y="202"/>
                </a:cubicBezTo>
                <a:cubicBezTo>
                  <a:pt x="155" y="196"/>
                  <a:pt x="141" y="196"/>
                  <a:pt x="128" y="202"/>
                </a:cubicBezTo>
                <a:cubicBezTo>
                  <a:pt x="128" y="182"/>
                  <a:pt x="114" y="169"/>
                  <a:pt x="101" y="162"/>
                </a:cubicBezTo>
                <a:cubicBezTo>
                  <a:pt x="94" y="162"/>
                  <a:pt x="87" y="155"/>
                  <a:pt x="87" y="155"/>
                </a:cubicBezTo>
                <a:cubicBezTo>
                  <a:pt x="87" y="155"/>
                  <a:pt x="94" y="155"/>
                  <a:pt x="101" y="155"/>
                </a:cubicBezTo>
                <a:cubicBezTo>
                  <a:pt x="128" y="155"/>
                  <a:pt x="148" y="135"/>
                  <a:pt x="168" y="101"/>
                </a:cubicBezTo>
                <a:cubicBezTo>
                  <a:pt x="175" y="88"/>
                  <a:pt x="175" y="74"/>
                  <a:pt x="182" y="54"/>
                </a:cubicBezTo>
                <a:cubicBezTo>
                  <a:pt x="175" y="54"/>
                  <a:pt x="168" y="47"/>
                  <a:pt x="168" y="47"/>
                </a:cubicBezTo>
                <a:cubicBezTo>
                  <a:pt x="155" y="40"/>
                  <a:pt x="148" y="27"/>
                  <a:pt x="155" y="7"/>
                </a:cubicBezTo>
                <a:cubicBezTo>
                  <a:pt x="128" y="0"/>
                  <a:pt x="114" y="0"/>
                  <a:pt x="101" y="7"/>
                </a:cubicBezTo>
                <a:cubicBezTo>
                  <a:pt x="87" y="13"/>
                  <a:pt x="74" y="20"/>
                  <a:pt x="60" y="27"/>
                </a:cubicBezTo>
                <a:cubicBezTo>
                  <a:pt x="54" y="27"/>
                  <a:pt x="47" y="34"/>
                  <a:pt x="33" y="34"/>
                </a:cubicBezTo>
                <a:cubicBezTo>
                  <a:pt x="33" y="34"/>
                  <a:pt x="27" y="34"/>
                  <a:pt x="20" y="34"/>
                </a:cubicBezTo>
                <a:cubicBezTo>
                  <a:pt x="20" y="34"/>
                  <a:pt x="20" y="34"/>
                  <a:pt x="13" y="34"/>
                </a:cubicBezTo>
                <a:cubicBezTo>
                  <a:pt x="13" y="34"/>
                  <a:pt x="13" y="34"/>
                  <a:pt x="13" y="27"/>
                </a:cubicBezTo>
                <a:cubicBezTo>
                  <a:pt x="6" y="27"/>
                  <a:pt x="6" y="27"/>
                  <a:pt x="6" y="27"/>
                </a:cubicBezTo>
                <a:cubicBezTo>
                  <a:pt x="0" y="47"/>
                  <a:pt x="6" y="67"/>
                  <a:pt x="6" y="81"/>
                </a:cubicBezTo>
                <a:lnTo>
                  <a:pt x="13" y="88"/>
                </a:lnTo>
                <a:cubicBezTo>
                  <a:pt x="13" y="94"/>
                  <a:pt x="13" y="94"/>
                  <a:pt x="13" y="101"/>
                </a:cubicBezTo>
                <a:cubicBezTo>
                  <a:pt x="20" y="108"/>
                  <a:pt x="20" y="108"/>
                  <a:pt x="20" y="115"/>
                </a:cubicBezTo>
                <a:cubicBezTo>
                  <a:pt x="27" y="121"/>
                  <a:pt x="27" y="128"/>
                  <a:pt x="33" y="135"/>
                </a:cubicBezTo>
                <a:cubicBezTo>
                  <a:pt x="40" y="142"/>
                  <a:pt x="54" y="148"/>
                  <a:pt x="60" y="148"/>
                </a:cubicBezTo>
                <a:cubicBezTo>
                  <a:pt x="67" y="155"/>
                  <a:pt x="74" y="155"/>
                  <a:pt x="81" y="155"/>
                </a:cubicBezTo>
                <a:cubicBezTo>
                  <a:pt x="81" y="169"/>
                  <a:pt x="74" y="175"/>
                  <a:pt x="60" y="182"/>
                </a:cubicBezTo>
                <a:cubicBezTo>
                  <a:pt x="54" y="182"/>
                  <a:pt x="47" y="182"/>
                  <a:pt x="33" y="182"/>
                </a:cubicBezTo>
                <a:cubicBezTo>
                  <a:pt x="33" y="182"/>
                  <a:pt x="27" y="182"/>
                  <a:pt x="20" y="182"/>
                </a:cubicBezTo>
                <a:cubicBezTo>
                  <a:pt x="13" y="182"/>
                  <a:pt x="13" y="182"/>
                  <a:pt x="13" y="182"/>
                </a:cubicBezTo>
                <a:cubicBezTo>
                  <a:pt x="6" y="182"/>
                  <a:pt x="6" y="182"/>
                  <a:pt x="6" y="182"/>
                </a:cubicBezTo>
                <a:cubicBezTo>
                  <a:pt x="6" y="196"/>
                  <a:pt x="6" y="209"/>
                  <a:pt x="6" y="223"/>
                </a:cubicBezTo>
                <a:cubicBezTo>
                  <a:pt x="6" y="229"/>
                  <a:pt x="6" y="236"/>
                  <a:pt x="13" y="236"/>
                </a:cubicBezTo>
                <a:cubicBezTo>
                  <a:pt x="13" y="243"/>
                  <a:pt x="13" y="250"/>
                  <a:pt x="13" y="256"/>
                </a:cubicBezTo>
                <a:cubicBezTo>
                  <a:pt x="20" y="263"/>
                  <a:pt x="20" y="263"/>
                  <a:pt x="20" y="270"/>
                </a:cubicBezTo>
                <a:cubicBezTo>
                  <a:pt x="27" y="277"/>
                  <a:pt x="27" y="283"/>
                  <a:pt x="33" y="290"/>
                </a:cubicBezTo>
                <a:cubicBezTo>
                  <a:pt x="40" y="297"/>
                  <a:pt x="54" y="297"/>
                  <a:pt x="60" y="304"/>
                </a:cubicBezTo>
                <a:cubicBezTo>
                  <a:pt x="67" y="304"/>
                  <a:pt x="74" y="304"/>
                  <a:pt x="81" y="304"/>
                </a:cubicBezTo>
                <a:cubicBezTo>
                  <a:pt x="74" y="324"/>
                  <a:pt x="67" y="331"/>
                  <a:pt x="60" y="364"/>
                </a:cubicBezTo>
                <a:cubicBezTo>
                  <a:pt x="54" y="378"/>
                  <a:pt x="54" y="405"/>
                  <a:pt x="54" y="445"/>
                </a:cubicBezTo>
                <a:cubicBezTo>
                  <a:pt x="54" y="445"/>
                  <a:pt x="60" y="445"/>
                  <a:pt x="60" y="452"/>
                </a:cubicBezTo>
                <a:cubicBezTo>
                  <a:pt x="74" y="452"/>
                  <a:pt x="87" y="452"/>
                  <a:pt x="101" y="445"/>
                </a:cubicBezTo>
                <a:cubicBezTo>
                  <a:pt x="121" y="439"/>
                  <a:pt x="135" y="425"/>
                  <a:pt x="168" y="418"/>
                </a:cubicBezTo>
                <a:cubicBezTo>
                  <a:pt x="175" y="418"/>
                  <a:pt x="182" y="418"/>
                  <a:pt x="195" y="418"/>
                </a:cubicBezTo>
                <a:cubicBezTo>
                  <a:pt x="202" y="418"/>
                  <a:pt x="202" y="425"/>
                  <a:pt x="202" y="425"/>
                </a:cubicBezTo>
                <a:cubicBezTo>
                  <a:pt x="202" y="405"/>
                  <a:pt x="202" y="391"/>
                  <a:pt x="195" y="371"/>
                </a:cubicBezTo>
                <a:cubicBezTo>
                  <a:pt x="189" y="297"/>
                  <a:pt x="189" y="250"/>
                  <a:pt x="182" y="202"/>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75" name="Freeform 863"/>
          <p:cNvSpPr>
            <a:spLocks noChangeArrowheads="1"/>
          </p:cNvSpPr>
          <p:nvPr/>
        </p:nvSpPr>
        <p:spPr bwMode="auto">
          <a:xfrm>
            <a:off x="9052719" y="4749800"/>
            <a:ext cx="118269" cy="147638"/>
          </a:xfrm>
          <a:custGeom>
            <a:avLst/>
            <a:gdLst>
              <a:gd name="T0" fmla="*/ 6767 w 454"/>
              <a:gd name="T1" fmla="*/ 253258 h 568"/>
              <a:gd name="T2" fmla="*/ 6767 w 454"/>
              <a:gd name="T3" fmla="*/ 256906 h 568"/>
              <a:gd name="T4" fmla="*/ 63504 w 454"/>
              <a:gd name="T5" fmla="*/ 285046 h 568"/>
              <a:gd name="T6" fmla="*/ 63504 w 454"/>
              <a:gd name="T7" fmla="*/ 263680 h 568"/>
              <a:gd name="T8" fmla="*/ 63504 w 454"/>
              <a:gd name="T9" fmla="*/ 235541 h 568"/>
              <a:gd name="T10" fmla="*/ 94735 w 454"/>
              <a:gd name="T11" fmla="*/ 225118 h 568"/>
              <a:gd name="T12" fmla="*/ 119720 w 454"/>
              <a:gd name="T13" fmla="*/ 207401 h 568"/>
              <a:gd name="T14" fmla="*/ 126487 w 454"/>
              <a:gd name="T15" fmla="*/ 147473 h 568"/>
              <a:gd name="T16" fmla="*/ 126487 w 454"/>
              <a:gd name="T17" fmla="*/ 116207 h 568"/>
              <a:gd name="T18" fmla="*/ 122843 w 454"/>
              <a:gd name="T19" fmla="*/ 73997 h 568"/>
              <a:gd name="T20" fmla="*/ 140541 w 454"/>
              <a:gd name="T21" fmla="*/ 73997 h 568"/>
              <a:gd name="T22" fmla="*/ 165526 w 454"/>
              <a:gd name="T23" fmla="*/ 73997 h 568"/>
              <a:gd name="T24" fmla="*/ 189991 w 454"/>
              <a:gd name="T25" fmla="*/ 94842 h 568"/>
              <a:gd name="T26" fmla="*/ 204045 w 454"/>
              <a:gd name="T27" fmla="*/ 98489 h 568"/>
              <a:gd name="T28" fmla="*/ 235796 w 454"/>
              <a:gd name="T29" fmla="*/ 105264 h 568"/>
              <a:gd name="T30" fmla="*/ 218099 w 454"/>
              <a:gd name="T31" fmla="*/ 70349 h 568"/>
              <a:gd name="T32" fmla="*/ 196757 w 454"/>
              <a:gd name="T33" fmla="*/ 70349 h 568"/>
              <a:gd name="T34" fmla="*/ 204045 w 454"/>
              <a:gd name="T35" fmla="*/ 66702 h 568"/>
              <a:gd name="T36" fmla="*/ 221742 w 454"/>
              <a:gd name="T37" fmla="*/ 66702 h 568"/>
              <a:gd name="T38" fmla="*/ 218099 w 454"/>
              <a:gd name="T39" fmla="*/ 14070 h 568"/>
              <a:gd name="T40" fmla="*/ 204045 w 454"/>
              <a:gd name="T41" fmla="*/ 3127 h 568"/>
              <a:gd name="T42" fmla="*/ 189991 w 454"/>
              <a:gd name="T43" fmla="*/ 0 h 568"/>
              <a:gd name="T44" fmla="*/ 182703 w 454"/>
              <a:gd name="T45" fmla="*/ 24492 h 568"/>
              <a:gd name="T46" fmla="*/ 165526 w 454"/>
              <a:gd name="T47" fmla="*/ 34914 h 568"/>
              <a:gd name="T48" fmla="*/ 126487 w 454"/>
              <a:gd name="T49" fmla="*/ 42210 h 568"/>
              <a:gd name="T50" fmla="*/ 105666 w 454"/>
              <a:gd name="T51" fmla="*/ 28140 h 568"/>
              <a:gd name="T52" fmla="*/ 98379 w 454"/>
              <a:gd name="T53" fmla="*/ 31266 h 568"/>
              <a:gd name="T54" fmla="*/ 91612 w 454"/>
              <a:gd name="T55" fmla="*/ 28140 h 568"/>
              <a:gd name="T56" fmla="*/ 87968 w 454"/>
              <a:gd name="T57" fmla="*/ 17197 h 568"/>
              <a:gd name="T58" fmla="*/ 63504 w 454"/>
              <a:gd name="T59" fmla="*/ 14070 h 568"/>
              <a:gd name="T60" fmla="*/ 42162 w 454"/>
              <a:gd name="T61" fmla="*/ 14070 h 568"/>
              <a:gd name="T62" fmla="*/ 63504 w 454"/>
              <a:gd name="T63" fmla="*/ 28140 h 568"/>
              <a:gd name="T64" fmla="*/ 45806 w 454"/>
              <a:gd name="T65" fmla="*/ 48984 h 568"/>
              <a:gd name="T66" fmla="*/ 45806 w 454"/>
              <a:gd name="T67" fmla="*/ 63054 h 568"/>
              <a:gd name="T68" fmla="*/ 63504 w 454"/>
              <a:gd name="T69" fmla="*/ 77124 h 568"/>
              <a:gd name="T70" fmla="*/ 73914 w 454"/>
              <a:gd name="T71" fmla="*/ 66702 h 568"/>
              <a:gd name="T72" fmla="*/ 77558 w 454"/>
              <a:gd name="T73" fmla="*/ 84419 h 568"/>
              <a:gd name="T74" fmla="*/ 63504 w 454"/>
              <a:gd name="T75" fmla="*/ 137051 h 568"/>
              <a:gd name="T76" fmla="*/ 63504 w 454"/>
              <a:gd name="T77" fmla="*/ 147473 h 568"/>
              <a:gd name="T78" fmla="*/ 63504 w 454"/>
              <a:gd name="T79" fmla="*/ 158417 h 568"/>
              <a:gd name="T80" fmla="*/ 42162 w 454"/>
              <a:gd name="T81" fmla="*/ 144347 h 568"/>
              <a:gd name="T82" fmla="*/ 38519 w 454"/>
              <a:gd name="T83" fmla="*/ 154769 h 568"/>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454" h="568">
                <a:moveTo>
                  <a:pt x="13" y="486"/>
                </a:moveTo>
                <a:lnTo>
                  <a:pt x="13" y="486"/>
                </a:lnTo>
                <a:cubicBezTo>
                  <a:pt x="7" y="486"/>
                  <a:pt x="7" y="493"/>
                  <a:pt x="0" y="493"/>
                </a:cubicBezTo>
                <a:cubicBezTo>
                  <a:pt x="7" y="493"/>
                  <a:pt x="7" y="493"/>
                  <a:pt x="13" y="493"/>
                </a:cubicBezTo>
                <a:cubicBezTo>
                  <a:pt x="47" y="499"/>
                  <a:pt x="67" y="513"/>
                  <a:pt x="88" y="526"/>
                </a:cubicBezTo>
                <a:cubicBezTo>
                  <a:pt x="101" y="533"/>
                  <a:pt x="108" y="540"/>
                  <a:pt x="122" y="547"/>
                </a:cubicBezTo>
                <a:cubicBezTo>
                  <a:pt x="128" y="560"/>
                  <a:pt x="142" y="567"/>
                  <a:pt x="149" y="567"/>
                </a:cubicBezTo>
                <a:cubicBezTo>
                  <a:pt x="135" y="547"/>
                  <a:pt x="122" y="526"/>
                  <a:pt x="122" y="506"/>
                </a:cubicBezTo>
                <a:cubicBezTo>
                  <a:pt x="115" y="486"/>
                  <a:pt x="115" y="466"/>
                  <a:pt x="115" y="452"/>
                </a:cubicBezTo>
                <a:cubicBezTo>
                  <a:pt x="115" y="452"/>
                  <a:pt x="115" y="452"/>
                  <a:pt x="122" y="452"/>
                </a:cubicBezTo>
                <a:cubicBezTo>
                  <a:pt x="135" y="452"/>
                  <a:pt x="155" y="445"/>
                  <a:pt x="169" y="439"/>
                </a:cubicBezTo>
                <a:cubicBezTo>
                  <a:pt x="169" y="439"/>
                  <a:pt x="176" y="432"/>
                  <a:pt x="182" y="432"/>
                </a:cubicBezTo>
                <a:cubicBezTo>
                  <a:pt x="182" y="425"/>
                  <a:pt x="189" y="425"/>
                  <a:pt x="189" y="425"/>
                </a:cubicBezTo>
                <a:cubicBezTo>
                  <a:pt x="203" y="412"/>
                  <a:pt x="216" y="405"/>
                  <a:pt x="230" y="398"/>
                </a:cubicBezTo>
                <a:cubicBezTo>
                  <a:pt x="230" y="358"/>
                  <a:pt x="223" y="324"/>
                  <a:pt x="203" y="290"/>
                </a:cubicBezTo>
                <a:cubicBezTo>
                  <a:pt x="216" y="290"/>
                  <a:pt x="223" y="290"/>
                  <a:pt x="243" y="283"/>
                </a:cubicBezTo>
                <a:cubicBezTo>
                  <a:pt x="250" y="283"/>
                  <a:pt x="250" y="283"/>
                  <a:pt x="250" y="283"/>
                </a:cubicBezTo>
                <a:cubicBezTo>
                  <a:pt x="250" y="263"/>
                  <a:pt x="250" y="243"/>
                  <a:pt x="243" y="223"/>
                </a:cubicBezTo>
                <a:cubicBezTo>
                  <a:pt x="236" y="216"/>
                  <a:pt x="236" y="209"/>
                  <a:pt x="230" y="202"/>
                </a:cubicBezTo>
                <a:cubicBezTo>
                  <a:pt x="236" y="175"/>
                  <a:pt x="236" y="162"/>
                  <a:pt x="236" y="142"/>
                </a:cubicBezTo>
                <a:cubicBezTo>
                  <a:pt x="243" y="142"/>
                  <a:pt x="243" y="142"/>
                  <a:pt x="243" y="142"/>
                </a:cubicBezTo>
                <a:cubicBezTo>
                  <a:pt x="250" y="142"/>
                  <a:pt x="263" y="142"/>
                  <a:pt x="270" y="142"/>
                </a:cubicBezTo>
                <a:cubicBezTo>
                  <a:pt x="290" y="142"/>
                  <a:pt x="304" y="142"/>
                  <a:pt x="318" y="142"/>
                </a:cubicBezTo>
                <a:cubicBezTo>
                  <a:pt x="324" y="155"/>
                  <a:pt x="338" y="162"/>
                  <a:pt x="351" y="175"/>
                </a:cubicBezTo>
                <a:cubicBezTo>
                  <a:pt x="358" y="175"/>
                  <a:pt x="365" y="175"/>
                  <a:pt x="365" y="182"/>
                </a:cubicBezTo>
                <a:cubicBezTo>
                  <a:pt x="372" y="182"/>
                  <a:pt x="378" y="182"/>
                  <a:pt x="378" y="182"/>
                </a:cubicBezTo>
                <a:cubicBezTo>
                  <a:pt x="385" y="189"/>
                  <a:pt x="385" y="189"/>
                  <a:pt x="392" y="189"/>
                </a:cubicBezTo>
                <a:cubicBezTo>
                  <a:pt x="399" y="196"/>
                  <a:pt x="405" y="196"/>
                  <a:pt x="419" y="202"/>
                </a:cubicBezTo>
                <a:cubicBezTo>
                  <a:pt x="432" y="202"/>
                  <a:pt x="446" y="202"/>
                  <a:pt x="453" y="202"/>
                </a:cubicBezTo>
                <a:cubicBezTo>
                  <a:pt x="453" y="128"/>
                  <a:pt x="453" y="128"/>
                  <a:pt x="453" y="128"/>
                </a:cubicBezTo>
                <a:cubicBezTo>
                  <a:pt x="439" y="128"/>
                  <a:pt x="426" y="135"/>
                  <a:pt x="419" y="135"/>
                </a:cubicBezTo>
                <a:cubicBezTo>
                  <a:pt x="405" y="142"/>
                  <a:pt x="392" y="142"/>
                  <a:pt x="392" y="142"/>
                </a:cubicBezTo>
                <a:cubicBezTo>
                  <a:pt x="385" y="142"/>
                  <a:pt x="385" y="142"/>
                  <a:pt x="378" y="135"/>
                </a:cubicBezTo>
                <a:cubicBezTo>
                  <a:pt x="385" y="135"/>
                  <a:pt x="385" y="135"/>
                  <a:pt x="392" y="128"/>
                </a:cubicBezTo>
                <a:cubicBezTo>
                  <a:pt x="399" y="121"/>
                  <a:pt x="405" y="121"/>
                  <a:pt x="419" y="128"/>
                </a:cubicBezTo>
                <a:lnTo>
                  <a:pt x="426" y="128"/>
                </a:lnTo>
                <a:cubicBezTo>
                  <a:pt x="426" y="81"/>
                  <a:pt x="432" y="47"/>
                  <a:pt x="453" y="27"/>
                </a:cubicBezTo>
                <a:cubicBezTo>
                  <a:pt x="439" y="27"/>
                  <a:pt x="426" y="27"/>
                  <a:pt x="419" y="27"/>
                </a:cubicBezTo>
                <a:cubicBezTo>
                  <a:pt x="412" y="27"/>
                  <a:pt x="412" y="27"/>
                  <a:pt x="412" y="33"/>
                </a:cubicBezTo>
                <a:cubicBezTo>
                  <a:pt x="405" y="20"/>
                  <a:pt x="399" y="13"/>
                  <a:pt x="392" y="6"/>
                </a:cubicBezTo>
                <a:cubicBezTo>
                  <a:pt x="385" y="6"/>
                  <a:pt x="385" y="0"/>
                  <a:pt x="378" y="0"/>
                </a:cubicBezTo>
                <a:cubicBezTo>
                  <a:pt x="378" y="0"/>
                  <a:pt x="372" y="0"/>
                  <a:pt x="365" y="0"/>
                </a:cubicBezTo>
                <a:cubicBezTo>
                  <a:pt x="365" y="20"/>
                  <a:pt x="365" y="33"/>
                  <a:pt x="351" y="47"/>
                </a:cubicBezTo>
                <a:cubicBezTo>
                  <a:pt x="345" y="67"/>
                  <a:pt x="324" y="81"/>
                  <a:pt x="318" y="101"/>
                </a:cubicBezTo>
                <a:cubicBezTo>
                  <a:pt x="318" y="67"/>
                  <a:pt x="318" y="67"/>
                  <a:pt x="318" y="67"/>
                </a:cubicBezTo>
                <a:cubicBezTo>
                  <a:pt x="304" y="67"/>
                  <a:pt x="284" y="67"/>
                  <a:pt x="270" y="74"/>
                </a:cubicBezTo>
                <a:cubicBezTo>
                  <a:pt x="263" y="74"/>
                  <a:pt x="250" y="74"/>
                  <a:pt x="243" y="81"/>
                </a:cubicBezTo>
                <a:cubicBezTo>
                  <a:pt x="236" y="81"/>
                  <a:pt x="236" y="88"/>
                  <a:pt x="230" y="88"/>
                </a:cubicBezTo>
                <a:cubicBezTo>
                  <a:pt x="223" y="74"/>
                  <a:pt x="216" y="67"/>
                  <a:pt x="203" y="54"/>
                </a:cubicBezTo>
                <a:cubicBezTo>
                  <a:pt x="209" y="74"/>
                  <a:pt x="203" y="88"/>
                  <a:pt x="203" y="94"/>
                </a:cubicBezTo>
                <a:cubicBezTo>
                  <a:pt x="196" y="81"/>
                  <a:pt x="196" y="67"/>
                  <a:pt x="189" y="60"/>
                </a:cubicBezTo>
                <a:cubicBezTo>
                  <a:pt x="189" y="54"/>
                  <a:pt x="182" y="54"/>
                  <a:pt x="182" y="54"/>
                </a:cubicBezTo>
                <a:lnTo>
                  <a:pt x="176" y="54"/>
                </a:lnTo>
                <a:cubicBezTo>
                  <a:pt x="176" y="47"/>
                  <a:pt x="169" y="40"/>
                  <a:pt x="169" y="33"/>
                </a:cubicBezTo>
                <a:cubicBezTo>
                  <a:pt x="162" y="27"/>
                  <a:pt x="162" y="27"/>
                  <a:pt x="155" y="27"/>
                </a:cubicBezTo>
                <a:cubicBezTo>
                  <a:pt x="149" y="67"/>
                  <a:pt x="135" y="47"/>
                  <a:pt x="122" y="27"/>
                </a:cubicBezTo>
                <a:cubicBezTo>
                  <a:pt x="108" y="13"/>
                  <a:pt x="101" y="0"/>
                  <a:pt x="88" y="0"/>
                </a:cubicBezTo>
                <a:cubicBezTo>
                  <a:pt x="81" y="0"/>
                  <a:pt x="81" y="6"/>
                  <a:pt x="81" y="27"/>
                </a:cubicBezTo>
                <a:cubicBezTo>
                  <a:pt x="81" y="27"/>
                  <a:pt x="88" y="27"/>
                  <a:pt x="88" y="33"/>
                </a:cubicBezTo>
                <a:cubicBezTo>
                  <a:pt x="108" y="40"/>
                  <a:pt x="115" y="47"/>
                  <a:pt x="122" y="54"/>
                </a:cubicBezTo>
                <a:cubicBezTo>
                  <a:pt x="122" y="60"/>
                  <a:pt x="122" y="67"/>
                  <a:pt x="122" y="74"/>
                </a:cubicBezTo>
                <a:cubicBezTo>
                  <a:pt x="115" y="81"/>
                  <a:pt x="101" y="88"/>
                  <a:pt x="88" y="94"/>
                </a:cubicBezTo>
                <a:cubicBezTo>
                  <a:pt x="74" y="108"/>
                  <a:pt x="61" y="115"/>
                  <a:pt x="81" y="121"/>
                </a:cubicBezTo>
                <a:lnTo>
                  <a:pt x="88" y="121"/>
                </a:lnTo>
                <a:cubicBezTo>
                  <a:pt x="95" y="121"/>
                  <a:pt x="95" y="121"/>
                  <a:pt x="95" y="121"/>
                </a:cubicBezTo>
                <a:cubicBezTo>
                  <a:pt x="95" y="128"/>
                  <a:pt x="101" y="135"/>
                  <a:pt x="122" y="148"/>
                </a:cubicBezTo>
                <a:cubicBezTo>
                  <a:pt x="122" y="148"/>
                  <a:pt x="122" y="148"/>
                  <a:pt x="128" y="148"/>
                </a:cubicBezTo>
                <a:cubicBezTo>
                  <a:pt x="128" y="142"/>
                  <a:pt x="135" y="135"/>
                  <a:pt x="142" y="128"/>
                </a:cubicBezTo>
                <a:cubicBezTo>
                  <a:pt x="149" y="135"/>
                  <a:pt x="155" y="135"/>
                  <a:pt x="155" y="135"/>
                </a:cubicBezTo>
                <a:cubicBezTo>
                  <a:pt x="155" y="142"/>
                  <a:pt x="149" y="155"/>
                  <a:pt x="149" y="162"/>
                </a:cubicBezTo>
                <a:cubicBezTo>
                  <a:pt x="142" y="169"/>
                  <a:pt x="128" y="175"/>
                  <a:pt x="122" y="182"/>
                </a:cubicBezTo>
                <a:cubicBezTo>
                  <a:pt x="182" y="196"/>
                  <a:pt x="128" y="223"/>
                  <a:pt x="122" y="263"/>
                </a:cubicBezTo>
                <a:cubicBezTo>
                  <a:pt x="115" y="263"/>
                  <a:pt x="115" y="270"/>
                  <a:pt x="122" y="277"/>
                </a:cubicBezTo>
                <a:lnTo>
                  <a:pt x="122" y="283"/>
                </a:lnTo>
                <a:cubicBezTo>
                  <a:pt x="135" y="283"/>
                  <a:pt x="149" y="290"/>
                  <a:pt x="155" y="290"/>
                </a:cubicBezTo>
                <a:cubicBezTo>
                  <a:pt x="149" y="317"/>
                  <a:pt x="135" y="317"/>
                  <a:pt x="122" y="304"/>
                </a:cubicBezTo>
                <a:cubicBezTo>
                  <a:pt x="108" y="297"/>
                  <a:pt x="101" y="290"/>
                  <a:pt x="88" y="283"/>
                </a:cubicBezTo>
                <a:lnTo>
                  <a:pt x="81" y="277"/>
                </a:lnTo>
                <a:cubicBezTo>
                  <a:pt x="81" y="283"/>
                  <a:pt x="81" y="297"/>
                  <a:pt x="81" y="304"/>
                </a:cubicBezTo>
                <a:cubicBezTo>
                  <a:pt x="81" y="304"/>
                  <a:pt x="81" y="297"/>
                  <a:pt x="74" y="297"/>
                </a:cubicBezTo>
                <a:cubicBezTo>
                  <a:pt x="27" y="385"/>
                  <a:pt x="67" y="432"/>
                  <a:pt x="13" y="486"/>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77" name="Freeform 865"/>
          <p:cNvSpPr>
            <a:spLocks noChangeArrowheads="1"/>
          </p:cNvSpPr>
          <p:nvPr/>
        </p:nvSpPr>
        <p:spPr bwMode="auto">
          <a:xfrm>
            <a:off x="9072563" y="4724400"/>
            <a:ext cx="47625" cy="23019"/>
          </a:xfrm>
          <a:custGeom>
            <a:avLst/>
            <a:gdLst>
              <a:gd name="T0" fmla="*/ 81699 w 184"/>
              <a:gd name="T1" fmla="*/ 0 h 89"/>
              <a:gd name="T2" fmla="*/ 81699 w 184"/>
              <a:gd name="T3" fmla="*/ 0 h 89"/>
              <a:gd name="T4" fmla="*/ 60227 w 184"/>
              <a:gd name="T5" fmla="*/ 21140 h 89"/>
              <a:gd name="T6" fmla="*/ 56561 w 184"/>
              <a:gd name="T7" fmla="*/ 21140 h 89"/>
              <a:gd name="T8" fmla="*/ 49753 w 184"/>
              <a:gd name="T9" fmla="*/ 17531 h 89"/>
              <a:gd name="T10" fmla="*/ 25138 w 184"/>
              <a:gd name="T11" fmla="*/ 17531 h 89"/>
              <a:gd name="T12" fmla="*/ 7332 w 184"/>
              <a:gd name="T13" fmla="*/ 24234 h 89"/>
              <a:gd name="T14" fmla="*/ 0 w 184"/>
              <a:gd name="T15" fmla="*/ 38156 h 89"/>
              <a:gd name="T16" fmla="*/ 7332 w 184"/>
              <a:gd name="T17" fmla="*/ 41765 h 89"/>
              <a:gd name="T18" fmla="*/ 25138 w 184"/>
              <a:gd name="T19" fmla="*/ 45374 h 89"/>
              <a:gd name="T20" fmla="*/ 49753 w 184"/>
              <a:gd name="T21" fmla="*/ 41765 h 89"/>
              <a:gd name="T22" fmla="*/ 56561 w 184"/>
              <a:gd name="T23" fmla="*/ 38156 h 89"/>
              <a:gd name="T24" fmla="*/ 60227 w 184"/>
              <a:gd name="T25" fmla="*/ 38156 h 89"/>
              <a:gd name="T26" fmla="*/ 88507 w 184"/>
              <a:gd name="T27" fmla="*/ 24234 h 89"/>
              <a:gd name="T28" fmla="*/ 92173 w 184"/>
              <a:gd name="T29" fmla="*/ 24234 h 89"/>
              <a:gd name="T30" fmla="*/ 88507 w 184"/>
              <a:gd name="T31" fmla="*/ 24234 h 89"/>
              <a:gd name="T32" fmla="*/ 81699 w 184"/>
              <a:gd name="T33" fmla="*/ 10312 h 89"/>
              <a:gd name="T34" fmla="*/ 81699 w 184"/>
              <a:gd name="T35" fmla="*/ 0 h 89"/>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84" h="89">
                <a:moveTo>
                  <a:pt x="156" y="0"/>
                </a:moveTo>
                <a:lnTo>
                  <a:pt x="156" y="0"/>
                </a:lnTo>
                <a:cubicBezTo>
                  <a:pt x="149" y="27"/>
                  <a:pt x="135" y="34"/>
                  <a:pt x="115" y="41"/>
                </a:cubicBezTo>
                <a:lnTo>
                  <a:pt x="108" y="41"/>
                </a:lnTo>
                <a:cubicBezTo>
                  <a:pt x="102" y="34"/>
                  <a:pt x="95" y="34"/>
                  <a:pt x="95" y="34"/>
                </a:cubicBezTo>
                <a:cubicBezTo>
                  <a:pt x="75" y="34"/>
                  <a:pt x="61" y="34"/>
                  <a:pt x="48" y="34"/>
                </a:cubicBezTo>
                <a:cubicBezTo>
                  <a:pt x="34" y="34"/>
                  <a:pt x="27" y="41"/>
                  <a:pt x="14" y="47"/>
                </a:cubicBezTo>
                <a:cubicBezTo>
                  <a:pt x="14" y="54"/>
                  <a:pt x="7" y="61"/>
                  <a:pt x="0" y="74"/>
                </a:cubicBezTo>
                <a:cubicBezTo>
                  <a:pt x="7" y="74"/>
                  <a:pt x="14" y="81"/>
                  <a:pt x="14" y="81"/>
                </a:cubicBezTo>
                <a:cubicBezTo>
                  <a:pt x="27" y="88"/>
                  <a:pt x="34" y="88"/>
                  <a:pt x="48" y="88"/>
                </a:cubicBezTo>
                <a:cubicBezTo>
                  <a:pt x="61" y="88"/>
                  <a:pt x="75" y="88"/>
                  <a:pt x="95" y="81"/>
                </a:cubicBezTo>
                <a:cubicBezTo>
                  <a:pt x="95" y="81"/>
                  <a:pt x="102" y="74"/>
                  <a:pt x="108" y="74"/>
                </a:cubicBezTo>
                <a:lnTo>
                  <a:pt x="115" y="74"/>
                </a:lnTo>
                <a:cubicBezTo>
                  <a:pt x="135" y="61"/>
                  <a:pt x="156" y="54"/>
                  <a:pt x="169" y="47"/>
                </a:cubicBezTo>
                <a:lnTo>
                  <a:pt x="176" y="47"/>
                </a:lnTo>
                <a:lnTo>
                  <a:pt x="169" y="47"/>
                </a:lnTo>
                <a:cubicBezTo>
                  <a:pt x="156" y="47"/>
                  <a:pt x="149" y="41"/>
                  <a:pt x="156" y="20"/>
                </a:cubicBezTo>
                <a:cubicBezTo>
                  <a:pt x="169" y="20"/>
                  <a:pt x="183" y="0"/>
                  <a:pt x="156"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79" name="Freeform 867"/>
          <p:cNvSpPr>
            <a:spLocks noChangeArrowheads="1"/>
          </p:cNvSpPr>
          <p:nvPr/>
        </p:nvSpPr>
        <p:spPr bwMode="auto">
          <a:xfrm>
            <a:off x="9140825" y="4429919"/>
            <a:ext cx="22225" cy="31750"/>
          </a:xfrm>
          <a:custGeom>
            <a:avLst/>
            <a:gdLst>
              <a:gd name="T0" fmla="*/ 43060 w 82"/>
              <a:gd name="T1" fmla="*/ 14218 h 122"/>
              <a:gd name="T2" fmla="*/ 43060 w 82"/>
              <a:gd name="T3" fmla="*/ 14218 h 122"/>
              <a:gd name="T4" fmla="*/ 28707 w 82"/>
              <a:gd name="T5" fmla="*/ 0 h 122"/>
              <a:gd name="T6" fmla="*/ 24986 w 82"/>
              <a:gd name="T7" fmla="*/ 0 h 122"/>
              <a:gd name="T8" fmla="*/ 21264 w 82"/>
              <a:gd name="T9" fmla="*/ 3160 h 122"/>
              <a:gd name="T10" fmla="*/ 14353 w 82"/>
              <a:gd name="T11" fmla="*/ 14218 h 122"/>
              <a:gd name="T12" fmla="*/ 6911 w 82"/>
              <a:gd name="T13" fmla="*/ 24750 h 122"/>
              <a:gd name="T14" fmla="*/ 6911 w 82"/>
              <a:gd name="T15" fmla="*/ 56873 h 122"/>
              <a:gd name="T16" fmla="*/ 14353 w 82"/>
              <a:gd name="T17" fmla="*/ 60032 h 122"/>
              <a:gd name="T18" fmla="*/ 21264 w 82"/>
              <a:gd name="T19" fmla="*/ 63718 h 122"/>
              <a:gd name="T20" fmla="*/ 28707 w 82"/>
              <a:gd name="T21" fmla="*/ 63718 h 122"/>
              <a:gd name="T22" fmla="*/ 39339 w 82"/>
              <a:gd name="T23" fmla="*/ 63718 h 122"/>
              <a:gd name="T24" fmla="*/ 43060 w 82"/>
              <a:gd name="T25" fmla="*/ 24750 h 122"/>
              <a:gd name="T26" fmla="*/ 43060 w 82"/>
              <a:gd name="T27" fmla="*/ 14218 h 12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82" h="122">
                <a:moveTo>
                  <a:pt x="81" y="27"/>
                </a:moveTo>
                <a:lnTo>
                  <a:pt x="81" y="27"/>
                </a:lnTo>
                <a:cubicBezTo>
                  <a:pt x="74" y="6"/>
                  <a:pt x="67" y="0"/>
                  <a:pt x="54" y="0"/>
                </a:cubicBezTo>
                <a:cubicBezTo>
                  <a:pt x="47" y="0"/>
                  <a:pt x="47" y="0"/>
                  <a:pt x="47" y="0"/>
                </a:cubicBezTo>
                <a:cubicBezTo>
                  <a:pt x="47" y="0"/>
                  <a:pt x="47" y="6"/>
                  <a:pt x="40" y="6"/>
                </a:cubicBezTo>
                <a:cubicBezTo>
                  <a:pt x="40" y="13"/>
                  <a:pt x="34" y="20"/>
                  <a:pt x="27" y="27"/>
                </a:cubicBezTo>
                <a:cubicBezTo>
                  <a:pt x="27" y="33"/>
                  <a:pt x="20" y="40"/>
                  <a:pt x="13" y="47"/>
                </a:cubicBezTo>
                <a:cubicBezTo>
                  <a:pt x="7" y="67"/>
                  <a:pt x="0" y="94"/>
                  <a:pt x="13" y="108"/>
                </a:cubicBezTo>
                <a:cubicBezTo>
                  <a:pt x="20" y="114"/>
                  <a:pt x="27" y="114"/>
                  <a:pt x="27" y="114"/>
                </a:cubicBezTo>
                <a:cubicBezTo>
                  <a:pt x="34" y="121"/>
                  <a:pt x="34" y="121"/>
                  <a:pt x="40" y="121"/>
                </a:cubicBezTo>
                <a:cubicBezTo>
                  <a:pt x="47" y="121"/>
                  <a:pt x="47" y="121"/>
                  <a:pt x="54" y="121"/>
                </a:cubicBezTo>
                <a:cubicBezTo>
                  <a:pt x="61" y="121"/>
                  <a:pt x="67" y="121"/>
                  <a:pt x="74" y="121"/>
                </a:cubicBezTo>
                <a:cubicBezTo>
                  <a:pt x="67" y="108"/>
                  <a:pt x="74" y="74"/>
                  <a:pt x="81" y="47"/>
                </a:cubicBezTo>
                <a:cubicBezTo>
                  <a:pt x="81" y="40"/>
                  <a:pt x="81" y="33"/>
                  <a:pt x="81" y="2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80" name="Freeform 868"/>
          <p:cNvSpPr>
            <a:spLocks noChangeArrowheads="1"/>
          </p:cNvSpPr>
          <p:nvPr/>
        </p:nvSpPr>
        <p:spPr bwMode="auto">
          <a:xfrm>
            <a:off x="9253538" y="4968875"/>
            <a:ext cx="38894" cy="38894"/>
          </a:xfrm>
          <a:custGeom>
            <a:avLst/>
            <a:gdLst>
              <a:gd name="T0" fmla="*/ 35077 w 149"/>
              <a:gd name="T1" fmla="*/ 77489 h 149"/>
              <a:gd name="T2" fmla="*/ 35077 w 149"/>
              <a:gd name="T3" fmla="*/ 77489 h 149"/>
              <a:gd name="T4" fmla="*/ 38742 w 149"/>
              <a:gd name="T5" fmla="*/ 77489 h 149"/>
              <a:gd name="T6" fmla="*/ 42406 w 149"/>
              <a:gd name="T7" fmla="*/ 56546 h 149"/>
              <a:gd name="T8" fmla="*/ 60207 w 149"/>
              <a:gd name="T9" fmla="*/ 31938 h 149"/>
              <a:gd name="T10" fmla="*/ 60207 w 149"/>
              <a:gd name="T11" fmla="*/ 28273 h 149"/>
              <a:gd name="T12" fmla="*/ 67013 w 149"/>
              <a:gd name="T13" fmla="*/ 24608 h 149"/>
              <a:gd name="T14" fmla="*/ 77483 w 149"/>
              <a:gd name="T15" fmla="*/ 14137 h 149"/>
              <a:gd name="T16" fmla="*/ 77483 w 149"/>
              <a:gd name="T17" fmla="*/ 14137 h 149"/>
              <a:gd name="T18" fmla="*/ 77483 w 149"/>
              <a:gd name="T19" fmla="*/ 14137 h 149"/>
              <a:gd name="T20" fmla="*/ 67013 w 149"/>
              <a:gd name="T21" fmla="*/ 10472 h 149"/>
              <a:gd name="T22" fmla="*/ 60207 w 149"/>
              <a:gd name="T23" fmla="*/ 10472 h 149"/>
              <a:gd name="T24" fmla="*/ 60207 w 149"/>
              <a:gd name="T25" fmla="*/ 10472 h 149"/>
              <a:gd name="T26" fmla="*/ 42406 w 149"/>
              <a:gd name="T27" fmla="*/ 0 h 149"/>
              <a:gd name="T28" fmla="*/ 38742 w 149"/>
              <a:gd name="T29" fmla="*/ 0 h 149"/>
              <a:gd name="T30" fmla="*/ 35077 w 149"/>
              <a:gd name="T31" fmla="*/ 17802 h 149"/>
              <a:gd name="T32" fmla="*/ 24606 w 149"/>
              <a:gd name="T33" fmla="*/ 24608 h 149"/>
              <a:gd name="T34" fmla="*/ 0 w 149"/>
              <a:gd name="T35" fmla="*/ 35080 h 149"/>
              <a:gd name="T36" fmla="*/ 0 w 149"/>
              <a:gd name="T37" fmla="*/ 38745 h 149"/>
              <a:gd name="T38" fmla="*/ 0 w 149"/>
              <a:gd name="T39" fmla="*/ 38745 h 149"/>
              <a:gd name="T40" fmla="*/ 35077 w 149"/>
              <a:gd name="T41" fmla="*/ 77489 h 149"/>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49" h="149">
                <a:moveTo>
                  <a:pt x="67" y="148"/>
                </a:moveTo>
                <a:lnTo>
                  <a:pt x="67" y="148"/>
                </a:lnTo>
                <a:lnTo>
                  <a:pt x="74" y="148"/>
                </a:lnTo>
                <a:cubicBezTo>
                  <a:pt x="74" y="128"/>
                  <a:pt x="74" y="115"/>
                  <a:pt x="81" y="108"/>
                </a:cubicBezTo>
                <a:cubicBezTo>
                  <a:pt x="88" y="88"/>
                  <a:pt x="101" y="74"/>
                  <a:pt x="115" y="61"/>
                </a:cubicBezTo>
                <a:cubicBezTo>
                  <a:pt x="115" y="54"/>
                  <a:pt x="115" y="54"/>
                  <a:pt x="115" y="54"/>
                </a:cubicBezTo>
                <a:cubicBezTo>
                  <a:pt x="121" y="54"/>
                  <a:pt x="121" y="47"/>
                  <a:pt x="128" y="47"/>
                </a:cubicBezTo>
                <a:cubicBezTo>
                  <a:pt x="135" y="40"/>
                  <a:pt x="142" y="34"/>
                  <a:pt x="148" y="27"/>
                </a:cubicBezTo>
                <a:cubicBezTo>
                  <a:pt x="142" y="27"/>
                  <a:pt x="135" y="20"/>
                  <a:pt x="128" y="20"/>
                </a:cubicBezTo>
                <a:cubicBezTo>
                  <a:pt x="121" y="20"/>
                  <a:pt x="121" y="20"/>
                  <a:pt x="115" y="20"/>
                </a:cubicBezTo>
                <a:cubicBezTo>
                  <a:pt x="101" y="13"/>
                  <a:pt x="88" y="7"/>
                  <a:pt x="81" y="0"/>
                </a:cubicBezTo>
                <a:cubicBezTo>
                  <a:pt x="74" y="0"/>
                  <a:pt x="74" y="0"/>
                  <a:pt x="74" y="0"/>
                </a:cubicBezTo>
                <a:cubicBezTo>
                  <a:pt x="67" y="7"/>
                  <a:pt x="74" y="20"/>
                  <a:pt x="67" y="34"/>
                </a:cubicBezTo>
                <a:cubicBezTo>
                  <a:pt x="67" y="40"/>
                  <a:pt x="61" y="47"/>
                  <a:pt x="47" y="47"/>
                </a:cubicBezTo>
                <a:cubicBezTo>
                  <a:pt x="40" y="13"/>
                  <a:pt x="13" y="40"/>
                  <a:pt x="0" y="67"/>
                </a:cubicBezTo>
                <a:cubicBezTo>
                  <a:pt x="0" y="67"/>
                  <a:pt x="0" y="67"/>
                  <a:pt x="0" y="74"/>
                </a:cubicBezTo>
                <a:cubicBezTo>
                  <a:pt x="81" y="40"/>
                  <a:pt x="20" y="148"/>
                  <a:pt x="67" y="14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81" name="Freeform 869"/>
          <p:cNvSpPr>
            <a:spLocks noChangeArrowheads="1"/>
          </p:cNvSpPr>
          <p:nvPr/>
        </p:nvSpPr>
        <p:spPr bwMode="auto">
          <a:xfrm>
            <a:off x="9091613" y="4883150"/>
            <a:ext cx="135732" cy="180975"/>
          </a:xfrm>
          <a:custGeom>
            <a:avLst/>
            <a:gdLst>
              <a:gd name="T0" fmla="*/ 206816 w 521"/>
              <a:gd name="T1" fmla="*/ 232310 h 696"/>
              <a:gd name="T2" fmla="*/ 242152 w 521"/>
              <a:gd name="T3" fmla="*/ 253145 h 696"/>
              <a:gd name="T4" fmla="*/ 259300 w 521"/>
              <a:gd name="T5" fmla="*/ 253145 h 696"/>
              <a:gd name="T6" fmla="*/ 259300 w 521"/>
              <a:gd name="T7" fmla="*/ 221372 h 696"/>
              <a:gd name="T8" fmla="*/ 242152 w 521"/>
              <a:gd name="T9" fmla="*/ 196891 h 696"/>
              <a:gd name="T10" fmla="*/ 206816 w 521"/>
              <a:gd name="T11" fmla="*/ 168764 h 696"/>
              <a:gd name="T12" fmla="*/ 203179 w 521"/>
              <a:gd name="T13" fmla="*/ 182827 h 696"/>
              <a:gd name="T14" fmla="*/ 178756 w 521"/>
              <a:gd name="T15" fmla="*/ 165117 h 696"/>
              <a:gd name="T16" fmla="*/ 192786 w 521"/>
              <a:gd name="T17" fmla="*/ 116155 h 696"/>
              <a:gd name="T18" fmla="*/ 178756 w 521"/>
              <a:gd name="T19" fmla="*/ 112509 h 696"/>
              <a:gd name="T20" fmla="*/ 161088 w 521"/>
              <a:gd name="T21" fmla="*/ 102092 h 696"/>
              <a:gd name="T22" fmla="*/ 126272 w 521"/>
              <a:gd name="T23" fmla="*/ 6771 h 696"/>
              <a:gd name="T24" fmla="*/ 112242 w 521"/>
              <a:gd name="T25" fmla="*/ 0 h 696"/>
              <a:gd name="T26" fmla="*/ 101849 w 521"/>
              <a:gd name="T27" fmla="*/ 0 h 696"/>
              <a:gd name="T28" fmla="*/ 84182 w 521"/>
              <a:gd name="T29" fmla="*/ 42191 h 696"/>
              <a:gd name="T30" fmla="*/ 59239 w 521"/>
              <a:gd name="T31" fmla="*/ 116155 h 696"/>
              <a:gd name="T32" fmla="*/ 104967 w 521"/>
              <a:gd name="T33" fmla="*/ 105217 h 696"/>
              <a:gd name="T34" fmla="*/ 112242 w 521"/>
              <a:gd name="T35" fmla="*/ 80736 h 696"/>
              <a:gd name="T36" fmla="*/ 118997 w 521"/>
              <a:gd name="T37" fmla="*/ 88028 h 696"/>
              <a:gd name="T38" fmla="*/ 133028 w 521"/>
              <a:gd name="T39" fmla="*/ 136990 h 696"/>
              <a:gd name="T40" fmla="*/ 118997 w 521"/>
              <a:gd name="T41" fmla="*/ 133344 h 696"/>
              <a:gd name="T42" fmla="*/ 108605 w 521"/>
              <a:gd name="T43" fmla="*/ 130219 h 696"/>
              <a:gd name="T44" fmla="*/ 98212 w 521"/>
              <a:gd name="T45" fmla="*/ 196891 h 696"/>
              <a:gd name="T46" fmla="*/ 112242 w 521"/>
              <a:gd name="T47" fmla="*/ 196891 h 696"/>
              <a:gd name="T48" fmla="*/ 126272 w 521"/>
              <a:gd name="T49" fmla="*/ 200537 h 696"/>
              <a:gd name="T50" fmla="*/ 143940 w 521"/>
              <a:gd name="T51" fmla="*/ 218247 h 696"/>
              <a:gd name="T52" fmla="*/ 140303 w 521"/>
              <a:gd name="T53" fmla="*/ 235436 h 696"/>
              <a:gd name="T54" fmla="*/ 118997 w 521"/>
              <a:gd name="T55" fmla="*/ 239082 h 696"/>
              <a:gd name="T56" fmla="*/ 104967 w 521"/>
              <a:gd name="T57" fmla="*/ 242728 h 696"/>
              <a:gd name="T58" fmla="*/ 87819 w 521"/>
              <a:gd name="T59" fmla="*/ 218247 h 696"/>
              <a:gd name="T60" fmla="*/ 48846 w 521"/>
              <a:gd name="T61" fmla="*/ 221372 h 696"/>
              <a:gd name="T62" fmla="*/ 52484 w 521"/>
              <a:gd name="T63" fmla="*/ 263563 h 696"/>
              <a:gd name="T64" fmla="*/ 20786 w 521"/>
              <a:gd name="T65" fmla="*/ 295336 h 696"/>
              <a:gd name="T66" fmla="*/ 10393 w 521"/>
              <a:gd name="T67" fmla="*/ 319817 h 696"/>
              <a:gd name="T68" fmla="*/ 10393 w 521"/>
              <a:gd name="T69" fmla="*/ 358883 h 696"/>
              <a:gd name="T70" fmla="*/ 20786 w 521"/>
              <a:gd name="T71" fmla="*/ 351591 h 696"/>
              <a:gd name="T72" fmla="*/ 62876 w 521"/>
              <a:gd name="T73" fmla="*/ 333881 h 696"/>
              <a:gd name="T74" fmla="*/ 112242 w 521"/>
              <a:gd name="T75" fmla="*/ 323463 h 696"/>
              <a:gd name="T76" fmla="*/ 126272 w 521"/>
              <a:gd name="T77" fmla="*/ 319817 h 696"/>
              <a:gd name="T78" fmla="*/ 143940 w 521"/>
              <a:gd name="T79" fmla="*/ 313046 h 696"/>
              <a:gd name="T80" fmla="*/ 126272 w 521"/>
              <a:gd name="T81" fmla="*/ 305754 h 696"/>
              <a:gd name="T82" fmla="*/ 112242 w 521"/>
              <a:gd name="T83" fmla="*/ 291690 h 696"/>
              <a:gd name="T84" fmla="*/ 104967 w 521"/>
              <a:gd name="T85" fmla="*/ 284919 h 696"/>
              <a:gd name="T86" fmla="*/ 52484 w 521"/>
              <a:gd name="T87" fmla="*/ 298982 h 696"/>
              <a:gd name="T88" fmla="*/ 104967 w 521"/>
              <a:gd name="T89" fmla="*/ 260438 h 696"/>
              <a:gd name="T90" fmla="*/ 112242 w 521"/>
              <a:gd name="T91" fmla="*/ 263563 h 696"/>
              <a:gd name="T92" fmla="*/ 126272 w 521"/>
              <a:gd name="T93" fmla="*/ 267209 h 696"/>
              <a:gd name="T94" fmla="*/ 161088 w 521"/>
              <a:gd name="T95" fmla="*/ 267209 h 696"/>
              <a:gd name="T96" fmla="*/ 164726 w 521"/>
              <a:gd name="T97" fmla="*/ 267209 h 696"/>
              <a:gd name="T98" fmla="*/ 178756 w 521"/>
              <a:gd name="T99" fmla="*/ 267209 h 696"/>
              <a:gd name="T100" fmla="*/ 189149 w 521"/>
              <a:gd name="T101" fmla="*/ 270855 h 696"/>
              <a:gd name="T102" fmla="*/ 189149 w 521"/>
              <a:gd name="T103" fmla="*/ 235436 h 696"/>
              <a:gd name="T104" fmla="*/ 189149 w 521"/>
              <a:gd name="T105" fmla="*/ 228664 h 696"/>
              <a:gd name="T106" fmla="*/ 203179 w 521"/>
              <a:gd name="T107" fmla="*/ 232310 h 696"/>
              <a:gd name="T108" fmla="*/ 147058 w 521"/>
              <a:gd name="T109" fmla="*/ 193245 h 696"/>
              <a:gd name="T110" fmla="*/ 140303 w 521"/>
              <a:gd name="T111" fmla="*/ 190119 h 696"/>
              <a:gd name="T112" fmla="*/ 122635 w 521"/>
              <a:gd name="T113" fmla="*/ 168764 h 696"/>
              <a:gd name="T114" fmla="*/ 140303 w 521"/>
              <a:gd name="T115" fmla="*/ 161471 h 696"/>
              <a:gd name="T116" fmla="*/ 150695 w 521"/>
              <a:gd name="T117" fmla="*/ 158346 h 696"/>
              <a:gd name="T118" fmla="*/ 147058 w 521"/>
              <a:gd name="T119" fmla="*/ 193245 h 69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521" h="696">
                <a:moveTo>
                  <a:pt x="398" y="446"/>
                </a:moveTo>
                <a:lnTo>
                  <a:pt x="398" y="446"/>
                </a:lnTo>
                <a:cubicBezTo>
                  <a:pt x="412" y="452"/>
                  <a:pt x="418" y="459"/>
                  <a:pt x="432" y="466"/>
                </a:cubicBezTo>
                <a:cubicBezTo>
                  <a:pt x="445" y="473"/>
                  <a:pt x="452" y="479"/>
                  <a:pt x="466" y="486"/>
                </a:cubicBezTo>
                <a:cubicBezTo>
                  <a:pt x="472" y="486"/>
                  <a:pt x="479" y="486"/>
                  <a:pt x="479" y="486"/>
                </a:cubicBezTo>
                <a:cubicBezTo>
                  <a:pt x="486" y="486"/>
                  <a:pt x="493" y="486"/>
                  <a:pt x="499" y="486"/>
                </a:cubicBezTo>
                <a:cubicBezTo>
                  <a:pt x="506" y="479"/>
                  <a:pt x="513" y="479"/>
                  <a:pt x="520" y="473"/>
                </a:cubicBezTo>
                <a:cubicBezTo>
                  <a:pt x="513" y="452"/>
                  <a:pt x="506" y="439"/>
                  <a:pt x="499" y="425"/>
                </a:cubicBezTo>
                <a:cubicBezTo>
                  <a:pt x="493" y="419"/>
                  <a:pt x="486" y="405"/>
                  <a:pt x="479" y="398"/>
                </a:cubicBezTo>
                <a:cubicBezTo>
                  <a:pt x="479" y="392"/>
                  <a:pt x="472" y="385"/>
                  <a:pt x="466" y="378"/>
                </a:cubicBezTo>
                <a:cubicBezTo>
                  <a:pt x="452" y="365"/>
                  <a:pt x="445" y="358"/>
                  <a:pt x="432" y="344"/>
                </a:cubicBezTo>
                <a:cubicBezTo>
                  <a:pt x="418" y="338"/>
                  <a:pt x="412" y="331"/>
                  <a:pt x="398" y="324"/>
                </a:cubicBezTo>
                <a:cubicBezTo>
                  <a:pt x="398" y="324"/>
                  <a:pt x="398" y="324"/>
                  <a:pt x="391" y="324"/>
                </a:cubicBezTo>
                <a:cubicBezTo>
                  <a:pt x="391" y="351"/>
                  <a:pt x="391" y="351"/>
                  <a:pt x="391" y="351"/>
                </a:cubicBezTo>
                <a:cubicBezTo>
                  <a:pt x="378" y="351"/>
                  <a:pt x="371" y="351"/>
                  <a:pt x="364" y="338"/>
                </a:cubicBezTo>
                <a:cubicBezTo>
                  <a:pt x="358" y="331"/>
                  <a:pt x="351" y="324"/>
                  <a:pt x="344" y="317"/>
                </a:cubicBezTo>
                <a:cubicBezTo>
                  <a:pt x="344" y="290"/>
                  <a:pt x="358" y="277"/>
                  <a:pt x="364" y="256"/>
                </a:cubicBezTo>
                <a:cubicBezTo>
                  <a:pt x="371" y="243"/>
                  <a:pt x="371" y="236"/>
                  <a:pt x="371" y="223"/>
                </a:cubicBezTo>
                <a:cubicBezTo>
                  <a:pt x="364" y="223"/>
                  <a:pt x="364" y="223"/>
                  <a:pt x="364" y="223"/>
                </a:cubicBezTo>
                <a:cubicBezTo>
                  <a:pt x="358" y="216"/>
                  <a:pt x="351" y="216"/>
                  <a:pt x="344" y="216"/>
                </a:cubicBezTo>
                <a:cubicBezTo>
                  <a:pt x="337" y="216"/>
                  <a:pt x="324" y="209"/>
                  <a:pt x="317" y="202"/>
                </a:cubicBezTo>
                <a:lnTo>
                  <a:pt x="310" y="196"/>
                </a:lnTo>
                <a:cubicBezTo>
                  <a:pt x="283" y="155"/>
                  <a:pt x="283" y="94"/>
                  <a:pt x="270" y="47"/>
                </a:cubicBezTo>
                <a:cubicBezTo>
                  <a:pt x="263" y="34"/>
                  <a:pt x="250" y="20"/>
                  <a:pt x="243" y="13"/>
                </a:cubicBezTo>
                <a:cubicBezTo>
                  <a:pt x="236" y="7"/>
                  <a:pt x="236" y="7"/>
                  <a:pt x="229" y="7"/>
                </a:cubicBezTo>
                <a:cubicBezTo>
                  <a:pt x="229" y="0"/>
                  <a:pt x="223" y="0"/>
                  <a:pt x="216" y="0"/>
                </a:cubicBezTo>
                <a:cubicBezTo>
                  <a:pt x="216" y="0"/>
                  <a:pt x="209" y="0"/>
                  <a:pt x="202" y="0"/>
                </a:cubicBezTo>
                <a:lnTo>
                  <a:pt x="196" y="0"/>
                </a:lnTo>
                <a:cubicBezTo>
                  <a:pt x="189" y="27"/>
                  <a:pt x="189" y="54"/>
                  <a:pt x="141" y="47"/>
                </a:cubicBezTo>
                <a:cubicBezTo>
                  <a:pt x="148" y="61"/>
                  <a:pt x="155" y="67"/>
                  <a:pt x="162" y="81"/>
                </a:cubicBezTo>
                <a:cubicBezTo>
                  <a:pt x="141" y="94"/>
                  <a:pt x="128" y="108"/>
                  <a:pt x="121" y="121"/>
                </a:cubicBezTo>
                <a:cubicBezTo>
                  <a:pt x="114" y="148"/>
                  <a:pt x="108" y="182"/>
                  <a:pt x="114" y="223"/>
                </a:cubicBezTo>
                <a:cubicBezTo>
                  <a:pt x="121" y="223"/>
                  <a:pt x="121" y="223"/>
                  <a:pt x="121" y="223"/>
                </a:cubicBezTo>
                <a:cubicBezTo>
                  <a:pt x="162" y="229"/>
                  <a:pt x="169" y="202"/>
                  <a:pt x="202" y="202"/>
                </a:cubicBezTo>
                <a:cubicBezTo>
                  <a:pt x="209" y="202"/>
                  <a:pt x="216" y="202"/>
                  <a:pt x="216" y="202"/>
                </a:cubicBezTo>
                <a:cubicBezTo>
                  <a:pt x="216" y="182"/>
                  <a:pt x="216" y="169"/>
                  <a:pt x="216" y="155"/>
                </a:cubicBezTo>
                <a:cubicBezTo>
                  <a:pt x="223" y="162"/>
                  <a:pt x="229" y="169"/>
                  <a:pt x="229" y="169"/>
                </a:cubicBezTo>
                <a:cubicBezTo>
                  <a:pt x="236" y="175"/>
                  <a:pt x="236" y="182"/>
                  <a:pt x="243" y="182"/>
                </a:cubicBezTo>
                <a:cubicBezTo>
                  <a:pt x="256" y="209"/>
                  <a:pt x="263" y="236"/>
                  <a:pt x="256" y="263"/>
                </a:cubicBezTo>
                <a:cubicBezTo>
                  <a:pt x="250" y="256"/>
                  <a:pt x="250" y="256"/>
                  <a:pt x="243" y="256"/>
                </a:cubicBezTo>
                <a:cubicBezTo>
                  <a:pt x="236" y="256"/>
                  <a:pt x="236" y="256"/>
                  <a:pt x="229" y="256"/>
                </a:cubicBezTo>
                <a:cubicBezTo>
                  <a:pt x="216" y="250"/>
                  <a:pt x="216" y="250"/>
                  <a:pt x="216" y="250"/>
                </a:cubicBezTo>
                <a:cubicBezTo>
                  <a:pt x="209" y="250"/>
                  <a:pt x="209" y="250"/>
                  <a:pt x="209" y="250"/>
                </a:cubicBezTo>
                <a:cubicBezTo>
                  <a:pt x="209" y="256"/>
                  <a:pt x="209" y="256"/>
                  <a:pt x="202" y="263"/>
                </a:cubicBezTo>
                <a:cubicBezTo>
                  <a:pt x="189" y="290"/>
                  <a:pt x="182" y="324"/>
                  <a:pt x="189" y="378"/>
                </a:cubicBezTo>
                <a:cubicBezTo>
                  <a:pt x="196" y="378"/>
                  <a:pt x="202" y="378"/>
                  <a:pt x="202" y="378"/>
                </a:cubicBezTo>
                <a:cubicBezTo>
                  <a:pt x="209" y="378"/>
                  <a:pt x="216" y="378"/>
                  <a:pt x="216" y="378"/>
                </a:cubicBezTo>
                <a:cubicBezTo>
                  <a:pt x="223" y="378"/>
                  <a:pt x="229" y="378"/>
                  <a:pt x="229" y="378"/>
                </a:cubicBezTo>
                <a:cubicBezTo>
                  <a:pt x="236" y="378"/>
                  <a:pt x="236" y="378"/>
                  <a:pt x="243" y="385"/>
                </a:cubicBezTo>
                <a:cubicBezTo>
                  <a:pt x="250" y="385"/>
                  <a:pt x="263" y="392"/>
                  <a:pt x="270" y="405"/>
                </a:cubicBezTo>
                <a:cubicBezTo>
                  <a:pt x="270" y="405"/>
                  <a:pt x="277" y="412"/>
                  <a:pt x="277" y="419"/>
                </a:cubicBezTo>
                <a:cubicBezTo>
                  <a:pt x="277" y="432"/>
                  <a:pt x="277" y="439"/>
                  <a:pt x="283" y="452"/>
                </a:cubicBezTo>
                <a:cubicBezTo>
                  <a:pt x="277" y="452"/>
                  <a:pt x="270" y="452"/>
                  <a:pt x="270" y="452"/>
                </a:cubicBezTo>
                <a:cubicBezTo>
                  <a:pt x="256" y="452"/>
                  <a:pt x="250" y="459"/>
                  <a:pt x="243" y="459"/>
                </a:cubicBezTo>
                <a:cubicBezTo>
                  <a:pt x="236" y="459"/>
                  <a:pt x="236" y="459"/>
                  <a:pt x="229" y="459"/>
                </a:cubicBezTo>
                <a:cubicBezTo>
                  <a:pt x="229" y="459"/>
                  <a:pt x="223" y="459"/>
                  <a:pt x="216" y="459"/>
                </a:cubicBezTo>
                <a:cubicBezTo>
                  <a:pt x="216" y="466"/>
                  <a:pt x="209" y="466"/>
                  <a:pt x="202" y="466"/>
                </a:cubicBezTo>
                <a:cubicBezTo>
                  <a:pt x="189" y="466"/>
                  <a:pt x="182" y="473"/>
                  <a:pt x="169" y="479"/>
                </a:cubicBezTo>
                <a:cubicBezTo>
                  <a:pt x="169" y="419"/>
                  <a:pt x="169" y="419"/>
                  <a:pt x="169" y="419"/>
                </a:cubicBezTo>
                <a:cubicBezTo>
                  <a:pt x="148" y="419"/>
                  <a:pt x="135" y="419"/>
                  <a:pt x="121" y="419"/>
                </a:cubicBezTo>
                <a:cubicBezTo>
                  <a:pt x="108" y="419"/>
                  <a:pt x="101" y="425"/>
                  <a:pt x="94" y="425"/>
                </a:cubicBezTo>
                <a:cubicBezTo>
                  <a:pt x="67" y="446"/>
                  <a:pt x="67" y="486"/>
                  <a:pt x="94" y="506"/>
                </a:cubicBezTo>
                <a:cubicBezTo>
                  <a:pt x="94" y="506"/>
                  <a:pt x="94" y="506"/>
                  <a:pt x="101" y="506"/>
                </a:cubicBezTo>
                <a:cubicBezTo>
                  <a:pt x="94" y="513"/>
                  <a:pt x="94" y="513"/>
                  <a:pt x="94" y="513"/>
                </a:cubicBezTo>
                <a:cubicBezTo>
                  <a:pt x="74" y="527"/>
                  <a:pt x="54" y="547"/>
                  <a:pt x="40" y="567"/>
                </a:cubicBezTo>
                <a:cubicBezTo>
                  <a:pt x="40" y="567"/>
                  <a:pt x="33" y="574"/>
                  <a:pt x="33" y="581"/>
                </a:cubicBezTo>
                <a:cubicBezTo>
                  <a:pt x="27" y="587"/>
                  <a:pt x="20" y="601"/>
                  <a:pt x="20" y="614"/>
                </a:cubicBezTo>
                <a:cubicBezTo>
                  <a:pt x="6" y="641"/>
                  <a:pt x="6" y="668"/>
                  <a:pt x="0" y="695"/>
                </a:cubicBezTo>
                <a:cubicBezTo>
                  <a:pt x="6" y="695"/>
                  <a:pt x="13" y="689"/>
                  <a:pt x="20" y="689"/>
                </a:cubicBezTo>
                <a:cubicBezTo>
                  <a:pt x="20" y="682"/>
                  <a:pt x="27" y="682"/>
                  <a:pt x="33" y="675"/>
                </a:cubicBezTo>
                <a:lnTo>
                  <a:pt x="40" y="675"/>
                </a:lnTo>
                <a:cubicBezTo>
                  <a:pt x="60" y="662"/>
                  <a:pt x="81" y="655"/>
                  <a:pt x="94" y="648"/>
                </a:cubicBezTo>
                <a:cubicBezTo>
                  <a:pt x="101" y="648"/>
                  <a:pt x="114" y="641"/>
                  <a:pt x="121" y="641"/>
                </a:cubicBezTo>
                <a:cubicBezTo>
                  <a:pt x="155" y="635"/>
                  <a:pt x="182" y="628"/>
                  <a:pt x="202" y="628"/>
                </a:cubicBezTo>
                <a:cubicBezTo>
                  <a:pt x="209" y="628"/>
                  <a:pt x="216" y="621"/>
                  <a:pt x="216" y="621"/>
                </a:cubicBezTo>
                <a:cubicBezTo>
                  <a:pt x="223" y="621"/>
                  <a:pt x="229" y="621"/>
                  <a:pt x="229" y="621"/>
                </a:cubicBezTo>
                <a:cubicBezTo>
                  <a:pt x="236" y="621"/>
                  <a:pt x="236" y="614"/>
                  <a:pt x="243" y="614"/>
                </a:cubicBezTo>
                <a:cubicBezTo>
                  <a:pt x="250" y="614"/>
                  <a:pt x="256" y="608"/>
                  <a:pt x="270" y="601"/>
                </a:cubicBezTo>
                <a:lnTo>
                  <a:pt x="277" y="601"/>
                </a:lnTo>
                <a:lnTo>
                  <a:pt x="270" y="601"/>
                </a:lnTo>
                <a:cubicBezTo>
                  <a:pt x="256" y="601"/>
                  <a:pt x="250" y="594"/>
                  <a:pt x="243" y="587"/>
                </a:cubicBezTo>
                <a:cubicBezTo>
                  <a:pt x="236" y="587"/>
                  <a:pt x="236" y="581"/>
                  <a:pt x="229" y="581"/>
                </a:cubicBezTo>
                <a:cubicBezTo>
                  <a:pt x="229" y="574"/>
                  <a:pt x="223" y="567"/>
                  <a:pt x="216" y="560"/>
                </a:cubicBezTo>
                <a:cubicBezTo>
                  <a:pt x="216" y="560"/>
                  <a:pt x="209" y="554"/>
                  <a:pt x="202" y="547"/>
                </a:cubicBezTo>
                <a:cubicBezTo>
                  <a:pt x="196" y="567"/>
                  <a:pt x="148" y="601"/>
                  <a:pt x="121" y="594"/>
                </a:cubicBezTo>
                <a:cubicBezTo>
                  <a:pt x="114" y="594"/>
                  <a:pt x="101" y="587"/>
                  <a:pt x="101" y="574"/>
                </a:cubicBezTo>
                <a:cubicBezTo>
                  <a:pt x="108" y="567"/>
                  <a:pt x="114" y="560"/>
                  <a:pt x="121" y="554"/>
                </a:cubicBezTo>
                <a:cubicBezTo>
                  <a:pt x="148" y="540"/>
                  <a:pt x="189" y="533"/>
                  <a:pt x="202" y="500"/>
                </a:cubicBezTo>
                <a:cubicBezTo>
                  <a:pt x="209" y="500"/>
                  <a:pt x="216" y="500"/>
                  <a:pt x="216" y="506"/>
                </a:cubicBezTo>
                <a:cubicBezTo>
                  <a:pt x="223" y="506"/>
                  <a:pt x="229" y="506"/>
                  <a:pt x="229" y="506"/>
                </a:cubicBezTo>
                <a:cubicBezTo>
                  <a:pt x="236" y="506"/>
                  <a:pt x="236" y="506"/>
                  <a:pt x="243" y="513"/>
                </a:cubicBezTo>
                <a:cubicBezTo>
                  <a:pt x="250" y="513"/>
                  <a:pt x="256" y="513"/>
                  <a:pt x="270" y="513"/>
                </a:cubicBezTo>
                <a:cubicBezTo>
                  <a:pt x="283" y="520"/>
                  <a:pt x="297" y="520"/>
                  <a:pt x="310" y="513"/>
                </a:cubicBezTo>
                <a:cubicBezTo>
                  <a:pt x="310" y="513"/>
                  <a:pt x="310" y="513"/>
                  <a:pt x="317" y="513"/>
                </a:cubicBezTo>
                <a:cubicBezTo>
                  <a:pt x="324" y="520"/>
                  <a:pt x="337" y="527"/>
                  <a:pt x="344" y="527"/>
                </a:cubicBezTo>
                <a:cubicBezTo>
                  <a:pt x="344" y="520"/>
                  <a:pt x="344" y="520"/>
                  <a:pt x="344" y="513"/>
                </a:cubicBezTo>
                <a:cubicBezTo>
                  <a:pt x="351" y="520"/>
                  <a:pt x="358" y="520"/>
                  <a:pt x="364" y="520"/>
                </a:cubicBezTo>
                <a:cubicBezTo>
                  <a:pt x="371" y="493"/>
                  <a:pt x="371" y="466"/>
                  <a:pt x="364" y="452"/>
                </a:cubicBezTo>
                <a:cubicBezTo>
                  <a:pt x="364" y="446"/>
                  <a:pt x="364" y="446"/>
                  <a:pt x="358" y="439"/>
                </a:cubicBezTo>
                <a:cubicBezTo>
                  <a:pt x="364" y="439"/>
                  <a:pt x="364" y="439"/>
                  <a:pt x="364" y="439"/>
                </a:cubicBezTo>
                <a:cubicBezTo>
                  <a:pt x="378" y="419"/>
                  <a:pt x="391" y="405"/>
                  <a:pt x="391" y="378"/>
                </a:cubicBezTo>
                <a:cubicBezTo>
                  <a:pt x="391" y="446"/>
                  <a:pt x="391" y="446"/>
                  <a:pt x="391" y="446"/>
                </a:cubicBezTo>
                <a:cubicBezTo>
                  <a:pt x="398" y="446"/>
                  <a:pt x="398" y="446"/>
                  <a:pt x="398" y="446"/>
                </a:cubicBezTo>
                <a:close/>
                <a:moveTo>
                  <a:pt x="283" y="371"/>
                </a:moveTo>
                <a:lnTo>
                  <a:pt x="283" y="371"/>
                </a:lnTo>
                <a:cubicBezTo>
                  <a:pt x="277" y="371"/>
                  <a:pt x="270" y="365"/>
                  <a:pt x="270" y="365"/>
                </a:cubicBezTo>
                <a:cubicBezTo>
                  <a:pt x="256" y="351"/>
                  <a:pt x="250" y="344"/>
                  <a:pt x="243" y="331"/>
                </a:cubicBezTo>
                <a:cubicBezTo>
                  <a:pt x="236" y="331"/>
                  <a:pt x="236" y="331"/>
                  <a:pt x="236" y="324"/>
                </a:cubicBezTo>
                <a:cubicBezTo>
                  <a:pt x="236" y="324"/>
                  <a:pt x="236" y="324"/>
                  <a:pt x="243" y="324"/>
                </a:cubicBezTo>
                <a:cubicBezTo>
                  <a:pt x="250" y="324"/>
                  <a:pt x="263" y="317"/>
                  <a:pt x="270" y="310"/>
                </a:cubicBezTo>
                <a:cubicBezTo>
                  <a:pt x="270" y="310"/>
                  <a:pt x="277" y="304"/>
                  <a:pt x="290" y="304"/>
                </a:cubicBezTo>
                <a:cubicBezTo>
                  <a:pt x="290" y="304"/>
                  <a:pt x="290" y="310"/>
                  <a:pt x="290" y="317"/>
                </a:cubicBezTo>
                <a:cubicBezTo>
                  <a:pt x="290" y="338"/>
                  <a:pt x="283" y="351"/>
                  <a:pt x="283" y="371"/>
                </a:cubicBezTo>
                <a:close/>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82" name="Freeform 870"/>
          <p:cNvSpPr>
            <a:spLocks noChangeArrowheads="1"/>
          </p:cNvSpPr>
          <p:nvPr/>
        </p:nvSpPr>
        <p:spPr bwMode="auto">
          <a:xfrm>
            <a:off x="9290050" y="4991894"/>
            <a:ext cx="22225" cy="26194"/>
          </a:xfrm>
          <a:custGeom>
            <a:avLst/>
            <a:gdLst>
              <a:gd name="T0" fmla="*/ 17543 w 82"/>
              <a:gd name="T1" fmla="*/ 41909 h 102"/>
              <a:gd name="T2" fmla="*/ 17543 w 82"/>
              <a:gd name="T3" fmla="*/ 41909 h 102"/>
              <a:gd name="T4" fmla="*/ 43060 w 82"/>
              <a:gd name="T5" fmla="*/ 52257 h 102"/>
              <a:gd name="T6" fmla="*/ 43060 w 82"/>
              <a:gd name="T7" fmla="*/ 0 h 102"/>
              <a:gd name="T8" fmla="*/ 17543 w 82"/>
              <a:gd name="T9" fmla="*/ 0 h 102"/>
              <a:gd name="T10" fmla="*/ 3190 w 82"/>
              <a:gd name="T11" fmla="*/ 0 h 102"/>
              <a:gd name="T12" fmla="*/ 3190 w 82"/>
              <a:gd name="T13" fmla="*/ 3104 h 102"/>
              <a:gd name="T14" fmla="*/ 3190 w 82"/>
              <a:gd name="T15" fmla="*/ 27939 h 102"/>
              <a:gd name="T16" fmla="*/ 17543 w 82"/>
              <a:gd name="T17" fmla="*/ 41909 h 10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2" h="102">
                <a:moveTo>
                  <a:pt x="33" y="81"/>
                </a:moveTo>
                <a:lnTo>
                  <a:pt x="33" y="81"/>
                </a:lnTo>
                <a:cubicBezTo>
                  <a:pt x="54" y="87"/>
                  <a:pt x="67" y="94"/>
                  <a:pt x="81" y="101"/>
                </a:cubicBezTo>
                <a:cubicBezTo>
                  <a:pt x="81" y="0"/>
                  <a:pt x="81" y="0"/>
                  <a:pt x="81" y="0"/>
                </a:cubicBezTo>
                <a:cubicBezTo>
                  <a:pt x="33" y="0"/>
                  <a:pt x="33" y="0"/>
                  <a:pt x="33" y="0"/>
                </a:cubicBezTo>
                <a:cubicBezTo>
                  <a:pt x="6" y="0"/>
                  <a:pt x="6" y="0"/>
                  <a:pt x="6" y="0"/>
                </a:cubicBezTo>
                <a:cubicBezTo>
                  <a:pt x="6" y="6"/>
                  <a:pt x="6" y="6"/>
                  <a:pt x="6" y="6"/>
                </a:cubicBezTo>
                <a:cubicBezTo>
                  <a:pt x="0" y="27"/>
                  <a:pt x="0" y="40"/>
                  <a:pt x="6" y="54"/>
                </a:cubicBezTo>
                <a:cubicBezTo>
                  <a:pt x="6" y="67"/>
                  <a:pt x="20" y="74"/>
                  <a:pt x="33" y="8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83" name="Freeform 871"/>
          <p:cNvSpPr>
            <a:spLocks noChangeArrowheads="1"/>
          </p:cNvSpPr>
          <p:nvPr/>
        </p:nvSpPr>
        <p:spPr bwMode="auto">
          <a:xfrm>
            <a:off x="9201944" y="4787900"/>
            <a:ext cx="149225" cy="153194"/>
          </a:xfrm>
          <a:custGeom>
            <a:avLst/>
            <a:gdLst>
              <a:gd name="T0" fmla="*/ 234461 w 575"/>
              <a:gd name="T1" fmla="*/ 278751 h 589"/>
              <a:gd name="T2" fmla="*/ 269734 w 575"/>
              <a:gd name="T3" fmla="*/ 229160 h 589"/>
              <a:gd name="T4" fmla="*/ 234461 w 575"/>
              <a:gd name="T5" fmla="*/ 229160 h 589"/>
              <a:gd name="T6" fmla="*/ 192445 w 575"/>
              <a:gd name="T7" fmla="*/ 225506 h 589"/>
              <a:gd name="T8" fmla="*/ 178440 w 575"/>
              <a:gd name="T9" fmla="*/ 211412 h 589"/>
              <a:gd name="T10" fmla="*/ 161322 w 575"/>
              <a:gd name="T11" fmla="*/ 211412 h 589"/>
              <a:gd name="T12" fmla="*/ 143685 w 575"/>
              <a:gd name="T13" fmla="*/ 208280 h 589"/>
              <a:gd name="T14" fmla="*/ 101669 w 575"/>
              <a:gd name="T15" fmla="*/ 180092 h 589"/>
              <a:gd name="T16" fmla="*/ 84033 w 575"/>
              <a:gd name="T17" fmla="*/ 148249 h 589"/>
              <a:gd name="T18" fmla="*/ 101669 w 575"/>
              <a:gd name="T19" fmla="*/ 148249 h 589"/>
              <a:gd name="T20" fmla="*/ 108412 w 575"/>
              <a:gd name="T21" fmla="*/ 140941 h 589"/>
              <a:gd name="T22" fmla="*/ 143685 w 575"/>
              <a:gd name="T23" fmla="*/ 144595 h 589"/>
              <a:gd name="T24" fmla="*/ 161322 w 575"/>
              <a:gd name="T25" fmla="*/ 144595 h 589"/>
              <a:gd name="T26" fmla="*/ 161322 w 575"/>
              <a:gd name="T27" fmla="*/ 130501 h 589"/>
              <a:gd name="T28" fmla="*/ 143685 w 575"/>
              <a:gd name="T29" fmla="*/ 126847 h 589"/>
              <a:gd name="T30" fmla="*/ 129680 w 575"/>
              <a:gd name="T31" fmla="*/ 98659 h 589"/>
              <a:gd name="T32" fmla="*/ 143685 w 575"/>
              <a:gd name="T33" fmla="*/ 105967 h 589"/>
              <a:gd name="T34" fmla="*/ 161322 w 575"/>
              <a:gd name="T35" fmla="*/ 116407 h 589"/>
              <a:gd name="T36" fmla="*/ 168065 w 575"/>
              <a:gd name="T37" fmla="*/ 123715 h 589"/>
              <a:gd name="T38" fmla="*/ 192445 w 575"/>
              <a:gd name="T39" fmla="*/ 95527 h 589"/>
              <a:gd name="T40" fmla="*/ 217344 w 575"/>
              <a:gd name="T41" fmla="*/ 102313 h 589"/>
              <a:gd name="T42" fmla="*/ 234461 w 575"/>
              <a:gd name="T43" fmla="*/ 74125 h 589"/>
              <a:gd name="T44" fmla="*/ 287371 w 575"/>
              <a:gd name="T45" fmla="*/ 84565 h 589"/>
              <a:gd name="T46" fmla="*/ 287371 w 575"/>
              <a:gd name="T47" fmla="*/ 81433 h 589"/>
              <a:gd name="T48" fmla="*/ 297745 w 575"/>
              <a:gd name="T49" fmla="*/ 7308 h 589"/>
              <a:gd name="T50" fmla="*/ 255729 w 575"/>
              <a:gd name="T51" fmla="*/ 0 h 589"/>
              <a:gd name="T52" fmla="*/ 220456 w 575"/>
              <a:gd name="T53" fmla="*/ 7308 h 589"/>
              <a:gd name="T54" fmla="*/ 192445 w 575"/>
              <a:gd name="T55" fmla="*/ 7308 h 589"/>
              <a:gd name="T56" fmla="*/ 178440 w 575"/>
              <a:gd name="T57" fmla="*/ 28188 h 589"/>
              <a:gd name="T58" fmla="*/ 161322 w 575"/>
              <a:gd name="T59" fmla="*/ 35496 h 589"/>
              <a:gd name="T60" fmla="*/ 143685 w 575"/>
              <a:gd name="T61" fmla="*/ 45936 h 589"/>
              <a:gd name="T62" fmla="*/ 101669 w 575"/>
              <a:gd name="T63" fmla="*/ 63685 h 589"/>
              <a:gd name="T64" fmla="*/ 94407 w 575"/>
              <a:gd name="T65" fmla="*/ 63685 h 589"/>
              <a:gd name="T66" fmla="*/ 38385 w 575"/>
              <a:gd name="T67" fmla="*/ 0 h 589"/>
              <a:gd name="T68" fmla="*/ 38385 w 575"/>
              <a:gd name="T69" fmla="*/ 14094 h 589"/>
              <a:gd name="T70" fmla="*/ 38385 w 575"/>
              <a:gd name="T71" fmla="*/ 25056 h 589"/>
              <a:gd name="T72" fmla="*/ 21268 w 575"/>
              <a:gd name="T73" fmla="*/ 17748 h 589"/>
              <a:gd name="T74" fmla="*/ 21268 w 575"/>
              <a:gd name="T75" fmla="*/ 35496 h 589"/>
              <a:gd name="T76" fmla="*/ 31642 w 575"/>
              <a:gd name="T77" fmla="*/ 53245 h 589"/>
              <a:gd name="T78" fmla="*/ 21268 w 575"/>
              <a:gd name="T79" fmla="*/ 63685 h 589"/>
              <a:gd name="T80" fmla="*/ 21268 w 575"/>
              <a:gd name="T81" fmla="*/ 98659 h 589"/>
              <a:gd name="T82" fmla="*/ 38385 w 575"/>
              <a:gd name="T83" fmla="*/ 102313 h 589"/>
              <a:gd name="T84" fmla="*/ 56022 w 575"/>
              <a:gd name="T85" fmla="*/ 120061 h 589"/>
              <a:gd name="T86" fmla="*/ 28011 w 575"/>
              <a:gd name="T87" fmla="*/ 116407 h 589"/>
              <a:gd name="T88" fmla="*/ 28011 w 575"/>
              <a:gd name="T89" fmla="*/ 134155 h 589"/>
              <a:gd name="T90" fmla="*/ 63284 w 575"/>
              <a:gd name="T91" fmla="*/ 246908 h 589"/>
              <a:gd name="T92" fmla="*/ 94407 w 575"/>
              <a:gd name="T93" fmla="*/ 246908 h 589"/>
              <a:gd name="T94" fmla="*/ 105300 w 575"/>
              <a:gd name="T95" fmla="*/ 261003 h 589"/>
              <a:gd name="T96" fmla="*/ 94407 w 575"/>
              <a:gd name="T97" fmla="*/ 278751 h 589"/>
              <a:gd name="T98" fmla="*/ 94407 w 575"/>
              <a:gd name="T99" fmla="*/ 295977 h 589"/>
              <a:gd name="T100" fmla="*/ 129680 w 575"/>
              <a:gd name="T101" fmla="*/ 299631 h 589"/>
              <a:gd name="T102" fmla="*/ 143685 w 575"/>
              <a:gd name="T103" fmla="*/ 303285 h 589"/>
              <a:gd name="T104" fmla="*/ 161322 w 575"/>
              <a:gd name="T105" fmla="*/ 303285 h 589"/>
              <a:gd name="T106" fmla="*/ 178440 w 575"/>
              <a:gd name="T107" fmla="*/ 299631 h 589"/>
              <a:gd name="T108" fmla="*/ 189333 w 575"/>
              <a:gd name="T109" fmla="*/ 281883 h 589"/>
              <a:gd name="T110" fmla="*/ 231349 w 575"/>
              <a:gd name="T111" fmla="*/ 292845 h 589"/>
              <a:gd name="T112" fmla="*/ 94407 w 575"/>
              <a:gd name="T113" fmla="*/ 91873 h 589"/>
              <a:gd name="T114" fmla="*/ 101669 w 575"/>
              <a:gd name="T115" fmla="*/ 84565 h 589"/>
              <a:gd name="T116" fmla="*/ 115675 w 575"/>
              <a:gd name="T117" fmla="*/ 91873 h 589"/>
              <a:gd name="T118" fmla="*/ 101669 w 575"/>
              <a:gd name="T119" fmla="*/ 91873 h 589"/>
              <a:gd name="T120" fmla="*/ 94407 w 575"/>
              <a:gd name="T121" fmla="*/ 91873 h 589"/>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575" h="589">
                <a:moveTo>
                  <a:pt x="452" y="534"/>
                </a:moveTo>
                <a:lnTo>
                  <a:pt x="452" y="534"/>
                </a:lnTo>
                <a:cubicBezTo>
                  <a:pt x="459" y="527"/>
                  <a:pt x="479" y="520"/>
                  <a:pt x="493" y="513"/>
                </a:cubicBezTo>
                <a:cubicBezTo>
                  <a:pt x="513" y="500"/>
                  <a:pt x="540" y="493"/>
                  <a:pt x="520" y="439"/>
                </a:cubicBezTo>
                <a:cubicBezTo>
                  <a:pt x="513" y="439"/>
                  <a:pt x="500" y="439"/>
                  <a:pt x="493" y="439"/>
                </a:cubicBezTo>
                <a:cubicBezTo>
                  <a:pt x="479" y="439"/>
                  <a:pt x="466" y="439"/>
                  <a:pt x="452" y="439"/>
                </a:cubicBezTo>
                <a:cubicBezTo>
                  <a:pt x="425" y="439"/>
                  <a:pt x="398" y="432"/>
                  <a:pt x="371" y="432"/>
                </a:cubicBezTo>
                <a:cubicBezTo>
                  <a:pt x="371" y="419"/>
                  <a:pt x="371" y="412"/>
                  <a:pt x="371" y="399"/>
                </a:cubicBezTo>
                <a:cubicBezTo>
                  <a:pt x="358" y="399"/>
                  <a:pt x="351" y="405"/>
                  <a:pt x="344" y="405"/>
                </a:cubicBezTo>
                <a:cubicBezTo>
                  <a:pt x="338" y="405"/>
                  <a:pt x="331" y="405"/>
                  <a:pt x="324" y="405"/>
                </a:cubicBezTo>
                <a:cubicBezTo>
                  <a:pt x="317" y="405"/>
                  <a:pt x="317" y="405"/>
                  <a:pt x="311" y="405"/>
                </a:cubicBezTo>
                <a:cubicBezTo>
                  <a:pt x="297" y="405"/>
                  <a:pt x="284" y="405"/>
                  <a:pt x="277" y="399"/>
                </a:cubicBezTo>
                <a:cubicBezTo>
                  <a:pt x="270" y="399"/>
                  <a:pt x="270" y="399"/>
                  <a:pt x="263" y="399"/>
                </a:cubicBezTo>
                <a:cubicBezTo>
                  <a:pt x="236" y="385"/>
                  <a:pt x="216" y="372"/>
                  <a:pt x="196" y="345"/>
                </a:cubicBezTo>
                <a:cubicBezTo>
                  <a:pt x="189" y="338"/>
                  <a:pt x="189" y="331"/>
                  <a:pt x="182" y="324"/>
                </a:cubicBezTo>
                <a:cubicBezTo>
                  <a:pt x="176" y="311"/>
                  <a:pt x="169" y="297"/>
                  <a:pt x="162" y="284"/>
                </a:cubicBezTo>
                <a:cubicBezTo>
                  <a:pt x="182" y="284"/>
                  <a:pt x="182" y="284"/>
                  <a:pt x="182" y="284"/>
                </a:cubicBezTo>
                <a:cubicBezTo>
                  <a:pt x="196" y="284"/>
                  <a:pt x="196" y="284"/>
                  <a:pt x="196" y="284"/>
                </a:cubicBezTo>
                <a:cubicBezTo>
                  <a:pt x="203" y="284"/>
                  <a:pt x="203" y="284"/>
                  <a:pt x="203" y="284"/>
                </a:cubicBezTo>
                <a:cubicBezTo>
                  <a:pt x="203" y="277"/>
                  <a:pt x="209" y="277"/>
                  <a:pt x="209" y="270"/>
                </a:cubicBezTo>
                <a:cubicBezTo>
                  <a:pt x="230" y="270"/>
                  <a:pt x="243" y="277"/>
                  <a:pt x="263" y="277"/>
                </a:cubicBezTo>
                <a:cubicBezTo>
                  <a:pt x="270" y="277"/>
                  <a:pt x="270" y="277"/>
                  <a:pt x="277" y="277"/>
                </a:cubicBezTo>
                <a:cubicBezTo>
                  <a:pt x="290" y="277"/>
                  <a:pt x="297" y="277"/>
                  <a:pt x="311" y="277"/>
                </a:cubicBezTo>
                <a:cubicBezTo>
                  <a:pt x="317" y="270"/>
                  <a:pt x="324" y="264"/>
                  <a:pt x="317" y="250"/>
                </a:cubicBezTo>
                <a:lnTo>
                  <a:pt x="311" y="250"/>
                </a:lnTo>
                <a:cubicBezTo>
                  <a:pt x="290" y="257"/>
                  <a:pt x="284" y="250"/>
                  <a:pt x="277" y="243"/>
                </a:cubicBezTo>
                <a:cubicBezTo>
                  <a:pt x="270" y="237"/>
                  <a:pt x="263" y="230"/>
                  <a:pt x="263" y="223"/>
                </a:cubicBezTo>
                <a:cubicBezTo>
                  <a:pt x="257" y="210"/>
                  <a:pt x="257" y="196"/>
                  <a:pt x="250" y="189"/>
                </a:cubicBezTo>
                <a:cubicBezTo>
                  <a:pt x="257" y="189"/>
                  <a:pt x="257" y="196"/>
                  <a:pt x="263" y="196"/>
                </a:cubicBezTo>
                <a:cubicBezTo>
                  <a:pt x="270" y="196"/>
                  <a:pt x="270" y="196"/>
                  <a:pt x="277" y="203"/>
                </a:cubicBezTo>
                <a:cubicBezTo>
                  <a:pt x="284" y="203"/>
                  <a:pt x="297" y="210"/>
                  <a:pt x="311" y="216"/>
                </a:cubicBezTo>
                <a:cubicBezTo>
                  <a:pt x="311" y="223"/>
                  <a:pt x="311" y="223"/>
                  <a:pt x="311" y="223"/>
                </a:cubicBezTo>
                <a:cubicBezTo>
                  <a:pt x="317" y="223"/>
                  <a:pt x="317" y="230"/>
                  <a:pt x="324" y="230"/>
                </a:cubicBezTo>
                <a:cubicBezTo>
                  <a:pt x="324" y="230"/>
                  <a:pt x="324" y="230"/>
                  <a:pt x="324" y="237"/>
                </a:cubicBezTo>
                <a:cubicBezTo>
                  <a:pt x="331" y="230"/>
                  <a:pt x="338" y="216"/>
                  <a:pt x="344" y="210"/>
                </a:cubicBezTo>
                <a:cubicBezTo>
                  <a:pt x="351" y="203"/>
                  <a:pt x="365" y="189"/>
                  <a:pt x="371" y="183"/>
                </a:cubicBezTo>
                <a:cubicBezTo>
                  <a:pt x="378" y="183"/>
                  <a:pt x="378" y="176"/>
                  <a:pt x="378" y="176"/>
                </a:cubicBezTo>
                <a:cubicBezTo>
                  <a:pt x="392" y="183"/>
                  <a:pt x="405" y="189"/>
                  <a:pt x="419" y="196"/>
                </a:cubicBezTo>
                <a:cubicBezTo>
                  <a:pt x="425" y="183"/>
                  <a:pt x="425" y="162"/>
                  <a:pt x="432" y="149"/>
                </a:cubicBezTo>
                <a:cubicBezTo>
                  <a:pt x="439" y="142"/>
                  <a:pt x="446" y="142"/>
                  <a:pt x="452" y="142"/>
                </a:cubicBezTo>
                <a:cubicBezTo>
                  <a:pt x="466" y="135"/>
                  <a:pt x="479" y="135"/>
                  <a:pt x="493" y="135"/>
                </a:cubicBezTo>
                <a:cubicBezTo>
                  <a:pt x="513" y="135"/>
                  <a:pt x="534" y="142"/>
                  <a:pt x="554" y="162"/>
                </a:cubicBezTo>
                <a:cubicBezTo>
                  <a:pt x="554" y="156"/>
                  <a:pt x="554" y="156"/>
                  <a:pt x="554" y="156"/>
                </a:cubicBezTo>
                <a:cubicBezTo>
                  <a:pt x="547" y="129"/>
                  <a:pt x="547" y="115"/>
                  <a:pt x="554" y="95"/>
                </a:cubicBezTo>
                <a:cubicBezTo>
                  <a:pt x="561" y="68"/>
                  <a:pt x="574" y="48"/>
                  <a:pt x="574" y="14"/>
                </a:cubicBezTo>
                <a:cubicBezTo>
                  <a:pt x="567" y="7"/>
                  <a:pt x="561" y="7"/>
                  <a:pt x="554" y="7"/>
                </a:cubicBezTo>
                <a:cubicBezTo>
                  <a:pt x="534" y="0"/>
                  <a:pt x="513" y="0"/>
                  <a:pt x="493" y="0"/>
                </a:cubicBezTo>
                <a:cubicBezTo>
                  <a:pt x="479" y="0"/>
                  <a:pt x="466" y="0"/>
                  <a:pt x="452" y="7"/>
                </a:cubicBezTo>
                <a:cubicBezTo>
                  <a:pt x="446" y="7"/>
                  <a:pt x="432" y="14"/>
                  <a:pt x="425" y="14"/>
                </a:cubicBezTo>
                <a:cubicBezTo>
                  <a:pt x="419" y="7"/>
                  <a:pt x="405" y="0"/>
                  <a:pt x="392" y="0"/>
                </a:cubicBezTo>
                <a:cubicBezTo>
                  <a:pt x="385" y="0"/>
                  <a:pt x="378" y="7"/>
                  <a:pt x="371" y="14"/>
                </a:cubicBezTo>
                <a:cubicBezTo>
                  <a:pt x="365" y="27"/>
                  <a:pt x="365" y="34"/>
                  <a:pt x="358" y="41"/>
                </a:cubicBezTo>
                <a:cubicBezTo>
                  <a:pt x="351" y="48"/>
                  <a:pt x="344" y="48"/>
                  <a:pt x="344" y="54"/>
                </a:cubicBezTo>
                <a:cubicBezTo>
                  <a:pt x="338" y="54"/>
                  <a:pt x="331" y="61"/>
                  <a:pt x="324" y="61"/>
                </a:cubicBezTo>
                <a:cubicBezTo>
                  <a:pt x="311" y="68"/>
                  <a:pt x="311" y="68"/>
                  <a:pt x="311" y="68"/>
                </a:cubicBezTo>
                <a:cubicBezTo>
                  <a:pt x="297" y="75"/>
                  <a:pt x="284" y="81"/>
                  <a:pt x="277" y="88"/>
                </a:cubicBezTo>
                <a:cubicBezTo>
                  <a:pt x="270" y="88"/>
                  <a:pt x="270" y="95"/>
                  <a:pt x="263" y="95"/>
                </a:cubicBezTo>
                <a:cubicBezTo>
                  <a:pt x="243" y="108"/>
                  <a:pt x="216" y="115"/>
                  <a:pt x="196" y="122"/>
                </a:cubicBezTo>
                <a:cubicBezTo>
                  <a:pt x="196" y="122"/>
                  <a:pt x="189" y="122"/>
                  <a:pt x="182" y="122"/>
                </a:cubicBezTo>
                <a:cubicBezTo>
                  <a:pt x="176" y="108"/>
                  <a:pt x="176" y="95"/>
                  <a:pt x="162" y="81"/>
                </a:cubicBezTo>
                <a:cubicBezTo>
                  <a:pt x="142" y="41"/>
                  <a:pt x="108" y="14"/>
                  <a:pt x="74" y="0"/>
                </a:cubicBezTo>
                <a:lnTo>
                  <a:pt x="68" y="0"/>
                </a:lnTo>
                <a:cubicBezTo>
                  <a:pt x="68" y="7"/>
                  <a:pt x="74" y="14"/>
                  <a:pt x="74" y="27"/>
                </a:cubicBezTo>
                <a:cubicBezTo>
                  <a:pt x="74" y="34"/>
                  <a:pt x="81" y="41"/>
                  <a:pt x="81" y="48"/>
                </a:cubicBezTo>
                <a:lnTo>
                  <a:pt x="74" y="48"/>
                </a:lnTo>
                <a:cubicBezTo>
                  <a:pt x="68" y="41"/>
                  <a:pt x="61" y="41"/>
                  <a:pt x="54" y="41"/>
                </a:cubicBezTo>
                <a:cubicBezTo>
                  <a:pt x="54" y="34"/>
                  <a:pt x="47" y="34"/>
                  <a:pt x="41" y="34"/>
                </a:cubicBezTo>
                <a:cubicBezTo>
                  <a:pt x="41" y="27"/>
                  <a:pt x="34" y="27"/>
                  <a:pt x="34" y="27"/>
                </a:cubicBezTo>
                <a:cubicBezTo>
                  <a:pt x="34" y="41"/>
                  <a:pt x="34" y="54"/>
                  <a:pt x="41" y="68"/>
                </a:cubicBezTo>
                <a:cubicBezTo>
                  <a:pt x="47" y="81"/>
                  <a:pt x="54" y="88"/>
                  <a:pt x="54" y="95"/>
                </a:cubicBezTo>
                <a:cubicBezTo>
                  <a:pt x="61" y="102"/>
                  <a:pt x="61" y="102"/>
                  <a:pt x="61" y="102"/>
                </a:cubicBezTo>
                <a:lnTo>
                  <a:pt x="54" y="108"/>
                </a:lnTo>
                <a:cubicBezTo>
                  <a:pt x="54" y="115"/>
                  <a:pt x="47" y="122"/>
                  <a:pt x="41" y="122"/>
                </a:cubicBezTo>
                <a:cubicBezTo>
                  <a:pt x="20" y="135"/>
                  <a:pt x="0" y="135"/>
                  <a:pt x="7" y="176"/>
                </a:cubicBezTo>
                <a:cubicBezTo>
                  <a:pt x="14" y="183"/>
                  <a:pt x="27" y="189"/>
                  <a:pt x="41" y="189"/>
                </a:cubicBezTo>
                <a:cubicBezTo>
                  <a:pt x="47" y="196"/>
                  <a:pt x="54" y="196"/>
                  <a:pt x="54" y="196"/>
                </a:cubicBezTo>
                <a:cubicBezTo>
                  <a:pt x="61" y="196"/>
                  <a:pt x="68" y="196"/>
                  <a:pt x="74" y="196"/>
                </a:cubicBezTo>
                <a:cubicBezTo>
                  <a:pt x="88" y="196"/>
                  <a:pt x="101" y="196"/>
                  <a:pt x="115" y="196"/>
                </a:cubicBezTo>
                <a:cubicBezTo>
                  <a:pt x="108" y="210"/>
                  <a:pt x="108" y="216"/>
                  <a:pt x="108" y="230"/>
                </a:cubicBezTo>
                <a:cubicBezTo>
                  <a:pt x="95" y="230"/>
                  <a:pt x="88" y="223"/>
                  <a:pt x="74" y="223"/>
                </a:cubicBezTo>
                <a:cubicBezTo>
                  <a:pt x="68" y="223"/>
                  <a:pt x="61" y="223"/>
                  <a:pt x="54" y="223"/>
                </a:cubicBezTo>
                <a:cubicBezTo>
                  <a:pt x="47" y="230"/>
                  <a:pt x="41" y="237"/>
                  <a:pt x="47" y="250"/>
                </a:cubicBezTo>
                <a:cubicBezTo>
                  <a:pt x="47" y="250"/>
                  <a:pt x="54" y="250"/>
                  <a:pt x="54" y="257"/>
                </a:cubicBezTo>
                <a:cubicBezTo>
                  <a:pt x="61" y="257"/>
                  <a:pt x="68" y="264"/>
                  <a:pt x="74" y="264"/>
                </a:cubicBezTo>
                <a:cubicBezTo>
                  <a:pt x="108" y="304"/>
                  <a:pt x="61" y="412"/>
                  <a:pt x="122" y="473"/>
                </a:cubicBezTo>
                <a:cubicBezTo>
                  <a:pt x="135" y="459"/>
                  <a:pt x="155" y="453"/>
                  <a:pt x="162" y="453"/>
                </a:cubicBezTo>
                <a:cubicBezTo>
                  <a:pt x="169" y="459"/>
                  <a:pt x="176" y="466"/>
                  <a:pt x="182" y="473"/>
                </a:cubicBezTo>
                <a:cubicBezTo>
                  <a:pt x="189" y="480"/>
                  <a:pt x="196" y="486"/>
                  <a:pt x="196" y="500"/>
                </a:cubicBezTo>
                <a:cubicBezTo>
                  <a:pt x="203" y="500"/>
                  <a:pt x="203" y="500"/>
                  <a:pt x="203" y="500"/>
                </a:cubicBezTo>
                <a:cubicBezTo>
                  <a:pt x="196" y="507"/>
                  <a:pt x="196" y="507"/>
                  <a:pt x="196" y="507"/>
                </a:cubicBezTo>
                <a:cubicBezTo>
                  <a:pt x="196" y="513"/>
                  <a:pt x="189" y="520"/>
                  <a:pt x="182" y="534"/>
                </a:cubicBezTo>
                <a:cubicBezTo>
                  <a:pt x="176" y="540"/>
                  <a:pt x="176" y="547"/>
                  <a:pt x="169" y="561"/>
                </a:cubicBezTo>
                <a:cubicBezTo>
                  <a:pt x="176" y="561"/>
                  <a:pt x="176" y="567"/>
                  <a:pt x="182" y="567"/>
                </a:cubicBezTo>
                <a:cubicBezTo>
                  <a:pt x="189" y="574"/>
                  <a:pt x="196" y="574"/>
                  <a:pt x="196" y="574"/>
                </a:cubicBezTo>
                <a:cubicBezTo>
                  <a:pt x="216" y="581"/>
                  <a:pt x="236" y="581"/>
                  <a:pt x="250" y="574"/>
                </a:cubicBezTo>
                <a:cubicBezTo>
                  <a:pt x="257" y="574"/>
                  <a:pt x="257" y="574"/>
                  <a:pt x="263" y="581"/>
                </a:cubicBezTo>
                <a:cubicBezTo>
                  <a:pt x="270" y="581"/>
                  <a:pt x="270" y="581"/>
                  <a:pt x="277" y="581"/>
                </a:cubicBezTo>
                <a:cubicBezTo>
                  <a:pt x="284" y="588"/>
                  <a:pt x="297" y="588"/>
                  <a:pt x="311" y="581"/>
                </a:cubicBezTo>
                <a:cubicBezTo>
                  <a:pt x="317" y="581"/>
                  <a:pt x="317" y="581"/>
                  <a:pt x="324" y="581"/>
                </a:cubicBezTo>
                <a:cubicBezTo>
                  <a:pt x="331" y="581"/>
                  <a:pt x="338" y="574"/>
                  <a:pt x="344" y="574"/>
                </a:cubicBezTo>
                <a:cubicBezTo>
                  <a:pt x="351" y="567"/>
                  <a:pt x="358" y="554"/>
                  <a:pt x="365" y="540"/>
                </a:cubicBezTo>
                <a:lnTo>
                  <a:pt x="371" y="540"/>
                </a:lnTo>
                <a:cubicBezTo>
                  <a:pt x="398" y="540"/>
                  <a:pt x="419" y="547"/>
                  <a:pt x="446" y="561"/>
                </a:cubicBezTo>
                <a:cubicBezTo>
                  <a:pt x="446" y="547"/>
                  <a:pt x="452" y="540"/>
                  <a:pt x="452" y="534"/>
                </a:cubicBezTo>
                <a:close/>
                <a:moveTo>
                  <a:pt x="182" y="176"/>
                </a:moveTo>
                <a:lnTo>
                  <a:pt x="182" y="176"/>
                </a:lnTo>
                <a:cubicBezTo>
                  <a:pt x="182" y="169"/>
                  <a:pt x="189" y="162"/>
                  <a:pt x="196" y="162"/>
                </a:cubicBezTo>
                <a:cubicBezTo>
                  <a:pt x="203" y="162"/>
                  <a:pt x="203" y="162"/>
                  <a:pt x="203" y="162"/>
                </a:cubicBezTo>
                <a:cubicBezTo>
                  <a:pt x="203" y="169"/>
                  <a:pt x="216" y="169"/>
                  <a:pt x="223" y="176"/>
                </a:cubicBezTo>
                <a:cubicBezTo>
                  <a:pt x="216" y="176"/>
                  <a:pt x="209" y="176"/>
                  <a:pt x="196" y="176"/>
                </a:cubicBezTo>
                <a:cubicBezTo>
                  <a:pt x="196" y="203"/>
                  <a:pt x="196" y="203"/>
                  <a:pt x="196" y="203"/>
                </a:cubicBezTo>
                <a:cubicBezTo>
                  <a:pt x="189" y="196"/>
                  <a:pt x="182" y="183"/>
                  <a:pt x="182" y="176"/>
                </a:cubicBezTo>
                <a:close/>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84" name="Freeform 872"/>
          <p:cNvSpPr>
            <a:spLocks noChangeArrowheads="1"/>
          </p:cNvSpPr>
          <p:nvPr/>
        </p:nvSpPr>
        <p:spPr bwMode="auto">
          <a:xfrm>
            <a:off x="9609932" y="4628357"/>
            <a:ext cx="17463" cy="46038"/>
          </a:xfrm>
          <a:custGeom>
            <a:avLst/>
            <a:gdLst>
              <a:gd name="T0" fmla="*/ 16701 w 68"/>
              <a:gd name="T1" fmla="*/ 17730 h 176"/>
              <a:gd name="T2" fmla="*/ 16701 w 68"/>
              <a:gd name="T3" fmla="*/ 17730 h 176"/>
              <a:gd name="T4" fmla="*/ 10122 w 68"/>
              <a:gd name="T5" fmla="*/ 6779 h 176"/>
              <a:gd name="T6" fmla="*/ 0 w 68"/>
              <a:gd name="T7" fmla="*/ 0 h 176"/>
              <a:gd name="T8" fmla="*/ 0 w 68"/>
              <a:gd name="T9" fmla="*/ 88129 h 176"/>
              <a:gd name="T10" fmla="*/ 10122 w 68"/>
              <a:gd name="T11" fmla="*/ 88129 h 176"/>
              <a:gd name="T12" fmla="*/ 16701 w 68"/>
              <a:gd name="T13" fmla="*/ 88129 h 176"/>
              <a:gd name="T14" fmla="*/ 23787 w 68"/>
              <a:gd name="T15" fmla="*/ 80828 h 176"/>
              <a:gd name="T16" fmla="*/ 23787 w 68"/>
              <a:gd name="T17" fmla="*/ 31810 h 176"/>
              <a:gd name="T18" fmla="*/ 16701 w 68"/>
              <a:gd name="T19" fmla="*/ 17730 h 17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68" h="176">
                <a:moveTo>
                  <a:pt x="33" y="34"/>
                </a:moveTo>
                <a:lnTo>
                  <a:pt x="33" y="34"/>
                </a:lnTo>
                <a:cubicBezTo>
                  <a:pt x="27" y="27"/>
                  <a:pt x="27" y="20"/>
                  <a:pt x="20" y="13"/>
                </a:cubicBezTo>
                <a:cubicBezTo>
                  <a:pt x="13" y="7"/>
                  <a:pt x="6" y="0"/>
                  <a:pt x="0" y="0"/>
                </a:cubicBezTo>
                <a:cubicBezTo>
                  <a:pt x="0" y="169"/>
                  <a:pt x="0" y="169"/>
                  <a:pt x="0" y="169"/>
                </a:cubicBezTo>
                <a:cubicBezTo>
                  <a:pt x="6" y="175"/>
                  <a:pt x="13" y="169"/>
                  <a:pt x="20" y="169"/>
                </a:cubicBezTo>
                <a:cubicBezTo>
                  <a:pt x="27" y="169"/>
                  <a:pt x="27" y="169"/>
                  <a:pt x="33" y="169"/>
                </a:cubicBezTo>
                <a:cubicBezTo>
                  <a:pt x="40" y="162"/>
                  <a:pt x="40" y="162"/>
                  <a:pt x="47" y="155"/>
                </a:cubicBezTo>
                <a:cubicBezTo>
                  <a:pt x="67" y="135"/>
                  <a:pt x="60" y="94"/>
                  <a:pt x="47" y="61"/>
                </a:cubicBezTo>
                <a:cubicBezTo>
                  <a:pt x="40" y="54"/>
                  <a:pt x="40" y="40"/>
                  <a:pt x="33" y="3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85" name="Freeform 873"/>
          <p:cNvSpPr>
            <a:spLocks noChangeArrowheads="1"/>
          </p:cNvSpPr>
          <p:nvPr/>
        </p:nvSpPr>
        <p:spPr bwMode="auto">
          <a:xfrm>
            <a:off x="9658350" y="4675188"/>
            <a:ext cx="33338" cy="36513"/>
          </a:xfrm>
          <a:custGeom>
            <a:avLst/>
            <a:gdLst>
              <a:gd name="T0" fmla="*/ 34557 w 129"/>
              <a:gd name="T1" fmla="*/ 24132 h 143"/>
              <a:gd name="T2" fmla="*/ 34557 w 129"/>
              <a:gd name="T3" fmla="*/ 24132 h 143"/>
              <a:gd name="T4" fmla="*/ 3095 w 129"/>
              <a:gd name="T5" fmla="*/ 31320 h 143"/>
              <a:gd name="T6" fmla="*/ 3095 w 129"/>
              <a:gd name="T7" fmla="*/ 34914 h 143"/>
              <a:gd name="T8" fmla="*/ 3095 w 129"/>
              <a:gd name="T9" fmla="*/ 55452 h 143"/>
              <a:gd name="T10" fmla="*/ 34557 w 129"/>
              <a:gd name="T11" fmla="*/ 69315 h 143"/>
              <a:gd name="T12" fmla="*/ 44873 w 129"/>
              <a:gd name="T13" fmla="*/ 59046 h 143"/>
              <a:gd name="T14" fmla="*/ 34557 w 129"/>
              <a:gd name="T15" fmla="*/ 59046 h 143"/>
              <a:gd name="T16" fmla="*/ 34557 w 129"/>
              <a:gd name="T17" fmla="*/ 37995 h 143"/>
              <a:gd name="T18" fmla="*/ 52094 w 129"/>
              <a:gd name="T19" fmla="*/ 17457 h 143"/>
              <a:gd name="T20" fmla="*/ 55705 w 129"/>
              <a:gd name="T21" fmla="*/ 13863 h 143"/>
              <a:gd name="T22" fmla="*/ 62410 w 129"/>
              <a:gd name="T23" fmla="*/ 7188 h 143"/>
              <a:gd name="T24" fmla="*/ 62410 w 129"/>
              <a:gd name="T25" fmla="*/ 0 h 143"/>
              <a:gd name="T26" fmla="*/ 55705 w 129"/>
              <a:gd name="T27" fmla="*/ 0 h 143"/>
              <a:gd name="T28" fmla="*/ 52094 w 129"/>
              <a:gd name="T29" fmla="*/ 0 h 143"/>
              <a:gd name="T30" fmla="*/ 34557 w 129"/>
              <a:gd name="T31" fmla="*/ 7188 h 143"/>
              <a:gd name="T32" fmla="*/ 30947 w 129"/>
              <a:gd name="T33" fmla="*/ 7188 h 143"/>
              <a:gd name="T34" fmla="*/ 34557 w 129"/>
              <a:gd name="T35" fmla="*/ 7188 h 143"/>
              <a:gd name="T36" fmla="*/ 34557 w 129"/>
              <a:gd name="T37" fmla="*/ 24132 h 143"/>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29" h="143">
                <a:moveTo>
                  <a:pt x="67" y="47"/>
                </a:moveTo>
                <a:lnTo>
                  <a:pt x="67" y="47"/>
                </a:lnTo>
                <a:cubicBezTo>
                  <a:pt x="54" y="61"/>
                  <a:pt x="27" y="74"/>
                  <a:pt x="6" y="61"/>
                </a:cubicBezTo>
                <a:cubicBezTo>
                  <a:pt x="6" y="68"/>
                  <a:pt x="6" y="68"/>
                  <a:pt x="6" y="68"/>
                </a:cubicBezTo>
                <a:cubicBezTo>
                  <a:pt x="0" y="81"/>
                  <a:pt x="0" y="95"/>
                  <a:pt x="6" y="108"/>
                </a:cubicBezTo>
                <a:cubicBezTo>
                  <a:pt x="20" y="122"/>
                  <a:pt x="47" y="135"/>
                  <a:pt x="67" y="135"/>
                </a:cubicBezTo>
                <a:cubicBezTo>
                  <a:pt x="101" y="142"/>
                  <a:pt x="121" y="128"/>
                  <a:pt x="87" y="115"/>
                </a:cubicBezTo>
                <a:cubicBezTo>
                  <a:pt x="81" y="115"/>
                  <a:pt x="74" y="115"/>
                  <a:pt x="67" y="115"/>
                </a:cubicBezTo>
                <a:cubicBezTo>
                  <a:pt x="47" y="108"/>
                  <a:pt x="54" y="95"/>
                  <a:pt x="67" y="74"/>
                </a:cubicBezTo>
                <a:cubicBezTo>
                  <a:pt x="81" y="61"/>
                  <a:pt x="94" y="47"/>
                  <a:pt x="101" y="34"/>
                </a:cubicBezTo>
                <a:cubicBezTo>
                  <a:pt x="108" y="34"/>
                  <a:pt x="108" y="27"/>
                  <a:pt x="108" y="27"/>
                </a:cubicBezTo>
                <a:cubicBezTo>
                  <a:pt x="114" y="20"/>
                  <a:pt x="114" y="20"/>
                  <a:pt x="121" y="14"/>
                </a:cubicBezTo>
                <a:cubicBezTo>
                  <a:pt x="121" y="7"/>
                  <a:pt x="128" y="0"/>
                  <a:pt x="121" y="0"/>
                </a:cubicBezTo>
                <a:cubicBezTo>
                  <a:pt x="114" y="0"/>
                  <a:pt x="114" y="0"/>
                  <a:pt x="108" y="0"/>
                </a:cubicBezTo>
                <a:cubicBezTo>
                  <a:pt x="108" y="0"/>
                  <a:pt x="108" y="0"/>
                  <a:pt x="101" y="0"/>
                </a:cubicBezTo>
                <a:cubicBezTo>
                  <a:pt x="94" y="0"/>
                  <a:pt x="87" y="7"/>
                  <a:pt x="67" y="14"/>
                </a:cubicBezTo>
                <a:lnTo>
                  <a:pt x="60" y="14"/>
                </a:lnTo>
                <a:lnTo>
                  <a:pt x="67" y="14"/>
                </a:lnTo>
                <a:cubicBezTo>
                  <a:pt x="87" y="20"/>
                  <a:pt x="81" y="34"/>
                  <a:pt x="67" y="4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86" name="Freeform 874"/>
          <p:cNvSpPr>
            <a:spLocks noChangeArrowheads="1"/>
          </p:cNvSpPr>
          <p:nvPr/>
        </p:nvSpPr>
        <p:spPr bwMode="auto">
          <a:xfrm>
            <a:off x="9663907" y="4826794"/>
            <a:ext cx="30163" cy="38894"/>
          </a:xfrm>
          <a:custGeom>
            <a:avLst/>
            <a:gdLst>
              <a:gd name="T0" fmla="*/ 45254 w 116"/>
              <a:gd name="T1" fmla="*/ 70683 h 149"/>
              <a:gd name="T2" fmla="*/ 45254 w 116"/>
              <a:gd name="T3" fmla="*/ 70683 h 149"/>
              <a:gd name="T4" fmla="*/ 51939 w 116"/>
              <a:gd name="T5" fmla="*/ 74348 h 149"/>
              <a:gd name="T6" fmla="*/ 59139 w 116"/>
              <a:gd name="T7" fmla="*/ 77489 h 149"/>
              <a:gd name="T8" fmla="*/ 51939 w 116"/>
              <a:gd name="T9" fmla="*/ 17802 h 149"/>
              <a:gd name="T10" fmla="*/ 45254 w 116"/>
              <a:gd name="T11" fmla="*/ 10472 h 149"/>
              <a:gd name="T12" fmla="*/ 41654 w 116"/>
              <a:gd name="T13" fmla="*/ 6807 h 149"/>
              <a:gd name="T14" fmla="*/ 31369 w 116"/>
              <a:gd name="T15" fmla="*/ 0 h 149"/>
              <a:gd name="T16" fmla="*/ 24170 w 116"/>
              <a:gd name="T17" fmla="*/ 17802 h 149"/>
              <a:gd name="T18" fmla="*/ 6685 w 116"/>
              <a:gd name="T19" fmla="*/ 52881 h 149"/>
              <a:gd name="T20" fmla="*/ 24170 w 116"/>
              <a:gd name="T21" fmla="*/ 60211 h 149"/>
              <a:gd name="T22" fmla="*/ 41654 w 116"/>
              <a:gd name="T23" fmla="*/ 70683 h 149"/>
              <a:gd name="T24" fmla="*/ 45254 w 116"/>
              <a:gd name="T25" fmla="*/ 70683 h 14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16" h="149">
                <a:moveTo>
                  <a:pt x="88" y="135"/>
                </a:moveTo>
                <a:lnTo>
                  <a:pt x="88" y="135"/>
                </a:lnTo>
                <a:cubicBezTo>
                  <a:pt x="94" y="142"/>
                  <a:pt x="94" y="142"/>
                  <a:pt x="101" y="142"/>
                </a:cubicBezTo>
                <a:cubicBezTo>
                  <a:pt x="101" y="142"/>
                  <a:pt x="108" y="148"/>
                  <a:pt x="115" y="148"/>
                </a:cubicBezTo>
                <a:cubicBezTo>
                  <a:pt x="115" y="101"/>
                  <a:pt x="115" y="61"/>
                  <a:pt x="101" y="34"/>
                </a:cubicBezTo>
                <a:cubicBezTo>
                  <a:pt x="94" y="34"/>
                  <a:pt x="94" y="27"/>
                  <a:pt x="88" y="20"/>
                </a:cubicBezTo>
                <a:cubicBezTo>
                  <a:pt x="88" y="20"/>
                  <a:pt x="88" y="20"/>
                  <a:pt x="81" y="13"/>
                </a:cubicBezTo>
                <a:cubicBezTo>
                  <a:pt x="81" y="7"/>
                  <a:pt x="74" y="7"/>
                  <a:pt x="61" y="0"/>
                </a:cubicBezTo>
                <a:cubicBezTo>
                  <a:pt x="61" y="13"/>
                  <a:pt x="54" y="27"/>
                  <a:pt x="47" y="34"/>
                </a:cubicBezTo>
                <a:cubicBezTo>
                  <a:pt x="27" y="47"/>
                  <a:pt x="0" y="54"/>
                  <a:pt x="13" y="101"/>
                </a:cubicBezTo>
                <a:cubicBezTo>
                  <a:pt x="27" y="101"/>
                  <a:pt x="40" y="108"/>
                  <a:pt x="47" y="115"/>
                </a:cubicBezTo>
                <a:cubicBezTo>
                  <a:pt x="61" y="121"/>
                  <a:pt x="74" y="128"/>
                  <a:pt x="81" y="135"/>
                </a:cubicBezTo>
                <a:cubicBezTo>
                  <a:pt x="88" y="135"/>
                  <a:pt x="88" y="135"/>
                  <a:pt x="88" y="13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88" name="Freeform 876"/>
          <p:cNvSpPr>
            <a:spLocks noChangeArrowheads="1"/>
          </p:cNvSpPr>
          <p:nvPr/>
        </p:nvSpPr>
        <p:spPr bwMode="auto">
          <a:xfrm>
            <a:off x="9613900" y="4568825"/>
            <a:ext cx="88107" cy="45244"/>
          </a:xfrm>
          <a:custGeom>
            <a:avLst/>
            <a:gdLst>
              <a:gd name="T0" fmla="*/ 165199 w 339"/>
              <a:gd name="T1" fmla="*/ 66890 h 177"/>
              <a:gd name="T2" fmla="*/ 165199 w 339"/>
              <a:gd name="T3" fmla="*/ 66890 h 177"/>
              <a:gd name="T4" fmla="*/ 172495 w 339"/>
              <a:gd name="T5" fmla="*/ 66890 h 177"/>
              <a:gd name="T6" fmla="*/ 162072 w 339"/>
              <a:gd name="T7" fmla="*/ 24889 h 177"/>
              <a:gd name="T8" fmla="*/ 154776 w 339"/>
              <a:gd name="T9" fmla="*/ 17630 h 177"/>
              <a:gd name="T10" fmla="*/ 148002 w 339"/>
              <a:gd name="T11" fmla="*/ 17630 h 177"/>
              <a:gd name="T12" fmla="*/ 144354 w 339"/>
              <a:gd name="T13" fmla="*/ 17630 h 177"/>
              <a:gd name="T14" fmla="*/ 133931 w 339"/>
              <a:gd name="T15" fmla="*/ 17630 h 177"/>
              <a:gd name="T16" fmla="*/ 126635 w 339"/>
              <a:gd name="T17" fmla="*/ 24889 h 177"/>
              <a:gd name="T18" fmla="*/ 126635 w 339"/>
              <a:gd name="T19" fmla="*/ 28000 h 177"/>
              <a:gd name="T20" fmla="*/ 126635 w 339"/>
              <a:gd name="T21" fmla="*/ 3630 h 177"/>
              <a:gd name="T22" fmla="*/ 94846 w 339"/>
              <a:gd name="T23" fmla="*/ 3630 h 177"/>
              <a:gd name="T24" fmla="*/ 74001 w 339"/>
              <a:gd name="T25" fmla="*/ 21260 h 177"/>
              <a:gd name="T26" fmla="*/ 66705 w 339"/>
              <a:gd name="T27" fmla="*/ 35260 h 177"/>
              <a:gd name="T28" fmla="*/ 66705 w 339"/>
              <a:gd name="T29" fmla="*/ 10889 h 177"/>
              <a:gd name="T30" fmla="*/ 52634 w 339"/>
              <a:gd name="T31" fmla="*/ 10889 h 177"/>
              <a:gd name="T32" fmla="*/ 45860 w 339"/>
              <a:gd name="T33" fmla="*/ 10889 h 177"/>
              <a:gd name="T34" fmla="*/ 42212 w 339"/>
              <a:gd name="T35" fmla="*/ 10889 h 177"/>
              <a:gd name="T36" fmla="*/ 31789 w 339"/>
              <a:gd name="T37" fmla="*/ 3630 h 177"/>
              <a:gd name="T38" fmla="*/ 17719 w 339"/>
              <a:gd name="T39" fmla="*/ 0 h 177"/>
              <a:gd name="T40" fmla="*/ 10423 w 339"/>
              <a:gd name="T41" fmla="*/ 3630 h 177"/>
              <a:gd name="T42" fmla="*/ 3648 w 339"/>
              <a:gd name="T43" fmla="*/ 7259 h 177"/>
              <a:gd name="T44" fmla="*/ 0 w 339"/>
              <a:gd name="T45" fmla="*/ 10889 h 177"/>
              <a:gd name="T46" fmla="*/ 3648 w 339"/>
              <a:gd name="T47" fmla="*/ 31630 h 177"/>
              <a:gd name="T48" fmla="*/ 10423 w 339"/>
              <a:gd name="T49" fmla="*/ 45630 h 177"/>
              <a:gd name="T50" fmla="*/ 17719 w 339"/>
              <a:gd name="T51" fmla="*/ 52890 h 177"/>
              <a:gd name="T52" fmla="*/ 31789 w 339"/>
              <a:gd name="T53" fmla="*/ 59630 h 177"/>
              <a:gd name="T54" fmla="*/ 42212 w 339"/>
              <a:gd name="T55" fmla="*/ 63260 h 177"/>
              <a:gd name="T56" fmla="*/ 45860 w 339"/>
              <a:gd name="T57" fmla="*/ 63260 h 177"/>
              <a:gd name="T58" fmla="*/ 52634 w 339"/>
              <a:gd name="T59" fmla="*/ 63260 h 177"/>
              <a:gd name="T60" fmla="*/ 66705 w 339"/>
              <a:gd name="T61" fmla="*/ 59630 h 177"/>
              <a:gd name="T62" fmla="*/ 66705 w 339"/>
              <a:gd name="T63" fmla="*/ 42001 h 177"/>
              <a:gd name="T64" fmla="*/ 74001 w 339"/>
              <a:gd name="T65" fmla="*/ 45630 h 177"/>
              <a:gd name="T66" fmla="*/ 94846 w 339"/>
              <a:gd name="T67" fmla="*/ 56001 h 177"/>
              <a:gd name="T68" fmla="*/ 126635 w 339"/>
              <a:gd name="T69" fmla="*/ 73631 h 177"/>
              <a:gd name="T70" fmla="*/ 144354 w 339"/>
              <a:gd name="T71" fmla="*/ 87631 h 177"/>
              <a:gd name="T72" fmla="*/ 148002 w 339"/>
              <a:gd name="T73" fmla="*/ 87631 h 177"/>
              <a:gd name="T74" fmla="*/ 154776 w 339"/>
              <a:gd name="T75" fmla="*/ 91260 h 177"/>
              <a:gd name="T76" fmla="*/ 154776 w 339"/>
              <a:gd name="T77" fmla="*/ 91260 h 177"/>
              <a:gd name="T78" fmla="*/ 162072 w 339"/>
              <a:gd name="T79" fmla="*/ 73631 h 177"/>
              <a:gd name="T80" fmla="*/ 165199 w 339"/>
              <a:gd name="T81" fmla="*/ 66890 h 177"/>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339" h="177">
                <a:moveTo>
                  <a:pt x="317" y="129"/>
                </a:moveTo>
                <a:lnTo>
                  <a:pt x="317" y="129"/>
                </a:lnTo>
                <a:cubicBezTo>
                  <a:pt x="324" y="129"/>
                  <a:pt x="324" y="129"/>
                  <a:pt x="331" y="129"/>
                </a:cubicBezTo>
                <a:cubicBezTo>
                  <a:pt x="338" y="95"/>
                  <a:pt x="331" y="61"/>
                  <a:pt x="311" y="48"/>
                </a:cubicBezTo>
                <a:cubicBezTo>
                  <a:pt x="311" y="41"/>
                  <a:pt x="304" y="41"/>
                  <a:pt x="297" y="34"/>
                </a:cubicBezTo>
                <a:cubicBezTo>
                  <a:pt x="290" y="34"/>
                  <a:pt x="290" y="34"/>
                  <a:pt x="284" y="34"/>
                </a:cubicBezTo>
                <a:cubicBezTo>
                  <a:pt x="284" y="34"/>
                  <a:pt x="284" y="34"/>
                  <a:pt x="277" y="34"/>
                </a:cubicBezTo>
                <a:cubicBezTo>
                  <a:pt x="270" y="34"/>
                  <a:pt x="263" y="34"/>
                  <a:pt x="257" y="34"/>
                </a:cubicBezTo>
                <a:cubicBezTo>
                  <a:pt x="250" y="41"/>
                  <a:pt x="250" y="41"/>
                  <a:pt x="243" y="48"/>
                </a:cubicBezTo>
                <a:lnTo>
                  <a:pt x="243" y="54"/>
                </a:lnTo>
                <a:cubicBezTo>
                  <a:pt x="236" y="41"/>
                  <a:pt x="236" y="21"/>
                  <a:pt x="243" y="7"/>
                </a:cubicBezTo>
                <a:cubicBezTo>
                  <a:pt x="216" y="0"/>
                  <a:pt x="196" y="0"/>
                  <a:pt x="182" y="7"/>
                </a:cubicBezTo>
                <a:cubicBezTo>
                  <a:pt x="169" y="14"/>
                  <a:pt x="155" y="27"/>
                  <a:pt x="142" y="41"/>
                </a:cubicBezTo>
                <a:cubicBezTo>
                  <a:pt x="135" y="48"/>
                  <a:pt x="128" y="54"/>
                  <a:pt x="128" y="68"/>
                </a:cubicBezTo>
                <a:cubicBezTo>
                  <a:pt x="128" y="21"/>
                  <a:pt x="128" y="21"/>
                  <a:pt x="128" y="21"/>
                </a:cubicBezTo>
                <a:cubicBezTo>
                  <a:pt x="115" y="21"/>
                  <a:pt x="108" y="21"/>
                  <a:pt x="101" y="21"/>
                </a:cubicBezTo>
                <a:cubicBezTo>
                  <a:pt x="95" y="21"/>
                  <a:pt x="95" y="21"/>
                  <a:pt x="88" y="21"/>
                </a:cubicBezTo>
                <a:lnTo>
                  <a:pt x="81" y="21"/>
                </a:lnTo>
                <a:cubicBezTo>
                  <a:pt x="68" y="14"/>
                  <a:pt x="61" y="14"/>
                  <a:pt x="61" y="7"/>
                </a:cubicBezTo>
                <a:cubicBezTo>
                  <a:pt x="47" y="7"/>
                  <a:pt x="41" y="0"/>
                  <a:pt x="34" y="0"/>
                </a:cubicBezTo>
                <a:cubicBezTo>
                  <a:pt x="27" y="0"/>
                  <a:pt x="27" y="0"/>
                  <a:pt x="20" y="7"/>
                </a:cubicBezTo>
                <a:cubicBezTo>
                  <a:pt x="14" y="7"/>
                  <a:pt x="14" y="7"/>
                  <a:pt x="7" y="14"/>
                </a:cubicBezTo>
                <a:cubicBezTo>
                  <a:pt x="7" y="14"/>
                  <a:pt x="0" y="14"/>
                  <a:pt x="0" y="21"/>
                </a:cubicBezTo>
                <a:cubicBezTo>
                  <a:pt x="0" y="34"/>
                  <a:pt x="0" y="48"/>
                  <a:pt x="7" y="61"/>
                </a:cubicBezTo>
                <a:cubicBezTo>
                  <a:pt x="7" y="75"/>
                  <a:pt x="14" y="81"/>
                  <a:pt x="20" y="88"/>
                </a:cubicBezTo>
                <a:cubicBezTo>
                  <a:pt x="20" y="95"/>
                  <a:pt x="27" y="102"/>
                  <a:pt x="34" y="102"/>
                </a:cubicBezTo>
                <a:cubicBezTo>
                  <a:pt x="41" y="108"/>
                  <a:pt x="47" y="115"/>
                  <a:pt x="61" y="115"/>
                </a:cubicBezTo>
                <a:cubicBezTo>
                  <a:pt x="68" y="122"/>
                  <a:pt x="74" y="122"/>
                  <a:pt x="81" y="122"/>
                </a:cubicBezTo>
                <a:lnTo>
                  <a:pt x="88" y="122"/>
                </a:lnTo>
                <a:cubicBezTo>
                  <a:pt x="95" y="122"/>
                  <a:pt x="101" y="122"/>
                  <a:pt x="101" y="122"/>
                </a:cubicBezTo>
                <a:cubicBezTo>
                  <a:pt x="108" y="122"/>
                  <a:pt x="115" y="122"/>
                  <a:pt x="128" y="115"/>
                </a:cubicBezTo>
                <a:cubicBezTo>
                  <a:pt x="128" y="81"/>
                  <a:pt x="128" y="81"/>
                  <a:pt x="128" y="81"/>
                </a:cubicBezTo>
                <a:cubicBezTo>
                  <a:pt x="135" y="88"/>
                  <a:pt x="135" y="88"/>
                  <a:pt x="142" y="88"/>
                </a:cubicBezTo>
                <a:cubicBezTo>
                  <a:pt x="155" y="95"/>
                  <a:pt x="169" y="102"/>
                  <a:pt x="182" y="108"/>
                </a:cubicBezTo>
                <a:cubicBezTo>
                  <a:pt x="203" y="122"/>
                  <a:pt x="223" y="129"/>
                  <a:pt x="243" y="142"/>
                </a:cubicBezTo>
                <a:cubicBezTo>
                  <a:pt x="257" y="149"/>
                  <a:pt x="270" y="156"/>
                  <a:pt x="277" y="169"/>
                </a:cubicBezTo>
                <a:cubicBezTo>
                  <a:pt x="284" y="169"/>
                  <a:pt x="284" y="169"/>
                  <a:pt x="284" y="169"/>
                </a:cubicBezTo>
                <a:cubicBezTo>
                  <a:pt x="290" y="176"/>
                  <a:pt x="290" y="176"/>
                  <a:pt x="297" y="176"/>
                </a:cubicBezTo>
                <a:cubicBezTo>
                  <a:pt x="297" y="169"/>
                  <a:pt x="304" y="162"/>
                  <a:pt x="311" y="142"/>
                </a:cubicBezTo>
                <a:cubicBezTo>
                  <a:pt x="317" y="142"/>
                  <a:pt x="317" y="135"/>
                  <a:pt x="317" y="129"/>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89" name="Freeform 877"/>
          <p:cNvSpPr>
            <a:spLocks noChangeArrowheads="1"/>
          </p:cNvSpPr>
          <p:nvPr/>
        </p:nvSpPr>
        <p:spPr bwMode="auto">
          <a:xfrm>
            <a:off x="9653588" y="4872832"/>
            <a:ext cx="29369" cy="26194"/>
          </a:xfrm>
          <a:custGeom>
            <a:avLst/>
            <a:gdLst>
              <a:gd name="T0" fmla="*/ 14208 w 109"/>
              <a:gd name="T1" fmla="*/ 48675 h 103"/>
              <a:gd name="T2" fmla="*/ 14208 w 109"/>
              <a:gd name="T3" fmla="*/ 48675 h 103"/>
              <a:gd name="T4" fmla="*/ 14208 w 109"/>
              <a:gd name="T5" fmla="*/ 48675 h 103"/>
              <a:gd name="T6" fmla="*/ 46307 w 109"/>
              <a:gd name="T7" fmla="*/ 41502 h 103"/>
              <a:gd name="T8" fmla="*/ 53674 w 109"/>
              <a:gd name="T9" fmla="*/ 0 h 103"/>
              <a:gd name="T10" fmla="*/ 46307 w 109"/>
              <a:gd name="T11" fmla="*/ 0 h 103"/>
              <a:gd name="T12" fmla="*/ 14208 w 109"/>
              <a:gd name="T13" fmla="*/ 3587 h 103"/>
              <a:gd name="T14" fmla="*/ 3684 w 109"/>
              <a:gd name="T15" fmla="*/ 10760 h 103"/>
              <a:gd name="T16" fmla="*/ 14208 w 109"/>
              <a:gd name="T17" fmla="*/ 48675 h 10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9" h="103">
                <a:moveTo>
                  <a:pt x="27" y="95"/>
                </a:moveTo>
                <a:lnTo>
                  <a:pt x="27" y="95"/>
                </a:lnTo>
                <a:cubicBezTo>
                  <a:pt x="61" y="102"/>
                  <a:pt x="75" y="95"/>
                  <a:pt x="88" y="81"/>
                </a:cubicBezTo>
                <a:cubicBezTo>
                  <a:pt x="108" y="61"/>
                  <a:pt x="108" y="34"/>
                  <a:pt x="102" y="0"/>
                </a:cubicBezTo>
                <a:cubicBezTo>
                  <a:pt x="102" y="0"/>
                  <a:pt x="95" y="0"/>
                  <a:pt x="88" y="0"/>
                </a:cubicBezTo>
                <a:cubicBezTo>
                  <a:pt x="68" y="0"/>
                  <a:pt x="48" y="0"/>
                  <a:pt x="27" y="7"/>
                </a:cubicBezTo>
                <a:cubicBezTo>
                  <a:pt x="21" y="14"/>
                  <a:pt x="14" y="14"/>
                  <a:pt x="7" y="21"/>
                </a:cubicBezTo>
                <a:cubicBezTo>
                  <a:pt x="0" y="54"/>
                  <a:pt x="14" y="75"/>
                  <a:pt x="27" y="9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90" name="Freeform 878"/>
          <p:cNvSpPr>
            <a:spLocks noChangeArrowheads="1"/>
          </p:cNvSpPr>
          <p:nvPr/>
        </p:nvSpPr>
        <p:spPr bwMode="auto">
          <a:xfrm>
            <a:off x="9598819" y="4334669"/>
            <a:ext cx="88106" cy="49213"/>
          </a:xfrm>
          <a:custGeom>
            <a:avLst/>
            <a:gdLst>
              <a:gd name="T0" fmla="*/ 70353 w 339"/>
              <a:gd name="T1" fmla="*/ 49331 h 190"/>
              <a:gd name="T2" fmla="*/ 70353 w 339"/>
              <a:gd name="T3" fmla="*/ 49331 h 190"/>
              <a:gd name="T4" fmla="*/ 74001 w 339"/>
              <a:gd name="T5" fmla="*/ 49331 h 190"/>
              <a:gd name="T6" fmla="*/ 80776 w 339"/>
              <a:gd name="T7" fmla="*/ 49331 h 190"/>
              <a:gd name="T8" fmla="*/ 102143 w 339"/>
              <a:gd name="T9" fmla="*/ 49331 h 190"/>
              <a:gd name="T10" fmla="*/ 122988 w 339"/>
              <a:gd name="T11" fmla="*/ 52447 h 190"/>
              <a:gd name="T12" fmla="*/ 154777 w 339"/>
              <a:gd name="T13" fmla="*/ 63351 h 190"/>
              <a:gd name="T14" fmla="*/ 172496 w 339"/>
              <a:gd name="T15" fmla="*/ 66467 h 190"/>
              <a:gd name="T16" fmla="*/ 158425 w 339"/>
              <a:gd name="T17" fmla="*/ 3635 h 190"/>
              <a:gd name="T18" fmla="*/ 154777 w 339"/>
              <a:gd name="T19" fmla="*/ 3635 h 190"/>
              <a:gd name="T20" fmla="*/ 122988 w 339"/>
              <a:gd name="T21" fmla="*/ 0 h 190"/>
              <a:gd name="T22" fmla="*/ 102143 w 339"/>
              <a:gd name="T23" fmla="*/ 3635 h 190"/>
              <a:gd name="T24" fmla="*/ 80776 w 339"/>
              <a:gd name="T25" fmla="*/ 7270 h 190"/>
              <a:gd name="T26" fmla="*/ 74001 w 339"/>
              <a:gd name="T27" fmla="*/ 10385 h 190"/>
              <a:gd name="T28" fmla="*/ 70353 w 339"/>
              <a:gd name="T29" fmla="*/ 10385 h 190"/>
              <a:gd name="T30" fmla="*/ 66705 w 339"/>
              <a:gd name="T31" fmla="*/ 14020 h 190"/>
              <a:gd name="T32" fmla="*/ 59931 w 339"/>
              <a:gd name="T33" fmla="*/ 42061 h 190"/>
              <a:gd name="T34" fmla="*/ 45860 w 339"/>
              <a:gd name="T35" fmla="*/ 52447 h 190"/>
              <a:gd name="T36" fmla="*/ 45860 w 339"/>
              <a:gd name="T37" fmla="*/ 56082 h 190"/>
              <a:gd name="T38" fmla="*/ 38564 w 339"/>
              <a:gd name="T39" fmla="*/ 42061 h 190"/>
              <a:gd name="T40" fmla="*/ 31789 w 339"/>
              <a:gd name="T41" fmla="*/ 31676 h 190"/>
              <a:gd name="T42" fmla="*/ 17719 w 339"/>
              <a:gd name="T43" fmla="*/ 24406 h 190"/>
              <a:gd name="T44" fmla="*/ 0 w 339"/>
              <a:gd name="T45" fmla="*/ 35311 h 190"/>
              <a:gd name="T46" fmla="*/ 17719 w 339"/>
              <a:gd name="T47" fmla="*/ 52447 h 190"/>
              <a:gd name="T48" fmla="*/ 17719 w 339"/>
              <a:gd name="T49" fmla="*/ 77372 h 190"/>
              <a:gd name="T50" fmla="*/ 10423 w 339"/>
              <a:gd name="T51" fmla="*/ 84122 h 190"/>
              <a:gd name="T52" fmla="*/ 17719 w 339"/>
              <a:gd name="T53" fmla="*/ 84122 h 190"/>
              <a:gd name="T54" fmla="*/ 31789 w 339"/>
              <a:gd name="T55" fmla="*/ 87757 h 190"/>
              <a:gd name="T56" fmla="*/ 38564 w 339"/>
              <a:gd name="T57" fmla="*/ 91392 h 190"/>
              <a:gd name="T58" fmla="*/ 45860 w 339"/>
              <a:gd name="T59" fmla="*/ 94508 h 190"/>
              <a:gd name="T60" fmla="*/ 52635 w 339"/>
              <a:gd name="T61" fmla="*/ 98143 h 190"/>
              <a:gd name="T62" fmla="*/ 45860 w 339"/>
              <a:gd name="T63" fmla="*/ 63351 h 190"/>
              <a:gd name="T64" fmla="*/ 59931 w 339"/>
              <a:gd name="T65" fmla="*/ 56082 h 190"/>
              <a:gd name="T66" fmla="*/ 70353 w 339"/>
              <a:gd name="T67" fmla="*/ 49331 h 19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339" h="190">
                <a:moveTo>
                  <a:pt x="135" y="95"/>
                </a:moveTo>
                <a:lnTo>
                  <a:pt x="135" y="95"/>
                </a:lnTo>
                <a:lnTo>
                  <a:pt x="142" y="95"/>
                </a:lnTo>
                <a:cubicBezTo>
                  <a:pt x="149" y="95"/>
                  <a:pt x="155" y="95"/>
                  <a:pt x="155" y="95"/>
                </a:cubicBezTo>
                <a:cubicBezTo>
                  <a:pt x="169" y="95"/>
                  <a:pt x="182" y="95"/>
                  <a:pt x="196" y="95"/>
                </a:cubicBezTo>
                <a:cubicBezTo>
                  <a:pt x="209" y="95"/>
                  <a:pt x="223" y="101"/>
                  <a:pt x="236" y="101"/>
                </a:cubicBezTo>
                <a:cubicBezTo>
                  <a:pt x="257" y="108"/>
                  <a:pt x="277" y="115"/>
                  <a:pt x="297" y="122"/>
                </a:cubicBezTo>
                <a:cubicBezTo>
                  <a:pt x="311" y="122"/>
                  <a:pt x="317" y="128"/>
                  <a:pt x="331" y="128"/>
                </a:cubicBezTo>
                <a:cubicBezTo>
                  <a:pt x="338" y="68"/>
                  <a:pt x="284" y="74"/>
                  <a:pt x="304" y="7"/>
                </a:cubicBezTo>
                <a:cubicBezTo>
                  <a:pt x="297" y="7"/>
                  <a:pt x="297" y="7"/>
                  <a:pt x="297" y="7"/>
                </a:cubicBezTo>
                <a:cubicBezTo>
                  <a:pt x="277" y="7"/>
                  <a:pt x="257" y="0"/>
                  <a:pt x="236" y="0"/>
                </a:cubicBezTo>
                <a:cubicBezTo>
                  <a:pt x="223" y="0"/>
                  <a:pt x="209" y="0"/>
                  <a:pt x="196" y="7"/>
                </a:cubicBezTo>
                <a:cubicBezTo>
                  <a:pt x="182" y="7"/>
                  <a:pt x="169" y="7"/>
                  <a:pt x="155" y="14"/>
                </a:cubicBezTo>
                <a:cubicBezTo>
                  <a:pt x="149" y="14"/>
                  <a:pt x="149" y="14"/>
                  <a:pt x="142" y="20"/>
                </a:cubicBezTo>
                <a:lnTo>
                  <a:pt x="135" y="20"/>
                </a:lnTo>
                <a:cubicBezTo>
                  <a:pt x="128" y="27"/>
                  <a:pt x="128" y="27"/>
                  <a:pt x="128" y="27"/>
                </a:cubicBezTo>
                <a:cubicBezTo>
                  <a:pt x="135" y="61"/>
                  <a:pt x="128" y="74"/>
                  <a:pt x="115" y="81"/>
                </a:cubicBezTo>
                <a:cubicBezTo>
                  <a:pt x="101" y="88"/>
                  <a:pt x="95" y="95"/>
                  <a:pt x="88" y="101"/>
                </a:cubicBezTo>
                <a:cubicBezTo>
                  <a:pt x="88" y="101"/>
                  <a:pt x="88" y="101"/>
                  <a:pt x="88" y="108"/>
                </a:cubicBezTo>
                <a:cubicBezTo>
                  <a:pt x="81" y="95"/>
                  <a:pt x="81" y="88"/>
                  <a:pt x="74" y="81"/>
                </a:cubicBezTo>
                <a:cubicBezTo>
                  <a:pt x="68" y="74"/>
                  <a:pt x="68" y="68"/>
                  <a:pt x="61" y="61"/>
                </a:cubicBezTo>
                <a:cubicBezTo>
                  <a:pt x="54" y="54"/>
                  <a:pt x="41" y="47"/>
                  <a:pt x="34" y="47"/>
                </a:cubicBezTo>
                <a:cubicBezTo>
                  <a:pt x="20" y="41"/>
                  <a:pt x="7" y="47"/>
                  <a:pt x="0" y="68"/>
                </a:cubicBezTo>
                <a:cubicBezTo>
                  <a:pt x="14" y="74"/>
                  <a:pt x="27" y="88"/>
                  <a:pt x="34" y="101"/>
                </a:cubicBezTo>
                <a:cubicBezTo>
                  <a:pt x="41" y="115"/>
                  <a:pt x="41" y="135"/>
                  <a:pt x="34" y="149"/>
                </a:cubicBezTo>
                <a:cubicBezTo>
                  <a:pt x="27" y="155"/>
                  <a:pt x="27" y="162"/>
                  <a:pt x="20" y="162"/>
                </a:cubicBezTo>
                <a:cubicBezTo>
                  <a:pt x="27" y="162"/>
                  <a:pt x="27" y="162"/>
                  <a:pt x="34" y="162"/>
                </a:cubicBezTo>
                <a:cubicBezTo>
                  <a:pt x="41" y="162"/>
                  <a:pt x="54" y="169"/>
                  <a:pt x="61" y="169"/>
                </a:cubicBezTo>
                <a:cubicBezTo>
                  <a:pt x="68" y="169"/>
                  <a:pt x="68" y="169"/>
                  <a:pt x="74" y="176"/>
                </a:cubicBezTo>
                <a:cubicBezTo>
                  <a:pt x="81" y="176"/>
                  <a:pt x="81" y="176"/>
                  <a:pt x="88" y="182"/>
                </a:cubicBezTo>
                <a:cubicBezTo>
                  <a:pt x="88" y="182"/>
                  <a:pt x="95" y="189"/>
                  <a:pt x="101" y="189"/>
                </a:cubicBezTo>
                <a:cubicBezTo>
                  <a:pt x="101" y="169"/>
                  <a:pt x="95" y="142"/>
                  <a:pt x="88" y="122"/>
                </a:cubicBezTo>
                <a:cubicBezTo>
                  <a:pt x="95" y="115"/>
                  <a:pt x="101" y="108"/>
                  <a:pt x="115" y="108"/>
                </a:cubicBezTo>
                <a:cubicBezTo>
                  <a:pt x="122" y="101"/>
                  <a:pt x="128" y="101"/>
                  <a:pt x="135" y="9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91" name="Freeform 879"/>
          <p:cNvSpPr>
            <a:spLocks noChangeArrowheads="1"/>
          </p:cNvSpPr>
          <p:nvPr/>
        </p:nvSpPr>
        <p:spPr bwMode="auto">
          <a:xfrm>
            <a:off x="9632157" y="4255294"/>
            <a:ext cx="33338" cy="65088"/>
          </a:xfrm>
          <a:custGeom>
            <a:avLst/>
            <a:gdLst>
              <a:gd name="T0" fmla="*/ 66023 w 130"/>
              <a:gd name="T1" fmla="*/ 0 h 251"/>
              <a:gd name="T2" fmla="*/ 66023 w 130"/>
              <a:gd name="T3" fmla="*/ 0 h 251"/>
              <a:gd name="T4" fmla="*/ 55275 w 130"/>
              <a:gd name="T5" fmla="*/ 0 h 251"/>
              <a:gd name="T6" fmla="*/ 34803 w 130"/>
              <a:gd name="T7" fmla="*/ 3647 h 251"/>
              <a:gd name="T8" fmla="*/ 13819 w 130"/>
              <a:gd name="T9" fmla="*/ 10421 h 251"/>
              <a:gd name="T10" fmla="*/ 7165 w 130"/>
              <a:gd name="T11" fmla="*/ 7295 h 251"/>
              <a:gd name="T12" fmla="*/ 3583 w 130"/>
              <a:gd name="T13" fmla="*/ 0 h 251"/>
              <a:gd name="T14" fmla="*/ 7165 w 130"/>
              <a:gd name="T15" fmla="*/ 45854 h 251"/>
              <a:gd name="T16" fmla="*/ 13819 w 130"/>
              <a:gd name="T17" fmla="*/ 52627 h 251"/>
              <a:gd name="T18" fmla="*/ 17401 w 130"/>
              <a:gd name="T19" fmla="*/ 52627 h 251"/>
              <a:gd name="T20" fmla="*/ 34803 w 130"/>
              <a:gd name="T21" fmla="*/ 31785 h 251"/>
              <a:gd name="T22" fmla="*/ 41456 w 130"/>
              <a:gd name="T23" fmla="*/ 38559 h 251"/>
              <a:gd name="T24" fmla="*/ 34803 w 130"/>
              <a:gd name="T25" fmla="*/ 42206 h 251"/>
              <a:gd name="T26" fmla="*/ 34803 w 130"/>
              <a:gd name="T27" fmla="*/ 116197 h 251"/>
              <a:gd name="T28" fmla="*/ 55275 w 130"/>
              <a:gd name="T29" fmla="*/ 130266 h 251"/>
              <a:gd name="T30" fmla="*/ 55275 w 130"/>
              <a:gd name="T31" fmla="*/ 24490 h 251"/>
              <a:gd name="T32" fmla="*/ 66023 w 130"/>
              <a:gd name="T33" fmla="*/ 0 h 25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30" h="251">
                <a:moveTo>
                  <a:pt x="129" y="0"/>
                </a:moveTo>
                <a:lnTo>
                  <a:pt x="129" y="0"/>
                </a:lnTo>
                <a:cubicBezTo>
                  <a:pt x="122" y="0"/>
                  <a:pt x="115" y="0"/>
                  <a:pt x="108" y="0"/>
                </a:cubicBezTo>
                <a:cubicBezTo>
                  <a:pt x="95" y="0"/>
                  <a:pt x="81" y="7"/>
                  <a:pt x="68" y="7"/>
                </a:cubicBezTo>
                <a:cubicBezTo>
                  <a:pt x="54" y="14"/>
                  <a:pt x="41" y="27"/>
                  <a:pt x="27" y="20"/>
                </a:cubicBezTo>
                <a:cubicBezTo>
                  <a:pt x="27" y="20"/>
                  <a:pt x="21" y="14"/>
                  <a:pt x="14" y="14"/>
                </a:cubicBezTo>
                <a:cubicBezTo>
                  <a:pt x="14" y="7"/>
                  <a:pt x="7" y="7"/>
                  <a:pt x="7" y="0"/>
                </a:cubicBezTo>
                <a:cubicBezTo>
                  <a:pt x="7" y="34"/>
                  <a:pt x="0" y="68"/>
                  <a:pt x="14" y="88"/>
                </a:cubicBezTo>
                <a:cubicBezTo>
                  <a:pt x="21" y="95"/>
                  <a:pt x="21" y="101"/>
                  <a:pt x="27" y="101"/>
                </a:cubicBezTo>
                <a:lnTo>
                  <a:pt x="34" y="101"/>
                </a:lnTo>
                <a:cubicBezTo>
                  <a:pt x="27" y="68"/>
                  <a:pt x="54" y="47"/>
                  <a:pt x="68" y="61"/>
                </a:cubicBezTo>
                <a:cubicBezTo>
                  <a:pt x="75" y="61"/>
                  <a:pt x="81" y="68"/>
                  <a:pt x="81" y="74"/>
                </a:cubicBezTo>
                <a:cubicBezTo>
                  <a:pt x="75" y="81"/>
                  <a:pt x="75" y="81"/>
                  <a:pt x="68" y="81"/>
                </a:cubicBezTo>
                <a:cubicBezTo>
                  <a:pt x="14" y="101"/>
                  <a:pt x="34" y="176"/>
                  <a:pt x="68" y="223"/>
                </a:cubicBezTo>
                <a:cubicBezTo>
                  <a:pt x="81" y="237"/>
                  <a:pt x="95" y="243"/>
                  <a:pt x="108" y="250"/>
                </a:cubicBezTo>
                <a:cubicBezTo>
                  <a:pt x="108" y="135"/>
                  <a:pt x="88" y="101"/>
                  <a:pt x="108" y="47"/>
                </a:cubicBezTo>
                <a:cubicBezTo>
                  <a:pt x="115" y="34"/>
                  <a:pt x="122" y="20"/>
                  <a:pt x="129"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92" name="Freeform 880"/>
          <p:cNvSpPr>
            <a:spLocks noChangeArrowheads="1"/>
          </p:cNvSpPr>
          <p:nvPr/>
        </p:nvSpPr>
        <p:spPr bwMode="auto">
          <a:xfrm>
            <a:off x="9594057" y="4489450"/>
            <a:ext cx="95250" cy="56357"/>
          </a:xfrm>
          <a:custGeom>
            <a:avLst/>
            <a:gdLst>
              <a:gd name="T0" fmla="*/ 151301 w 365"/>
              <a:gd name="T1" fmla="*/ 52848 h 217"/>
              <a:gd name="T2" fmla="*/ 151301 w 365"/>
              <a:gd name="T3" fmla="*/ 52848 h 217"/>
              <a:gd name="T4" fmla="*/ 151301 w 365"/>
              <a:gd name="T5" fmla="*/ 55956 h 217"/>
              <a:gd name="T6" fmla="*/ 133562 w 365"/>
              <a:gd name="T7" fmla="*/ 49221 h 217"/>
              <a:gd name="T8" fmla="*/ 112693 w 365"/>
              <a:gd name="T9" fmla="*/ 41967 h 217"/>
              <a:gd name="T10" fmla="*/ 94954 w 365"/>
              <a:gd name="T11" fmla="*/ 35232 h 217"/>
              <a:gd name="T12" fmla="*/ 94954 w 365"/>
              <a:gd name="T13" fmla="*/ 45594 h 217"/>
              <a:gd name="T14" fmla="*/ 91302 w 365"/>
              <a:gd name="T15" fmla="*/ 45594 h 217"/>
              <a:gd name="T16" fmla="*/ 84520 w 365"/>
              <a:gd name="T17" fmla="*/ 35232 h 217"/>
              <a:gd name="T18" fmla="*/ 80868 w 365"/>
              <a:gd name="T19" fmla="*/ 31605 h 217"/>
              <a:gd name="T20" fmla="*/ 70433 w 365"/>
              <a:gd name="T21" fmla="*/ 21243 h 217"/>
              <a:gd name="T22" fmla="*/ 56346 w 365"/>
              <a:gd name="T23" fmla="*/ 10362 h 217"/>
              <a:gd name="T24" fmla="*/ 49042 w 365"/>
              <a:gd name="T25" fmla="*/ 7254 h 217"/>
              <a:gd name="T26" fmla="*/ 42260 w 365"/>
              <a:gd name="T27" fmla="*/ 3627 h 217"/>
              <a:gd name="T28" fmla="*/ 28173 w 365"/>
              <a:gd name="T29" fmla="*/ 0 h 217"/>
              <a:gd name="T30" fmla="*/ 3652 w 365"/>
              <a:gd name="T31" fmla="*/ 0 h 217"/>
              <a:gd name="T32" fmla="*/ 0 w 365"/>
              <a:gd name="T33" fmla="*/ 0 h 217"/>
              <a:gd name="T34" fmla="*/ 0 w 365"/>
              <a:gd name="T35" fmla="*/ 52848 h 217"/>
              <a:gd name="T36" fmla="*/ 3652 w 365"/>
              <a:gd name="T37" fmla="*/ 52848 h 217"/>
              <a:gd name="T38" fmla="*/ 28173 w 365"/>
              <a:gd name="T39" fmla="*/ 52848 h 217"/>
              <a:gd name="T40" fmla="*/ 42260 w 365"/>
              <a:gd name="T41" fmla="*/ 59583 h 217"/>
              <a:gd name="T42" fmla="*/ 49042 w 365"/>
              <a:gd name="T43" fmla="*/ 63210 h 217"/>
              <a:gd name="T44" fmla="*/ 56346 w 365"/>
              <a:gd name="T45" fmla="*/ 66837 h 217"/>
              <a:gd name="T46" fmla="*/ 70433 w 365"/>
              <a:gd name="T47" fmla="*/ 80826 h 217"/>
              <a:gd name="T48" fmla="*/ 80868 w 365"/>
              <a:gd name="T49" fmla="*/ 94815 h 217"/>
              <a:gd name="T50" fmla="*/ 84520 w 365"/>
              <a:gd name="T51" fmla="*/ 101551 h 217"/>
              <a:gd name="T52" fmla="*/ 91302 w 365"/>
              <a:gd name="T53" fmla="*/ 108804 h 217"/>
              <a:gd name="T54" fmla="*/ 112693 w 365"/>
              <a:gd name="T55" fmla="*/ 105177 h 217"/>
              <a:gd name="T56" fmla="*/ 130432 w 365"/>
              <a:gd name="T57" fmla="*/ 91188 h 217"/>
              <a:gd name="T58" fmla="*/ 126779 w 365"/>
              <a:gd name="T59" fmla="*/ 83935 h 217"/>
              <a:gd name="T60" fmla="*/ 133562 w 365"/>
              <a:gd name="T61" fmla="*/ 83935 h 217"/>
              <a:gd name="T62" fmla="*/ 140866 w 365"/>
              <a:gd name="T63" fmla="*/ 83935 h 217"/>
              <a:gd name="T64" fmla="*/ 137214 w 365"/>
              <a:gd name="T65" fmla="*/ 105177 h 217"/>
              <a:gd name="T66" fmla="*/ 165387 w 365"/>
              <a:gd name="T67" fmla="*/ 97924 h 217"/>
              <a:gd name="T68" fmla="*/ 179474 w 365"/>
              <a:gd name="T69" fmla="*/ 83935 h 217"/>
              <a:gd name="T70" fmla="*/ 183126 w 365"/>
              <a:gd name="T71" fmla="*/ 83935 h 217"/>
              <a:gd name="T72" fmla="*/ 186778 w 365"/>
              <a:gd name="T73" fmla="*/ 83935 h 217"/>
              <a:gd name="T74" fmla="*/ 183126 w 365"/>
              <a:gd name="T75" fmla="*/ 83935 h 217"/>
              <a:gd name="T76" fmla="*/ 183126 w 365"/>
              <a:gd name="T77" fmla="*/ 80826 h 217"/>
              <a:gd name="T78" fmla="*/ 183126 w 365"/>
              <a:gd name="T79" fmla="*/ 73572 h 217"/>
              <a:gd name="T80" fmla="*/ 186778 w 365"/>
              <a:gd name="T81" fmla="*/ 63210 h 217"/>
              <a:gd name="T82" fmla="*/ 189908 w 365"/>
              <a:gd name="T83" fmla="*/ 52848 h 217"/>
              <a:gd name="T84" fmla="*/ 186778 w 365"/>
              <a:gd name="T85" fmla="*/ 52848 h 217"/>
              <a:gd name="T86" fmla="*/ 183126 w 365"/>
              <a:gd name="T87" fmla="*/ 52848 h 217"/>
              <a:gd name="T88" fmla="*/ 165387 w 365"/>
              <a:gd name="T89" fmla="*/ 52848 h 217"/>
              <a:gd name="T90" fmla="*/ 151301 w 365"/>
              <a:gd name="T91" fmla="*/ 52848 h 217"/>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365" h="217">
                <a:moveTo>
                  <a:pt x="290" y="102"/>
                </a:moveTo>
                <a:lnTo>
                  <a:pt x="290" y="102"/>
                </a:lnTo>
                <a:cubicBezTo>
                  <a:pt x="290" y="102"/>
                  <a:pt x="290" y="102"/>
                  <a:pt x="290" y="108"/>
                </a:cubicBezTo>
                <a:cubicBezTo>
                  <a:pt x="277" y="102"/>
                  <a:pt x="270" y="102"/>
                  <a:pt x="256" y="95"/>
                </a:cubicBezTo>
                <a:cubicBezTo>
                  <a:pt x="243" y="88"/>
                  <a:pt x="229" y="88"/>
                  <a:pt x="216" y="81"/>
                </a:cubicBezTo>
                <a:cubicBezTo>
                  <a:pt x="209" y="74"/>
                  <a:pt x="196" y="74"/>
                  <a:pt x="182" y="68"/>
                </a:cubicBezTo>
                <a:cubicBezTo>
                  <a:pt x="182" y="88"/>
                  <a:pt x="182" y="88"/>
                  <a:pt x="182" y="88"/>
                </a:cubicBezTo>
                <a:cubicBezTo>
                  <a:pt x="175" y="88"/>
                  <a:pt x="175" y="88"/>
                  <a:pt x="175" y="88"/>
                </a:cubicBezTo>
                <a:cubicBezTo>
                  <a:pt x="175" y="81"/>
                  <a:pt x="169" y="74"/>
                  <a:pt x="162" y="68"/>
                </a:cubicBezTo>
                <a:lnTo>
                  <a:pt x="155" y="61"/>
                </a:lnTo>
                <a:cubicBezTo>
                  <a:pt x="148" y="54"/>
                  <a:pt x="142" y="47"/>
                  <a:pt x="135" y="41"/>
                </a:cubicBezTo>
                <a:cubicBezTo>
                  <a:pt x="121" y="34"/>
                  <a:pt x="115" y="27"/>
                  <a:pt x="108" y="20"/>
                </a:cubicBezTo>
                <a:cubicBezTo>
                  <a:pt x="101" y="20"/>
                  <a:pt x="101" y="14"/>
                  <a:pt x="94" y="14"/>
                </a:cubicBezTo>
                <a:cubicBezTo>
                  <a:pt x="88" y="14"/>
                  <a:pt x="88" y="14"/>
                  <a:pt x="81" y="7"/>
                </a:cubicBezTo>
                <a:cubicBezTo>
                  <a:pt x="74" y="7"/>
                  <a:pt x="61" y="7"/>
                  <a:pt x="54" y="0"/>
                </a:cubicBezTo>
                <a:cubicBezTo>
                  <a:pt x="40" y="0"/>
                  <a:pt x="27" y="0"/>
                  <a:pt x="7" y="0"/>
                </a:cubicBezTo>
                <a:lnTo>
                  <a:pt x="0" y="0"/>
                </a:lnTo>
                <a:cubicBezTo>
                  <a:pt x="0" y="102"/>
                  <a:pt x="0" y="102"/>
                  <a:pt x="0" y="102"/>
                </a:cubicBezTo>
                <a:lnTo>
                  <a:pt x="7" y="102"/>
                </a:lnTo>
                <a:cubicBezTo>
                  <a:pt x="27" y="102"/>
                  <a:pt x="40" y="102"/>
                  <a:pt x="54" y="102"/>
                </a:cubicBezTo>
                <a:cubicBezTo>
                  <a:pt x="61" y="102"/>
                  <a:pt x="74" y="108"/>
                  <a:pt x="81" y="115"/>
                </a:cubicBezTo>
                <a:cubicBezTo>
                  <a:pt x="88" y="115"/>
                  <a:pt x="88" y="115"/>
                  <a:pt x="94" y="122"/>
                </a:cubicBezTo>
                <a:cubicBezTo>
                  <a:pt x="101" y="122"/>
                  <a:pt x="101" y="129"/>
                  <a:pt x="108" y="129"/>
                </a:cubicBezTo>
                <a:cubicBezTo>
                  <a:pt x="115" y="135"/>
                  <a:pt x="128" y="149"/>
                  <a:pt x="135" y="156"/>
                </a:cubicBezTo>
                <a:cubicBezTo>
                  <a:pt x="142" y="169"/>
                  <a:pt x="148" y="176"/>
                  <a:pt x="155" y="183"/>
                </a:cubicBezTo>
                <a:cubicBezTo>
                  <a:pt x="155" y="189"/>
                  <a:pt x="162" y="196"/>
                  <a:pt x="162" y="196"/>
                </a:cubicBezTo>
                <a:cubicBezTo>
                  <a:pt x="169" y="203"/>
                  <a:pt x="169" y="203"/>
                  <a:pt x="175" y="210"/>
                </a:cubicBezTo>
                <a:cubicBezTo>
                  <a:pt x="189" y="216"/>
                  <a:pt x="202" y="216"/>
                  <a:pt x="216" y="203"/>
                </a:cubicBezTo>
                <a:cubicBezTo>
                  <a:pt x="229" y="196"/>
                  <a:pt x="236" y="189"/>
                  <a:pt x="250" y="176"/>
                </a:cubicBezTo>
                <a:cubicBezTo>
                  <a:pt x="250" y="169"/>
                  <a:pt x="243" y="169"/>
                  <a:pt x="243" y="162"/>
                </a:cubicBezTo>
                <a:cubicBezTo>
                  <a:pt x="256" y="162"/>
                  <a:pt x="256" y="162"/>
                  <a:pt x="256" y="162"/>
                </a:cubicBezTo>
                <a:cubicBezTo>
                  <a:pt x="270" y="162"/>
                  <a:pt x="270" y="162"/>
                  <a:pt x="270" y="162"/>
                </a:cubicBezTo>
                <a:cubicBezTo>
                  <a:pt x="263" y="176"/>
                  <a:pt x="263" y="183"/>
                  <a:pt x="263" y="203"/>
                </a:cubicBezTo>
                <a:cubicBezTo>
                  <a:pt x="283" y="203"/>
                  <a:pt x="304" y="196"/>
                  <a:pt x="317" y="189"/>
                </a:cubicBezTo>
                <a:cubicBezTo>
                  <a:pt x="331" y="183"/>
                  <a:pt x="337" y="176"/>
                  <a:pt x="344" y="162"/>
                </a:cubicBezTo>
                <a:cubicBezTo>
                  <a:pt x="351" y="162"/>
                  <a:pt x="351" y="162"/>
                  <a:pt x="351" y="162"/>
                </a:cubicBezTo>
                <a:cubicBezTo>
                  <a:pt x="358" y="162"/>
                  <a:pt x="358" y="162"/>
                  <a:pt x="358" y="162"/>
                </a:cubicBezTo>
                <a:cubicBezTo>
                  <a:pt x="358" y="162"/>
                  <a:pt x="358" y="162"/>
                  <a:pt x="351" y="162"/>
                </a:cubicBezTo>
                <a:lnTo>
                  <a:pt x="351" y="156"/>
                </a:lnTo>
                <a:cubicBezTo>
                  <a:pt x="351" y="149"/>
                  <a:pt x="351" y="149"/>
                  <a:pt x="351" y="142"/>
                </a:cubicBezTo>
                <a:cubicBezTo>
                  <a:pt x="358" y="135"/>
                  <a:pt x="358" y="129"/>
                  <a:pt x="358" y="122"/>
                </a:cubicBezTo>
                <a:cubicBezTo>
                  <a:pt x="364" y="115"/>
                  <a:pt x="364" y="108"/>
                  <a:pt x="364" y="102"/>
                </a:cubicBezTo>
                <a:cubicBezTo>
                  <a:pt x="358" y="102"/>
                  <a:pt x="358" y="102"/>
                  <a:pt x="358" y="102"/>
                </a:cubicBezTo>
                <a:cubicBezTo>
                  <a:pt x="351" y="102"/>
                  <a:pt x="351" y="102"/>
                  <a:pt x="351" y="102"/>
                </a:cubicBezTo>
                <a:cubicBezTo>
                  <a:pt x="317" y="102"/>
                  <a:pt x="317" y="102"/>
                  <a:pt x="317" y="102"/>
                </a:cubicBezTo>
                <a:lnTo>
                  <a:pt x="290" y="102"/>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93" name="Freeform 881"/>
          <p:cNvSpPr>
            <a:spLocks noChangeArrowheads="1"/>
          </p:cNvSpPr>
          <p:nvPr/>
        </p:nvSpPr>
        <p:spPr bwMode="auto">
          <a:xfrm>
            <a:off x="9555163" y="5230813"/>
            <a:ext cx="2382" cy="3175"/>
          </a:xfrm>
          <a:custGeom>
            <a:avLst/>
            <a:gdLst>
              <a:gd name="T0" fmla="*/ 4015 w 8"/>
              <a:gd name="T1" fmla="*/ 6425 h 15"/>
              <a:gd name="T2" fmla="*/ 4015 w 8"/>
              <a:gd name="T3" fmla="*/ 6425 h 15"/>
              <a:gd name="T4" fmla="*/ 0 w 8"/>
              <a:gd name="T5" fmla="*/ 0 h 15"/>
              <a:gd name="T6" fmla="*/ 4015 w 8"/>
              <a:gd name="T7" fmla="*/ 6425 h 1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 h="15">
                <a:moveTo>
                  <a:pt x="7" y="14"/>
                </a:moveTo>
                <a:lnTo>
                  <a:pt x="7" y="14"/>
                </a:lnTo>
                <a:cubicBezTo>
                  <a:pt x="7" y="14"/>
                  <a:pt x="7" y="7"/>
                  <a:pt x="0" y="0"/>
                </a:cubicBezTo>
                <a:cubicBezTo>
                  <a:pt x="0" y="7"/>
                  <a:pt x="7" y="14"/>
                  <a:pt x="7" y="1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94" name="Freeform 882"/>
          <p:cNvSpPr>
            <a:spLocks noChangeArrowheads="1"/>
          </p:cNvSpPr>
          <p:nvPr/>
        </p:nvSpPr>
        <p:spPr bwMode="auto">
          <a:xfrm>
            <a:off x="9720263" y="5349875"/>
            <a:ext cx="46832" cy="46832"/>
          </a:xfrm>
          <a:custGeom>
            <a:avLst/>
            <a:gdLst>
              <a:gd name="T0" fmla="*/ 21075 w 183"/>
              <a:gd name="T1" fmla="*/ 24161 h 183"/>
              <a:gd name="T2" fmla="*/ 21075 w 183"/>
              <a:gd name="T3" fmla="*/ 24161 h 183"/>
              <a:gd name="T4" fmla="*/ 10281 w 183"/>
              <a:gd name="T5" fmla="*/ 31358 h 183"/>
              <a:gd name="T6" fmla="*/ 10281 w 183"/>
              <a:gd name="T7" fmla="*/ 72998 h 183"/>
              <a:gd name="T8" fmla="*/ 21075 w 183"/>
              <a:gd name="T9" fmla="*/ 83280 h 183"/>
              <a:gd name="T10" fmla="*/ 34954 w 183"/>
              <a:gd name="T11" fmla="*/ 90477 h 183"/>
              <a:gd name="T12" fmla="*/ 45235 w 183"/>
              <a:gd name="T13" fmla="*/ 93561 h 183"/>
              <a:gd name="T14" fmla="*/ 48833 w 183"/>
              <a:gd name="T15" fmla="*/ 93561 h 183"/>
              <a:gd name="T16" fmla="*/ 59114 w 183"/>
              <a:gd name="T17" fmla="*/ 55520 h 183"/>
              <a:gd name="T18" fmla="*/ 65796 w 183"/>
              <a:gd name="T19" fmla="*/ 55520 h 183"/>
              <a:gd name="T20" fmla="*/ 72993 w 183"/>
              <a:gd name="T21" fmla="*/ 59118 h 183"/>
              <a:gd name="T22" fmla="*/ 76591 w 183"/>
              <a:gd name="T23" fmla="*/ 59118 h 183"/>
              <a:gd name="T24" fmla="*/ 79675 w 183"/>
              <a:gd name="T25" fmla="*/ 62717 h 183"/>
              <a:gd name="T26" fmla="*/ 93554 w 183"/>
              <a:gd name="T27" fmla="*/ 41640 h 183"/>
              <a:gd name="T28" fmla="*/ 79675 w 183"/>
              <a:gd name="T29" fmla="*/ 31358 h 183"/>
              <a:gd name="T30" fmla="*/ 76591 w 183"/>
              <a:gd name="T31" fmla="*/ 31358 h 183"/>
              <a:gd name="T32" fmla="*/ 72993 w 183"/>
              <a:gd name="T33" fmla="*/ 27760 h 183"/>
              <a:gd name="T34" fmla="*/ 65796 w 183"/>
              <a:gd name="T35" fmla="*/ 17478 h 183"/>
              <a:gd name="T36" fmla="*/ 45235 w 183"/>
              <a:gd name="T37" fmla="*/ 3598 h 183"/>
              <a:gd name="T38" fmla="*/ 34954 w 183"/>
              <a:gd name="T39" fmla="*/ 0 h 183"/>
              <a:gd name="T40" fmla="*/ 31356 w 183"/>
              <a:gd name="T41" fmla="*/ 3598 h 183"/>
              <a:gd name="T42" fmla="*/ 34954 w 183"/>
              <a:gd name="T43" fmla="*/ 13880 h 183"/>
              <a:gd name="T44" fmla="*/ 38038 w 183"/>
              <a:gd name="T45" fmla="*/ 21077 h 183"/>
              <a:gd name="T46" fmla="*/ 34954 w 183"/>
              <a:gd name="T47" fmla="*/ 21077 h 183"/>
              <a:gd name="T48" fmla="*/ 21075 w 183"/>
              <a:gd name="T49" fmla="*/ 24161 h 183"/>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83" h="183">
                <a:moveTo>
                  <a:pt x="41" y="47"/>
                </a:moveTo>
                <a:lnTo>
                  <a:pt x="41" y="47"/>
                </a:lnTo>
                <a:cubicBezTo>
                  <a:pt x="34" y="54"/>
                  <a:pt x="27" y="54"/>
                  <a:pt x="20" y="61"/>
                </a:cubicBezTo>
                <a:cubicBezTo>
                  <a:pt x="0" y="88"/>
                  <a:pt x="7" y="115"/>
                  <a:pt x="20" y="142"/>
                </a:cubicBezTo>
                <a:cubicBezTo>
                  <a:pt x="27" y="149"/>
                  <a:pt x="34" y="155"/>
                  <a:pt x="41" y="162"/>
                </a:cubicBezTo>
                <a:cubicBezTo>
                  <a:pt x="54" y="169"/>
                  <a:pt x="61" y="176"/>
                  <a:pt x="68" y="176"/>
                </a:cubicBezTo>
                <a:cubicBezTo>
                  <a:pt x="74" y="176"/>
                  <a:pt x="81" y="182"/>
                  <a:pt x="88" y="182"/>
                </a:cubicBezTo>
                <a:lnTo>
                  <a:pt x="95" y="182"/>
                </a:lnTo>
                <a:cubicBezTo>
                  <a:pt x="95" y="149"/>
                  <a:pt x="108" y="128"/>
                  <a:pt x="115" y="108"/>
                </a:cubicBezTo>
                <a:cubicBezTo>
                  <a:pt x="122" y="108"/>
                  <a:pt x="122" y="108"/>
                  <a:pt x="128" y="108"/>
                </a:cubicBezTo>
                <a:cubicBezTo>
                  <a:pt x="135" y="115"/>
                  <a:pt x="135" y="115"/>
                  <a:pt x="142" y="115"/>
                </a:cubicBezTo>
                <a:cubicBezTo>
                  <a:pt x="149" y="115"/>
                  <a:pt x="149" y="115"/>
                  <a:pt x="149" y="115"/>
                </a:cubicBezTo>
                <a:cubicBezTo>
                  <a:pt x="149" y="115"/>
                  <a:pt x="149" y="122"/>
                  <a:pt x="155" y="122"/>
                </a:cubicBezTo>
                <a:cubicBezTo>
                  <a:pt x="169" y="122"/>
                  <a:pt x="182" y="115"/>
                  <a:pt x="182" y="81"/>
                </a:cubicBezTo>
                <a:cubicBezTo>
                  <a:pt x="169" y="74"/>
                  <a:pt x="162" y="68"/>
                  <a:pt x="155" y="61"/>
                </a:cubicBezTo>
                <a:cubicBezTo>
                  <a:pt x="149" y="61"/>
                  <a:pt x="149" y="61"/>
                  <a:pt x="149" y="61"/>
                </a:cubicBezTo>
                <a:cubicBezTo>
                  <a:pt x="149" y="54"/>
                  <a:pt x="142" y="54"/>
                  <a:pt x="142" y="54"/>
                </a:cubicBezTo>
                <a:cubicBezTo>
                  <a:pt x="135" y="47"/>
                  <a:pt x="135" y="41"/>
                  <a:pt x="128" y="34"/>
                </a:cubicBezTo>
                <a:cubicBezTo>
                  <a:pt x="115" y="20"/>
                  <a:pt x="108" y="7"/>
                  <a:pt x="88" y="7"/>
                </a:cubicBezTo>
                <a:cubicBezTo>
                  <a:pt x="81" y="0"/>
                  <a:pt x="74" y="0"/>
                  <a:pt x="68" y="0"/>
                </a:cubicBezTo>
                <a:lnTo>
                  <a:pt x="61" y="7"/>
                </a:lnTo>
                <a:cubicBezTo>
                  <a:pt x="68" y="14"/>
                  <a:pt x="68" y="20"/>
                  <a:pt x="68" y="27"/>
                </a:cubicBezTo>
                <a:cubicBezTo>
                  <a:pt x="68" y="27"/>
                  <a:pt x="74" y="34"/>
                  <a:pt x="74" y="41"/>
                </a:cubicBezTo>
                <a:cubicBezTo>
                  <a:pt x="68" y="41"/>
                  <a:pt x="68" y="41"/>
                  <a:pt x="68" y="41"/>
                </a:cubicBezTo>
                <a:cubicBezTo>
                  <a:pt x="61" y="41"/>
                  <a:pt x="47" y="41"/>
                  <a:pt x="41" y="4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95" name="Freeform 883"/>
          <p:cNvSpPr>
            <a:spLocks noChangeArrowheads="1"/>
          </p:cNvSpPr>
          <p:nvPr/>
        </p:nvSpPr>
        <p:spPr bwMode="auto">
          <a:xfrm>
            <a:off x="9578182" y="4667250"/>
            <a:ext cx="28575" cy="26194"/>
          </a:xfrm>
          <a:custGeom>
            <a:avLst/>
            <a:gdLst>
              <a:gd name="T0" fmla="*/ 17891 w 109"/>
              <a:gd name="T1" fmla="*/ 0 h 103"/>
              <a:gd name="T2" fmla="*/ 17891 w 109"/>
              <a:gd name="T3" fmla="*/ 0 h 103"/>
              <a:gd name="T4" fmla="*/ 3684 w 109"/>
              <a:gd name="T5" fmla="*/ 52261 h 103"/>
              <a:gd name="T6" fmla="*/ 28416 w 109"/>
              <a:gd name="T7" fmla="*/ 52261 h 103"/>
              <a:gd name="T8" fmla="*/ 35783 w 109"/>
              <a:gd name="T9" fmla="*/ 52261 h 103"/>
              <a:gd name="T10" fmla="*/ 56832 w 109"/>
              <a:gd name="T11" fmla="*/ 52261 h 103"/>
              <a:gd name="T12" fmla="*/ 35783 w 109"/>
              <a:gd name="T13" fmla="*/ 3587 h 103"/>
              <a:gd name="T14" fmla="*/ 28416 w 109"/>
              <a:gd name="T15" fmla="*/ 0 h 103"/>
              <a:gd name="T16" fmla="*/ 17891 w 109"/>
              <a:gd name="T17" fmla="*/ 0 h 10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9" h="103">
                <a:moveTo>
                  <a:pt x="34" y="0"/>
                </a:moveTo>
                <a:lnTo>
                  <a:pt x="34" y="0"/>
                </a:lnTo>
                <a:cubicBezTo>
                  <a:pt x="27" y="34"/>
                  <a:pt x="0" y="48"/>
                  <a:pt x="7" y="102"/>
                </a:cubicBezTo>
                <a:cubicBezTo>
                  <a:pt x="54" y="102"/>
                  <a:pt x="54" y="102"/>
                  <a:pt x="54" y="102"/>
                </a:cubicBezTo>
                <a:cubicBezTo>
                  <a:pt x="68" y="102"/>
                  <a:pt x="68" y="102"/>
                  <a:pt x="68" y="102"/>
                </a:cubicBezTo>
                <a:cubicBezTo>
                  <a:pt x="108" y="102"/>
                  <a:pt x="108" y="102"/>
                  <a:pt x="108" y="102"/>
                </a:cubicBezTo>
                <a:cubicBezTo>
                  <a:pt x="101" y="61"/>
                  <a:pt x="101" y="21"/>
                  <a:pt x="68" y="7"/>
                </a:cubicBezTo>
                <a:cubicBezTo>
                  <a:pt x="68" y="7"/>
                  <a:pt x="61" y="0"/>
                  <a:pt x="54" y="0"/>
                </a:cubicBezTo>
                <a:cubicBezTo>
                  <a:pt x="54" y="0"/>
                  <a:pt x="41" y="0"/>
                  <a:pt x="34"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96" name="Freeform 884"/>
          <p:cNvSpPr>
            <a:spLocks noChangeArrowheads="1"/>
          </p:cNvSpPr>
          <p:nvPr/>
        </p:nvSpPr>
        <p:spPr bwMode="auto">
          <a:xfrm>
            <a:off x="9575007" y="5385594"/>
            <a:ext cx="62706" cy="42069"/>
          </a:xfrm>
          <a:custGeom>
            <a:avLst/>
            <a:gdLst>
              <a:gd name="T0" fmla="*/ 80160 w 244"/>
              <a:gd name="T1" fmla="*/ 84375 h 163"/>
              <a:gd name="T2" fmla="*/ 80160 w 244"/>
              <a:gd name="T3" fmla="*/ 84375 h 163"/>
              <a:gd name="T4" fmla="*/ 86883 w 244"/>
              <a:gd name="T5" fmla="*/ 84375 h 163"/>
              <a:gd name="T6" fmla="*/ 94123 w 244"/>
              <a:gd name="T7" fmla="*/ 84375 h 163"/>
              <a:gd name="T8" fmla="*/ 108086 w 244"/>
              <a:gd name="T9" fmla="*/ 84375 h 163"/>
              <a:gd name="T10" fmla="*/ 118430 w 244"/>
              <a:gd name="T11" fmla="*/ 84375 h 163"/>
              <a:gd name="T12" fmla="*/ 122050 w 244"/>
              <a:gd name="T13" fmla="*/ 84375 h 163"/>
              <a:gd name="T14" fmla="*/ 125670 w 244"/>
              <a:gd name="T15" fmla="*/ 84375 h 163"/>
              <a:gd name="T16" fmla="*/ 122050 w 244"/>
              <a:gd name="T17" fmla="*/ 77604 h 163"/>
              <a:gd name="T18" fmla="*/ 118430 w 244"/>
              <a:gd name="T19" fmla="*/ 66667 h 163"/>
              <a:gd name="T20" fmla="*/ 108086 w 244"/>
              <a:gd name="T21" fmla="*/ 49479 h 163"/>
              <a:gd name="T22" fmla="*/ 94123 w 244"/>
              <a:gd name="T23" fmla="*/ 35417 h 163"/>
              <a:gd name="T24" fmla="*/ 86883 w 244"/>
              <a:gd name="T25" fmla="*/ 28125 h 163"/>
              <a:gd name="T26" fmla="*/ 90503 w 244"/>
              <a:gd name="T27" fmla="*/ 0 h 163"/>
              <a:gd name="T28" fmla="*/ 86883 w 244"/>
              <a:gd name="T29" fmla="*/ 0 h 163"/>
              <a:gd name="T30" fmla="*/ 80160 w 244"/>
              <a:gd name="T31" fmla="*/ 0 h 163"/>
              <a:gd name="T32" fmla="*/ 66196 w 244"/>
              <a:gd name="T33" fmla="*/ 0 h 163"/>
              <a:gd name="T34" fmla="*/ 41890 w 244"/>
              <a:gd name="T35" fmla="*/ 10417 h 163"/>
              <a:gd name="T36" fmla="*/ 34650 w 244"/>
              <a:gd name="T37" fmla="*/ 10417 h 163"/>
              <a:gd name="T38" fmla="*/ 3103 w 244"/>
              <a:gd name="T39" fmla="*/ 14063 h 163"/>
              <a:gd name="T40" fmla="*/ 0 w 244"/>
              <a:gd name="T41" fmla="*/ 14063 h 163"/>
              <a:gd name="T42" fmla="*/ 3103 w 244"/>
              <a:gd name="T43" fmla="*/ 42188 h 163"/>
              <a:gd name="T44" fmla="*/ 13963 w 244"/>
              <a:gd name="T45" fmla="*/ 63542 h 163"/>
              <a:gd name="T46" fmla="*/ 34650 w 244"/>
              <a:gd name="T47" fmla="*/ 49479 h 163"/>
              <a:gd name="T48" fmla="*/ 41890 w 244"/>
              <a:gd name="T49" fmla="*/ 49479 h 163"/>
              <a:gd name="T50" fmla="*/ 66196 w 244"/>
              <a:gd name="T51" fmla="*/ 42188 h 163"/>
              <a:gd name="T52" fmla="*/ 69817 w 244"/>
              <a:gd name="T53" fmla="*/ 42188 h 163"/>
              <a:gd name="T54" fmla="*/ 72920 w 244"/>
              <a:gd name="T55" fmla="*/ 84375 h 163"/>
              <a:gd name="T56" fmla="*/ 80160 w 244"/>
              <a:gd name="T57" fmla="*/ 84375 h 163"/>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244" h="163">
                <a:moveTo>
                  <a:pt x="155" y="162"/>
                </a:moveTo>
                <a:lnTo>
                  <a:pt x="155" y="162"/>
                </a:lnTo>
                <a:cubicBezTo>
                  <a:pt x="168" y="162"/>
                  <a:pt x="168" y="162"/>
                  <a:pt x="168" y="162"/>
                </a:cubicBezTo>
                <a:cubicBezTo>
                  <a:pt x="182" y="162"/>
                  <a:pt x="182" y="162"/>
                  <a:pt x="182" y="162"/>
                </a:cubicBezTo>
                <a:cubicBezTo>
                  <a:pt x="209" y="162"/>
                  <a:pt x="209" y="162"/>
                  <a:pt x="209" y="162"/>
                </a:cubicBezTo>
                <a:cubicBezTo>
                  <a:pt x="229" y="162"/>
                  <a:pt x="229" y="162"/>
                  <a:pt x="229" y="162"/>
                </a:cubicBezTo>
                <a:cubicBezTo>
                  <a:pt x="236" y="162"/>
                  <a:pt x="236" y="162"/>
                  <a:pt x="236" y="162"/>
                </a:cubicBezTo>
                <a:cubicBezTo>
                  <a:pt x="243" y="162"/>
                  <a:pt x="243" y="162"/>
                  <a:pt x="243" y="162"/>
                </a:cubicBezTo>
                <a:cubicBezTo>
                  <a:pt x="243" y="162"/>
                  <a:pt x="236" y="155"/>
                  <a:pt x="236" y="149"/>
                </a:cubicBezTo>
                <a:cubicBezTo>
                  <a:pt x="236" y="142"/>
                  <a:pt x="229" y="135"/>
                  <a:pt x="229" y="128"/>
                </a:cubicBezTo>
                <a:cubicBezTo>
                  <a:pt x="222" y="115"/>
                  <a:pt x="216" y="108"/>
                  <a:pt x="209" y="95"/>
                </a:cubicBezTo>
                <a:cubicBezTo>
                  <a:pt x="195" y="88"/>
                  <a:pt x="189" y="74"/>
                  <a:pt x="182" y="68"/>
                </a:cubicBezTo>
                <a:cubicBezTo>
                  <a:pt x="175" y="61"/>
                  <a:pt x="175" y="54"/>
                  <a:pt x="168" y="54"/>
                </a:cubicBezTo>
                <a:cubicBezTo>
                  <a:pt x="175" y="41"/>
                  <a:pt x="182" y="27"/>
                  <a:pt x="175" y="0"/>
                </a:cubicBezTo>
                <a:lnTo>
                  <a:pt x="168" y="0"/>
                </a:lnTo>
                <a:cubicBezTo>
                  <a:pt x="162" y="0"/>
                  <a:pt x="162" y="0"/>
                  <a:pt x="155" y="0"/>
                </a:cubicBezTo>
                <a:cubicBezTo>
                  <a:pt x="141" y="0"/>
                  <a:pt x="135" y="0"/>
                  <a:pt x="128" y="0"/>
                </a:cubicBezTo>
                <a:cubicBezTo>
                  <a:pt x="108" y="7"/>
                  <a:pt x="94" y="14"/>
                  <a:pt x="81" y="20"/>
                </a:cubicBezTo>
                <a:cubicBezTo>
                  <a:pt x="81" y="20"/>
                  <a:pt x="74" y="20"/>
                  <a:pt x="67" y="20"/>
                </a:cubicBezTo>
                <a:cubicBezTo>
                  <a:pt x="54" y="27"/>
                  <a:pt x="33" y="27"/>
                  <a:pt x="6" y="27"/>
                </a:cubicBezTo>
                <a:cubicBezTo>
                  <a:pt x="6" y="27"/>
                  <a:pt x="6" y="27"/>
                  <a:pt x="0" y="27"/>
                </a:cubicBezTo>
                <a:cubicBezTo>
                  <a:pt x="0" y="47"/>
                  <a:pt x="0" y="61"/>
                  <a:pt x="6" y="81"/>
                </a:cubicBezTo>
                <a:cubicBezTo>
                  <a:pt x="13" y="95"/>
                  <a:pt x="20" y="108"/>
                  <a:pt x="27" y="122"/>
                </a:cubicBezTo>
                <a:cubicBezTo>
                  <a:pt x="40" y="108"/>
                  <a:pt x="54" y="101"/>
                  <a:pt x="67" y="95"/>
                </a:cubicBezTo>
                <a:cubicBezTo>
                  <a:pt x="74" y="95"/>
                  <a:pt x="81" y="95"/>
                  <a:pt x="81" y="95"/>
                </a:cubicBezTo>
                <a:cubicBezTo>
                  <a:pt x="94" y="88"/>
                  <a:pt x="114" y="88"/>
                  <a:pt x="128" y="81"/>
                </a:cubicBezTo>
                <a:cubicBezTo>
                  <a:pt x="128" y="81"/>
                  <a:pt x="128" y="81"/>
                  <a:pt x="135" y="81"/>
                </a:cubicBezTo>
                <a:cubicBezTo>
                  <a:pt x="141" y="101"/>
                  <a:pt x="155" y="122"/>
                  <a:pt x="141" y="162"/>
                </a:cubicBezTo>
                <a:lnTo>
                  <a:pt x="155" y="162"/>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200" name="Freeform 888"/>
          <p:cNvSpPr>
            <a:spLocks noChangeArrowheads="1"/>
          </p:cNvSpPr>
          <p:nvPr/>
        </p:nvSpPr>
        <p:spPr bwMode="auto">
          <a:xfrm>
            <a:off x="9694069" y="5176838"/>
            <a:ext cx="284163" cy="307182"/>
          </a:xfrm>
          <a:custGeom>
            <a:avLst/>
            <a:gdLst>
              <a:gd name="T0" fmla="*/ 276963 w 1095"/>
              <a:gd name="T1" fmla="*/ 371971 h 1182"/>
              <a:gd name="T2" fmla="*/ 308660 w 1095"/>
              <a:gd name="T3" fmla="*/ 347520 h 1182"/>
              <a:gd name="T4" fmla="*/ 375173 w 1095"/>
              <a:gd name="T5" fmla="*/ 301739 h 1182"/>
              <a:gd name="T6" fmla="*/ 410508 w 1095"/>
              <a:gd name="T7" fmla="*/ 287692 h 1182"/>
              <a:gd name="T8" fmla="*/ 480658 w 1095"/>
              <a:gd name="T9" fmla="*/ 182604 h 1182"/>
              <a:gd name="T10" fmla="*/ 505080 w 1095"/>
              <a:gd name="T11" fmla="*/ 94684 h 1182"/>
              <a:gd name="T12" fmla="*/ 410508 w 1095"/>
              <a:gd name="T13" fmla="*/ 228385 h 1182"/>
              <a:gd name="T14" fmla="*/ 375173 w 1095"/>
              <a:gd name="T15" fmla="*/ 263241 h 1182"/>
              <a:gd name="T16" fmla="*/ 308660 w 1095"/>
              <a:gd name="T17" fmla="*/ 319427 h 1182"/>
              <a:gd name="T18" fmla="*/ 276963 w 1095"/>
              <a:gd name="T19" fmla="*/ 347520 h 1182"/>
              <a:gd name="T20" fmla="*/ 248903 w 1095"/>
              <a:gd name="T21" fmla="*/ 368850 h 1182"/>
              <a:gd name="T22" fmla="*/ 196420 w 1095"/>
              <a:gd name="T23" fmla="*/ 354803 h 1182"/>
              <a:gd name="T24" fmla="*/ 171998 w 1095"/>
              <a:gd name="T25" fmla="*/ 403706 h 1182"/>
              <a:gd name="T26" fmla="*/ 178753 w 1095"/>
              <a:gd name="T27" fmla="*/ 417752 h 1182"/>
              <a:gd name="T28" fmla="*/ 186028 w 1095"/>
              <a:gd name="T29" fmla="*/ 431799 h 1182"/>
              <a:gd name="T30" fmla="*/ 161085 w 1095"/>
              <a:gd name="T31" fmla="*/ 445845 h 1182"/>
              <a:gd name="T32" fmla="*/ 129908 w 1095"/>
              <a:gd name="T33" fmla="*/ 473938 h 1182"/>
              <a:gd name="T34" fmla="*/ 133025 w 1095"/>
              <a:gd name="T35" fmla="*/ 463533 h 1182"/>
              <a:gd name="T36" fmla="*/ 129908 w 1095"/>
              <a:gd name="T37" fmla="*/ 453129 h 1182"/>
              <a:gd name="T38" fmla="*/ 98210 w 1095"/>
              <a:gd name="T39" fmla="*/ 487985 h 1182"/>
              <a:gd name="T40" fmla="*/ 62875 w 1095"/>
              <a:gd name="T41" fmla="*/ 516078 h 1182"/>
              <a:gd name="T42" fmla="*/ 24423 w 1095"/>
              <a:gd name="T43" fmla="*/ 551454 h 1182"/>
              <a:gd name="T44" fmla="*/ 0 w 1095"/>
              <a:gd name="T45" fmla="*/ 607640 h 1182"/>
              <a:gd name="T46" fmla="*/ 24423 w 1095"/>
              <a:gd name="T47" fmla="*/ 583188 h 1182"/>
              <a:gd name="T48" fmla="*/ 62875 w 1095"/>
              <a:gd name="T49" fmla="*/ 544170 h 1182"/>
              <a:gd name="T50" fmla="*/ 98210 w 1095"/>
              <a:gd name="T51" fmla="*/ 516078 h 1182"/>
              <a:gd name="T52" fmla="*/ 118995 w 1095"/>
              <a:gd name="T53" fmla="*/ 516078 h 1182"/>
              <a:gd name="T54" fmla="*/ 133025 w 1095"/>
              <a:gd name="T55" fmla="*/ 516078 h 1182"/>
              <a:gd name="T56" fmla="*/ 171998 w 1095"/>
              <a:gd name="T57" fmla="*/ 512956 h 1182"/>
              <a:gd name="T58" fmla="*/ 228118 w 1095"/>
              <a:gd name="T59" fmla="*/ 523361 h 1182"/>
              <a:gd name="T60" fmla="*/ 248903 w 1095"/>
              <a:gd name="T61" fmla="*/ 561859 h 1182"/>
              <a:gd name="T62" fmla="*/ 270208 w 1095"/>
              <a:gd name="T63" fmla="*/ 572263 h 1182"/>
              <a:gd name="T64" fmla="*/ 298268 w 1095"/>
              <a:gd name="T65" fmla="*/ 533766 h 1182"/>
              <a:gd name="T66" fmla="*/ 298268 w 1095"/>
              <a:gd name="T67" fmla="*/ 558217 h 1182"/>
              <a:gd name="T68" fmla="*/ 322690 w 1095"/>
              <a:gd name="T69" fmla="*/ 583188 h 1182"/>
              <a:gd name="T70" fmla="*/ 308660 w 1095"/>
              <a:gd name="T71" fmla="*/ 537407 h 1182"/>
              <a:gd name="T72" fmla="*/ 298268 w 1095"/>
              <a:gd name="T73" fmla="*/ 527003 h 1182"/>
              <a:gd name="T74" fmla="*/ 340358 w 1095"/>
              <a:gd name="T75" fmla="*/ 467175 h 1182"/>
              <a:gd name="T76" fmla="*/ 336720 w 1095"/>
              <a:gd name="T77" fmla="*/ 431799 h 1182"/>
              <a:gd name="T78" fmla="*/ 308660 w 1095"/>
              <a:gd name="T79" fmla="*/ 435440 h 1182"/>
              <a:gd name="T80" fmla="*/ 280600 w 1095"/>
              <a:gd name="T81" fmla="*/ 382896 h 1182"/>
              <a:gd name="T82" fmla="*/ 270208 w 1095"/>
              <a:gd name="T83" fmla="*/ 386018 h 1182"/>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1095" h="1182">
                <a:moveTo>
                  <a:pt x="520" y="722"/>
                </a:moveTo>
                <a:lnTo>
                  <a:pt x="520" y="722"/>
                </a:lnTo>
                <a:cubicBezTo>
                  <a:pt x="527" y="722"/>
                  <a:pt x="527" y="715"/>
                  <a:pt x="533" y="715"/>
                </a:cubicBezTo>
                <a:lnTo>
                  <a:pt x="540" y="709"/>
                </a:lnTo>
                <a:cubicBezTo>
                  <a:pt x="554" y="702"/>
                  <a:pt x="560" y="695"/>
                  <a:pt x="574" y="688"/>
                </a:cubicBezTo>
                <a:cubicBezTo>
                  <a:pt x="581" y="682"/>
                  <a:pt x="587" y="675"/>
                  <a:pt x="594" y="668"/>
                </a:cubicBezTo>
                <a:cubicBezTo>
                  <a:pt x="614" y="655"/>
                  <a:pt x="614" y="655"/>
                  <a:pt x="614" y="655"/>
                </a:cubicBezTo>
                <a:cubicBezTo>
                  <a:pt x="635" y="634"/>
                  <a:pt x="662" y="614"/>
                  <a:pt x="689" y="601"/>
                </a:cubicBezTo>
                <a:cubicBezTo>
                  <a:pt x="695" y="594"/>
                  <a:pt x="709" y="587"/>
                  <a:pt x="722" y="580"/>
                </a:cubicBezTo>
                <a:cubicBezTo>
                  <a:pt x="729" y="574"/>
                  <a:pt x="736" y="574"/>
                  <a:pt x="749" y="567"/>
                </a:cubicBezTo>
                <a:cubicBezTo>
                  <a:pt x="763" y="560"/>
                  <a:pt x="776" y="560"/>
                  <a:pt x="790" y="553"/>
                </a:cubicBezTo>
                <a:cubicBezTo>
                  <a:pt x="797" y="547"/>
                  <a:pt x="803" y="547"/>
                  <a:pt x="810" y="547"/>
                </a:cubicBezTo>
                <a:cubicBezTo>
                  <a:pt x="817" y="547"/>
                  <a:pt x="824" y="540"/>
                  <a:pt x="830" y="540"/>
                </a:cubicBezTo>
                <a:cubicBezTo>
                  <a:pt x="844" y="479"/>
                  <a:pt x="884" y="418"/>
                  <a:pt x="925" y="351"/>
                </a:cubicBezTo>
                <a:cubicBezTo>
                  <a:pt x="945" y="331"/>
                  <a:pt x="959" y="310"/>
                  <a:pt x="972" y="283"/>
                </a:cubicBezTo>
                <a:cubicBezTo>
                  <a:pt x="1040" y="182"/>
                  <a:pt x="1094" y="87"/>
                  <a:pt x="1033" y="0"/>
                </a:cubicBezTo>
                <a:cubicBezTo>
                  <a:pt x="1019" y="67"/>
                  <a:pt x="999" y="128"/>
                  <a:pt x="972" y="182"/>
                </a:cubicBezTo>
                <a:cubicBezTo>
                  <a:pt x="959" y="216"/>
                  <a:pt x="945" y="243"/>
                  <a:pt x="925" y="270"/>
                </a:cubicBezTo>
                <a:cubicBezTo>
                  <a:pt x="891" y="331"/>
                  <a:pt x="851" y="378"/>
                  <a:pt x="810" y="425"/>
                </a:cubicBezTo>
                <a:cubicBezTo>
                  <a:pt x="803" y="432"/>
                  <a:pt x="797" y="439"/>
                  <a:pt x="790" y="439"/>
                </a:cubicBezTo>
                <a:cubicBezTo>
                  <a:pt x="790" y="445"/>
                  <a:pt x="790" y="445"/>
                  <a:pt x="790" y="445"/>
                </a:cubicBezTo>
                <a:cubicBezTo>
                  <a:pt x="776" y="459"/>
                  <a:pt x="763" y="472"/>
                  <a:pt x="749" y="486"/>
                </a:cubicBezTo>
                <a:cubicBezTo>
                  <a:pt x="743" y="493"/>
                  <a:pt x="729" y="499"/>
                  <a:pt x="722" y="506"/>
                </a:cubicBezTo>
                <a:cubicBezTo>
                  <a:pt x="709" y="520"/>
                  <a:pt x="702" y="526"/>
                  <a:pt x="689" y="540"/>
                </a:cubicBezTo>
                <a:cubicBezTo>
                  <a:pt x="662" y="560"/>
                  <a:pt x="635" y="580"/>
                  <a:pt x="614" y="601"/>
                </a:cubicBezTo>
                <a:cubicBezTo>
                  <a:pt x="594" y="614"/>
                  <a:pt x="594" y="614"/>
                  <a:pt x="594" y="614"/>
                </a:cubicBezTo>
                <a:cubicBezTo>
                  <a:pt x="587" y="621"/>
                  <a:pt x="581" y="628"/>
                  <a:pt x="574" y="634"/>
                </a:cubicBezTo>
                <a:cubicBezTo>
                  <a:pt x="560" y="641"/>
                  <a:pt x="554" y="648"/>
                  <a:pt x="540" y="655"/>
                </a:cubicBezTo>
                <a:cubicBezTo>
                  <a:pt x="533" y="668"/>
                  <a:pt x="533" y="668"/>
                  <a:pt x="533" y="668"/>
                </a:cubicBezTo>
                <a:cubicBezTo>
                  <a:pt x="520" y="675"/>
                  <a:pt x="520" y="675"/>
                  <a:pt x="520" y="675"/>
                </a:cubicBezTo>
                <a:cubicBezTo>
                  <a:pt x="506" y="688"/>
                  <a:pt x="493" y="695"/>
                  <a:pt x="479" y="709"/>
                </a:cubicBezTo>
                <a:cubicBezTo>
                  <a:pt x="473" y="709"/>
                  <a:pt x="466" y="715"/>
                  <a:pt x="459" y="722"/>
                </a:cubicBezTo>
                <a:cubicBezTo>
                  <a:pt x="452" y="715"/>
                  <a:pt x="446" y="709"/>
                  <a:pt x="439" y="709"/>
                </a:cubicBezTo>
                <a:cubicBezTo>
                  <a:pt x="419" y="695"/>
                  <a:pt x="405" y="682"/>
                  <a:pt x="378" y="682"/>
                </a:cubicBezTo>
                <a:cubicBezTo>
                  <a:pt x="378" y="695"/>
                  <a:pt x="365" y="709"/>
                  <a:pt x="358" y="722"/>
                </a:cubicBezTo>
                <a:cubicBezTo>
                  <a:pt x="351" y="729"/>
                  <a:pt x="351" y="736"/>
                  <a:pt x="344" y="742"/>
                </a:cubicBezTo>
                <a:cubicBezTo>
                  <a:pt x="338" y="756"/>
                  <a:pt x="331" y="763"/>
                  <a:pt x="331" y="776"/>
                </a:cubicBezTo>
                <a:cubicBezTo>
                  <a:pt x="331" y="783"/>
                  <a:pt x="331" y="790"/>
                  <a:pt x="331" y="803"/>
                </a:cubicBezTo>
                <a:cubicBezTo>
                  <a:pt x="338" y="803"/>
                  <a:pt x="338" y="803"/>
                  <a:pt x="344" y="803"/>
                </a:cubicBezTo>
                <a:cubicBezTo>
                  <a:pt x="351" y="803"/>
                  <a:pt x="351" y="803"/>
                  <a:pt x="358" y="803"/>
                </a:cubicBezTo>
                <a:cubicBezTo>
                  <a:pt x="378" y="803"/>
                  <a:pt x="405" y="803"/>
                  <a:pt x="405" y="823"/>
                </a:cubicBezTo>
                <a:cubicBezTo>
                  <a:pt x="385" y="823"/>
                  <a:pt x="371" y="830"/>
                  <a:pt x="358" y="830"/>
                </a:cubicBezTo>
                <a:cubicBezTo>
                  <a:pt x="351" y="830"/>
                  <a:pt x="351" y="837"/>
                  <a:pt x="344" y="837"/>
                </a:cubicBezTo>
                <a:cubicBezTo>
                  <a:pt x="338" y="837"/>
                  <a:pt x="338" y="844"/>
                  <a:pt x="331" y="844"/>
                </a:cubicBezTo>
                <a:cubicBezTo>
                  <a:pt x="324" y="844"/>
                  <a:pt x="317" y="850"/>
                  <a:pt x="310" y="857"/>
                </a:cubicBezTo>
                <a:cubicBezTo>
                  <a:pt x="304" y="864"/>
                  <a:pt x="297" y="871"/>
                  <a:pt x="290" y="877"/>
                </a:cubicBezTo>
                <a:cubicBezTo>
                  <a:pt x="277" y="891"/>
                  <a:pt x="263" y="898"/>
                  <a:pt x="256" y="904"/>
                </a:cubicBezTo>
                <a:cubicBezTo>
                  <a:pt x="250" y="904"/>
                  <a:pt x="250" y="911"/>
                  <a:pt x="250" y="911"/>
                </a:cubicBezTo>
                <a:cubicBezTo>
                  <a:pt x="243" y="911"/>
                  <a:pt x="243" y="911"/>
                  <a:pt x="243" y="911"/>
                </a:cubicBezTo>
                <a:cubicBezTo>
                  <a:pt x="250" y="904"/>
                  <a:pt x="250" y="904"/>
                  <a:pt x="250" y="904"/>
                </a:cubicBezTo>
                <a:cubicBezTo>
                  <a:pt x="250" y="898"/>
                  <a:pt x="250" y="898"/>
                  <a:pt x="256" y="891"/>
                </a:cubicBezTo>
                <a:cubicBezTo>
                  <a:pt x="256" y="877"/>
                  <a:pt x="256" y="871"/>
                  <a:pt x="256" y="864"/>
                </a:cubicBezTo>
                <a:cubicBezTo>
                  <a:pt x="250" y="864"/>
                  <a:pt x="250" y="871"/>
                  <a:pt x="250" y="871"/>
                </a:cubicBezTo>
                <a:lnTo>
                  <a:pt x="243" y="877"/>
                </a:lnTo>
                <a:cubicBezTo>
                  <a:pt x="236" y="884"/>
                  <a:pt x="236" y="891"/>
                  <a:pt x="229" y="898"/>
                </a:cubicBezTo>
                <a:cubicBezTo>
                  <a:pt x="216" y="911"/>
                  <a:pt x="202" y="925"/>
                  <a:pt x="189" y="938"/>
                </a:cubicBezTo>
                <a:cubicBezTo>
                  <a:pt x="182" y="945"/>
                  <a:pt x="175" y="945"/>
                  <a:pt x="169" y="952"/>
                </a:cubicBezTo>
                <a:cubicBezTo>
                  <a:pt x="162" y="958"/>
                  <a:pt x="155" y="965"/>
                  <a:pt x="142" y="972"/>
                </a:cubicBezTo>
                <a:cubicBezTo>
                  <a:pt x="121" y="992"/>
                  <a:pt x="121" y="992"/>
                  <a:pt x="121" y="992"/>
                </a:cubicBezTo>
                <a:cubicBezTo>
                  <a:pt x="115" y="999"/>
                  <a:pt x="101" y="1006"/>
                  <a:pt x="94" y="1013"/>
                </a:cubicBezTo>
                <a:cubicBezTo>
                  <a:pt x="81" y="1026"/>
                  <a:pt x="74" y="1033"/>
                  <a:pt x="67" y="1040"/>
                </a:cubicBezTo>
                <a:cubicBezTo>
                  <a:pt x="60" y="1046"/>
                  <a:pt x="54" y="1053"/>
                  <a:pt x="47" y="1060"/>
                </a:cubicBezTo>
                <a:cubicBezTo>
                  <a:pt x="40" y="1067"/>
                  <a:pt x="33" y="1073"/>
                  <a:pt x="33" y="1080"/>
                </a:cubicBezTo>
                <a:cubicBezTo>
                  <a:pt x="13" y="1100"/>
                  <a:pt x="6" y="1121"/>
                  <a:pt x="0" y="1141"/>
                </a:cubicBezTo>
                <a:cubicBezTo>
                  <a:pt x="0" y="1148"/>
                  <a:pt x="0" y="1161"/>
                  <a:pt x="0" y="1168"/>
                </a:cubicBezTo>
                <a:cubicBezTo>
                  <a:pt x="0" y="1175"/>
                  <a:pt x="0" y="1175"/>
                  <a:pt x="6" y="1181"/>
                </a:cubicBezTo>
                <a:cubicBezTo>
                  <a:pt x="13" y="1168"/>
                  <a:pt x="20" y="1154"/>
                  <a:pt x="33" y="1141"/>
                </a:cubicBezTo>
                <a:cubicBezTo>
                  <a:pt x="33" y="1134"/>
                  <a:pt x="40" y="1127"/>
                  <a:pt x="47" y="1121"/>
                </a:cubicBezTo>
                <a:cubicBezTo>
                  <a:pt x="54" y="1114"/>
                  <a:pt x="60" y="1107"/>
                  <a:pt x="67" y="1107"/>
                </a:cubicBezTo>
                <a:cubicBezTo>
                  <a:pt x="74" y="1094"/>
                  <a:pt x="81" y="1087"/>
                  <a:pt x="94" y="1073"/>
                </a:cubicBezTo>
                <a:cubicBezTo>
                  <a:pt x="101" y="1067"/>
                  <a:pt x="115" y="1060"/>
                  <a:pt x="121" y="1046"/>
                </a:cubicBezTo>
                <a:cubicBezTo>
                  <a:pt x="128" y="1040"/>
                  <a:pt x="135" y="1033"/>
                  <a:pt x="142" y="1033"/>
                </a:cubicBezTo>
                <a:cubicBezTo>
                  <a:pt x="155" y="1019"/>
                  <a:pt x="162" y="1013"/>
                  <a:pt x="169" y="1006"/>
                </a:cubicBezTo>
                <a:cubicBezTo>
                  <a:pt x="175" y="999"/>
                  <a:pt x="182" y="992"/>
                  <a:pt x="189" y="992"/>
                </a:cubicBezTo>
                <a:cubicBezTo>
                  <a:pt x="196" y="979"/>
                  <a:pt x="202" y="972"/>
                  <a:pt x="209" y="965"/>
                </a:cubicBezTo>
                <a:cubicBezTo>
                  <a:pt x="209" y="972"/>
                  <a:pt x="202" y="986"/>
                  <a:pt x="202" y="999"/>
                </a:cubicBezTo>
                <a:cubicBezTo>
                  <a:pt x="209" y="999"/>
                  <a:pt x="223" y="992"/>
                  <a:pt x="229" y="992"/>
                </a:cubicBezTo>
                <a:cubicBezTo>
                  <a:pt x="236" y="992"/>
                  <a:pt x="236" y="992"/>
                  <a:pt x="243" y="992"/>
                </a:cubicBezTo>
                <a:cubicBezTo>
                  <a:pt x="250" y="992"/>
                  <a:pt x="250" y="992"/>
                  <a:pt x="250" y="992"/>
                </a:cubicBezTo>
                <a:cubicBezTo>
                  <a:pt x="256" y="992"/>
                  <a:pt x="256" y="992"/>
                  <a:pt x="256" y="992"/>
                </a:cubicBezTo>
                <a:cubicBezTo>
                  <a:pt x="263" y="986"/>
                  <a:pt x="277" y="986"/>
                  <a:pt x="290" y="986"/>
                </a:cubicBezTo>
                <a:cubicBezTo>
                  <a:pt x="297" y="986"/>
                  <a:pt x="304" y="986"/>
                  <a:pt x="310" y="986"/>
                </a:cubicBezTo>
                <a:cubicBezTo>
                  <a:pt x="317" y="986"/>
                  <a:pt x="324" y="986"/>
                  <a:pt x="331" y="986"/>
                </a:cubicBezTo>
                <a:cubicBezTo>
                  <a:pt x="338" y="986"/>
                  <a:pt x="338" y="986"/>
                  <a:pt x="344" y="986"/>
                </a:cubicBezTo>
                <a:cubicBezTo>
                  <a:pt x="351" y="992"/>
                  <a:pt x="351" y="992"/>
                  <a:pt x="358" y="992"/>
                </a:cubicBezTo>
                <a:cubicBezTo>
                  <a:pt x="385" y="992"/>
                  <a:pt x="412" y="999"/>
                  <a:pt x="439" y="1006"/>
                </a:cubicBezTo>
                <a:cubicBezTo>
                  <a:pt x="446" y="1013"/>
                  <a:pt x="459" y="1013"/>
                  <a:pt x="473" y="1013"/>
                </a:cubicBezTo>
                <a:cubicBezTo>
                  <a:pt x="466" y="1033"/>
                  <a:pt x="452" y="1053"/>
                  <a:pt x="446" y="1073"/>
                </a:cubicBezTo>
                <a:cubicBezTo>
                  <a:pt x="459" y="1073"/>
                  <a:pt x="473" y="1073"/>
                  <a:pt x="479" y="1080"/>
                </a:cubicBezTo>
                <a:cubicBezTo>
                  <a:pt x="493" y="1080"/>
                  <a:pt x="506" y="1087"/>
                  <a:pt x="520" y="1094"/>
                </a:cubicBezTo>
                <a:cubicBezTo>
                  <a:pt x="520" y="1100"/>
                  <a:pt x="520" y="1100"/>
                  <a:pt x="520" y="1100"/>
                </a:cubicBezTo>
                <a:cubicBezTo>
                  <a:pt x="527" y="1094"/>
                  <a:pt x="527" y="1087"/>
                  <a:pt x="533" y="1080"/>
                </a:cubicBezTo>
                <a:cubicBezTo>
                  <a:pt x="533" y="1073"/>
                  <a:pt x="540" y="1067"/>
                  <a:pt x="540" y="1060"/>
                </a:cubicBezTo>
                <a:cubicBezTo>
                  <a:pt x="554" y="1046"/>
                  <a:pt x="560" y="1033"/>
                  <a:pt x="574" y="1026"/>
                </a:cubicBezTo>
                <a:cubicBezTo>
                  <a:pt x="567" y="1046"/>
                  <a:pt x="567" y="1060"/>
                  <a:pt x="574" y="1073"/>
                </a:cubicBezTo>
                <a:cubicBezTo>
                  <a:pt x="574" y="1094"/>
                  <a:pt x="581" y="1107"/>
                  <a:pt x="594" y="1114"/>
                </a:cubicBezTo>
                <a:cubicBezTo>
                  <a:pt x="601" y="1114"/>
                  <a:pt x="608" y="1121"/>
                  <a:pt x="614" y="1121"/>
                </a:cubicBezTo>
                <a:lnTo>
                  <a:pt x="621" y="1121"/>
                </a:lnTo>
                <a:cubicBezTo>
                  <a:pt x="628" y="1073"/>
                  <a:pt x="662" y="1134"/>
                  <a:pt x="675" y="1100"/>
                </a:cubicBezTo>
                <a:cubicBezTo>
                  <a:pt x="655" y="1080"/>
                  <a:pt x="635" y="1060"/>
                  <a:pt x="614" y="1046"/>
                </a:cubicBezTo>
                <a:cubicBezTo>
                  <a:pt x="608" y="1040"/>
                  <a:pt x="601" y="1033"/>
                  <a:pt x="594" y="1033"/>
                </a:cubicBezTo>
                <a:cubicBezTo>
                  <a:pt x="587" y="1026"/>
                  <a:pt x="581" y="1019"/>
                  <a:pt x="574" y="1019"/>
                </a:cubicBezTo>
                <a:cubicBezTo>
                  <a:pt x="567" y="1013"/>
                  <a:pt x="567" y="1013"/>
                  <a:pt x="567" y="1013"/>
                </a:cubicBezTo>
                <a:cubicBezTo>
                  <a:pt x="567" y="1013"/>
                  <a:pt x="567" y="1013"/>
                  <a:pt x="574" y="1013"/>
                </a:cubicBezTo>
                <a:cubicBezTo>
                  <a:pt x="581" y="1006"/>
                  <a:pt x="587" y="999"/>
                  <a:pt x="594" y="992"/>
                </a:cubicBezTo>
                <a:cubicBezTo>
                  <a:pt x="601" y="986"/>
                  <a:pt x="608" y="986"/>
                  <a:pt x="614" y="979"/>
                </a:cubicBezTo>
                <a:cubicBezTo>
                  <a:pt x="628" y="958"/>
                  <a:pt x="641" y="931"/>
                  <a:pt x="655" y="898"/>
                </a:cubicBezTo>
                <a:cubicBezTo>
                  <a:pt x="655" y="918"/>
                  <a:pt x="662" y="931"/>
                  <a:pt x="682" y="925"/>
                </a:cubicBezTo>
                <a:cubicBezTo>
                  <a:pt x="675" y="904"/>
                  <a:pt x="662" y="884"/>
                  <a:pt x="648" y="877"/>
                </a:cubicBezTo>
                <a:cubicBezTo>
                  <a:pt x="648" y="830"/>
                  <a:pt x="648" y="830"/>
                  <a:pt x="648" y="830"/>
                </a:cubicBezTo>
                <a:cubicBezTo>
                  <a:pt x="635" y="830"/>
                  <a:pt x="621" y="830"/>
                  <a:pt x="614" y="830"/>
                </a:cubicBezTo>
                <a:cubicBezTo>
                  <a:pt x="608" y="837"/>
                  <a:pt x="601" y="837"/>
                  <a:pt x="601" y="837"/>
                </a:cubicBezTo>
                <a:cubicBezTo>
                  <a:pt x="594" y="837"/>
                  <a:pt x="594" y="837"/>
                  <a:pt x="594" y="837"/>
                </a:cubicBezTo>
                <a:cubicBezTo>
                  <a:pt x="587" y="830"/>
                  <a:pt x="581" y="823"/>
                  <a:pt x="574" y="810"/>
                </a:cubicBezTo>
                <a:cubicBezTo>
                  <a:pt x="560" y="796"/>
                  <a:pt x="547" y="769"/>
                  <a:pt x="554" y="729"/>
                </a:cubicBezTo>
                <a:cubicBezTo>
                  <a:pt x="554" y="729"/>
                  <a:pt x="547" y="736"/>
                  <a:pt x="540" y="736"/>
                </a:cubicBezTo>
                <a:lnTo>
                  <a:pt x="533" y="736"/>
                </a:lnTo>
                <a:cubicBezTo>
                  <a:pt x="527" y="742"/>
                  <a:pt x="527" y="742"/>
                  <a:pt x="520" y="742"/>
                </a:cubicBezTo>
                <a:cubicBezTo>
                  <a:pt x="506" y="742"/>
                  <a:pt x="500" y="742"/>
                  <a:pt x="493" y="742"/>
                </a:cubicBezTo>
                <a:cubicBezTo>
                  <a:pt x="500" y="736"/>
                  <a:pt x="513" y="729"/>
                  <a:pt x="520" y="722"/>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201" name="Freeform 889"/>
          <p:cNvSpPr>
            <a:spLocks noChangeArrowheads="1"/>
          </p:cNvSpPr>
          <p:nvPr/>
        </p:nvSpPr>
        <p:spPr bwMode="auto">
          <a:xfrm>
            <a:off x="9786938" y="5484813"/>
            <a:ext cx="40482" cy="50007"/>
          </a:xfrm>
          <a:custGeom>
            <a:avLst/>
            <a:gdLst>
              <a:gd name="T0" fmla="*/ 51990 w 156"/>
              <a:gd name="T1" fmla="*/ 0 h 190"/>
              <a:gd name="T2" fmla="*/ 51990 w 156"/>
              <a:gd name="T3" fmla="*/ 0 h 190"/>
              <a:gd name="T4" fmla="*/ 41695 w 156"/>
              <a:gd name="T5" fmla="*/ 0 h 190"/>
              <a:gd name="T6" fmla="*/ 0 w 156"/>
              <a:gd name="T7" fmla="*/ 0 h 190"/>
              <a:gd name="T8" fmla="*/ 41695 w 156"/>
              <a:gd name="T9" fmla="*/ 77373 h 190"/>
              <a:gd name="T10" fmla="*/ 62286 w 156"/>
              <a:gd name="T11" fmla="*/ 94509 h 190"/>
              <a:gd name="T12" fmla="*/ 79787 w 156"/>
              <a:gd name="T13" fmla="*/ 91393 h 190"/>
              <a:gd name="T14" fmla="*/ 62286 w 156"/>
              <a:gd name="T15" fmla="*/ 66468 h 190"/>
              <a:gd name="T16" fmla="*/ 51990 w 156"/>
              <a:gd name="T17" fmla="*/ 0 h 19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56" h="190">
                <a:moveTo>
                  <a:pt x="101" y="0"/>
                </a:moveTo>
                <a:lnTo>
                  <a:pt x="101" y="0"/>
                </a:lnTo>
                <a:cubicBezTo>
                  <a:pt x="81" y="0"/>
                  <a:pt x="81" y="0"/>
                  <a:pt x="81" y="0"/>
                </a:cubicBezTo>
                <a:cubicBezTo>
                  <a:pt x="0" y="0"/>
                  <a:pt x="0" y="0"/>
                  <a:pt x="0" y="0"/>
                </a:cubicBezTo>
                <a:cubicBezTo>
                  <a:pt x="27" y="34"/>
                  <a:pt x="47" y="108"/>
                  <a:pt x="81" y="149"/>
                </a:cubicBezTo>
                <a:cubicBezTo>
                  <a:pt x="94" y="169"/>
                  <a:pt x="108" y="182"/>
                  <a:pt x="121" y="182"/>
                </a:cubicBezTo>
                <a:cubicBezTo>
                  <a:pt x="135" y="189"/>
                  <a:pt x="142" y="182"/>
                  <a:pt x="155" y="176"/>
                </a:cubicBezTo>
                <a:cubicBezTo>
                  <a:pt x="142" y="162"/>
                  <a:pt x="128" y="149"/>
                  <a:pt x="121" y="128"/>
                </a:cubicBezTo>
                <a:cubicBezTo>
                  <a:pt x="108" y="95"/>
                  <a:pt x="101" y="54"/>
                  <a:pt x="101"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235" name="Freeform 923"/>
          <p:cNvSpPr>
            <a:spLocks noChangeArrowheads="1"/>
          </p:cNvSpPr>
          <p:nvPr/>
        </p:nvSpPr>
        <p:spPr bwMode="auto">
          <a:xfrm>
            <a:off x="6161882" y="2878932"/>
            <a:ext cx="177800" cy="111125"/>
          </a:xfrm>
          <a:custGeom>
            <a:avLst/>
            <a:gdLst>
              <a:gd name="T0" fmla="*/ 42175 w 683"/>
              <a:gd name="T1" fmla="*/ 162103 h 427"/>
              <a:gd name="T2" fmla="*/ 42175 w 683"/>
              <a:gd name="T3" fmla="*/ 162103 h 427"/>
              <a:gd name="T4" fmla="*/ 80705 w 683"/>
              <a:gd name="T5" fmla="*/ 162103 h 427"/>
              <a:gd name="T6" fmla="*/ 122880 w 683"/>
              <a:gd name="T7" fmla="*/ 162103 h 427"/>
              <a:gd name="T8" fmla="*/ 161931 w 683"/>
              <a:gd name="T9" fmla="*/ 154806 h 427"/>
              <a:gd name="T10" fmla="*/ 147873 w 683"/>
              <a:gd name="T11" fmla="*/ 193377 h 427"/>
              <a:gd name="T12" fmla="*/ 165055 w 683"/>
              <a:gd name="T13" fmla="*/ 190250 h 427"/>
              <a:gd name="T14" fmla="*/ 210875 w 683"/>
              <a:gd name="T15" fmla="*/ 218396 h 427"/>
              <a:gd name="T16" fmla="*/ 214520 w 683"/>
              <a:gd name="T17" fmla="*/ 218396 h 427"/>
              <a:gd name="T18" fmla="*/ 260340 w 683"/>
              <a:gd name="T19" fmla="*/ 179304 h 427"/>
              <a:gd name="T20" fmla="*/ 309284 w 683"/>
              <a:gd name="T21" fmla="*/ 193377 h 427"/>
              <a:gd name="T22" fmla="*/ 344690 w 683"/>
              <a:gd name="T23" fmla="*/ 207450 h 427"/>
              <a:gd name="T24" fmla="*/ 355103 w 683"/>
              <a:gd name="T25" fmla="*/ 172528 h 427"/>
              <a:gd name="T26" fmla="*/ 355103 w 683"/>
              <a:gd name="T27" fmla="*/ 148030 h 427"/>
              <a:gd name="T28" fmla="*/ 316573 w 683"/>
              <a:gd name="T29" fmla="*/ 130308 h 427"/>
              <a:gd name="T30" fmla="*/ 309284 w 683"/>
              <a:gd name="T31" fmla="*/ 137084 h 427"/>
              <a:gd name="T32" fmla="*/ 309284 w 683"/>
              <a:gd name="T33" fmla="*/ 151157 h 427"/>
              <a:gd name="T34" fmla="*/ 309284 w 683"/>
              <a:gd name="T35" fmla="*/ 165230 h 427"/>
              <a:gd name="T36" fmla="*/ 306159 w 683"/>
              <a:gd name="T37" fmla="*/ 168879 h 427"/>
              <a:gd name="T38" fmla="*/ 260340 w 683"/>
              <a:gd name="T39" fmla="*/ 154806 h 427"/>
              <a:gd name="T40" fmla="*/ 210875 w 683"/>
              <a:gd name="T41" fmla="*/ 126659 h 427"/>
              <a:gd name="T42" fmla="*/ 165055 w 683"/>
              <a:gd name="T43" fmla="*/ 77664 h 427"/>
              <a:gd name="T44" fmla="*/ 122880 w 683"/>
              <a:gd name="T45" fmla="*/ 17722 h 427"/>
              <a:gd name="T46" fmla="*/ 108822 w 683"/>
              <a:gd name="T47" fmla="*/ 0 h 427"/>
              <a:gd name="T48" fmla="*/ 80705 w 683"/>
              <a:gd name="T49" fmla="*/ 59942 h 427"/>
              <a:gd name="T50" fmla="*/ 42175 w 683"/>
              <a:gd name="T51" fmla="*/ 91737 h 427"/>
              <a:gd name="T52" fmla="*/ 3645 w 683"/>
              <a:gd name="T53" fmla="*/ 130308 h 427"/>
              <a:gd name="T54" fmla="*/ 0 w 683"/>
              <a:gd name="T55" fmla="*/ 102161 h 427"/>
              <a:gd name="T56" fmla="*/ 0 w 683"/>
              <a:gd name="T57" fmla="*/ 102161 h 427"/>
              <a:gd name="T58" fmla="*/ 0 w 683"/>
              <a:gd name="T59" fmla="*/ 165230 h 427"/>
              <a:gd name="T60" fmla="*/ 0 w 683"/>
              <a:gd name="T61" fmla="*/ 165230 h 427"/>
              <a:gd name="T62" fmla="*/ 42175 w 683"/>
              <a:gd name="T63" fmla="*/ 162103 h 427"/>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683" h="427">
                <a:moveTo>
                  <a:pt x="81" y="311"/>
                </a:moveTo>
                <a:lnTo>
                  <a:pt x="81" y="311"/>
                </a:lnTo>
                <a:cubicBezTo>
                  <a:pt x="108" y="311"/>
                  <a:pt x="135" y="311"/>
                  <a:pt x="155" y="311"/>
                </a:cubicBezTo>
                <a:cubicBezTo>
                  <a:pt x="182" y="311"/>
                  <a:pt x="209" y="311"/>
                  <a:pt x="236" y="311"/>
                </a:cubicBezTo>
                <a:cubicBezTo>
                  <a:pt x="257" y="311"/>
                  <a:pt x="284" y="304"/>
                  <a:pt x="311" y="297"/>
                </a:cubicBezTo>
                <a:cubicBezTo>
                  <a:pt x="311" y="324"/>
                  <a:pt x="203" y="351"/>
                  <a:pt x="284" y="371"/>
                </a:cubicBezTo>
                <a:cubicBezTo>
                  <a:pt x="290" y="351"/>
                  <a:pt x="304" y="358"/>
                  <a:pt x="317" y="365"/>
                </a:cubicBezTo>
                <a:cubicBezTo>
                  <a:pt x="344" y="385"/>
                  <a:pt x="378" y="426"/>
                  <a:pt x="405" y="419"/>
                </a:cubicBezTo>
                <a:cubicBezTo>
                  <a:pt x="412" y="419"/>
                  <a:pt x="412" y="419"/>
                  <a:pt x="412" y="419"/>
                </a:cubicBezTo>
                <a:cubicBezTo>
                  <a:pt x="405" y="351"/>
                  <a:pt x="446" y="338"/>
                  <a:pt x="500" y="344"/>
                </a:cubicBezTo>
                <a:cubicBezTo>
                  <a:pt x="527" y="344"/>
                  <a:pt x="567" y="358"/>
                  <a:pt x="594" y="371"/>
                </a:cubicBezTo>
                <a:cubicBezTo>
                  <a:pt x="621" y="378"/>
                  <a:pt x="648" y="392"/>
                  <a:pt x="662" y="398"/>
                </a:cubicBezTo>
                <a:cubicBezTo>
                  <a:pt x="669" y="378"/>
                  <a:pt x="675" y="351"/>
                  <a:pt x="682" y="331"/>
                </a:cubicBezTo>
                <a:cubicBezTo>
                  <a:pt x="682" y="311"/>
                  <a:pt x="682" y="297"/>
                  <a:pt x="682" y="284"/>
                </a:cubicBezTo>
                <a:cubicBezTo>
                  <a:pt x="675" y="257"/>
                  <a:pt x="655" y="243"/>
                  <a:pt x="608" y="250"/>
                </a:cubicBezTo>
                <a:cubicBezTo>
                  <a:pt x="601" y="257"/>
                  <a:pt x="594" y="257"/>
                  <a:pt x="594" y="263"/>
                </a:cubicBezTo>
                <a:cubicBezTo>
                  <a:pt x="588" y="270"/>
                  <a:pt x="588" y="284"/>
                  <a:pt x="594" y="290"/>
                </a:cubicBezTo>
                <a:cubicBezTo>
                  <a:pt x="601" y="304"/>
                  <a:pt x="615" y="311"/>
                  <a:pt x="594" y="317"/>
                </a:cubicBezTo>
                <a:cubicBezTo>
                  <a:pt x="594" y="324"/>
                  <a:pt x="588" y="324"/>
                  <a:pt x="588" y="324"/>
                </a:cubicBezTo>
                <a:cubicBezTo>
                  <a:pt x="554" y="317"/>
                  <a:pt x="527" y="311"/>
                  <a:pt x="500" y="297"/>
                </a:cubicBezTo>
                <a:cubicBezTo>
                  <a:pt x="466" y="284"/>
                  <a:pt x="432" y="263"/>
                  <a:pt x="405" y="243"/>
                </a:cubicBezTo>
                <a:cubicBezTo>
                  <a:pt x="371" y="216"/>
                  <a:pt x="344" y="182"/>
                  <a:pt x="317" y="149"/>
                </a:cubicBezTo>
                <a:cubicBezTo>
                  <a:pt x="290" y="108"/>
                  <a:pt x="263" y="74"/>
                  <a:pt x="236" y="34"/>
                </a:cubicBezTo>
                <a:cubicBezTo>
                  <a:pt x="230" y="27"/>
                  <a:pt x="216" y="14"/>
                  <a:pt x="209" y="0"/>
                </a:cubicBezTo>
                <a:cubicBezTo>
                  <a:pt x="203" y="54"/>
                  <a:pt x="182" y="88"/>
                  <a:pt x="155" y="115"/>
                </a:cubicBezTo>
                <a:cubicBezTo>
                  <a:pt x="135" y="135"/>
                  <a:pt x="108" y="155"/>
                  <a:pt x="81" y="176"/>
                </a:cubicBezTo>
                <a:cubicBezTo>
                  <a:pt x="54" y="196"/>
                  <a:pt x="27" y="216"/>
                  <a:pt x="7" y="250"/>
                </a:cubicBezTo>
                <a:cubicBezTo>
                  <a:pt x="7" y="230"/>
                  <a:pt x="7" y="209"/>
                  <a:pt x="0" y="196"/>
                </a:cubicBezTo>
                <a:cubicBezTo>
                  <a:pt x="0" y="317"/>
                  <a:pt x="0" y="317"/>
                  <a:pt x="0" y="317"/>
                </a:cubicBezTo>
                <a:cubicBezTo>
                  <a:pt x="27" y="317"/>
                  <a:pt x="54" y="317"/>
                  <a:pt x="81" y="31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237" name="Freeform 925"/>
          <p:cNvSpPr>
            <a:spLocks noChangeArrowheads="1"/>
          </p:cNvSpPr>
          <p:nvPr/>
        </p:nvSpPr>
        <p:spPr bwMode="auto">
          <a:xfrm>
            <a:off x="6161882" y="3946525"/>
            <a:ext cx="794" cy="1588"/>
          </a:xfrm>
          <a:custGeom>
            <a:avLst/>
            <a:gdLst>
              <a:gd name="T0" fmla="*/ 0 w 1"/>
              <a:gd name="T1" fmla="*/ 0 h 1"/>
              <a:gd name="T2" fmla="*/ 0 w 1"/>
              <a:gd name="T3" fmla="*/ 0 h 1"/>
              <a:gd name="T4" fmla="*/ 0 60000 65536"/>
              <a:gd name="T5" fmla="*/ 0 60000 65536"/>
            </a:gdLst>
            <a:ahLst/>
            <a:cxnLst>
              <a:cxn ang="T4">
                <a:pos x="T0" y="T1"/>
              </a:cxn>
              <a:cxn ang="T5">
                <a:pos x="T2" y="T3"/>
              </a:cxn>
            </a:cxnLst>
            <a:rect l="0" t="0" r="r" b="b"/>
            <a:pathLst>
              <a:path w="1" h="1">
                <a:moveTo>
                  <a:pt x="0" y="0"/>
                </a:moveTo>
                <a:lnTo>
                  <a:pt x="0" y="0"/>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238" name="Freeform 926"/>
          <p:cNvSpPr>
            <a:spLocks noChangeArrowheads="1"/>
          </p:cNvSpPr>
          <p:nvPr/>
        </p:nvSpPr>
        <p:spPr bwMode="auto">
          <a:xfrm>
            <a:off x="7670800" y="4425950"/>
            <a:ext cx="145257" cy="130969"/>
          </a:xfrm>
          <a:custGeom>
            <a:avLst/>
            <a:gdLst>
              <a:gd name="T0" fmla="*/ 276837 w 561"/>
              <a:gd name="T1" fmla="*/ 158718 h 501"/>
              <a:gd name="T2" fmla="*/ 276837 w 561"/>
              <a:gd name="T3" fmla="*/ 158718 h 501"/>
              <a:gd name="T4" fmla="*/ 266449 w 561"/>
              <a:gd name="T5" fmla="*/ 102332 h 501"/>
              <a:gd name="T6" fmla="*/ 245154 w 561"/>
              <a:gd name="T7" fmla="*/ 88235 h 501"/>
              <a:gd name="T8" fmla="*/ 224378 w 561"/>
              <a:gd name="T9" fmla="*/ 77793 h 501"/>
              <a:gd name="T10" fmla="*/ 213471 w 561"/>
              <a:gd name="T11" fmla="*/ 74138 h 501"/>
              <a:gd name="T12" fmla="*/ 210355 w 561"/>
              <a:gd name="T13" fmla="*/ 70483 h 501"/>
              <a:gd name="T14" fmla="*/ 213471 w 561"/>
              <a:gd name="T15" fmla="*/ 52732 h 501"/>
              <a:gd name="T16" fmla="*/ 185424 w 561"/>
              <a:gd name="T17" fmla="*/ 42290 h 501"/>
              <a:gd name="T18" fmla="*/ 171400 w 561"/>
              <a:gd name="T19" fmla="*/ 17751 h 501"/>
              <a:gd name="T20" fmla="*/ 168284 w 561"/>
              <a:gd name="T21" fmla="*/ 14097 h 501"/>
              <a:gd name="T22" fmla="*/ 161012 w 561"/>
              <a:gd name="T23" fmla="*/ 7309 h 501"/>
              <a:gd name="T24" fmla="*/ 136601 w 561"/>
              <a:gd name="T25" fmla="*/ 3655 h 501"/>
              <a:gd name="T26" fmla="*/ 136601 w 561"/>
              <a:gd name="T27" fmla="*/ 3655 h 501"/>
              <a:gd name="T28" fmla="*/ 122577 w 561"/>
              <a:gd name="T29" fmla="*/ 7309 h 501"/>
              <a:gd name="T30" fmla="*/ 108553 w 561"/>
              <a:gd name="T31" fmla="*/ 17751 h 501"/>
              <a:gd name="T32" fmla="*/ 87258 w 561"/>
              <a:gd name="T33" fmla="*/ 31848 h 501"/>
              <a:gd name="T34" fmla="*/ 73235 w 561"/>
              <a:gd name="T35" fmla="*/ 38635 h 501"/>
              <a:gd name="T36" fmla="*/ 66482 w 561"/>
              <a:gd name="T37" fmla="*/ 42290 h 501"/>
              <a:gd name="T38" fmla="*/ 59211 w 561"/>
              <a:gd name="T39" fmla="*/ 42290 h 501"/>
              <a:gd name="T40" fmla="*/ 45187 w 561"/>
              <a:gd name="T41" fmla="*/ 38635 h 501"/>
              <a:gd name="T42" fmla="*/ 48823 w 561"/>
              <a:gd name="T43" fmla="*/ 7309 h 501"/>
              <a:gd name="T44" fmla="*/ 34799 w 561"/>
              <a:gd name="T45" fmla="*/ 7309 h 501"/>
              <a:gd name="T46" fmla="*/ 20776 w 561"/>
              <a:gd name="T47" fmla="*/ 10442 h 501"/>
              <a:gd name="T48" fmla="*/ 20776 w 561"/>
              <a:gd name="T49" fmla="*/ 63696 h 501"/>
              <a:gd name="T50" fmla="*/ 17140 w 561"/>
              <a:gd name="T51" fmla="*/ 91890 h 501"/>
              <a:gd name="T52" fmla="*/ 20776 w 561"/>
              <a:gd name="T53" fmla="*/ 91890 h 501"/>
              <a:gd name="T54" fmla="*/ 34799 w 561"/>
              <a:gd name="T55" fmla="*/ 84580 h 501"/>
              <a:gd name="T56" fmla="*/ 59211 w 561"/>
              <a:gd name="T57" fmla="*/ 74138 h 501"/>
              <a:gd name="T58" fmla="*/ 66482 w 561"/>
              <a:gd name="T59" fmla="*/ 70483 h 501"/>
              <a:gd name="T60" fmla="*/ 73235 w 561"/>
              <a:gd name="T61" fmla="*/ 66829 h 501"/>
              <a:gd name="T62" fmla="*/ 87258 w 561"/>
              <a:gd name="T63" fmla="*/ 60041 h 501"/>
              <a:gd name="T64" fmla="*/ 108553 w 561"/>
              <a:gd name="T65" fmla="*/ 52732 h 501"/>
              <a:gd name="T66" fmla="*/ 122577 w 561"/>
              <a:gd name="T67" fmla="*/ 45945 h 501"/>
              <a:gd name="T68" fmla="*/ 136601 w 561"/>
              <a:gd name="T69" fmla="*/ 42290 h 501"/>
              <a:gd name="T70" fmla="*/ 136601 w 561"/>
              <a:gd name="T71" fmla="*/ 49599 h 501"/>
              <a:gd name="T72" fmla="*/ 146988 w 561"/>
              <a:gd name="T73" fmla="*/ 84580 h 501"/>
              <a:gd name="T74" fmla="*/ 136601 w 561"/>
              <a:gd name="T75" fmla="*/ 105986 h 501"/>
              <a:gd name="T76" fmla="*/ 136601 w 561"/>
              <a:gd name="T77" fmla="*/ 162373 h 501"/>
              <a:gd name="T78" fmla="*/ 161012 w 561"/>
              <a:gd name="T79" fmla="*/ 201008 h 501"/>
              <a:gd name="T80" fmla="*/ 168284 w 561"/>
              <a:gd name="T81" fmla="*/ 208318 h 501"/>
              <a:gd name="T82" fmla="*/ 171400 w 561"/>
              <a:gd name="T83" fmla="*/ 211450 h 501"/>
              <a:gd name="T84" fmla="*/ 185424 w 561"/>
              <a:gd name="T85" fmla="*/ 215105 h 501"/>
              <a:gd name="T86" fmla="*/ 189059 w 561"/>
              <a:gd name="T87" fmla="*/ 218760 h 501"/>
              <a:gd name="T88" fmla="*/ 185424 w 561"/>
              <a:gd name="T89" fmla="*/ 222415 h 501"/>
              <a:gd name="T90" fmla="*/ 199447 w 561"/>
              <a:gd name="T91" fmla="*/ 218760 h 501"/>
              <a:gd name="T92" fmla="*/ 213471 w 561"/>
              <a:gd name="T93" fmla="*/ 218760 h 501"/>
              <a:gd name="T94" fmla="*/ 220742 w 561"/>
              <a:gd name="T95" fmla="*/ 218760 h 501"/>
              <a:gd name="T96" fmla="*/ 224378 w 561"/>
              <a:gd name="T97" fmla="*/ 218760 h 501"/>
              <a:gd name="T98" fmla="*/ 245154 w 561"/>
              <a:gd name="T99" fmla="*/ 253741 h 501"/>
              <a:gd name="T100" fmla="*/ 252425 w 561"/>
              <a:gd name="T101" fmla="*/ 261050 h 501"/>
              <a:gd name="T102" fmla="*/ 276837 w 561"/>
              <a:gd name="T103" fmla="*/ 232857 h 501"/>
              <a:gd name="T104" fmla="*/ 290861 w 561"/>
              <a:gd name="T105" fmla="*/ 232857 h 501"/>
              <a:gd name="T106" fmla="*/ 276837 w 561"/>
              <a:gd name="T107" fmla="*/ 190566 h 501"/>
              <a:gd name="T108" fmla="*/ 273201 w 561"/>
              <a:gd name="T109" fmla="*/ 186912 h 501"/>
              <a:gd name="T110" fmla="*/ 276837 w 561"/>
              <a:gd name="T111" fmla="*/ 172815 h 501"/>
              <a:gd name="T112" fmla="*/ 276837 w 561"/>
              <a:gd name="T113" fmla="*/ 158718 h 501"/>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561" h="501">
                <a:moveTo>
                  <a:pt x="533" y="304"/>
                </a:moveTo>
                <a:lnTo>
                  <a:pt x="533" y="304"/>
                </a:lnTo>
                <a:cubicBezTo>
                  <a:pt x="526" y="270"/>
                  <a:pt x="520" y="243"/>
                  <a:pt x="513" y="196"/>
                </a:cubicBezTo>
                <a:cubicBezTo>
                  <a:pt x="499" y="182"/>
                  <a:pt x="486" y="176"/>
                  <a:pt x="472" y="169"/>
                </a:cubicBezTo>
                <a:cubicBezTo>
                  <a:pt x="459" y="162"/>
                  <a:pt x="445" y="149"/>
                  <a:pt x="432" y="149"/>
                </a:cubicBezTo>
                <a:cubicBezTo>
                  <a:pt x="425" y="142"/>
                  <a:pt x="418" y="142"/>
                  <a:pt x="411" y="142"/>
                </a:cubicBezTo>
                <a:cubicBezTo>
                  <a:pt x="411" y="142"/>
                  <a:pt x="405" y="142"/>
                  <a:pt x="405" y="135"/>
                </a:cubicBezTo>
                <a:cubicBezTo>
                  <a:pt x="405" y="128"/>
                  <a:pt x="411" y="115"/>
                  <a:pt x="411" y="101"/>
                </a:cubicBezTo>
                <a:cubicBezTo>
                  <a:pt x="384" y="108"/>
                  <a:pt x="364" y="95"/>
                  <a:pt x="357" y="81"/>
                </a:cubicBezTo>
                <a:cubicBezTo>
                  <a:pt x="344" y="68"/>
                  <a:pt x="344" y="47"/>
                  <a:pt x="330" y="34"/>
                </a:cubicBezTo>
                <a:cubicBezTo>
                  <a:pt x="330" y="34"/>
                  <a:pt x="330" y="27"/>
                  <a:pt x="324" y="27"/>
                </a:cubicBezTo>
                <a:cubicBezTo>
                  <a:pt x="324" y="20"/>
                  <a:pt x="317" y="14"/>
                  <a:pt x="310" y="14"/>
                </a:cubicBezTo>
                <a:cubicBezTo>
                  <a:pt x="303" y="7"/>
                  <a:pt x="283" y="0"/>
                  <a:pt x="263" y="7"/>
                </a:cubicBezTo>
                <a:cubicBezTo>
                  <a:pt x="256" y="7"/>
                  <a:pt x="243" y="14"/>
                  <a:pt x="236" y="14"/>
                </a:cubicBezTo>
                <a:cubicBezTo>
                  <a:pt x="229" y="20"/>
                  <a:pt x="216" y="27"/>
                  <a:pt x="209" y="34"/>
                </a:cubicBezTo>
                <a:cubicBezTo>
                  <a:pt x="195" y="47"/>
                  <a:pt x="182" y="54"/>
                  <a:pt x="168" y="61"/>
                </a:cubicBezTo>
                <a:cubicBezTo>
                  <a:pt x="162" y="68"/>
                  <a:pt x="155" y="74"/>
                  <a:pt x="141" y="74"/>
                </a:cubicBezTo>
                <a:cubicBezTo>
                  <a:pt x="141" y="81"/>
                  <a:pt x="135" y="81"/>
                  <a:pt x="128" y="81"/>
                </a:cubicBezTo>
                <a:cubicBezTo>
                  <a:pt x="121" y="81"/>
                  <a:pt x="121" y="81"/>
                  <a:pt x="114" y="81"/>
                </a:cubicBezTo>
                <a:cubicBezTo>
                  <a:pt x="101" y="81"/>
                  <a:pt x="94" y="74"/>
                  <a:pt x="87" y="74"/>
                </a:cubicBezTo>
                <a:cubicBezTo>
                  <a:pt x="94" y="61"/>
                  <a:pt x="101" y="47"/>
                  <a:pt x="94" y="14"/>
                </a:cubicBezTo>
                <a:cubicBezTo>
                  <a:pt x="81" y="14"/>
                  <a:pt x="74" y="14"/>
                  <a:pt x="67" y="14"/>
                </a:cubicBezTo>
                <a:cubicBezTo>
                  <a:pt x="54" y="14"/>
                  <a:pt x="47" y="20"/>
                  <a:pt x="40" y="20"/>
                </a:cubicBezTo>
                <a:cubicBezTo>
                  <a:pt x="13" y="47"/>
                  <a:pt x="13" y="101"/>
                  <a:pt x="40" y="122"/>
                </a:cubicBezTo>
                <a:cubicBezTo>
                  <a:pt x="20" y="149"/>
                  <a:pt x="0" y="169"/>
                  <a:pt x="33" y="176"/>
                </a:cubicBezTo>
                <a:cubicBezTo>
                  <a:pt x="40" y="176"/>
                  <a:pt x="40" y="176"/>
                  <a:pt x="40" y="176"/>
                </a:cubicBezTo>
                <a:cubicBezTo>
                  <a:pt x="47" y="169"/>
                  <a:pt x="54" y="169"/>
                  <a:pt x="67" y="162"/>
                </a:cubicBezTo>
                <a:cubicBezTo>
                  <a:pt x="81" y="155"/>
                  <a:pt x="101" y="149"/>
                  <a:pt x="114" y="142"/>
                </a:cubicBezTo>
                <a:cubicBezTo>
                  <a:pt x="128" y="135"/>
                  <a:pt x="128" y="135"/>
                  <a:pt x="128" y="135"/>
                </a:cubicBezTo>
                <a:cubicBezTo>
                  <a:pt x="141" y="128"/>
                  <a:pt x="141" y="128"/>
                  <a:pt x="141" y="128"/>
                </a:cubicBezTo>
                <a:cubicBezTo>
                  <a:pt x="155" y="128"/>
                  <a:pt x="162" y="122"/>
                  <a:pt x="168" y="115"/>
                </a:cubicBezTo>
                <a:cubicBezTo>
                  <a:pt x="182" y="115"/>
                  <a:pt x="195" y="108"/>
                  <a:pt x="209" y="101"/>
                </a:cubicBezTo>
                <a:cubicBezTo>
                  <a:pt x="216" y="95"/>
                  <a:pt x="229" y="95"/>
                  <a:pt x="236" y="88"/>
                </a:cubicBezTo>
                <a:cubicBezTo>
                  <a:pt x="263" y="81"/>
                  <a:pt x="263" y="81"/>
                  <a:pt x="263" y="81"/>
                </a:cubicBezTo>
                <a:cubicBezTo>
                  <a:pt x="263" y="81"/>
                  <a:pt x="263" y="88"/>
                  <a:pt x="263" y="95"/>
                </a:cubicBezTo>
                <a:cubicBezTo>
                  <a:pt x="270" y="122"/>
                  <a:pt x="276" y="142"/>
                  <a:pt x="283" y="162"/>
                </a:cubicBezTo>
                <a:cubicBezTo>
                  <a:pt x="276" y="176"/>
                  <a:pt x="270" y="189"/>
                  <a:pt x="263" y="203"/>
                </a:cubicBezTo>
                <a:cubicBezTo>
                  <a:pt x="256" y="236"/>
                  <a:pt x="256" y="270"/>
                  <a:pt x="263" y="311"/>
                </a:cubicBezTo>
                <a:cubicBezTo>
                  <a:pt x="270" y="338"/>
                  <a:pt x="290" y="365"/>
                  <a:pt x="310" y="385"/>
                </a:cubicBezTo>
                <a:cubicBezTo>
                  <a:pt x="317" y="392"/>
                  <a:pt x="317" y="392"/>
                  <a:pt x="324" y="399"/>
                </a:cubicBezTo>
                <a:cubicBezTo>
                  <a:pt x="330" y="399"/>
                  <a:pt x="330" y="399"/>
                  <a:pt x="330" y="405"/>
                </a:cubicBezTo>
                <a:cubicBezTo>
                  <a:pt x="337" y="405"/>
                  <a:pt x="351" y="412"/>
                  <a:pt x="357" y="412"/>
                </a:cubicBezTo>
                <a:cubicBezTo>
                  <a:pt x="357" y="412"/>
                  <a:pt x="357" y="412"/>
                  <a:pt x="364" y="419"/>
                </a:cubicBezTo>
                <a:cubicBezTo>
                  <a:pt x="364" y="419"/>
                  <a:pt x="364" y="419"/>
                  <a:pt x="357" y="426"/>
                </a:cubicBezTo>
                <a:cubicBezTo>
                  <a:pt x="371" y="419"/>
                  <a:pt x="378" y="419"/>
                  <a:pt x="384" y="419"/>
                </a:cubicBezTo>
                <a:cubicBezTo>
                  <a:pt x="391" y="419"/>
                  <a:pt x="405" y="419"/>
                  <a:pt x="411" y="419"/>
                </a:cubicBezTo>
                <a:cubicBezTo>
                  <a:pt x="418" y="419"/>
                  <a:pt x="418" y="419"/>
                  <a:pt x="425" y="419"/>
                </a:cubicBezTo>
                <a:cubicBezTo>
                  <a:pt x="425" y="419"/>
                  <a:pt x="425" y="419"/>
                  <a:pt x="432" y="419"/>
                </a:cubicBezTo>
                <a:cubicBezTo>
                  <a:pt x="452" y="432"/>
                  <a:pt x="459" y="459"/>
                  <a:pt x="472" y="486"/>
                </a:cubicBezTo>
                <a:cubicBezTo>
                  <a:pt x="479" y="486"/>
                  <a:pt x="479" y="493"/>
                  <a:pt x="486" y="500"/>
                </a:cubicBezTo>
                <a:cubicBezTo>
                  <a:pt x="486" y="466"/>
                  <a:pt x="499" y="446"/>
                  <a:pt x="533" y="446"/>
                </a:cubicBezTo>
                <a:cubicBezTo>
                  <a:pt x="540" y="446"/>
                  <a:pt x="553" y="446"/>
                  <a:pt x="560" y="446"/>
                </a:cubicBezTo>
                <a:cubicBezTo>
                  <a:pt x="560" y="412"/>
                  <a:pt x="553" y="385"/>
                  <a:pt x="533" y="365"/>
                </a:cubicBezTo>
                <a:cubicBezTo>
                  <a:pt x="533" y="365"/>
                  <a:pt x="526" y="365"/>
                  <a:pt x="526" y="358"/>
                </a:cubicBezTo>
                <a:cubicBezTo>
                  <a:pt x="526" y="351"/>
                  <a:pt x="533" y="345"/>
                  <a:pt x="533" y="331"/>
                </a:cubicBezTo>
                <a:cubicBezTo>
                  <a:pt x="533" y="324"/>
                  <a:pt x="533" y="311"/>
                  <a:pt x="533" y="30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247" name="Freeform 935"/>
          <p:cNvSpPr>
            <a:spLocks noChangeArrowheads="1"/>
          </p:cNvSpPr>
          <p:nvPr/>
        </p:nvSpPr>
        <p:spPr bwMode="auto">
          <a:xfrm>
            <a:off x="7027863" y="4040982"/>
            <a:ext cx="38894" cy="26194"/>
          </a:xfrm>
          <a:custGeom>
            <a:avLst/>
            <a:gdLst>
              <a:gd name="T0" fmla="*/ 0 w 150"/>
              <a:gd name="T1" fmla="*/ 13834 h 103"/>
              <a:gd name="T2" fmla="*/ 0 w 150"/>
              <a:gd name="T3" fmla="*/ 13834 h 103"/>
              <a:gd name="T4" fmla="*/ 0 w 150"/>
              <a:gd name="T5" fmla="*/ 52261 h 103"/>
              <a:gd name="T6" fmla="*/ 28083 w 150"/>
              <a:gd name="T7" fmla="*/ 48674 h 103"/>
              <a:gd name="T8" fmla="*/ 38483 w 150"/>
              <a:gd name="T9" fmla="*/ 0 h 103"/>
              <a:gd name="T10" fmla="*/ 28083 w 150"/>
              <a:gd name="T11" fmla="*/ 10760 h 103"/>
              <a:gd name="T12" fmla="*/ 0 w 150"/>
              <a:gd name="T13" fmla="*/ 13834 h 10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50" h="103">
                <a:moveTo>
                  <a:pt x="0" y="27"/>
                </a:moveTo>
                <a:lnTo>
                  <a:pt x="0" y="27"/>
                </a:lnTo>
                <a:cubicBezTo>
                  <a:pt x="0" y="102"/>
                  <a:pt x="0" y="102"/>
                  <a:pt x="0" y="102"/>
                </a:cubicBezTo>
                <a:cubicBezTo>
                  <a:pt x="20" y="102"/>
                  <a:pt x="41" y="102"/>
                  <a:pt x="54" y="95"/>
                </a:cubicBezTo>
                <a:cubicBezTo>
                  <a:pt x="115" y="81"/>
                  <a:pt x="149" y="14"/>
                  <a:pt x="74" y="0"/>
                </a:cubicBezTo>
                <a:cubicBezTo>
                  <a:pt x="74" y="14"/>
                  <a:pt x="68" y="21"/>
                  <a:pt x="54" y="21"/>
                </a:cubicBezTo>
                <a:cubicBezTo>
                  <a:pt x="41" y="27"/>
                  <a:pt x="20" y="27"/>
                  <a:pt x="0" y="2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248" name="Freeform 936"/>
          <p:cNvSpPr>
            <a:spLocks noChangeArrowheads="1"/>
          </p:cNvSpPr>
          <p:nvPr/>
        </p:nvSpPr>
        <p:spPr bwMode="auto">
          <a:xfrm>
            <a:off x="7647782" y="4324350"/>
            <a:ext cx="45244" cy="33338"/>
          </a:xfrm>
          <a:custGeom>
            <a:avLst/>
            <a:gdLst>
              <a:gd name="T0" fmla="*/ 20858 w 176"/>
              <a:gd name="T1" fmla="*/ 41782 h 129"/>
              <a:gd name="T2" fmla="*/ 20858 w 176"/>
              <a:gd name="T3" fmla="*/ 41782 h 129"/>
              <a:gd name="T4" fmla="*/ 10429 w 176"/>
              <a:gd name="T5" fmla="*/ 52098 h 129"/>
              <a:gd name="T6" fmla="*/ 0 w 176"/>
              <a:gd name="T7" fmla="*/ 66025 h 129"/>
              <a:gd name="T8" fmla="*/ 10429 w 176"/>
              <a:gd name="T9" fmla="*/ 66025 h 129"/>
              <a:gd name="T10" fmla="*/ 20858 w 176"/>
              <a:gd name="T11" fmla="*/ 66025 h 129"/>
              <a:gd name="T12" fmla="*/ 45887 w 176"/>
              <a:gd name="T13" fmla="*/ 66025 h 129"/>
              <a:gd name="T14" fmla="*/ 49016 w 176"/>
              <a:gd name="T15" fmla="*/ 66025 h 129"/>
              <a:gd name="T16" fmla="*/ 45887 w 176"/>
              <a:gd name="T17" fmla="*/ 0 h 129"/>
              <a:gd name="T18" fmla="*/ 38587 w 176"/>
              <a:gd name="T19" fmla="*/ 0 h 129"/>
              <a:gd name="T20" fmla="*/ 20858 w 176"/>
              <a:gd name="T21" fmla="*/ 41782 h 12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76" h="129">
                <a:moveTo>
                  <a:pt x="40" y="81"/>
                </a:moveTo>
                <a:lnTo>
                  <a:pt x="40" y="81"/>
                </a:lnTo>
                <a:cubicBezTo>
                  <a:pt x="34" y="87"/>
                  <a:pt x="27" y="94"/>
                  <a:pt x="20" y="101"/>
                </a:cubicBezTo>
                <a:cubicBezTo>
                  <a:pt x="13" y="108"/>
                  <a:pt x="7" y="114"/>
                  <a:pt x="0" y="128"/>
                </a:cubicBezTo>
                <a:cubicBezTo>
                  <a:pt x="20" y="128"/>
                  <a:pt x="20" y="128"/>
                  <a:pt x="20" y="128"/>
                </a:cubicBezTo>
                <a:cubicBezTo>
                  <a:pt x="40" y="128"/>
                  <a:pt x="40" y="128"/>
                  <a:pt x="40" y="128"/>
                </a:cubicBezTo>
                <a:cubicBezTo>
                  <a:pt x="88" y="128"/>
                  <a:pt x="88" y="128"/>
                  <a:pt x="88" y="128"/>
                </a:cubicBezTo>
                <a:cubicBezTo>
                  <a:pt x="94" y="128"/>
                  <a:pt x="94" y="128"/>
                  <a:pt x="94" y="128"/>
                </a:cubicBezTo>
                <a:cubicBezTo>
                  <a:pt x="74" y="67"/>
                  <a:pt x="175" y="6"/>
                  <a:pt x="88" y="0"/>
                </a:cubicBezTo>
                <a:cubicBezTo>
                  <a:pt x="81" y="0"/>
                  <a:pt x="74" y="0"/>
                  <a:pt x="74" y="0"/>
                </a:cubicBezTo>
                <a:cubicBezTo>
                  <a:pt x="74" y="40"/>
                  <a:pt x="61" y="67"/>
                  <a:pt x="40" y="8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249" name="Freeform 937"/>
          <p:cNvSpPr>
            <a:spLocks noChangeArrowheads="1"/>
          </p:cNvSpPr>
          <p:nvPr/>
        </p:nvSpPr>
        <p:spPr bwMode="auto">
          <a:xfrm>
            <a:off x="7477919" y="4245769"/>
            <a:ext cx="46831" cy="42863"/>
          </a:xfrm>
          <a:custGeom>
            <a:avLst/>
            <a:gdLst>
              <a:gd name="T0" fmla="*/ 45234 w 183"/>
              <a:gd name="T1" fmla="*/ 56251 h 163"/>
              <a:gd name="T2" fmla="*/ 45234 w 183"/>
              <a:gd name="T3" fmla="*/ 56251 h 163"/>
              <a:gd name="T4" fmla="*/ 59113 w 183"/>
              <a:gd name="T5" fmla="*/ 53126 h 163"/>
              <a:gd name="T6" fmla="*/ 76076 w 183"/>
              <a:gd name="T7" fmla="*/ 49480 h 163"/>
              <a:gd name="T8" fmla="*/ 89955 w 183"/>
              <a:gd name="T9" fmla="*/ 35417 h 163"/>
              <a:gd name="T10" fmla="*/ 89955 w 183"/>
              <a:gd name="T11" fmla="*/ 3646 h 163"/>
              <a:gd name="T12" fmla="*/ 89955 w 183"/>
              <a:gd name="T13" fmla="*/ 3646 h 163"/>
              <a:gd name="T14" fmla="*/ 76076 w 183"/>
              <a:gd name="T15" fmla="*/ 0 h 163"/>
              <a:gd name="T16" fmla="*/ 59113 w 183"/>
              <a:gd name="T17" fmla="*/ 0 h 163"/>
              <a:gd name="T18" fmla="*/ 45234 w 183"/>
              <a:gd name="T19" fmla="*/ 3646 h 163"/>
              <a:gd name="T20" fmla="*/ 6682 w 183"/>
              <a:gd name="T21" fmla="*/ 42188 h 163"/>
              <a:gd name="T22" fmla="*/ 6682 w 183"/>
              <a:gd name="T23" fmla="*/ 45834 h 163"/>
              <a:gd name="T24" fmla="*/ 0 w 183"/>
              <a:gd name="T25" fmla="*/ 67188 h 163"/>
              <a:gd name="T26" fmla="*/ 6682 w 183"/>
              <a:gd name="T27" fmla="*/ 67188 h 163"/>
              <a:gd name="T28" fmla="*/ 6682 w 183"/>
              <a:gd name="T29" fmla="*/ 67188 h 163"/>
              <a:gd name="T30" fmla="*/ 38038 w 183"/>
              <a:gd name="T31" fmla="*/ 67188 h 163"/>
              <a:gd name="T32" fmla="*/ 24159 w 183"/>
              <a:gd name="T33" fmla="*/ 53126 h 163"/>
              <a:gd name="T34" fmla="*/ 45234 w 183"/>
              <a:gd name="T35" fmla="*/ 56251 h 16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83" h="163">
                <a:moveTo>
                  <a:pt x="88" y="108"/>
                </a:moveTo>
                <a:lnTo>
                  <a:pt x="88" y="108"/>
                </a:lnTo>
                <a:cubicBezTo>
                  <a:pt x="101" y="108"/>
                  <a:pt x="108" y="102"/>
                  <a:pt x="115" y="102"/>
                </a:cubicBezTo>
                <a:cubicBezTo>
                  <a:pt x="128" y="102"/>
                  <a:pt x="135" y="102"/>
                  <a:pt x="148" y="95"/>
                </a:cubicBezTo>
                <a:cubicBezTo>
                  <a:pt x="155" y="88"/>
                  <a:pt x="169" y="81"/>
                  <a:pt x="175" y="68"/>
                </a:cubicBezTo>
                <a:cubicBezTo>
                  <a:pt x="182" y="48"/>
                  <a:pt x="182" y="27"/>
                  <a:pt x="175" y="7"/>
                </a:cubicBezTo>
                <a:cubicBezTo>
                  <a:pt x="162" y="0"/>
                  <a:pt x="155" y="0"/>
                  <a:pt x="148" y="0"/>
                </a:cubicBezTo>
                <a:cubicBezTo>
                  <a:pt x="135" y="0"/>
                  <a:pt x="128" y="0"/>
                  <a:pt x="115" y="0"/>
                </a:cubicBezTo>
                <a:cubicBezTo>
                  <a:pt x="108" y="0"/>
                  <a:pt x="94" y="0"/>
                  <a:pt x="88" y="7"/>
                </a:cubicBezTo>
                <a:cubicBezTo>
                  <a:pt x="54" y="14"/>
                  <a:pt x="27" y="41"/>
                  <a:pt x="13" y="81"/>
                </a:cubicBezTo>
                <a:cubicBezTo>
                  <a:pt x="13" y="81"/>
                  <a:pt x="13" y="81"/>
                  <a:pt x="13" y="88"/>
                </a:cubicBezTo>
                <a:cubicBezTo>
                  <a:pt x="7" y="102"/>
                  <a:pt x="0" y="115"/>
                  <a:pt x="0" y="129"/>
                </a:cubicBezTo>
                <a:cubicBezTo>
                  <a:pt x="0" y="129"/>
                  <a:pt x="7" y="129"/>
                  <a:pt x="13" y="129"/>
                </a:cubicBezTo>
                <a:cubicBezTo>
                  <a:pt x="47" y="129"/>
                  <a:pt x="67" y="162"/>
                  <a:pt x="74" y="129"/>
                </a:cubicBezTo>
                <a:cubicBezTo>
                  <a:pt x="61" y="129"/>
                  <a:pt x="47" y="122"/>
                  <a:pt x="47" y="102"/>
                </a:cubicBezTo>
                <a:cubicBezTo>
                  <a:pt x="61" y="102"/>
                  <a:pt x="74" y="108"/>
                  <a:pt x="88" y="10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250" name="Freeform 938"/>
          <p:cNvSpPr>
            <a:spLocks noChangeArrowheads="1"/>
          </p:cNvSpPr>
          <p:nvPr/>
        </p:nvSpPr>
        <p:spPr bwMode="auto">
          <a:xfrm>
            <a:off x="7612857" y="4278313"/>
            <a:ext cx="32544" cy="35719"/>
          </a:xfrm>
          <a:custGeom>
            <a:avLst/>
            <a:gdLst>
              <a:gd name="T0" fmla="*/ 35280 w 122"/>
              <a:gd name="T1" fmla="*/ 66946 h 136"/>
              <a:gd name="T2" fmla="*/ 35280 w 122"/>
              <a:gd name="T3" fmla="*/ 66946 h 136"/>
              <a:gd name="T4" fmla="*/ 42652 w 122"/>
              <a:gd name="T5" fmla="*/ 66946 h 136"/>
              <a:gd name="T6" fmla="*/ 35280 w 122"/>
              <a:gd name="T7" fmla="*/ 3661 h 136"/>
              <a:gd name="T8" fmla="*/ 17903 w 122"/>
              <a:gd name="T9" fmla="*/ 3661 h 136"/>
              <a:gd name="T10" fmla="*/ 14217 w 122"/>
              <a:gd name="T11" fmla="*/ 6799 h 136"/>
              <a:gd name="T12" fmla="*/ 14217 w 122"/>
              <a:gd name="T13" fmla="*/ 63808 h 136"/>
              <a:gd name="T14" fmla="*/ 35280 w 122"/>
              <a:gd name="T15" fmla="*/ 66946 h 13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22" h="136">
                <a:moveTo>
                  <a:pt x="67" y="128"/>
                </a:moveTo>
                <a:lnTo>
                  <a:pt x="67" y="128"/>
                </a:lnTo>
                <a:cubicBezTo>
                  <a:pt x="74" y="128"/>
                  <a:pt x="81" y="128"/>
                  <a:pt x="81" y="128"/>
                </a:cubicBezTo>
                <a:cubicBezTo>
                  <a:pt x="115" y="101"/>
                  <a:pt x="121" y="20"/>
                  <a:pt x="67" y="7"/>
                </a:cubicBezTo>
                <a:cubicBezTo>
                  <a:pt x="61" y="7"/>
                  <a:pt x="47" y="0"/>
                  <a:pt x="34" y="7"/>
                </a:cubicBezTo>
                <a:cubicBezTo>
                  <a:pt x="27" y="7"/>
                  <a:pt x="27" y="7"/>
                  <a:pt x="27" y="13"/>
                </a:cubicBezTo>
                <a:cubicBezTo>
                  <a:pt x="0" y="40"/>
                  <a:pt x="0" y="94"/>
                  <a:pt x="27" y="122"/>
                </a:cubicBezTo>
                <a:cubicBezTo>
                  <a:pt x="40" y="128"/>
                  <a:pt x="54" y="135"/>
                  <a:pt x="67" y="12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251" name="Freeform 939"/>
          <p:cNvSpPr>
            <a:spLocks noChangeArrowheads="1"/>
          </p:cNvSpPr>
          <p:nvPr/>
        </p:nvSpPr>
        <p:spPr bwMode="auto">
          <a:xfrm>
            <a:off x="7354094" y="4370388"/>
            <a:ext cx="38894" cy="31750"/>
          </a:xfrm>
          <a:custGeom>
            <a:avLst/>
            <a:gdLst>
              <a:gd name="T0" fmla="*/ 14041 w 150"/>
              <a:gd name="T1" fmla="*/ 63723 h 123"/>
              <a:gd name="T2" fmla="*/ 14041 w 150"/>
              <a:gd name="T3" fmla="*/ 63723 h 123"/>
              <a:gd name="T4" fmla="*/ 24442 w 150"/>
              <a:gd name="T5" fmla="*/ 63723 h 123"/>
              <a:gd name="T6" fmla="*/ 31723 w 150"/>
              <a:gd name="T7" fmla="*/ 56410 h 123"/>
              <a:gd name="T8" fmla="*/ 35363 w 150"/>
              <a:gd name="T9" fmla="*/ 49620 h 123"/>
              <a:gd name="T10" fmla="*/ 56165 w 150"/>
              <a:gd name="T11" fmla="*/ 42308 h 123"/>
              <a:gd name="T12" fmla="*/ 59805 w 150"/>
              <a:gd name="T13" fmla="*/ 38651 h 123"/>
              <a:gd name="T14" fmla="*/ 77487 w 150"/>
              <a:gd name="T15" fmla="*/ 38651 h 123"/>
              <a:gd name="T16" fmla="*/ 59805 w 150"/>
              <a:gd name="T17" fmla="*/ 3656 h 123"/>
              <a:gd name="T18" fmla="*/ 56165 w 150"/>
              <a:gd name="T19" fmla="*/ 3656 h 123"/>
              <a:gd name="T20" fmla="*/ 35363 w 150"/>
              <a:gd name="T21" fmla="*/ 0 h 123"/>
              <a:gd name="T22" fmla="*/ 31723 w 150"/>
              <a:gd name="T23" fmla="*/ 0 h 123"/>
              <a:gd name="T24" fmla="*/ 14041 w 150"/>
              <a:gd name="T25" fmla="*/ 0 h 123"/>
              <a:gd name="T26" fmla="*/ 10401 w 150"/>
              <a:gd name="T27" fmla="*/ 0 h 123"/>
              <a:gd name="T28" fmla="*/ 14041 w 150"/>
              <a:gd name="T29" fmla="*/ 63723 h 12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50" h="123">
                <a:moveTo>
                  <a:pt x="27" y="122"/>
                </a:moveTo>
                <a:lnTo>
                  <a:pt x="27" y="122"/>
                </a:lnTo>
                <a:cubicBezTo>
                  <a:pt x="34" y="122"/>
                  <a:pt x="41" y="122"/>
                  <a:pt x="47" y="122"/>
                </a:cubicBezTo>
                <a:cubicBezTo>
                  <a:pt x="47" y="115"/>
                  <a:pt x="54" y="108"/>
                  <a:pt x="61" y="108"/>
                </a:cubicBezTo>
                <a:cubicBezTo>
                  <a:pt x="61" y="101"/>
                  <a:pt x="68" y="101"/>
                  <a:pt x="68" y="95"/>
                </a:cubicBezTo>
                <a:cubicBezTo>
                  <a:pt x="81" y="88"/>
                  <a:pt x="95" y="81"/>
                  <a:pt x="108" y="81"/>
                </a:cubicBezTo>
                <a:lnTo>
                  <a:pt x="115" y="74"/>
                </a:lnTo>
                <a:cubicBezTo>
                  <a:pt x="129" y="74"/>
                  <a:pt x="135" y="74"/>
                  <a:pt x="149" y="74"/>
                </a:cubicBezTo>
                <a:cubicBezTo>
                  <a:pt x="149" y="34"/>
                  <a:pt x="142" y="20"/>
                  <a:pt x="115" y="7"/>
                </a:cubicBezTo>
                <a:lnTo>
                  <a:pt x="108" y="7"/>
                </a:lnTo>
                <a:cubicBezTo>
                  <a:pt x="95" y="0"/>
                  <a:pt x="81" y="0"/>
                  <a:pt x="68" y="0"/>
                </a:cubicBezTo>
                <a:lnTo>
                  <a:pt x="61" y="0"/>
                </a:lnTo>
                <a:cubicBezTo>
                  <a:pt x="47" y="0"/>
                  <a:pt x="41" y="0"/>
                  <a:pt x="27" y="0"/>
                </a:cubicBezTo>
                <a:cubicBezTo>
                  <a:pt x="20" y="0"/>
                  <a:pt x="20" y="0"/>
                  <a:pt x="20" y="0"/>
                </a:cubicBezTo>
                <a:cubicBezTo>
                  <a:pt x="34" y="34"/>
                  <a:pt x="0" y="108"/>
                  <a:pt x="27" y="122"/>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252" name="Freeform 940"/>
          <p:cNvSpPr>
            <a:spLocks noChangeArrowheads="1"/>
          </p:cNvSpPr>
          <p:nvPr/>
        </p:nvSpPr>
        <p:spPr bwMode="auto">
          <a:xfrm>
            <a:off x="7844632" y="4397375"/>
            <a:ext cx="59531" cy="36513"/>
          </a:xfrm>
          <a:custGeom>
            <a:avLst/>
            <a:gdLst>
              <a:gd name="T0" fmla="*/ 38736 w 231"/>
              <a:gd name="T1" fmla="*/ 24132 h 143"/>
              <a:gd name="T2" fmla="*/ 38736 w 231"/>
              <a:gd name="T3" fmla="*/ 24132 h 143"/>
              <a:gd name="T4" fmla="*/ 7231 w 231"/>
              <a:gd name="T5" fmla="*/ 31320 h 143"/>
              <a:gd name="T6" fmla="*/ 7231 w 231"/>
              <a:gd name="T7" fmla="*/ 37995 h 143"/>
              <a:gd name="T8" fmla="*/ 7231 w 231"/>
              <a:gd name="T9" fmla="*/ 37995 h 143"/>
              <a:gd name="T10" fmla="*/ 21176 w 231"/>
              <a:gd name="T11" fmla="*/ 65721 h 143"/>
              <a:gd name="T12" fmla="*/ 38736 w 231"/>
              <a:gd name="T13" fmla="*/ 59046 h 143"/>
              <a:gd name="T14" fmla="*/ 73340 w 231"/>
              <a:gd name="T15" fmla="*/ 65721 h 143"/>
              <a:gd name="T16" fmla="*/ 73340 w 231"/>
              <a:gd name="T17" fmla="*/ 65721 h 143"/>
              <a:gd name="T18" fmla="*/ 73340 w 231"/>
              <a:gd name="T19" fmla="*/ 62641 h 143"/>
              <a:gd name="T20" fmla="*/ 73340 w 231"/>
              <a:gd name="T21" fmla="*/ 59046 h 143"/>
              <a:gd name="T22" fmla="*/ 83669 w 231"/>
              <a:gd name="T23" fmla="*/ 45183 h 143"/>
              <a:gd name="T24" fmla="*/ 111559 w 231"/>
              <a:gd name="T25" fmla="*/ 13863 h 143"/>
              <a:gd name="T26" fmla="*/ 83669 w 231"/>
              <a:gd name="T27" fmla="*/ 13863 h 143"/>
              <a:gd name="T28" fmla="*/ 73340 w 231"/>
              <a:gd name="T29" fmla="*/ 13863 h 143"/>
              <a:gd name="T30" fmla="*/ 45450 w 231"/>
              <a:gd name="T31" fmla="*/ 0 h 143"/>
              <a:gd name="T32" fmla="*/ 38736 w 231"/>
              <a:gd name="T33" fmla="*/ 24132 h 14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31" h="143">
                <a:moveTo>
                  <a:pt x="75" y="47"/>
                </a:moveTo>
                <a:lnTo>
                  <a:pt x="75" y="47"/>
                </a:lnTo>
                <a:cubicBezTo>
                  <a:pt x="54" y="54"/>
                  <a:pt x="21" y="47"/>
                  <a:pt x="14" y="61"/>
                </a:cubicBezTo>
                <a:cubicBezTo>
                  <a:pt x="14" y="68"/>
                  <a:pt x="14" y="68"/>
                  <a:pt x="14" y="74"/>
                </a:cubicBezTo>
                <a:cubicBezTo>
                  <a:pt x="61" y="81"/>
                  <a:pt x="0" y="115"/>
                  <a:pt x="41" y="128"/>
                </a:cubicBezTo>
                <a:cubicBezTo>
                  <a:pt x="41" y="95"/>
                  <a:pt x="54" y="101"/>
                  <a:pt x="75" y="115"/>
                </a:cubicBezTo>
                <a:cubicBezTo>
                  <a:pt x="88" y="128"/>
                  <a:pt x="115" y="142"/>
                  <a:pt x="142" y="128"/>
                </a:cubicBezTo>
                <a:cubicBezTo>
                  <a:pt x="142" y="122"/>
                  <a:pt x="142" y="122"/>
                  <a:pt x="142" y="122"/>
                </a:cubicBezTo>
                <a:lnTo>
                  <a:pt x="142" y="115"/>
                </a:lnTo>
                <a:cubicBezTo>
                  <a:pt x="142" y="101"/>
                  <a:pt x="149" y="95"/>
                  <a:pt x="162" y="88"/>
                </a:cubicBezTo>
                <a:cubicBezTo>
                  <a:pt x="189" y="74"/>
                  <a:pt x="230" y="81"/>
                  <a:pt x="216" y="27"/>
                </a:cubicBezTo>
                <a:cubicBezTo>
                  <a:pt x="196" y="27"/>
                  <a:pt x="176" y="27"/>
                  <a:pt x="162" y="27"/>
                </a:cubicBezTo>
                <a:cubicBezTo>
                  <a:pt x="156" y="27"/>
                  <a:pt x="149" y="27"/>
                  <a:pt x="142" y="27"/>
                </a:cubicBezTo>
                <a:cubicBezTo>
                  <a:pt x="122" y="20"/>
                  <a:pt x="102" y="14"/>
                  <a:pt x="88" y="0"/>
                </a:cubicBezTo>
                <a:cubicBezTo>
                  <a:pt x="108" y="41"/>
                  <a:pt x="95" y="47"/>
                  <a:pt x="75" y="4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253" name="Freeform 941"/>
          <p:cNvSpPr>
            <a:spLocks noChangeArrowheads="1"/>
          </p:cNvSpPr>
          <p:nvPr/>
        </p:nvSpPr>
        <p:spPr bwMode="auto">
          <a:xfrm>
            <a:off x="7449344" y="4291807"/>
            <a:ext cx="327819" cy="393700"/>
          </a:xfrm>
          <a:custGeom>
            <a:avLst/>
            <a:gdLst>
              <a:gd name="T0" fmla="*/ 45720 w 1263"/>
              <a:gd name="T1" fmla="*/ 119559 h 1514"/>
              <a:gd name="T2" fmla="*/ 73775 w 1263"/>
              <a:gd name="T3" fmla="*/ 133594 h 1514"/>
              <a:gd name="T4" fmla="*/ 52474 w 1263"/>
              <a:gd name="T5" fmla="*/ 91489 h 1514"/>
              <a:gd name="T6" fmla="*/ 62864 w 1263"/>
              <a:gd name="T7" fmla="*/ 80572 h 1514"/>
              <a:gd name="T8" fmla="*/ 115858 w 1263"/>
              <a:gd name="T9" fmla="*/ 154387 h 1514"/>
              <a:gd name="T10" fmla="*/ 217168 w 1263"/>
              <a:gd name="T11" fmla="*/ 214167 h 1514"/>
              <a:gd name="T12" fmla="*/ 252497 w 1263"/>
              <a:gd name="T13" fmla="*/ 175700 h 1514"/>
              <a:gd name="T14" fmla="*/ 304970 w 1263"/>
              <a:gd name="T15" fmla="*/ 210528 h 1514"/>
              <a:gd name="T16" fmla="*/ 273798 w 1263"/>
              <a:gd name="T17" fmla="*/ 234959 h 1514"/>
              <a:gd name="T18" fmla="*/ 252497 w 1263"/>
              <a:gd name="T19" fmla="*/ 280704 h 1514"/>
              <a:gd name="T20" fmla="*/ 147030 w 1263"/>
              <a:gd name="T21" fmla="*/ 403382 h 1514"/>
              <a:gd name="T22" fmla="*/ 101830 w 1263"/>
              <a:gd name="T23" fmla="*/ 491231 h 1514"/>
              <a:gd name="T24" fmla="*/ 133002 w 1263"/>
              <a:gd name="T25" fmla="*/ 579081 h 1514"/>
              <a:gd name="T26" fmla="*/ 150667 w 1263"/>
              <a:gd name="T27" fmla="*/ 579081 h 1514"/>
              <a:gd name="T28" fmla="*/ 231196 w 1263"/>
              <a:gd name="T29" fmla="*/ 709037 h 1514"/>
              <a:gd name="T30" fmla="*/ 270161 w 1263"/>
              <a:gd name="T31" fmla="*/ 649257 h 1514"/>
              <a:gd name="T32" fmla="*/ 326272 w 1263"/>
              <a:gd name="T33" fmla="*/ 624826 h 1514"/>
              <a:gd name="T34" fmla="*/ 326272 w 1263"/>
              <a:gd name="T35" fmla="*/ 586359 h 1514"/>
              <a:gd name="T36" fmla="*/ 270161 w 1263"/>
              <a:gd name="T37" fmla="*/ 628464 h 1514"/>
              <a:gd name="T38" fmla="*/ 266524 w 1263"/>
              <a:gd name="T39" fmla="*/ 554650 h 1514"/>
              <a:gd name="T40" fmla="*/ 231196 w 1263"/>
              <a:gd name="T41" fmla="*/ 505267 h 1514"/>
              <a:gd name="T42" fmla="*/ 171968 w 1263"/>
              <a:gd name="T43" fmla="*/ 512544 h 1514"/>
              <a:gd name="T44" fmla="*/ 252497 w 1263"/>
              <a:gd name="T45" fmla="*/ 400263 h 1514"/>
              <a:gd name="T46" fmla="*/ 280552 w 1263"/>
              <a:gd name="T47" fmla="*/ 358157 h 1514"/>
              <a:gd name="T48" fmla="*/ 350690 w 1263"/>
              <a:gd name="T49" fmla="*/ 344122 h 1514"/>
              <a:gd name="T50" fmla="*/ 396410 w 1263"/>
              <a:gd name="T51" fmla="*/ 368554 h 1514"/>
              <a:gd name="T52" fmla="*/ 406800 w 1263"/>
              <a:gd name="T53" fmla="*/ 407020 h 1514"/>
              <a:gd name="T54" fmla="*/ 462911 w 1263"/>
              <a:gd name="T55" fmla="*/ 410659 h 1514"/>
              <a:gd name="T56" fmla="*/ 417191 w 1263"/>
              <a:gd name="T57" fmla="*/ 372192 h 1514"/>
              <a:gd name="T58" fmla="*/ 445246 w 1263"/>
              <a:gd name="T59" fmla="*/ 336844 h 1514"/>
              <a:gd name="T60" fmla="*/ 428102 w 1263"/>
              <a:gd name="T61" fmla="*/ 284342 h 1514"/>
              <a:gd name="T62" fmla="*/ 442129 w 1263"/>
              <a:gd name="T63" fmla="*/ 270307 h 1514"/>
              <a:gd name="T64" fmla="*/ 501357 w 1263"/>
              <a:gd name="T65" fmla="*/ 252633 h 1514"/>
              <a:gd name="T66" fmla="*/ 550713 w 1263"/>
              <a:gd name="T67" fmla="*/ 242237 h 1514"/>
              <a:gd name="T68" fmla="*/ 575132 w 1263"/>
              <a:gd name="T69" fmla="*/ 196493 h 1514"/>
              <a:gd name="T70" fmla="*/ 613578 w 1263"/>
              <a:gd name="T71" fmla="*/ 203770 h 1514"/>
              <a:gd name="T72" fmla="*/ 627605 w 1263"/>
              <a:gd name="T73" fmla="*/ 158026 h 1514"/>
              <a:gd name="T74" fmla="*/ 620851 w 1263"/>
              <a:gd name="T75" fmla="*/ 108643 h 1514"/>
              <a:gd name="T76" fmla="*/ 585522 w 1263"/>
              <a:gd name="T77" fmla="*/ 108643 h 1514"/>
              <a:gd name="T78" fmla="*/ 536686 w 1263"/>
              <a:gd name="T79" fmla="*/ 0 h 1514"/>
              <a:gd name="T80" fmla="*/ 501357 w 1263"/>
              <a:gd name="T81" fmla="*/ 63418 h 1514"/>
              <a:gd name="T82" fmla="*/ 508630 w 1263"/>
              <a:gd name="T83" fmla="*/ 126317 h 1514"/>
              <a:gd name="T84" fmla="*/ 442129 w 1263"/>
              <a:gd name="T85" fmla="*/ 154387 h 1514"/>
              <a:gd name="T86" fmla="*/ 361081 w 1263"/>
              <a:gd name="T87" fmla="*/ 147629 h 1514"/>
              <a:gd name="T88" fmla="*/ 315881 w 1263"/>
              <a:gd name="T89" fmla="*/ 189735 h 1514"/>
              <a:gd name="T90" fmla="*/ 259251 w 1263"/>
              <a:gd name="T91" fmla="*/ 164783 h 1514"/>
              <a:gd name="T92" fmla="*/ 231196 w 1263"/>
              <a:gd name="T93" fmla="*/ 108643 h 1514"/>
              <a:gd name="T94" fmla="*/ 133002 w 1263"/>
              <a:gd name="T95" fmla="*/ 52502 h 1514"/>
              <a:gd name="T96" fmla="*/ 133002 w 1263"/>
              <a:gd name="T97" fmla="*/ 6758 h 1514"/>
              <a:gd name="T98" fmla="*/ 62864 w 1263"/>
              <a:gd name="T99" fmla="*/ 20793 h 1514"/>
              <a:gd name="T100" fmla="*/ 6754 w 1263"/>
              <a:gd name="T101" fmla="*/ 28070 h 1514"/>
              <a:gd name="T102" fmla="*/ 6754 w 1263"/>
              <a:gd name="T103" fmla="*/ 98246 h 1514"/>
              <a:gd name="T104" fmla="*/ 550713 w 1263"/>
              <a:gd name="T105" fmla="*/ 154387 h 1514"/>
              <a:gd name="T106" fmla="*/ 536686 w 1263"/>
              <a:gd name="T107" fmla="*/ 178819 h 1514"/>
              <a:gd name="T108" fmla="*/ 529412 w 1263"/>
              <a:gd name="T109" fmla="*/ 168422 h 1514"/>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1263" h="1514">
                <a:moveTo>
                  <a:pt x="13" y="277"/>
                </a:moveTo>
                <a:lnTo>
                  <a:pt x="13" y="277"/>
                </a:lnTo>
                <a:cubicBezTo>
                  <a:pt x="13" y="284"/>
                  <a:pt x="13" y="284"/>
                  <a:pt x="13" y="284"/>
                </a:cubicBezTo>
                <a:cubicBezTo>
                  <a:pt x="54" y="277"/>
                  <a:pt x="74" y="250"/>
                  <a:pt x="88" y="230"/>
                </a:cubicBezTo>
                <a:cubicBezTo>
                  <a:pt x="94" y="223"/>
                  <a:pt x="94" y="216"/>
                  <a:pt x="101" y="216"/>
                </a:cubicBezTo>
                <a:cubicBezTo>
                  <a:pt x="108" y="216"/>
                  <a:pt x="115" y="216"/>
                  <a:pt x="121" y="223"/>
                </a:cubicBezTo>
                <a:lnTo>
                  <a:pt x="121" y="230"/>
                </a:lnTo>
                <a:cubicBezTo>
                  <a:pt x="128" y="236"/>
                  <a:pt x="135" y="243"/>
                  <a:pt x="142" y="257"/>
                </a:cubicBezTo>
                <a:cubicBezTo>
                  <a:pt x="142" y="182"/>
                  <a:pt x="142" y="182"/>
                  <a:pt x="142" y="182"/>
                </a:cubicBezTo>
                <a:cubicBezTo>
                  <a:pt x="135" y="182"/>
                  <a:pt x="128" y="176"/>
                  <a:pt x="121" y="176"/>
                </a:cubicBezTo>
                <a:cubicBezTo>
                  <a:pt x="115" y="176"/>
                  <a:pt x="108" y="176"/>
                  <a:pt x="101" y="176"/>
                </a:cubicBezTo>
                <a:lnTo>
                  <a:pt x="94" y="176"/>
                </a:lnTo>
                <a:cubicBezTo>
                  <a:pt x="94" y="169"/>
                  <a:pt x="101" y="169"/>
                  <a:pt x="101" y="169"/>
                </a:cubicBezTo>
                <a:cubicBezTo>
                  <a:pt x="108" y="169"/>
                  <a:pt x="115" y="162"/>
                  <a:pt x="121" y="155"/>
                </a:cubicBezTo>
                <a:cubicBezTo>
                  <a:pt x="142" y="142"/>
                  <a:pt x="155" y="128"/>
                  <a:pt x="182" y="122"/>
                </a:cubicBezTo>
                <a:cubicBezTo>
                  <a:pt x="216" y="203"/>
                  <a:pt x="175" y="196"/>
                  <a:pt x="182" y="297"/>
                </a:cubicBezTo>
                <a:cubicBezTo>
                  <a:pt x="189" y="297"/>
                  <a:pt x="196" y="297"/>
                  <a:pt x="196" y="297"/>
                </a:cubicBezTo>
                <a:cubicBezTo>
                  <a:pt x="209" y="297"/>
                  <a:pt x="216" y="297"/>
                  <a:pt x="223" y="297"/>
                </a:cubicBezTo>
                <a:cubicBezTo>
                  <a:pt x="236" y="297"/>
                  <a:pt x="243" y="304"/>
                  <a:pt x="256" y="304"/>
                </a:cubicBezTo>
                <a:cubicBezTo>
                  <a:pt x="263" y="311"/>
                  <a:pt x="270" y="311"/>
                  <a:pt x="283" y="317"/>
                </a:cubicBezTo>
                <a:cubicBezTo>
                  <a:pt x="310" y="331"/>
                  <a:pt x="331" y="351"/>
                  <a:pt x="351" y="371"/>
                </a:cubicBezTo>
                <a:cubicBezTo>
                  <a:pt x="371" y="385"/>
                  <a:pt x="391" y="405"/>
                  <a:pt x="418" y="412"/>
                </a:cubicBezTo>
                <a:cubicBezTo>
                  <a:pt x="425" y="412"/>
                  <a:pt x="439" y="419"/>
                  <a:pt x="445" y="419"/>
                </a:cubicBezTo>
                <a:cubicBezTo>
                  <a:pt x="459" y="419"/>
                  <a:pt x="472" y="419"/>
                  <a:pt x="486" y="419"/>
                </a:cubicBezTo>
                <a:cubicBezTo>
                  <a:pt x="486" y="385"/>
                  <a:pt x="479" y="358"/>
                  <a:pt x="479" y="338"/>
                </a:cubicBezTo>
                <a:lnTo>
                  <a:pt x="486" y="338"/>
                </a:lnTo>
                <a:cubicBezTo>
                  <a:pt x="493" y="338"/>
                  <a:pt x="493" y="338"/>
                  <a:pt x="499" y="338"/>
                </a:cubicBezTo>
                <a:cubicBezTo>
                  <a:pt x="506" y="344"/>
                  <a:pt x="513" y="344"/>
                  <a:pt x="520" y="351"/>
                </a:cubicBezTo>
                <a:cubicBezTo>
                  <a:pt x="527" y="358"/>
                  <a:pt x="533" y="365"/>
                  <a:pt x="540" y="371"/>
                </a:cubicBezTo>
                <a:cubicBezTo>
                  <a:pt x="560" y="385"/>
                  <a:pt x="574" y="398"/>
                  <a:pt x="587" y="405"/>
                </a:cubicBezTo>
                <a:cubicBezTo>
                  <a:pt x="587" y="419"/>
                  <a:pt x="594" y="439"/>
                  <a:pt x="608" y="466"/>
                </a:cubicBezTo>
                <a:cubicBezTo>
                  <a:pt x="594" y="473"/>
                  <a:pt x="581" y="479"/>
                  <a:pt x="567" y="486"/>
                </a:cubicBezTo>
                <a:cubicBezTo>
                  <a:pt x="554" y="479"/>
                  <a:pt x="547" y="473"/>
                  <a:pt x="540" y="466"/>
                </a:cubicBezTo>
                <a:cubicBezTo>
                  <a:pt x="540" y="459"/>
                  <a:pt x="533" y="459"/>
                  <a:pt x="527" y="452"/>
                </a:cubicBezTo>
                <a:cubicBezTo>
                  <a:pt x="527" y="466"/>
                  <a:pt x="520" y="473"/>
                  <a:pt x="520" y="486"/>
                </a:cubicBezTo>
                <a:cubicBezTo>
                  <a:pt x="513" y="493"/>
                  <a:pt x="513" y="506"/>
                  <a:pt x="513" y="513"/>
                </a:cubicBezTo>
                <a:cubicBezTo>
                  <a:pt x="506" y="520"/>
                  <a:pt x="506" y="520"/>
                  <a:pt x="499" y="527"/>
                </a:cubicBezTo>
                <a:cubicBezTo>
                  <a:pt x="493" y="527"/>
                  <a:pt x="493" y="533"/>
                  <a:pt x="486" y="540"/>
                </a:cubicBezTo>
                <a:cubicBezTo>
                  <a:pt x="472" y="554"/>
                  <a:pt x="459" y="574"/>
                  <a:pt x="445" y="594"/>
                </a:cubicBezTo>
                <a:cubicBezTo>
                  <a:pt x="439" y="608"/>
                  <a:pt x="425" y="628"/>
                  <a:pt x="418" y="641"/>
                </a:cubicBezTo>
                <a:cubicBezTo>
                  <a:pt x="398" y="675"/>
                  <a:pt x="378" y="709"/>
                  <a:pt x="351" y="736"/>
                </a:cubicBezTo>
                <a:cubicBezTo>
                  <a:pt x="331" y="756"/>
                  <a:pt x="310" y="770"/>
                  <a:pt x="283" y="776"/>
                </a:cubicBezTo>
                <a:cubicBezTo>
                  <a:pt x="270" y="783"/>
                  <a:pt x="263" y="783"/>
                  <a:pt x="256" y="783"/>
                </a:cubicBezTo>
                <a:cubicBezTo>
                  <a:pt x="243" y="790"/>
                  <a:pt x="236" y="790"/>
                  <a:pt x="223" y="790"/>
                </a:cubicBezTo>
                <a:cubicBezTo>
                  <a:pt x="223" y="790"/>
                  <a:pt x="216" y="790"/>
                  <a:pt x="209" y="790"/>
                </a:cubicBezTo>
                <a:cubicBezTo>
                  <a:pt x="223" y="858"/>
                  <a:pt x="209" y="905"/>
                  <a:pt x="196" y="945"/>
                </a:cubicBezTo>
                <a:cubicBezTo>
                  <a:pt x="182" y="1006"/>
                  <a:pt x="155" y="1053"/>
                  <a:pt x="182" y="1108"/>
                </a:cubicBezTo>
                <a:cubicBezTo>
                  <a:pt x="189" y="1108"/>
                  <a:pt x="189" y="1108"/>
                  <a:pt x="196" y="1114"/>
                </a:cubicBezTo>
                <a:cubicBezTo>
                  <a:pt x="209" y="1114"/>
                  <a:pt x="216" y="1114"/>
                  <a:pt x="223" y="1114"/>
                </a:cubicBezTo>
                <a:cubicBezTo>
                  <a:pt x="236" y="1114"/>
                  <a:pt x="243" y="1114"/>
                  <a:pt x="256" y="1114"/>
                </a:cubicBezTo>
                <a:cubicBezTo>
                  <a:pt x="263" y="1114"/>
                  <a:pt x="270" y="1114"/>
                  <a:pt x="283" y="1114"/>
                </a:cubicBezTo>
                <a:cubicBezTo>
                  <a:pt x="290" y="1114"/>
                  <a:pt x="290" y="1121"/>
                  <a:pt x="290" y="1121"/>
                </a:cubicBezTo>
                <a:cubicBezTo>
                  <a:pt x="290" y="1114"/>
                  <a:pt x="290" y="1114"/>
                  <a:pt x="290" y="1114"/>
                </a:cubicBezTo>
                <a:cubicBezTo>
                  <a:pt x="310" y="1114"/>
                  <a:pt x="331" y="1114"/>
                  <a:pt x="351" y="1114"/>
                </a:cubicBezTo>
                <a:cubicBezTo>
                  <a:pt x="371" y="1114"/>
                  <a:pt x="398" y="1114"/>
                  <a:pt x="418" y="1114"/>
                </a:cubicBezTo>
                <a:cubicBezTo>
                  <a:pt x="425" y="1114"/>
                  <a:pt x="432" y="1114"/>
                  <a:pt x="439" y="1114"/>
                </a:cubicBezTo>
                <a:cubicBezTo>
                  <a:pt x="432" y="1202"/>
                  <a:pt x="439" y="1290"/>
                  <a:pt x="445" y="1364"/>
                </a:cubicBezTo>
                <a:cubicBezTo>
                  <a:pt x="459" y="1425"/>
                  <a:pt x="466" y="1479"/>
                  <a:pt x="486" y="1513"/>
                </a:cubicBezTo>
                <a:cubicBezTo>
                  <a:pt x="486" y="1506"/>
                  <a:pt x="486" y="1492"/>
                  <a:pt x="486" y="1479"/>
                </a:cubicBezTo>
                <a:cubicBezTo>
                  <a:pt x="493" y="1465"/>
                  <a:pt x="493" y="1445"/>
                  <a:pt x="499" y="1418"/>
                </a:cubicBezTo>
                <a:cubicBezTo>
                  <a:pt x="506" y="1371"/>
                  <a:pt x="513" y="1310"/>
                  <a:pt x="520" y="1249"/>
                </a:cubicBezTo>
                <a:cubicBezTo>
                  <a:pt x="520" y="1243"/>
                  <a:pt x="520" y="1236"/>
                  <a:pt x="520" y="1229"/>
                </a:cubicBezTo>
                <a:cubicBezTo>
                  <a:pt x="527" y="1229"/>
                  <a:pt x="533" y="1229"/>
                  <a:pt x="540" y="1229"/>
                </a:cubicBezTo>
                <a:cubicBezTo>
                  <a:pt x="567" y="1229"/>
                  <a:pt x="594" y="1222"/>
                  <a:pt x="608" y="1216"/>
                </a:cubicBezTo>
                <a:cubicBezTo>
                  <a:pt x="614" y="1209"/>
                  <a:pt x="621" y="1209"/>
                  <a:pt x="628" y="1202"/>
                </a:cubicBezTo>
                <a:cubicBezTo>
                  <a:pt x="641" y="1195"/>
                  <a:pt x="648" y="1182"/>
                  <a:pt x="655" y="1162"/>
                </a:cubicBezTo>
                <a:cubicBezTo>
                  <a:pt x="655" y="1155"/>
                  <a:pt x="662" y="1148"/>
                  <a:pt x="662" y="1135"/>
                </a:cubicBezTo>
                <a:cubicBezTo>
                  <a:pt x="655" y="1135"/>
                  <a:pt x="655" y="1135"/>
                  <a:pt x="655" y="1135"/>
                </a:cubicBezTo>
                <a:cubicBezTo>
                  <a:pt x="641" y="1135"/>
                  <a:pt x="635" y="1128"/>
                  <a:pt x="628" y="1128"/>
                </a:cubicBezTo>
                <a:cubicBezTo>
                  <a:pt x="621" y="1128"/>
                  <a:pt x="614" y="1128"/>
                  <a:pt x="608" y="1135"/>
                </a:cubicBezTo>
                <a:cubicBezTo>
                  <a:pt x="554" y="1141"/>
                  <a:pt x="587" y="1195"/>
                  <a:pt x="560" y="1209"/>
                </a:cubicBezTo>
                <a:cubicBezTo>
                  <a:pt x="554" y="1209"/>
                  <a:pt x="547" y="1209"/>
                  <a:pt x="540" y="1209"/>
                </a:cubicBezTo>
                <a:cubicBezTo>
                  <a:pt x="533" y="1209"/>
                  <a:pt x="527" y="1209"/>
                  <a:pt x="520" y="1209"/>
                </a:cubicBezTo>
                <a:cubicBezTo>
                  <a:pt x="520" y="1182"/>
                  <a:pt x="520" y="1155"/>
                  <a:pt x="520" y="1135"/>
                </a:cubicBezTo>
                <a:cubicBezTo>
                  <a:pt x="527" y="1135"/>
                  <a:pt x="527" y="1135"/>
                  <a:pt x="533" y="1135"/>
                </a:cubicBezTo>
                <a:cubicBezTo>
                  <a:pt x="540" y="1108"/>
                  <a:pt x="527" y="1094"/>
                  <a:pt x="520" y="1074"/>
                </a:cubicBezTo>
                <a:lnTo>
                  <a:pt x="513" y="1067"/>
                </a:lnTo>
                <a:cubicBezTo>
                  <a:pt x="513" y="1040"/>
                  <a:pt x="506" y="1013"/>
                  <a:pt x="499" y="993"/>
                </a:cubicBezTo>
                <a:cubicBezTo>
                  <a:pt x="493" y="986"/>
                  <a:pt x="493" y="979"/>
                  <a:pt x="486" y="966"/>
                </a:cubicBezTo>
                <a:cubicBezTo>
                  <a:pt x="479" y="952"/>
                  <a:pt x="472" y="932"/>
                  <a:pt x="459" y="925"/>
                </a:cubicBezTo>
                <a:cubicBezTo>
                  <a:pt x="452" y="939"/>
                  <a:pt x="452" y="959"/>
                  <a:pt x="445" y="972"/>
                </a:cubicBezTo>
                <a:cubicBezTo>
                  <a:pt x="445" y="993"/>
                  <a:pt x="445" y="1006"/>
                  <a:pt x="445" y="1026"/>
                </a:cubicBezTo>
                <a:cubicBezTo>
                  <a:pt x="432" y="1026"/>
                  <a:pt x="425" y="1026"/>
                  <a:pt x="418" y="1026"/>
                </a:cubicBezTo>
                <a:cubicBezTo>
                  <a:pt x="398" y="1020"/>
                  <a:pt x="378" y="1020"/>
                  <a:pt x="351" y="999"/>
                </a:cubicBezTo>
                <a:cubicBezTo>
                  <a:pt x="344" y="999"/>
                  <a:pt x="337" y="993"/>
                  <a:pt x="331" y="986"/>
                </a:cubicBezTo>
                <a:cubicBezTo>
                  <a:pt x="337" y="979"/>
                  <a:pt x="344" y="966"/>
                  <a:pt x="351" y="959"/>
                </a:cubicBezTo>
                <a:cubicBezTo>
                  <a:pt x="371" y="925"/>
                  <a:pt x="398" y="891"/>
                  <a:pt x="418" y="864"/>
                </a:cubicBezTo>
                <a:cubicBezTo>
                  <a:pt x="425" y="851"/>
                  <a:pt x="439" y="837"/>
                  <a:pt x="445" y="824"/>
                </a:cubicBezTo>
                <a:cubicBezTo>
                  <a:pt x="466" y="803"/>
                  <a:pt x="479" y="783"/>
                  <a:pt x="486" y="770"/>
                </a:cubicBezTo>
                <a:cubicBezTo>
                  <a:pt x="493" y="763"/>
                  <a:pt x="493" y="756"/>
                  <a:pt x="499" y="749"/>
                </a:cubicBezTo>
                <a:cubicBezTo>
                  <a:pt x="506" y="743"/>
                  <a:pt x="513" y="729"/>
                  <a:pt x="520" y="722"/>
                </a:cubicBezTo>
                <a:cubicBezTo>
                  <a:pt x="527" y="709"/>
                  <a:pt x="527" y="702"/>
                  <a:pt x="533" y="689"/>
                </a:cubicBezTo>
                <a:cubicBezTo>
                  <a:pt x="540" y="689"/>
                  <a:pt x="540" y="689"/>
                  <a:pt x="540" y="689"/>
                </a:cubicBezTo>
                <a:cubicBezTo>
                  <a:pt x="567" y="689"/>
                  <a:pt x="587" y="689"/>
                  <a:pt x="608" y="682"/>
                </a:cubicBezTo>
                <a:cubicBezTo>
                  <a:pt x="614" y="682"/>
                  <a:pt x="621" y="682"/>
                  <a:pt x="628" y="675"/>
                </a:cubicBezTo>
                <a:cubicBezTo>
                  <a:pt x="635" y="675"/>
                  <a:pt x="648" y="675"/>
                  <a:pt x="655" y="668"/>
                </a:cubicBezTo>
                <a:cubicBezTo>
                  <a:pt x="662" y="668"/>
                  <a:pt x="668" y="662"/>
                  <a:pt x="675" y="662"/>
                </a:cubicBezTo>
                <a:cubicBezTo>
                  <a:pt x="682" y="668"/>
                  <a:pt x="689" y="675"/>
                  <a:pt x="695" y="675"/>
                </a:cubicBezTo>
                <a:cubicBezTo>
                  <a:pt x="716" y="689"/>
                  <a:pt x="729" y="695"/>
                  <a:pt x="749" y="702"/>
                </a:cubicBezTo>
                <a:cubicBezTo>
                  <a:pt x="756" y="702"/>
                  <a:pt x="763" y="709"/>
                  <a:pt x="763" y="709"/>
                </a:cubicBezTo>
                <a:cubicBezTo>
                  <a:pt x="790" y="743"/>
                  <a:pt x="770" y="763"/>
                  <a:pt x="749" y="776"/>
                </a:cubicBezTo>
                <a:cubicBezTo>
                  <a:pt x="729" y="790"/>
                  <a:pt x="695" y="797"/>
                  <a:pt x="743" y="810"/>
                </a:cubicBezTo>
                <a:cubicBezTo>
                  <a:pt x="743" y="803"/>
                  <a:pt x="749" y="803"/>
                  <a:pt x="749" y="803"/>
                </a:cubicBezTo>
                <a:cubicBezTo>
                  <a:pt x="763" y="797"/>
                  <a:pt x="770" y="790"/>
                  <a:pt x="783" y="783"/>
                </a:cubicBezTo>
                <a:cubicBezTo>
                  <a:pt x="790" y="783"/>
                  <a:pt x="797" y="776"/>
                  <a:pt x="803" y="776"/>
                </a:cubicBezTo>
                <a:cubicBezTo>
                  <a:pt x="817" y="770"/>
                  <a:pt x="837" y="763"/>
                  <a:pt x="851" y="770"/>
                </a:cubicBezTo>
                <a:cubicBezTo>
                  <a:pt x="864" y="770"/>
                  <a:pt x="878" y="783"/>
                  <a:pt x="891" y="810"/>
                </a:cubicBezTo>
                <a:cubicBezTo>
                  <a:pt x="891" y="803"/>
                  <a:pt x="891" y="797"/>
                  <a:pt x="891" y="790"/>
                </a:cubicBezTo>
                <a:cubicBezTo>
                  <a:pt x="891" y="770"/>
                  <a:pt x="905" y="749"/>
                  <a:pt x="918" y="736"/>
                </a:cubicBezTo>
                <a:cubicBezTo>
                  <a:pt x="905" y="736"/>
                  <a:pt x="898" y="736"/>
                  <a:pt x="891" y="736"/>
                </a:cubicBezTo>
                <a:cubicBezTo>
                  <a:pt x="871" y="736"/>
                  <a:pt x="864" y="736"/>
                  <a:pt x="851" y="736"/>
                </a:cubicBezTo>
                <a:cubicBezTo>
                  <a:pt x="830" y="729"/>
                  <a:pt x="817" y="722"/>
                  <a:pt x="803" y="716"/>
                </a:cubicBezTo>
                <a:cubicBezTo>
                  <a:pt x="797" y="675"/>
                  <a:pt x="776" y="655"/>
                  <a:pt x="803" y="648"/>
                </a:cubicBezTo>
                <a:cubicBezTo>
                  <a:pt x="810" y="648"/>
                  <a:pt x="830" y="648"/>
                  <a:pt x="851" y="648"/>
                </a:cubicBezTo>
                <a:cubicBezTo>
                  <a:pt x="857" y="648"/>
                  <a:pt x="857" y="648"/>
                  <a:pt x="857" y="648"/>
                </a:cubicBezTo>
                <a:cubicBezTo>
                  <a:pt x="857" y="635"/>
                  <a:pt x="851" y="628"/>
                  <a:pt x="851" y="614"/>
                </a:cubicBezTo>
                <a:cubicBezTo>
                  <a:pt x="844" y="601"/>
                  <a:pt x="837" y="587"/>
                  <a:pt x="824" y="581"/>
                </a:cubicBezTo>
                <a:cubicBezTo>
                  <a:pt x="830" y="574"/>
                  <a:pt x="830" y="567"/>
                  <a:pt x="837" y="554"/>
                </a:cubicBezTo>
                <a:cubicBezTo>
                  <a:pt x="830" y="554"/>
                  <a:pt x="830" y="554"/>
                  <a:pt x="824" y="547"/>
                </a:cubicBezTo>
                <a:cubicBezTo>
                  <a:pt x="830" y="540"/>
                  <a:pt x="837" y="533"/>
                  <a:pt x="844" y="527"/>
                </a:cubicBezTo>
                <a:cubicBezTo>
                  <a:pt x="851" y="520"/>
                  <a:pt x="851" y="520"/>
                  <a:pt x="851" y="520"/>
                </a:cubicBezTo>
                <a:cubicBezTo>
                  <a:pt x="864" y="500"/>
                  <a:pt x="878" y="479"/>
                  <a:pt x="891" y="466"/>
                </a:cubicBezTo>
                <a:cubicBezTo>
                  <a:pt x="891" y="459"/>
                  <a:pt x="891" y="459"/>
                  <a:pt x="891" y="459"/>
                </a:cubicBezTo>
                <a:cubicBezTo>
                  <a:pt x="898" y="466"/>
                  <a:pt x="905" y="473"/>
                  <a:pt x="918" y="473"/>
                </a:cubicBezTo>
                <a:cubicBezTo>
                  <a:pt x="932" y="479"/>
                  <a:pt x="945" y="479"/>
                  <a:pt x="965" y="486"/>
                </a:cubicBezTo>
                <a:cubicBezTo>
                  <a:pt x="965" y="486"/>
                  <a:pt x="972" y="486"/>
                  <a:pt x="979" y="486"/>
                </a:cubicBezTo>
                <a:cubicBezTo>
                  <a:pt x="986" y="486"/>
                  <a:pt x="992" y="486"/>
                  <a:pt x="992" y="486"/>
                </a:cubicBezTo>
                <a:cubicBezTo>
                  <a:pt x="1006" y="486"/>
                  <a:pt x="1013" y="486"/>
                  <a:pt x="1019" y="479"/>
                </a:cubicBezTo>
                <a:cubicBezTo>
                  <a:pt x="1033" y="479"/>
                  <a:pt x="1046" y="473"/>
                  <a:pt x="1060" y="466"/>
                </a:cubicBezTo>
                <a:cubicBezTo>
                  <a:pt x="1073" y="459"/>
                  <a:pt x="1080" y="446"/>
                  <a:pt x="1087" y="425"/>
                </a:cubicBezTo>
                <a:cubicBezTo>
                  <a:pt x="1094" y="425"/>
                  <a:pt x="1094" y="425"/>
                  <a:pt x="1094" y="425"/>
                </a:cubicBezTo>
                <a:cubicBezTo>
                  <a:pt x="1100" y="405"/>
                  <a:pt x="1107" y="392"/>
                  <a:pt x="1107" y="378"/>
                </a:cubicBezTo>
                <a:cubicBezTo>
                  <a:pt x="1114" y="378"/>
                  <a:pt x="1114" y="378"/>
                  <a:pt x="1114" y="378"/>
                </a:cubicBezTo>
                <a:cubicBezTo>
                  <a:pt x="1127" y="385"/>
                  <a:pt x="1148" y="392"/>
                  <a:pt x="1161" y="392"/>
                </a:cubicBezTo>
                <a:cubicBezTo>
                  <a:pt x="1168" y="392"/>
                  <a:pt x="1175" y="392"/>
                  <a:pt x="1175" y="392"/>
                </a:cubicBezTo>
                <a:cubicBezTo>
                  <a:pt x="1181" y="392"/>
                  <a:pt x="1181" y="392"/>
                  <a:pt x="1181" y="392"/>
                </a:cubicBezTo>
                <a:cubicBezTo>
                  <a:pt x="1188" y="392"/>
                  <a:pt x="1202" y="392"/>
                  <a:pt x="1208" y="392"/>
                </a:cubicBezTo>
                <a:cubicBezTo>
                  <a:pt x="1229" y="385"/>
                  <a:pt x="1242" y="378"/>
                  <a:pt x="1262" y="371"/>
                </a:cubicBezTo>
                <a:cubicBezTo>
                  <a:pt x="1229" y="365"/>
                  <a:pt x="1249" y="344"/>
                  <a:pt x="1262" y="324"/>
                </a:cubicBezTo>
                <a:cubicBezTo>
                  <a:pt x="1242" y="317"/>
                  <a:pt x="1222" y="311"/>
                  <a:pt x="1208" y="304"/>
                </a:cubicBezTo>
                <a:cubicBezTo>
                  <a:pt x="1202" y="297"/>
                  <a:pt x="1188" y="297"/>
                  <a:pt x="1181" y="290"/>
                </a:cubicBezTo>
                <a:cubicBezTo>
                  <a:pt x="1181" y="284"/>
                  <a:pt x="1181" y="284"/>
                  <a:pt x="1175" y="284"/>
                </a:cubicBezTo>
                <a:cubicBezTo>
                  <a:pt x="1181" y="277"/>
                  <a:pt x="1181" y="277"/>
                  <a:pt x="1181" y="270"/>
                </a:cubicBezTo>
                <a:cubicBezTo>
                  <a:pt x="1188" y="257"/>
                  <a:pt x="1195" y="236"/>
                  <a:pt x="1195" y="209"/>
                </a:cubicBezTo>
                <a:cubicBezTo>
                  <a:pt x="1181" y="209"/>
                  <a:pt x="1181" y="209"/>
                  <a:pt x="1181" y="209"/>
                </a:cubicBezTo>
                <a:cubicBezTo>
                  <a:pt x="1175" y="209"/>
                  <a:pt x="1175" y="209"/>
                  <a:pt x="1175" y="209"/>
                </a:cubicBezTo>
                <a:cubicBezTo>
                  <a:pt x="1161" y="209"/>
                  <a:pt x="1161" y="209"/>
                  <a:pt x="1161" y="209"/>
                </a:cubicBezTo>
                <a:cubicBezTo>
                  <a:pt x="1127" y="209"/>
                  <a:pt x="1127" y="209"/>
                  <a:pt x="1127" y="209"/>
                </a:cubicBezTo>
                <a:cubicBezTo>
                  <a:pt x="1127" y="196"/>
                  <a:pt x="1121" y="176"/>
                  <a:pt x="1114" y="162"/>
                </a:cubicBezTo>
                <a:cubicBezTo>
                  <a:pt x="1107" y="142"/>
                  <a:pt x="1100" y="115"/>
                  <a:pt x="1087" y="95"/>
                </a:cubicBezTo>
                <a:cubicBezTo>
                  <a:pt x="1080" y="68"/>
                  <a:pt x="1073" y="47"/>
                  <a:pt x="1060" y="27"/>
                </a:cubicBezTo>
                <a:cubicBezTo>
                  <a:pt x="1053" y="20"/>
                  <a:pt x="1046" y="7"/>
                  <a:pt x="1033" y="0"/>
                </a:cubicBezTo>
                <a:cubicBezTo>
                  <a:pt x="1053" y="47"/>
                  <a:pt x="1040" y="61"/>
                  <a:pt x="1019" y="74"/>
                </a:cubicBezTo>
                <a:cubicBezTo>
                  <a:pt x="1013" y="81"/>
                  <a:pt x="1006" y="88"/>
                  <a:pt x="992" y="95"/>
                </a:cubicBezTo>
                <a:cubicBezTo>
                  <a:pt x="992" y="95"/>
                  <a:pt x="986" y="95"/>
                  <a:pt x="979" y="101"/>
                </a:cubicBezTo>
                <a:cubicBezTo>
                  <a:pt x="972" y="108"/>
                  <a:pt x="965" y="115"/>
                  <a:pt x="965" y="122"/>
                </a:cubicBezTo>
                <a:cubicBezTo>
                  <a:pt x="959" y="128"/>
                  <a:pt x="959" y="142"/>
                  <a:pt x="959" y="149"/>
                </a:cubicBezTo>
                <a:cubicBezTo>
                  <a:pt x="959" y="149"/>
                  <a:pt x="959" y="149"/>
                  <a:pt x="965" y="155"/>
                </a:cubicBezTo>
                <a:cubicBezTo>
                  <a:pt x="972" y="169"/>
                  <a:pt x="979" y="182"/>
                  <a:pt x="979" y="189"/>
                </a:cubicBezTo>
                <a:cubicBezTo>
                  <a:pt x="986" y="209"/>
                  <a:pt x="986" y="230"/>
                  <a:pt x="979" y="243"/>
                </a:cubicBezTo>
                <a:cubicBezTo>
                  <a:pt x="979" y="250"/>
                  <a:pt x="972" y="257"/>
                  <a:pt x="965" y="263"/>
                </a:cubicBezTo>
                <a:cubicBezTo>
                  <a:pt x="952" y="277"/>
                  <a:pt x="932" y="284"/>
                  <a:pt x="918" y="290"/>
                </a:cubicBezTo>
                <a:cubicBezTo>
                  <a:pt x="905" y="290"/>
                  <a:pt x="898" y="290"/>
                  <a:pt x="891" y="290"/>
                </a:cubicBezTo>
                <a:cubicBezTo>
                  <a:pt x="878" y="297"/>
                  <a:pt x="864" y="297"/>
                  <a:pt x="851" y="297"/>
                </a:cubicBezTo>
                <a:cubicBezTo>
                  <a:pt x="837" y="297"/>
                  <a:pt x="817" y="297"/>
                  <a:pt x="803" y="297"/>
                </a:cubicBezTo>
                <a:cubicBezTo>
                  <a:pt x="797" y="297"/>
                  <a:pt x="790" y="297"/>
                  <a:pt x="783" y="297"/>
                </a:cubicBezTo>
                <a:cubicBezTo>
                  <a:pt x="770" y="290"/>
                  <a:pt x="763" y="290"/>
                  <a:pt x="749" y="290"/>
                </a:cubicBezTo>
                <a:cubicBezTo>
                  <a:pt x="736" y="290"/>
                  <a:pt x="716" y="284"/>
                  <a:pt x="695" y="284"/>
                </a:cubicBezTo>
                <a:cubicBezTo>
                  <a:pt x="682" y="277"/>
                  <a:pt x="668" y="277"/>
                  <a:pt x="662" y="270"/>
                </a:cubicBezTo>
                <a:cubicBezTo>
                  <a:pt x="662" y="277"/>
                  <a:pt x="655" y="290"/>
                  <a:pt x="655" y="290"/>
                </a:cubicBezTo>
                <a:cubicBezTo>
                  <a:pt x="648" y="317"/>
                  <a:pt x="635" y="331"/>
                  <a:pt x="628" y="344"/>
                </a:cubicBezTo>
                <a:cubicBezTo>
                  <a:pt x="621" y="351"/>
                  <a:pt x="614" y="358"/>
                  <a:pt x="608" y="365"/>
                </a:cubicBezTo>
                <a:cubicBezTo>
                  <a:pt x="601" y="371"/>
                  <a:pt x="594" y="385"/>
                  <a:pt x="594" y="392"/>
                </a:cubicBezTo>
                <a:cubicBezTo>
                  <a:pt x="594" y="358"/>
                  <a:pt x="567" y="344"/>
                  <a:pt x="540" y="331"/>
                </a:cubicBezTo>
                <a:cubicBezTo>
                  <a:pt x="533" y="324"/>
                  <a:pt x="527" y="324"/>
                  <a:pt x="520" y="324"/>
                </a:cubicBezTo>
                <a:cubicBezTo>
                  <a:pt x="513" y="317"/>
                  <a:pt x="506" y="317"/>
                  <a:pt x="499" y="317"/>
                </a:cubicBezTo>
                <a:cubicBezTo>
                  <a:pt x="493" y="317"/>
                  <a:pt x="493" y="311"/>
                  <a:pt x="486" y="311"/>
                </a:cubicBezTo>
                <a:cubicBezTo>
                  <a:pt x="479" y="311"/>
                  <a:pt x="472" y="311"/>
                  <a:pt x="472" y="304"/>
                </a:cubicBezTo>
                <a:cubicBezTo>
                  <a:pt x="466" y="284"/>
                  <a:pt x="466" y="257"/>
                  <a:pt x="486" y="223"/>
                </a:cubicBezTo>
                <a:cubicBezTo>
                  <a:pt x="472" y="223"/>
                  <a:pt x="459" y="216"/>
                  <a:pt x="445" y="209"/>
                </a:cubicBezTo>
                <a:cubicBezTo>
                  <a:pt x="439" y="209"/>
                  <a:pt x="425" y="203"/>
                  <a:pt x="418" y="196"/>
                </a:cubicBezTo>
                <a:cubicBezTo>
                  <a:pt x="391" y="182"/>
                  <a:pt x="371" y="162"/>
                  <a:pt x="351" y="149"/>
                </a:cubicBezTo>
                <a:cubicBezTo>
                  <a:pt x="331" y="135"/>
                  <a:pt x="310" y="115"/>
                  <a:pt x="283" y="108"/>
                </a:cubicBezTo>
                <a:cubicBezTo>
                  <a:pt x="277" y="101"/>
                  <a:pt x="263" y="101"/>
                  <a:pt x="256" y="101"/>
                </a:cubicBezTo>
                <a:cubicBezTo>
                  <a:pt x="256" y="81"/>
                  <a:pt x="270" y="81"/>
                  <a:pt x="283" y="74"/>
                </a:cubicBezTo>
                <a:cubicBezTo>
                  <a:pt x="297" y="68"/>
                  <a:pt x="317" y="61"/>
                  <a:pt x="310" y="27"/>
                </a:cubicBezTo>
                <a:cubicBezTo>
                  <a:pt x="297" y="20"/>
                  <a:pt x="290" y="20"/>
                  <a:pt x="283" y="20"/>
                </a:cubicBezTo>
                <a:cubicBezTo>
                  <a:pt x="270" y="13"/>
                  <a:pt x="263" y="13"/>
                  <a:pt x="256" y="13"/>
                </a:cubicBezTo>
                <a:cubicBezTo>
                  <a:pt x="243" y="13"/>
                  <a:pt x="236" y="13"/>
                  <a:pt x="223" y="20"/>
                </a:cubicBezTo>
                <a:cubicBezTo>
                  <a:pt x="216" y="20"/>
                  <a:pt x="209" y="20"/>
                  <a:pt x="196" y="27"/>
                </a:cubicBezTo>
                <a:cubicBezTo>
                  <a:pt x="175" y="34"/>
                  <a:pt x="148" y="40"/>
                  <a:pt x="121" y="40"/>
                </a:cubicBezTo>
                <a:cubicBezTo>
                  <a:pt x="115" y="40"/>
                  <a:pt x="108" y="40"/>
                  <a:pt x="101" y="40"/>
                </a:cubicBezTo>
                <a:cubicBezTo>
                  <a:pt x="94" y="40"/>
                  <a:pt x="94" y="40"/>
                  <a:pt x="88" y="40"/>
                </a:cubicBezTo>
                <a:cubicBezTo>
                  <a:pt x="74" y="40"/>
                  <a:pt x="54" y="34"/>
                  <a:pt x="34" y="27"/>
                </a:cubicBezTo>
                <a:cubicBezTo>
                  <a:pt x="27" y="34"/>
                  <a:pt x="20" y="47"/>
                  <a:pt x="13" y="54"/>
                </a:cubicBezTo>
                <a:cubicBezTo>
                  <a:pt x="7" y="88"/>
                  <a:pt x="7" y="128"/>
                  <a:pt x="7" y="176"/>
                </a:cubicBezTo>
                <a:lnTo>
                  <a:pt x="13" y="176"/>
                </a:lnTo>
                <a:cubicBezTo>
                  <a:pt x="20" y="176"/>
                  <a:pt x="27" y="176"/>
                  <a:pt x="34" y="176"/>
                </a:cubicBezTo>
                <a:cubicBezTo>
                  <a:pt x="27" y="182"/>
                  <a:pt x="20" y="189"/>
                  <a:pt x="13" y="189"/>
                </a:cubicBezTo>
                <a:cubicBezTo>
                  <a:pt x="0" y="209"/>
                  <a:pt x="0" y="236"/>
                  <a:pt x="13" y="277"/>
                </a:cubicBezTo>
                <a:close/>
                <a:moveTo>
                  <a:pt x="1019" y="324"/>
                </a:moveTo>
                <a:lnTo>
                  <a:pt x="1019" y="324"/>
                </a:lnTo>
                <a:cubicBezTo>
                  <a:pt x="1033" y="317"/>
                  <a:pt x="1046" y="304"/>
                  <a:pt x="1060" y="297"/>
                </a:cubicBezTo>
                <a:cubicBezTo>
                  <a:pt x="1060" y="317"/>
                  <a:pt x="1060" y="331"/>
                  <a:pt x="1073" y="344"/>
                </a:cubicBezTo>
                <a:cubicBezTo>
                  <a:pt x="1067" y="344"/>
                  <a:pt x="1060" y="344"/>
                  <a:pt x="1060" y="344"/>
                </a:cubicBezTo>
                <a:cubicBezTo>
                  <a:pt x="1053" y="344"/>
                  <a:pt x="1040" y="344"/>
                  <a:pt x="1033" y="344"/>
                </a:cubicBezTo>
                <a:cubicBezTo>
                  <a:pt x="1033" y="344"/>
                  <a:pt x="1026" y="344"/>
                  <a:pt x="1019" y="338"/>
                </a:cubicBezTo>
                <a:cubicBezTo>
                  <a:pt x="1019" y="338"/>
                  <a:pt x="1019" y="338"/>
                  <a:pt x="1013" y="338"/>
                </a:cubicBezTo>
                <a:cubicBezTo>
                  <a:pt x="1013" y="338"/>
                  <a:pt x="1013" y="338"/>
                  <a:pt x="1006" y="338"/>
                </a:cubicBezTo>
                <a:cubicBezTo>
                  <a:pt x="1013" y="331"/>
                  <a:pt x="1019" y="324"/>
                  <a:pt x="1019" y="324"/>
                </a:cubicBezTo>
                <a:close/>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255" name="Freeform 943"/>
          <p:cNvSpPr>
            <a:spLocks noChangeArrowheads="1"/>
          </p:cNvSpPr>
          <p:nvPr/>
        </p:nvSpPr>
        <p:spPr bwMode="auto">
          <a:xfrm>
            <a:off x="7432675" y="4512469"/>
            <a:ext cx="47625" cy="65088"/>
          </a:xfrm>
          <a:custGeom>
            <a:avLst/>
            <a:gdLst>
              <a:gd name="T0" fmla="*/ 13879 w 183"/>
              <a:gd name="T1" fmla="*/ 77638 h 251"/>
              <a:gd name="T2" fmla="*/ 13879 w 183"/>
              <a:gd name="T3" fmla="*/ 77638 h 251"/>
              <a:gd name="T4" fmla="*/ 27758 w 183"/>
              <a:gd name="T5" fmla="*/ 70344 h 251"/>
              <a:gd name="T6" fmla="*/ 38038 w 183"/>
              <a:gd name="T7" fmla="*/ 66696 h 251"/>
              <a:gd name="T8" fmla="*/ 76591 w 183"/>
              <a:gd name="T9" fmla="*/ 130266 h 251"/>
              <a:gd name="T10" fmla="*/ 79675 w 183"/>
              <a:gd name="T11" fmla="*/ 130266 h 251"/>
              <a:gd name="T12" fmla="*/ 83273 w 183"/>
              <a:gd name="T13" fmla="*/ 80765 h 251"/>
              <a:gd name="T14" fmla="*/ 93554 w 183"/>
              <a:gd name="T15" fmla="*/ 52627 h 251"/>
              <a:gd name="T16" fmla="*/ 93554 w 183"/>
              <a:gd name="T17" fmla="*/ 35432 h 251"/>
              <a:gd name="T18" fmla="*/ 90470 w 183"/>
              <a:gd name="T19" fmla="*/ 28137 h 251"/>
              <a:gd name="T20" fmla="*/ 83273 w 183"/>
              <a:gd name="T21" fmla="*/ 24490 h 251"/>
              <a:gd name="T22" fmla="*/ 76591 w 183"/>
              <a:gd name="T23" fmla="*/ 14069 h 251"/>
              <a:gd name="T24" fmla="*/ 65796 w 183"/>
              <a:gd name="T25" fmla="*/ 0 h 251"/>
              <a:gd name="T26" fmla="*/ 38038 w 183"/>
              <a:gd name="T27" fmla="*/ 14069 h 251"/>
              <a:gd name="T28" fmla="*/ 27758 w 183"/>
              <a:gd name="T29" fmla="*/ 14069 h 251"/>
              <a:gd name="T30" fmla="*/ 13879 w 183"/>
              <a:gd name="T31" fmla="*/ 28137 h 251"/>
              <a:gd name="T32" fmla="*/ 13879 w 183"/>
              <a:gd name="T33" fmla="*/ 77638 h 25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83" h="251">
                <a:moveTo>
                  <a:pt x="27" y="149"/>
                </a:moveTo>
                <a:lnTo>
                  <a:pt x="27" y="149"/>
                </a:lnTo>
                <a:cubicBezTo>
                  <a:pt x="41" y="142"/>
                  <a:pt x="47" y="135"/>
                  <a:pt x="54" y="135"/>
                </a:cubicBezTo>
                <a:cubicBezTo>
                  <a:pt x="61" y="128"/>
                  <a:pt x="68" y="128"/>
                  <a:pt x="74" y="128"/>
                </a:cubicBezTo>
                <a:cubicBezTo>
                  <a:pt x="122" y="128"/>
                  <a:pt x="81" y="237"/>
                  <a:pt x="149" y="250"/>
                </a:cubicBezTo>
                <a:cubicBezTo>
                  <a:pt x="149" y="250"/>
                  <a:pt x="149" y="250"/>
                  <a:pt x="155" y="250"/>
                </a:cubicBezTo>
                <a:cubicBezTo>
                  <a:pt x="142" y="209"/>
                  <a:pt x="155" y="182"/>
                  <a:pt x="162" y="155"/>
                </a:cubicBezTo>
                <a:cubicBezTo>
                  <a:pt x="169" y="142"/>
                  <a:pt x="176" y="122"/>
                  <a:pt x="182" y="101"/>
                </a:cubicBezTo>
                <a:cubicBezTo>
                  <a:pt x="182" y="95"/>
                  <a:pt x="182" y="81"/>
                  <a:pt x="182" y="68"/>
                </a:cubicBezTo>
                <a:cubicBezTo>
                  <a:pt x="176" y="61"/>
                  <a:pt x="176" y="54"/>
                  <a:pt x="176" y="54"/>
                </a:cubicBezTo>
                <a:cubicBezTo>
                  <a:pt x="169" y="54"/>
                  <a:pt x="169" y="47"/>
                  <a:pt x="162" y="47"/>
                </a:cubicBezTo>
                <a:cubicBezTo>
                  <a:pt x="155" y="41"/>
                  <a:pt x="149" y="34"/>
                  <a:pt x="149" y="27"/>
                </a:cubicBezTo>
                <a:cubicBezTo>
                  <a:pt x="142" y="14"/>
                  <a:pt x="142" y="7"/>
                  <a:pt x="128" y="0"/>
                </a:cubicBezTo>
                <a:cubicBezTo>
                  <a:pt x="135" y="34"/>
                  <a:pt x="108" y="34"/>
                  <a:pt x="74" y="27"/>
                </a:cubicBezTo>
                <a:cubicBezTo>
                  <a:pt x="68" y="27"/>
                  <a:pt x="61" y="27"/>
                  <a:pt x="54" y="27"/>
                </a:cubicBezTo>
                <a:cubicBezTo>
                  <a:pt x="34" y="20"/>
                  <a:pt x="20" y="27"/>
                  <a:pt x="27" y="54"/>
                </a:cubicBezTo>
                <a:cubicBezTo>
                  <a:pt x="101" y="68"/>
                  <a:pt x="0" y="108"/>
                  <a:pt x="27" y="149"/>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256" name="Freeform 944"/>
          <p:cNvSpPr>
            <a:spLocks noChangeArrowheads="1"/>
          </p:cNvSpPr>
          <p:nvPr/>
        </p:nvSpPr>
        <p:spPr bwMode="auto">
          <a:xfrm>
            <a:off x="6813550" y="4722019"/>
            <a:ext cx="23019" cy="33338"/>
          </a:xfrm>
          <a:custGeom>
            <a:avLst/>
            <a:gdLst>
              <a:gd name="T0" fmla="*/ 21139 w 89"/>
              <a:gd name="T1" fmla="*/ 7166 h 130"/>
              <a:gd name="T2" fmla="*/ 21139 w 89"/>
              <a:gd name="T3" fmla="*/ 7166 h 130"/>
              <a:gd name="T4" fmla="*/ 21139 w 89"/>
              <a:gd name="T5" fmla="*/ 62445 h 130"/>
              <a:gd name="T6" fmla="*/ 31451 w 89"/>
              <a:gd name="T7" fmla="*/ 66028 h 130"/>
              <a:gd name="T8" fmla="*/ 41762 w 89"/>
              <a:gd name="T9" fmla="*/ 52208 h 130"/>
              <a:gd name="T10" fmla="*/ 41762 w 89"/>
              <a:gd name="T11" fmla="*/ 48625 h 130"/>
              <a:gd name="T12" fmla="*/ 41762 w 89"/>
              <a:gd name="T13" fmla="*/ 7166 h 130"/>
              <a:gd name="T14" fmla="*/ 45371 w 89"/>
              <a:gd name="T15" fmla="*/ 3583 h 130"/>
              <a:gd name="T16" fmla="*/ 41762 w 89"/>
              <a:gd name="T17" fmla="*/ 3583 h 130"/>
              <a:gd name="T18" fmla="*/ 21139 w 89"/>
              <a:gd name="T19" fmla="*/ 7166 h 1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9" h="130">
                <a:moveTo>
                  <a:pt x="41" y="14"/>
                </a:moveTo>
                <a:lnTo>
                  <a:pt x="41" y="14"/>
                </a:lnTo>
                <a:cubicBezTo>
                  <a:pt x="0" y="34"/>
                  <a:pt x="0" y="102"/>
                  <a:pt x="41" y="122"/>
                </a:cubicBezTo>
                <a:cubicBezTo>
                  <a:pt x="48" y="129"/>
                  <a:pt x="54" y="129"/>
                  <a:pt x="61" y="129"/>
                </a:cubicBezTo>
                <a:cubicBezTo>
                  <a:pt x="75" y="122"/>
                  <a:pt x="75" y="108"/>
                  <a:pt x="81" y="102"/>
                </a:cubicBezTo>
                <a:cubicBezTo>
                  <a:pt x="81" y="95"/>
                  <a:pt x="81" y="95"/>
                  <a:pt x="81" y="95"/>
                </a:cubicBezTo>
                <a:cubicBezTo>
                  <a:pt x="75" y="68"/>
                  <a:pt x="54" y="48"/>
                  <a:pt x="81" y="14"/>
                </a:cubicBezTo>
                <a:cubicBezTo>
                  <a:pt x="81" y="14"/>
                  <a:pt x="81" y="7"/>
                  <a:pt x="88" y="7"/>
                </a:cubicBezTo>
                <a:cubicBezTo>
                  <a:pt x="81" y="7"/>
                  <a:pt x="81" y="7"/>
                  <a:pt x="81" y="7"/>
                </a:cubicBezTo>
                <a:cubicBezTo>
                  <a:pt x="61" y="0"/>
                  <a:pt x="48" y="7"/>
                  <a:pt x="41" y="1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257" name="Freeform 945"/>
          <p:cNvSpPr>
            <a:spLocks noChangeArrowheads="1"/>
          </p:cNvSpPr>
          <p:nvPr/>
        </p:nvSpPr>
        <p:spPr bwMode="auto">
          <a:xfrm>
            <a:off x="6896100" y="4056857"/>
            <a:ext cx="38894" cy="38894"/>
          </a:xfrm>
          <a:custGeom>
            <a:avLst/>
            <a:gdLst>
              <a:gd name="T0" fmla="*/ 77483 w 149"/>
              <a:gd name="T1" fmla="*/ 59810 h 150"/>
              <a:gd name="T2" fmla="*/ 77483 w 149"/>
              <a:gd name="T3" fmla="*/ 59810 h 150"/>
              <a:gd name="T4" fmla="*/ 77483 w 149"/>
              <a:gd name="T5" fmla="*/ 59810 h 150"/>
              <a:gd name="T6" fmla="*/ 63348 w 149"/>
              <a:gd name="T7" fmla="*/ 7281 h 150"/>
              <a:gd name="T8" fmla="*/ 59683 w 149"/>
              <a:gd name="T9" fmla="*/ 7281 h 150"/>
              <a:gd name="T10" fmla="*/ 59683 w 149"/>
              <a:gd name="T11" fmla="*/ 70212 h 150"/>
              <a:gd name="T12" fmla="*/ 77483 w 149"/>
              <a:gd name="T13" fmla="*/ 59810 h 15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49" h="150">
                <a:moveTo>
                  <a:pt x="148" y="115"/>
                </a:moveTo>
                <a:lnTo>
                  <a:pt x="148" y="115"/>
                </a:lnTo>
                <a:cubicBezTo>
                  <a:pt x="108" y="108"/>
                  <a:pt x="121" y="54"/>
                  <a:pt x="121" y="14"/>
                </a:cubicBezTo>
                <a:cubicBezTo>
                  <a:pt x="121" y="14"/>
                  <a:pt x="121" y="14"/>
                  <a:pt x="114" y="14"/>
                </a:cubicBezTo>
                <a:cubicBezTo>
                  <a:pt x="0" y="0"/>
                  <a:pt x="60" y="149"/>
                  <a:pt x="114" y="135"/>
                </a:cubicBezTo>
                <a:cubicBezTo>
                  <a:pt x="128" y="135"/>
                  <a:pt x="135" y="128"/>
                  <a:pt x="148" y="11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266" name="Freeform 954"/>
          <p:cNvSpPr>
            <a:spLocks noChangeArrowheads="1"/>
          </p:cNvSpPr>
          <p:nvPr/>
        </p:nvSpPr>
        <p:spPr bwMode="auto">
          <a:xfrm>
            <a:off x="9152732" y="4610894"/>
            <a:ext cx="25400" cy="38894"/>
          </a:xfrm>
          <a:custGeom>
            <a:avLst/>
            <a:gdLst>
              <a:gd name="T0" fmla="*/ 17877 w 96"/>
              <a:gd name="T1" fmla="*/ 63451 h 150"/>
              <a:gd name="T2" fmla="*/ 17877 w 96"/>
              <a:gd name="T3" fmla="*/ 63451 h 150"/>
              <a:gd name="T4" fmla="*/ 38909 w 96"/>
              <a:gd name="T5" fmla="*/ 73852 h 150"/>
              <a:gd name="T6" fmla="*/ 42589 w 96"/>
              <a:gd name="T7" fmla="*/ 77493 h 150"/>
              <a:gd name="T8" fmla="*/ 49950 w 96"/>
              <a:gd name="T9" fmla="*/ 77493 h 150"/>
              <a:gd name="T10" fmla="*/ 42589 w 96"/>
              <a:gd name="T11" fmla="*/ 63451 h 150"/>
              <a:gd name="T12" fmla="*/ 38909 w 96"/>
              <a:gd name="T13" fmla="*/ 24964 h 150"/>
              <a:gd name="T14" fmla="*/ 17877 w 96"/>
              <a:gd name="T15" fmla="*/ 0 h 150"/>
              <a:gd name="T16" fmla="*/ 10516 w 96"/>
              <a:gd name="T17" fmla="*/ 0 h 150"/>
              <a:gd name="T18" fmla="*/ 3681 w 96"/>
              <a:gd name="T19" fmla="*/ 10922 h 150"/>
              <a:gd name="T20" fmla="*/ 3681 w 96"/>
              <a:gd name="T21" fmla="*/ 42127 h 150"/>
              <a:gd name="T22" fmla="*/ 17877 w 96"/>
              <a:gd name="T23" fmla="*/ 63451 h 15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96" h="150">
                <a:moveTo>
                  <a:pt x="34" y="122"/>
                </a:moveTo>
                <a:lnTo>
                  <a:pt x="34" y="122"/>
                </a:lnTo>
                <a:cubicBezTo>
                  <a:pt x="41" y="135"/>
                  <a:pt x="61" y="142"/>
                  <a:pt x="74" y="142"/>
                </a:cubicBezTo>
                <a:cubicBezTo>
                  <a:pt x="81" y="142"/>
                  <a:pt x="81" y="149"/>
                  <a:pt x="81" y="149"/>
                </a:cubicBezTo>
                <a:cubicBezTo>
                  <a:pt x="88" y="149"/>
                  <a:pt x="88" y="149"/>
                  <a:pt x="95" y="149"/>
                </a:cubicBezTo>
                <a:cubicBezTo>
                  <a:pt x="88" y="142"/>
                  <a:pt x="88" y="135"/>
                  <a:pt x="81" y="122"/>
                </a:cubicBezTo>
                <a:cubicBezTo>
                  <a:pt x="74" y="102"/>
                  <a:pt x="81" y="75"/>
                  <a:pt x="74" y="48"/>
                </a:cubicBezTo>
                <a:cubicBezTo>
                  <a:pt x="68" y="21"/>
                  <a:pt x="61" y="0"/>
                  <a:pt x="34" y="0"/>
                </a:cubicBezTo>
                <a:cubicBezTo>
                  <a:pt x="27" y="0"/>
                  <a:pt x="20" y="0"/>
                  <a:pt x="20" y="0"/>
                </a:cubicBezTo>
                <a:cubicBezTo>
                  <a:pt x="14" y="7"/>
                  <a:pt x="7" y="14"/>
                  <a:pt x="7" y="21"/>
                </a:cubicBezTo>
                <a:cubicBezTo>
                  <a:pt x="0" y="41"/>
                  <a:pt x="0" y="61"/>
                  <a:pt x="7" y="81"/>
                </a:cubicBezTo>
                <a:cubicBezTo>
                  <a:pt x="7" y="95"/>
                  <a:pt x="20" y="108"/>
                  <a:pt x="34" y="122"/>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274" name="Freeform 962"/>
          <p:cNvSpPr>
            <a:spLocks noChangeArrowheads="1"/>
          </p:cNvSpPr>
          <p:nvPr/>
        </p:nvSpPr>
        <p:spPr bwMode="auto">
          <a:xfrm>
            <a:off x="9171782" y="4893469"/>
            <a:ext cx="32544" cy="38894"/>
          </a:xfrm>
          <a:custGeom>
            <a:avLst/>
            <a:gdLst>
              <a:gd name="T0" fmla="*/ 17758 w 123"/>
              <a:gd name="T1" fmla="*/ 59810 h 150"/>
              <a:gd name="T2" fmla="*/ 17758 w 123"/>
              <a:gd name="T3" fmla="*/ 59810 h 150"/>
              <a:gd name="T4" fmla="*/ 28203 w 123"/>
              <a:gd name="T5" fmla="*/ 70212 h 150"/>
              <a:gd name="T6" fmla="*/ 45961 w 123"/>
              <a:gd name="T7" fmla="*/ 73852 h 150"/>
              <a:gd name="T8" fmla="*/ 56407 w 123"/>
              <a:gd name="T9" fmla="*/ 70212 h 150"/>
              <a:gd name="T10" fmla="*/ 45961 w 123"/>
              <a:gd name="T11" fmla="*/ 70212 h 150"/>
              <a:gd name="T12" fmla="*/ 28203 w 123"/>
              <a:gd name="T13" fmla="*/ 7281 h 150"/>
              <a:gd name="T14" fmla="*/ 28203 w 123"/>
              <a:gd name="T15" fmla="*/ 10922 h 150"/>
              <a:gd name="T16" fmla="*/ 17758 w 123"/>
              <a:gd name="T17" fmla="*/ 17683 h 150"/>
              <a:gd name="T18" fmla="*/ 3656 w 123"/>
              <a:gd name="T19" fmla="*/ 17683 h 150"/>
              <a:gd name="T20" fmla="*/ 3656 w 123"/>
              <a:gd name="T21" fmla="*/ 17683 h 150"/>
              <a:gd name="T22" fmla="*/ 3656 w 123"/>
              <a:gd name="T23" fmla="*/ 42127 h 150"/>
              <a:gd name="T24" fmla="*/ 17758 w 123"/>
              <a:gd name="T25" fmla="*/ 59810 h 1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23" h="150">
                <a:moveTo>
                  <a:pt x="34" y="115"/>
                </a:moveTo>
                <a:lnTo>
                  <a:pt x="34" y="115"/>
                </a:lnTo>
                <a:cubicBezTo>
                  <a:pt x="41" y="122"/>
                  <a:pt x="48" y="129"/>
                  <a:pt x="54" y="135"/>
                </a:cubicBezTo>
                <a:cubicBezTo>
                  <a:pt x="68" y="142"/>
                  <a:pt x="81" y="142"/>
                  <a:pt x="88" y="142"/>
                </a:cubicBezTo>
                <a:cubicBezTo>
                  <a:pt x="102" y="149"/>
                  <a:pt x="108" y="142"/>
                  <a:pt x="108" y="135"/>
                </a:cubicBezTo>
                <a:cubicBezTo>
                  <a:pt x="102" y="135"/>
                  <a:pt x="95" y="135"/>
                  <a:pt x="88" y="135"/>
                </a:cubicBezTo>
                <a:cubicBezTo>
                  <a:pt x="54" y="115"/>
                  <a:pt x="122" y="0"/>
                  <a:pt x="54" y="14"/>
                </a:cubicBezTo>
                <a:lnTo>
                  <a:pt x="54" y="21"/>
                </a:lnTo>
                <a:cubicBezTo>
                  <a:pt x="48" y="27"/>
                  <a:pt x="41" y="34"/>
                  <a:pt x="34" y="34"/>
                </a:cubicBezTo>
                <a:cubicBezTo>
                  <a:pt x="27" y="34"/>
                  <a:pt x="21" y="41"/>
                  <a:pt x="7" y="34"/>
                </a:cubicBezTo>
                <a:cubicBezTo>
                  <a:pt x="0" y="54"/>
                  <a:pt x="0" y="68"/>
                  <a:pt x="7" y="81"/>
                </a:cubicBezTo>
                <a:cubicBezTo>
                  <a:pt x="14" y="95"/>
                  <a:pt x="21" y="108"/>
                  <a:pt x="34" y="11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276" name="Freeform 964"/>
          <p:cNvSpPr>
            <a:spLocks noChangeArrowheads="1"/>
          </p:cNvSpPr>
          <p:nvPr/>
        </p:nvSpPr>
        <p:spPr bwMode="auto">
          <a:xfrm>
            <a:off x="7712869" y="4533107"/>
            <a:ext cx="46038" cy="51594"/>
          </a:xfrm>
          <a:custGeom>
            <a:avLst/>
            <a:gdLst>
              <a:gd name="T0" fmla="*/ 77174 w 176"/>
              <a:gd name="T1" fmla="*/ 28303 h 197"/>
              <a:gd name="T2" fmla="*/ 77174 w 176"/>
              <a:gd name="T3" fmla="*/ 28303 h 197"/>
              <a:gd name="T4" fmla="*/ 84474 w 176"/>
              <a:gd name="T5" fmla="*/ 17820 h 197"/>
              <a:gd name="T6" fmla="*/ 87602 w 176"/>
              <a:gd name="T7" fmla="*/ 7338 h 197"/>
              <a:gd name="T8" fmla="*/ 91253 w 176"/>
              <a:gd name="T9" fmla="*/ 0 h 197"/>
              <a:gd name="T10" fmla="*/ 87602 w 176"/>
              <a:gd name="T11" fmla="*/ 0 h 197"/>
              <a:gd name="T12" fmla="*/ 84474 w 176"/>
              <a:gd name="T13" fmla="*/ 0 h 197"/>
              <a:gd name="T14" fmla="*/ 77174 w 176"/>
              <a:gd name="T15" fmla="*/ 0 h 197"/>
              <a:gd name="T16" fmla="*/ 52666 w 176"/>
              <a:gd name="T17" fmla="*/ 24634 h 197"/>
              <a:gd name="T18" fmla="*/ 38587 w 176"/>
              <a:gd name="T19" fmla="*/ 14151 h 197"/>
              <a:gd name="T20" fmla="*/ 38587 w 176"/>
              <a:gd name="T21" fmla="*/ 14151 h 197"/>
              <a:gd name="T22" fmla="*/ 24508 w 176"/>
              <a:gd name="T23" fmla="*/ 38785 h 197"/>
              <a:gd name="T24" fmla="*/ 24508 w 176"/>
              <a:gd name="T25" fmla="*/ 102729 h 197"/>
              <a:gd name="T26" fmla="*/ 24508 w 176"/>
              <a:gd name="T27" fmla="*/ 102729 h 197"/>
              <a:gd name="T28" fmla="*/ 38587 w 176"/>
              <a:gd name="T29" fmla="*/ 67088 h 197"/>
              <a:gd name="T30" fmla="*/ 52666 w 176"/>
              <a:gd name="T31" fmla="*/ 52937 h 197"/>
              <a:gd name="T32" fmla="*/ 77174 w 176"/>
              <a:gd name="T33" fmla="*/ 28303 h 19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76" h="197">
                <a:moveTo>
                  <a:pt x="148" y="54"/>
                </a:moveTo>
                <a:lnTo>
                  <a:pt x="148" y="54"/>
                </a:lnTo>
                <a:cubicBezTo>
                  <a:pt x="155" y="47"/>
                  <a:pt x="162" y="41"/>
                  <a:pt x="162" y="34"/>
                </a:cubicBezTo>
                <a:cubicBezTo>
                  <a:pt x="168" y="27"/>
                  <a:pt x="168" y="20"/>
                  <a:pt x="168" y="14"/>
                </a:cubicBezTo>
                <a:cubicBezTo>
                  <a:pt x="168" y="7"/>
                  <a:pt x="168" y="0"/>
                  <a:pt x="175" y="0"/>
                </a:cubicBezTo>
                <a:cubicBezTo>
                  <a:pt x="168" y="0"/>
                  <a:pt x="168" y="0"/>
                  <a:pt x="168" y="0"/>
                </a:cubicBezTo>
                <a:cubicBezTo>
                  <a:pt x="168" y="0"/>
                  <a:pt x="168" y="0"/>
                  <a:pt x="162" y="0"/>
                </a:cubicBezTo>
                <a:cubicBezTo>
                  <a:pt x="155" y="0"/>
                  <a:pt x="155" y="0"/>
                  <a:pt x="148" y="0"/>
                </a:cubicBezTo>
                <a:cubicBezTo>
                  <a:pt x="114" y="7"/>
                  <a:pt x="121" y="47"/>
                  <a:pt x="101" y="47"/>
                </a:cubicBezTo>
                <a:cubicBezTo>
                  <a:pt x="94" y="41"/>
                  <a:pt x="87" y="41"/>
                  <a:pt x="74" y="27"/>
                </a:cubicBezTo>
                <a:cubicBezTo>
                  <a:pt x="67" y="34"/>
                  <a:pt x="60" y="54"/>
                  <a:pt x="47" y="74"/>
                </a:cubicBezTo>
                <a:cubicBezTo>
                  <a:pt x="20" y="115"/>
                  <a:pt x="0" y="169"/>
                  <a:pt x="47" y="196"/>
                </a:cubicBezTo>
                <a:cubicBezTo>
                  <a:pt x="54" y="169"/>
                  <a:pt x="60" y="149"/>
                  <a:pt x="74" y="128"/>
                </a:cubicBezTo>
                <a:cubicBezTo>
                  <a:pt x="87" y="122"/>
                  <a:pt x="94" y="115"/>
                  <a:pt x="101" y="101"/>
                </a:cubicBezTo>
                <a:cubicBezTo>
                  <a:pt x="121" y="88"/>
                  <a:pt x="135" y="74"/>
                  <a:pt x="148" y="5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277" name="Freeform 965"/>
          <p:cNvSpPr>
            <a:spLocks noChangeArrowheads="1"/>
          </p:cNvSpPr>
          <p:nvPr/>
        </p:nvSpPr>
        <p:spPr bwMode="auto">
          <a:xfrm>
            <a:off x="7627144" y="4832350"/>
            <a:ext cx="33338" cy="35719"/>
          </a:xfrm>
          <a:custGeom>
            <a:avLst/>
            <a:gdLst>
              <a:gd name="T0" fmla="*/ 34557 w 129"/>
              <a:gd name="T1" fmla="*/ 0 h 136"/>
              <a:gd name="T2" fmla="*/ 34557 w 129"/>
              <a:gd name="T3" fmla="*/ 0 h 136"/>
              <a:gd name="T4" fmla="*/ 6705 w 129"/>
              <a:gd name="T5" fmla="*/ 21443 h 136"/>
              <a:gd name="T6" fmla="*/ 0 w 129"/>
              <a:gd name="T7" fmla="*/ 49685 h 136"/>
              <a:gd name="T8" fmla="*/ 6705 w 129"/>
              <a:gd name="T9" fmla="*/ 56484 h 136"/>
              <a:gd name="T10" fmla="*/ 34557 w 129"/>
              <a:gd name="T11" fmla="*/ 70605 h 136"/>
              <a:gd name="T12" fmla="*/ 52093 w 129"/>
              <a:gd name="T13" fmla="*/ 60145 h 136"/>
              <a:gd name="T14" fmla="*/ 62409 w 129"/>
              <a:gd name="T15" fmla="*/ 42363 h 136"/>
              <a:gd name="T16" fmla="*/ 66019 w 129"/>
              <a:gd name="T17" fmla="*/ 10460 h 136"/>
              <a:gd name="T18" fmla="*/ 62409 w 129"/>
              <a:gd name="T19" fmla="*/ 7322 h 136"/>
              <a:gd name="T20" fmla="*/ 52093 w 129"/>
              <a:gd name="T21" fmla="*/ 3661 h 136"/>
              <a:gd name="T22" fmla="*/ 34557 w 129"/>
              <a:gd name="T23" fmla="*/ 0 h 1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29" h="136">
                <a:moveTo>
                  <a:pt x="67" y="0"/>
                </a:moveTo>
                <a:lnTo>
                  <a:pt x="67" y="0"/>
                </a:lnTo>
                <a:cubicBezTo>
                  <a:pt x="47" y="7"/>
                  <a:pt x="27" y="20"/>
                  <a:pt x="13" y="41"/>
                </a:cubicBezTo>
                <a:cubicBezTo>
                  <a:pt x="7" y="61"/>
                  <a:pt x="0" y="74"/>
                  <a:pt x="0" y="95"/>
                </a:cubicBezTo>
                <a:cubicBezTo>
                  <a:pt x="7" y="101"/>
                  <a:pt x="13" y="108"/>
                  <a:pt x="13" y="108"/>
                </a:cubicBezTo>
                <a:cubicBezTo>
                  <a:pt x="34" y="128"/>
                  <a:pt x="54" y="135"/>
                  <a:pt x="67" y="135"/>
                </a:cubicBezTo>
                <a:cubicBezTo>
                  <a:pt x="81" y="128"/>
                  <a:pt x="94" y="128"/>
                  <a:pt x="101" y="115"/>
                </a:cubicBezTo>
                <a:cubicBezTo>
                  <a:pt x="108" y="108"/>
                  <a:pt x="115" y="95"/>
                  <a:pt x="121" y="81"/>
                </a:cubicBezTo>
                <a:cubicBezTo>
                  <a:pt x="128" y="68"/>
                  <a:pt x="128" y="47"/>
                  <a:pt x="128" y="20"/>
                </a:cubicBezTo>
                <a:cubicBezTo>
                  <a:pt x="128" y="20"/>
                  <a:pt x="121" y="20"/>
                  <a:pt x="121" y="14"/>
                </a:cubicBezTo>
                <a:cubicBezTo>
                  <a:pt x="115" y="14"/>
                  <a:pt x="108" y="7"/>
                  <a:pt x="101" y="7"/>
                </a:cubicBezTo>
                <a:cubicBezTo>
                  <a:pt x="88" y="0"/>
                  <a:pt x="81" y="0"/>
                  <a:pt x="67"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280" name="Freeform 968"/>
          <p:cNvSpPr>
            <a:spLocks noChangeArrowheads="1"/>
          </p:cNvSpPr>
          <p:nvPr/>
        </p:nvSpPr>
        <p:spPr bwMode="auto">
          <a:xfrm>
            <a:off x="7707313" y="4661694"/>
            <a:ext cx="33338" cy="24606"/>
          </a:xfrm>
          <a:custGeom>
            <a:avLst/>
            <a:gdLst>
              <a:gd name="T0" fmla="*/ 62441 w 130"/>
              <a:gd name="T1" fmla="*/ 21559 h 96"/>
              <a:gd name="T2" fmla="*/ 62441 w 130"/>
              <a:gd name="T3" fmla="*/ 21559 h 96"/>
              <a:gd name="T4" fmla="*/ 66023 w 130"/>
              <a:gd name="T5" fmla="*/ 14197 h 96"/>
              <a:gd name="T6" fmla="*/ 62441 w 130"/>
              <a:gd name="T7" fmla="*/ 10516 h 96"/>
              <a:gd name="T8" fmla="*/ 48622 w 130"/>
              <a:gd name="T9" fmla="*/ 3681 h 96"/>
              <a:gd name="T10" fmla="*/ 34803 w 130"/>
              <a:gd name="T11" fmla="*/ 7362 h 96"/>
              <a:gd name="T12" fmla="*/ 13819 w 130"/>
              <a:gd name="T13" fmla="*/ 0 h 96"/>
              <a:gd name="T14" fmla="*/ 13819 w 130"/>
              <a:gd name="T15" fmla="*/ 0 h 96"/>
              <a:gd name="T16" fmla="*/ 0 w 130"/>
              <a:gd name="T17" fmla="*/ 28394 h 96"/>
              <a:gd name="T18" fmla="*/ 0 w 130"/>
              <a:gd name="T19" fmla="*/ 42592 h 96"/>
              <a:gd name="T20" fmla="*/ 13819 w 130"/>
              <a:gd name="T21" fmla="*/ 49953 h 96"/>
              <a:gd name="T22" fmla="*/ 13819 w 130"/>
              <a:gd name="T23" fmla="*/ 38911 h 96"/>
              <a:gd name="T24" fmla="*/ 34803 w 130"/>
              <a:gd name="T25" fmla="*/ 28394 h 96"/>
              <a:gd name="T26" fmla="*/ 48622 w 130"/>
              <a:gd name="T27" fmla="*/ 24714 h 96"/>
              <a:gd name="T28" fmla="*/ 62441 w 130"/>
              <a:gd name="T29" fmla="*/ 21559 h 9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30" h="96">
                <a:moveTo>
                  <a:pt x="122" y="41"/>
                </a:moveTo>
                <a:lnTo>
                  <a:pt x="122" y="41"/>
                </a:lnTo>
                <a:cubicBezTo>
                  <a:pt x="129" y="34"/>
                  <a:pt x="129" y="27"/>
                  <a:pt x="129" y="27"/>
                </a:cubicBezTo>
                <a:cubicBezTo>
                  <a:pt x="129" y="20"/>
                  <a:pt x="122" y="20"/>
                  <a:pt x="122" y="20"/>
                </a:cubicBezTo>
                <a:cubicBezTo>
                  <a:pt x="115" y="14"/>
                  <a:pt x="102" y="7"/>
                  <a:pt x="95" y="7"/>
                </a:cubicBezTo>
                <a:cubicBezTo>
                  <a:pt x="88" y="7"/>
                  <a:pt x="75" y="14"/>
                  <a:pt x="68" y="14"/>
                </a:cubicBezTo>
                <a:cubicBezTo>
                  <a:pt x="61" y="14"/>
                  <a:pt x="48" y="14"/>
                  <a:pt x="27" y="0"/>
                </a:cubicBezTo>
                <a:cubicBezTo>
                  <a:pt x="27" y="7"/>
                  <a:pt x="7" y="34"/>
                  <a:pt x="0" y="54"/>
                </a:cubicBezTo>
                <a:cubicBezTo>
                  <a:pt x="0" y="68"/>
                  <a:pt x="0" y="74"/>
                  <a:pt x="0" y="81"/>
                </a:cubicBezTo>
                <a:cubicBezTo>
                  <a:pt x="7" y="88"/>
                  <a:pt x="14" y="95"/>
                  <a:pt x="27" y="95"/>
                </a:cubicBezTo>
                <a:cubicBezTo>
                  <a:pt x="27" y="88"/>
                  <a:pt x="27" y="81"/>
                  <a:pt x="27" y="74"/>
                </a:cubicBezTo>
                <a:cubicBezTo>
                  <a:pt x="34" y="61"/>
                  <a:pt x="48" y="61"/>
                  <a:pt x="68" y="54"/>
                </a:cubicBezTo>
                <a:cubicBezTo>
                  <a:pt x="75" y="54"/>
                  <a:pt x="88" y="54"/>
                  <a:pt x="95" y="47"/>
                </a:cubicBezTo>
                <a:cubicBezTo>
                  <a:pt x="108" y="47"/>
                  <a:pt x="115" y="47"/>
                  <a:pt x="122" y="4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281" name="Freeform 969"/>
          <p:cNvSpPr>
            <a:spLocks noChangeArrowheads="1"/>
          </p:cNvSpPr>
          <p:nvPr/>
        </p:nvSpPr>
        <p:spPr bwMode="auto">
          <a:xfrm>
            <a:off x="7663657" y="4705350"/>
            <a:ext cx="66675" cy="115888"/>
          </a:xfrm>
          <a:custGeom>
            <a:avLst/>
            <a:gdLst>
              <a:gd name="T0" fmla="*/ 34692 w 257"/>
              <a:gd name="T1" fmla="*/ 189232 h 447"/>
              <a:gd name="T2" fmla="*/ 34692 w 257"/>
              <a:gd name="T3" fmla="*/ 189232 h 447"/>
              <a:gd name="T4" fmla="*/ 13980 w 257"/>
              <a:gd name="T5" fmla="*/ 227596 h 447"/>
              <a:gd name="T6" fmla="*/ 10356 w 257"/>
              <a:gd name="T7" fmla="*/ 231226 h 447"/>
              <a:gd name="T8" fmla="*/ 13980 w 257"/>
              <a:gd name="T9" fmla="*/ 231226 h 447"/>
              <a:gd name="T10" fmla="*/ 34692 w 257"/>
              <a:gd name="T11" fmla="*/ 223967 h 447"/>
              <a:gd name="T12" fmla="*/ 48672 w 257"/>
              <a:gd name="T13" fmla="*/ 213598 h 447"/>
              <a:gd name="T14" fmla="*/ 73008 w 257"/>
              <a:gd name="T15" fmla="*/ 178344 h 447"/>
              <a:gd name="T16" fmla="*/ 80257 w 257"/>
              <a:gd name="T17" fmla="*/ 164346 h 447"/>
              <a:gd name="T18" fmla="*/ 86989 w 257"/>
              <a:gd name="T19" fmla="*/ 161236 h 447"/>
              <a:gd name="T20" fmla="*/ 100969 w 257"/>
              <a:gd name="T21" fmla="*/ 157607 h 447"/>
              <a:gd name="T22" fmla="*/ 122198 w 257"/>
              <a:gd name="T23" fmla="*/ 164346 h 447"/>
              <a:gd name="T24" fmla="*/ 128930 w 257"/>
              <a:gd name="T25" fmla="*/ 167976 h 447"/>
              <a:gd name="T26" fmla="*/ 122198 w 257"/>
              <a:gd name="T27" fmla="*/ 129611 h 447"/>
              <a:gd name="T28" fmla="*/ 100969 w 257"/>
              <a:gd name="T29" fmla="*/ 122353 h 447"/>
              <a:gd name="T30" fmla="*/ 86989 w 257"/>
              <a:gd name="T31" fmla="*/ 122353 h 447"/>
              <a:gd name="T32" fmla="*/ 80257 w 257"/>
              <a:gd name="T33" fmla="*/ 122353 h 447"/>
              <a:gd name="T34" fmla="*/ 73008 w 257"/>
              <a:gd name="T35" fmla="*/ 118723 h 447"/>
              <a:gd name="T36" fmla="*/ 59028 w 257"/>
              <a:gd name="T37" fmla="*/ 76730 h 447"/>
              <a:gd name="T38" fmla="*/ 69902 w 257"/>
              <a:gd name="T39" fmla="*/ 76730 h 447"/>
              <a:gd name="T40" fmla="*/ 73008 w 257"/>
              <a:gd name="T41" fmla="*/ 87617 h 447"/>
              <a:gd name="T42" fmla="*/ 80257 w 257"/>
              <a:gd name="T43" fmla="*/ 87617 h 447"/>
              <a:gd name="T44" fmla="*/ 80257 w 257"/>
              <a:gd name="T45" fmla="*/ 87617 h 447"/>
              <a:gd name="T46" fmla="*/ 86989 w 257"/>
              <a:gd name="T47" fmla="*/ 66361 h 447"/>
              <a:gd name="T48" fmla="*/ 86989 w 257"/>
              <a:gd name="T49" fmla="*/ 10369 h 447"/>
              <a:gd name="T50" fmla="*/ 80257 w 257"/>
              <a:gd name="T51" fmla="*/ 3629 h 447"/>
              <a:gd name="T52" fmla="*/ 73008 w 257"/>
              <a:gd name="T53" fmla="*/ 0 h 447"/>
              <a:gd name="T54" fmla="*/ 69902 w 257"/>
              <a:gd name="T55" fmla="*/ 0 h 447"/>
              <a:gd name="T56" fmla="*/ 55921 w 257"/>
              <a:gd name="T57" fmla="*/ 66361 h 447"/>
              <a:gd name="T58" fmla="*/ 48672 w 257"/>
              <a:gd name="T59" fmla="*/ 62732 h 447"/>
              <a:gd name="T60" fmla="*/ 34692 w 257"/>
              <a:gd name="T61" fmla="*/ 66361 h 447"/>
              <a:gd name="T62" fmla="*/ 13980 w 257"/>
              <a:gd name="T63" fmla="*/ 69990 h 447"/>
              <a:gd name="T64" fmla="*/ 0 w 257"/>
              <a:gd name="T65" fmla="*/ 90728 h 447"/>
              <a:gd name="T66" fmla="*/ 0 w 257"/>
              <a:gd name="T67" fmla="*/ 115613 h 447"/>
              <a:gd name="T68" fmla="*/ 13980 w 257"/>
              <a:gd name="T69" fmla="*/ 118723 h 447"/>
              <a:gd name="T70" fmla="*/ 34692 w 257"/>
              <a:gd name="T71" fmla="*/ 108355 h 447"/>
              <a:gd name="T72" fmla="*/ 48672 w 257"/>
              <a:gd name="T73" fmla="*/ 104725 h 447"/>
              <a:gd name="T74" fmla="*/ 48672 w 257"/>
              <a:gd name="T75" fmla="*/ 115613 h 447"/>
              <a:gd name="T76" fmla="*/ 48672 w 257"/>
              <a:gd name="T77" fmla="*/ 157607 h 447"/>
              <a:gd name="T78" fmla="*/ 34692 w 257"/>
              <a:gd name="T79" fmla="*/ 189232 h 447"/>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257" h="447">
                <a:moveTo>
                  <a:pt x="67" y="365"/>
                </a:moveTo>
                <a:lnTo>
                  <a:pt x="67" y="365"/>
                </a:lnTo>
                <a:cubicBezTo>
                  <a:pt x="54" y="385"/>
                  <a:pt x="33" y="405"/>
                  <a:pt x="27" y="439"/>
                </a:cubicBezTo>
                <a:lnTo>
                  <a:pt x="20" y="446"/>
                </a:lnTo>
                <a:lnTo>
                  <a:pt x="27" y="446"/>
                </a:lnTo>
                <a:cubicBezTo>
                  <a:pt x="40" y="446"/>
                  <a:pt x="54" y="439"/>
                  <a:pt x="67" y="432"/>
                </a:cubicBezTo>
                <a:cubicBezTo>
                  <a:pt x="74" y="425"/>
                  <a:pt x="81" y="419"/>
                  <a:pt x="94" y="412"/>
                </a:cubicBezTo>
                <a:cubicBezTo>
                  <a:pt x="108" y="392"/>
                  <a:pt x="121" y="365"/>
                  <a:pt x="141" y="344"/>
                </a:cubicBezTo>
                <a:cubicBezTo>
                  <a:pt x="141" y="331"/>
                  <a:pt x="148" y="324"/>
                  <a:pt x="155" y="317"/>
                </a:cubicBezTo>
                <a:cubicBezTo>
                  <a:pt x="162" y="317"/>
                  <a:pt x="168" y="311"/>
                  <a:pt x="168" y="311"/>
                </a:cubicBezTo>
                <a:cubicBezTo>
                  <a:pt x="175" y="304"/>
                  <a:pt x="189" y="304"/>
                  <a:pt x="195" y="304"/>
                </a:cubicBezTo>
                <a:cubicBezTo>
                  <a:pt x="209" y="304"/>
                  <a:pt x="222" y="311"/>
                  <a:pt x="236" y="317"/>
                </a:cubicBezTo>
                <a:cubicBezTo>
                  <a:pt x="236" y="317"/>
                  <a:pt x="243" y="317"/>
                  <a:pt x="249" y="324"/>
                </a:cubicBezTo>
                <a:cubicBezTo>
                  <a:pt x="256" y="277"/>
                  <a:pt x="249" y="257"/>
                  <a:pt x="236" y="250"/>
                </a:cubicBezTo>
                <a:cubicBezTo>
                  <a:pt x="222" y="243"/>
                  <a:pt x="216" y="236"/>
                  <a:pt x="195" y="236"/>
                </a:cubicBezTo>
                <a:cubicBezTo>
                  <a:pt x="189" y="236"/>
                  <a:pt x="182" y="236"/>
                  <a:pt x="168" y="236"/>
                </a:cubicBezTo>
                <a:cubicBezTo>
                  <a:pt x="168" y="236"/>
                  <a:pt x="162" y="236"/>
                  <a:pt x="155" y="236"/>
                </a:cubicBezTo>
                <a:cubicBezTo>
                  <a:pt x="148" y="236"/>
                  <a:pt x="141" y="236"/>
                  <a:pt x="141" y="229"/>
                </a:cubicBezTo>
                <a:cubicBezTo>
                  <a:pt x="121" y="223"/>
                  <a:pt x="108" y="202"/>
                  <a:pt x="114" y="148"/>
                </a:cubicBezTo>
                <a:cubicBezTo>
                  <a:pt x="135" y="148"/>
                  <a:pt x="135" y="148"/>
                  <a:pt x="135" y="148"/>
                </a:cubicBezTo>
                <a:cubicBezTo>
                  <a:pt x="135" y="155"/>
                  <a:pt x="135" y="162"/>
                  <a:pt x="141" y="169"/>
                </a:cubicBezTo>
                <a:cubicBezTo>
                  <a:pt x="141" y="169"/>
                  <a:pt x="148" y="175"/>
                  <a:pt x="155" y="169"/>
                </a:cubicBezTo>
                <a:cubicBezTo>
                  <a:pt x="162" y="155"/>
                  <a:pt x="168" y="142"/>
                  <a:pt x="168" y="128"/>
                </a:cubicBezTo>
                <a:cubicBezTo>
                  <a:pt x="182" y="88"/>
                  <a:pt x="189" y="40"/>
                  <a:pt x="168" y="20"/>
                </a:cubicBezTo>
                <a:cubicBezTo>
                  <a:pt x="168" y="13"/>
                  <a:pt x="162" y="13"/>
                  <a:pt x="155" y="7"/>
                </a:cubicBezTo>
                <a:cubicBezTo>
                  <a:pt x="155" y="7"/>
                  <a:pt x="148" y="0"/>
                  <a:pt x="141" y="0"/>
                </a:cubicBezTo>
                <a:cubicBezTo>
                  <a:pt x="135" y="0"/>
                  <a:pt x="135" y="0"/>
                  <a:pt x="135" y="0"/>
                </a:cubicBezTo>
                <a:cubicBezTo>
                  <a:pt x="141" y="61"/>
                  <a:pt x="135" y="101"/>
                  <a:pt x="108" y="128"/>
                </a:cubicBezTo>
                <a:cubicBezTo>
                  <a:pt x="101" y="128"/>
                  <a:pt x="94" y="121"/>
                  <a:pt x="94" y="121"/>
                </a:cubicBezTo>
                <a:cubicBezTo>
                  <a:pt x="81" y="121"/>
                  <a:pt x="74" y="121"/>
                  <a:pt x="67" y="128"/>
                </a:cubicBezTo>
                <a:cubicBezTo>
                  <a:pt x="54" y="128"/>
                  <a:pt x="33" y="128"/>
                  <a:pt x="27" y="135"/>
                </a:cubicBezTo>
                <a:cubicBezTo>
                  <a:pt x="6" y="142"/>
                  <a:pt x="0" y="155"/>
                  <a:pt x="0" y="175"/>
                </a:cubicBezTo>
                <a:cubicBezTo>
                  <a:pt x="27" y="182"/>
                  <a:pt x="13" y="202"/>
                  <a:pt x="0" y="223"/>
                </a:cubicBezTo>
                <a:cubicBezTo>
                  <a:pt x="6" y="229"/>
                  <a:pt x="13" y="229"/>
                  <a:pt x="27" y="229"/>
                </a:cubicBezTo>
                <a:cubicBezTo>
                  <a:pt x="40" y="229"/>
                  <a:pt x="54" y="223"/>
                  <a:pt x="67" y="209"/>
                </a:cubicBezTo>
                <a:cubicBezTo>
                  <a:pt x="81" y="202"/>
                  <a:pt x="87" y="196"/>
                  <a:pt x="94" y="202"/>
                </a:cubicBezTo>
                <a:cubicBezTo>
                  <a:pt x="94" y="209"/>
                  <a:pt x="94" y="216"/>
                  <a:pt x="94" y="223"/>
                </a:cubicBezTo>
                <a:cubicBezTo>
                  <a:pt x="101" y="257"/>
                  <a:pt x="101" y="284"/>
                  <a:pt x="94" y="304"/>
                </a:cubicBezTo>
                <a:cubicBezTo>
                  <a:pt x="87" y="324"/>
                  <a:pt x="74" y="344"/>
                  <a:pt x="67" y="36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282" name="Freeform 970"/>
          <p:cNvSpPr>
            <a:spLocks noChangeArrowheads="1"/>
          </p:cNvSpPr>
          <p:nvPr/>
        </p:nvSpPr>
        <p:spPr bwMode="auto">
          <a:xfrm>
            <a:off x="9161463" y="4531519"/>
            <a:ext cx="50007" cy="88900"/>
          </a:xfrm>
          <a:custGeom>
            <a:avLst/>
            <a:gdLst>
              <a:gd name="T0" fmla="*/ 20770 w 190"/>
              <a:gd name="T1" fmla="*/ 151659 h 339"/>
              <a:gd name="T2" fmla="*/ 20770 w 190"/>
              <a:gd name="T3" fmla="*/ 151659 h 339"/>
              <a:gd name="T4" fmla="*/ 24404 w 190"/>
              <a:gd name="T5" fmla="*/ 158434 h 339"/>
              <a:gd name="T6" fmla="*/ 38424 w 190"/>
              <a:gd name="T7" fmla="*/ 169379 h 339"/>
              <a:gd name="T8" fmla="*/ 48809 w 190"/>
              <a:gd name="T9" fmla="*/ 172506 h 339"/>
              <a:gd name="T10" fmla="*/ 66463 w 190"/>
              <a:gd name="T11" fmla="*/ 176154 h 339"/>
              <a:gd name="T12" fmla="*/ 84117 w 190"/>
              <a:gd name="T13" fmla="*/ 169379 h 339"/>
              <a:gd name="T14" fmla="*/ 84117 w 190"/>
              <a:gd name="T15" fmla="*/ 165731 h 339"/>
              <a:gd name="T16" fmla="*/ 84117 w 190"/>
              <a:gd name="T17" fmla="*/ 165731 h 339"/>
              <a:gd name="T18" fmla="*/ 84117 w 190"/>
              <a:gd name="T19" fmla="*/ 155307 h 339"/>
              <a:gd name="T20" fmla="*/ 98137 w 190"/>
              <a:gd name="T21" fmla="*/ 155307 h 339"/>
              <a:gd name="T22" fmla="*/ 84117 w 190"/>
              <a:gd name="T23" fmla="*/ 91725 h 339"/>
              <a:gd name="T24" fmla="*/ 66463 w 190"/>
              <a:gd name="T25" fmla="*/ 74005 h 339"/>
              <a:gd name="T26" fmla="*/ 66463 w 190"/>
              <a:gd name="T27" fmla="*/ 74005 h 339"/>
              <a:gd name="T28" fmla="*/ 62828 w 190"/>
              <a:gd name="T29" fmla="*/ 0 h 339"/>
              <a:gd name="T30" fmla="*/ 48809 w 190"/>
              <a:gd name="T31" fmla="*/ 3648 h 339"/>
              <a:gd name="T32" fmla="*/ 38424 w 190"/>
              <a:gd name="T33" fmla="*/ 7296 h 339"/>
              <a:gd name="T34" fmla="*/ 24404 w 190"/>
              <a:gd name="T35" fmla="*/ 14071 h 339"/>
              <a:gd name="T36" fmla="*/ 20770 w 190"/>
              <a:gd name="T37" fmla="*/ 21368 h 339"/>
              <a:gd name="T38" fmla="*/ 10385 w 190"/>
              <a:gd name="T39" fmla="*/ 77654 h 339"/>
              <a:gd name="T40" fmla="*/ 6750 w 190"/>
              <a:gd name="T41" fmla="*/ 77654 h 339"/>
              <a:gd name="T42" fmla="*/ 20770 w 190"/>
              <a:gd name="T43" fmla="*/ 151659 h 33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190" h="339">
                <a:moveTo>
                  <a:pt x="40" y="291"/>
                </a:moveTo>
                <a:lnTo>
                  <a:pt x="40" y="291"/>
                </a:lnTo>
                <a:cubicBezTo>
                  <a:pt x="40" y="291"/>
                  <a:pt x="47" y="298"/>
                  <a:pt x="47" y="304"/>
                </a:cubicBezTo>
                <a:cubicBezTo>
                  <a:pt x="61" y="311"/>
                  <a:pt x="67" y="318"/>
                  <a:pt x="74" y="325"/>
                </a:cubicBezTo>
                <a:cubicBezTo>
                  <a:pt x="81" y="325"/>
                  <a:pt x="88" y="331"/>
                  <a:pt x="94" y="331"/>
                </a:cubicBezTo>
                <a:cubicBezTo>
                  <a:pt x="108" y="338"/>
                  <a:pt x="115" y="338"/>
                  <a:pt x="128" y="338"/>
                </a:cubicBezTo>
                <a:cubicBezTo>
                  <a:pt x="142" y="338"/>
                  <a:pt x="148" y="331"/>
                  <a:pt x="162" y="325"/>
                </a:cubicBezTo>
                <a:cubicBezTo>
                  <a:pt x="162" y="318"/>
                  <a:pt x="162" y="318"/>
                  <a:pt x="162" y="318"/>
                </a:cubicBezTo>
                <a:cubicBezTo>
                  <a:pt x="142" y="318"/>
                  <a:pt x="142" y="304"/>
                  <a:pt x="162" y="298"/>
                </a:cubicBezTo>
                <a:cubicBezTo>
                  <a:pt x="169" y="298"/>
                  <a:pt x="175" y="298"/>
                  <a:pt x="189" y="298"/>
                </a:cubicBezTo>
                <a:cubicBezTo>
                  <a:pt x="189" y="244"/>
                  <a:pt x="182" y="203"/>
                  <a:pt x="162" y="176"/>
                </a:cubicBezTo>
                <a:cubicBezTo>
                  <a:pt x="155" y="163"/>
                  <a:pt x="142" y="156"/>
                  <a:pt x="128" y="142"/>
                </a:cubicBezTo>
                <a:cubicBezTo>
                  <a:pt x="121" y="102"/>
                  <a:pt x="115" y="54"/>
                  <a:pt x="121" y="0"/>
                </a:cubicBezTo>
                <a:cubicBezTo>
                  <a:pt x="115" y="0"/>
                  <a:pt x="101" y="0"/>
                  <a:pt x="94" y="7"/>
                </a:cubicBezTo>
                <a:cubicBezTo>
                  <a:pt x="88" y="7"/>
                  <a:pt x="81" y="7"/>
                  <a:pt x="74" y="14"/>
                </a:cubicBezTo>
                <a:cubicBezTo>
                  <a:pt x="67" y="14"/>
                  <a:pt x="54" y="21"/>
                  <a:pt x="47" y="27"/>
                </a:cubicBezTo>
                <a:cubicBezTo>
                  <a:pt x="47" y="34"/>
                  <a:pt x="40" y="34"/>
                  <a:pt x="40" y="41"/>
                </a:cubicBezTo>
                <a:cubicBezTo>
                  <a:pt x="7" y="68"/>
                  <a:pt x="0" y="115"/>
                  <a:pt x="20" y="149"/>
                </a:cubicBezTo>
                <a:lnTo>
                  <a:pt x="13" y="149"/>
                </a:lnTo>
                <a:cubicBezTo>
                  <a:pt x="0" y="203"/>
                  <a:pt x="13" y="250"/>
                  <a:pt x="40" y="29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283" name="Freeform 971"/>
          <p:cNvSpPr>
            <a:spLocks noChangeArrowheads="1"/>
          </p:cNvSpPr>
          <p:nvPr/>
        </p:nvSpPr>
        <p:spPr bwMode="auto">
          <a:xfrm>
            <a:off x="7339807" y="4794250"/>
            <a:ext cx="138113" cy="181769"/>
          </a:xfrm>
          <a:custGeom>
            <a:avLst/>
            <a:gdLst>
              <a:gd name="T0" fmla="*/ 271150 w 528"/>
              <a:gd name="T1" fmla="*/ 186206 h 697"/>
              <a:gd name="T2" fmla="*/ 271150 w 528"/>
              <a:gd name="T3" fmla="*/ 165401 h 697"/>
              <a:gd name="T4" fmla="*/ 225263 w 528"/>
              <a:gd name="T5" fmla="*/ 151357 h 697"/>
              <a:gd name="T6" fmla="*/ 183027 w 528"/>
              <a:gd name="T7" fmla="*/ 130032 h 697"/>
              <a:gd name="T8" fmla="*/ 179898 w 528"/>
              <a:gd name="T9" fmla="*/ 53053 h 697"/>
              <a:gd name="T10" fmla="*/ 154869 w 528"/>
              <a:gd name="T11" fmla="*/ 45771 h 697"/>
              <a:gd name="T12" fmla="*/ 126711 w 528"/>
              <a:gd name="T13" fmla="*/ 35369 h 697"/>
              <a:gd name="T14" fmla="*/ 88124 w 528"/>
              <a:gd name="T15" fmla="*/ 14043 h 697"/>
              <a:gd name="T16" fmla="*/ 63616 w 528"/>
              <a:gd name="T17" fmla="*/ 3641 h 697"/>
              <a:gd name="T18" fmla="*/ 42237 w 528"/>
              <a:gd name="T19" fmla="*/ 0 h 697"/>
              <a:gd name="T20" fmla="*/ 21379 w 528"/>
              <a:gd name="T21" fmla="*/ 0 h 697"/>
              <a:gd name="T22" fmla="*/ 0 w 528"/>
              <a:gd name="T23" fmla="*/ 0 h 697"/>
              <a:gd name="T24" fmla="*/ 3650 w 528"/>
              <a:gd name="T25" fmla="*/ 67096 h 697"/>
              <a:gd name="T26" fmla="*/ 31808 w 528"/>
              <a:gd name="T27" fmla="*/ 73858 h 697"/>
              <a:gd name="T28" fmla="*/ 59966 w 528"/>
              <a:gd name="T29" fmla="*/ 77499 h 697"/>
              <a:gd name="T30" fmla="*/ 84474 w 528"/>
              <a:gd name="T31" fmla="*/ 81140 h 697"/>
              <a:gd name="T32" fmla="*/ 116282 w 528"/>
              <a:gd name="T33" fmla="*/ 77499 h 697"/>
              <a:gd name="T34" fmla="*/ 130361 w 528"/>
              <a:gd name="T35" fmla="*/ 77499 h 697"/>
              <a:gd name="T36" fmla="*/ 126711 w 528"/>
              <a:gd name="T37" fmla="*/ 154478 h 697"/>
              <a:gd name="T38" fmla="*/ 154869 w 528"/>
              <a:gd name="T39" fmla="*/ 193488 h 697"/>
              <a:gd name="T40" fmla="*/ 179898 w 528"/>
              <a:gd name="T41" fmla="*/ 217934 h 697"/>
              <a:gd name="T42" fmla="*/ 179898 w 528"/>
              <a:gd name="T43" fmla="*/ 217934 h 697"/>
              <a:gd name="T44" fmla="*/ 154869 w 528"/>
              <a:gd name="T45" fmla="*/ 224695 h 697"/>
              <a:gd name="T46" fmla="*/ 144440 w 528"/>
              <a:gd name="T47" fmla="*/ 284510 h 697"/>
              <a:gd name="T48" fmla="*/ 154869 w 528"/>
              <a:gd name="T49" fmla="*/ 291792 h 697"/>
              <a:gd name="T50" fmla="*/ 179898 w 528"/>
              <a:gd name="T51" fmla="*/ 337043 h 697"/>
              <a:gd name="T52" fmla="*/ 214835 w 528"/>
              <a:gd name="T53" fmla="*/ 347965 h 697"/>
              <a:gd name="T54" fmla="*/ 236214 w 528"/>
              <a:gd name="T55" fmla="*/ 333922 h 697"/>
              <a:gd name="T56" fmla="*/ 214835 w 528"/>
              <a:gd name="T57" fmla="*/ 312597 h 697"/>
              <a:gd name="T58" fmla="*/ 214835 w 528"/>
              <a:gd name="T59" fmla="*/ 246020 h 697"/>
              <a:gd name="T60" fmla="*/ 260722 w 528"/>
              <a:gd name="T61" fmla="*/ 246020 h 697"/>
              <a:gd name="T62" fmla="*/ 271150 w 528"/>
              <a:gd name="T63" fmla="*/ 186206 h 697"/>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528" h="697">
                <a:moveTo>
                  <a:pt x="520" y="358"/>
                </a:moveTo>
                <a:lnTo>
                  <a:pt x="520" y="358"/>
                </a:lnTo>
                <a:cubicBezTo>
                  <a:pt x="520" y="351"/>
                  <a:pt x="527" y="338"/>
                  <a:pt x="527" y="324"/>
                </a:cubicBezTo>
                <a:lnTo>
                  <a:pt x="520" y="318"/>
                </a:lnTo>
                <a:cubicBezTo>
                  <a:pt x="513" y="318"/>
                  <a:pt x="513" y="311"/>
                  <a:pt x="507" y="311"/>
                </a:cubicBezTo>
                <a:cubicBezTo>
                  <a:pt x="486" y="304"/>
                  <a:pt x="459" y="297"/>
                  <a:pt x="432" y="291"/>
                </a:cubicBezTo>
                <a:cubicBezTo>
                  <a:pt x="426" y="291"/>
                  <a:pt x="419" y="284"/>
                  <a:pt x="412" y="284"/>
                </a:cubicBezTo>
                <a:cubicBezTo>
                  <a:pt x="385" y="277"/>
                  <a:pt x="365" y="270"/>
                  <a:pt x="351" y="250"/>
                </a:cubicBezTo>
                <a:cubicBezTo>
                  <a:pt x="351" y="156"/>
                  <a:pt x="378" y="176"/>
                  <a:pt x="351" y="102"/>
                </a:cubicBezTo>
                <a:cubicBezTo>
                  <a:pt x="345" y="102"/>
                  <a:pt x="345" y="102"/>
                  <a:pt x="345" y="102"/>
                </a:cubicBezTo>
                <a:cubicBezTo>
                  <a:pt x="331" y="102"/>
                  <a:pt x="324" y="95"/>
                  <a:pt x="311" y="95"/>
                </a:cubicBezTo>
                <a:cubicBezTo>
                  <a:pt x="304" y="95"/>
                  <a:pt x="304" y="88"/>
                  <a:pt x="297" y="88"/>
                </a:cubicBezTo>
                <a:cubicBezTo>
                  <a:pt x="297" y="88"/>
                  <a:pt x="291" y="88"/>
                  <a:pt x="284" y="81"/>
                </a:cubicBezTo>
                <a:cubicBezTo>
                  <a:pt x="270" y="81"/>
                  <a:pt x="257" y="75"/>
                  <a:pt x="243" y="68"/>
                </a:cubicBezTo>
                <a:cubicBezTo>
                  <a:pt x="237" y="61"/>
                  <a:pt x="230" y="54"/>
                  <a:pt x="223" y="54"/>
                </a:cubicBezTo>
                <a:cubicBezTo>
                  <a:pt x="203" y="48"/>
                  <a:pt x="189" y="34"/>
                  <a:pt x="169" y="27"/>
                </a:cubicBezTo>
                <a:cubicBezTo>
                  <a:pt x="169" y="27"/>
                  <a:pt x="162" y="27"/>
                  <a:pt x="162" y="21"/>
                </a:cubicBezTo>
                <a:cubicBezTo>
                  <a:pt x="149" y="21"/>
                  <a:pt x="135" y="14"/>
                  <a:pt x="122" y="7"/>
                </a:cubicBezTo>
                <a:lnTo>
                  <a:pt x="115" y="7"/>
                </a:lnTo>
                <a:cubicBezTo>
                  <a:pt x="101" y="7"/>
                  <a:pt x="95" y="0"/>
                  <a:pt x="81" y="0"/>
                </a:cubicBezTo>
                <a:cubicBezTo>
                  <a:pt x="74" y="0"/>
                  <a:pt x="68" y="0"/>
                  <a:pt x="61" y="0"/>
                </a:cubicBezTo>
                <a:cubicBezTo>
                  <a:pt x="54" y="0"/>
                  <a:pt x="47" y="0"/>
                  <a:pt x="41" y="0"/>
                </a:cubicBezTo>
                <a:cubicBezTo>
                  <a:pt x="34" y="0"/>
                  <a:pt x="20" y="0"/>
                  <a:pt x="7" y="0"/>
                </a:cubicBezTo>
                <a:lnTo>
                  <a:pt x="0" y="0"/>
                </a:lnTo>
                <a:cubicBezTo>
                  <a:pt x="0" y="129"/>
                  <a:pt x="0" y="129"/>
                  <a:pt x="0" y="129"/>
                </a:cubicBezTo>
                <a:lnTo>
                  <a:pt x="7" y="129"/>
                </a:lnTo>
                <a:cubicBezTo>
                  <a:pt x="20" y="135"/>
                  <a:pt x="34" y="135"/>
                  <a:pt x="41" y="142"/>
                </a:cubicBezTo>
                <a:cubicBezTo>
                  <a:pt x="47" y="142"/>
                  <a:pt x="54" y="142"/>
                  <a:pt x="61" y="142"/>
                </a:cubicBezTo>
                <a:cubicBezTo>
                  <a:pt x="68" y="142"/>
                  <a:pt x="74" y="149"/>
                  <a:pt x="81" y="149"/>
                </a:cubicBezTo>
                <a:cubicBezTo>
                  <a:pt x="95" y="149"/>
                  <a:pt x="101" y="149"/>
                  <a:pt x="115" y="149"/>
                </a:cubicBezTo>
                <a:lnTo>
                  <a:pt x="122" y="149"/>
                </a:lnTo>
                <a:cubicBezTo>
                  <a:pt x="135" y="149"/>
                  <a:pt x="149" y="149"/>
                  <a:pt x="162" y="156"/>
                </a:cubicBezTo>
                <a:cubicBezTo>
                  <a:pt x="169" y="156"/>
                  <a:pt x="169" y="156"/>
                  <a:pt x="169" y="156"/>
                </a:cubicBezTo>
                <a:cubicBezTo>
                  <a:pt x="189" y="156"/>
                  <a:pt x="203" y="156"/>
                  <a:pt x="223" y="149"/>
                </a:cubicBezTo>
                <a:cubicBezTo>
                  <a:pt x="230" y="149"/>
                  <a:pt x="237" y="149"/>
                  <a:pt x="243" y="149"/>
                </a:cubicBezTo>
                <a:cubicBezTo>
                  <a:pt x="250" y="149"/>
                  <a:pt x="250" y="149"/>
                  <a:pt x="250" y="149"/>
                </a:cubicBezTo>
                <a:cubicBezTo>
                  <a:pt x="250" y="156"/>
                  <a:pt x="250" y="156"/>
                  <a:pt x="243" y="156"/>
                </a:cubicBezTo>
                <a:cubicBezTo>
                  <a:pt x="223" y="203"/>
                  <a:pt x="230" y="250"/>
                  <a:pt x="243" y="297"/>
                </a:cubicBezTo>
                <a:cubicBezTo>
                  <a:pt x="257" y="318"/>
                  <a:pt x="270" y="338"/>
                  <a:pt x="284" y="358"/>
                </a:cubicBezTo>
                <a:cubicBezTo>
                  <a:pt x="291" y="365"/>
                  <a:pt x="297" y="372"/>
                  <a:pt x="297" y="372"/>
                </a:cubicBezTo>
                <a:cubicBezTo>
                  <a:pt x="304" y="378"/>
                  <a:pt x="304" y="385"/>
                  <a:pt x="311" y="385"/>
                </a:cubicBezTo>
                <a:cubicBezTo>
                  <a:pt x="324" y="399"/>
                  <a:pt x="331" y="405"/>
                  <a:pt x="345" y="419"/>
                </a:cubicBezTo>
                <a:cubicBezTo>
                  <a:pt x="351" y="419"/>
                  <a:pt x="351" y="419"/>
                  <a:pt x="351" y="419"/>
                </a:cubicBezTo>
                <a:lnTo>
                  <a:pt x="345" y="419"/>
                </a:lnTo>
                <a:cubicBezTo>
                  <a:pt x="331" y="419"/>
                  <a:pt x="318" y="419"/>
                  <a:pt x="311" y="426"/>
                </a:cubicBezTo>
                <a:cubicBezTo>
                  <a:pt x="304" y="426"/>
                  <a:pt x="304" y="426"/>
                  <a:pt x="297" y="432"/>
                </a:cubicBezTo>
                <a:cubicBezTo>
                  <a:pt x="291" y="432"/>
                  <a:pt x="291" y="439"/>
                  <a:pt x="284" y="439"/>
                </a:cubicBezTo>
                <a:cubicBezTo>
                  <a:pt x="270" y="466"/>
                  <a:pt x="270" y="507"/>
                  <a:pt x="277" y="547"/>
                </a:cubicBezTo>
                <a:cubicBezTo>
                  <a:pt x="277" y="547"/>
                  <a:pt x="284" y="547"/>
                  <a:pt x="284" y="554"/>
                </a:cubicBezTo>
                <a:cubicBezTo>
                  <a:pt x="291" y="554"/>
                  <a:pt x="297" y="554"/>
                  <a:pt x="297" y="561"/>
                </a:cubicBezTo>
                <a:cubicBezTo>
                  <a:pt x="304" y="567"/>
                  <a:pt x="304" y="567"/>
                  <a:pt x="311" y="574"/>
                </a:cubicBezTo>
                <a:cubicBezTo>
                  <a:pt x="324" y="594"/>
                  <a:pt x="338" y="621"/>
                  <a:pt x="345" y="648"/>
                </a:cubicBezTo>
                <a:cubicBezTo>
                  <a:pt x="351" y="662"/>
                  <a:pt x="365" y="682"/>
                  <a:pt x="372" y="696"/>
                </a:cubicBezTo>
                <a:cubicBezTo>
                  <a:pt x="372" y="669"/>
                  <a:pt x="392" y="669"/>
                  <a:pt x="412" y="669"/>
                </a:cubicBezTo>
                <a:cubicBezTo>
                  <a:pt x="419" y="662"/>
                  <a:pt x="426" y="662"/>
                  <a:pt x="432" y="662"/>
                </a:cubicBezTo>
                <a:cubicBezTo>
                  <a:pt x="439" y="655"/>
                  <a:pt x="446" y="655"/>
                  <a:pt x="453" y="642"/>
                </a:cubicBezTo>
                <a:cubicBezTo>
                  <a:pt x="446" y="642"/>
                  <a:pt x="439" y="635"/>
                  <a:pt x="432" y="628"/>
                </a:cubicBezTo>
                <a:cubicBezTo>
                  <a:pt x="426" y="621"/>
                  <a:pt x="419" y="615"/>
                  <a:pt x="412" y="601"/>
                </a:cubicBezTo>
                <a:cubicBezTo>
                  <a:pt x="392" y="567"/>
                  <a:pt x="385" y="513"/>
                  <a:pt x="372" y="473"/>
                </a:cubicBezTo>
                <a:cubicBezTo>
                  <a:pt x="412" y="473"/>
                  <a:pt x="412" y="473"/>
                  <a:pt x="412" y="473"/>
                </a:cubicBezTo>
                <a:cubicBezTo>
                  <a:pt x="432" y="473"/>
                  <a:pt x="432" y="473"/>
                  <a:pt x="432" y="473"/>
                </a:cubicBezTo>
                <a:cubicBezTo>
                  <a:pt x="500" y="473"/>
                  <a:pt x="500" y="473"/>
                  <a:pt x="500" y="473"/>
                </a:cubicBezTo>
                <a:cubicBezTo>
                  <a:pt x="493" y="432"/>
                  <a:pt x="500" y="412"/>
                  <a:pt x="507" y="392"/>
                </a:cubicBezTo>
                <a:cubicBezTo>
                  <a:pt x="513" y="378"/>
                  <a:pt x="513" y="372"/>
                  <a:pt x="520" y="35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284" name="Freeform 972"/>
          <p:cNvSpPr>
            <a:spLocks noChangeArrowheads="1"/>
          </p:cNvSpPr>
          <p:nvPr/>
        </p:nvSpPr>
        <p:spPr bwMode="auto">
          <a:xfrm>
            <a:off x="7739063" y="4668044"/>
            <a:ext cx="86519" cy="72231"/>
          </a:xfrm>
          <a:custGeom>
            <a:avLst/>
            <a:gdLst>
              <a:gd name="T0" fmla="*/ 139940 w 332"/>
              <a:gd name="T1" fmla="*/ 35358 h 278"/>
              <a:gd name="T2" fmla="*/ 139940 w 332"/>
              <a:gd name="T3" fmla="*/ 35358 h 278"/>
              <a:gd name="T4" fmla="*/ 108324 w 332"/>
              <a:gd name="T5" fmla="*/ 3640 h 278"/>
              <a:gd name="T6" fmla="*/ 105214 w 332"/>
              <a:gd name="T7" fmla="*/ 0 h 278"/>
              <a:gd name="T8" fmla="*/ 105214 w 332"/>
              <a:gd name="T9" fmla="*/ 7280 h 278"/>
              <a:gd name="T10" fmla="*/ 101586 w 332"/>
              <a:gd name="T11" fmla="*/ 3640 h 278"/>
              <a:gd name="T12" fmla="*/ 87592 w 332"/>
              <a:gd name="T13" fmla="*/ 14039 h 278"/>
              <a:gd name="T14" fmla="*/ 76708 w 332"/>
              <a:gd name="T15" fmla="*/ 14039 h 278"/>
              <a:gd name="T16" fmla="*/ 48720 w 332"/>
              <a:gd name="T17" fmla="*/ 17679 h 278"/>
              <a:gd name="T18" fmla="*/ 34726 w 332"/>
              <a:gd name="T19" fmla="*/ 17679 h 278"/>
              <a:gd name="T20" fmla="*/ 31616 w 332"/>
              <a:gd name="T21" fmla="*/ 17679 h 278"/>
              <a:gd name="T22" fmla="*/ 24360 w 332"/>
              <a:gd name="T23" fmla="*/ 17679 h 278"/>
              <a:gd name="T24" fmla="*/ 0 w 332"/>
              <a:gd name="T25" fmla="*/ 17679 h 278"/>
              <a:gd name="T26" fmla="*/ 0 w 332"/>
              <a:gd name="T27" fmla="*/ 17679 h 278"/>
              <a:gd name="T28" fmla="*/ 0 w 332"/>
              <a:gd name="T29" fmla="*/ 80596 h 278"/>
              <a:gd name="T30" fmla="*/ 0 w 332"/>
              <a:gd name="T31" fmla="*/ 80596 h 278"/>
              <a:gd name="T32" fmla="*/ 24360 w 332"/>
              <a:gd name="T33" fmla="*/ 87876 h 278"/>
              <a:gd name="T34" fmla="*/ 31616 w 332"/>
              <a:gd name="T35" fmla="*/ 91516 h 278"/>
              <a:gd name="T36" fmla="*/ 34726 w 332"/>
              <a:gd name="T37" fmla="*/ 91516 h 278"/>
              <a:gd name="T38" fmla="*/ 48720 w 332"/>
              <a:gd name="T39" fmla="*/ 98275 h 278"/>
              <a:gd name="T40" fmla="*/ 76708 w 332"/>
              <a:gd name="T41" fmla="*/ 112315 h 278"/>
              <a:gd name="T42" fmla="*/ 87592 w 332"/>
              <a:gd name="T43" fmla="*/ 119594 h 278"/>
              <a:gd name="T44" fmla="*/ 108324 w 332"/>
              <a:gd name="T45" fmla="*/ 129994 h 278"/>
              <a:gd name="T46" fmla="*/ 115580 w 332"/>
              <a:gd name="T47" fmla="*/ 133634 h 278"/>
              <a:gd name="T48" fmla="*/ 115580 w 332"/>
              <a:gd name="T49" fmla="*/ 91516 h 278"/>
              <a:gd name="T50" fmla="*/ 139940 w 332"/>
              <a:gd name="T51" fmla="*/ 126354 h 278"/>
              <a:gd name="T52" fmla="*/ 164300 w 332"/>
              <a:gd name="T53" fmla="*/ 140393 h 278"/>
              <a:gd name="T54" fmla="*/ 171556 w 332"/>
              <a:gd name="T55" fmla="*/ 144033 h 278"/>
              <a:gd name="T56" fmla="*/ 164300 w 332"/>
              <a:gd name="T57" fmla="*/ 84236 h 278"/>
              <a:gd name="T58" fmla="*/ 139940 w 332"/>
              <a:gd name="T59" fmla="*/ 35358 h 278"/>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332" h="278">
                <a:moveTo>
                  <a:pt x="270" y="68"/>
                </a:moveTo>
                <a:lnTo>
                  <a:pt x="270" y="68"/>
                </a:lnTo>
                <a:cubicBezTo>
                  <a:pt x="250" y="47"/>
                  <a:pt x="230" y="27"/>
                  <a:pt x="209" y="7"/>
                </a:cubicBezTo>
                <a:cubicBezTo>
                  <a:pt x="209" y="7"/>
                  <a:pt x="203" y="7"/>
                  <a:pt x="203" y="0"/>
                </a:cubicBezTo>
                <a:cubicBezTo>
                  <a:pt x="203" y="7"/>
                  <a:pt x="203" y="7"/>
                  <a:pt x="203" y="14"/>
                </a:cubicBezTo>
                <a:lnTo>
                  <a:pt x="196" y="7"/>
                </a:lnTo>
                <a:cubicBezTo>
                  <a:pt x="196" y="14"/>
                  <a:pt x="182" y="20"/>
                  <a:pt x="169" y="27"/>
                </a:cubicBezTo>
                <a:cubicBezTo>
                  <a:pt x="162" y="27"/>
                  <a:pt x="155" y="27"/>
                  <a:pt x="148" y="27"/>
                </a:cubicBezTo>
                <a:cubicBezTo>
                  <a:pt x="135" y="27"/>
                  <a:pt x="115" y="34"/>
                  <a:pt x="94" y="34"/>
                </a:cubicBezTo>
                <a:cubicBezTo>
                  <a:pt x="88" y="34"/>
                  <a:pt x="74" y="34"/>
                  <a:pt x="67" y="34"/>
                </a:cubicBezTo>
                <a:cubicBezTo>
                  <a:pt x="61" y="34"/>
                  <a:pt x="61" y="34"/>
                  <a:pt x="61" y="34"/>
                </a:cubicBezTo>
                <a:cubicBezTo>
                  <a:pt x="47" y="34"/>
                  <a:pt x="47" y="34"/>
                  <a:pt x="47" y="34"/>
                </a:cubicBezTo>
                <a:cubicBezTo>
                  <a:pt x="34" y="34"/>
                  <a:pt x="20" y="34"/>
                  <a:pt x="0" y="34"/>
                </a:cubicBezTo>
                <a:cubicBezTo>
                  <a:pt x="0" y="155"/>
                  <a:pt x="0" y="155"/>
                  <a:pt x="0" y="155"/>
                </a:cubicBezTo>
                <a:cubicBezTo>
                  <a:pt x="20" y="162"/>
                  <a:pt x="34" y="162"/>
                  <a:pt x="47" y="169"/>
                </a:cubicBezTo>
                <a:cubicBezTo>
                  <a:pt x="54" y="169"/>
                  <a:pt x="61" y="169"/>
                  <a:pt x="61" y="176"/>
                </a:cubicBezTo>
                <a:cubicBezTo>
                  <a:pt x="67" y="176"/>
                  <a:pt x="67" y="176"/>
                  <a:pt x="67" y="176"/>
                </a:cubicBezTo>
                <a:cubicBezTo>
                  <a:pt x="81" y="182"/>
                  <a:pt x="88" y="182"/>
                  <a:pt x="94" y="189"/>
                </a:cubicBezTo>
                <a:cubicBezTo>
                  <a:pt x="115" y="196"/>
                  <a:pt x="128" y="203"/>
                  <a:pt x="148" y="216"/>
                </a:cubicBezTo>
                <a:cubicBezTo>
                  <a:pt x="155" y="223"/>
                  <a:pt x="162" y="223"/>
                  <a:pt x="169" y="230"/>
                </a:cubicBezTo>
                <a:cubicBezTo>
                  <a:pt x="176" y="236"/>
                  <a:pt x="196" y="243"/>
                  <a:pt x="209" y="250"/>
                </a:cubicBezTo>
                <a:cubicBezTo>
                  <a:pt x="216" y="250"/>
                  <a:pt x="216" y="257"/>
                  <a:pt x="223" y="257"/>
                </a:cubicBezTo>
                <a:cubicBezTo>
                  <a:pt x="216" y="236"/>
                  <a:pt x="223" y="209"/>
                  <a:pt x="223" y="176"/>
                </a:cubicBezTo>
                <a:cubicBezTo>
                  <a:pt x="236" y="203"/>
                  <a:pt x="250" y="230"/>
                  <a:pt x="270" y="243"/>
                </a:cubicBezTo>
                <a:cubicBezTo>
                  <a:pt x="284" y="257"/>
                  <a:pt x="297" y="270"/>
                  <a:pt x="317" y="270"/>
                </a:cubicBezTo>
                <a:cubicBezTo>
                  <a:pt x="317" y="277"/>
                  <a:pt x="324" y="277"/>
                  <a:pt x="331" y="277"/>
                </a:cubicBezTo>
                <a:cubicBezTo>
                  <a:pt x="331" y="230"/>
                  <a:pt x="324" y="196"/>
                  <a:pt x="317" y="162"/>
                </a:cubicBezTo>
                <a:cubicBezTo>
                  <a:pt x="304" y="128"/>
                  <a:pt x="290" y="95"/>
                  <a:pt x="270" y="6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285" name="Freeform 973"/>
          <p:cNvSpPr>
            <a:spLocks noChangeArrowheads="1"/>
          </p:cNvSpPr>
          <p:nvPr/>
        </p:nvSpPr>
        <p:spPr bwMode="auto">
          <a:xfrm>
            <a:off x="7653338" y="4622007"/>
            <a:ext cx="72232" cy="33338"/>
          </a:xfrm>
          <a:custGeom>
            <a:avLst/>
            <a:gdLst>
              <a:gd name="T0" fmla="*/ 10399 w 278"/>
              <a:gd name="T1" fmla="*/ 13927 h 129"/>
              <a:gd name="T2" fmla="*/ 10399 w 278"/>
              <a:gd name="T3" fmla="*/ 13927 h 129"/>
              <a:gd name="T4" fmla="*/ 0 w 278"/>
              <a:gd name="T5" fmla="*/ 55709 h 129"/>
              <a:gd name="T6" fmla="*/ 10399 w 278"/>
              <a:gd name="T7" fmla="*/ 55709 h 129"/>
              <a:gd name="T8" fmla="*/ 35356 w 278"/>
              <a:gd name="T9" fmla="*/ 55709 h 129"/>
              <a:gd name="T10" fmla="*/ 56153 w 278"/>
              <a:gd name="T11" fmla="*/ 58804 h 129"/>
              <a:gd name="T12" fmla="*/ 70192 w 278"/>
              <a:gd name="T13" fmla="*/ 58804 h 129"/>
              <a:gd name="T14" fmla="*/ 94629 w 278"/>
              <a:gd name="T15" fmla="*/ 62414 h 129"/>
              <a:gd name="T16" fmla="*/ 101908 w 278"/>
              <a:gd name="T17" fmla="*/ 66025 h 129"/>
              <a:gd name="T18" fmla="*/ 108667 w 278"/>
              <a:gd name="T19" fmla="*/ 62414 h 129"/>
              <a:gd name="T20" fmla="*/ 122706 w 278"/>
              <a:gd name="T21" fmla="*/ 58804 h 129"/>
              <a:gd name="T22" fmla="*/ 144023 w 278"/>
              <a:gd name="T23" fmla="*/ 34560 h 129"/>
              <a:gd name="T24" fmla="*/ 144023 w 278"/>
              <a:gd name="T25" fmla="*/ 30949 h 129"/>
              <a:gd name="T26" fmla="*/ 144023 w 278"/>
              <a:gd name="T27" fmla="*/ 30949 h 129"/>
              <a:gd name="T28" fmla="*/ 122706 w 278"/>
              <a:gd name="T29" fmla="*/ 20633 h 129"/>
              <a:gd name="T30" fmla="*/ 108667 w 278"/>
              <a:gd name="T31" fmla="*/ 13927 h 129"/>
              <a:gd name="T32" fmla="*/ 101908 w 278"/>
              <a:gd name="T33" fmla="*/ 10316 h 129"/>
              <a:gd name="T34" fmla="*/ 94629 w 278"/>
              <a:gd name="T35" fmla="*/ 6706 h 129"/>
              <a:gd name="T36" fmla="*/ 70192 w 278"/>
              <a:gd name="T37" fmla="*/ 0 h 129"/>
              <a:gd name="T38" fmla="*/ 56153 w 278"/>
              <a:gd name="T39" fmla="*/ 0 h 129"/>
              <a:gd name="T40" fmla="*/ 35356 w 278"/>
              <a:gd name="T41" fmla="*/ 0 h 129"/>
              <a:gd name="T42" fmla="*/ 10399 w 278"/>
              <a:gd name="T43" fmla="*/ 13927 h 12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78" h="129">
                <a:moveTo>
                  <a:pt x="20" y="27"/>
                </a:moveTo>
                <a:lnTo>
                  <a:pt x="20" y="27"/>
                </a:lnTo>
                <a:cubicBezTo>
                  <a:pt x="7" y="47"/>
                  <a:pt x="0" y="74"/>
                  <a:pt x="0" y="108"/>
                </a:cubicBezTo>
                <a:cubicBezTo>
                  <a:pt x="7" y="108"/>
                  <a:pt x="14" y="108"/>
                  <a:pt x="20" y="108"/>
                </a:cubicBezTo>
                <a:cubicBezTo>
                  <a:pt x="34" y="108"/>
                  <a:pt x="54" y="108"/>
                  <a:pt x="68" y="108"/>
                </a:cubicBezTo>
                <a:cubicBezTo>
                  <a:pt x="81" y="108"/>
                  <a:pt x="95" y="108"/>
                  <a:pt x="108" y="114"/>
                </a:cubicBezTo>
                <a:cubicBezTo>
                  <a:pt x="115" y="114"/>
                  <a:pt x="122" y="114"/>
                  <a:pt x="135" y="114"/>
                </a:cubicBezTo>
                <a:cubicBezTo>
                  <a:pt x="149" y="121"/>
                  <a:pt x="162" y="121"/>
                  <a:pt x="182" y="121"/>
                </a:cubicBezTo>
                <a:cubicBezTo>
                  <a:pt x="189" y="121"/>
                  <a:pt x="189" y="121"/>
                  <a:pt x="196" y="128"/>
                </a:cubicBezTo>
                <a:cubicBezTo>
                  <a:pt x="203" y="128"/>
                  <a:pt x="209" y="128"/>
                  <a:pt x="209" y="121"/>
                </a:cubicBezTo>
                <a:cubicBezTo>
                  <a:pt x="223" y="121"/>
                  <a:pt x="230" y="121"/>
                  <a:pt x="236" y="114"/>
                </a:cubicBezTo>
                <a:cubicBezTo>
                  <a:pt x="257" y="108"/>
                  <a:pt x="270" y="94"/>
                  <a:pt x="277" y="67"/>
                </a:cubicBezTo>
                <a:lnTo>
                  <a:pt x="277" y="60"/>
                </a:lnTo>
                <a:cubicBezTo>
                  <a:pt x="263" y="54"/>
                  <a:pt x="257" y="47"/>
                  <a:pt x="236" y="40"/>
                </a:cubicBezTo>
                <a:cubicBezTo>
                  <a:pt x="230" y="33"/>
                  <a:pt x="223" y="27"/>
                  <a:pt x="209" y="27"/>
                </a:cubicBezTo>
                <a:cubicBezTo>
                  <a:pt x="209" y="20"/>
                  <a:pt x="203" y="20"/>
                  <a:pt x="196" y="20"/>
                </a:cubicBezTo>
                <a:cubicBezTo>
                  <a:pt x="189" y="13"/>
                  <a:pt x="189" y="13"/>
                  <a:pt x="182" y="13"/>
                </a:cubicBezTo>
                <a:cubicBezTo>
                  <a:pt x="162" y="6"/>
                  <a:pt x="149" y="6"/>
                  <a:pt x="135" y="0"/>
                </a:cubicBezTo>
                <a:cubicBezTo>
                  <a:pt x="122" y="0"/>
                  <a:pt x="115" y="0"/>
                  <a:pt x="108" y="0"/>
                </a:cubicBezTo>
                <a:cubicBezTo>
                  <a:pt x="95" y="0"/>
                  <a:pt x="81" y="0"/>
                  <a:pt x="68" y="0"/>
                </a:cubicBezTo>
                <a:cubicBezTo>
                  <a:pt x="47" y="6"/>
                  <a:pt x="34" y="13"/>
                  <a:pt x="20" y="2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287" name="Freeform 975"/>
          <p:cNvSpPr>
            <a:spLocks noChangeArrowheads="1"/>
          </p:cNvSpPr>
          <p:nvPr/>
        </p:nvSpPr>
        <p:spPr bwMode="auto">
          <a:xfrm>
            <a:off x="7399338" y="5545138"/>
            <a:ext cx="26988" cy="26194"/>
          </a:xfrm>
          <a:custGeom>
            <a:avLst/>
            <a:gdLst>
              <a:gd name="T0" fmla="*/ 27937 w 102"/>
              <a:gd name="T1" fmla="*/ 0 h 102"/>
              <a:gd name="T2" fmla="*/ 27937 w 102"/>
              <a:gd name="T3" fmla="*/ 0 h 102"/>
              <a:gd name="T4" fmla="*/ 6726 w 102"/>
              <a:gd name="T5" fmla="*/ 0 h 102"/>
              <a:gd name="T6" fmla="*/ 3621 w 102"/>
              <a:gd name="T7" fmla="*/ 0 h 102"/>
              <a:gd name="T8" fmla="*/ 6726 w 102"/>
              <a:gd name="T9" fmla="*/ 41909 h 102"/>
              <a:gd name="T10" fmla="*/ 27937 w 102"/>
              <a:gd name="T11" fmla="*/ 52257 h 102"/>
              <a:gd name="T12" fmla="*/ 34663 w 102"/>
              <a:gd name="T13" fmla="*/ 52257 h 102"/>
              <a:gd name="T14" fmla="*/ 41906 w 102"/>
              <a:gd name="T15" fmla="*/ 52257 h 102"/>
              <a:gd name="T16" fmla="*/ 52253 w 102"/>
              <a:gd name="T17" fmla="*/ 52257 h 102"/>
              <a:gd name="T18" fmla="*/ 52253 w 102"/>
              <a:gd name="T19" fmla="*/ 0 h 102"/>
              <a:gd name="T20" fmla="*/ 41906 w 102"/>
              <a:gd name="T21" fmla="*/ 0 h 102"/>
              <a:gd name="T22" fmla="*/ 34663 w 102"/>
              <a:gd name="T23" fmla="*/ 0 h 102"/>
              <a:gd name="T24" fmla="*/ 27937 w 102"/>
              <a:gd name="T25" fmla="*/ 0 h 10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02" h="102">
                <a:moveTo>
                  <a:pt x="54" y="0"/>
                </a:moveTo>
                <a:lnTo>
                  <a:pt x="54" y="0"/>
                </a:lnTo>
                <a:cubicBezTo>
                  <a:pt x="13" y="0"/>
                  <a:pt x="13" y="0"/>
                  <a:pt x="13" y="0"/>
                </a:cubicBezTo>
                <a:cubicBezTo>
                  <a:pt x="7" y="0"/>
                  <a:pt x="7" y="0"/>
                  <a:pt x="7" y="0"/>
                </a:cubicBezTo>
                <a:cubicBezTo>
                  <a:pt x="0" y="33"/>
                  <a:pt x="0" y="60"/>
                  <a:pt x="13" y="81"/>
                </a:cubicBezTo>
                <a:cubicBezTo>
                  <a:pt x="27" y="87"/>
                  <a:pt x="40" y="94"/>
                  <a:pt x="54" y="101"/>
                </a:cubicBezTo>
                <a:cubicBezTo>
                  <a:pt x="61" y="101"/>
                  <a:pt x="67" y="101"/>
                  <a:pt x="67" y="101"/>
                </a:cubicBezTo>
                <a:cubicBezTo>
                  <a:pt x="74" y="101"/>
                  <a:pt x="74" y="101"/>
                  <a:pt x="81" y="101"/>
                </a:cubicBezTo>
                <a:cubicBezTo>
                  <a:pt x="88" y="101"/>
                  <a:pt x="94" y="101"/>
                  <a:pt x="101" y="101"/>
                </a:cubicBezTo>
                <a:cubicBezTo>
                  <a:pt x="101" y="0"/>
                  <a:pt x="101" y="0"/>
                  <a:pt x="101" y="0"/>
                </a:cubicBezTo>
                <a:cubicBezTo>
                  <a:pt x="81" y="0"/>
                  <a:pt x="81" y="0"/>
                  <a:pt x="81" y="0"/>
                </a:cubicBezTo>
                <a:cubicBezTo>
                  <a:pt x="67" y="0"/>
                  <a:pt x="67" y="0"/>
                  <a:pt x="67" y="0"/>
                </a:cubicBezTo>
                <a:lnTo>
                  <a:pt x="54" y="0"/>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288" name="Freeform 976"/>
          <p:cNvSpPr>
            <a:spLocks noChangeArrowheads="1"/>
          </p:cNvSpPr>
          <p:nvPr/>
        </p:nvSpPr>
        <p:spPr bwMode="auto">
          <a:xfrm>
            <a:off x="7450932" y="4370388"/>
            <a:ext cx="42863" cy="26194"/>
          </a:xfrm>
          <a:custGeom>
            <a:avLst/>
            <a:gdLst>
              <a:gd name="T0" fmla="*/ 59372 w 163"/>
              <a:gd name="T1" fmla="*/ 0 h 102"/>
              <a:gd name="T2" fmla="*/ 59372 w 163"/>
              <a:gd name="T3" fmla="*/ 0 h 102"/>
              <a:gd name="T4" fmla="*/ 48956 w 163"/>
              <a:gd name="T5" fmla="*/ 0 h 102"/>
              <a:gd name="T6" fmla="*/ 42185 w 163"/>
              <a:gd name="T7" fmla="*/ 0 h 102"/>
              <a:gd name="T8" fmla="*/ 3125 w 163"/>
              <a:gd name="T9" fmla="*/ 0 h 102"/>
              <a:gd name="T10" fmla="*/ 0 w 163"/>
              <a:gd name="T11" fmla="*/ 0 h 102"/>
              <a:gd name="T12" fmla="*/ 3125 w 163"/>
              <a:gd name="T13" fmla="*/ 21213 h 102"/>
              <a:gd name="T14" fmla="*/ 38539 w 163"/>
              <a:gd name="T15" fmla="*/ 52257 h 102"/>
              <a:gd name="T16" fmla="*/ 42185 w 163"/>
              <a:gd name="T17" fmla="*/ 38287 h 102"/>
              <a:gd name="T18" fmla="*/ 48956 w 163"/>
              <a:gd name="T19" fmla="*/ 31561 h 102"/>
              <a:gd name="T20" fmla="*/ 59372 w 163"/>
              <a:gd name="T21" fmla="*/ 27939 h 102"/>
              <a:gd name="T22" fmla="*/ 59372 w 163"/>
              <a:gd name="T23" fmla="*/ 27939 h 102"/>
              <a:gd name="T24" fmla="*/ 77079 w 163"/>
              <a:gd name="T25" fmla="*/ 0 h 102"/>
              <a:gd name="T26" fmla="*/ 59372 w 163"/>
              <a:gd name="T27" fmla="*/ 0 h 10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63" h="102">
                <a:moveTo>
                  <a:pt x="114" y="0"/>
                </a:moveTo>
                <a:lnTo>
                  <a:pt x="114" y="0"/>
                </a:lnTo>
                <a:cubicBezTo>
                  <a:pt x="94" y="0"/>
                  <a:pt x="94" y="0"/>
                  <a:pt x="94" y="0"/>
                </a:cubicBezTo>
                <a:cubicBezTo>
                  <a:pt x="81" y="0"/>
                  <a:pt x="81" y="0"/>
                  <a:pt x="81" y="0"/>
                </a:cubicBezTo>
                <a:cubicBezTo>
                  <a:pt x="6" y="0"/>
                  <a:pt x="6" y="0"/>
                  <a:pt x="6" y="0"/>
                </a:cubicBezTo>
                <a:cubicBezTo>
                  <a:pt x="0" y="0"/>
                  <a:pt x="0" y="0"/>
                  <a:pt x="0" y="0"/>
                </a:cubicBezTo>
                <a:cubicBezTo>
                  <a:pt x="0" y="20"/>
                  <a:pt x="0" y="34"/>
                  <a:pt x="6" y="41"/>
                </a:cubicBezTo>
                <a:cubicBezTo>
                  <a:pt x="20" y="68"/>
                  <a:pt x="47" y="81"/>
                  <a:pt x="74" y="101"/>
                </a:cubicBezTo>
                <a:cubicBezTo>
                  <a:pt x="74" y="88"/>
                  <a:pt x="74" y="81"/>
                  <a:pt x="81" y="74"/>
                </a:cubicBezTo>
                <a:cubicBezTo>
                  <a:pt x="81" y="68"/>
                  <a:pt x="87" y="68"/>
                  <a:pt x="94" y="61"/>
                </a:cubicBezTo>
                <a:cubicBezTo>
                  <a:pt x="101" y="61"/>
                  <a:pt x="108" y="61"/>
                  <a:pt x="114" y="54"/>
                </a:cubicBezTo>
                <a:cubicBezTo>
                  <a:pt x="141" y="47"/>
                  <a:pt x="162" y="41"/>
                  <a:pt x="148" y="0"/>
                </a:cubicBezTo>
                <a:cubicBezTo>
                  <a:pt x="114" y="0"/>
                  <a:pt x="114" y="0"/>
                  <a:pt x="114"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289" name="Freeform 977"/>
          <p:cNvSpPr>
            <a:spLocks noChangeArrowheads="1"/>
          </p:cNvSpPr>
          <p:nvPr/>
        </p:nvSpPr>
        <p:spPr bwMode="auto">
          <a:xfrm>
            <a:off x="7522369" y="4417219"/>
            <a:ext cx="42863" cy="26194"/>
          </a:xfrm>
          <a:custGeom>
            <a:avLst/>
            <a:gdLst>
              <a:gd name="T0" fmla="*/ 70308 w 163"/>
              <a:gd name="T1" fmla="*/ 17420 h 103"/>
              <a:gd name="T2" fmla="*/ 70308 w 163"/>
              <a:gd name="T3" fmla="*/ 17420 h 103"/>
              <a:gd name="T4" fmla="*/ 84370 w 163"/>
              <a:gd name="T5" fmla="*/ 0 h 103"/>
              <a:gd name="T6" fmla="*/ 70308 w 163"/>
              <a:gd name="T7" fmla="*/ 3587 h 103"/>
              <a:gd name="T8" fmla="*/ 35415 w 163"/>
              <a:gd name="T9" fmla="*/ 7173 h 103"/>
              <a:gd name="T10" fmla="*/ 3646 w 163"/>
              <a:gd name="T11" fmla="*/ 10760 h 103"/>
              <a:gd name="T12" fmla="*/ 35415 w 163"/>
              <a:gd name="T13" fmla="*/ 48674 h 103"/>
              <a:gd name="T14" fmla="*/ 56247 w 163"/>
              <a:gd name="T15" fmla="*/ 48674 h 103"/>
              <a:gd name="T16" fmla="*/ 70308 w 163"/>
              <a:gd name="T17" fmla="*/ 17420 h 10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63" h="103">
                <a:moveTo>
                  <a:pt x="135" y="34"/>
                </a:moveTo>
                <a:lnTo>
                  <a:pt x="135" y="34"/>
                </a:lnTo>
                <a:cubicBezTo>
                  <a:pt x="149" y="27"/>
                  <a:pt x="162" y="21"/>
                  <a:pt x="162" y="0"/>
                </a:cubicBezTo>
                <a:cubicBezTo>
                  <a:pt x="149" y="0"/>
                  <a:pt x="142" y="7"/>
                  <a:pt x="135" y="7"/>
                </a:cubicBezTo>
                <a:cubicBezTo>
                  <a:pt x="108" y="14"/>
                  <a:pt x="88" y="14"/>
                  <a:pt x="68" y="14"/>
                </a:cubicBezTo>
                <a:cubicBezTo>
                  <a:pt x="48" y="7"/>
                  <a:pt x="34" y="7"/>
                  <a:pt x="7" y="21"/>
                </a:cubicBezTo>
                <a:cubicBezTo>
                  <a:pt x="0" y="75"/>
                  <a:pt x="27" y="95"/>
                  <a:pt x="68" y="95"/>
                </a:cubicBezTo>
                <a:cubicBezTo>
                  <a:pt x="81" y="102"/>
                  <a:pt x="95" y="102"/>
                  <a:pt x="108" y="95"/>
                </a:cubicBezTo>
                <a:cubicBezTo>
                  <a:pt x="102" y="54"/>
                  <a:pt x="115" y="48"/>
                  <a:pt x="135" y="3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290" name="Freeform 978"/>
          <p:cNvSpPr>
            <a:spLocks noChangeArrowheads="1"/>
          </p:cNvSpPr>
          <p:nvPr/>
        </p:nvSpPr>
        <p:spPr bwMode="auto">
          <a:xfrm>
            <a:off x="7777163" y="4556125"/>
            <a:ext cx="26194" cy="31750"/>
          </a:xfrm>
          <a:custGeom>
            <a:avLst/>
            <a:gdLst>
              <a:gd name="T0" fmla="*/ 14346 w 103"/>
              <a:gd name="T1" fmla="*/ 63723 h 123"/>
              <a:gd name="T2" fmla="*/ 14346 w 103"/>
              <a:gd name="T3" fmla="*/ 63723 h 123"/>
              <a:gd name="T4" fmla="*/ 31253 w 103"/>
              <a:gd name="T5" fmla="*/ 60066 h 123"/>
              <a:gd name="T6" fmla="*/ 52259 w 103"/>
              <a:gd name="T7" fmla="*/ 10446 h 123"/>
              <a:gd name="T8" fmla="*/ 31253 w 103"/>
              <a:gd name="T9" fmla="*/ 14103 h 123"/>
              <a:gd name="T10" fmla="*/ 10759 w 103"/>
              <a:gd name="T11" fmla="*/ 0 h 123"/>
              <a:gd name="T12" fmla="*/ 0 w 103"/>
              <a:gd name="T13" fmla="*/ 6790 h 123"/>
              <a:gd name="T14" fmla="*/ 0 w 103"/>
              <a:gd name="T15" fmla="*/ 10446 h 123"/>
              <a:gd name="T16" fmla="*/ 0 w 103"/>
              <a:gd name="T17" fmla="*/ 10446 h 123"/>
              <a:gd name="T18" fmla="*/ 10759 w 103"/>
              <a:gd name="T19" fmla="*/ 17759 h 123"/>
              <a:gd name="T20" fmla="*/ 14346 w 103"/>
              <a:gd name="T21" fmla="*/ 63723 h 12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03" h="123">
                <a:moveTo>
                  <a:pt x="28" y="122"/>
                </a:moveTo>
                <a:lnTo>
                  <a:pt x="28" y="122"/>
                </a:lnTo>
                <a:cubicBezTo>
                  <a:pt x="41" y="122"/>
                  <a:pt x="55" y="122"/>
                  <a:pt x="61" y="115"/>
                </a:cubicBezTo>
                <a:cubicBezTo>
                  <a:pt x="88" y="101"/>
                  <a:pt x="95" y="61"/>
                  <a:pt x="102" y="20"/>
                </a:cubicBezTo>
                <a:cubicBezTo>
                  <a:pt x="88" y="34"/>
                  <a:pt x="75" y="34"/>
                  <a:pt x="61" y="27"/>
                </a:cubicBezTo>
                <a:cubicBezTo>
                  <a:pt x="41" y="20"/>
                  <a:pt x="28" y="7"/>
                  <a:pt x="21" y="0"/>
                </a:cubicBezTo>
                <a:cubicBezTo>
                  <a:pt x="7" y="0"/>
                  <a:pt x="7" y="0"/>
                  <a:pt x="0" y="13"/>
                </a:cubicBezTo>
                <a:lnTo>
                  <a:pt x="0" y="20"/>
                </a:lnTo>
                <a:cubicBezTo>
                  <a:pt x="7" y="27"/>
                  <a:pt x="14" y="27"/>
                  <a:pt x="21" y="34"/>
                </a:cubicBezTo>
                <a:cubicBezTo>
                  <a:pt x="34" y="54"/>
                  <a:pt x="21" y="95"/>
                  <a:pt x="28" y="122"/>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291" name="Freeform 979"/>
          <p:cNvSpPr>
            <a:spLocks noChangeArrowheads="1"/>
          </p:cNvSpPr>
          <p:nvPr/>
        </p:nvSpPr>
        <p:spPr bwMode="auto">
          <a:xfrm>
            <a:off x="7508875" y="4740275"/>
            <a:ext cx="41275" cy="26988"/>
          </a:xfrm>
          <a:custGeom>
            <a:avLst/>
            <a:gdLst>
              <a:gd name="T0" fmla="*/ 28409 w 157"/>
              <a:gd name="T1" fmla="*/ 0 h 102"/>
              <a:gd name="T2" fmla="*/ 28409 w 157"/>
              <a:gd name="T3" fmla="*/ 0 h 102"/>
              <a:gd name="T4" fmla="*/ 14204 w 157"/>
              <a:gd name="T5" fmla="*/ 0 h 102"/>
              <a:gd name="T6" fmla="*/ 3683 w 157"/>
              <a:gd name="T7" fmla="*/ 0 h 102"/>
              <a:gd name="T8" fmla="*/ 14204 w 157"/>
              <a:gd name="T9" fmla="*/ 41908 h 102"/>
              <a:gd name="T10" fmla="*/ 28409 w 157"/>
              <a:gd name="T11" fmla="*/ 48634 h 102"/>
              <a:gd name="T12" fmla="*/ 64183 w 157"/>
              <a:gd name="T13" fmla="*/ 41908 h 102"/>
              <a:gd name="T14" fmla="*/ 82070 w 157"/>
              <a:gd name="T15" fmla="*/ 13969 h 102"/>
              <a:gd name="T16" fmla="*/ 64183 w 157"/>
              <a:gd name="T17" fmla="*/ 3622 h 102"/>
              <a:gd name="T18" fmla="*/ 28409 w 157"/>
              <a:gd name="T19" fmla="*/ 0 h 10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7" h="102">
                <a:moveTo>
                  <a:pt x="54" y="0"/>
                </a:moveTo>
                <a:lnTo>
                  <a:pt x="54" y="0"/>
                </a:lnTo>
                <a:cubicBezTo>
                  <a:pt x="41" y="0"/>
                  <a:pt x="34" y="0"/>
                  <a:pt x="27" y="0"/>
                </a:cubicBezTo>
                <a:cubicBezTo>
                  <a:pt x="21" y="0"/>
                  <a:pt x="14" y="0"/>
                  <a:pt x="7" y="0"/>
                </a:cubicBezTo>
                <a:cubicBezTo>
                  <a:pt x="0" y="40"/>
                  <a:pt x="7" y="67"/>
                  <a:pt x="27" y="81"/>
                </a:cubicBezTo>
                <a:cubicBezTo>
                  <a:pt x="34" y="88"/>
                  <a:pt x="41" y="88"/>
                  <a:pt x="54" y="94"/>
                </a:cubicBezTo>
                <a:cubicBezTo>
                  <a:pt x="75" y="101"/>
                  <a:pt x="102" y="94"/>
                  <a:pt x="122" y="81"/>
                </a:cubicBezTo>
                <a:cubicBezTo>
                  <a:pt x="142" y="67"/>
                  <a:pt x="149" y="47"/>
                  <a:pt x="156" y="27"/>
                </a:cubicBezTo>
                <a:cubicBezTo>
                  <a:pt x="149" y="20"/>
                  <a:pt x="135" y="13"/>
                  <a:pt x="122" y="7"/>
                </a:cubicBezTo>
                <a:cubicBezTo>
                  <a:pt x="102" y="7"/>
                  <a:pt x="75" y="0"/>
                  <a:pt x="54"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292" name="Freeform 980"/>
          <p:cNvSpPr>
            <a:spLocks noChangeArrowheads="1"/>
          </p:cNvSpPr>
          <p:nvPr/>
        </p:nvSpPr>
        <p:spPr bwMode="auto">
          <a:xfrm>
            <a:off x="7653338" y="4657725"/>
            <a:ext cx="26194" cy="32544"/>
          </a:xfrm>
          <a:custGeom>
            <a:avLst/>
            <a:gdLst>
              <a:gd name="T0" fmla="*/ 35181 w 102"/>
              <a:gd name="T1" fmla="*/ 53186 h 122"/>
              <a:gd name="T2" fmla="*/ 35181 w 102"/>
              <a:gd name="T3" fmla="*/ 53186 h 122"/>
              <a:gd name="T4" fmla="*/ 52254 w 102"/>
              <a:gd name="T5" fmla="*/ 53186 h 122"/>
              <a:gd name="T6" fmla="*/ 35181 w 102"/>
              <a:gd name="T7" fmla="*/ 3160 h 122"/>
              <a:gd name="T8" fmla="*/ 13969 w 102"/>
              <a:gd name="T9" fmla="*/ 0 h 122"/>
              <a:gd name="T10" fmla="*/ 10347 w 102"/>
              <a:gd name="T11" fmla="*/ 3160 h 122"/>
              <a:gd name="T12" fmla="*/ 10347 w 102"/>
              <a:gd name="T13" fmla="*/ 49500 h 122"/>
              <a:gd name="T14" fmla="*/ 27938 w 102"/>
              <a:gd name="T15" fmla="*/ 63718 h 122"/>
              <a:gd name="T16" fmla="*/ 35181 w 102"/>
              <a:gd name="T17" fmla="*/ 53186 h 12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2" h="122">
                <a:moveTo>
                  <a:pt x="68" y="101"/>
                </a:moveTo>
                <a:lnTo>
                  <a:pt x="68" y="101"/>
                </a:lnTo>
                <a:cubicBezTo>
                  <a:pt x="74" y="101"/>
                  <a:pt x="88" y="94"/>
                  <a:pt x="101" y="101"/>
                </a:cubicBezTo>
                <a:cubicBezTo>
                  <a:pt x="95" y="60"/>
                  <a:pt x="95" y="20"/>
                  <a:pt x="68" y="6"/>
                </a:cubicBezTo>
                <a:cubicBezTo>
                  <a:pt x="54" y="0"/>
                  <a:pt x="47" y="0"/>
                  <a:pt x="27" y="0"/>
                </a:cubicBezTo>
                <a:lnTo>
                  <a:pt x="20" y="6"/>
                </a:lnTo>
                <a:cubicBezTo>
                  <a:pt x="0" y="33"/>
                  <a:pt x="0" y="67"/>
                  <a:pt x="20" y="94"/>
                </a:cubicBezTo>
                <a:cubicBezTo>
                  <a:pt x="27" y="108"/>
                  <a:pt x="41" y="114"/>
                  <a:pt x="54" y="121"/>
                </a:cubicBezTo>
                <a:cubicBezTo>
                  <a:pt x="54" y="114"/>
                  <a:pt x="61" y="108"/>
                  <a:pt x="68" y="10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293" name="Freeform 981"/>
          <p:cNvSpPr>
            <a:spLocks noChangeArrowheads="1"/>
          </p:cNvSpPr>
          <p:nvPr/>
        </p:nvSpPr>
        <p:spPr bwMode="auto">
          <a:xfrm>
            <a:off x="7669213" y="4502944"/>
            <a:ext cx="44450" cy="36513"/>
          </a:xfrm>
          <a:custGeom>
            <a:avLst/>
            <a:gdLst>
              <a:gd name="T0" fmla="*/ 71058 w 170"/>
              <a:gd name="T1" fmla="*/ 10269 h 143"/>
              <a:gd name="T2" fmla="*/ 71058 w 170"/>
              <a:gd name="T3" fmla="*/ 10269 h 143"/>
              <a:gd name="T4" fmla="*/ 63689 w 170"/>
              <a:gd name="T5" fmla="*/ 7188 h 143"/>
              <a:gd name="T6" fmla="*/ 38950 w 170"/>
              <a:gd name="T7" fmla="*/ 0 h 143"/>
              <a:gd name="T8" fmla="*/ 24739 w 170"/>
              <a:gd name="T9" fmla="*/ 7188 h 143"/>
              <a:gd name="T10" fmla="*/ 6843 w 170"/>
              <a:gd name="T11" fmla="*/ 72910 h 143"/>
              <a:gd name="T12" fmla="*/ 24739 w 170"/>
              <a:gd name="T13" fmla="*/ 66235 h 143"/>
              <a:gd name="T14" fmla="*/ 38950 w 170"/>
              <a:gd name="T15" fmla="*/ 62641 h 143"/>
              <a:gd name="T16" fmla="*/ 63689 w 170"/>
              <a:gd name="T17" fmla="*/ 48778 h 143"/>
              <a:gd name="T18" fmla="*/ 71058 w 170"/>
              <a:gd name="T19" fmla="*/ 38509 h 143"/>
              <a:gd name="T20" fmla="*/ 77900 w 170"/>
              <a:gd name="T21" fmla="*/ 31320 h 143"/>
              <a:gd name="T22" fmla="*/ 88954 w 170"/>
              <a:gd name="T23" fmla="*/ 21051 h 143"/>
              <a:gd name="T24" fmla="*/ 77900 w 170"/>
              <a:gd name="T25" fmla="*/ 13863 h 143"/>
              <a:gd name="T26" fmla="*/ 71058 w 170"/>
              <a:gd name="T27" fmla="*/ 10269 h 14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70" h="143">
                <a:moveTo>
                  <a:pt x="135" y="20"/>
                </a:moveTo>
                <a:lnTo>
                  <a:pt x="135" y="20"/>
                </a:lnTo>
                <a:cubicBezTo>
                  <a:pt x="128" y="14"/>
                  <a:pt x="121" y="14"/>
                  <a:pt x="121" y="14"/>
                </a:cubicBezTo>
                <a:cubicBezTo>
                  <a:pt x="101" y="7"/>
                  <a:pt x="88" y="0"/>
                  <a:pt x="74" y="0"/>
                </a:cubicBezTo>
                <a:cubicBezTo>
                  <a:pt x="61" y="7"/>
                  <a:pt x="54" y="7"/>
                  <a:pt x="47" y="14"/>
                </a:cubicBezTo>
                <a:cubicBezTo>
                  <a:pt x="20" y="27"/>
                  <a:pt x="0" y="68"/>
                  <a:pt x="13" y="142"/>
                </a:cubicBezTo>
                <a:cubicBezTo>
                  <a:pt x="27" y="135"/>
                  <a:pt x="34" y="135"/>
                  <a:pt x="47" y="129"/>
                </a:cubicBezTo>
                <a:cubicBezTo>
                  <a:pt x="54" y="129"/>
                  <a:pt x="61" y="122"/>
                  <a:pt x="74" y="122"/>
                </a:cubicBezTo>
                <a:cubicBezTo>
                  <a:pt x="88" y="115"/>
                  <a:pt x="101" y="102"/>
                  <a:pt x="121" y="95"/>
                </a:cubicBezTo>
                <a:cubicBezTo>
                  <a:pt x="128" y="88"/>
                  <a:pt x="128" y="81"/>
                  <a:pt x="135" y="75"/>
                </a:cubicBezTo>
                <a:cubicBezTo>
                  <a:pt x="142" y="68"/>
                  <a:pt x="148" y="68"/>
                  <a:pt x="148" y="61"/>
                </a:cubicBezTo>
                <a:cubicBezTo>
                  <a:pt x="155" y="54"/>
                  <a:pt x="162" y="48"/>
                  <a:pt x="169" y="41"/>
                </a:cubicBezTo>
                <a:cubicBezTo>
                  <a:pt x="162" y="34"/>
                  <a:pt x="155" y="34"/>
                  <a:pt x="148" y="27"/>
                </a:cubicBezTo>
                <a:cubicBezTo>
                  <a:pt x="148" y="27"/>
                  <a:pt x="142" y="20"/>
                  <a:pt x="135" y="2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294" name="Freeform 982"/>
          <p:cNvSpPr>
            <a:spLocks noChangeArrowheads="1"/>
          </p:cNvSpPr>
          <p:nvPr/>
        </p:nvSpPr>
        <p:spPr bwMode="auto">
          <a:xfrm>
            <a:off x="8645525" y="5404644"/>
            <a:ext cx="35719" cy="25400"/>
          </a:xfrm>
          <a:custGeom>
            <a:avLst/>
            <a:gdLst>
              <a:gd name="T0" fmla="*/ 46021 w 136"/>
              <a:gd name="T1" fmla="*/ 3681 h 96"/>
              <a:gd name="T2" fmla="*/ 46021 w 136"/>
              <a:gd name="T3" fmla="*/ 3681 h 96"/>
              <a:gd name="T4" fmla="*/ 42361 w 136"/>
              <a:gd name="T5" fmla="*/ 7362 h 96"/>
              <a:gd name="T6" fmla="*/ 31901 w 136"/>
              <a:gd name="T7" fmla="*/ 7362 h 96"/>
              <a:gd name="T8" fmla="*/ 21442 w 136"/>
              <a:gd name="T9" fmla="*/ 3681 h 96"/>
              <a:gd name="T10" fmla="*/ 17781 w 136"/>
              <a:gd name="T11" fmla="*/ 0 h 96"/>
              <a:gd name="T12" fmla="*/ 21442 w 136"/>
              <a:gd name="T13" fmla="*/ 49953 h 96"/>
              <a:gd name="T14" fmla="*/ 31901 w 136"/>
              <a:gd name="T15" fmla="*/ 49953 h 96"/>
              <a:gd name="T16" fmla="*/ 31901 w 136"/>
              <a:gd name="T17" fmla="*/ 49953 h 96"/>
              <a:gd name="T18" fmla="*/ 42361 w 136"/>
              <a:gd name="T19" fmla="*/ 42592 h 96"/>
              <a:gd name="T20" fmla="*/ 46021 w 136"/>
              <a:gd name="T21" fmla="*/ 46272 h 96"/>
              <a:gd name="T22" fmla="*/ 56481 w 136"/>
              <a:gd name="T23" fmla="*/ 49953 h 96"/>
              <a:gd name="T24" fmla="*/ 67463 w 136"/>
              <a:gd name="T25" fmla="*/ 17878 h 96"/>
              <a:gd name="T26" fmla="*/ 70601 w 136"/>
              <a:gd name="T27" fmla="*/ 11042 h 96"/>
              <a:gd name="T28" fmla="*/ 67463 w 136"/>
              <a:gd name="T29" fmla="*/ 11042 h 96"/>
              <a:gd name="T30" fmla="*/ 46021 w 136"/>
              <a:gd name="T31" fmla="*/ 3681 h 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36" h="96">
                <a:moveTo>
                  <a:pt x="88" y="7"/>
                </a:moveTo>
                <a:lnTo>
                  <a:pt x="88" y="7"/>
                </a:lnTo>
                <a:cubicBezTo>
                  <a:pt x="88" y="14"/>
                  <a:pt x="81" y="14"/>
                  <a:pt x="81" y="14"/>
                </a:cubicBezTo>
                <a:cubicBezTo>
                  <a:pt x="75" y="14"/>
                  <a:pt x="68" y="14"/>
                  <a:pt x="61" y="14"/>
                </a:cubicBezTo>
                <a:cubicBezTo>
                  <a:pt x="54" y="14"/>
                  <a:pt x="48" y="7"/>
                  <a:pt x="41" y="7"/>
                </a:cubicBezTo>
                <a:cubicBezTo>
                  <a:pt x="41" y="0"/>
                  <a:pt x="41" y="0"/>
                  <a:pt x="34" y="0"/>
                </a:cubicBezTo>
                <a:cubicBezTo>
                  <a:pt x="7" y="27"/>
                  <a:pt x="0" y="81"/>
                  <a:pt x="41" y="95"/>
                </a:cubicBezTo>
                <a:cubicBezTo>
                  <a:pt x="48" y="95"/>
                  <a:pt x="54" y="95"/>
                  <a:pt x="61" y="95"/>
                </a:cubicBezTo>
                <a:cubicBezTo>
                  <a:pt x="61" y="81"/>
                  <a:pt x="75" y="81"/>
                  <a:pt x="81" y="81"/>
                </a:cubicBezTo>
                <a:cubicBezTo>
                  <a:pt x="81" y="81"/>
                  <a:pt x="88" y="81"/>
                  <a:pt x="88" y="88"/>
                </a:cubicBezTo>
                <a:cubicBezTo>
                  <a:pt x="95" y="88"/>
                  <a:pt x="102" y="95"/>
                  <a:pt x="108" y="95"/>
                </a:cubicBezTo>
                <a:cubicBezTo>
                  <a:pt x="108" y="68"/>
                  <a:pt x="122" y="48"/>
                  <a:pt x="129" y="34"/>
                </a:cubicBezTo>
                <a:cubicBezTo>
                  <a:pt x="129" y="27"/>
                  <a:pt x="135" y="27"/>
                  <a:pt x="135" y="21"/>
                </a:cubicBezTo>
                <a:lnTo>
                  <a:pt x="129" y="21"/>
                </a:lnTo>
                <a:cubicBezTo>
                  <a:pt x="108" y="7"/>
                  <a:pt x="102" y="7"/>
                  <a:pt x="88" y="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295" name="Freeform 983"/>
          <p:cNvSpPr>
            <a:spLocks noChangeArrowheads="1"/>
          </p:cNvSpPr>
          <p:nvPr/>
        </p:nvSpPr>
        <p:spPr bwMode="auto">
          <a:xfrm>
            <a:off x="8658225" y="5083969"/>
            <a:ext cx="44450" cy="31750"/>
          </a:xfrm>
          <a:custGeom>
            <a:avLst/>
            <a:gdLst>
              <a:gd name="T0" fmla="*/ 74742 w 170"/>
              <a:gd name="T1" fmla="*/ 0 h 122"/>
              <a:gd name="T2" fmla="*/ 74742 w 170"/>
              <a:gd name="T3" fmla="*/ 0 h 122"/>
              <a:gd name="T4" fmla="*/ 71058 w 170"/>
              <a:gd name="T5" fmla="*/ 0 h 122"/>
              <a:gd name="T6" fmla="*/ 56846 w 170"/>
              <a:gd name="T7" fmla="*/ 0 h 122"/>
              <a:gd name="T8" fmla="*/ 42635 w 170"/>
              <a:gd name="T9" fmla="*/ 0 h 122"/>
              <a:gd name="T10" fmla="*/ 38950 w 170"/>
              <a:gd name="T11" fmla="*/ 0 h 122"/>
              <a:gd name="T12" fmla="*/ 38950 w 170"/>
              <a:gd name="T13" fmla="*/ 63718 h 122"/>
              <a:gd name="T14" fmla="*/ 42635 w 170"/>
              <a:gd name="T15" fmla="*/ 42654 h 122"/>
              <a:gd name="T16" fmla="*/ 56846 w 170"/>
              <a:gd name="T17" fmla="*/ 38968 h 122"/>
              <a:gd name="T18" fmla="*/ 71058 w 170"/>
              <a:gd name="T19" fmla="*/ 35282 h 122"/>
              <a:gd name="T20" fmla="*/ 74742 w 170"/>
              <a:gd name="T21" fmla="*/ 31596 h 122"/>
              <a:gd name="T22" fmla="*/ 77900 w 170"/>
              <a:gd name="T23" fmla="*/ 0 h 122"/>
              <a:gd name="T24" fmla="*/ 74742 w 170"/>
              <a:gd name="T25" fmla="*/ 0 h 12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70" h="122">
                <a:moveTo>
                  <a:pt x="142" y="0"/>
                </a:moveTo>
                <a:lnTo>
                  <a:pt x="142" y="0"/>
                </a:lnTo>
                <a:cubicBezTo>
                  <a:pt x="135" y="0"/>
                  <a:pt x="135" y="0"/>
                  <a:pt x="135" y="0"/>
                </a:cubicBezTo>
                <a:cubicBezTo>
                  <a:pt x="108" y="0"/>
                  <a:pt x="108" y="0"/>
                  <a:pt x="108" y="0"/>
                </a:cubicBezTo>
                <a:cubicBezTo>
                  <a:pt x="81" y="0"/>
                  <a:pt x="81" y="0"/>
                  <a:pt x="81" y="0"/>
                </a:cubicBezTo>
                <a:cubicBezTo>
                  <a:pt x="74" y="0"/>
                  <a:pt x="74" y="0"/>
                  <a:pt x="74" y="0"/>
                </a:cubicBezTo>
                <a:cubicBezTo>
                  <a:pt x="108" y="60"/>
                  <a:pt x="0" y="101"/>
                  <a:pt x="74" y="121"/>
                </a:cubicBezTo>
                <a:cubicBezTo>
                  <a:pt x="67" y="101"/>
                  <a:pt x="74" y="87"/>
                  <a:pt x="81" y="81"/>
                </a:cubicBezTo>
                <a:cubicBezTo>
                  <a:pt x="87" y="74"/>
                  <a:pt x="94" y="74"/>
                  <a:pt x="108" y="74"/>
                </a:cubicBezTo>
                <a:cubicBezTo>
                  <a:pt x="115" y="67"/>
                  <a:pt x="128" y="67"/>
                  <a:pt x="135" y="67"/>
                </a:cubicBezTo>
                <a:cubicBezTo>
                  <a:pt x="135" y="67"/>
                  <a:pt x="135" y="67"/>
                  <a:pt x="142" y="60"/>
                </a:cubicBezTo>
                <a:cubicBezTo>
                  <a:pt x="155" y="54"/>
                  <a:pt x="169" y="40"/>
                  <a:pt x="148" y="0"/>
                </a:cubicBezTo>
                <a:lnTo>
                  <a:pt x="142" y="0"/>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297" name="Freeform 985"/>
          <p:cNvSpPr>
            <a:spLocks noChangeArrowheads="1"/>
          </p:cNvSpPr>
          <p:nvPr/>
        </p:nvSpPr>
        <p:spPr bwMode="auto">
          <a:xfrm>
            <a:off x="8651082" y="4986338"/>
            <a:ext cx="42863" cy="38894"/>
          </a:xfrm>
          <a:custGeom>
            <a:avLst/>
            <a:gdLst>
              <a:gd name="T0" fmla="*/ 70308 w 163"/>
              <a:gd name="T1" fmla="*/ 21324 h 150"/>
              <a:gd name="T2" fmla="*/ 70308 w 163"/>
              <a:gd name="T3" fmla="*/ 21324 h 150"/>
              <a:gd name="T4" fmla="*/ 56247 w 163"/>
              <a:gd name="T5" fmla="*/ 17683 h 150"/>
              <a:gd name="T6" fmla="*/ 34894 w 163"/>
              <a:gd name="T7" fmla="*/ 10922 h 150"/>
              <a:gd name="T8" fmla="*/ 31248 w 163"/>
              <a:gd name="T9" fmla="*/ 7281 h 150"/>
              <a:gd name="T10" fmla="*/ 20832 w 163"/>
              <a:gd name="T11" fmla="*/ 3641 h 150"/>
              <a:gd name="T12" fmla="*/ 10416 w 163"/>
              <a:gd name="T13" fmla="*/ 3641 h 150"/>
              <a:gd name="T14" fmla="*/ 0 w 163"/>
              <a:gd name="T15" fmla="*/ 0 h 150"/>
              <a:gd name="T16" fmla="*/ 10416 w 163"/>
              <a:gd name="T17" fmla="*/ 31725 h 150"/>
              <a:gd name="T18" fmla="*/ 20832 w 163"/>
              <a:gd name="T19" fmla="*/ 39007 h 150"/>
              <a:gd name="T20" fmla="*/ 31248 w 163"/>
              <a:gd name="T21" fmla="*/ 49408 h 150"/>
              <a:gd name="T22" fmla="*/ 34894 w 163"/>
              <a:gd name="T23" fmla="*/ 53049 h 150"/>
              <a:gd name="T24" fmla="*/ 52601 w 163"/>
              <a:gd name="T25" fmla="*/ 77493 h 150"/>
              <a:gd name="T26" fmla="*/ 56247 w 163"/>
              <a:gd name="T27" fmla="*/ 63451 h 150"/>
              <a:gd name="T28" fmla="*/ 70308 w 163"/>
              <a:gd name="T29" fmla="*/ 56169 h 150"/>
              <a:gd name="T30" fmla="*/ 77079 w 163"/>
              <a:gd name="T31" fmla="*/ 28085 h 150"/>
              <a:gd name="T32" fmla="*/ 70308 w 163"/>
              <a:gd name="T33" fmla="*/ 21324 h 15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63" h="150">
                <a:moveTo>
                  <a:pt x="135" y="41"/>
                </a:moveTo>
                <a:lnTo>
                  <a:pt x="135" y="41"/>
                </a:lnTo>
                <a:cubicBezTo>
                  <a:pt x="128" y="41"/>
                  <a:pt x="114" y="34"/>
                  <a:pt x="108" y="34"/>
                </a:cubicBezTo>
                <a:cubicBezTo>
                  <a:pt x="94" y="27"/>
                  <a:pt x="81" y="21"/>
                  <a:pt x="67" y="21"/>
                </a:cubicBezTo>
                <a:lnTo>
                  <a:pt x="60" y="14"/>
                </a:lnTo>
                <a:cubicBezTo>
                  <a:pt x="54" y="14"/>
                  <a:pt x="47" y="14"/>
                  <a:pt x="40" y="7"/>
                </a:cubicBezTo>
                <a:cubicBezTo>
                  <a:pt x="33" y="7"/>
                  <a:pt x="27" y="7"/>
                  <a:pt x="20" y="7"/>
                </a:cubicBezTo>
                <a:cubicBezTo>
                  <a:pt x="13" y="7"/>
                  <a:pt x="6" y="0"/>
                  <a:pt x="0" y="0"/>
                </a:cubicBezTo>
                <a:cubicBezTo>
                  <a:pt x="0" y="27"/>
                  <a:pt x="13" y="48"/>
                  <a:pt x="20" y="61"/>
                </a:cubicBezTo>
                <a:cubicBezTo>
                  <a:pt x="27" y="68"/>
                  <a:pt x="33" y="68"/>
                  <a:pt x="40" y="75"/>
                </a:cubicBezTo>
                <a:cubicBezTo>
                  <a:pt x="47" y="81"/>
                  <a:pt x="54" y="88"/>
                  <a:pt x="60" y="95"/>
                </a:cubicBezTo>
                <a:lnTo>
                  <a:pt x="67" y="102"/>
                </a:lnTo>
                <a:cubicBezTo>
                  <a:pt x="81" y="115"/>
                  <a:pt x="94" y="129"/>
                  <a:pt x="101" y="149"/>
                </a:cubicBezTo>
                <a:cubicBezTo>
                  <a:pt x="101" y="142"/>
                  <a:pt x="101" y="129"/>
                  <a:pt x="108" y="122"/>
                </a:cubicBezTo>
                <a:cubicBezTo>
                  <a:pt x="114" y="115"/>
                  <a:pt x="128" y="115"/>
                  <a:pt x="135" y="108"/>
                </a:cubicBezTo>
                <a:cubicBezTo>
                  <a:pt x="148" y="95"/>
                  <a:pt x="162" y="81"/>
                  <a:pt x="148" y="54"/>
                </a:cubicBezTo>
                <a:cubicBezTo>
                  <a:pt x="142" y="48"/>
                  <a:pt x="142" y="48"/>
                  <a:pt x="135" y="4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298" name="Freeform 986"/>
          <p:cNvSpPr>
            <a:spLocks noChangeArrowheads="1"/>
          </p:cNvSpPr>
          <p:nvPr/>
        </p:nvSpPr>
        <p:spPr bwMode="auto">
          <a:xfrm>
            <a:off x="8655050" y="5262563"/>
            <a:ext cx="26194" cy="38894"/>
          </a:xfrm>
          <a:custGeom>
            <a:avLst/>
            <a:gdLst>
              <a:gd name="T0" fmla="*/ 49149 w 102"/>
              <a:gd name="T1" fmla="*/ 45551 h 149"/>
              <a:gd name="T2" fmla="*/ 49149 w 102"/>
              <a:gd name="T3" fmla="*/ 45551 h 149"/>
              <a:gd name="T4" fmla="*/ 27937 w 102"/>
              <a:gd name="T5" fmla="*/ 6807 h 149"/>
              <a:gd name="T6" fmla="*/ 24316 w 102"/>
              <a:gd name="T7" fmla="*/ 6807 h 149"/>
              <a:gd name="T8" fmla="*/ 13969 w 102"/>
              <a:gd name="T9" fmla="*/ 3141 h 149"/>
              <a:gd name="T10" fmla="*/ 3621 w 102"/>
              <a:gd name="T11" fmla="*/ 0 h 149"/>
              <a:gd name="T12" fmla="*/ 0 w 102"/>
              <a:gd name="T13" fmla="*/ 0 h 149"/>
              <a:gd name="T14" fmla="*/ 3621 w 102"/>
              <a:gd name="T15" fmla="*/ 10472 h 149"/>
              <a:gd name="T16" fmla="*/ 13969 w 102"/>
              <a:gd name="T17" fmla="*/ 35080 h 149"/>
              <a:gd name="T18" fmla="*/ 24316 w 102"/>
              <a:gd name="T19" fmla="*/ 59688 h 149"/>
              <a:gd name="T20" fmla="*/ 27937 w 102"/>
              <a:gd name="T21" fmla="*/ 63353 h 149"/>
              <a:gd name="T22" fmla="*/ 49149 w 102"/>
              <a:gd name="T23" fmla="*/ 77489 h 149"/>
              <a:gd name="T24" fmla="*/ 52253 w 102"/>
              <a:gd name="T25" fmla="*/ 77489 h 149"/>
              <a:gd name="T26" fmla="*/ 49149 w 102"/>
              <a:gd name="T27" fmla="*/ 45551 h 14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02" h="149">
                <a:moveTo>
                  <a:pt x="95" y="87"/>
                </a:moveTo>
                <a:lnTo>
                  <a:pt x="95" y="87"/>
                </a:lnTo>
                <a:cubicBezTo>
                  <a:pt x="88" y="60"/>
                  <a:pt x="81" y="33"/>
                  <a:pt x="54" y="13"/>
                </a:cubicBezTo>
                <a:lnTo>
                  <a:pt x="47" y="13"/>
                </a:lnTo>
                <a:cubicBezTo>
                  <a:pt x="41" y="6"/>
                  <a:pt x="34" y="6"/>
                  <a:pt x="27" y="6"/>
                </a:cubicBezTo>
                <a:cubicBezTo>
                  <a:pt x="20" y="0"/>
                  <a:pt x="14" y="0"/>
                  <a:pt x="7" y="0"/>
                </a:cubicBezTo>
                <a:cubicBezTo>
                  <a:pt x="7" y="0"/>
                  <a:pt x="7" y="0"/>
                  <a:pt x="0" y="0"/>
                </a:cubicBezTo>
                <a:cubicBezTo>
                  <a:pt x="7" y="6"/>
                  <a:pt x="7" y="13"/>
                  <a:pt x="7" y="20"/>
                </a:cubicBezTo>
                <a:cubicBezTo>
                  <a:pt x="14" y="33"/>
                  <a:pt x="20" y="47"/>
                  <a:pt x="27" y="67"/>
                </a:cubicBezTo>
                <a:cubicBezTo>
                  <a:pt x="34" y="81"/>
                  <a:pt x="41" y="101"/>
                  <a:pt x="47" y="114"/>
                </a:cubicBezTo>
                <a:lnTo>
                  <a:pt x="54" y="121"/>
                </a:lnTo>
                <a:cubicBezTo>
                  <a:pt x="68" y="135"/>
                  <a:pt x="81" y="141"/>
                  <a:pt x="95" y="148"/>
                </a:cubicBezTo>
                <a:cubicBezTo>
                  <a:pt x="101" y="148"/>
                  <a:pt x="101" y="148"/>
                  <a:pt x="101" y="148"/>
                </a:cubicBezTo>
                <a:cubicBezTo>
                  <a:pt x="101" y="128"/>
                  <a:pt x="101" y="108"/>
                  <a:pt x="95" y="8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299" name="Freeform 987"/>
          <p:cNvSpPr>
            <a:spLocks noChangeArrowheads="1"/>
          </p:cNvSpPr>
          <p:nvPr/>
        </p:nvSpPr>
        <p:spPr bwMode="auto">
          <a:xfrm>
            <a:off x="8487569" y="5242719"/>
            <a:ext cx="59531" cy="76200"/>
          </a:xfrm>
          <a:custGeom>
            <a:avLst/>
            <a:gdLst>
              <a:gd name="T0" fmla="*/ 104782 w 230"/>
              <a:gd name="T1" fmla="*/ 14003 h 292"/>
              <a:gd name="T2" fmla="*/ 104782 w 230"/>
              <a:gd name="T3" fmla="*/ 14003 h 292"/>
              <a:gd name="T4" fmla="*/ 80402 w 230"/>
              <a:gd name="T5" fmla="*/ 0 h 292"/>
              <a:gd name="T6" fmla="*/ 80402 w 230"/>
              <a:gd name="T7" fmla="*/ 0 h 292"/>
              <a:gd name="T8" fmla="*/ 70027 w 230"/>
              <a:gd name="T9" fmla="*/ 14003 h 292"/>
              <a:gd name="T10" fmla="*/ 52391 w 230"/>
              <a:gd name="T11" fmla="*/ 28005 h 292"/>
              <a:gd name="T12" fmla="*/ 38385 w 230"/>
              <a:gd name="T13" fmla="*/ 35266 h 292"/>
              <a:gd name="T14" fmla="*/ 34754 w 230"/>
              <a:gd name="T15" fmla="*/ 35266 h 292"/>
              <a:gd name="T16" fmla="*/ 28011 w 230"/>
              <a:gd name="T17" fmla="*/ 35266 h 292"/>
              <a:gd name="T18" fmla="*/ 20749 w 230"/>
              <a:gd name="T19" fmla="*/ 35266 h 292"/>
              <a:gd name="T20" fmla="*/ 3631 w 230"/>
              <a:gd name="T21" fmla="*/ 38896 h 292"/>
              <a:gd name="T22" fmla="*/ 3631 w 230"/>
              <a:gd name="T23" fmla="*/ 38896 h 292"/>
              <a:gd name="T24" fmla="*/ 3631 w 230"/>
              <a:gd name="T25" fmla="*/ 73644 h 292"/>
              <a:gd name="T26" fmla="*/ 20749 w 230"/>
              <a:gd name="T27" fmla="*/ 108909 h 292"/>
              <a:gd name="T28" fmla="*/ 28011 w 230"/>
              <a:gd name="T29" fmla="*/ 115651 h 292"/>
              <a:gd name="T30" fmla="*/ 34754 w 230"/>
              <a:gd name="T31" fmla="*/ 119282 h 292"/>
              <a:gd name="T32" fmla="*/ 38385 w 230"/>
              <a:gd name="T33" fmla="*/ 122912 h 292"/>
              <a:gd name="T34" fmla="*/ 52391 w 230"/>
              <a:gd name="T35" fmla="*/ 129654 h 292"/>
              <a:gd name="T36" fmla="*/ 70027 w 230"/>
              <a:gd name="T37" fmla="*/ 140026 h 292"/>
              <a:gd name="T38" fmla="*/ 80402 w 230"/>
              <a:gd name="T39" fmla="*/ 147287 h 292"/>
              <a:gd name="T40" fmla="*/ 94407 w 230"/>
              <a:gd name="T41" fmla="*/ 150917 h 292"/>
              <a:gd name="T42" fmla="*/ 104782 w 230"/>
              <a:gd name="T43" fmla="*/ 126024 h 292"/>
              <a:gd name="T44" fmla="*/ 118787 w 230"/>
              <a:gd name="T45" fmla="*/ 126024 h 292"/>
              <a:gd name="T46" fmla="*/ 104782 w 230"/>
              <a:gd name="T47" fmla="*/ 14003 h 292"/>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230" h="292">
                <a:moveTo>
                  <a:pt x="202" y="27"/>
                </a:moveTo>
                <a:lnTo>
                  <a:pt x="202" y="27"/>
                </a:lnTo>
                <a:cubicBezTo>
                  <a:pt x="196" y="7"/>
                  <a:pt x="182" y="0"/>
                  <a:pt x="155" y="0"/>
                </a:cubicBezTo>
                <a:cubicBezTo>
                  <a:pt x="148" y="7"/>
                  <a:pt x="142" y="21"/>
                  <a:pt x="135" y="27"/>
                </a:cubicBezTo>
                <a:cubicBezTo>
                  <a:pt x="128" y="41"/>
                  <a:pt x="115" y="48"/>
                  <a:pt x="101" y="54"/>
                </a:cubicBezTo>
                <a:cubicBezTo>
                  <a:pt x="94" y="61"/>
                  <a:pt x="81" y="61"/>
                  <a:pt x="74" y="68"/>
                </a:cubicBezTo>
                <a:cubicBezTo>
                  <a:pt x="67" y="68"/>
                  <a:pt x="67" y="68"/>
                  <a:pt x="67" y="68"/>
                </a:cubicBezTo>
                <a:cubicBezTo>
                  <a:pt x="61" y="68"/>
                  <a:pt x="61" y="68"/>
                  <a:pt x="54" y="68"/>
                </a:cubicBezTo>
                <a:cubicBezTo>
                  <a:pt x="47" y="68"/>
                  <a:pt x="47" y="68"/>
                  <a:pt x="40" y="68"/>
                </a:cubicBezTo>
                <a:cubicBezTo>
                  <a:pt x="27" y="75"/>
                  <a:pt x="20" y="75"/>
                  <a:pt x="7" y="75"/>
                </a:cubicBezTo>
                <a:cubicBezTo>
                  <a:pt x="0" y="95"/>
                  <a:pt x="0" y="122"/>
                  <a:pt x="7" y="142"/>
                </a:cubicBezTo>
                <a:cubicBezTo>
                  <a:pt x="13" y="169"/>
                  <a:pt x="20" y="189"/>
                  <a:pt x="40" y="210"/>
                </a:cubicBezTo>
                <a:cubicBezTo>
                  <a:pt x="47" y="210"/>
                  <a:pt x="47" y="216"/>
                  <a:pt x="54" y="223"/>
                </a:cubicBezTo>
                <a:cubicBezTo>
                  <a:pt x="61" y="223"/>
                  <a:pt x="61" y="230"/>
                  <a:pt x="67" y="230"/>
                </a:cubicBezTo>
                <a:lnTo>
                  <a:pt x="74" y="237"/>
                </a:lnTo>
                <a:cubicBezTo>
                  <a:pt x="81" y="243"/>
                  <a:pt x="88" y="243"/>
                  <a:pt x="101" y="250"/>
                </a:cubicBezTo>
                <a:cubicBezTo>
                  <a:pt x="115" y="257"/>
                  <a:pt x="128" y="264"/>
                  <a:pt x="135" y="270"/>
                </a:cubicBezTo>
                <a:cubicBezTo>
                  <a:pt x="142" y="277"/>
                  <a:pt x="148" y="277"/>
                  <a:pt x="155" y="284"/>
                </a:cubicBezTo>
                <a:cubicBezTo>
                  <a:pt x="169" y="284"/>
                  <a:pt x="175" y="291"/>
                  <a:pt x="182" y="291"/>
                </a:cubicBezTo>
                <a:cubicBezTo>
                  <a:pt x="182" y="270"/>
                  <a:pt x="182" y="250"/>
                  <a:pt x="202" y="243"/>
                </a:cubicBezTo>
                <a:cubicBezTo>
                  <a:pt x="209" y="243"/>
                  <a:pt x="216" y="243"/>
                  <a:pt x="229" y="243"/>
                </a:cubicBezTo>
                <a:cubicBezTo>
                  <a:pt x="182" y="210"/>
                  <a:pt x="229" y="81"/>
                  <a:pt x="202" y="2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00" name="Freeform 988"/>
          <p:cNvSpPr>
            <a:spLocks noChangeArrowheads="1"/>
          </p:cNvSpPr>
          <p:nvPr/>
        </p:nvSpPr>
        <p:spPr bwMode="auto">
          <a:xfrm>
            <a:off x="8470107" y="5306219"/>
            <a:ext cx="28575" cy="46038"/>
          </a:xfrm>
          <a:custGeom>
            <a:avLst/>
            <a:gdLst>
              <a:gd name="T0" fmla="*/ 17891 w 109"/>
              <a:gd name="T1" fmla="*/ 14000 h 177"/>
              <a:gd name="T2" fmla="*/ 17891 w 109"/>
              <a:gd name="T3" fmla="*/ 14000 h 177"/>
              <a:gd name="T4" fmla="*/ 10524 w 109"/>
              <a:gd name="T5" fmla="*/ 0 h 177"/>
              <a:gd name="T6" fmla="*/ 10524 w 109"/>
              <a:gd name="T7" fmla="*/ 0 h 177"/>
              <a:gd name="T8" fmla="*/ 10524 w 109"/>
              <a:gd name="T9" fmla="*/ 42001 h 177"/>
              <a:gd name="T10" fmla="*/ 17891 w 109"/>
              <a:gd name="T11" fmla="*/ 52890 h 177"/>
              <a:gd name="T12" fmla="*/ 24732 w 109"/>
              <a:gd name="T13" fmla="*/ 59630 h 177"/>
              <a:gd name="T14" fmla="*/ 39467 w 109"/>
              <a:gd name="T15" fmla="*/ 73631 h 177"/>
              <a:gd name="T16" fmla="*/ 49991 w 109"/>
              <a:gd name="T17" fmla="*/ 91260 h 177"/>
              <a:gd name="T18" fmla="*/ 39467 w 109"/>
              <a:gd name="T19" fmla="*/ 35260 h 177"/>
              <a:gd name="T20" fmla="*/ 24732 w 109"/>
              <a:gd name="T21" fmla="*/ 17630 h 177"/>
              <a:gd name="T22" fmla="*/ 17891 w 109"/>
              <a:gd name="T23" fmla="*/ 14000 h 17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09" h="177">
                <a:moveTo>
                  <a:pt x="34" y="27"/>
                </a:moveTo>
                <a:lnTo>
                  <a:pt x="34" y="27"/>
                </a:lnTo>
                <a:cubicBezTo>
                  <a:pt x="34" y="21"/>
                  <a:pt x="27" y="14"/>
                  <a:pt x="20" y="0"/>
                </a:cubicBezTo>
                <a:cubicBezTo>
                  <a:pt x="0" y="27"/>
                  <a:pt x="7" y="54"/>
                  <a:pt x="20" y="81"/>
                </a:cubicBezTo>
                <a:cubicBezTo>
                  <a:pt x="27" y="88"/>
                  <a:pt x="34" y="95"/>
                  <a:pt x="34" y="102"/>
                </a:cubicBezTo>
                <a:cubicBezTo>
                  <a:pt x="41" y="108"/>
                  <a:pt x="41" y="108"/>
                  <a:pt x="47" y="115"/>
                </a:cubicBezTo>
                <a:cubicBezTo>
                  <a:pt x="54" y="122"/>
                  <a:pt x="68" y="135"/>
                  <a:pt x="75" y="142"/>
                </a:cubicBezTo>
                <a:cubicBezTo>
                  <a:pt x="81" y="156"/>
                  <a:pt x="88" y="162"/>
                  <a:pt x="95" y="176"/>
                </a:cubicBezTo>
                <a:cubicBezTo>
                  <a:pt x="108" y="122"/>
                  <a:pt x="95" y="95"/>
                  <a:pt x="75" y="68"/>
                </a:cubicBezTo>
                <a:cubicBezTo>
                  <a:pt x="68" y="61"/>
                  <a:pt x="54" y="48"/>
                  <a:pt x="47" y="34"/>
                </a:cubicBezTo>
                <a:cubicBezTo>
                  <a:pt x="41" y="34"/>
                  <a:pt x="41" y="27"/>
                  <a:pt x="34" y="2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01" name="Freeform 989"/>
          <p:cNvSpPr>
            <a:spLocks noChangeArrowheads="1"/>
          </p:cNvSpPr>
          <p:nvPr/>
        </p:nvSpPr>
        <p:spPr bwMode="auto">
          <a:xfrm>
            <a:off x="8629650" y="5126832"/>
            <a:ext cx="29369" cy="22225"/>
          </a:xfrm>
          <a:custGeom>
            <a:avLst/>
            <a:gdLst>
              <a:gd name="T0" fmla="*/ 31123 w 115"/>
              <a:gd name="T1" fmla="*/ 0 h 82"/>
              <a:gd name="T2" fmla="*/ 31123 w 115"/>
              <a:gd name="T3" fmla="*/ 0 h 82"/>
              <a:gd name="T4" fmla="*/ 20749 w 115"/>
              <a:gd name="T5" fmla="*/ 0 h 82"/>
              <a:gd name="T6" fmla="*/ 3112 w 115"/>
              <a:gd name="T7" fmla="*/ 0 h 82"/>
              <a:gd name="T8" fmla="*/ 20749 w 115"/>
              <a:gd name="T9" fmla="*/ 39874 h 82"/>
              <a:gd name="T10" fmla="*/ 31123 w 115"/>
              <a:gd name="T11" fmla="*/ 39874 h 82"/>
              <a:gd name="T12" fmla="*/ 52391 w 115"/>
              <a:gd name="T13" fmla="*/ 39874 h 82"/>
              <a:gd name="T14" fmla="*/ 56022 w 115"/>
              <a:gd name="T15" fmla="*/ 39874 h 82"/>
              <a:gd name="T16" fmla="*/ 52391 w 115"/>
              <a:gd name="T17" fmla="*/ 11165 h 82"/>
              <a:gd name="T18" fmla="*/ 31123 w 115"/>
              <a:gd name="T19" fmla="*/ 0 h 8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15" h="82">
                <a:moveTo>
                  <a:pt x="60" y="0"/>
                </a:moveTo>
                <a:lnTo>
                  <a:pt x="60" y="0"/>
                </a:lnTo>
                <a:cubicBezTo>
                  <a:pt x="54" y="0"/>
                  <a:pt x="47" y="0"/>
                  <a:pt x="40" y="0"/>
                </a:cubicBezTo>
                <a:cubicBezTo>
                  <a:pt x="27" y="0"/>
                  <a:pt x="20" y="0"/>
                  <a:pt x="6" y="0"/>
                </a:cubicBezTo>
                <a:cubicBezTo>
                  <a:pt x="0" y="41"/>
                  <a:pt x="13" y="61"/>
                  <a:pt x="40" y="75"/>
                </a:cubicBezTo>
                <a:cubicBezTo>
                  <a:pt x="47" y="75"/>
                  <a:pt x="54" y="75"/>
                  <a:pt x="60" y="75"/>
                </a:cubicBezTo>
                <a:cubicBezTo>
                  <a:pt x="74" y="81"/>
                  <a:pt x="87" y="81"/>
                  <a:pt x="101" y="75"/>
                </a:cubicBezTo>
                <a:cubicBezTo>
                  <a:pt x="108" y="75"/>
                  <a:pt x="108" y="75"/>
                  <a:pt x="108" y="75"/>
                </a:cubicBezTo>
                <a:cubicBezTo>
                  <a:pt x="114" y="48"/>
                  <a:pt x="114" y="27"/>
                  <a:pt x="101" y="21"/>
                </a:cubicBezTo>
                <a:cubicBezTo>
                  <a:pt x="94" y="7"/>
                  <a:pt x="81" y="0"/>
                  <a:pt x="60"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02" name="Freeform 990"/>
          <p:cNvSpPr>
            <a:spLocks noChangeArrowheads="1"/>
          </p:cNvSpPr>
          <p:nvPr/>
        </p:nvSpPr>
        <p:spPr bwMode="auto">
          <a:xfrm>
            <a:off x="8032750" y="4978400"/>
            <a:ext cx="33338" cy="38894"/>
          </a:xfrm>
          <a:custGeom>
            <a:avLst/>
            <a:gdLst>
              <a:gd name="T0" fmla="*/ 34557 w 129"/>
              <a:gd name="T1" fmla="*/ 0 h 149"/>
              <a:gd name="T2" fmla="*/ 34557 w 129"/>
              <a:gd name="T3" fmla="*/ 0 h 149"/>
              <a:gd name="T4" fmla="*/ 17536 w 129"/>
              <a:gd name="T5" fmla="*/ 6807 h 149"/>
              <a:gd name="T6" fmla="*/ 0 w 129"/>
              <a:gd name="T7" fmla="*/ 52881 h 149"/>
              <a:gd name="T8" fmla="*/ 17536 w 129"/>
              <a:gd name="T9" fmla="*/ 56546 h 149"/>
              <a:gd name="T10" fmla="*/ 24241 w 129"/>
              <a:gd name="T11" fmla="*/ 67018 h 149"/>
              <a:gd name="T12" fmla="*/ 17536 w 129"/>
              <a:gd name="T13" fmla="*/ 70683 h 149"/>
              <a:gd name="T14" fmla="*/ 17536 w 129"/>
              <a:gd name="T15" fmla="*/ 73824 h 149"/>
              <a:gd name="T16" fmla="*/ 24241 w 129"/>
              <a:gd name="T17" fmla="*/ 77489 h 149"/>
              <a:gd name="T18" fmla="*/ 34557 w 129"/>
              <a:gd name="T19" fmla="*/ 67018 h 149"/>
              <a:gd name="T20" fmla="*/ 59314 w 129"/>
              <a:gd name="T21" fmla="*/ 56546 h 149"/>
              <a:gd name="T22" fmla="*/ 62409 w 129"/>
              <a:gd name="T23" fmla="*/ 38745 h 149"/>
              <a:gd name="T24" fmla="*/ 59314 w 129"/>
              <a:gd name="T25" fmla="*/ 38745 h 149"/>
              <a:gd name="T26" fmla="*/ 52093 w 129"/>
              <a:gd name="T27" fmla="*/ 0 h 149"/>
              <a:gd name="T28" fmla="*/ 34557 w 129"/>
              <a:gd name="T29" fmla="*/ 0 h 14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29" h="149">
                <a:moveTo>
                  <a:pt x="67" y="0"/>
                </a:moveTo>
                <a:lnTo>
                  <a:pt x="67" y="0"/>
                </a:lnTo>
                <a:cubicBezTo>
                  <a:pt x="54" y="0"/>
                  <a:pt x="40" y="6"/>
                  <a:pt x="34" y="13"/>
                </a:cubicBezTo>
                <a:cubicBezTo>
                  <a:pt x="7" y="27"/>
                  <a:pt x="7" y="67"/>
                  <a:pt x="0" y="101"/>
                </a:cubicBezTo>
                <a:cubicBezTo>
                  <a:pt x="7" y="101"/>
                  <a:pt x="20" y="101"/>
                  <a:pt x="34" y="108"/>
                </a:cubicBezTo>
                <a:cubicBezTo>
                  <a:pt x="40" y="108"/>
                  <a:pt x="47" y="114"/>
                  <a:pt x="47" y="128"/>
                </a:cubicBezTo>
                <a:cubicBezTo>
                  <a:pt x="40" y="128"/>
                  <a:pt x="34" y="128"/>
                  <a:pt x="34" y="135"/>
                </a:cubicBezTo>
                <a:lnTo>
                  <a:pt x="34" y="141"/>
                </a:lnTo>
                <a:cubicBezTo>
                  <a:pt x="34" y="148"/>
                  <a:pt x="40" y="148"/>
                  <a:pt x="47" y="148"/>
                </a:cubicBezTo>
                <a:cubicBezTo>
                  <a:pt x="47" y="135"/>
                  <a:pt x="54" y="128"/>
                  <a:pt x="67" y="128"/>
                </a:cubicBezTo>
                <a:cubicBezTo>
                  <a:pt x="81" y="121"/>
                  <a:pt x="101" y="114"/>
                  <a:pt x="115" y="108"/>
                </a:cubicBezTo>
                <a:cubicBezTo>
                  <a:pt x="121" y="101"/>
                  <a:pt x="128" y="94"/>
                  <a:pt x="121" y="74"/>
                </a:cubicBezTo>
                <a:lnTo>
                  <a:pt x="115" y="74"/>
                </a:lnTo>
                <a:cubicBezTo>
                  <a:pt x="94" y="60"/>
                  <a:pt x="94" y="33"/>
                  <a:pt x="101" y="0"/>
                </a:cubicBezTo>
                <a:cubicBezTo>
                  <a:pt x="88" y="0"/>
                  <a:pt x="74" y="0"/>
                  <a:pt x="67"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03" name="Freeform 991"/>
          <p:cNvSpPr>
            <a:spLocks noChangeArrowheads="1"/>
          </p:cNvSpPr>
          <p:nvPr/>
        </p:nvSpPr>
        <p:spPr bwMode="auto">
          <a:xfrm>
            <a:off x="7581107" y="4906963"/>
            <a:ext cx="41275" cy="38894"/>
          </a:xfrm>
          <a:custGeom>
            <a:avLst/>
            <a:gdLst>
              <a:gd name="T0" fmla="*/ 7365 w 157"/>
              <a:gd name="T1" fmla="*/ 0 h 150"/>
              <a:gd name="T2" fmla="*/ 7365 w 157"/>
              <a:gd name="T3" fmla="*/ 0 h 150"/>
              <a:gd name="T4" fmla="*/ 0 w 157"/>
              <a:gd name="T5" fmla="*/ 0 h 150"/>
              <a:gd name="T6" fmla="*/ 7365 w 157"/>
              <a:gd name="T7" fmla="*/ 10922 h 150"/>
              <a:gd name="T8" fmla="*/ 17887 w 157"/>
              <a:gd name="T9" fmla="*/ 35366 h 150"/>
              <a:gd name="T10" fmla="*/ 53661 w 157"/>
              <a:gd name="T11" fmla="*/ 73852 h 150"/>
              <a:gd name="T12" fmla="*/ 64183 w 157"/>
              <a:gd name="T13" fmla="*/ 77493 h 150"/>
              <a:gd name="T14" fmla="*/ 67866 w 157"/>
              <a:gd name="T15" fmla="*/ 77493 h 150"/>
              <a:gd name="T16" fmla="*/ 78387 w 157"/>
              <a:gd name="T17" fmla="*/ 59810 h 150"/>
              <a:gd name="T18" fmla="*/ 78387 w 157"/>
              <a:gd name="T19" fmla="*/ 39007 h 150"/>
              <a:gd name="T20" fmla="*/ 64183 w 157"/>
              <a:gd name="T21" fmla="*/ 17683 h 150"/>
              <a:gd name="T22" fmla="*/ 53661 w 157"/>
              <a:gd name="T23" fmla="*/ 10922 h 150"/>
              <a:gd name="T24" fmla="*/ 17887 w 157"/>
              <a:gd name="T25" fmla="*/ 0 h 150"/>
              <a:gd name="T26" fmla="*/ 7365 w 157"/>
              <a:gd name="T27" fmla="*/ 0 h 15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57" h="150">
                <a:moveTo>
                  <a:pt x="14" y="0"/>
                </a:moveTo>
                <a:lnTo>
                  <a:pt x="14" y="0"/>
                </a:lnTo>
                <a:cubicBezTo>
                  <a:pt x="7" y="0"/>
                  <a:pt x="7" y="0"/>
                  <a:pt x="0" y="0"/>
                </a:cubicBezTo>
                <a:cubicBezTo>
                  <a:pt x="14" y="21"/>
                  <a:pt x="14" y="21"/>
                  <a:pt x="14" y="21"/>
                </a:cubicBezTo>
                <a:cubicBezTo>
                  <a:pt x="21" y="41"/>
                  <a:pt x="27" y="54"/>
                  <a:pt x="34" y="68"/>
                </a:cubicBezTo>
                <a:cubicBezTo>
                  <a:pt x="54" y="102"/>
                  <a:pt x="75" y="122"/>
                  <a:pt x="102" y="142"/>
                </a:cubicBezTo>
                <a:cubicBezTo>
                  <a:pt x="108" y="142"/>
                  <a:pt x="115" y="142"/>
                  <a:pt x="122" y="149"/>
                </a:cubicBezTo>
                <a:lnTo>
                  <a:pt x="129" y="149"/>
                </a:lnTo>
                <a:cubicBezTo>
                  <a:pt x="142" y="135"/>
                  <a:pt x="149" y="129"/>
                  <a:pt x="149" y="115"/>
                </a:cubicBezTo>
                <a:cubicBezTo>
                  <a:pt x="156" y="102"/>
                  <a:pt x="156" y="88"/>
                  <a:pt x="149" y="75"/>
                </a:cubicBezTo>
                <a:cubicBezTo>
                  <a:pt x="142" y="54"/>
                  <a:pt x="135" y="41"/>
                  <a:pt x="122" y="34"/>
                </a:cubicBezTo>
                <a:cubicBezTo>
                  <a:pt x="115" y="27"/>
                  <a:pt x="108" y="27"/>
                  <a:pt x="102" y="21"/>
                </a:cubicBezTo>
                <a:cubicBezTo>
                  <a:pt x="88" y="14"/>
                  <a:pt x="61" y="7"/>
                  <a:pt x="34" y="0"/>
                </a:cubicBezTo>
                <a:cubicBezTo>
                  <a:pt x="27" y="0"/>
                  <a:pt x="21" y="0"/>
                  <a:pt x="14"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04" name="Freeform 992"/>
          <p:cNvSpPr>
            <a:spLocks noChangeArrowheads="1"/>
          </p:cNvSpPr>
          <p:nvPr/>
        </p:nvSpPr>
        <p:spPr bwMode="auto">
          <a:xfrm>
            <a:off x="7616825" y="4988719"/>
            <a:ext cx="41275" cy="26194"/>
          </a:xfrm>
          <a:custGeom>
            <a:avLst/>
            <a:gdLst>
              <a:gd name="T0" fmla="*/ 28409 w 157"/>
              <a:gd name="T1" fmla="*/ 49151 h 102"/>
              <a:gd name="T2" fmla="*/ 28409 w 157"/>
              <a:gd name="T3" fmla="*/ 49151 h 102"/>
              <a:gd name="T4" fmla="*/ 56818 w 157"/>
              <a:gd name="T5" fmla="*/ 45530 h 102"/>
              <a:gd name="T6" fmla="*/ 74705 w 157"/>
              <a:gd name="T7" fmla="*/ 31560 h 102"/>
              <a:gd name="T8" fmla="*/ 82070 w 157"/>
              <a:gd name="T9" fmla="*/ 24317 h 102"/>
              <a:gd name="T10" fmla="*/ 74705 w 157"/>
              <a:gd name="T11" fmla="*/ 24317 h 102"/>
              <a:gd name="T12" fmla="*/ 56818 w 157"/>
              <a:gd name="T13" fmla="*/ 21213 h 102"/>
              <a:gd name="T14" fmla="*/ 28409 w 157"/>
              <a:gd name="T15" fmla="*/ 7243 h 102"/>
              <a:gd name="T16" fmla="*/ 14204 w 157"/>
              <a:gd name="T17" fmla="*/ 0 h 102"/>
              <a:gd name="T18" fmla="*/ 7365 w 157"/>
              <a:gd name="T19" fmla="*/ 24317 h 102"/>
              <a:gd name="T20" fmla="*/ 0 w 157"/>
              <a:gd name="T21" fmla="*/ 49151 h 102"/>
              <a:gd name="T22" fmla="*/ 7365 w 157"/>
              <a:gd name="T23" fmla="*/ 49151 h 102"/>
              <a:gd name="T24" fmla="*/ 28409 w 157"/>
              <a:gd name="T25" fmla="*/ 49151 h 10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57" h="102">
                <a:moveTo>
                  <a:pt x="54" y="95"/>
                </a:moveTo>
                <a:lnTo>
                  <a:pt x="54" y="95"/>
                </a:lnTo>
                <a:cubicBezTo>
                  <a:pt x="75" y="95"/>
                  <a:pt x="95" y="95"/>
                  <a:pt x="108" y="88"/>
                </a:cubicBezTo>
                <a:cubicBezTo>
                  <a:pt x="122" y="81"/>
                  <a:pt x="135" y="74"/>
                  <a:pt x="142" y="61"/>
                </a:cubicBezTo>
                <a:cubicBezTo>
                  <a:pt x="149" y="61"/>
                  <a:pt x="149" y="54"/>
                  <a:pt x="156" y="47"/>
                </a:cubicBezTo>
                <a:cubicBezTo>
                  <a:pt x="149" y="47"/>
                  <a:pt x="142" y="47"/>
                  <a:pt x="142" y="47"/>
                </a:cubicBezTo>
                <a:cubicBezTo>
                  <a:pt x="129" y="47"/>
                  <a:pt x="122" y="47"/>
                  <a:pt x="108" y="41"/>
                </a:cubicBezTo>
                <a:cubicBezTo>
                  <a:pt x="88" y="34"/>
                  <a:pt x="75" y="20"/>
                  <a:pt x="54" y="14"/>
                </a:cubicBezTo>
                <a:cubicBezTo>
                  <a:pt x="48" y="7"/>
                  <a:pt x="41" y="0"/>
                  <a:pt x="27" y="0"/>
                </a:cubicBezTo>
                <a:cubicBezTo>
                  <a:pt x="27" y="20"/>
                  <a:pt x="21" y="34"/>
                  <a:pt x="14" y="47"/>
                </a:cubicBezTo>
                <a:cubicBezTo>
                  <a:pt x="7" y="61"/>
                  <a:pt x="0" y="74"/>
                  <a:pt x="0" y="95"/>
                </a:cubicBezTo>
                <a:cubicBezTo>
                  <a:pt x="7" y="95"/>
                  <a:pt x="7" y="95"/>
                  <a:pt x="14" y="95"/>
                </a:cubicBezTo>
                <a:cubicBezTo>
                  <a:pt x="27" y="101"/>
                  <a:pt x="41" y="101"/>
                  <a:pt x="54" y="9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05" name="Freeform 993"/>
          <p:cNvSpPr>
            <a:spLocks noChangeArrowheads="1"/>
          </p:cNvSpPr>
          <p:nvPr/>
        </p:nvSpPr>
        <p:spPr bwMode="auto">
          <a:xfrm>
            <a:off x="7679532" y="4543425"/>
            <a:ext cx="38894" cy="39688"/>
          </a:xfrm>
          <a:custGeom>
            <a:avLst/>
            <a:gdLst>
              <a:gd name="T0" fmla="*/ 49404 w 150"/>
              <a:gd name="T1" fmla="*/ 59200 h 156"/>
              <a:gd name="T2" fmla="*/ 49404 w 150"/>
              <a:gd name="T3" fmla="*/ 59200 h 156"/>
              <a:gd name="T4" fmla="*/ 56165 w 150"/>
              <a:gd name="T5" fmla="*/ 55596 h 156"/>
              <a:gd name="T6" fmla="*/ 70206 w 150"/>
              <a:gd name="T7" fmla="*/ 51993 h 156"/>
              <a:gd name="T8" fmla="*/ 77487 w 150"/>
              <a:gd name="T9" fmla="*/ 41697 h 156"/>
              <a:gd name="T10" fmla="*/ 70206 w 150"/>
              <a:gd name="T11" fmla="*/ 38094 h 156"/>
              <a:gd name="T12" fmla="*/ 56165 w 150"/>
              <a:gd name="T13" fmla="*/ 16988 h 156"/>
              <a:gd name="T14" fmla="*/ 49404 w 150"/>
              <a:gd name="T15" fmla="*/ 6692 h 156"/>
              <a:gd name="T16" fmla="*/ 42124 w 150"/>
              <a:gd name="T17" fmla="*/ 0 h 156"/>
              <a:gd name="T18" fmla="*/ 24962 w 150"/>
              <a:gd name="T19" fmla="*/ 3089 h 156"/>
              <a:gd name="T20" fmla="*/ 17682 w 150"/>
              <a:gd name="T21" fmla="*/ 10296 h 156"/>
              <a:gd name="T22" fmla="*/ 17682 w 150"/>
              <a:gd name="T23" fmla="*/ 62289 h 156"/>
              <a:gd name="T24" fmla="*/ 39004 w 150"/>
              <a:gd name="T25" fmla="*/ 79791 h 156"/>
              <a:gd name="T26" fmla="*/ 42124 w 150"/>
              <a:gd name="T27" fmla="*/ 62289 h 156"/>
              <a:gd name="T28" fmla="*/ 49404 w 150"/>
              <a:gd name="T29" fmla="*/ 59200 h 15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50" h="156">
                <a:moveTo>
                  <a:pt x="95" y="115"/>
                </a:moveTo>
                <a:lnTo>
                  <a:pt x="95" y="115"/>
                </a:lnTo>
                <a:cubicBezTo>
                  <a:pt x="102" y="115"/>
                  <a:pt x="108" y="115"/>
                  <a:pt x="108" y="108"/>
                </a:cubicBezTo>
                <a:cubicBezTo>
                  <a:pt x="122" y="108"/>
                  <a:pt x="129" y="101"/>
                  <a:pt x="135" y="101"/>
                </a:cubicBezTo>
                <a:cubicBezTo>
                  <a:pt x="142" y="94"/>
                  <a:pt x="149" y="87"/>
                  <a:pt x="149" y="81"/>
                </a:cubicBezTo>
                <a:cubicBezTo>
                  <a:pt x="142" y="81"/>
                  <a:pt x="142" y="74"/>
                  <a:pt x="135" y="74"/>
                </a:cubicBezTo>
                <a:cubicBezTo>
                  <a:pt x="122" y="67"/>
                  <a:pt x="115" y="47"/>
                  <a:pt x="108" y="33"/>
                </a:cubicBezTo>
                <a:cubicBezTo>
                  <a:pt x="108" y="27"/>
                  <a:pt x="102" y="20"/>
                  <a:pt x="95" y="13"/>
                </a:cubicBezTo>
                <a:cubicBezTo>
                  <a:pt x="95" y="6"/>
                  <a:pt x="88" y="6"/>
                  <a:pt x="81" y="0"/>
                </a:cubicBezTo>
                <a:cubicBezTo>
                  <a:pt x="68" y="0"/>
                  <a:pt x="61" y="0"/>
                  <a:pt x="48" y="6"/>
                </a:cubicBezTo>
                <a:cubicBezTo>
                  <a:pt x="41" y="6"/>
                  <a:pt x="34" y="13"/>
                  <a:pt x="34" y="20"/>
                </a:cubicBezTo>
                <a:cubicBezTo>
                  <a:pt x="0" y="54"/>
                  <a:pt x="0" y="94"/>
                  <a:pt x="34" y="121"/>
                </a:cubicBezTo>
                <a:cubicBezTo>
                  <a:pt x="41" y="135"/>
                  <a:pt x="54" y="142"/>
                  <a:pt x="75" y="155"/>
                </a:cubicBezTo>
                <a:cubicBezTo>
                  <a:pt x="68" y="142"/>
                  <a:pt x="75" y="128"/>
                  <a:pt x="81" y="121"/>
                </a:cubicBezTo>
                <a:cubicBezTo>
                  <a:pt x="81" y="121"/>
                  <a:pt x="88" y="115"/>
                  <a:pt x="95" y="11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06" name="Freeform 994"/>
          <p:cNvSpPr>
            <a:spLocks noChangeArrowheads="1"/>
          </p:cNvSpPr>
          <p:nvPr/>
        </p:nvSpPr>
        <p:spPr bwMode="auto">
          <a:xfrm>
            <a:off x="7593807" y="4798219"/>
            <a:ext cx="28575" cy="33338"/>
          </a:xfrm>
          <a:custGeom>
            <a:avLst/>
            <a:gdLst>
              <a:gd name="T0" fmla="*/ 28416 w 109"/>
              <a:gd name="T1" fmla="*/ 66024 h 129"/>
              <a:gd name="T2" fmla="*/ 28416 w 109"/>
              <a:gd name="T3" fmla="*/ 66024 h 129"/>
              <a:gd name="T4" fmla="*/ 28416 w 109"/>
              <a:gd name="T5" fmla="*/ 45392 h 129"/>
              <a:gd name="T6" fmla="*/ 38940 w 109"/>
              <a:gd name="T7" fmla="*/ 34560 h 129"/>
              <a:gd name="T8" fmla="*/ 53148 w 109"/>
              <a:gd name="T9" fmla="*/ 24243 h 129"/>
              <a:gd name="T10" fmla="*/ 56832 w 109"/>
              <a:gd name="T11" fmla="*/ 0 h 129"/>
              <a:gd name="T12" fmla="*/ 53148 w 109"/>
              <a:gd name="T13" fmla="*/ 0 h 129"/>
              <a:gd name="T14" fmla="*/ 38940 w 109"/>
              <a:gd name="T15" fmla="*/ 0 h 129"/>
              <a:gd name="T16" fmla="*/ 28416 w 109"/>
              <a:gd name="T17" fmla="*/ 0 h 129"/>
              <a:gd name="T18" fmla="*/ 17365 w 109"/>
              <a:gd name="T19" fmla="*/ 0 h 129"/>
              <a:gd name="T20" fmla="*/ 28416 w 109"/>
              <a:gd name="T21" fmla="*/ 66024 h 12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09" h="129">
                <a:moveTo>
                  <a:pt x="54" y="128"/>
                </a:moveTo>
                <a:lnTo>
                  <a:pt x="54" y="128"/>
                </a:lnTo>
                <a:cubicBezTo>
                  <a:pt x="54" y="108"/>
                  <a:pt x="54" y="94"/>
                  <a:pt x="54" y="88"/>
                </a:cubicBezTo>
                <a:cubicBezTo>
                  <a:pt x="60" y="81"/>
                  <a:pt x="67" y="74"/>
                  <a:pt x="74" y="67"/>
                </a:cubicBezTo>
                <a:cubicBezTo>
                  <a:pt x="81" y="61"/>
                  <a:pt x="94" y="54"/>
                  <a:pt x="101" y="47"/>
                </a:cubicBezTo>
                <a:cubicBezTo>
                  <a:pt x="108" y="34"/>
                  <a:pt x="108" y="20"/>
                  <a:pt x="108" y="0"/>
                </a:cubicBezTo>
                <a:cubicBezTo>
                  <a:pt x="101" y="0"/>
                  <a:pt x="101" y="0"/>
                  <a:pt x="101" y="0"/>
                </a:cubicBezTo>
                <a:cubicBezTo>
                  <a:pt x="74" y="0"/>
                  <a:pt x="74" y="0"/>
                  <a:pt x="74" y="0"/>
                </a:cubicBezTo>
                <a:cubicBezTo>
                  <a:pt x="54" y="0"/>
                  <a:pt x="54" y="0"/>
                  <a:pt x="54" y="0"/>
                </a:cubicBezTo>
                <a:cubicBezTo>
                  <a:pt x="33" y="0"/>
                  <a:pt x="33" y="0"/>
                  <a:pt x="33" y="0"/>
                </a:cubicBezTo>
                <a:cubicBezTo>
                  <a:pt x="47" y="40"/>
                  <a:pt x="0" y="128"/>
                  <a:pt x="54" y="12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07" name="Freeform 995"/>
          <p:cNvSpPr>
            <a:spLocks noChangeArrowheads="1"/>
          </p:cNvSpPr>
          <p:nvPr/>
        </p:nvSpPr>
        <p:spPr bwMode="auto">
          <a:xfrm>
            <a:off x="7858919" y="4974432"/>
            <a:ext cx="32544" cy="40481"/>
          </a:xfrm>
          <a:custGeom>
            <a:avLst/>
            <a:gdLst>
              <a:gd name="T0" fmla="*/ 45039 w 130"/>
              <a:gd name="T1" fmla="*/ 13899 h 156"/>
              <a:gd name="T2" fmla="*/ 45039 w 130"/>
              <a:gd name="T3" fmla="*/ 13899 h 156"/>
              <a:gd name="T4" fmla="*/ 10748 w 130"/>
              <a:gd name="T5" fmla="*/ 48904 h 156"/>
              <a:gd name="T6" fmla="*/ 0 w 130"/>
              <a:gd name="T7" fmla="*/ 65892 h 156"/>
              <a:gd name="T8" fmla="*/ 10748 w 130"/>
              <a:gd name="T9" fmla="*/ 76703 h 156"/>
              <a:gd name="T10" fmla="*/ 45039 w 130"/>
              <a:gd name="T11" fmla="*/ 76703 h 156"/>
              <a:gd name="T12" fmla="*/ 52204 w 130"/>
              <a:gd name="T13" fmla="*/ 76703 h 156"/>
              <a:gd name="T14" fmla="*/ 55275 w 130"/>
              <a:gd name="T15" fmla="*/ 73099 h 156"/>
              <a:gd name="T16" fmla="*/ 62441 w 130"/>
              <a:gd name="T17" fmla="*/ 0 h 156"/>
              <a:gd name="T18" fmla="*/ 55275 w 130"/>
              <a:gd name="T19" fmla="*/ 7207 h 156"/>
              <a:gd name="T20" fmla="*/ 45039 w 130"/>
              <a:gd name="T21" fmla="*/ 13899 h 15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30" h="156">
                <a:moveTo>
                  <a:pt x="88" y="27"/>
                </a:moveTo>
                <a:lnTo>
                  <a:pt x="88" y="27"/>
                </a:lnTo>
                <a:cubicBezTo>
                  <a:pt x="61" y="47"/>
                  <a:pt x="41" y="68"/>
                  <a:pt x="21" y="95"/>
                </a:cubicBezTo>
                <a:cubicBezTo>
                  <a:pt x="14" y="101"/>
                  <a:pt x="7" y="115"/>
                  <a:pt x="0" y="128"/>
                </a:cubicBezTo>
                <a:cubicBezTo>
                  <a:pt x="0" y="142"/>
                  <a:pt x="7" y="149"/>
                  <a:pt x="21" y="149"/>
                </a:cubicBezTo>
                <a:cubicBezTo>
                  <a:pt x="34" y="155"/>
                  <a:pt x="61" y="149"/>
                  <a:pt x="88" y="149"/>
                </a:cubicBezTo>
                <a:cubicBezTo>
                  <a:pt x="88" y="149"/>
                  <a:pt x="95" y="149"/>
                  <a:pt x="102" y="149"/>
                </a:cubicBezTo>
                <a:cubicBezTo>
                  <a:pt x="102" y="149"/>
                  <a:pt x="102" y="149"/>
                  <a:pt x="108" y="142"/>
                </a:cubicBezTo>
                <a:cubicBezTo>
                  <a:pt x="129" y="108"/>
                  <a:pt x="129" y="61"/>
                  <a:pt x="122" y="0"/>
                </a:cubicBezTo>
                <a:cubicBezTo>
                  <a:pt x="115" y="7"/>
                  <a:pt x="115" y="7"/>
                  <a:pt x="108" y="14"/>
                </a:cubicBezTo>
                <a:cubicBezTo>
                  <a:pt x="102" y="20"/>
                  <a:pt x="95" y="20"/>
                  <a:pt x="88" y="2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14" name="Freeform 1002"/>
          <p:cNvSpPr>
            <a:spLocks noChangeArrowheads="1"/>
          </p:cNvSpPr>
          <p:nvPr/>
        </p:nvSpPr>
        <p:spPr bwMode="auto">
          <a:xfrm>
            <a:off x="7239000" y="6017419"/>
            <a:ext cx="46038" cy="32544"/>
          </a:xfrm>
          <a:custGeom>
            <a:avLst/>
            <a:gdLst>
              <a:gd name="T0" fmla="*/ 80824 w 176"/>
              <a:gd name="T1" fmla="*/ 38651 h 123"/>
              <a:gd name="T2" fmla="*/ 80824 w 176"/>
              <a:gd name="T3" fmla="*/ 38651 h 123"/>
              <a:gd name="T4" fmla="*/ 42237 w 176"/>
              <a:gd name="T5" fmla="*/ 3656 h 123"/>
              <a:gd name="T6" fmla="*/ 17208 w 176"/>
              <a:gd name="T7" fmla="*/ 0 h 123"/>
              <a:gd name="T8" fmla="*/ 0 w 176"/>
              <a:gd name="T9" fmla="*/ 17759 h 123"/>
              <a:gd name="T10" fmla="*/ 0 w 176"/>
              <a:gd name="T11" fmla="*/ 63723 h 123"/>
              <a:gd name="T12" fmla="*/ 17208 w 176"/>
              <a:gd name="T13" fmla="*/ 63723 h 123"/>
              <a:gd name="T14" fmla="*/ 42237 w 176"/>
              <a:gd name="T15" fmla="*/ 63723 h 123"/>
              <a:gd name="T16" fmla="*/ 80824 w 176"/>
              <a:gd name="T17" fmla="*/ 63723 h 123"/>
              <a:gd name="T18" fmla="*/ 87602 w 176"/>
              <a:gd name="T19" fmla="*/ 63723 h 123"/>
              <a:gd name="T20" fmla="*/ 91253 w 176"/>
              <a:gd name="T21" fmla="*/ 42308 h 123"/>
              <a:gd name="T22" fmla="*/ 80824 w 176"/>
              <a:gd name="T23" fmla="*/ 38651 h 12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 h="123">
                <a:moveTo>
                  <a:pt x="155" y="74"/>
                </a:moveTo>
                <a:lnTo>
                  <a:pt x="155" y="74"/>
                </a:lnTo>
                <a:cubicBezTo>
                  <a:pt x="141" y="61"/>
                  <a:pt x="108" y="20"/>
                  <a:pt x="81" y="7"/>
                </a:cubicBezTo>
                <a:cubicBezTo>
                  <a:pt x="67" y="0"/>
                  <a:pt x="54" y="0"/>
                  <a:pt x="33" y="0"/>
                </a:cubicBezTo>
                <a:cubicBezTo>
                  <a:pt x="27" y="7"/>
                  <a:pt x="13" y="14"/>
                  <a:pt x="0" y="34"/>
                </a:cubicBezTo>
                <a:cubicBezTo>
                  <a:pt x="6" y="54"/>
                  <a:pt x="6" y="88"/>
                  <a:pt x="0" y="122"/>
                </a:cubicBezTo>
                <a:cubicBezTo>
                  <a:pt x="33" y="122"/>
                  <a:pt x="33" y="122"/>
                  <a:pt x="33" y="122"/>
                </a:cubicBezTo>
                <a:cubicBezTo>
                  <a:pt x="81" y="122"/>
                  <a:pt x="81" y="122"/>
                  <a:pt x="81" y="122"/>
                </a:cubicBezTo>
                <a:cubicBezTo>
                  <a:pt x="155" y="122"/>
                  <a:pt x="155" y="122"/>
                  <a:pt x="155" y="122"/>
                </a:cubicBezTo>
                <a:cubicBezTo>
                  <a:pt x="168" y="122"/>
                  <a:pt x="168" y="122"/>
                  <a:pt x="168" y="122"/>
                </a:cubicBezTo>
                <a:cubicBezTo>
                  <a:pt x="168" y="108"/>
                  <a:pt x="168" y="95"/>
                  <a:pt x="175" y="81"/>
                </a:cubicBezTo>
                <a:cubicBezTo>
                  <a:pt x="168" y="88"/>
                  <a:pt x="162" y="88"/>
                  <a:pt x="155" y="7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15" name="Freeform 1003"/>
          <p:cNvSpPr>
            <a:spLocks noChangeArrowheads="1"/>
          </p:cNvSpPr>
          <p:nvPr/>
        </p:nvSpPr>
        <p:spPr bwMode="auto">
          <a:xfrm>
            <a:off x="7073900" y="5937250"/>
            <a:ext cx="92869" cy="108744"/>
          </a:xfrm>
          <a:custGeom>
            <a:avLst/>
            <a:gdLst>
              <a:gd name="T0" fmla="*/ 178077 w 359"/>
              <a:gd name="T1" fmla="*/ 171676 h 419"/>
              <a:gd name="T2" fmla="*/ 178077 w 359"/>
              <a:gd name="T3" fmla="*/ 171676 h 419"/>
              <a:gd name="T4" fmla="*/ 171347 w 359"/>
              <a:gd name="T5" fmla="*/ 161272 h 419"/>
              <a:gd name="T6" fmla="*/ 160476 w 359"/>
              <a:gd name="T7" fmla="*/ 147226 h 419"/>
              <a:gd name="T8" fmla="*/ 146499 w 359"/>
              <a:gd name="T9" fmla="*/ 73353 h 419"/>
              <a:gd name="T10" fmla="*/ 122169 w 359"/>
              <a:gd name="T11" fmla="*/ 59306 h 419"/>
              <a:gd name="T12" fmla="*/ 86968 w 359"/>
              <a:gd name="T13" fmla="*/ 31214 h 419"/>
              <a:gd name="T14" fmla="*/ 72991 w 359"/>
              <a:gd name="T15" fmla="*/ 20809 h 419"/>
              <a:gd name="T16" fmla="*/ 27954 w 359"/>
              <a:gd name="T17" fmla="*/ 0 h 419"/>
              <a:gd name="T18" fmla="*/ 13977 w 359"/>
              <a:gd name="T19" fmla="*/ 0 h 419"/>
              <a:gd name="T20" fmla="*/ 3106 w 359"/>
              <a:gd name="T21" fmla="*/ 48902 h 419"/>
              <a:gd name="T22" fmla="*/ 27954 w 359"/>
              <a:gd name="T23" fmla="*/ 59306 h 419"/>
              <a:gd name="T24" fmla="*/ 72991 w 359"/>
              <a:gd name="T25" fmla="*/ 87399 h 419"/>
              <a:gd name="T26" fmla="*/ 86968 w 359"/>
              <a:gd name="T27" fmla="*/ 98324 h 419"/>
              <a:gd name="T28" fmla="*/ 122169 w 359"/>
              <a:gd name="T29" fmla="*/ 133179 h 419"/>
              <a:gd name="T30" fmla="*/ 160476 w 359"/>
              <a:gd name="T31" fmla="*/ 178960 h 419"/>
              <a:gd name="T32" fmla="*/ 171347 w 359"/>
              <a:gd name="T33" fmla="*/ 196648 h 419"/>
              <a:gd name="T34" fmla="*/ 178077 w 359"/>
              <a:gd name="T35" fmla="*/ 207052 h 419"/>
              <a:gd name="T36" fmla="*/ 185324 w 359"/>
              <a:gd name="T37" fmla="*/ 217457 h 419"/>
              <a:gd name="T38" fmla="*/ 185324 w 359"/>
              <a:gd name="T39" fmla="*/ 213815 h 419"/>
              <a:gd name="T40" fmla="*/ 185324 w 359"/>
              <a:gd name="T41" fmla="*/ 185723 h 419"/>
              <a:gd name="T42" fmla="*/ 178077 w 359"/>
              <a:gd name="T43" fmla="*/ 171676 h 41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359" h="419">
                <a:moveTo>
                  <a:pt x="344" y="330"/>
                </a:moveTo>
                <a:lnTo>
                  <a:pt x="344" y="330"/>
                </a:lnTo>
                <a:cubicBezTo>
                  <a:pt x="337" y="324"/>
                  <a:pt x="337" y="317"/>
                  <a:pt x="331" y="310"/>
                </a:cubicBezTo>
                <a:cubicBezTo>
                  <a:pt x="324" y="303"/>
                  <a:pt x="317" y="290"/>
                  <a:pt x="310" y="283"/>
                </a:cubicBezTo>
                <a:cubicBezTo>
                  <a:pt x="283" y="256"/>
                  <a:pt x="256" y="222"/>
                  <a:pt x="283" y="141"/>
                </a:cubicBezTo>
                <a:cubicBezTo>
                  <a:pt x="263" y="135"/>
                  <a:pt x="250" y="128"/>
                  <a:pt x="236" y="114"/>
                </a:cubicBezTo>
                <a:cubicBezTo>
                  <a:pt x="216" y="101"/>
                  <a:pt x="189" y="81"/>
                  <a:pt x="168" y="60"/>
                </a:cubicBezTo>
                <a:cubicBezTo>
                  <a:pt x="162" y="54"/>
                  <a:pt x="148" y="47"/>
                  <a:pt x="141" y="40"/>
                </a:cubicBezTo>
                <a:cubicBezTo>
                  <a:pt x="114" y="27"/>
                  <a:pt x="87" y="13"/>
                  <a:pt x="54" y="0"/>
                </a:cubicBezTo>
                <a:cubicBezTo>
                  <a:pt x="47" y="0"/>
                  <a:pt x="40" y="0"/>
                  <a:pt x="27" y="0"/>
                </a:cubicBezTo>
                <a:cubicBezTo>
                  <a:pt x="33" y="40"/>
                  <a:pt x="0" y="54"/>
                  <a:pt x="6" y="94"/>
                </a:cubicBezTo>
                <a:cubicBezTo>
                  <a:pt x="20" y="101"/>
                  <a:pt x="40" y="108"/>
                  <a:pt x="54" y="114"/>
                </a:cubicBezTo>
                <a:cubicBezTo>
                  <a:pt x="87" y="128"/>
                  <a:pt x="114" y="148"/>
                  <a:pt x="141" y="168"/>
                </a:cubicBezTo>
                <a:cubicBezTo>
                  <a:pt x="148" y="175"/>
                  <a:pt x="162" y="182"/>
                  <a:pt x="168" y="189"/>
                </a:cubicBezTo>
                <a:cubicBezTo>
                  <a:pt x="195" y="209"/>
                  <a:pt x="216" y="229"/>
                  <a:pt x="236" y="256"/>
                </a:cubicBezTo>
                <a:cubicBezTo>
                  <a:pt x="263" y="283"/>
                  <a:pt x="283" y="310"/>
                  <a:pt x="310" y="344"/>
                </a:cubicBezTo>
                <a:cubicBezTo>
                  <a:pt x="317" y="351"/>
                  <a:pt x="324" y="364"/>
                  <a:pt x="331" y="378"/>
                </a:cubicBezTo>
                <a:cubicBezTo>
                  <a:pt x="337" y="384"/>
                  <a:pt x="337" y="391"/>
                  <a:pt x="344" y="398"/>
                </a:cubicBezTo>
                <a:cubicBezTo>
                  <a:pt x="351" y="405"/>
                  <a:pt x="351" y="411"/>
                  <a:pt x="358" y="418"/>
                </a:cubicBezTo>
                <a:cubicBezTo>
                  <a:pt x="358" y="411"/>
                  <a:pt x="358" y="411"/>
                  <a:pt x="358" y="411"/>
                </a:cubicBezTo>
                <a:cubicBezTo>
                  <a:pt x="358" y="391"/>
                  <a:pt x="358" y="371"/>
                  <a:pt x="358" y="357"/>
                </a:cubicBezTo>
                <a:cubicBezTo>
                  <a:pt x="351" y="344"/>
                  <a:pt x="351" y="337"/>
                  <a:pt x="344" y="33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17" name="Freeform 1005"/>
          <p:cNvSpPr>
            <a:spLocks noChangeArrowheads="1"/>
          </p:cNvSpPr>
          <p:nvPr/>
        </p:nvSpPr>
        <p:spPr bwMode="auto">
          <a:xfrm>
            <a:off x="7203282" y="5634038"/>
            <a:ext cx="38894" cy="49213"/>
          </a:xfrm>
          <a:custGeom>
            <a:avLst/>
            <a:gdLst>
              <a:gd name="T0" fmla="*/ 28271 w 149"/>
              <a:gd name="T1" fmla="*/ 87758 h 190"/>
              <a:gd name="T2" fmla="*/ 28271 w 149"/>
              <a:gd name="T3" fmla="*/ 87758 h 190"/>
              <a:gd name="T4" fmla="*/ 42406 w 149"/>
              <a:gd name="T5" fmla="*/ 94509 h 190"/>
              <a:gd name="T6" fmla="*/ 63348 w 149"/>
              <a:gd name="T7" fmla="*/ 91393 h 190"/>
              <a:gd name="T8" fmla="*/ 70677 w 149"/>
              <a:gd name="T9" fmla="*/ 91393 h 190"/>
              <a:gd name="T10" fmla="*/ 63348 w 149"/>
              <a:gd name="T11" fmla="*/ 45697 h 190"/>
              <a:gd name="T12" fmla="*/ 42406 w 149"/>
              <a:gd name="T13" fmla="*/ 21290 h 190"/>
              <a:gd name="T14" fmla="*/ 28271 w 149"/>
              <a:gd name="T15" fmla="*/ 14021 h 190"/>
              <a:gd name="T16" fmla="*/ 10471 w 149"/>
              <a:gd name="T17" fmla="*/ 3635 h 190"/>
              <a:gd name="T18" fmla="*/ 3141 w 149"/>
              <a:gd name="T19" fmla="*/ 0 h 190"/>
              <a:gd name="T20" fmla="*/ 10471 w 149"/>
              <a:gd name="T21" fmla="*/ 59717 h 190"/>
              <a:gd name="T22" fmla="*/ 28271 w 149"/>
              <a:gd name="T23" fmla="*/ 87758 h 19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49" h="190">
                <a:moveTo>
                  <a:pt x="54" y="169"/>
                </a:moveTo>
                <a:lnTo>
                  <a:pt x="54" y="169"/>
                </a:lnTo>
                <a:cubicBezTo>
                  <a:pt x="60" y="176"/>
                  <a:pt x="67" y="182"/>
                  <a:pt x="81" y="182"/>
                </a:cubicBezTo>
                <a:cubicBezTo>
                  <a:pt x="94" y="189"/>
                  <a:pt x="108" y="189"/>
                  <a:pt x="121" y="176"/>
                </a:cubicBezTo>
                <a:cubicBezTo>
                  <a:pt x="128" y="176"/>
                  <a:pt x="128" y="176"/>
                  <a:pt x="135" y="176"/>
                </a:cubicBezTo>
                <a:cubicBezTo>
                  <a:pt x="148" y="149"/>
                  <a:pt x="141" y="115"/>
                  <a:pt x="121" y="88"/>
                </a:cubicBezTo>
                <a:cubicBezTo>
                  <a:pt x="114" y="68"/>
                  <a:pt x="94" y="54"/>
                  <a:pt x="81" y="41"/>
                </a:cubicBezTo>
                <a:cubicBezTo>
                  <a:pt x="74" y="34"/>
                  <a:pt x="60" y="27"/>
                  <a:pt x="54" y="27"/>
                </a:cubicBezTo>
                <a:cubicBezTo>
                  <a:pt x="40" y="14"/>
                  <a:pt x="27" y="7"/>
                  <a:pt x="20" y="7"/>
                </a:cubicBezTo>
                <a:cubicBezTo>
                  <a:pt x="13" y="0"/>
                  <a:pt x="13" y="0"/>
                  <a:pt x="6" y="0"/>
                </a:cubicBezTo>
                <a:cubicBezTo>
                  <a:pt x="0" y="41"/>
                  <a:pt x="6" y="81"/>
                  <a:pt x="20" y="115"/>
                </a:cubicBezTo>
                <a:cubicBezTo>
                  <a:pt x="27" y="142"/>
                  <a:pt x="40" y="155"/>
                  <a:pt x="54" y="169"/>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21" name="Freeform 1009"/>
          <p:cNvSpPr>
            <a:spLocks noChangeArrowheads="1"/>
          </p:cNvSpPr>
          <p:nvPr/>
        </p:nvSpPr>
        <p:spPr bwMode="auto">
          <a:xfrm>
            <a:off x="7256463" y="5427663"/>
            <a:ext cx="39688" cy="35719"/>
          </a:xfrm>
          <a:custGeom>
            <a:avLst/>
            <a:gdLst>
              <a:gd name="T0" fmla="*/ 45299 w 156"/>
              <a:gd name="T1" fmla="*/ 67469 h 136"/>
              <a:gd name="T2" fmla="*/ 45299 w 156"/>
              <a:gd name="T3" fmla="*/ 67469 h 136"/>
              <a:gd name="T4" fmla="*/ 79787 w 156"/>
              <a:gd name="T5" fmla="*/ 31904 h 136"/>
              <a:gd name="T6" fmla="*/ 45299 w 156"/>
              <a:gd name="T7" fmla="*/ 17783 h 136"/>
              <a:gd name="T8" fmla="*/ 7207 w 156"/>
              <a:gd name="T9" fmla="*/ 3661 h 136"/>
              <a:gd name="T10" fmla="*/ 3603 w 156"/>
              <a:gd name="T11" fmla="*/ 3661 h 136"/>
              <a:gd name="T12" fmla="*/ 7207 w 156"/>
              <a:gd name="T13" fmla="*/ 25105 h 136"/>
              <a:gd name="T14" fmla="*/ 27797 w 156"/>
              <a:gd name="T15" fmla="*/ 70607 h 136"/>
              <a:gd name="T16" fmla="*/ 45299 w 156"/>
              <a:gd name="T17" fmla="*/ 67469 h 13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56" h="136">
                <a:moveTo>
                  <a:pt x="88" y="129"/>
                </a:moveTo>
                <a:lnTo>
                  <a:pt x="88" y="129"/>
                </a:lnTo>
                <a:cubicBezTo>
                  <a:pt x="122" y="115"/>
                  <a:pt x="128" y="75"/>
                  <a:pt x="155" y="61"/>
                </a:cubicBezTo>
                <a:cubicBezTo>
                  <a:pt x="122" y="68"/>
                  <a:pt x="101" y="48"/>
                  <a:pt x="88" y="34"/>
                </a:cubicBezTo>
                <a:cubicBezTo>
                  <a:pt x="74" y="14"/>
                  <a:pt x="54" y="0"/>
                  <a:pt x="14" y="7"/>
                </a:cubicBezTo>
                <a:cubicBezTo>
                  <a:pt x="7" y="7"/>
                  <a:pt x="7" y="7"/>
                  <a:pt x="7" y="7"/>
                </a:cubicBezTo>
                <a:cubicBezTo>
                  <a:pt x="0" y="27"/>
                  <a:pt x="7" y="41"/>
                  <a:pt x="14" y="48"/>
                </a:cubicBezTo>
                <a:cubicBezTo>
                  <a:pt x="34" y="68"/>
                  <a:pt x="81" y="61"/>
                  <a:pt x="54" y="135"/>
                </a:cubicBezTo>
                <a:cubicBezTo>
                  <a:pt x="68" y="135"/>
                  <a:pt x="81" y="129"/>
                  <a:pt x="88" y="129"/>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24" name="Freeform 1012"/>
          <p:cNvSpPr>
            <a:spLocks noChangeArrowheads="1"/>
          </p:cNvSpPr>
          <p:nvPr/>
        </p:nvSpPr>
        <p:spPr bwMode="auto">
          <a:xfrm>
            <a:off x="7346950" y="5808663"/>
            <a:ext cx="84932" cy="64294"/>
          </a:xfrm>
          <a:custGeom>
            <a:avLst/>
            <a:gdLst>
              <a:gd name="T0" fmla="*/ 141049 w 325"/>
              <a:gd name="T1" fmla="*/ 78144 h 245"/>
              <a:gd name="T2" fmla="*/ 141049 w 325"/>
              <a:gd name="T3" fmla="*/ 78144 h 245"/>
              <a:gd name="T4" fmla="*/ 148362 w 325"/>
              <a:gd name="T5" fmla="*/ 71326 h 245"/>
              <a:gd name="T6" fmla="*/ 158811 w 325"/>
              <a:gd name="T7" fmla="*/ 49823 h 245"/>
              <a:gd name="T8" fmla="*/ 148362 w 325"/>
              <a:gd name="T9" fmla="*/ 25174 h 245"/>
              <a:gd name="T10" fmla="*/ 141049 w 325"/>
              <a:gd name="T11" fmla="*/ 25174 h 245"/>
              <a:gd name="T12" fmla="*/ 134258 w 325"/>
              <a:gd name="T13" fmla="*/ 21503 h 245"/>
              <a:gd name="T14" fmla="*/ 134258 w 325"/>
              <a:gd name="T15" fmla="*/ 0 h 245"/>
              <a:gd name="T16" fmla="*/ 112839 w 325"/>
              <a:gd name="T17" fmla="*/ 0 h 245"/>
              <a:gd name="T18" fmla="*/ 102391 w 325"/>
              <a:gd name="T19" fmla="*/ 3671 h 245"/>
              <a:gd name="T20" fmla="*/ 74181 w 325"/>
              <a:gd name="T21" fmla="*/ 11014 h 245"/>
              <a:gd name="T22" fmla="*/ 70524 w 325"/>
              <a:gd name="T23" fmla="*/ 11014 h 245"/>
              <a:gd name="T24" fmla="*/ 49628 w 325"/>
              <a:gd name="T25" fmla="*/ 17832 h 245"/>
              <a:gd name="T26" fmla="*/ 45971 w 325"/>
              <a:gd name="T27" fmla="*/ 17832 h 245"/>
              <a:gd name="T28" fmla="*/ 28210 w 325"/>
              <a:gd name="T29" fmla="*/ 21503 h 245"/>
              <a:gd name="T30" fmla="*/ 17762 w 325"/>
              <a:gd name="T31" fmla="*/ 25174 h 245"/>
              <a:gd name="T32" fmla="*/ 17762 w 325"/>
              <a:gd name="T33" fmla="*/ 25174 h 245"/>
              <a:gd name="T34" fmla="*/ 17762 w 325"/>
              <a:gd name="T35" fmla="*/ 25174 h 245"/>
              <a:gd name="T36" fmla="*/ 17762 w 325"/>
              <a:gd name="T37" fmla="*/ 74473 h 245"/>
              <a:gd name="T38" fmla="*/ 7314 w 325"/>
              <a:gd name="T39" fmla="*/ 85487 h 245"/>
              <a:gd name="T40" fmla="*/ 3657 w 325"/>
              <a:gd name="T41" fmla="*/ 127968 h 245"/>
              <a:gd name="T42" fmla="*/ 7314 w 325"/>
              <a:gd name="T43" fmla="*/ 127968 h 245"/>
              <a:gd name="T44" fmla="*/ 17762 w 325"/>
              <a:gd name="T45" fmla="*/ 127968 h 245"/>
              <a:gd name="T46" fmla="*/ 28210 w 325"/>
              <a:gd name="T47" fmla="*/ 127968 h 245"/>
              <a:gd name="T48" fmla="*/ 45971 w 325"/>
              <a:gd name="T49" fmla="*/ 127968 h 245"/>
              <a:gd name="T50" fmla="*/ 49628 w 325"/>
              <a:gd name="T51" fmla="*/ 124296 h 245"/>
              <a:gd name="T52" fmla="*/ 70524 w 325"/>
              <a:gd name="T53" fmla="*/ 120625 h 245"/>
              <a:gd name="T54" fmla="*/ 74181 w 325"/>
              <a:gd name="T55" fmla="*/ 120625 h 245"/>
              <a:gd name="T56" fmla="*/ 102391 w 325"/>
              <a:gd name="T57" fmla="*/ 110136 h 245"/>
              <a:gd name="T58" fmla="*/ 112839 w 325"/>
              <a:gd name="T59" fmla="*/ 102794 h 245"/>
              <a:gd name="T60" fmla="*/ 134258 w 325"/>
              <a:gd name="T61" fmla="*/ 85487 h 245"/>
              <a:gd name="T62" fmla="*/ 141049 w 325"/>
              <a:gd name="T63" fmla="*/ 78144 h 24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325" h="245">
                <a:moveTo>
                  <a:pt x="270" y="149"/>
                </a:moveTo>
                <a:lnTo>
                  <a:pt x="270" y="149"/>
                </a:lnTo>
                <a:cubicBezTo>
                  <a:pt x="277" y="149"/>
                  <a:pt x="277" y="142"/>
                  <a:pt x="284" y="136"/>
                </a:cubicBezTo>
                <a:cubicBezTo>
                  <a:pt x="291" y="122"/>
                  <a:pt x="297" y="109"/>
                  <a:pt x="304" y="95"/>
                </a:cubicBezTo>
                <a:cubicBezTo>
                  <a:pt x="324" y="54"/>
                  <a:pt x="304" y="54"/>
                  <a:pt x="284" y="48"/>
                </a:cubicBezTo>
                <a:cubicBezTo>
                  <a:pt x="277" y="48"/>
                  <a:pt x="277" y="48"/>
                  <a:pt x="270" y="48"/>
                </a:cubicBezTo>
                <a:cubicBezTo>
                  <a:pt x="270" y="41"/>
                  <a:pt x="264" y="41"/>
                  <a:pt x="257" y="41"/>
                </a:cubicBezTo>
                <a:cubicBezTo>
                  <a:pt x="250" y="34"/>
                  <a:pt x="250" y="21"/>
                  <a:pt x="257" y="0"/>
                </a:cubicBezTo>
                <a:cubicBezTo>
                  <a:pt x="243" y="0"/>
                  <a:pt x="230" y="0"/>
                  <a:pt x="216" y="0"/>
                </a:cubicBezTo>
                <a:cubicBezTo>
                  <a:pt x="210" y="0"/>
                  <a:pt x="203" y="0"/>
                  <a:pt x="196" y="7"/>
                </a:cubicBezTo>
                <a:cubicBezTo>
                  <a:pt x="176" y="7"/>
                  <a:pt x="162" y="14"/>
                  <a:pt x="142" y="21"/>
                </a:cubicBezTo>
                <a:cubicBezTo>
                  <a:pt x="135" y="21"/>
                  <a:pt x="135" y="21"/>
                  <a:pt x="135" y="21"/>
                </a:cubicBezTo>
                <a:cubicBezTo>
                  <a:pt x="122" y="27"/>
                  <a:pt x="108" y="27"/>
                  <a:pt x="95" y="34"/>
                </a:cubicBezTo>
                <a:lnTo>
                  <a:pt x="88" y="34"/>
                </a:lnTo>
                <a:cubicBezTo>
                  <a:pt x="74" y="41"/>
                  <a:pt x="68" y="41"/>
                  <a:pt x="54" y="41"/>
                </a:cubicBezTo>
                <a:cubicBezTo>
                  <a:pt x="47" y="41"/>
                  <a:pt x="41" y="48"/>
                  <a:pt x="34" y="48"/>
                </a:cubicBezTo>
                <a:cubicBezTo>
                  <a:pt x="61" y="102"/>
                  <a:pt x="47" y="122"/>
                  <a:pt x="34" y="142"/>
                </a:cubicBezTo>
                <a:cubicBezTo>
                  <a:pt x="27" y="149"/>
                  <a:pt x="20" y="156"/>
                  <a:pt x="14" y="163"/>
                </a:cubicBezTo>
                <a:cubicBezTo>
                  <a:pt x="7" y="183"/>
                  <a:pt x="0" y="203"/>
                  <a:pt x="7" y="244"/>
                </a:cubicBezTo>
                <a:lnTo>
                  <a:pt x="14" y="244"/>
                </a:lnTo>
                <a:cubicBezTo>
                  <a:pt x="20" y="244"/>
                  <a:pt x="27" y="244"/>
                  <a:pt x="34" y="244"/>
                </a:cubicBezTo>
                <a:cubicBezTo>
                  <a:pt x="41" y="244"/>
                  <a:pt x="47" y="244"/>
                  <a:pt x="54" y="244"/>
                </a:cubicBezTo>
                <a:cubicBezTo>
                  <a:pt x="68" y="244"/>
                  <a:pt x="74" y="244"/>
                  <a:pt x="88" y="244"/>
                </a:cubicBezTo>
                <a:cubicBezTo>
                  <a:pt x="88" y="244"/>
                  <a:pt x="95" y="244"/>
                  <a:pt x="95" y="237"/>
                </a:cubicBezTo>
                <a:cubicBezTo>
                  <a:pt x="108" y="237"/>
                  <a:pt x="122" y="237"/>
                  <a:pt x="135" y="230"/>
                </a:cubicBezTo>
                <a:lnTo>
                  <a:pt x="142" y="230"/>
                </a:lnTo>
                <a:cubicBezTo>
                  <a:pt x="162" y="223"/>
                  <a:pt x="183" y="217"/>
                  <a:pt x="196" y="210"/>
                </a:cubicBezTo>
                <a:cubicBezTo>
                  <a:pt x="203" y="210"/>
                  <a:pt x="210" y="203"/>
                  <a:pt x="216" y="196"/>
                </a:cubicBezTo>
                <a:cubicBezTo>
                  <a:pt x="237" y="190"/>
                  <a:pt x="250" y="176"/>
                  <a:pt x="257" y="163"/>
                </a:cubicBezTo>
                <a:cubicBezTo>
                  <a:pt x="264" y="163"/>
                  <a:pt x="270" y="156"/>
                  <a:pt x="270" y="149"/>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25" name="Freeform 1013"/>
          <p:cNvSpPr>
            <a:spLocks noChangeArrowheads="1"/>
          </p:cNvSpPr>
          <p:nvPr/>
        </p:nvSpPr>
        <p:spPr bwMode="auto">
          <a:xfrm>
            <a:off x="7414419" y="6012657"/>
            <a:ext cx="99219" cy="37306"/>
          </a:xfrm>
          <a:custGeom>
            <a:avLst/>
            <a:gdLst>
              <a:gd name="T0" fmla="*/ 172323 w 379"/>
              <a:gd name="T1" fmla="*/ 17457 h 143"/>
              <a:gd name="T2" fmla="*/ 172323 w 379"/>
              <a:gd name="T3" fmla="*/ 17457 h 143"/>
              <a:gd name="T4" fmla="*/ 158267 w 379"/>
              <a:gd name="T5" fmla="*/ 0 h 143"/>
              <a:gd name="T6" fmla="*/ 133277 w 379"/>
              <a:gd name="T7" fmla="*/ 10269 h 143"/>
              <a:gd name="T8" fmla="*/ 133277 w 379"/>
              <a:gd name="T9" fmla="*/ 10269 h 143"/>
              <a:gd name="T10" fmla="*/ 122865 w 379"/>
              <a:gd name="T11" fmla="*/ 13863 h 143"/>
              <a:gd name="T12" fmla="*/ 116097 w 379"/>
              <a:gd name="T13" fmla="*/ 13863 h 143"/>
              <a:gd name="T14" fmla="*/ 77051 w 379"/>
              <a:gd name="T15" fmla="*/ 20538 h 143"/>
              <a:gd name="T16" fmla="*/ 66639 w 379"/>
              <a:gd name="T17" fmla="*/ 20538 h 143"/>
              <a:gd name="T18" fmla="*/ 31758 w 379"/>
              <a:gd name="T19" fmla="*/ 31320 h 143"/>
              <a:gd name="T20" fmla="*/ 14057 w 379"/>
              <a:gd name="T21" fmla="*/ 45183 h 143"/>
              <a:gd name="T22" fmla="*/ 6768 w 379"/>
              <a:gd name="T23" fmla="*/ 51858 h 143"/>
              <a:gd name="T24" fmla="*/ 0 w 379"/>
              <a:gd name="T25" fmla="*/ 59046 h 143"/>
              <a:gd name="T26" fmla="*/ 0 w 379"/>
              <a:gd name="T27" fmla="*/ 65721 h 143"/>
              <a:gd name="T28" fmla="*/ 0 w 379"/>
              <a:gd name="T29" fmla="*/ 65721 h 143"/>
              <a:gd name="T30" fmla="*/ 6768 w 379"/>
              <a:gd name="T31" fmla="*/ 69315 h 143"/>
              <a:gd name="T32" fmla="*/ 14057 w 379"/>
              <a:gd name="T33" fmla="*/ 72910 h 143"/>
              <a:gd name="T34" fmla="*/ 14057 w 379"/>
              <a:gd name="T35" fmla="*/ 72910 h 143"/>
              <a:gd name="T36" fmla="*/ 28113 w 379"/>
              <a:gd name="T37" fmla="*/ 72910 h 143"/>
              <a:gd name="T38" fmla="*/ 31758 w 379"/>
              <a:gd name="T39" fmla="*/ 72910 h 143"/>
              <a:gd name="T40" fmla="*/ 66639 w 379"/>
              <a:gd name="T41" fmla="*/ 51858 h 143"/>
              <a:gd name="T42" fmla="*/ 77051 w 379"/>
              <a:gd name="T43" fmla="*/ 51858 h 143"/>
              <a:gd name="T44" fmla="*/ 77051 w 379"/>
              <a:gd name="T45" fmla="*/ 51858 h 143"/>
              <a:gd name="T46" fmla="*/ 87984 w 379"/>
              <a:gd name="T47" fmla="*/ 72910 h 143"/>
              <a:gd name="T48" fmla="*/ 116097 w 379"/>
              <a:gd name="T49" fmla="*/ 72910 h 143"/>
              <a:gd name="T50" fmla="*/ 122865 w 379"/>
              <a:gd name="T51" fmla="*/ 72910 h 143"/>
              <a:gd name="T52" fmla="*/ 133277 w 379"/>
              <a:gd name="T53" fmla="*/ 72910 h 143"/>
              <a:gd name="T54" fmla="*/ 133277 w 379"/>
              <a:gd name="T55" fmla="*/ 72910 h 143"/>
              <a:gd name="T56" fmla="*/ 172323 w 379"/>
              <a:gd name="T57" fmla="*/ 72910 h 143"/>
              <a:gd name="T58" fmla="*/ 186380 w 379"/>
              <a:gd name="T59" fmla="*/ 72910 h 143"/>
              <a:gd name="T60" fmla="*/ 196792 w 379"/>
              <a:gd name="T61" fmla="*/ 72910 h 143"/>
              <a:gd name="T62" fmla="*/ 186380 w 379"/>
              <a:gd name="T63" fmla="*/ 59046 h 143"/>
              <a:gd name="T64" fmla="*/ 172323 w 379"/>
              <a:gd name="T65" fmla="*/ 17457 h 143"/>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379" h="143">
                <a:moveTo>
                  <a:pt x="331" y="34"/>
                </a:moveTo>
                <a:lnTo>
                  <a:pt x="331" y="34"/>
                </a:lnTo>
                <a:cubicBezTo>
                  <a:pt x="324" y="20"/>
                  <a:pt x="317" y="7"/>
                  <a:pt x="304" y="0"/>
                </a:cubicBezTo>
                <a:cubicBezTo>
                  <a:pt x="290" y="13"/>
                  <a:pt x="277" y="20"/>
                  <a:pt x="256" y="20"/>
                </a:cubicBezTo>
                <a:cubicBezTo>
                  <a:pt x="250" y="27"/>
                  <a:pt x="243" y="27"/>
                  <a:pt x="236" y="27"/>
                </a:cubicBezTo>
                <a:cubicBezTo>
                  <a:pt x="229" y="27"/>
                  <a:pt x="229" y="27"/>
                  <a:pt x="223" y="27"/>
                </a:cubicBezTo>
                <a:cubicBezTo>
                  <a:pt x="202" y="34"/>
                  <a:pt x="175" y="34"/>
                  <a:pt x="148" y="40"/>
                </a:cubicBezTo>
                <a:cubicBezTo>
                  <a:pt x="142" y="40"/>
                  <a:pt x="135" y="40"/>
                  <a:pt x="128" y="40"/>
                </a:cubicBezTo>
                <a:cubicBezTo>
                  <a:pt x="108" y="47"/>
                  <a:pt x="81" y="54"/>
                  <a:pt x="61" y="61"/>
                </a:cubicBezTo>
                <a:cubicBezTo>
                  <a:pt x="47" y="67"/>
                  <a:pt x="34" y="74"/>
                  <a:pt x="27" y="88"/>
                </a:cubicBezTo>
                <a:cubicBezTo>
                  <a:pt x="20" y="88"/>
                  <a:pt x="20" y="94"/>
                  <a:pt x="13" y="101"/>
                </a:cubicBezTo>
                <a:cubicBezTo>
                  <a:pt x="7" y="101"/>
                  <a:pt x="7" y="108"/>
                  <a:pt x="0" y="115"/>
                </a:cubicBezTo>
                <a:cubicBezTo>
                  <a:pt x="0" y="121"/>
                  <a:pt x="0" y="121"/>
                  <a:pt x="0" y="128"/>
                </a:cubicBezTo>
                <a:cubicBezTo>
                  <a:pt x="7" y="135"/>
                  <a:pt x="13" y="135"/>
                  <a:pt x="13" y="135"/>
                </a:cubicBezTo>
                <a:cubicBezTo>
                  <a:pt x="20" y="142"/>
                  <a:pt x="20" y="142"/>
                  <a:pt x="27" y="142"/>
                </a:cubicBezTo>
                <a:cubicBezTo>
                  <a:pt x="54" y="142"/>
                  <a:pt x="54" y="142"/>
                  <a:pt x="54" y="142"/>
                </a:cubicBezTo>
                <a:cubicBezTo>
                  <a:pt x="61" y="142"/>
                  <a:pt x="61" y="142"/>
                  <a:pt x="61" y="142"/>
                </a:cubicBezTo>
                <a:cubicBezTo>
                  <a:pt x="81" y="128"/>
                  <a:pt x="101" y="108"/>
                  <a:pt x="128" y="101"/>
                </a:cubicBezTo>
                <a:cubicBezTo>
                  <a:pt x="135" y="101"/>
                  <a:pt x="142" y="101"/>
                  <a:pt x="148" y="101"/>
                </a:cubicBezTo>
                <a:cubicBezTo>
                  <a:pt x="155" y="121"/>
                  <a:pt x="162" y="135"/>
                  <a:pt x="169" y="142"/>
                </a:cubicBezTo>
                <a:cubicBezTo>
                  <a:pt x="223" y="142"/>
                  <a:pt x="223" y="142"/>
                  <a:pt x="223" y="142"/>
                </a:cubicBezTo>
                <a:cubicBezTo>
                  <a:pt x="236" y="142"/>
                  <a:pt x="236" y="142"/>
                  <a:pt x="236" y="142"/>
                </a:cubicBezTo>
                <a:cubicBezTo>
                  <a:pt x="256" y="142"/>
                  <a:pt x="256" y="142"/>
                  <a:pt x="256" y="142"/>
                </a:cubicBezTo>
                <a:cubicBezTo>
                  <a:pt x="331" y="142"/>
                  <a:pt x="331" y="142"/>
                  <a:pt x="331" y="142"/>
                </a:cubicBezTo>
                <a:cubicBezTo>
                  <a:pt x="358" y="142"/>
                  <a:pt x="358" y="142"/>
                  <a:pt x="358" y="142"/>
                </a:cubicBezTo>
                <a:cubicBezTo>
                  <a:pt x="378" y="142"/>
                  <a:pt x="378" y="142"/>
                  <a:pt x="378" y="142"/>
                </a:cubicBezTo>
                <a:cubicBezTo>
                  <a:pt x="371" y="135"/>
                  <a:pt x="364" y="121"/>
                  <a:pt x="358" y="115"/>
                </a:cubicBezTo>
                <a:cubicBezTo>
                  <a:pt x="351" y="88"/>
                  <a:pt x="344" y="61"/>
                  <a:pt x="331" y="3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26" name="Freeform 1014"/>
          <p:cNvSpPr>
            <a:spLocks noChangeArrowheads="1"/>
          </p:cNvSpPr>
          <p:nvPr/>
        </p:nvSpPr>
        <p:spPr bwMode="auto">
          <a:xfrm>
            <a:off x="7320757" y="6019800"/>
            <a:ext cx="69850" cy="30163"/>
          </a:xfrm>
          <a:custGeom>
            <a:avLst/>
            <a:gdLst>
              <a:gd name="T0" fmla="*/ 121881 w 271"/>
              <a:gd name="T1" fmla="*/ 3600 h 116"/>
              <a:gd name="T2" fmla="*/ 121881 w 271"/>
              <a:gd name="T3" fmla="*/ 3600 h 116"/>
              <a:gd name="T4" fmla="*/ 118265 w 271"/>
              <a:gd name="T5" fmla="*/ 0 h 116"/>
              <a:gd name="T6" fmla="*/ 101223 w 271"/>
              <a:gd name="T7" fmla="*/ 0 h 116"/>
              <a:gd name="T8" fmla="*/ 97608 w 271"/>
              <a:gd name="T9" fmla="*/ 0 h 116"/>
              <a:gd name="T10" fmla="*/ 80049 w 271"/>
              <a:gd name="T11" fmla="*/ 0 h 116"/>
              <a:gd name="T12" fmla="*/ 69720 w 271"/>
              <a:gd name="T13" fmla="*/ 0 h 116"/>
              <a:gd name="T14" fmla="*/ 59391 w 271"/>
              <a:gd name="T15" fmla="*/ 0 h 116"/>
              <a:gd name="T16" fmla="*/ 41832 w 271"/>
              <a:gd name="T17" fmla="*/ 0 h 116"/>
              <a:gd name="T18" fmla="*/ 20658 w 271"/>
              <a:gd name="T19" fmla="*/ 3600 h 116"/>
              <a:gd name="T20" fmla="*/ 3615 w 271"/>
              <a:gd name="T21" fmla="*/ 17486 h 116"/>
              <a:gd name="T22" fmla="*/ 3615 w 271"/>
              <a:gd name="T23" fmla="*/ 51943 h 116"/>
              <a:gd name="T24" fmla="*/ 3615 w 271"/>
              <a:gd name="T25" fmla="*/ 51943 h 116"/>
              <a:gd name="T26" fmla="*/ 20658 w 271"/>
              <a:gd name="T27" fmla="*/ 48343 h 116"/>
              <a:gd name="T28" fmla="*/ 41832 w 271"/>
              <a:gd name="T29" fmla="*/ 48343 h 116"/>
              <a:gd name="T30" fmla="*/ 59391 w 271"/>
              <a:gd name="T31" fmla="*/ 55543 h 116"/>
              <a:gd name="T32" fmla="*/ 69720 w 271"/>
              <a:gd name="T33" fmla="*/ 55543 h 116"/>
              <a:gd name="T34" fmla="*/ 76434 w 271"/>
              <a:gd name="T35" fmla="*/ 59143 h 116"/>
              <a:gd name="T36" fmla="*/ 80049 w 271"/>
              <a:gd name="T37" fmla="*/ 59143 h 116"/>
              <a:gd name="T38" fmla="*/ 90377 w 271"/>
              <a:gd name="T39" fmla="*/ 59143 h 116"/>
              <a:gd name="T40" fmla="*/ 93993 w 271"/>
              <a:gd name="T41" fmla="*/ 38057 h 116"/>
              <a:gd name="T42" fmla="*/ 97608 w 271"/>
              <a:gd name="T43" fmla="*/ 38057 h 116"/>
              <a:gd name="T44" fmla="*/ 101223 w 271"/>
              <a:gd name="T45" fmla="*/ 41657 h 116"/>
              <a:gd name="T46" fmla="*/ 111552 w 271"/>
              <a:gd name="T47" fmla="*/ 59143 h 116"/>
              <a:gd name="T48" fmla="*/ 121881 w 271"/>
              <a:gd name="T49" fmla="*/ 59143 h 116"/>
              <a:gd name="T50" fmla="*/ 125496 w 271"/>
              <a:gd name="T51" fmla="*/ 59143 h 116"/>
              <a:gd name="T52" fmla="*/ 139440 w 271"/>
              <a:gd name="T53" fmla="*/ 59143 h 116"/>
              <a:gd name="T54" fmla="*/ 125496 w 271"/>
              <a:gd name="T55" fmla="*/ 13886 h 116"/>
              <a:gd name="T56" fmla="*/ 121881 w 271"/>
              <a:gd name="T57" fmla="*/ 3600 h 11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271" h="116">
                <a:moveTo>
                  <a:pt x="236" y="7"/>
                </a:moveTo>
                <a:lnTo>
                  <a:pt x="236" y="7"/>
                </a:lnTo>
                <a:cubicBezTo>
                  <a:pt x="236" y="7"/>
                  <a:pt x="236" y="0"/>
                  <a:pt x="229" y="0"/>
                </a:cubicBezTo>
                <a:cubicBezTo>
                  <a:pt x="223" y="0"/>
                  <a:pt x="209" y="0"/>
                  <a:pt x="196" y="0"/>
                </a:cubicBezTo>
                <a:lnTo>
                  <a:pt x="189" y="0"/>
                </a:lnTo>
                <a:cubicBezTo>
                  <a:pt x="175" y="0"/>
                  <a:pt x="169" y="0"/>
                  <a:pt x="155" y="0"/>
                </a:cubicBezTo>
                <a:cubicBezTo>
                  <a:pt x="148" y="0"/>
                  <a:pt x="142" y="0"/>
                  <a:pt x="135" y="0"/>
                </a:cubicBezTo>
                <a:cubicBezTo>
                  <a:pt x="128" y="0"/>
                  <a:pt x="121" y="0"/>
                  <a:pt x="115" y="0"/>
                </a:cubicBezTo>
                <a:cubicBezTo>
                  <a:pt x="108" y="0"/>
                  <a:pt x="94" y="0"/>
                  <a:pt x="81" y="0"/>
                </a:cubicBezTo>
                <a:cubicBezTo>
                  <a:pt x="67" y="0"/>
                  <a:pt x="54" y="0"/>
                  <a:pt x="40" y="7"/>
                </a:cubicBezTo>
                <a:cubicBezTo>
                  <a:pt x="27" y="13"/>
                  <a:pt x="13" y="20"/>
                  <a:pt x="7" y="34"/>
                </a:cubicBezTo>
                <a:cubicBezTo>
                  <a:pt x="0" y="47"/>
                  <a:pt x="0" y="67"/>
                  <a:pt x="7" y="101"/>
                </a:cubicBezTo>
                <a:cubicBezTo>
                  <a:pt x="20" y="94"/>
                  <a:pt x="27" y="94"/>
                  <a:pt x="40" y="94"/>
                </a:cubicBezTo>
                <a:cubicBezTo>
                  <a:pt x="54" y="94"/>
                  <a:pt x="67" y="94"/>
                  <a:pt x="81" y="94"/>
                </a:cubicBezTo>
                <a:cubicBezTo>
                  <a:pt x="94" y="101"/>
                  <a:pt x="108" y="101"/>
                  <a:pt x="115" y="108"/>
                </a:cubicBezTo>
                <a:cubicBezTo>
                  <a:pt x="121" y="108"/>
                  <a:pt x="128" y="108"/>
                  <a:pt x="135" y="108"/>
                </a:cubicBezTo>
                <a:cubicBezTo>
                  <a:pt x="142" y="115"/>
                  <a:pt x="148" y="115"/>
                  <a:pt x="148" y="115"/>
                </a:cubicBezTo>
                <a:cubicBezTo>
                  <a:pt x="155" y="115"/>
                  <a:pt x="155" y="115"/>
                  <a:pt x="155" y="115"/>
                </a:cubicBezTo>
                <a:cubicBezTo>
                  <a:pt x="175" y="115"/>
                  <a:pt x="175" y="115"/>
                  <a:pt x="175" y="115"/>
                </a:cubicBezTo>
                <a:cubicBezTo>
                  <a:pt x="182" y="108"/>
                  <a:pt x="182" y="94"/>
                  <a:pt x="182" y="74"/>
                </a:cubicBezTo>
                <a:cubicBezTo>
                  <a:pt x="182" y="74"/>
                  <a:pt x="182" y="74"/>
                  <a:pt x="189" y="74"/>
                </a:cubicBezTo>
                <a:cubicBezTo>
                  <a:pt x="189" y="81"/>
                  <a:pt x="196" y="81"/>
                  <a:pt x="196" y="81"/>
                </a:cubicBezTo>
                <a:cubicBezTo>
                  <a:pt x="209" y="94"/>
                  <a:pt x="216" y="108"/>
                  <a:pt x="216" y="115"/>
                </a:cubicBezTo>
                <a:cubicBezTo>
                  <a:pt x="236" y="115"/>
                  <a:pt x="236" y="115"/>
                  <a:pt x="236" y="115"/>
                </a:cubicBezTo>
                <a:cubicBezTo>
                  <a:pt x="243" y="115"/>
                  <a:pt x="243" y="115"/>
                  <a:pt x="243" y="115"/>
                </a:cubicBezTo>
                <a:cubicBezTo>
                  <a:pt x="270" y="115"/>
                  <a:pt x="270" y="115"/>
                  <a:pt x="270" y="115"/>
                </a:cubicBezTo>
                <a:cubicBezTo>
                  <a:pt x="263" y="88"/>
                  <a:pt x="257" y="54"/>
                  <a:pt x="243" y="27"/>
                </a:cubicBezTo>
                <a:cubicBezTo>
                  <a:pt x="243" y="20"/>
                  <a:pt x="236" y="13"/>
                  <a:pt x="236" y="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27" name="Freeform 1015"/>
          <p:cNvSpPr>
            <a:spLocks noChangeArrowheads="1"/>
          </p:cNvSpPr>
          <p:nvPr/>
        </p:nvSpPr>
        <p:spPr bwMode="auto">
          <a:xfrm>
            <a:off x="7166769" y="5743575"/>
            <a:ext cx="169069" cy="207169"/>
          </a:xfrm>
          <a:custGeom>
            <a:avLst/>
            <a:gdLst>
              <a:gd name="T0" fmla="*/ 270230 w 649"/>
              <a:gd name="T1" fmla="*/ 312777 h 798"/>
              <a:gd name="T2" fmla="*/ 270230 w 649"/>
              <a:gd name="T3" fmla="*/ 312777 h 798"/>
              <a:gd name="T4" fmla="*/ 312324 w 649"/>
              <a:gd name="T5" fmla="*/ 277388 h 798"/>
              <a:gd name="T6" fmla="*/ 329473 w 649"/>
              <a:gd name="T7" fmla="*/ 259693 h 798"/>
              <a:gd name="T8" fmla="*/ 336748 w 649"/>
              <a:gd name="T9" fmla="*/ 242519 h 798"/>
              <a:gd name="T10" fmla="*/ 329473 w 649"/>
              <a:gd name="T11" fmla="*/ 228468 h 798"/>
              <a:gd name="T12" fmla="*/ 329473 w 649"/>
              <a:gd name="T13" fmla="*/ 70258 h 798"/>
              <a:gd name="T14" fmla="*/ 336748 w 649"/>
              <a:gd name="T15" fmla="*/ 38512 h 798"/>
              <a:gd name="T16" fmla="*/ 329473 w 649"/>
              <a:gd name="T17" fmla="*/ 38512 h 798"/>
              <a:gd name="T18" fmla="*/ 312324 w 649"/>
              <a:gd name="T19" fmla="*/ 10409 h 798"/>
              <a:gd name="T20" fmla="*/ 287379 w 649"/>
              <a:gd name="T21" fmla="*/ 0 h 798"/>
              <a:gd name="T22" fmla="*/ 270230 w 649"/>
              <a:gd name="T23" fmla="*/ 126464 h 798"/>
              <a:gd name="T24" fmla="*/ 270230 w 649"/>
              <a:gd name="T25" fmla="*/ 182670 h 798"/>
              <a:gd name="T26" fmla="*/ 287379 w 649"/>
              <a:gd name="T27" fmla="*/ 231590 h 798"/>
              <a:gd name="T28" fmla="*/ 270230 w 649"/>
              <a:gd name="T29" fmla="*/ 235233 h 798"/>
              <a:gd name="T30" fmla="*/ 224499 w 649"/>
              <a:gd name="T31" fmla="*/ 249285 h 798"/>
              <a:gd name="T32" fmla="*/ 186043 w 649"/>
              <a:gd name="T33" fmla="*/ 270622 h 798"/>
              <a:gd name="T34" fmla="*/ 161099 w 649"/>
              <a:gd name="T35" fmla="*/ 277388 h 798"/>
              <a:gd name="T36" fmla="*/ 136674 w 649"/>
              <a:gd name="T37" fmla="*/ 284674 h 798"/>
              <a:gd name="T38" fmla="*/ 115887 w 649"/>
              <a:gd name="T39" fmla="*/ 288317 h 798"/>
              <a:gd name="T40" fmla="*/ 101856 w 649"/>
              <a:gd name="T41" fmla="*/ 288317 h 798"/>
              <a:gd name="T42" fmla="*/ 84187 w 649"/>
              <a:gd name="T43" fmla="*/ 288317 h 798"/>
              <a:gd name="T44" fmla="*/ 52487 w 649"/>
              <a:gd name="T45" fmla="*/ 284674 h 798"/>
              <a:gd name="T46" fmla="*/ 24425 w 649"/>
              <a:gd name="T47" fmla="*/ 281031 h 798"/>
              <a:gd name="T48" fmla="*/ 20787 w 649"/>
              <a:gd name="T49" fmla="*/ 295082 h 798"/>
              <a:gd name="T50" fmla="*/ 0 w 649"/>
              <a:gd name="T51" fmla="*/ 337237 h 798"/>
              <a:gd name="T52" fmla="*/ 0 w 649"/>
              <a:gd name="T53" fmla="*/ 347645 h 798"/>
              <a:gd name="T54" fmla="*/ 0 w 649"/>
              <a:gd name="T55" fmla="*/ 347645 h 798"/>
              <a:gd name="T56" fmla="*/ 20787 w 649"/>
              <a:gd name="T57" fmla="*/ 344523 h 798"/>
              <a:gd name="T58" fmla="*/ 52487 w 649"/>
              <a:gd name="T59" fmla="*/ 354931 h 798"/>
              <a:gd name="T60" fmla="*/ 76912 w 649"/>
              <a:gd name="T61" fmla="*/ 347645 h 798"/>
              <a:gd name="T62" fmla="*/ 84187 w 649"/>
              <a:gd name="T63" fmla="*/ 365340 h 798"/>
              <a:gd name="T64" fmla="*/ 101856 w 649"/>
              <a:gd name="T65" fmla="*/ 393443 h 798"/>
              <a:gd name="T66" fmla="*/ 115887 w 649"/>
              <a:gd name="T67" fmla="*/ 403852 h 798"/>
              <a:gd name="T68" fmla="*/ 136674 w 649"/>
              <a:gd name="T69" fmla="*/ 414781 h 798"/>
              <a:gd name="T70" fmla="*/ 161099 w 649"/>
              <a:gd name="T71" fmla="*/ 414781 h 798"/>
              <a:gd name="T72" fmla="*/ 186043 w 649"/>
              <a:gd name="T73" fmla="*/ 414781 h 798"/>
              <a:gd name="T74" fmla="*/ 224499 w 649"/>
              <a:gd name="T75" fmla="*/ 403852 h 798"/>
              <a:gd name="T76" fmla="*/ 259317 w 649"/>
              <a:gd name="T77" fmla="*/ 397086 h 798"/>
              <a:gd name="T78" fmla="*/ 245286 w 649"/>
              <a:gd name="T79" fmla="*/ 333594 h 798"/>
              <a:gd name="T80" fmla="*/ 270230 w 649"/>
              <a:gd name="T81" fmla="*/ 312777 h 798"/>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649" h="798">
                <a:moveTo>
                  <a:pt x="520" y="601"/>
                </a:moveTo>
                <a:lnTo>
                  <a:pt x="520" y="601"/>
                </a:lnTo>
                <a:cubicBezTo>
                  <a:pt x="547" y="574"/>
                  <a:pt x="580" y="554"/>
                  <a:pt x="601" y="533"/>
                </a:cubicBezTo>
                <a:cubicBezTo>
                  <a:pt x="614" y="520"/>
                  <a:pt x="621" y="506"/>
                  <a:pt x="634" y="499"/>
                </a:cubicBezTo>
                <a:cubicBezTo>
                  <a:pt x="641" y="486"/>
                  <a:pt x="648" y="479"/>
                  <a:pt x="648" y="466"/>
                </a:cubicBezTo>
                <a:cubicBezTo>
                  <a:pt x="641" y="459"/>
                  <a:pt x="641" y="445"/>
                  <a:pt x="634" y="439"/>
                </a:cubicBezTo>
                <a:cubicBezTo>
                  <a:pt x="594" y="351"/>
                  <a:pt x="601" y="243"/>
                  <a:pt x="634" y="135"/>
                </a:cubicBezTo>
                <a:cubicBezTo>
                  <a:pt x="641" y="114"/>
                  <a:pt x="641" y="94"/>
                  <a:pt x="648" y="74"/>
                </a:cubicBezTo>
                <a:cubicBezTo>
                  <a:pt x="641" y="74"/>
                  <a:pt x="641" y="74"/>
                  <a:pt x="634" y="74"/>
                </a:cubicBezTo>
                <a:cubicBezTo>
                  <a:pt x="594" y="67"/>
                  <a:pt x="614" y="40"/>
                  <a:pt x="601" y="20"/>
                </a:cubicBezTo>
                <a:cubicBezTo>
                  <a:pt x="594" y="13"/>
                  <a:pt x="580" y="6"/>
                  <a:pt x="553" y="0"/>
                </a:cubicBezTo>
                <a:cubicBezTo>
                  <a:pt x="553" y="101"/>
                  <a:pt x="533" y="168"/>
                  <a:pt x="520" y="243"/>
                </a:cubicBezTo>
                <a:cubicBezTo>
                  <a:pt x="520" y="276"/>
                  <a:pt x="513" y="310"/>
                  <a:pt x="520" y="351"/>
                </a:cubicBezTo>
                <a:cubicBezTo>
                  <a:pt x="526" y="378"/>
                  <a:pt x="533" y="412"/>
                  <a:pt x="553" y="445"/>
                </a:cubicBezTo>
                <a:cubicBezTo>
                  <a:pt x="540" y="445"/>
                  <a:pt x="533" y="445"/>
                  <a:pt x="520" y="452"/>
                </a:cubicBezTo>
                <a:cubicBezTo>
                  <a:pt x="486" y="459"/>
                  <a:pt x="459" y="472"/>
                  <a:pt x="432" y="479"/>
                </a:cubicBezTo>
                <a:cubicBezTo>
                  <a:pt x="405" y="493"/>
                  <a:pt x="378" y="506"/>
                  <a:pt x="358" y="520"/>
                </a:cubicBezTo>
                <a:cubicBezTo>
                  <a:pt x="344" y="526"/>
                  <a:pt x="331" y="526"/>
                  <a:pt x="310" y="533"/>
                </a:cubicBezTo>
                <a:cubicBezTo>
                  <a:pt x="297" y="540"/>
                  <a:pt x="283" y="547"/>
                  <a:pt x="263" y="547"/>
                </a:cubicBezTo>
                <a:cubicBezTo>
                  <a:pt x="250" y="547"/>
                  <a:pt x="236" y="554"/>
                  <a:pt x="223" y="554"/>
                </a:cubicBezTo>
                <a:cubicBezTo>
                  <a:pt x="216" y="554"/>
                  <a:pt x="202" y="554"/>
                  <a:pt x="196" y="554"/>
                </a:cubicBezTo>
                <a:cubicBezTo>
                  <a:pt x="189" y="554"/>
                  <a:pt x="175" y="554"/>
                  <a:pt x="162" y="554"/>
                </a:cubicBezTo>
                <a:cubicBezTo>
                  <a:pt x="142" y="554"/>
                  <a:pt x="121" y="554"/>
                  <a:pt x="101" y="547"/>
                </a:cubicBezTo>
                <a:cubicBezTo>
                  <a:pt x="81" y="547"/>
                  <a:pt x="67" y="547"/>
                  <a:pt x="47" y="540"/>
                </a:cubicBezTo>
                <a:cubicBezTo>
                  <a:pt x="47" y="554"/>
                  <a:pt x="40" y="560"/>
                  <a:pt x="40" y="567"/>
                </a:cubicBezTo>
                <a:cubicBezTo>
                  <a:pt x="20" y="594"/>
                  <a:pt x="0" y="614"/>
                  <a:pt x="0" y="648"/>
                </a:cubicBezTo>
                <a:cubicBezTo>
                  <a:pt x="0" y="655"/>
                  <a:pt x="0" y="662"/>
                  <a:pt x="0" y="668"/>
                </a:cubicBezTo>
                <a:cubicBezTo>
                  <a:pt x="13" y="662"/>
                  <a:pt x="27" y="662"/>
                  <a:pt x="40" y="662"/>
                </a:cubicBezTo>
                <a:cubicBezTo>
                  <a:pt x="67" y="662"/>
                  <a:pt x="81" y="675"/>
                  <a:pt x="101" y="682"/>
                </a:cubicBezTo>
                <a:cubicBezTo>
                  <a:pt x="115" y="682"/>
                  <a:pt x="128" y="689"/>
                  <a:pt x="148" y="668"/>
                </a:cubicBezTo>
                <a:cubicBezTo>
                  <a:pt x="155" y="675"/>
                  <a:pt x="155" y="689"/>
                  <a:pt x="162" y="702"/>
                </a:cubicBezTo>
                <a:cubicBezTo>
                  <a:pt x="169" y="722"/>
                  <a:pt x="182" y="743"/>
                  <a:pt x="196" y="756"/>
                </a:cubicBezTo>
                <a:cubicBezTo>
                  <a:pt x="202" y="763"/>
                  <a:pt x="209" y="770"/>
                  <a:pt x="223" y="776"/>
                </a:cubicBezTo>
                <a:cubicBezTo>
                  <a:pt x="236" y="783"/>
                  <a:pt x="250" y="790"/>
                  <a:pt x="263" y="797"/>
                </a:cubicBezTo>
                <a:cubicBezTo>
                  <a:pt x="283" y="797"/>
                  <a:pt x="297" y="797"/>
                  <a:pt x="310" y="797"/>
                </a:cubicBezTo>
                <a:cubicBezTo>
                  <a:pt x="331" y="797"/>
                  <a:pt x="344" y="797"/>
                  <a:pt x="358" y="797"/>
                </a:cubicBezTo>
                <a:cubicBezTo>
                  <a:pt x="385" y="790"/>
                  <a:pt x="412" y="783"/>
                  <a:pt x="432" y="776"/>
                </a:cubicBezTo>
                <a:cubicBezTo>
                  <a:pt x="459" y="776"/>
                  <a:pt x="479" y="770"/>
                  <a:pt x="499" y="763"/>
                </a:cubicBezTo>
                <a:cubicBezTo>
                  <a:pt x="520" y="695"/>
                  <a:pt x="466" y="702"/>
                  <a:pt x="472" y="641"/>
                </a:cubicBezTo>
                <a:cubicBezTo>
                  <a:pt x="493" y="628"/>
                  <a:pt x="506" y="614"/>
                  <a:pt x="520" y="60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28" name="Freeform 1016"/>
          <p:cNvSpPr>
            <a:spLocks noChangeArrowheads="1"/>
          </p:cNvSpPr>
          <p:nvPr/>
        </p:nvSpPr>
        <p:spPr bwMode="auto">
          <a:xfrm>
            <a:off x="7477919" y="5690394"/>
            <a:ext cx="29369" cy="28575"/>
          </a:xfrm>
          <a:custGeom>
            <a:avLst/>
            <a:gdLst>
              <a:gd name="T0" fmla="*/ 6685 w 116"/>
              <a:gd name="T1" fmla="*/ 3684 h 109"/>
              <a:gd name="T2" fmla="*/ 6685 w 116"/>
              <a:gd name="T3" fmla="*/ 3684 h 109"/>
              <a:gd name="T4" fmla="*/ 3600 w 116"/>
              <a:gd name="T5" fmla="*/ 3684 h 109"/>
              <a:gd name="T6" fmla="*/ 6685 w 116"/>
              <a:gd name="T7" fmla="*/ 35785 h 109"/>
              <a:gd name="T8" fmla="*/ 6685 w 116"/>
              <a:gd name="T9" fmla="*/ 38942 h 109"/>
              <a:gd name="T10" fmla="*/ 45254 w 116"/>
              <a:gd name="T11" fmla="*/ 49994 h 109"/>
              <a:gd name="T12" fmla="*/ 55539 w 116"/>
              <a:gd name="T13" fmla="*/ 42626 h 109"/>
              <a:gd name="T14" fmla="*/ 45254 w 116"/>
              <a:gd name="T15" fmla="*/ 10525 h 109"/>
              <a:gd name="T16" fmla="*/ 6685 w 116"/>
              <a:gd name="T17" fmla="*/ 3684 h 10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16" h="109">
                <a:moveTo>
                  <a:pt x="13" y="7"/>
                </a:moveTo>
                <a:lnTo>
                  <a:pt x="13" y="7"/>
                </a:lnTo>
                <a:cubicBezTo>
                  <a:pt x="7" y="7"/>
                  <a:pt x="7" y="7"/>
                  <a:pt x="7" y="7"/>
                </a:cubicBezTo>
                <a:cubicBezTo>
                  <a:pt x="0" y="34"/>
                  <a:pt x="7" y="54"/>
                  <a:pt x="13" y="68"/>
                </a:cubicBezTo>
                <a:lnTo>
                  <a:pt x="13" y="74"/>
                </a:lnTo>
                <a:cubicBezTo>
                  <a:pt x="27" y="101"/>
                  <a:pt x="61" y="108"/>
                  <a:pt x="88" y="95"/>
                </a:cubicBezTo>
                <a:cubicBezTo>
                  <a:pt x="94" y="95"/>
                  <a:pt x="101" y="88"/>
                  <a:pt x="108" y="81"/>
                </a:cubicBezTo>
                <a:cubicBezTo>
                  <a:pt x="115" y="47"/>
                  <a:pt x="101" y="34"/>
                  <a:pt x="88" y="20"/>
                </a:cubicBezTo>
                <a:cubicBezTo>
                  <a:pt x="74" y="7"/>
                  <a:pt x="47" y="0"/>
                  <a:pt x="13" y="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29" name="Freeform 1017"/>
          <p:cNvSpPr>
            <a:spLocks noChangeArrowheads="1"/>
          </p:cNvSpPr>
          <p:nvPr/>
        </p:nvSpPr>
        <p:spPr bwMode="auto">
          <a:xfrm>
            <a:off x="8374857" y="5499100"/>
            <a:ext cx="23019" cy="31750"/>
          </a:xfrm>
          <a:custGeom>
            <a:avLst/>
            <a:gdLst>
              <a:gd name="T0" fmla="*/ 7218 w 89"/>
              <a:gd name="T1" fmla="*/ 63723 h 123"/>
              <a:gd name="T2" fmla="*/ 7218 w 89"/>
              <a:gd name="T3" fmla="*/ 63723 h 123"/>
              <a:gd name="T4" fmla="*/ 10827 w 89"/>
              <a:gd name="T5" fmla="*/ 63723 h 123"/>
              <a:gd name="T6" fmla="*/ 24748 w 89"/>
              <a:gd name="T7" fmla="*/ 63723 h 123"/>
              <a:gd name="T8" fmla="*/ 41762 w 89"/>
              <a:gd name="T9" fmla="*/ 42308 h 123"/>
              <a:gd name="T10" fmla="*/ 41762 w 89"/>
              <a:gd name="T11" fmla="*/ 17759 h 123"/>
              <a:gd name="T12" fmla="*/ 24748 w 89"/>
              <a:gd name="T13" fmla="*/ 0 h 123"/>
              <a:gd name="T14" fmla="*/ 17530 w 89"/>
              <a:gd name="T15" fmla="*/ 0 h 123"/>
              <a:gd name="T16" fmla="*/ 10827 w 89"/>
              <a:gd name="T17" fmla="*/ 28205 h 123"/>
              <a:gd name="T18" fmla="*/ 7218 w 89"/>
              <a:gd name="T19" fmla="*/ 63723 h 12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9" h="123">
                <a:moveTo>
                  <a:pt x="14" y="122"/>
                </a:moveTo>
                <a:lnTo>
                  <a:pt x="14" y="122"/>
                </a:lnTo>
                <a:cubicBezTo>
                  <a:pt x="14" y="122"/>
                  <a:pt x="14" y="122"/>
                  <a:pt x="21" y="122"/>
                </a:cubicBezTo>
                <a:cubicBezTo>
                  <a:pt x="27" y="122"/>
                  <a:pt x="41" y="122"/>
                  <a:pt x="48" y="122"/>
                </a:cubicBezTo>
                <a:cubicBezTo>
                  <a:pt x="68" y="115"/>
                  <a:pt x="75" y="101"/>
                  <a:pt x="81" y="81"/>
                </a:cubicBezTo>
                <a:cubicBezTo>
                  <a:pt x="88" y="68"/>
                  <a:pt x="88" y="47"/>
                  <a:pt x="81" y="34"/>
                </a:cubicBezTo>
                <a:cubicBezTo>
                  <a:pt x="75" y="20"/>
                  <a:pt x="68" y="0"/>
                  <a:pt x="48" y="0"/>
                </a:cubicBezTo>
                <a:cubicBezTo>
                  <a:pt x="41" y="0"/>
                  <a:pt x="41" y="0"/>
                  <a:pt x="34" y="0"/>
                </a:cubicBezTo>
                <a:cubicBezTo>
                  <a:pt x="41" y="27"/>
                  <a:pt x="27" y="41"/>
                  <a:pt x="21" y="54"/>
                </a:cubicBezTo>
                <a:cubicBezTo>
                  <a:pt x="7" y="68"/>
                  <a:pt x="0" y="88"/>
                  <a:pt x="14" y="122"/>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40" name="Freeform 1028"/>
          <p:cNvSpPr>
            <a:spLocks noChangeArrowheads="1"/>
          </p:cNvSpPr>
          <p:nvPr/>
        </p:nvSpPr>
        <p:spPr bwMode="auto">
          <a:xfrm>
            <a:off x="7125494" y="5871369"/>
            <a:ext cx="41275" cy="42863"/>
          </a:xfrm>
          <a:custGeom>
            <a:avLst/>
            <a:gdLst>
              <a:gd name="T0" fmla="*/ 14204 w 157"/>
              <a:gd name="T1" fmla="*/ 77083 h 163"/>
              <a:gd name="T2" fmla="*/ 14204 w 157"/>
              <a:gd name="T3" fmla="*/ 77083 h 163"/>
              <a:gd name="T4" fmla="*/ 17887 w 157"/>
              <a:gd name="T5" fmla="*/ 77083 h 163"/>
              <a:gd name="T6" fmla="*/ 56818 w 157"/>
              <a:gd name="T7" fmla="*/ 70313 h 163"/>
              <a:gd name="T8" fmla="*/ 67866 w 157"/>
              <a:gd name="T9" fmla="*/ 63021 h 163"/>
              <a:gd name="T10" fmla="*/ 74705 w 157"/>
              <a:gd name="T11" fmla="*/ 63021 h 163"/>
              <a:gd name="T12" fmla="*/ 82070 w 157"/>
              <a:gd name="T13" fmla="*/ 63021 h 163"/>
              <a:gd name="T14" fmla="*/ 82070 w 157"/>
              <a:gd name="T15" fmla="*/ 63021 h 163"/>
              <a:gd name="T16" fmla="*/ 82070 w 157"/>
              <a:gd name="T17" fmla="*/ 48958 h 163"/>
              <a:gd name="T18" fmla="*/ 74705 w 157"/>
              <a:gd name="T19" fmla="*/ 20833 h 163"/>
              <a:gd name="T20" fmla="*/ 67866 w 157"/>
              <a:gd name="T21" fmla="*/ 10417 h 163"/>
              <a:gd name="T22" fmla="*/ 56818 w 157"/>
              <a:gd name="T23" fmla="*/ 0 h 163"/>
              <a:gd name="T24" fmla="*/ 53661 w 157"/>
              <a:gd name="T25" fmla="*/ 0 h 163"/>
              <a:gd name="T26" fmla="*/ 17887 w 157"/>
              <a:gd name="T27" fmla="*/ 20833 h 163"/>
              <a:gd name="T28" fmla="*/ 0 w 157"/>
              <a:gd name="T29" fmla="*/ 38542 h 163"/>
              <a:gd name="T30" fmla="*/ 17887 w 157"/>
              <a:gd name="T31" fmla="*/ 45833 h 163"/>
              <a:gd name="T32" fmla="*/ 17887 w 157"/>
              <a:gd name="T33" fmla="*/ 73958 h 163"/>
              <a:gd name="T34" fmla="*/ 14204 w 157"/>
              <a:gd name="T35" fmla="*/ 77083 h 16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57" h="163">
                <a:moveTo>
                  <a:pt x="27" y="148"/>
                </a:moveTo>
                <a:lnTo>
                  <a:pt x="27" y="148"/>
                </a:lnTo>
                <a:lnTo>
                  <a:pt x="34" y="148"/>
                </a:lnTo>
                <a:cubicBezTo>
                  <a:pt x="75" y="162"/>
                  <a:pt x="88" y="142"/>
                  <a:pt x="108" y="135"/>
                </a:cubicBezTo>
                <a:cubicBezTo>
                  <a:pt x="115" y="128"/>
                  <a:pt x="122" y="128"/>
                  <a:pt x="129" y="121"/>
                </a:cubicBezTo>
                <a:cubicBezTo>
                  <a:pt x="135" y="121"/>
                  <a:pt x="135" y="121"/>
                  <a:pt x="142" y="121"/>
                </a:cubicBezTo>
                <a:cubicBezTo>
                  <a:pt x="149" y="121"/>
                  <a:pt x="149" y="121"/>
                  <a:pt x="156" y="121"/>
                </a:cubicBezTo>
                <a:cubicBezTo>
                  <a:pt x="156" y="94"/>
                  <a:pt x="156" y="94"/>
                  <a:pt x="156" y="94"/>
                </a:cubicBezTo>
                <a:cubicBezTo>
                  <a:pt x="156" y="74"/>
                  <a:pt x="149" y="61"/>
                  <a:pt x="142" y="40"/>
                </a:cubicBezTo>
                <a:cubicBezTo>
                  <a:pt x="135" y="33"/>
                  <a:pt x="135" y="27"/>
                  <a:pt x="129" y="20"/>
                </a:cubicBezTo>
                <a:cubicBezTo>
                  <a:pt x="122" y="13"/>
                  <a:pt x="115" y="6"/>
                  <a:pt x="108" y="0"/>
                </a:cubicBezTo>
                <a:cubicBezTo>
                  <a:pt x="102" y="0"/>
                  <a:pt x="102" y="0"/>
                  <a:pt x="102" y="0"/>
                </a:cubicBezTo>
                <a:cubicBezTo>
                  <a:pt x="102" y="33"/>
                  <a:pt x="61" y="33"/>
                  <a:pt x="34" y="40"/>
                </a:cubicBezTo>
                <a:cubicBezTo>
                  <a:pt x="20" y="47"/>
                  <a:pt x="7" y="54"/>
                  <a:pt x="0" y="74"/>
                </a:cubicBezTo>
                <a:cubicBezTo>
                  <a:pt x="14" y="81"/>
                  <a:pt x="27" y="81"/>
                  <a:pt x="34" y="88"/>
                </a:cubicBezTo>
                <a:cubicBezTo>
                  <a:pt x="54" y="101"/>
                  <a:pt x="48" y="115"/>
                  <a:pt x="34" y="142"/>
                </a:cubicBezTo>
                <a:lnTo>
                  <a:pt x="27" y="148"/>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42" name="Freeform 1030"/>
          <p:cNvSpPr>
            <a:spLocks noChangeArrowheads="1"/>
          </p:cNvSpPr>
          <p:nvPr/>
        </p:nvSpPr>
        <p:spPr bwMode="auto">
          <a:xfrm>
            <a:off x="7444582" y="4727575"/>
            <a:ext cx="21431" cy="26988"/>
          </a:xfrm>
          <a:custGeom>
            <a:avLst/>
            <a:gdLst>
              <a:gd name="T0" fmla="*/ 17544 w 82"/>
              <a:gd name="T1" fmla="*/ 52257 h 102"/>
              <a:gd name="T2" fmla="*/ 17544 w 82"/>
              <a:gd name="T3" fmla="*/ 52257 h 102"/>
              <a:gd name="T4" fmla="*/ 43061 w 82"/>
              <a:gd name="T5" fmla="*/ 52257 h 102"/>
              <a:gd name="T6" fmla="*/ 17544 w 82"/>
              <a:gd name="T7" fmla="*/ 0 h 102"/>
              <a:gd name="T8" fmla="*/ 6911 w 82"/>
              <a:gd name="T9" fmla="*/ 0 h 102"/>
              <a:gd name="T10" fmla="*/ 0 w 82"/>
              <a:gd name="T11" fmla="*/ 0 h 102"/>
              <a:gd name="T12" fmla="*/ 0 w 82"/>
              <a:gd name="T13" fmla="*/ 52257 h 102"/>
              <a:gd name="T14" fmla="*/ 6911 w 82"/>
              <a:gd name="T15" fmla="*/ 52257 h 102"/>
              <a:gd name="T16" fmla="*/ 17544 w 82"/>
              <a:gd name="T17" fmla="*/ 52257 h 10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2" h="102">
                <a:moveTo>
                  <a:pt x="33" y="101"/>
                </a:moveTo>
                <a:lnTo>
                  <a:pt x="33" y="101"/>
                </a:lnTo>
                <a:cubicBezTo>
                  <a:pt x="81" y="101"/>
                  <a:pt x="81" y="101"/>
                  <a:pt x="81" y="101"/>
                </a:cubicBezTo>
                <a:cubicBezTo>
                  <a:pt x="81" y="47"/>
                  <a:pt x="74" y="6"/>
                  <a:pt x="33" y="0"/>
                </a:cubicBezTo>
                <a:cubicBezTo>
                  <a:pt x="27" y="0"/>
                  <a:pt x="20" y="0"/>
                  <a:pt x="13" y="0"/>
                </a:cubicBezTo>
                <a:cubicBezTo>
                  <a:pt x="13" y="0"/>
                  <a:pt x="6" y="0"/>
                  <a:pt x="0" y="0"/>
                </a:cubicBezTo>
                <a:cubicBezTo>
                  <a:pt x="0" y="101"/>
                  <a:pt x="0" y="101"/>
                  <a:pt x="0" y="101"/>
                </a:cubicBezTo>
                <a:cubicBezTo>
                  <a:pt x="13" y="101"/>
                  <a:pt x="13" y="101"/>
                  <a:pt x="13" y="101"/>
                </a:cubicBezTo>
                <a:lnTo>
                  <a:pt x="33" y="101"/>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44" name="Freeform 1032"/>
          <p:cNvSpPr>
            <a:spLocks noChangeArrowheads="1"/>
          </p:cNvSpPr>
          <p:nvPr/>
        </p:nvSpPr>
        <p:spPr bwMode="auto">
          <a:xfrm>
            <a:off x="7356475" y="5730875"/>
            <a:ext cx="39688" cy="62707"/>
          </a:xfrm>
          <a:custGeom>
            <a:avLst/>
            <a:gdLst>
              <a:gd name="T0" fmla="*/ 24193 w 156"/>
              <a:gd name="T1" fmla="*/ 125680 h 244"/>
              <a:gd name="T2" fmla="*/ 24193 w 156"/>
              <a:gd name="T3" fmla="*/ 125680 h 244"/>
              <a:gd name="T4" fmla="*/ 27797 w 156"/>
              <a:gd name="T5" fmla="*/ 122577 h 244"/>
              <a:gd name="T6" fmla="*/ 31400 w 156"/>
              <a:gd name="T7" fmla="*/ 115336 h 244"/>
              <a:gd name="T8" fmla="*/ 51990 w 156"/>
              <a:gd name="T9" fmla="*/ 111715 h 244"/>
              <a:gd name="T10" fmla="*/ 55593 w 156"/>
              <a:gd name="T11" fmla="*/ 111715 h 244"/>
              <a:gd name="T12" fmla="*/ 76698 w 156"/>
              <a:gd name="T13" fmla="*/ 87407 h 244"/>
              <a:gd name="T14" fmla="*/ 55593 w 156"/>
              <a:gd name="T15" fmla="*/ 77063 h 244"/>
              <a:gd name="T16" fmla="*/ 55593 w 156"/>
              <a:gd name="T17" fmla="*/ 52754 h 244"/>
              <a:gd name="T18" fmla="*/ 62800 w 156"/>
              <a:gd name="T19" fmla="*/ 13964 h 244"/>
              <a:gd name="T20" fmla="*/ 55593 w 156"/>
              <a:gd name="T21" fmla="*/ 24826 h 244"/>
              <a:gd name="T22" fmla="*/ 51990 w 156"/>
              <a:gd name="T23" fmla="*/ 21205 h 244"/>
              <a:gd name="T24" fmla="*/ 31400 w 156"/>
              <a:gd name="T25" fmla="*/ 0 h 244"/>
              <a:gd name="T26" fmla="*/ 27797 w 156"/>
              <a:gd name="T27" fmla="*/ 0 h 244"/>
              <a:gd name="T28" fmla="*/ 24193 w 156"/>
              <a:gd name="T29" fmla="*/ 0 h 244"/>
              <a:gd name="T30" fmla="*/ 10295 w 156"/>
              <a:gd name="T31" fmla="*/ 17585 h 244"/>
              <a:gd name="T32" fmla="*/ 0 w 156"/>
              <a:gd name="T33" fmla="*/ 69822 h 244"/>
              <a:gd name="T34" fmla="*/ 0 w 156"/>
              <a:gd name="T35" fmla="*/ 80683 h 244"/>
              <a:gd name="T36" fmla="*/ 10295 w 156"/>
              <a:gd name="T37" fmla="*/ 118956 h 244"/>
              <a:gd name="T38" fmla="*/ 24193 w 156"/>
              <a:gd name="T39" fmla="*/ 125680 h 24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56" h="244">
                <a:moveTo>
                  <a:pt x="47" y="243"/>
                </a:moveTo>
                <a:lnTo>
                  <a:pt x="47" y="243"/>
                </a:lnTo>
                <a:cubicBezTo>
                  <a:pt x="47" y="243"/>
                  <a:pt x="47" y="237"/>
                  <a:pt x="54" y="237"/>
                </a:cubicBezTo>
                <a:cubicBezTo>
                  <a:pt x="54" y="230"/>
                  <a:pt x="54" y="230"/>
                  <a:pt x="61" y="223"/>
                </a:cubicBezTo>
                <a:cubicBezTo>
                  <a:pt x="74" y="216"/>
                  <a:pt x="88" y="216"/>
                  <a:pt x="101" y="216"/>
                </a:cubicBezTo>
                <a:lnTo>
                  <a:pt x="108" y="216"/>
                </a:lnTo>
                <a:cubicBezTo>
                  <a:pt x="135" y="210"/>
                  <a:pt x="155" y="203"/>
                  <a:pt x="149" y="169"/>
                </a:cubicBezTo>
                <a:cubicBezTo>
                  <a:pt x="128" y="162"/>
                  <a:pt x="115" y="156"/>
                  <a:pt x="108" y="149"/>
                </a:cubicBezTo>
                <a:cubicBezTo>
                  <a:pt x="94" y="135"/>
                  <a:pt x="101" y="122"/>
                  <a:pt x="108" y="102"/>
                </a:cubicBezTo>
                <a:cubicBezTo>
                  <a:pt x="128" y="75"/>
                  <a:pt x="149" y="48"/>
                  <a:pt x="122" y="27"/>
                </a:cubicBezTo>
                <a:cubicBezTo>
                  <a:pt x="122" y="41"/>
                  <a:pt x="115" y="48"/>
                  <a:pt x="108" y="48"/>
                </a:cubicBezTo>
                <a:cubicBezTo>
                  <a:pt x="108" y="48"/>
                  <a:pt x="101" y="48"/>
                  <a:pt x="101" y="41"/>
                </a:cubicBezTo>
                <a:cubicBezTo>
                  <a:pt x="88" y="34"/>
                  <a:pt x="74" y="7"/>
                  <a:pt x="61" y="0"/>
                </a:cubicBezTo>
                <a:lnTo>
                  <a:pt x="54" y="0"/>
                </a:lnTo>
                <a:cubicBezTo>
                  <a:pt x="47" y="0"/>
                  <a:pt x="47" y="0"/>
                  <a:pt x="47" y="0"/>
                </a:cubicBezTo>
                <a:cubicBezTo>
                  <a:pt x="40" y="7"/>
                  <a:pt x="34" y="21"/>
                  <a:pt x="20" y="34"/>
                </a:cubicBezTo>
                <a:cubicBezTo>
                  <a:pt x="7" y="61"/>
                  <a:pt x="0" y="102"/>
                  <a:pt x="0" y="135"/>
                </a:cubicBezTo>
                <a:cubicBezTo>
                  <a:pt x="0" y="156"/>
                  <a:pt x="0" y="156"/>
                  <a:pt x="0" y="156"/>
                </a:cubicBezTo>
                <a:cubicBezTo>
                  <a:pt x="0" y="183"/>
                  <a:pt x="7" y="210"/>
                  <a:pt x="20" y="230"/>
                </a:cubicBezTo>
                <a:cubicBezTo>
                  <a:pt x="27" y="237"/>
                  <a:pt x="40" y="243"/>
                  <a:pt x="47" y="243"/>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45" name="Freeform 1033"/>
          <p:cNvSpPr>
            <a:spLocks noChangeArrowheads="1"/>
          </p:cNvSpPr>
          <p:nvPr/>
        </p:nvSpPr>
        <p:spPr bwMode="auto">
          <a:xfrm>
            <a:off x="7455694" y="4768057"/>
            <a:ext cx="33338" cy="46038"/>
          </a:xfrm>
          <a:custGeom>
            <a:avLst/>
            <a:gdLst>
              <a:gd name="T0" fmla="*/ 48484 w 129"/>
              <a:gd name="T1" fmla="*/ 91260 h 177"/>
              <a:gd name="T2" fmla="*/ 48484 w 129"/>
              <a:gd name="T3" fmla="*/ 91260 h 177"/>
              <a:gd name="T4" fmla="*/ 66020 w 129"/>
              <a:gd name="T5" fmla="*/ 91260 h 177"/>
              <a:gd name="T6" fmla="*/ 48484 w 129"/>
              <a:gd name="T7" fmla="*/ 35260 h 177"/>
              <a:gd name="T8" fmla="*/ 48484 w 129"/>
              <a:gd name="T9" fmla="*/ 31630 h 177"/>
              <a:gd name="T10" fmla="*/ 38168 w 129"/>
              <a:gd name="T11" fmla="*/ 21260 h 177"/>
              <a:gd name="T12" fmla="*/ 31463 w 129"/>
              <a:gd name="T13" fmla="*/ 17630 h 177"/>
              <a:gd name="T14" fmla="*/ 0 w 129"/>
              <a:gd name="T15" fmla="*/ 0 h 177"/>
              <a:gd name="T16" fmla="*/ 31463 w 129"/>
              <a:gd name="T17" fmla="*/ 49260 h 177"/>
              <a:gd name="T18" fmla="*/ 31463 w 129"/>
              <a:gd name="T19" fmla="*/ 63260 h 177"/>
              <a:gd name="T20" fmla="*/ 13926 w 129"/>
              <a:gd name="T21" fmla="*/ 91260 h 177"/>
              <a:gd name="T22" fmla="*/ 31463 w 129"/>
              <a:gd name="T23" fmla="*/ 91260 h 177"/>
              <a:gd name="T24" fmla="*/ 38168 w 129"/>
              <a:gd name="T25" fmla="*/ 91260 h 177"/>
              <a:gd name="T26" fmla="*/ 48484 w 129"/>
              <a:gd name="T27" fmla="*/ 91260 h 17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29" h="177">
                <a:moveTo>
                  <a:pt x="94" y="176"/>
                </a:moveTo>
                <a:lnTo>
                  <a:pt x="94" y="176"/>
                </a:lnTo>
                <a:cubicBezTo>
                  <a:pt x="128" y="176"/>
                  <a:pt x="128" y="176"/>
                  <a:pt x="128" y="176"/>
                </a:cubicBezTo>
                <a:cubicBezTo>
                  <a:pt x="128" y="128"/>
                  <a:pt x="115" y="95"/>
                  <a:pt x="94" y="68"/>
                </a:cubicBezTo>
                <a:cubicBezTo>
                  <a:pt x="94" y="61"/>
                  <a:pt x="94" y="61"/>
                  <a:pt x="94" y="61"/>
                </a:cubicBezTo>
                <a:cubicBezTo>
                  <a:pt x="88" y="54"/>
                  <a:pt x="81" y="47"/>
                  <a:pt x="74" y="41"/>
                </a:cubicBezTo>
                <a:cubicBezTo>
                  <a:pt x="67" y="41"/>
                  <a:pt x="67" y="34"/>
                  <a:pt x="61" y="34"/>
                </a:cubicBezTo>
                <a:cubicBezTo>
                  <a:pt x="40" y="20"/>
                  <a:pt x="20" y="14"/>
                  <a:pt x="0" y="0"/>
                </a:cubicBezTo>
                <a:cubicBezTo>
                  <a:pt x="27" y="47"/>
                  <a:pt x="54" y="68"/>
                  <a:pt x="61" y="95"/>
                </a:cubicBezTo>
                <a:cubicBezTo>
                  <a:pt x="61" y="101"/>
                  <a:pt x="61" y="108"/>
                  <a:pt x="61" y="122"/>
                </a:cubicBezTo>
                <a:cubicBezTo>
                  <a:pt x="54" y="135"/>
                  <a:pt x="47" y="149"/>
                  <a:pt x="27" y="176"/>
                </a:cubicBezTo>
                <a:cubicBezTo>
                  <a:pt x="61" y="176"/>
                  <a:pt x="61" y="176"/>
                  <a:pt x="61" y="176"/>
                </a:cubicBezTo>
                <a:cubicBezTo>
                  <a:pt x="74" y="176"/>
                  <a:pt x="74" y="176"/>
                  <a:pt x="74" y="176"/>
                </a:cubicBezTo>
                <a:cubicBezTo>
                  <a:pt x="94" y="176"/>
                  <a:pt x="94" y="176"/>
                  <a:pt x="94" y="176"/>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47" name="Freeform 1035"/>
          <p:cNvSpPr>
            <a:spLocks noChangeArrowheads="1"/>
          </p:cNvSpPr>
          <p:nvPr/>
        </p:nvSpPr>
        <p:spPr bwMode="auto">
          <a:xfrm>
            <a:off x="8866982" y="5190332"/>
            <a:ext cx="36513" cy="77788"/>
          </a:xfrm>
          <a:custGeom>
            <a:avLst/>
            <a:gdLst>
              <a:gd name="T0" fmla="*/ 48775 w 143"/>
              <a:gd name="T1" fmla="*/ 42409 h 298"/>
              <a:gd name="T2" fmla="*/ 48775 w 143"/>
              <a:gd name="T3" fmla="*/ 42409 h 298"/>
              <a:gd name="T4" fmla="*/ 13862 w 143"/>
              <a:gd name="T5" fmla="*/ 6806 h 298"/>
              <a:gd name="T6" fmla="*/ 13862 w 143"/>
              <a:gd name="T7" fmla="*/ 6806 h 298"/>
              <a:gd name="T8" fmla="*/ 0 w 143"/>
              <a:gd name="T9" fmla="*/ 0 h 298"/>
              <a:gd name="T10" fmla="*/ 13862 w 143"/>
              <a:gd name="T11" fmla="*/ 77489 h 298"/>
              <a:gd name="T12" fmla="*/ 13862 w 143"/>
              <a:gd name="T13" fmla="*/ 84819 h 298"/>
              <a:gd name="T14" fmla="*/ 48775 w 143"/>
              <a:gd name="T15" fmla="*/ 134035 h 298"/>
              <a:gd name="T16" fmla="*/ 52369 w 143"/>
              <a:gd name="T17" fmla="*/ 137700 h 298"/>
              <a:gd name="T18" fmla="*/ 66231 w 143"/>
              <a:gd name="T19" fmla="*/ 155501 h 298"/>
              <a:gd name="T20" fmla="*/ 52369 w 143"/>
              <a:gd name="T21" fmla="*/ 45551 h 298"/>
              <a:gd name="T22" fmla="*/ 48775 w 143"/>
              <a:gd name="T23" fmla="*/ 42409 h 29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43" h="298">
                <a:moveTo>
                  <a:pt x="95" y="81"/>
                </a:moveTo>
                <a:lnTo>
                  <a:pt x="95" y="81"/>
                </a:lnTo>
                <a:cubicBezTo>
                  <a:pt x="81" y="54"/>
                  <a:pt x="54" y="33"/>
                  <a:pt x="27" y="13"/>
                </a:cubicBezTo>
                <a:cubicBezTo>
                  <a:pt x="20" y="13"/>
                  <a:pt x="7" y="6"/>
                  <a:pt x="0" y="0"/>
                </a:cubicBezTo>
                <a:cubicBezTo>
                  <a:pt x="7" y="74"/>
                  <a:pt x="14" y="114"/>
                  <a:pt x="27" y="148"/>
                </a:cubicBezTo>
                <a:cubicBezTo>
                  <a:pt x="27" y="155"/>
                  <a:pt x="27" y="155"/>
                  <a:pt x="27" y="162"/>
                </a:cubicBezTo>
                <a:cubicBezTo>
                  <a:pt x="48" y="196"/>
                  <a:pt x="68" y="223"/>
                  <a:pt x="95" y="256"/>
                </a:cubicBezTo>
                <a:cubicBezTo>
                  <a:pt x="102" y="263"/>
                  <a:pt x="102" y="263"/>
                  <a:pt x="102" y="263"/>
                </a:cubicBezTo>
                <a:cubicBezTo>
                  <a:pt x="108" y="270"/>
                  <a:pt x="115" y="283"/>
                  <a:pt x="129" y="297"/>
                </a:cubicBezTo>
                <a:cubicBezTo>
                  <a:pt x="142" y="202"/>
                  <a:pt x="129" y="135"/>
                  <a:pt x="102" y="87"/>
                </a:cubicBezTo>
                <a:lnTo>
                  <a:pt x="95" y="81"/>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49" name="Freeform 1037"/>
          <p:cNvSpPr>
            <a:spLocks noChangeArrowheads="1"/>
          </p:cNvSpPr>
          <p:nvPr/>
        </p:nvSpPr>
        <p:spPr bwMode="auto">
          <a:xfrm>
            <a:off x="8952707" y="5395913"/>
            <a:ext cx="51594" cy="38894"/>
          </a:xfrm>
          <a:custGeom>
            <a:avLst/>
            <a:gdLst>
              <a:gd name="T0" fmla="*/ 17819 w 197"/>
              <a:gd name="T1" fmla="*/ 77489 h 149"/>
              <a:gd name="T2" fmla="*/ 17819 w 197"/>
              <a:gd name="T3" fmla="*/ 77489 h 149"/>
              <a:gd name="T4" fmla="*/ 38782 w 197"/>
              <a:gd name="T5" fmla="*/ 74348 h 149"/>
              <a:gd name="T6" fmla="*/ 70751 w 197"/>
              <a:gd name="T7" fmla="*/ 67018 h 149"/>
              <a:gd name="T8" fmla="*/ 81233 w 197"/>
              <a:gd name="T9" fmla="*/ 59688 h 149"/>
              <a:gd name="T10" fmla="*/ 92238 w 197"/>
              <a:gd name="T11" fmla="*/ 49216 h 149"/>
              <a:gd name="T12" fmla="*/ 102720 w 197"/>
              <a:gd name="T13" fmla="*/ 24608 h 149"/>
              <a:gd name="T14" fmla="*/ 92238 w 197"/>
              <a:gd name="T15" fmla="*/ 20943 h 149"/>
              <a:gd name="T16" fmla="*/ 81233 w 197"/>
              <a:gd name="T17" fmla="*/ 20943 h 149"/>
              <a:gd name="T18" fmla="*/ 70751 w 197"/>
              <a:gd name="T19" fmla="*/ 17278 h 149"/>
              <a:gd name="T20" fmla="*/ 38782 w 197"/>
              <a:gd name="T21" fmla="*/ 14137 h 149"/>
              <a:gd name="T22" fmla="*/ 17819 w 197"/>
              <a:gd name="T23" fmla="*/ 3141 h 149"/>
              <a:gd name="T24" fmla="*/ 10482 w 197"/>
              <a:gd name="T25" fmla="*/ 0 h 149"/>
              <a:gd name="T26" fmla="*/ 17819 w 197"/>
              <a:gd name="T27" fmla="*/ 24608 h 149"/>
              <a:gd name="T28" fmla="*/ 24632 w 197"/>
              <a:gd name="T29" fmla="*/ 38745 h 149"/>
              <a:gd name="T30" fmla="*/ 17819 w 197"/>
              <a:gd name="T31" fmla="*/ 38745 h 149"/>
              <a:gd name="T32" fmla="*/ 0 w 197"/>
              <a:gd name="T33" fmla="*/ 52881 h 149"/>
              <a:gd name="T34" fmla="*/ 10482 w 197"/>
              <a:gd name="T35" fmla="*/ 77489 h 149"/>
              <a:gd name="T36" fmla="*/ 17819 w 197"/>
              <a:gd name="T37" fmla="*/ 77489 h 14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97" h="149">
                <a:moveTo>
                  <a:pt x="34" y="148"/>
                </a:moveTo>
                <a:lnTo>
                  <a:pt x="34" y="148"/>
                </a:lnTo>
                <a:cubicBezTo>
                  <a:pt x="47" y="148"/>
                  <a:pt x="61" y="142"/>
                  <a:pt x="74" y="142"/>
                </a:cubicBezTo>
                <a:cubicBezTo>
                  <a:pt x="95" y="135"/>
                  <a:pt x="115" y="135"/>
                  <a:pt x="135" y="128"/>
                </a:cubicBezTo>
                <a:cubicBezTo>
                  <a:pt x="142" y="121"/>
                  <a:pt x="149" y="121"/>
                  <a:pt x="155" y="114"/>
                </a:cubicBezTo>
                <a:cubicBezTo>
                  <a:pt x="162" y="108"/>
                  <a:pt x="169" y="101"/>
                  <a:pt x="176" y="94"/>
                </a:cubicBezTo>
                <a:cubicBezTo>
                  <a:pt x="189" y="81"/>
                  <a:pt x="196" y="67"/>
                  <a:pt x="196" y="47"/>
                </a:cubicBezTo>
                <a:cubicBezTo>
                  <a:pt x="189" y="47"/>
                  <a:pt x="182" y="47"/>
                  <a:pt x="176" y="40"/>
                </a:cubicBezTo>
                <a:cubicBezTo>
                  <a:pt x="169" y="40"/>
                  <a:pt x="162" y="40"/>
                  <a:pt x="155" y="40"/>
                </a:cubicBezTo>
                <a:cubicBezTo>
                  <a:pt x="149" y="33"/>
                  <a:pt x="142" y="33"/>
                  <a:pt x="135" y="33"/>
                </a:cubicBezTo>
                <a:cubicBezTo>
                  <a:pt x="115" y="33"/>
                  <a:pt x="95" y="33"/>
                  <a:pt x="74" y="27"/>
                </a:cubicBezTo>
                <a:cubicBezTo>
                  <a:pt x="61" y="20"/>
                  <a:pt x="47" y="13"/>
                  <a:pt x="34" y="6"/>
                </a:cubicBezTo>
                <a:cubicBezTo>
                  <a:pt x="27" y="6"/>
                  <a:pt x="27" y="0"/>
                  <a:pt x="20" y="0"/>
                </a:cubicBezTo>
                <a:cubicBezTo>
                  <a:pt x="20" y="20"/>
                  <a:pt x="27" y="33"/>
                  <a:pt x="34" y="47"/>
                </a:cubicBezTo>
                <a:cubicBezTo>
                  <a:pt x="34" y="60"/>
                  <a:pt x="41" y="67"/>
                  <a:pt x="47" y="74"/>
                </a:cubicBezTo>
                <a:cubicBezTo>
                  <a:pt x="41" y="74"/>
                  <a:pt x="41" y="74"/>
                  <a:pt x="34" y="74"/>
                </a:cubicBezTo>
                <a:cubicBezTo>
                  <a:pt x="14" y="81"/>
                  <a:pt x="0" y="81"/>
                  <a:pt x="0" y="101"/>
                </a:cubicBezTo>
                <a:cubicBezTo>
                  <a:pt x="20" y="108"/>
                  <a:pt x="27" y="121"/>
                  <a:pt x="20" y="148"/>
                </a:cubicBezTo>
                <a:lnTo>
                  <a:pt x="34" y="148"/>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50" name="Freeform 1038"/>
          <p:cNvSpPr>
            <a:spLocks noChangeArrowheads="1"/>
          </p:cNvSpPr>
          <p:nvPr/>
        </p:nvSpPr>
        <p:spPr bwMode="auto">
          <a:xfrm>
            <a:off x="8886825" y="5322094"/>
            <a:ext cx="46832" cy="36513"/>
          </a:xfrm>
          <a:custGeom>
            <a:avLst/>
            <a:gdLst>
              <a:gd name="T0" fmla="*/ 13879 w 183"/>
              <a:gd name="T1" fmla="*/ 7188 h 143"/>
              <a:gd name="T2" fmla="*/ 13879 w 183"/>
              <a:gd name="T3" fmla="*/ 7188 h 143"/>
              <a:gd name="T4" fmla="*/ 13879 w 183"/>
              <a:gd name="T5" fmla="*/ 10269 h 143"/>
              <a:gd name="T6" fmla="*/ 10281 w 183"/>
              <a:gd name="T7" fmla="*/ 10269 h 143"/>
              <a:gd name="T8" fmla="*/ 10281 w 183"/>
              <a:gd name="T9" fmla="*/ 65721 h 143"/>
              <a:gd name="T10" fmla="*/ 13879 w 183"/>
              <a:gd name="T11" fmla="*/ 69315 h 143"/>
              <a:gd name="T12" fmla="*/ 13879 w 183"/>
              <a:gd name="T13" fmla="*/ 69315 h 143"/>
              <a:gd name="T14" fmla="*/ 41636 w 183"/>
              <a:gd name="T15" fmla="*/ 69315 h 143"/>
              <a:gd name="T16" fmla="*/ 62197 w 183"/>
              <a:gd name="T17" fmla="*/ 65721 h 143"/>
              <a:gd name="T18" fmla="*/ 65795 w 183"/>
              <a:gd name="T19" fmla="*/ 62641 h 143"/>
              <a:gd name="T20" fmla="*/ 79674 w 183"/>
              <a:gd name="T21" fmla="*/ 55452 h 143"/>
              <a:gd name="T22" fmla="*/ 79674 w 183"/>
              <a:gd name="T23" fmla="*/ 27726 h 143"/>
              <a:gd name="T24" fmla="*/ 65795 w 183"/>
              <a:gd name="T25" fmla="*/ 21051 h 143"/>
              <a:gd name="T26" fmla="*/ 65795 w 183"/>
              <a:gd name="T27" fmla="*/ 24132 h 143"/>
              <a:gd name="T28" fmla="*/ 62197 w 183"/>
              <a:gd name="T29" fmla="*/ 41589 h 143"/>
              <a:gd name="T30" fmla="*/ 41636 w 183"/>
              <a:gd name="T31" fmla="*/ 13863 h 143"/>
              <a:gd name="T32" fmla="*/ 13879 w 183"/>
              <a:gd name="T33" fmla="*/ 7188 h 14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83" h="143">
                <a:moveTo>
                  <a:pt x="27" y="14"/>
                </a:moveTo>
                <a:lnTo>
                  <a:pt x="27" y="14"/>
                </a:lnTo>
                <a:cubicBezTo>
                  <a:pt x="27" y="14"/>
                  <a:pt x="27" y="14"/>
                  <a:pt x="27" y="20"/>
                </a:cubicBezTo>
                <a:lnTo>
                  <a:pt x="20" y="20"/>
                </a:lnTo>
                <a:cubicBezTo>
                  <a:pt x="0" y="54"/>
                  <a:pt x="0" y="101"/>
                  <a:pt x="20" y="128"/>
                </a:cubicBezTo>
                <a:cubicBezTo>
                  <a:pt x="27" y="135"/>
                  <a:pt x="27" y="135"/>
                  <a:pt x="27" y="135"/>
                </a:cubicBezTo>
                <a:cubicBezTo>
                  <a:pt x="47" y="142"/>
                  <a:pt x="60" y="135"/>
                  <a:pt x="81" y="135"/>
                </a:cubicBezTo>
                <a:cubicBezTo>
                  <a:pt x="94" y="135"/>
                  <a:pt x="108" y="128"/>
                  <a:pt x="121" y="128"/>
                </a:cubicBezTo>
                <a:cubicBezTo>
                  <a:pt x="121" y="122"/>
                  <a:pt x="121" y="122"/>
                  <a:pt x="128" y="122"/>
                </a:cubicBezTo>
                <a:cubicBezTo>
                  <a:pt x="141" y="115"/>
                  <a:pt x="148" y="108"/>
                  <a:pt x="155" y="108"/>
                </a:cubicBezTo>
                <a:cubicBezTo>
                  <a:pt x="175" y="88"/>
                  <a:pt x="182" y="68"/>
                  <a:pt x="155" y="54"/>
                </a:cubicBezTo>
                <a:cubicBezTo>
                  <a:pt x="148" y="47"/>
                  <a:pt x="141" y="41"/>
                  <a:pt x="128" y="41"/>
                </a:cubicBezTo>
                <a:lnTo>
                  <a:pt x="128" y="47"/>
                </a:lnTo>
                <a:cubicBezTo>
                  <a:pt x="121" y="74"/>
                  <a:pt x="121" y="81"/>
                  <a:pt x="121" y="81"/>
                </a:cubicBezTo>
                <a:cubicBezTo>
                  <a:pt x="114" y="88"/>
                  <a:pt x="101" y="47"/>
                  <a:pt x="81" y="27"/>
                </a:cubicBezTo>
                <a:cubicBezTo>
                  <a:pt x="67" y="14"/>
                  <a:pt x="54" y="0"/>
                  <a:pt x="27" y="1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51" name="Freeform 1039"/>
          <p:cNvSpPr>
            <a:spLocks noChangeArrowheads="1"/>
          </p:cNvSpPr>
          <p:nvPr/>
        </p:nvSpPr>
        <p:spPr bwMode="auto">
          <a:xfrm>
            <a:off x="8877300" y="5640388"/>
            <a:ext cx="17463" cy="32544"/>
          </a:xfrm>
          <a:custGeom>
            <a:avLst/>
            <a:gdLst>
              <a:gd name="T0" fmla="*/ 27329 w 68"/>
              <a:gd name="T1" fmla="*/ 45042 h 130"/>
              <a:gd name="T2" fmla="*/ 27329 w 68"/>
              <a:gd name="T3" fmla="*/ 45042 h 130"/>
              <a:gd name="T4" fmla="*/ 30871 w 68"/>
              <a:gd name="T5" fmla="*/ 41460 h 130"/>
              <a:gd name="T6" fmla="*/ 30871 w 68"/>
              <a:gd name="T7" fmla="*/ 13820 h 130"/>
              <a:gd name="T8" fmla="*/ 27329 w 68"/>
              <a:gd name="T9" fmla="*/ 10749 h 130"/>
              <a:gd name="T10" fmla="*/ 0 w 68"/>
              <a:gd name="T11" fmla="*/ 3583 h 130"/>
              <a:gd name="T12" fmla="*/ 0 w 68"/>
              <a:gd name="T13" fmla="*/ 66028 h 130"/>
              <a:gd name="T14" fmla="*/ 27329 w 68"/>
              <a:gd name="T15" fmla="*/ 45042 h 13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8" h="130">
                <a:moveTo>
                  <a:pt x="54" y="88"/>
                </a:moveTo>
                <a:lnTo>
                  <a:pt x="54" y="88"/>
                </a:lnTo>
                <a:cubicBezTo>
                  <a:pt x="54" y="88"/>
                  <a:pt x="61" y="88"/>
                  <a:pt x="61" y="81"/>
                </a:cubicBezTo>
                <a:cubicBezTo>
                  <a:pt x="67" y="61"/>
                  <a:pt x="67" y="41"/>
                  <a:pt x="61" y="27"/>
                </a:cubicBezTo>
                <a:cubicBezTo>
                  <a:pt x="61" y="21"/>
                  <a:pt x="54" y="21"/>
                  <a:pt x="54" y="21"/>
                </a:cubicBezTo>
                <a:cubicBezTo>
                  <a:pt x="47" y="7"/>
                  <a:pt x="27" y="0"/>
                  <a:pt x="0" y="7"/>
                </a:cubicBezTo>
                <a:cubicBezTo>
                  <a:pt x="0" y="129"/>
                  <a:pt x="0" y="129"/>
                  <a:pt x="0" y="129"/>
                </a:cubicBezTo>
                <a:cubicBezTo>
                  <a:pt x="27" y="129"/>
                  <a:pt x="47" y="108"/>
                  <a:pt x="54" y="8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52" name="Freeform 1040"/>
          <p:cNvSpPr>
            <a:spLocks noChangeArrowheads="1"/>
          </p:cNvSpPr>
          <p:nvPr/>
        </p:nvSpPr>
        <p:spPr bwMode="auto">
          <a:xfrm>
            <a:off x="8996363" y="4502150"/>
            <a:ext cx="22225" cy="26194"/>
          </a:xfrm>
          <a:custGeom>
            <a:avLst/>
            <a:gdLst>
              <a:gd name="T0" fmla="*/ 21264 w 82"/>
              <a:gd name="T1" fmla="*/ 52261 h 103"/>
              <a:gd name="T2" fmla="*/ 21264 w 82"/>
              <a:gd name="T3" fmla="*/ 52261 h 103"/>
              <a:gd name="T4" fmla="*/ 28707 w 82"/>
              <a:gd name="T5" fmla="*/ 52261 h 103"/>
              <a:gd name="T6" fmla="*/ 32428 w 82"/>
              <a:gd name="T7" fmla="*/ 52261 h 103"/>
              <a:gd name="T8" fmla="*/ 43060 w 82"/>
              <a:gd name="T9" fmla="*/ 48674 h 103"/>
              <a:gd name="T10" fmla="*/ 43060 w 82"/>
              <a:gd name="T11" fmla="*/ 0 h 103"/>
              <a:gd name="T12" fmla="*/ 32428 w 82"/>
              <a:gd name="T13" fmla="*/ 0 h 103"/>
              <a:gd name="T14" fmla="*/ 28707 w 82"/>
              <a:gd name="T15" fmla="*/ 0 h 103"/>
              <a:gd name="T16" fmla="*/ 21264 w 82"/>
              <a:gd name="T17" fmla="*/ 0 h 103"/>
              <a:gd name="T18" fmla="*/ 18075 w 82"/>
              <a:gd name="T19" fmla="*/ 0 h 103"/>
              <a:gd name="T20" fmla="*/ 3721 w 82"/>
              <a:gd name="T21" fmla="*/ 0 h 103"/>
              <a:gd name="T22" fmla="*/ 3721 w 82"/>
              <a:gd name="T23" fmla="*/ 0 h 103"/>
              <a:gd name="T24" fmla="*/ 3721 w 82"/>
              <a:gd name="T25" fmla="*/ 42013 h 103"/>
              <a:gd name="T26" fmla="*/ 18075 w 82"/>
              <a:gd name="T27" fmla="*/ 52261 h 103"/>
              <a:gd name="T28" fmla="*/ 21264 w 82"/>
              <a:gd name="T29" fmla="*/ 52261 h 10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82" h="103">
                <a:moveTo>
                  <a:pt x="40" y="102"/>
                </a:moveTo>
                <a:lnTo>
                  <a:pt x="40" y="102"/>
                </a:lnTo>
                <a:cubicBezTo>
                  <a:pt x="47" y="102"/>
                  <a:pt x="47" y="102"/>
                  <a:pt x="54" y="102"/>
                </a:cubicBezTo>
                <a:lnTo>
                  <a:pt x="61" y="102"/>
                </a:lnTo>
                <a:cubicBezTo>
                  <a:pt x="67" y="102"/>
                  <a:pt x="74" y="102"/>
                  <a:pt x="81" y="95"/>
                </a:cubicBezTo>
                <a:cubicBezTo>
                  <a:pt x="81" y="0"/>
                  <a:pt x="81" y="0"/>
                  <a:pt x="81" y="0"/>
                </a:cubicBezTo>
                <a:cubicBezTo>
                  <a:pt x="61" y="0"/>
                  <a:pt x="61" y="0"/>
                  <a:pt x="61" y="0"/>
                </a:cubicBezTo>
                <a:cubicBezTo>
                  <a:pt x="54" y="0"/>
                  <a:pt x="54" y="0"/>
                  <a:pt x="54" y="0"/>
                </a:cubicBezTo>
                <a:cubicBezTo>
                  <a:pt x="40" y="0"/>
                  <a:pt x="40" y="0"/>
                  <a:pt x="40" y="0"/>
                </a:cubicBezTo>
                <a:cubicBezTo>
                  <a:pt x="34" y="0"/>
                  <a:pt x="34" y="0"/>
                  <a:pt x="34" y="0"/>
                </a:cubicBezTo>
                <a:cubicBezTo>
                  <a:pt x="7" y="0"/>
                  <a:pt x="7" y="0"/>
                  <a:pt x="7" y="0"/>
                </a:cubicBezTo>
                <a:cubicBezTo>
                  <a:pt x="0" y="34"/>
                  <a:pt x="0" y="61"/>
                  <a:pt x="7" y="82"/>
                </a:cubicBezTo>
                <a:cubicBezTo>
                  <a:pt x="13" y="88"/>
                  <a:pt x="20" y="95"/>
                  <a:pt x="34" y="102"/>
                </a:cubicBezTo>
                <a:lnTo>
                  <a:pt x="40" y="102"/>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53" name="Freeform 1041"/>
          <p:cNvSpPr>
            <a:spLocks noChangeArrowheads="1"/>
          </p:cNvSpPr>
          <p:nvPr/>
        </p:nvSpPr>
        <p:spPr bwMode="auto">
          <a:xfrm>
            <a:off x="8954294" y="4968875"/>
            <a:ext cx="98425" cy="69850"/>
          </a:xfrm>
          <a:custGeom>
            <a:avLst/>
            <a:gdLst>
              <a:gd name="T0" fmla="*/ 34881 w 379"/>
              <a:gd name="T1" fmla="*/ 10330 h 271"/>
              <a:gd name="T2" fmla="*/ 0 w 379"/>
              <a:gd name="T3" fmla="*/ 0 h 271"/>
              <a:gd name="T4" fmla="*/ 14057 w 379"/>
              <a:gd name="T5" fmla="*/ 45450 h 271"/>
              <a:gd name="T6" fmla="*/ 28113 w 379"/>
              <a:gd name="T7" fmla="*/ 48549 h 271"/>
              <a:gd name="T8" fmla="*/ 66639 w 379"/>
              <a:gd name="T9" fmla="*/ 62494 h 271"/>
              <a:gd name="T10" fmla="*/ 77051 w 379"/>
              <a:gd name="T11" fmla="*/ 87284 h 271"/>
              <a:gd name="T12" fmla="*/ 102040 w 379"/>
              <a:gd name="T13" fmla="*/ 115174 h 271"/>
              <a:gd name="T14" fmla="*/ 112453 w 379"/>
              <a:gd name="T15" fmla="*/ 118273 h 271"/>
              <a:gd name="T16" fmla="*/ 105164 w 379"/>
              <a:gd name="T17" fmla="*/ 125504 h 271"/>
              <a:gd name="T18" fmla="*/ 112453 w 379"/>
              <a:gd name="T19" fmla="*/ 125504 h 271"/>
              <a:gd name="T20" fmla="*/ 144210 w 379"/>
              <a:gd name="T21" fmla="*/ 135833 h 271"/>
              <a:gd name="T22" fmla="*/ 165035 w 379"/>
              <a:gd name="T23" fmla="*/ 139449 h 271"/>
              <a:gd name="T24" fmla="*/ 175447 w 379"/>
              <a:gd name="T25" fmla="*/ 139449 h 271"/>
              <a:gd name="T26" fmla="*/ 193148 w 379"/>
              <a:gd name="T27" fmla="*/ 139449 h 271"/>
              <a:gd name="T28" fmla="*/ 193148 w 379"/>
              <a:gd name="T29" fmla="*/ 121888 h 271"/>
              <a:gd name="T30" fmla="*/ 175447 w 379"/>
              <a:gd name="T31" fmla="*/ 107943 h 271"/>
              <a:gd name="T32" fmla="*/ 165035 w 379"/>
              <a:gd name="T33" fmla="*/ 104328 h 271"/>
              <a:gd name="T34" fmla="*/ 144210 w 379"/>
              <a:gd name="T35" fmla="*/ 104328 h 271"/>
              <a:gd name="T36" fmla="*/ 130154 w 379"/>
              <a:gd name="T37" fmla="*/ 107943 h 271"/>
              <a:gd name="T38" fmla="*/ 154623 w 379"/>
              <a:gd name="T39" fmla="*/ 101229 h 271"/>
              <a:gd name="T40" fmla="*/ 172323 w 379"/>
              <a:gd name="T41" fmla="*/ 101229 h 271"/>
              <a:gd name="T42" fmla="*/ 172323 w 379"/>
              <a:gd name="T43" fmla="*/ 76438 h 271"/>
              <a:gd name="T44" fmla="*/ 182736 w 379"/>
              <a:gd name="T45" fmla="*/ 69724 h 271"/>
              <a:gd name="T46" fmla="*/ 193148 w 379"/>
              <a:gd name="T47" fmla="*/ 24274 h 271"/>
              <a:gd name="T48" fmla="*/ 182736 w 379"/>
              <a:gd name="T49" fmla="*/ 20659 h 271"/>
              <a:gd name="T50" fmla="*/ 172323 w 379"/>
              <a:gd name="T51" fmla="*/ 17560 h 271"/>
              <a:gd name="T52" fmla="*/ 154623 w 379"/>
              <a:gd name="T53" fmla="*/ 10330 h 271"/>
              <a:gd name="T54" fmla="*/ 144210 w 379"/>
              <a:gd name="T55" fmla="*/ 31505 h 271"/>
              <a:gd name="T56" fmla="*/ 112453 w 379"/>
              <a:gd name="T57" fmla="*/ 38219 h 271"/>
              <a:gd name="T58" fmla="*/ 102040 w 379"/>
              <a:gd name="T59" fmla="*/ 38219 h 271"/>
              <a:gd name="T60" fmla="*/ 91108 w 379"/>
              <a:gd name="T61" fmla="*/ 24274 h 271"/>
              <a:gd name="T62" fmla="*/ 77051 w 379"/>
              <a:gd name="T63" fmla="*/ 24274 h 271"/>
              <a:gd name="T64" fmla="*/ 48938 w 379"/>
              <a:gd name="T65" fmla="*/ 27890 h 27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379" h="271">
                <a:moveTo>
                  <a:pt x="67" y="20"/>
                </a:moveTo>
                <a:lnTo>
                  <a:pt x="67" y="20"/>
                </a:lnTo>
                <a:cubicBezTo>
                  <a:pt x="54" y="7"/>
                  <a:pt x="47" y="0"/>
                  <a:pt x="27" y="0"/>
                </a:cubicBezTo>
                <a:cubicBezTo>
                  <a:pt x="20" y="0"/>
                  <a:pt x="13" y="0"/>
                  <a:pt x="0" y="0"/>
                </a:cubicBezTo>
                <a:cubicBezTo>
                  <a:pt x="0" y="94"/>
                  <a:pt x="0" y="94"/>
                  <a:pt x="0" y="94"/>
                </a:cubicBezTo>
                <a:cubicBezTo>
                  <a:pt x="7" y="94"/>
                  <a:pt x="20" y="88"/>
                  <a:pt x="27" y="88"/>
                </a:cubicBezTo>
                <a:cubicBezTo>
                  <a:pt x="40" y="81"/>
                  <a:pt x="54" y="81"/>
                  <a:pt x="61" y="81"/>
                </a:cubicBezTo>
                <a:cubicBezTo>
                  <a:pt x="61" y="88"/>
                  <a:pt x="54" y="88"/>
                  <a:pt x="54" y="94"/>
                </a:cubicBezTo>
                <a:cubicBezTo>
                  <a:pt x="54" y="94"/>
                  <a:pt x="61" y="101"/>
                  <a:pt x="67" y="101"/>
                </a:cubicBezTo>
                <a:cubicBezTo>
                  <a:pt x="81" y="115"/>
                  <a:pt x="101" y="121"/>
                  <a:pt x="128" y="121"/>
                </a:cubicBezTo>
                <a:cubicBezTo>
                  <a:pt x="128" y="121"/>
                  <a:pt x="135" y="121"/>
                  <a:pt x="142" y="121"/>
                </a:cubicBezTo>
                <a:cubicBezTo>
                  <a:pt x="142" y="142"/>
                  <a:pt x="142" y="155"/>
                  <a:pt x="148" y="169"/>
                </a:cubicBezTo>
                <a:cubicBezTo>
                  <a:pt x="155" y="189"/>
                  <a:pt x="162" y="202"/>
                  <a:pt x="169" y="209"/>
                </a:cubicBezTo>
                <a:cubicBezTo>
                  <a:pt x="175" y="216"/>
                  <a:pt x="189" y="223"/>
                  <a:pt x="196" y="223"/>
                </a:cubicBezTo>
                <a:cubicBezTo>
                  <a:pt x="196" y="229"/>
                  <a:pt x="202" y="229"/>
                  <a:pt x="202" y="229"/>
                </a:cubicBezTo>
                <a:cubicBezTo>
                  <a:pt x="209" y="229"/>
                  <a:pt x="209" y="229"/>
                  <a:pt x="216" y="229"/>
                </a:cubicBezTo>
                <a:cubicBezTo>
                  <a:pt x="209" y="236"/>
                  <a:pt x="209" y="236"/>
                  <a:pt x="202" y="243"/>
                </a:cubicBezTo>
                <a:cubicBezTo>
                  <a:pt x="209" y="243"/>
                  <a:pt x="209" y="243"/>
                  <a:pt x="216" y="243"/>
                </a:cubicBezTo>
                <a:lnTo>
                  <a:pt x="223" y="243"/>
                </a:lnTo>
                <a:cubicBezTo>
                  <a:pt x="243" y="250"/>
                  <a:pt x="256" y="256"/>
                  <a:pt x="277" y="263"/>
                </a:cubicBezTo>
                <a:cubicBezTo>
                  <a:pt x="283" y="263"/>
                  <a:pt x="290" y="263"/>
                  <a:pt x="297" y="263"/>
                </a:cubicBezTo>
                <a:cubicBezTo>
                  <a:pt x="304" y="270"/>
                  <a:pt x="310" y="270"/>
                  <a:pt x="317" y="270"/>
                </a:cubicBezTo>
                <a:cubicBezTo>
                  <a:pt x="317" y="270"/>
                  <a:pt x="324" y="270"/>
                  <a:pt x="331" y="270"/>
                </a:cubicBezTo>
                <a:cubicBezTo>
                  <a:pt x="331" y="270"/>
                  <a:pt x="331" y="270"/>
                  <a:pt x="337" y="270"/>
                </a:cubicBezTo>
                <a:cubicBezTo>
                  <a:pt x="344" y="270"/>
                  <a:pt x="344" y="270"/>
                  <a:pt x="351" y="270"/>
                </a:cubicBezTo>
                <a:cubicBezTo>
                  <a:pt x="358" y="270"/>
                  <a:pt x="364" y="270"/>
                  <a:pt x="371" y="270"/>
                </a:cubicBezTo>
                <a:lnTo>
                  <a:pt x="378" y="270"/>
                </a:lnTo>
                <a:cubicBezTo>
                  <a:pt x="378" y="256"/>
                  <a:pt x="371" y="243"/>
                  <a:pt x="371" y="236"/>
                </a:cubicBezTo>
                <a:cubicBezTo>
                  <a:pt x="364" y="229"/>
                  <a:pt x="358" y="223"/>
                  <a:pt x="351" y="216"/>
                </a:cubicBezTo>
                <a:cubicBezTo>
                  <a:pt x="344" y="216"/>
                  <a:pt x="344" y="209"/>
                  <a:pt x="337" y="209"/>
                </a:cubicBezTo>
                <a:cubicBezTo>
                  <a:pt x="331" y="209"/>
                  <a:pt x="331" y="209"/>
                  <a:pt x="331" y="209"/>
                </a:cubicBezTo>
                <a:cubicBezTo>
                  <a:pt x="324" y="202"/>
                  <a:pt x="317" y="202"/>
                  <a:pt x="317" y="202"/>
                </a:cubicBezTo>
                <a:cubicBezTo>
                  <a:pt x="310" y="202"/>
                  <a:pt x="304" y="202"/>
                  <a:pt x="297" y="202"/>
                </a:cubicBezTo>
                <a:cubicBezTo>
                  <a:pt x="290" y="202"/>
                  <a:pt x="283" y="202"/>
                  <a:pt x="277" y="202"/>
                </a:cubicBezTo>
                <a:cubicBezTo>
                  <a:pt x="263" y="209"/>
                  <a:pt x="256" y="209"/>
                  <a:pt x="250" y="209"/>
                </a:cubicBezTo>
                <a:cubicBezTo>
                  <a:pt x="256" y="209"/>
                  <a:pt x="263" y="202"/>
                  <a:pt x="277" y="196"/>
                </a:cubicBezTo>
                <a:cubicBezTo>
                  <a:pt x="283" y="196"/>
                  <a:pt x="290" y="196"/>
                  <a:pt x="297" y="196"/>
                </a:cubicBezTo>
                <a:cubicBezTo>
                  <a:pt x="304" y="196"/>
                  <a:pt x="310" y="196"/>
                  <a:pt x="317" y="196"/>
                </a:cubicBezTo>
                <a:cubicBezTo>
                  <a:pt x="317" y="196"/>
                  <a:pt x="324" y="196"/>
                  <a:pt x="331" y="196"/>
                </a:cubicBezTo>
                <a:cubicBezTo>
                  <a:pt x="331" y="148"/>
                  <a:pt x="331" y="148"/>
                  <a:pt x="331" y="148"/>
                </a:cubicBezTo>
                <a:cubicBezTo>
                  <a:pt x="331" y="148"/>
                  <a:pt x="331" y="148"/>
                  <a:pt x="337" y="148"/>
                </a:cubicBezTo>
                <a:cubicBezTo>
                  <a:pt x="344" y="142"/>
                  <a:pt x="344" y="135"/>
                  <a:pt x="351" y="135"/>
                </a:cubicBezTo>
                <a:cubicBezTo>
                  <a:pt x="358" y="128"/>
                  <a:pt x="364" y="121"/>
                  <a:pt x="371" y="108"/>
                </a:cubicBezTo>
                <a:cubicBezTo>
                  <a:pt x="371" y="94"/>
                  <a:pt x="378" y="74"/>
                  <a:pt x="371" y="47"/>
                </a:cubicBezTo>
                <a:lnTo>
                  <a:pt x="364" y="40"/>
                </a:lnTo>
                <a:cubicBezTo>
                  <a:pt x="364" y="40"/>
                  <a:pt x="358" y="40"/>
                  <a:pt x="351" y="40"/>
                </a:cubicBezTo>
                <a:cubicBezTo>
                  <a:pt x="344" y="40"/>
                  <a:pt x="344" y="40"/>
                  <a:pt x="337" y="40"/>
                </a:cubicBezTo>
                <a:cubicBezTo>
                  <a:pt x="331" y="40"/>
                  <a:pt x="331" y="34"/>
                  <a:pt x="331" y="34"/>
                </a:cubicBezTo>
                <a:cubicBezTo>
                  <a:pt x="324" y="34"/>
                  <a:pt x="317" y="34"/>
                  <a:pt x="317" y="27"/>
                </a:cubicBezTo>
                <a:cubicBezTo>
                  <a:pt x="310" y="27"/>
                  <a:pt x="304" y="20"/>
                  <a:pt x="297" y="20"/>
                </a:cubicBezTo>
                <a:cubicBezTo>
                  <a:pt x="290" y="13"/>
                  <a:pt x="290" y="13"/>
                  <a:pt x="290" y="13"/>
                </a:cubicBezTo>
                <a:cubicBezTo>
                  <a:pt x="283" y="40"/>
                  <a:pt x="283" y="54"/>
                  <a:pt x="277" y="61"/>
                </a:cubicBezTo>
                <a:cubicBezTo>
                  <a:pt x="263" y="81"/>
                  <a:pt x="243" y="74"/>
                  <a:pt x="223" y="74"/>
                </a:cubicBezTo>
                <a:lnTo>
                  <a:pt x="216" y="74"/>
                </a:lnTo>
                <a:cubicBezTo>
                  <a:pt x="209" y="74"/>
                  <a:pt x="209" y="74"/>
                  <a:pt x="202" y="74"/>
                </a:cubicBezTo>
                <a:lnTo>
                  <a:pt x="196" y="74"/>
                </a:lnTo>
                <a:cubicBezTo>
                  <a:pt x="189" y="81"/>
                  <a:pt x="182" y="81"/>
                  <a:pt x="175" y="81"/>
                </a:cubicBezTo>
                <a:cubicBezTo>
                  <a:pt x="175" y="47"/>
                  <a:pt x="175" y="47"/>
                  <a:pt x="175" y="47"/>
                </a:cubicBezTo>
                <a:cubicBezTo>
                  <a:pt x="169" y="47"/>
                  <a:pt x="169" y="47"/>
                  <a:pt x="169" y="47"/>
                </a:cubicBezTo>
                <a:cubicBezTo>
                  <a:pt x="162" y="47"/>
                  <a:pt x="155" y="47"/>
                  <a:pt x="148" y="47"/>
                </a:cubicBezTo>
                <a:cubicBezTo>
                  <a:pt x="142" y="47"/>
                  <a:pt x="135" y="47"/>
                  <a:pt x="128" y="47"/>
                </a:cubicBezTo>
                <a:cubicBezTo>
                  <a:pt x="115" y="47"/>
                  <a:pt x="101" y="54"/>
                  <a:pt x="94" y="54"/>
                </a:cubicBezTo>
                <a:cubicBezTo>
                  <a:pt x="81" y="47"/>
                  <a:pt x="74" y="34"/>
                  <a:pt x="67" y="2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54" name="Freeform 1042"/>
          <p:cNvSpPr>
            <a:spLocks noChangeArrowheads="1"/>
          </p:cNvSpPr>
          <p:nvPr/>
        </p:nvSpPr>
        <p:spPr bwMode="auto">
          <a:xfrm>
            <a:off x="9019382" y="4494213"/>
            <a:ext cx="28575" cy="26194"/>
          </a:xfrm>
          <a:custGeom>
            <a:avLst/>
            <a:gdLst>
              <a:gd name="T0" fmla="*/ 24732 w 109"/>
              <a:gd name="T1" fmla="*/ 42014 h 103"/>
              <a:gd name="T2" fmla="*/ 24732 w 109"/>
              <a:gd name="T3" fmla="*/ 42014 h 103"/>
              <a:gd name="T4" fmla="*/ 35256 w 109"/>
              <a:gd name="T5" fmla="*/ 45088 h 103"/>
              <a:gd name="T6" fmla="*/ 42623 w 109"/>
              <a:gd name="T7" fmla="*/ 52262 h 103"/>
              <a:gd name="T8" fmla="*/ 42623 w 109"/>
              <a:gd name="T9" fmla="*/ 52262 h 103"/>
              <a:gd name="T10" fmla="*/ 45780 w 109"/>
              <a:gd name="T11" fmla="*/ 31255 h 103"/>
              <a:gd name="T12" fmla="*/ 53147 w 109"/>
              <a:gd name="T13" fmla="*/ 13834 h 103"/>
              <a:gd name="T14" fmla="*/ 56831 w 109"/>
              <a:gd name="T15" fmla="*/ 13834 h 103"/>
              <a:gd name="T16" fmla="*/ 53147 w 109"/>
              <a:gd name="T17" fmla="*/ 10760 h 103"/>
              <a:gd name="T18" fmla="*/ 45780 w 109"/>
              <a:gd name="T19" fmla="*/ 7173 h 103"/>
              <a:gd name="T20" fmla="*/ 42623 w 109"/>
              <a:gd name="T21" fmla="*/ 3587 h 103"/>
              <a:gd name="T22" fmla="*/ 35256 w 109"/>
              <a:gd name="T23" fmla="*/ 3587 h 103"/>
              <a:gd name="T24" fmla="*/ 24732 w 109"/>
              <a:gd name="T25" fmla="*/ 3587 h 103"/>
              <a:gd name="T26" fmla="*/ 14208 w 109"/>
              <a:gd name="T27" fmla="*/ 7173 h 103"/>
              <a:gd name="T28" fmla="*/ 3157 w 109"/>
              <a:gd name="T29" fmla="*/ 38428 h 103"/>
              <a:gd name="T30" fmla="*/ 14208 w 109"/>
              <a:gd name="T31" fmla="*/ 38428 h 103"/>
              <a:gd name="T32" fmla="*/ 24732 w 109"/>
              <a:gd name="T33" fmla="*/ 42014 h 10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09" h="103">
                <a:moveTo>
                  <a:pt x="47" y="82"/>
                </a:moveTo>
                <a:lnTo>
                  <a:pt x="47" y="82"/>
                </a:lnTo>
                <a:cubicBezTo>
                  <a:pt x="54" y="82"/>
                  <a:pt x="60" y="88"/>
                  <a:pt x="67" y="88"/>
                </a:cubicBezTo>
                <a:cubicBezTo>
                  <a:pt x="67" y="95"/>
                  <a:pt x="74" y="95"/>
                  <a:pt x="81" y="102"/>
                </a:cubicBezTo>
                <a:cubicBezTo>
                  <a:pt x="81" y="82"/>
                  <a:pt x="81" y="68"/>
                  <a:pt x="87" y="61"/>
                </a:cubicBezTo>
                <a:cubicBezTo>
                  <a:pt x="87" y="48"/>
                  <a:pt x="94" y="41"/>
                  <a:pt x="101" y="27"/>
                </a:cubicBezTo>
                <a:cubicBezTo>
                  <a:pt x="108" y="27"/>
                  <a:pt x="108" y="27"/>
                  <a:pt x="108" y="27"/>
                </a:cubicBezTo>
                <a:cubicBezTo>
                  <a:pt x="101" y="27"/>
                  <a:pt x="101" y="21"/>
                  <a:pt x="101" y="21"/>
                </a:cubicBezTo>
                <a:cubicBezTo>
                  <a:pt x="94" y="21"/>
                  <a:pt x="94" y="14"/>
                  <a:pt x="87" y="14"/>
                </a:cubicBezTo>
                <a:cubicBezTo>
                  <a:pt x="81" y="7"/>
                  <a:pt x="81" y="7"/>
                  <a:pt x="81" y="7"/>
                </a:cubicBezTo>
                <a:cubicBezTo>
                  <a:pt x="74" y="7"/>
                  <a:pt x="67" y="7"/>
                  <a:pt x="67" y="7"/>
                </a:cubicBezTo>
                <a:cubicBezTo>
                  <a:pt x="60" y="0"/>
                  <a:pt x="54" y="0"/>
                  <a:pt x="47" y="7"/>
                </a:cubicBezTo>
                <a:cubicBezTo>
                  <a:pt x="40" y="7"/>
                  <a:pt x="33" y="7"/>
                  <a:pt x="27" y="14"/>
                </a:cubicBezTo>
                <a:cubicBezTo>
                  <a:pt x="6" y="21"/>
                  <a:pt x="0" y="41"/>
                  <a:pt x="6" y="75"/>
                </a:cubicBezTo>
                <a:cubicBezTo>
                  <a:pt x="13" y="75"/>
                  <a:pt x="20" y="75"/>
                  <a:pt x="27" y="75"/>
                </a:cubicBezTo>
                <a:cubicBezTo>
                  <a:pt x="33" y="75"/>
                  <a:pt x="40" y="82"/>
                  <a:pt x="47" y="82"/>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55" name="Freeform 1043"/>
          <p:cNvSpPr>
            <a:spLocks noChangeArrowheads="1"/>
          </p:cNvSpPr>
          <p:nvPr/>
        </p:nvSpPr>
        <p:spPr bwMode="auto">
          <a:xfrm>
            <a:off x="8807450" y="5847557"/>
            <a:ext cx="65088" cy="69850"/>
          </a:xfrm>
          <a:custGeom>
            <a:avLst/>
            <a:gdLst>
              <a:gd name="T0" fmla="*/ 105669 w 250"/>
              <a:gd name="T1" fmla="*/ 139449 h 271"/>
              <a:gd name="T2" fmla="*/ 105669 w 250"/>
              <a:gd name="T3" fmla="*/ 139449 h 271"/>
              <a:gd name="T4" fmla="*/ 119793 w 250"/>
              <a:gd name="T5" fmla="*/ 132734 h 271"/>
              <a:gd name="T6" fmla="*/ 119793 w 250"/>
              <a:gd name="T7" fmla="*/ 104845 h 271"/>
              <a:gd name="T8" fmla="*/ 105669 w 250"/>
              <a:gd name="T9" fmla="*/ 69724 h 271"/>
              <a:gd name="T10" fmla="*/ 102007 w 250"/>
              <a:gd name="T11" fmla="*/ 63010 h 271"/>
              <a:gd name="T12" fmla="*/ 87883 w 250"/>
              <a:gd name="T13" fmla="*/ 66109 h 271"/>
              <a:gd name="T14" fmla="*/ 87883 w 250"/>
              <a:gd name="T15" fmla="*/ 66109 h 271"/>
              <a:gd name="T16" fmla="*/ 73759 w 250"/>
              <a:gd name="T17" fmla="*/ 24274 h 271"/>
              <a:gd name="T18" fmla="*/ 66958 w 250"/>
              <a:gd name="T19" fmla="*/ 17560 h 271"/>
              <a:gd name="T20" fmla="*/ 63297 w 250"/>
              <a:gd name="T21" fmla="*/ 17560 h 271"/>
              <a:gd name="T22" fmla="*/ 49173 w 250"/>
              <a:gd name="T23" fmla="*/ 10330 h 271"/>
              <a:gd name="T24" fmla="*/ 45511 w 250"/>
              <a:gd name="T25" fmla="*/ 7231 h 271"/>
              <a:gd name="T26" fmla="*/ 28248 w 250"/>
              <a:gd name="T27" fmla="*/ 3615 h 271"/>
              <a:gd name="T28" fmla="*/ 24586 w 250"/>
              <a:gd name="T29" fmla="*/ 3615 h 271"/>
              <a:gd name="T30" fmla="*/ 14124 w 250"/>
              <a:gd name="T31" fmla="*/ 0 h 271"/>
              <a:gd name="T32" fmla="*/ 6800 w 250"/>
              <a:gd name="T33" fmla="*/ 0 h 271"/>
              <a:gd name="T34" fmla="*/ 6800 w 250"/>
              <a:gd name="T35" fmla="*/ 0 h 271"/>
              <a:gd name="T36" fmla="*/ 3139 w 250"/>
              <a:gd name="T37" fmla="*/ 3615 h 271"/>
              <a:gd name="T38" fmla="*/ 3139 w 250"/>
              <a:gd name="T39" fmla="*/ 31505 h 271"/>
              <a:gd name="T40" fmla="*/ 6800 w 250"/>
              <a:gd name="T41" fmla="*/ 45450 h 271"/>
              <a:gd name="T42" fmla="*/ 6800 w 250"/>
              <a:gd name="T43" fmla="*/ 87284 h 271"/>
              <a:gd name="T44" fmla="*/ 14124 w 250"/>
              <a:gd name="T45" fmla="*/ 87284 h 271"/>
              <a:gd name="T46" fmla="*/ 24586 w 250"/>
              <a:gd name="T47" fmla="*/ 83669 h 271"/>
              <a:gd name="T48" fmla="*/ 28248 w 250"/>
              <a:gd name="T49" fmla="*/ 83669 h 271"/>
              <a:gd name="T50" fmla="*/ 35049 w 250"/>
              <a:gd name="T51" fmla="*/ 80570 h 271"/>
              <a:gd name="T52" fmla="*/ 38710 w 250"/>
              <a:gd name="T53" fmla="*/ 90900 h 271"/>
              <a:gd name="T54" fmla="*/ 45511 w 250"/>
              <a:gd name="T55" fmla="*/ 101229 h 271"/>
              <a:gd name="T56" fmla="*/ 49173 w 250"/>
              <a:gd name="T57" fmla="*/ 101229 h 271"/>
              <a:gd name="T58" fmla="*/ 49173 w 250"/>
              <a:gd name="T59" fmla="*/ 101229 h 271"/>
              <a:gd name="T60" fmla="*/ 49173 w 250"/>
              <a:gd name="T61" fmla="*/ 101229 h 271"/>
              <a:gd name="T62" fmla="*/ 49173 w 250"/>
              <a:gd name="T63" fmla="*/ 97614 h 271"/>
              <a:gd name="T64" fmla="*/ 63297 w 250"/>
              <a:gd name="T65" fmla="*/ 80570 h 271"/>
              <a:gd name="T66" fmla="*/ 66958 w 250"/>
              <a:gd name="T67" fmla="*/ 80570 h 271"/>
              <a:gd name="T68" fmla="*/ 73759 w 250"/>
              <a:gd name="T69" fmla="*/ 76955 h 271"/>
              <a:gd name="T70" fmla="*/ 87883 w 250"/>
              <a:gd name="T71" fmla="*/ 80570 h 271"/>
              <a:gd name="T72" fmla="*/ 91545 w 250"/>
              <a:gd name="T73" fmla="*/ 90900 h 271"/>
              <a:gd name="T74" fmla="*/ 87883 w 250"/>
              <a:gd name="T75" fmla="*/ 90900 h 271"/>
              <a:gd name="T76" fmla="*/ 73759 w 250"/>
              <a:gd name="T77" fmla="*/ 90900 h 271"/>
              <a:gd name="T78" fmla="*/ 66958 w 250"/>
              <a:gd name="T79" fmla="*/ 97614 h 271"/>
              <a:gd name="T80" fmla="*/ 63297 w 250"/>
              <a:gd name="T81" fmla="*/ 101229 h 271"/>
              <a:gd name="T82" fmla="*/ 66958 w 250"/>
              <a:gd name="T83" fmla="*/ 101229 h 271"/>
              <a:gd name="T84" fmla="*/ 73759 w 250"/>
              <a:gd name="T85" fmla="*/ 101229 h 271"/>
              <a:gd name="T86" fmla="*/ 87883 w 250"/>
              <a:gd name="T87" fmla="*/ 111559 h 271"/>
              <a:gd name="T88" fmla="*/ 91545 w 250"/>
              <a:gd name="T89" fmla="*/ 139449 h 271"/>
              <a:gd name="T90" fmla="*/ 105669 w 250"/>
              <a:gd name="T91" fmla="*/ 139449 h 271"/>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250" h="271">
                <a:moveTo>
                  <a:pt x="202" y="270"/>
                </a:moveTo>
                <a:lnTo>
                  <a:pt x="202" y="270"/>
                </a:lnTo>
                <a:cubicBezTo>
                  <a:pt x="216" y="264"/>
                  <a:pt x="222" y="264"/>
                  <a:pt x="229" y="257"/>
                </a:cubicBezTo>
                <a:cubicBezTo>
                  <a:pt x="249" y="243"/>
                  <a:pt x="243" y="223"/>
                  <a:pt x="229" y="203"/>
                </a:cubicBezTo>
                <a:cubicBezTo>
                  <a:pt x="222" y="183"/>
                  <a:pt x="209" y="156"/>
                  <a:pt x="202" y="135"/>
                </a:cubicBezTo>
                <a:cubicBezTo>
                  <a:pt x="202" y="128"/>
                  <a:pt x="195" y="128"/>
                  <a:pt x="195" y="122"/>
                </a:cubicBezTo>
                <a:cubicBezTo>
                  <a:pt x="189" y="128"/>
                  <a:pt x="182" y="128"/>
                  <a:pt x="168" y="128"/>
                </a:cubicBezTo>
                <a:cubicBezTo>
                  <a:pt x="168" y="95"/>
                  <a:pt x="162" y="68"/>
                  <a:pt x="141" y="47"/>
                </a:cubicBezTo>
                <a:cubicBezTo>
                  <a:pt x="141" y="41"/>
                  <a:pt x="135" y="41"/>
                  <a:pt x="128" y="34"/>
                </a:cubicBezTo>
                <a:cubicBezTo>
                  <a:pt x="121" y="34"/>
                  <a:pt x="121" y="34"/>
                  <a:pt x="121" y="34"/>
                </a:cubicBezTo>
                <a:cubicBezTo>
                  <a:pt x="114" y="27"/>
                  <a:pt x="108" y="20"/>
                  <a:pt x="94" y="20"/>
                </a:cubicBezTo>
                <a:cubicBezTo>
                  <a:pt x="94" y="20"/>
                  <a:pt x="94" y="20"/>
                  <a:pt x="87" y="14"/>
                </a:cubicBezTo>
                <a:cubicBezTo>
                  <a:pt x="81" y="14"/>
                  <a:pt x="67" y="7"/>
                  <a:pt x="54" y="7"/>
                </a:cubicBezTo>
                <a:cubicBezTo>
                  <a:pt x="47" y="7"/>
                  <a:pt x="47" y="7"/>
                  <a:pt x="47" y="7"/>
                </a:cubicBezTo>
                <a:cubicBezTo>
                  <a:pt x="40" y="0"/>
                  <a:pt x="33" y="0"/>
                  <a:pt x="27" y="0"/>
                </a:cubicBezTo>
                <a:cubicBezTo>
                  <a:pt x="13" y="0"/>
                  <a:pt x="13" y="0"/>
                  <a:pt x="13" y="0"/>
                </a:cubicBezTo>
                <a:lnTo>
                  <a:pt x="6" y="7"/>
                </a:lnTo>
                <a:cubicBezTo>
                  <a:pt x="0" y="27"/>
                  <a:pt x="0" y="41"/>
                  <a:pt x="6" y="61"/>
                </a:cubicBezTo>
                <a:cubicBezTo>
                  <a:pt x="6" y="68"/>
                  <a:pt x="13" y="81"/>
                  <a:pt x="13" y="88"/>
                </a:cubicBezTo>
                <a:cubicBezTo>
                  <a:pt x="20" y="108"/>
                  <a:pt x="27" y="135"/>
                  <a:pt x="13" y="169"/>
                </a:cubicBezTo>
                <a:cubicBezTo>
                  <a:pt x="20" y="169"/>
                  <a:pt x="20" y="169"/>
                  <a:pt x="27" y="169"/>
                </a:cubicBezTo>
                <a:cubicBezTo>
                  <a:pt x="33" y="169"/>
                  <a:pt x="40" y="169"/>
                  <a:pt x="47" y="162"/>
                </a:cubicBezTo>
                <a:cubicBezTo>
                  <a:pt x="54" y="162"/>
                  <a:pt x="54" y="162"/>
                  <a:pt x="54" y="162"/>
                </a:cubicBezTo>
                <a:cubicBezTo>
                  <a:pt x="60" y="162"/>
                  <a:pt x="67" y="162"/>
                  <a:pt x="67" y="156"/>
                </a:cubicBezTo>
                <a:cubicBezTo>
                  <a:pt x="74" y="162"/>
                  <a:pt x="74" y="162"/>
                  <a:pt x="74" y="176"/>
                </a:cubicBezTo>
                <a:cubicBezTo>
                  <a:pt x="74" y="189"/>
                  <a:pt x="74" y="203"/>
                  <a:pt x="87" y="196"/>
                </a:cubicBezTo>
                <a:cubicBezTo>
                  <a:pt x="94" y="196"/>
                  <a:pt x="94" y="196"/>
                  <a:pt x="94" y="196"/>
                </a:cubicBezTo>
                <a:lnTo>
                  <a:pt x="94" y="189"/>
                </a:lnTo>
                <a:cubicBezTo>
                  <a:pt x="101" y="176"/>
                  <a:pt x="108" y="169"/>
                  <a:pt x="121" y="156"/>
                </a:cubicBezTo>
                <a:cubicBezTo>
                  <a:pt x="121" y="156"/>
                  <a:pt x="121" y="156"/>
                  <a:pt x="128" y="156"/>
                </a:cubicBezTo>
                <a:cubicBezTo>
                  <a:pt x="135" y="149"/>
                  <a:pt x="135" y="149"/>
                  <a:pt x="141" y="149"/>
                </a:cubicBezTo>
                <a:cubicBezTo>
                  <a:pt x="155" y="142"/>
                  <a:pt x="162" y="149"/>
                  <a:pt x="168" y="156"/>
                </a:cubicBezTo>
                <a:cubicBezTo>
                  <a:pt x="168" y="162"/>
                  <a:pt x="175" y="169"/>
                  <a:pt x="175" y="176"/>
                </a:cubicBezTo>
                <a:cubicBezTo>
                  <a:pt x="168" y="176"/>
                  <a:pt x="168" y="176"/>
                  <a:pt x="168" y="176"/>
                </a:cubicBezTo>
                <a:cubicBezTo>
                  <a:pt x="162" y="176"/>
                  <a:pt x="148" y="176"/>
                  <a:pt x="141" y="176"/>
                </a:cubicBezTo>
                <a:cubicBezTo>
                  <a:pt x="135" y="183"/>
                  <a:pt x="128" y="183"/>
                  <a:pt x="128" y="189"/>
                </a:cubicBezTo>
                <a:cubicBezTo>
                  <a:pt x="121" y="189"/>
                  <a:pt x="121" y="196"/>
                  <a:pt x="121" y="196"/>
                </a:cubicBezTo>
                <a:lnTo>
                  <a:pt x="128" y="196"/>
                </a:lnTo>
                <a:cubicBezTo>
                  <a:pt x="135" y="196"/>
                  <a:pt x="141" y="196"/>
                  <a:pt x="141" y="196"/>
                </a:cubicBezTo>
                <a:cubicBezTo>
                  <a:pt x="155" y="203"/>
                  <a:pt x="162" y="210"/>
                  <a:pt x="168" y="216"/>
                </a:cubicBezTo>
                <a:cubicBezTo>
                  <a:pt x="175" y="230"/>
                  <a:pt x="175" y="250"/>
                  <a:pt x="175" y="270"/>
                </a:cubicBezTo>
                <a:cubicBezTo>
                  <a:pt x="182" y="270"/>
                  <a:pt x="195" y="270"/>
                  <a:pt x="202" y="27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56" name="Freeform 1044"/>
          <p:cNvSpPr>
            <a:spLocks noChangeArrowheads="1"/>
          </p:cNvSpPr>
          <p:nvPr/>
        </p:nvSpPr>
        <p:spPr bwMode="auto">
          <a:xfrm>
            <a:off x="8609807" y="5597525"/>
            <a:ext cx="138113" cy="108744"/>
          </a:xfrm>
          <a:custGeom>
            <a:avLst/>
            <a:gdLst>
              <a:gd name="T0" fmla="*/ 253902 w 527"/>
              <a:gd name="T1" fmla="*/ 165040 h 420"/>
              <a:gd name="T2" fmla="*/ 274800 w 527"/>
              <a:gd name="T3" fmla="*/ 165040 h 420"/>
              <a:gd name="T4" fmla="*/ 253902 w 527"/>
              <a:gd name="T5" fmla="*/ 126115 h 420"/>
              <a:gd name="T6" fmla="*/ 187031 w 527"/>
              <a:gd name="T7" fmla="*/ 94976 h 420"/>
              <a:gd name="T8" fmla="*/ 166134 w 527"/>
              <a:gd name="T9" fmla="*/ 91343 h 420"/>
              <a:gd name="T10" fmla="*/ 137922 w 527"/>
              <a:gd name="T11" fmla="*/ 84077 h 420"/>
              <a:gd name="T12" fmla="*/ 112845 w 527"/>
              <a:gd name="T13" fmla="*/ 70064 h 420"/>
              <a:gd name="T14" fmla="*/ 112845 w 527"/>
              <a:gd name="T15" fmla="*/ 42038 h 420"/>
              <a:gd name="T16" fmla="*/ 112845 w 527"/>
              <a:gd name="T17" fmla="*/ 35292 h 420"/>
              <a:gd name="T18" fmla="*/ 91948 w 527"/>
              <a:gd name="T19" fmla="*/ 28026 h 420"/>
              <a:gd name="T20" fmla="*/ 63737 w 527"/>
              <a:gd name="T21" fmla="*/ 7266 h 420"/>
              <a:gd name="T22" fmla="*/ 91948 w 527"/>
              <a:gd name="T23" fmla="*/ 70064 h 420"/>
              <a:gd name="T24" fmla="*/ 102397 w 527"/>
              <a:gd name="T25" fmla="*/ 70064 h 420"/>
              <a:gd name="T26" fmla="*/ 102397 w 527"/>
              <a:gd name="T27" fmla="*/ 77330 h 420"/>
              <a:gd name="T28" fmla="*/ 84634 w 527"/>
              <a:gd name="T29" fmla="*/ 70064 h 420"/>
              <a:gd name="T30" fmla="*/ 60080 w 527"/>
              <a:gd name="T31" fmla="*/ 80963 h 420"/>
              <a:gd name="T32" fmla="*/ 3657 w 527"/>
              <a:gd name="T33" fmla="*/ 137014 h 420"/>
              <a:gd name="T34" fmla="*/ 3657 w 527"/>
              <a:gd name="T35" fmla="*/ 171787 h 420"/>
              <a:gd name="T36" fmla="*/ 60080 w 527"/>
              <a:gd name="T37" fmla="*/ 179053 h 420"/>
              <a:gd name="T38" fmla="*/ 74185 w 527"/>
              <a:gd name="T39" fmla="*/ 175420 h 420"/>
              <a:gd name="T40" fmla="*/ 91948 w 527"/>
              <a:gd name="T41" fmla="*/ 185799 h 420"/>
              <a:gd name="T42" fmla="*/ 112845 w 527"/>
              <a:gd name="T43" fmla="*/ 179053 h 420"/>
              <a:gd name="T44" fmla="*/ 137922 w 527"/>
              <a:gd name="T45" fmla="*/ 165040 h 420"/>
              <a:gd name="T46" fmla="*/ 166134 w 527"/>
              <a:gd name="T47" fmla="*/ 137014 h 420"/>
              <a:gd name="T48" fmla="*/ 169791 w 527"/>
              <a:gd name="T49" fmla="*/ 126115 h 420"/>
              <a:gd name="T50" fmla="*/ 194345 w 527"/>
              <a:gd name="T51" fmla="*/ 147394 h 420"/>
              <a:gd name="T52" fmla="*/ 176582 w 527"/>
              <a:gd name="T53" fmla="*/ 147394 h 420"/>
              <a:gd name="T54" fmla="*/ 166134 w 527"/>
              <a:gd name="T55" fmla="*/ 182166 h 420"/>
              <a:gd name="T56" fmla="*/ 166134 w 527"/>
              <a:gd name="T57" fmla="*/ 199812 h 420"/>
              <a:gd name="T58" fmla="*/ 187031 w 527"/>
              <a:gd name="T59" fmla="*/ 199812 h 420"/>
              <a:gd name="T60" fmla="*/ 214720 w 527"/>
              <a:gd name="T61" fmla="*/ 193065 h 420"/>
              <a:gd name="T62" fmla="*/ 253902 w 527"/>
              <a:gd name="T63" fmla="*/ 203445 h 420"/>
              <a:gd name="T64" fmla="*/ 253902 w 527"/>
              <a:gd name="T65" fmla="*/ 179053 h 420"/>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527" h="420">
                <a:moveTo>
                  <a:pt x="486" y="318"/>
                </a:moveTo>
                <a:lnTo>
                  <a:pt x="486" y="318"/>
                </a:lnTo>
                <a:cubicBezTo>
                  <a:pt x="492" y="318"/>
                  <a:pt x="506" y="318"/>
                  <a:pt x="519" y="318"/>
                </a:cubicBezTo>
                <a:lnTo>
                  <a:pt x="526" y="318"/>
                </a:lnTo>
                <a:cubicBezTo>
                  <a:pt x="526" y="311"/>
                  <a:pt x="519" y="304"/>
                  <a:pt x="519" y="304"/>
                </a:cubicBezTo>
                <a:cubicBezTo>
                  <a:pt x="506" y="277"/>
                  <a:pt x="499" y="257"/>
                  <a:pt x="486" y="243"/>
                </a:cubicBezTo>
                <a:cubicBezTo>
                  <a:pt x="459" y="203"/>
                  <a:pt x="438" y="196"/>
                  <a:pt x="405" y="189"/>
                </a:cubicBezTo>
                <a:cubicBezTo>
                  <a:pt x="391" y="189"/>
                  <a:pt x="379" y="189"/>
                  <a:pt x="358" y="183"/>
                </a:cubicBezTo>
                <a:cubicBezTo>
                  <a:pt x="345" y="183"/>
                  <a:pt x="338" y="183"/>
                  <a:pt x="325" y="183"/>
                </a:cubicBezTo>
                <a:cubicBezTo>
                  <a:pt x="318" y="183"/>
                  <a:pt x="318" y="176"/>
                  <a:pt x="318" y="176"/>
                </a:cubicBezTo>
                <a:cubicBezTo>
                  <a:pt x="311" y="176"/>
                  <a:pt x="298" y="176"/>
                  <a:pt x="291" y="169"/>
                </a:cubicBezTo>
                <a:cubicBezTo>
                  <a:pt x="284" y="169"/>
                  <a:pt x="270" y="162"/>
                  <a:pt x="264" y="162"/>
                </a:cubicBezTo>
                <a:cubicBezTo>
                  <a:pt x="250" y="156"/>
                  <a:pt x="237" y="149"/>
                  <a:pt x="223" y="142"/>
                </a:cubicBezTo>
                <a:cubicBezTo>
                  <a:pt x="223" y="135"/>
                  <a:pt x="216" y="135"/>
                  <a:pt x="216" y="135"/>
                </a:cubicBezTo>
                <a:cubicBezTo>
                  <a:pt x="210" y="129"/>
                  <a:pt x="210" y="129"/>
                  <a:pt x="203" y="122"/>
                </a:cubicBezTo>
                <a:cubicBezTo>
                  <a:pt x="203" y="108"/>
                  <a:pt x="210" y="95"/>
                  <a:pt x="216" y="81"/>
                </a:cubicBezTo>
                <a:cubicBezTo>
                  <a:pt x="216" y="74"/>
                  <a:pt x="223" y="68"/>
                  <a:pt x="223" y="68"/>
                </a:cubicBezTo>
                <a:lnTo>
                  <a:pt x="216" y="68"/>
                </a:lnTo>
                <a:cubicBezTo>
                  <a:pt x="210" y="68"/>
                  <a:pt x="203" y="74"/>
                  <a:pt x="196" y="68"/>
                </a:cubicBezTo>
                <a:cubicBezTo>
                  <a:pt x="189" y="68"/>
                  <a:pt x="183" y="61"/>
                  <a:pt x="176" y="54"/>
                </a:cubicBezTo>
                <a:cubicBezTo>
                  <a:pt x="169" y="34"/>
                  <a:pt x="176" y="0"/>
                  <a:pt x="135" y="14"/>
                </a:cubicBezTo>
                <a:cubicBezTo>
                  <a:pt x="129" y="14"/>
                  <a:pt x="129" y="14"/>
                  <a:pt x="122" y="14"/>
                </a:cubicBezTo>
                <a:cubicBezTo>
                  <a:pt x="115" y="61"/>
                  <a:pt x="122" y="81"/>
                  <a:pt x="135" y="101"/>
                </a:cubicBezTo>
                <a:cubicBezTo>
                  <a:pt x="142" y="115"/>
                  <a:pt x="162" y="129"/>
                  <a:pt x="176" y="135"/>
                </a:cubicBezTo>
                <a:cubicBezTo>
                  <a:pt x="183" y="135"/>
                  <a:pt x="189" y="135"/>
                  <a:pt x="196" y="135"/>
                </a:cubicBezTo>
                <a:cubicBezTo>
                  <a:pt x="196" y="142"/>
                  <a:pt x="196" y="142"/>
                  <a:pt x="196" y="142"/>
                </a:cubicBezTo>
                <a:lnTo>
                  <a:pt x="196" y="149"/>
                </a:lnTo>
                <a:cubicBezTo>
                  <a:pt x="189" y="142"/>
                  <a:pt x="183" y="142"/>
                  <a:pt x="176" y="142"/>
                </a:cubicBezTo>
                <a:cubicBezTo>
                  <a:pt x="176" y="135"/>
                  <a:pt x="169" y="135"/>
                  <a:pt x="162" y="135"/>
                </a:cubicBezTo>
                <a:cubicBezTo>
                  <a:pt x="149" y="142"/>
                  <a:pt x="142" y="142"/>
                  <a:pt x="135" y="149"/>
                </a:cubicBezTo>
                <a:cubicBezTo>
                  <a:pt x="129" y="149"/>
                  <a:pt x="122" y="156"/>
                  <a:pt x="115" y="156"/>
                </a:cubicBezTo>
                <a:cubicBezTo>
                  <a:pt x="95" y="169"/>
                  <a:pt x="75" y="176"/>
                  <a:pt x="54" y="189"/>
                </a:cubicBezTo>
                <a:cubicBezTo>
                  <a:pt x="34" y="203"/>
                  <a:pt x="14" y="223"/>
                  <a:pt x="7" y="264"/>
                </a:cubicBezTo>
                <a:cubicBezTo>
                  <a:pt x="0" y="277"/>
                  <a:pt x="0" y="291"/>
                  <a:pt x="7" y="311"/>
                </a:cubicBezTo>
                <a:cubicBezTo>
                  <a:pt x="7" y="318"/>
                  <a:pt x="7" y="324"/>
                  <a:pt x="7" y="331"/>
                </a:cubicBezTo>
                <a:cubicBezTo>
                  <a:pt x="27" y="338"/>
                  <a:pt x="41" y="338"/>
                  <a:pt x="54" y="338"/>
                </a:cubicBezTo>
                <a:cubicBezTo>
                  <a:pt x="81" y="338"/>
                  <a:pt x="102" y="345"/>
                  <a:pt x="115" y="345"/>
                </a:cubicBezTo>
                <a:cubicBezTo>
                  <a:pt x="122" y="345"/>
                  <a:pt x="129" y="338"/>
                  <a:pt x="135" y="338"/>
                </a:cubicBezTo>
                <a:lnTo>
                  <a:pt x="142" y="338"/>
                </a:lnTo>
                <a:cubicBezTo>
                  <a:pt x="142" y="351"/>
                  <a:pt x="142" y="358"/>
                  <a:pt x="149" y="372"/>
                </a:cubicBezTo>
                <a:cubicBezTo>
                  <a:pt x="162" y="365"/>
                  <a:pt x="169" y="365"/>
                  <a:pt x="176" y="358"/>
                </a:cubicBezTo>
                <a:cubicBezTo>
                  <a:pt x="183" y="358"/>
                  <a:pt x="189" y="358"/>
                  <a:pt x="196" y="358"/>
                </a:cubicBezTo>
                <a:cubicBezTo>
                  <a:pt x="203" y="351"/>
                  <a:pt x="210" y="351"/>
                  <a:pt x="216" y="345"/>
                </a:cubicBezTo>
                <a:lnTo>
                  <a:pt x="223" y="345"/>
                </a:lnTo>
                <a:cubicBezTo>
                  <a:pt x="237" y="338"/>
                  <a:pt x="250" y="331"/>
                  <a:pt x="264" y="318"/>
                </a:cubicBezTo>
                <a:cubicBezTo>
                  <a:pt x="270" y="311"/>
                  <a:pt x="284" y="304"/>
                  <a:pt x="291" y="297"/>
                </a:cubicBezTo>
                <a:cubicBezTo>
                  <a:pt x="298" y="291"/>
                  <a:pt x="311" y="277"/>
                  <a:pt x="318" y="264"/>
                </a:cubicBezTo>
                <a:cubicBezTo>
                  <a:pt x="318" y="264"/>
                  <a:pt x="318" y="257"/>
                  <a:pt x="325" y="257"/>
                </a:cubicBezTo>
                <a:cubicBezTo>
                  <a:pt x="325" y="250"/>
                  <a:pt x="325" y="250"/>
                  <a:pt x="325" y="243"/>
                </a:cubicBezTo>
                <a:cubicBezTo>
                  <a:pt x="338" y="250"/>
                  <a:pt x="352" y="257"/>
                  <a:pt x="358" y="264"/>
                </a:cubicBezTo>
                <a:cubicBezTo>
                  <a:pt x="365" y="270"/>
                  <a:pt x="365" y="277"/>
                  <a:pt x="372" y="284"/>
                </a:cubicBezTo>
                <a:cubicBezTo>
                  <a:pt x="365" y="284"/>
                  <a:pt x="358" y="284"/>
                  <a:pt x="358" y="284"/>
                </a:cubicBezTo>
                <a:cubicBezTo>
                  <a:pt x="352" y="284"/>
                  <a:pt x="345" y="284"/>
                  <a:pt x="338" y="284"/>
                </a:cubicBezTo>
                <a:cubicBezTo>
                  <a:pt x="338" y="311"/>
                  <a:pt x="331" y="324"/>
                  <a:pt x="325" y="338"/>
                </a:cubicBezTo>
                <a:cubicBezTo>
                  <a:pt x="318" y="338"/>
                  <a:pt x="318" y="345"/>
                  <a:pt x="318" y="351"/>
                </a:cubicBezTo>
                <a:cubicBezTo>
                  <a:pt x="311" y="358"/>
                  <a:pt x="311" y="365"/>
                  <a:pt x="311" y="385"/>
                </a:cubicBezTo>
                <a:cubicBezTo>
                  <a:pt x="318" y="385"/>
                  <a:pt x="318" y="385"/>
                  <a:pt x="318" y="385"/>
                </a:cubicBezTo>
                <a:cubicBezTo>
                  <a:pt x="325" y="385"/>
                  <a:pt x="325" y="385"/>
                  <a:pt x="325" y="385"/>
                </a:cubicBezTo>
                <a:cubicBezTo>
                  <a:pt x="331" y="385"/>
                  <a:pt x="345" y="385"/>
                  <a:pt x="358" y="385"/>
                </a:cubicBezTo>
                <a:cubicBezTo>
                  <a:pt x="379" y="385"/>
                  <a:pt x="391" y="378"/>
                  <a:pt x="405" y="372"/>
                </a:cubicBezTo>
                <a:cubicBezTo>
                  <a:pt x="411" y="372"/>
                  <a:pt x="411" y="372"/>
                  <a:pt x="411" y="372"/>
                </a:cubicBezTo>
                <a:cubicBezTo>
                  <a:pt x="432" y="385"/>
                  <a:pt x="452" y="405"/>
                  <a:pt x="452" y="419"/>
                </a:cubicBezTo>
                <a:cubicBezTo>
                  <a:pt x="459" y="399"/>
                  <a:pt x="465" y="392"/>
                  <a:pt x="486" y="392"/>
                </a:cubicBezTo>
                <a:cubicBezTo>
                  <a:pt x="492" y="392"/>
                  <a:pt x="499" y="392"/>
                  <a:pt x="499" y="392"/>
                </a:cubicBezTo>
                <a:cubicBezTo>
                  <a:pt x="506" y="372"/>
                  <a:pt x="499" y="351"/>
                  <a:pt x="486" y="345"/>
                </a:cubicBezTo>
                <a:cubicBezTo>
                  <a:pt x="479" y="331"/>
                  <a:pt x="479" y="324"/>
                  <a:pt x="486" y="31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57" name="Freeform 1045"/>
          <p:cNvSpPr>
            <a:spLocks noChangeArrowheads="1"/>
          </p:cNvSpPr>
          <p:nvPr/>
        </p:nvSpPr>
        <p:spPr bwMode="auto">
          <a:xfrm>
            <a:off x="9001919" y="4545807"/>
            <a:ext cx="174625" cy="273844"/>
          </a:xfrm>
          <a:custGeom>
            <a:avLst/>
            <a:gdLst>
              <a:gd name="T0" fmla="*/ 108786 w 670"/>
              <a:gd name="T1" fmla="*/ 10916 h 1055"/>
              <a:gd name="T2" fmla="*/ 77555 w 670"/>
              <a:gd name="T3" fmla="*/ 0 h 1055"/>
              <a:gd name="T4" fmla="*/ 49448 w 670"/>
              <a:gd name="T5" fmla="*/ 63415 h 1055"/>
              <a:gd name="T6" fmla="*/ 59858 w 670"/>
              <a:gd name="T7" fmla="*/ 115914 h 1055"/>
              <a:gd name="T8" fmla="*/ 84322 w 670"/>
              <a:gd name="T9" fmla="*/ 109157 h 1055"/>
              <a:gd name="T10" fmla="*/ 59858 w 670"/>
              <a:gd name="T11" fmla="*/ 63415 h 1055"/>
              <a:gd name="T12" fmla="*/ 87966 w 670"/>
              <a:gd name="T13" fmla="*/ 67053 h 1055"/>
              <a:gd name="T14" fmla="*/ 98376 w 670"/>
              <a:gd name="T15" fmla="*/ 119552 h 1055"/>
              <a:gd name="T16" fmla="*/ 80678 w 670"/>
              <a:gd name="T17" fmla="*/ 137225 h 1055"/>
              <a:gd name="T18" fmla="*/ 49448 w 670"/>
              <a:gd name="T19" fmla="*/ 154898 h 1055"/>
              <a:gd name="T20" fmla="*/ 7287 w 670"/>
              <a:gd name="T21" fmla="*/ 186086 h 1055"/>
              <a:gd name="T22" fmla="*/ 17697 w 670"/>
              <a:gd name="T23" fmla="*/ 193363 h 1055"/>
              <a:gd name="T24" fmla="*/ 10410 w 670"/>
              <a:gd name="T25" fmla="*/ 221432 h 1055"/>
              <a:gd name="T26" fmla="*/ 10410 w 670"/>
              <a:gd name="T27" fmla="*/ 231828 h 1055"/>
              <a:gd name="T28" fmla="*/ 59858 w 670"/>
              <a:gd name="T29" fmla="*/ 242224 h 1055"/>
              <a:gd name="T30" fmla="*/ 87966 w 670"/>
              <a:gd name="T31" fmla="*/ 253139 h 1055"/>
              <a:gd name="T32" fmla="*/ 130126 w 670"/>
              <a:gd name="T33" fmla="*/ 309277 h 1055"/>
              <a:gd name="T34" fmla="*/ 98376 w 670"/>
              <a:gd name="T35" fmla="*/ 281208 h 1055"/>
              <a:gd name="T36" fmla="*/ 70268 w 670"/>
              <a:gd name="T37" fmla="*/ 298361 h 1055"/>
              <a:gd name="T38" fmla="*/ 21341 w 670"/>
              <a:gd name="T39" fmla="*/ 305638 h 1055"/>
              <a:gd name="T40" fmla="*/ 10410 w 670"/>
              <a:gd name="T41" fmla="*/ 319673 h 1055"/>
              <a:gd name="T42" fmla="*/ 49448 w 670"/>
              <a:gd name="T43" fmla="*/ 333707 h 1055"/>
              <a:gd name="T44" fmla="*/ 80678 w 670"/>
              <a:gd name="T45" fmla="*/ 330069 h 1055"/>
              <a:gd name="T46" fmla="*/ 70268 w 670"/>
              <a:gd name="T47" fmla="*/ 354499 h 1055"/>
              <a:gd name="T48" fmla="*/ 42161 w 670"/>
              <a:gd name="T49" fmla="*/ 393484 h 1055"/>
              <a:gd name="T50" fmla="*/ 21341 w 670"/>
              <a:gd name="T51" fmla="*/ 403879 h 1055"/>
              <a:gd name="T52" fmla="*/ 3644 w 670"/>
              <a:gd name="T53" fmla="*/ 421552 h 1055"/>
              <a:gd name="T54" fmla="*/ 21341 w 670"/>
              <a:gd name="T55" fmla="*/ 421552 h 1055"/>
              <a:gd name="T56" fmla="*/ 59858 w 670"/>
              <a:gd name="T57" fmla="*/ 442344 h 1055"/>
              <a:gd name="T58" fmla="*/ 70268 w 670"/>
              <a:gd name="T59" fmla="*/ 456379 h 1055"/>
              <a:gd name="T60" fmla="*/ 49448 w 670"/>
              <a:gd name="T61" fmla="*/ 463656 h 1055"/>
              <a:gd name="T62" fmla="*/ 70268 w 670"/>
              <a:gd name="T63" fmla="*/ 495363 h 1055"/>
              <a:gd name="T64" fmla="*/ 87966 w 670"/>
              <a:gd name="T65" fmla="*/ 533828 h 1055"/>
              <a:gd name="T66" fmla="*/ 116073 w 670"/>
              <a:gd name="T67" fmla="*/ 498482 h 1055"/>
              <a:gd name="T68" fmla="*/ 116073 w 670"/>
              <a:gd name="T69" fmla="*/ 481329 h 1055"/>
              <a:gd name="T70" fmla="*/ 98376 w 670"/>
              <a:gd name="T71" fmla="*/ 431948 h 1055"/>
              <a:gd name="T72" fmla="*/ 102019 w 670"/>
              <a:gd name="T73" fmla="*/ 421552 h 1055"/>
              <a:gd name="T74" fmla="*/ 108786 w 670"/>
              <a:gd name="T75" fmla="*/ 400241 h 1055"/>
              <a:gd name="T76" fmla="*/ 108786 w 670"/>
              <a:gd name="T77" fmla="*/ 393484 h 1055"/>
              <a:gd name="T78" fmla="*/ 140537 w 670"/>
              <a:gd name="T79" fmla="*/ 424671 h 1055"/>
              <a:gd name="T80" fmla="*/ 147824 w 670"/>
              <a:gd name="T81" fmla="*/ 326430 h 1055"/>
              <a:gd name="T82" fmla="*/ 189985 w 670"/>
              <a:gd name="T83" fmla="*/ 316034 h 1055"/>
              <a:gd name="T84" fmla="*/ 221736 w 670"/>
              <a:gd name="T85" fmla="*/ 281208 h 1055"/>
              <a:gd name="T86" fmla="*/ 292004 w 670"/>
              <a:gd name="T87" fmla="*/ 340465 h 1055"/>
              <a:gd name="T88" fmla="*/ 340931 w 670"/>
              <a:gd name="T89" fmla="*/ 330069 h 1055"/>
              <a:gd name="T90" fmla="*/ 340931 w 670"/>
              <a:gd name="T91" fmla="*/ 319673 h 1055"/>
              <a:gd name="T92" fmla="*/ 292004 w 670"/>
              <a:gd name="T93" fmla="*/ 298361 h 1055"/>
              <a:gd name="T94" fmla="*/ 235789 w 670"/>
              <a:gd name="T95" fmla="*/ 115914 h 1055"/>
              <a:gd name="T96" fmla="*/ 189985 w 670"/>
              <a:gd name="T97" fmla="*/ 115914 h 1055"/>
              <a:gd name="T98" fmla="*/ 80678 w 670"/>
              <a:gd name="T99" fmla="*/ 438706 h 1055"/>
              <a:gd name="T100" fmla="*/ 80678 w 670"/>
              <a:gd name="T101" fmla="*/ 435587 h 1055"/>
              <a:gd name="T102" fmla="*/ 87966 w 670"/>
              <a:gd name="T103" fmla="*/ 396602 h 1055"/>
              <a:gd name="T104" fmla="*/ 87966 w 670"/>
              <a:gd name="T105" fmla="*/ 393484 h 1055"/>
              <a:gd name="T106" fmla="*/ 168644 w 670"/>
              <a:gd name="T107" fmla="*/ 277570 h 1055"/>
              <a:gd name="T108" fmla="*/ 154590 w 670"/>
              <a:gd name="T109" fmla="*/ 273931 h 1055"/>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670" h="1055">
                <a:moveTo>
                  <a:pt x="284" y="156"/>
                </a:moveTo>
                <a:lnTo>
                  <a:pt x="284" y="156"/>
                </a:lnTo>
                <a:cubicBezTo>
                  <a:pt x="250" y="109"/>
                  <a:pt x="263" y="54"/>
                  <a:pt x="209" y="21"/>
                </a:cubicBezTo>
                <a:cubicBezTo>
                  <a:pt x="203" y="14"/>
                  <a:pt x="196" y="14"/>
                  <a:pt x="189" y="7"/>
                </a:cubicBezTo>
                <a:cubicBezTo>
                  <a:pt x="182" y="7"/>
                  <a:pt x="176" y="7"/>
                  <a:pt x="169" y="7"/>
                </a:cubicBezTo>
                <a:cubicBezTo>
                  <a:pt x="162" y="7"/>
                  <a:pt x="162" y="0"/>
                  <a:pt x="155" y="0"/>
                </a:cubicBezTo>
                <a:cubicBezTo>
                  <a:pt x="149" y="0"/>
                  <a:pt x="149" y="0"/>
                  <a:pt x="149" y="0"/>
                </a:cubicBezTo>
                <a:cubicBezTo>
                  <a:pt x="142" y="7"/>
                  <a:pt x="135" y="21"/>
                  <a:pt x="135" y="27"/>
                </a:cubicBezTo>
                <a:cubicBezTo>
                  <a:pt x="128" y="48"/>
                  <a:pt x="122" y="75"/>
                  <a:pt x="115" y="88"/>
                </a:cubicBezTo>
                <a:cubicBezTo>
                  <a:pt x="108" y="102"/>
                  <a:pt x="108" y="115"/>
                  <a:pt x="95" y="122"/>
                </a:cubicBezTo>
                <a:cubicBezTo>
                  <a:pt x="101" y="122"/>
                  <a:pt x="101" y="122"/>
                  <a:pt x="101" y="122"/>
                </a:cubicBezTo>
                <a:cubicBezTo>
                  <a:pt x="95" y="129"/>
                  <a:pt x="95" y="129"/>
                  <a:pt x="95" y="129"/>
                </a:cubicBezTo>
                <a:cubicBezTo>
                  <a:pt x="61" y="156"/>
                  <a:pt x="34" y="223"/>
                  <a:pt x="95" y="230"/>
                </a:cubicBezTo>
                <a:cubicBezTo>
                  <a:pt x="101" y="230"/>
                  <a:pt x="108" y="230"/>
                  <a:pt x="115" y="223"/>
                </a:cubicBezTo>
                <a:cubicBezTo>
                  <a:pt x="122" y="223"/>
                  <a:pt x="128" y="223"/>
                  <a:pt x="135" y="223"/>
                </a:cubicBezTo>
                <a:cubicBezTo>
                  <a:pt x="135" y="223"/>
                  <a:pt x="142" y="217"/>
                  <a:pt x="149" y="217"/>
                </a:cubicBezTo>
                <a:cubicBezTo>
                  <a:pt x="149" y="217"/>
                  <a:pt x="149" y="217"/>
                  <a:pt x="155" y="217"/>
                </a:cubicBezTo>
                <a:lnTo>
                  <a:pt x="162" y="210"/>
                </a:lnTo>
                <a:cubicBezTo>
                  <a:pt x="162" y="190"/>
                  <a:pt x="155" y="176"/>
                  <a:pt x="155" y="163"/>
                </a:cubicBezTo>
                <a:cubicBezTo>
                  <a:pt x="149" y="156"/>
                  <a:pt x="149" y="156"/>
                  <a:pt x="149" y="149"/>
                </a:cubicBezTo>
                <a:cubicBezTo>
                  <a:pt x="142" y="136"/>
                  <a:pt x="135" y="129"/>
                  <a:pt x="135" y="129"/>
                </a:cubicBezTo>
                <a:cubicBezTo>
                  <a:pt x="128" y="122"/>
                  <a:pt x="122" y="122"/>
                  <a:pt x="115" y="122"/>
                </a:cubicBezTo>
                <a:cubicBezTo>
                  <a:pt x="122" y="122"/>
                  <a:pt x="128" y="122"/>
                  <a:pt x="135" y="122"/>
                </a:cubicBezTo>
                <a:cubicBezTo>
                  <a:pt x="135" y="115"/>
                  <a:pt x="142" y="122"/>
                  <a:pt x="149" y="122"/>
                </a:cubicBezTo>
                <a:cubicBezTo>
                  <a:pt x="149" y="122"/>
                  <a:pt x="149" y="122"/>
                  <a:pt x="155" y="122"/>
                </a:cubicBezTo>
                <a:cubicBezTo>
                  <a:pt x="162" y="122"/>
                  <a:pt x="162" y="122"/>
                  <a:pt x="169" y="129"/>
                </a:cubicBezTo>
                <a:cubicBezTo>
                  <a:pt x="176" y="129"/>
                  <a:pt x="182" y="136"/>
                  <a:pt x="189" y="142"/>
                </a:cubicBezTo>
                <a:cubicBezTo>
                  <a:pt x="189" y="142"/>
                  <a:pt x="196" y="149"/>
                  <a:pt x="203" y="156"/>
                </a:cubicBezTo>
                <a:cubicBezTo>
                  <a:pt x="196" y="163"/>
                  <a:pt x="189" y="169"/>
                  <a:pt x="189" y="176"/>
                </a:cubicBezTo>
                <a:cubicBezTo>
                  <a:pt x="176" y="196"/>
                  <a:pt x="176" y="210"/>
                  <a:pt x="189" y="230"/>
                </a:cubicBezTo>
                <a:cubicBezTo>
                  <a:pt x="189" y="237"/>
                  <a:pt x="196" y="244"/>
                  <a:pt x="203" y="244"/>
                </a:cubicBezTo>
                <a:cubicBezTo>
                  <a:pt x="196" y="250"/>
                  <a:pt x="189" y="250"/>
                  <a:pt x="189" y="250"/>
                </a:cubicBezTo>
                <a:cubicBezTo>
                  <a:pt x="182" y="250"/>
                  <a:pt x="176" y="257"/>
                  <a:pt x="169" y="257"/>
                </a:cubicBezTo>
                <a:cubicBezTo>
                  <a:pt x="162" y="257"/>
                  <a:pt x="162" y="264"/>
                  <a:pt x="155" y="264"/>
                </a:cubicBezTo>
                <a:cubicBezTo>
                  <a:pt x="149" y="264"/>
                  <a:pt x="149" y="264"/>
                  <a:pt x="149" y="264"/>
                </a:cubicBezTo>
                <a:cubicBezTo>
                  <a:pt x="142" y="271"/>
                  <a:pt x="135" y="271"/>
                  <a:pt x="135" y="277"/>
                </a:cubicBezTo>
                <a:cubicBezTo>
                  <a:pt x="128" y="277"/>
                  <a:pt x="122" y="284"/>
                  <a:pt x="115" y="284"/>
                </a:cubicBezTo>
                <a:cubicBezTo>
                  <a:pt x="108" y="291"/>
                  <a:pt x="101" y="298"/>
                  <a:pt x="95" y="298"/>
                </a:cubicBezTo>
                <a:cubicBezTo>
                  <a:pt x="74" y="311"/>
                  <a:pt x="61" y="325"/>
                  <a:pt x="41" y="338"/>
                </a:cubicBezTo>
                <a:cubicBezTo>
                  <a:pt x="34" y="345"/>
                  <a:pt x="34" y="345"/>
                  <a:pt x="34" y="345"/>
                </a:cubicBezTo>
                <a:cubicBezTo>
                  <a:pt x="27" y="345"/>
                  <a:pt x="27" y="352"/>
                  <a:pt x="20" y="352"/>
                </a:cubicBezTo>
                <a:cubicBezTo>
                  <a:pt x="20" y="358"/>
                  <a:pt x="14" y="358"/>
                  <a:pt x="14" y="358"/>
                </a:cubicBezTo>
                <a:cubicBezTo>
                  <a:pt x="7" y="365"/>
                  <a:pt x="7" y="365"/>
                  <a:pt x="0" y="372"/>
                </a:cubicBezTo>
                <a:cubicBezTo>
                  <a:pt x="7" y="372"/>
                  <a:pt x="7" y="372"/>
                  <a:pt x="14" y="372"/>
                </a:cubicBezTo>
                <a:lnTo>
                  <a:pt x="20" y="372"/>
                </a:lnTo>
                <a:cubicBezTo>
                  <a:pt x="27" y="372"/>
                  <a:pt x="27" y="372"/>
                  <a:pt x="34" y="372"/>
                </a:cubicBezTo>
                <a:lnTo>
                  <a:pt x="41" y="372"/>
                </a:lnTo>
                <a:cubicBezTo>
                  <a:pt x="54" y="379"/>
                  <a:pt x="54" y="392"/>
                  <a:pt x="41" y="406"/>
                </a:cubicBezTo>
                <a:lnTo>
                  <a:pt x="34" y="412"/>
                </a:lnTo>
                <a:cubicBezTo>
                  <a:pt x="27" y="419"/>
                  <a:pt x="27" y="419"/>
                  <a:pt x="20" y="426"/>
                </a:cubicBezTo>
                <a:cubicBezTo>
                  <a:pt x="20" y="426"/>
                  <a:pt x="14" y="426"/>
                  <a:pt x="14" y="433"/>
                </a:cubicBezTo>
                <a:cubicBezTo>
                  <a:pt x="7" y="439"/>
                  <a:pt x="0" y="439"/>
                  <a:pt x="0" y="446"/>
                </a:cubicBezTo>
                <a:cubicBezTo>
                  <a:pt x="7" y="446"/>
                  <a:pt x="7" y="446"/>
                  <a:pt x="14" y="446"/>
                </a:cubicBezTo>
                <a:lnTo>
                  <a:pt x="20" y="446"/>
                </a:lnTo>
                <a:cubicBezTo>
                  <a:pt x="27" y="446"/>
                  <a:pt x="27" y="446"/>
                  <a:pt x="34" y="446"/>
                </a:cubicBezTo>
                <a:lnTo>
                  <a:pt x="41" y="446"/>
                </a:lnTo>
                <a:cubicBezTo>
                  <a:pt x="61" y="453"/>
                  <a:pt x="74" y="453"/>
                  <a:pt x="95" y="460"/>
                </a:cubicBezTo>
                <a:cubicBezTo>
                  <a:pt x="101" y="460"/>
                  <a:pt x="108" y="466"/>
                  <a:pt x="115" y="466"/>
                </a:cubicBezTo>
                <a:cubicBezTo>
                  <a:pt x="122" y="466"/>
                  <a:pt x="128" y="473"/>
                  <a:pt x="135" y="473"/>
                </a:cubicBezTo>
                <a:cubicBezTo>
                  <a:pt x="135" y="473"/>
                  <a:pt x="142" y="473"/>
                  <a:pt x="149" y="480"/>
                </a:cubicBezTo>
                <a:cubicBezTo>
                  <a:pt x="155" y="480"/>
                  <a:pt x="155" y="480"/>
                  <a:pt x="155" y="480"/>
                </a:cubicBezTo>
                <a:cubicBezTo>
                  <a:pt x="162" y="480"/>
                  <a:pt x="162" y="487"/>
                  <a:pt x="169" y="487"/>
                </a:cubicBezTo>
                <a:cubicBezTo>
                  <a:pt x="189" y="493"/>
                  <a:pt x="189" y="493"/>
                  <a:pt x="189" y="493"/>
                </a:cubicBezTo>
                <a:cubicBezTo>
                  <a:pt x="203" y="500"/>
                  <a:pt x="203" y="500"/>
                  <a:pt x="203" y="500"/>
                </a:cubicBezTo>
                <a:cubicBezTo>
                  <a:pt x="203" y="500"/>
                  <a:pt x="209" y="500"/>
                  <a:pt x="209" y="507"/>
                </a:cubicBezTo>
                <a:cubicBezTo>
                  <a:pt x="230" y="527"/>
                  <a:pt x="250" y="547"/>
                  <a:pt x="250" y="595"/>
                </a:cubicBezTo>
                <a:cubicBezTo>
                  <a:pt x="236" y="595"/>
                  <a:pt x="230" y="588"/>
                  <a:pt x="223" y="581"/>
                </a:cubicBezTo>
                <a:cubicBezTo>
                  <a:pt x="223" y="541"/>
                  <a:pt x="223" y="541"/>
                  <a:pt x="223" y="541"/>
                </a:cubicBezTo>
                <a:cubicBezTo>
                  <a:pt x="216" y="541"/>
                  <a:pt x="216" y="541"/>
                  <a:pt x="209" y="541"/>
                </a:cubicBezTo>
                <a:cubicBezTo>
                  <a:pt x="203" y="541"/>
                  <a:pt x="196" y="541"/>
                  <a:pt x="189" y="541"/>
                </a:cubicBezTo>
                <a:cubicBezTo>
                  <a:pt x="182" y="541"/>
                  <a:pt x="176" y="541"/>
                  <a:pt x="169" y="547"/>
                </a:cubicBezTo>
                <a:cubicBezTo>
                  <a:pt x="162" y="547"/>
                  <a:pt x="155" y="547"/>
                  <a:pt x="155" y="554"/>
                </a:cubicBezTo>
                <a:cubicBezTo>
                  <a:pt x="149" y="554"/>
                  <a:pt x="149" y="561"/>
                  <a:pt x="149" y="561"/>
                </a:cubicBezTo>
                <a:cubicBezTo>
                  <a:pt x="142" y="568"/>
                  <a:pt x="135" y="574"/>
                  <a:pt x="135" y="574"/>
                </a:cubicBezTo>
                <a:cubicBezTo>
                  <a:pt x="128" y="581"/>
                  <a:pt x="122" y="574"/>
                  <a:pt x="115" y="568"/>
                </a:cubicBezTo>
                <a:cubicBezTo>
                  <a:pt x="108" y="561"/>
                  <a:pt x="101" y="554"/>
                  <a:pt x="95" y="541"/>
                </a:cubicBezTo>
                <a:cubicBezTo>
                  <a:pt x="95" y="554"/>
                  <a:pt x="95" y="561"/>
                  <a:pt x="95" y="568"/>
                </a:cubicBezTo>
                <a:cubicBezTo>
                  <a:pt x="81" y="581"/>
                  <a:pt x="61" y="581"/>
                  <a:pt x="41" y="588"/>
                </a:cubicBezTo>
                <a:cubicBezTo>
                  <a:pt x="41" y="588"/>
                  <a:pt x="34" y="588"/>
                  <a:pt x="34" y="595"/>
                </a:cubicBezTo>
                <a:cubicBezTo>
                  <a:pt x="27" y="595"/>
                  <a:pt x="20" y="601"/>
                  <a:pt x="20" y="615"/>
                </a:cubicBezTo>
                <a:cubicBezTo>
                  <a:pt x="27" y="615"/>
                  <a:pt x="27" y="615"/>
                  <a:pt x="34" y="615"/>
                </a:cubicBezTo>
                <a:lnTo>
                  <a:pt x="41" y="622"/>
                </a:lnTo>
                <a:cubicBezTo>
                  <a:pt x="54" y="635"/>
                  <a:pt x="54" y="662"/>
                  <a:pt x="68" y="662"/>
                </a:cubicBezTo>
                <a:cubicBezTo>
                  <a:pt x="81" y="649"/>
                  <a:pt x="88" y="642"/>
                  <a:pt x="95" y="642"/>
                </a:cubicBezTo>
                <a:cubicBezTo>
                  <a:pt x="101" y="635"/>
                  <a:pt x="108" y="628"/>
                  <a:pt x="115" y="635"/>
                </a:cubicBezTo>
                <a:cubicBezTo>
                  <a:pt x="122" y="635"/>
                  <a:pt x="128" y="635"/>
                  <a:pt x="135" y="635"/>
                </a:cubicBezTo>
                <a:cubicBezTo>
                  <a:pt x="135" y="635"/>
                  <a:pt x="142" y="635"/>
                  <a:pt x="149" y="635"/>
                </a:cubicBezTo>
                <a:cubicBezTo>
                  <a:pt x="149" y="635"/>
                  <a:pt x="149" y="635"/>
                  <a:pt x="155" y="635"/>
                </a:cubicBezTo>
                <a:lnTo>
                  <a:pt x="162" y="635"/>
                </a:lnTo>
                <a:cubicBezTo>
                  <a:pt x="162" y="649"/>
                  <a:pt x="162" y="655"/>
                  <a:pt x="155" y="662"/>
                </a:cubicBezTo>
                <a:cubicBezTo>
                  <a:pt x="149" y="662"/>
                  <a:pt x="149" y="669"/>
                  <a:pt x="149" y="669"/>
                </a:cubicBezTo>
                <a:cubicBezTo>
                  <a:pt x="142" y="676"/>
                  <a:pt x="135" y="676"/>
                  <a:pt x="135" y="682"/>
                </a:cubicBezTo>
                <a:cubicBezTo>
                  <a:pt x="128" y="682"/>
                  <a:pt x="122" y="689"/>
                  <a:pt x="115" y="696"/>
                </a:cubicBezTo>
                <a:cubicBezTo>
                  <a:pt x="101" y="703"/>
                  <a:pt x="95" y="716"/>
                  <a:pt x="95" y="743"/>
                </a:cubicBezTo>
                <a:cubicBezTo>
                  <a:pt x="88" y="743"/>
                  <a:pt x="88" y="750"/>
                  <a:pt x="81" y="757"/>
                </a:cubicBezTo>
                <a:cubicBezTo>
                  <a:pt x="88" y="757"/>
                  <a:pt x="88" y="757"/>
                  <a:pt x="95" y="757"/>
                </a:cubicBezTo>
                <a:lnTo>
                  <a:pt x="101" y="763"/>
                </a:lnTo>
                <a:lnTo>
                  <a:pt x="95" y="763"/>
                </a:lnTo>
                <a:cubicBezTo>
                  <a:pt x="74" y="770"/>
                  <a:pt x="54" y="770"/>
                  <a:pt x="41" y="777"/>
                </a:cubicBezTo>
                <a:lnTo>
                  <a:pt x="34" y="777"/>
                </a:lnTo>
                <a:cubicBezTo>
                  <a:pt x="27" y="784"/>
                  <a:pt x="27" y="784"/>
                  <a:pt x="20" y="784"/>
                </a:cubicBezTo>
                <a:cubicBezTo>
                  <a:pt x="20" y="790"/>
                  <a:pt x="14" y="797"/>
                  <a:pt x="14" y="797"/>
                </a:cubicBezTo>
                <a:cubicBezTo>
                  <a:pt x="14" y="804"/>
                  <a:pt x="7" y="804"/>
                  <a:pt x="7" y="811"/>
                </a:cubicBezTo>
                <a:cubicBezTo>
                  <a:pt x="14" y="811"/>
                  <a:pt x="14" y="811"/>
                  <a:pt x="14" y="811"/>
                </a:cubicBezTo>
                <a:lnTo>
                  <a:pt x="20" y="811"/>
                </a:lnTo>
                <a:cubicBezTo>
                  <a:pt x="27" y="811"/>
                  <a:pt x="27" y="811"/>
                  <a:pt x="34" y="811"/>
                </a:cubicBezTo>
                <a:lnTo>
                  <a:pt x="41" y="811"/>
                </a:lnTo>
                <a:cubicBezTo>
                  <a:pt x="54" y="811"/>
                  <a:pt x="68" y="817"/>
                  <a:pt x="81" y="817"/>
                </a:cubicBezTo>
                <a:cubicBezTo>
                  <a:pt x="74" y="831"/>
                  <a:pt x="74" y="844"/>
                  <a:pt x="81" y="858"/>
                </a:cubicBezTo>
                <a:cubicBezTo>
                  <a:pt x="95" y="851"/>
                  <a:pt x="95" y="851"/>
                  <a:pt x="95" y="851"/>
                </a:cubicBezTo>
                <a:cubicBezTo>
                  <a:pt x="101" y="851"/>
                  <a:pt x="108" y="851"/>
                  <a:pt x="115" y="851"/>
                </a:cubicBezTo>
                <a:cubicBezTo>
                  <a:pt x="122" y="844"/>
                  <a:pt x="128" y="844"/>
                  <a:pt x="135" y="844"/>
                </a:cubicBezTo>
                <a:cubicBezTo>
                  <a:pt x="135" y="844"/>
                  <a:pt x="142" y="844"/>
                  <a:pt x="149" y="838"/>
                </a:cubicBezTo>
                <a:cubicBezTo>
                  <a:pt x="142" y="858"/>
                  <a:pt x="135" y="865"/>
                  <a:pt x="135" y="878"/>
                </a:cubicBezTo>
                <a:cubicBezTo>
                  <a:pt x="128" y="878"/>
                  <a:pt x="122" y="872"/>
                  <a:pt x="115" y="872"/>
                </a:cubicBezTo>
                <a:cubicBezTo>
                  <a:pt x="108" y="865"/>
                  <a:pt x="101" y="865"/>
                  <a:pt x="95" y="858"/>
                </a:cubicBezTo>
                <a:cubicBezTo>
                  <a:pt x="95" y="872"/>
                  <a:pt x="95" y="885"/>
                  <a:pt x="95" y="892"/>
                </a:cubicBezTo>
                <a:cubicBezTo>
                  <a:pt x="88" y="912"/>
                  <a:pt x="81" y="919"/>
                  <a:pt x="68" y="932"/>
                </a:cubicBezTo>
                <a:cubicBezTo>
                  <a:pt x="81" y="939"/>
                  <a:pt x="88" y="946"/>
                  <a:pt x="95" y="946"/>
                </a:cubicBezTo>
                <a:cubicBezTo>
                  <a:pt x="101" y="953"/>
                  <a:pt x="108" y="953"/>
                  <a:pt x="115" y="953"/>
                </a:cubicBezTo>
                <a:cubicBezTo>
                  <a:pt x="122" y="953"/>
                  <a:pt x="128" y="959"/>
                  <a:pt x="135" y="953"/>
                </a:cubicBezTo>
                <a:lnTo>
                  <a:pt x="142" y="953"/>
                </a:lnTo>
                <a:cubicBezTo>
                  <a:pt x="142" y="1007"/>
                  <a:pt x="142" y="1034"/>
                  <a:pt x="149" y="1047"/>
                </a:cubicBezTo>
                <a:cubicBezTo>
                  <a:pt x="149" y="1054"/>
                  <a:pt x="149" y="1054"/>
                  <a:pt x="155" y="1054"/>
                </a:cubicBezTo>
                <a:cubicBezTo>
                  <a:pt x="155" y="1054"/>
                  <a:pt x="162" y="1040"/>
                  <a:pt x="169" y="1027"/>
                </a:cubicBezTo>
                <a:cubicBezTo>
                  <a:pt x="176" y="1007"/>
                  <a:pt x="182" y="973"/>
                  <a:pt x="182" y="946"/>
                </a:cubicBezTo>
                <a:cubicBezTo>
                  <a:pt x="189" y="946"/>
                  <a:pt x="189" y="946"/>
                  <a:pt x="189" y="946"/>
                </a:cubicBezTo>
                <a:cubicBezTo>
                  <a:pt x="196" y="953"/>
                  <a:pt x="203" y="959"/>
                  <a:pt x="209" y="959"/>
                </a:cubicBezTo>
                <a:cubicBezTo>
                  <a:pt x="216" y="959"/>
                  <a:pt x="216" y="959"/>
                  <a:pt x="223" y="959"/>
                </a:cubicBezTo>
                <a:cubicBezTo>
                  <a:pt x="223" y="953"/>
                  <a:pt x="230" y="946"/>
                  <a:pt x="230" y="932"/>
                </a:cubicBezTo>
                <a:cubicBezTo>
                  <a:pt x="230" y="932"/>
                  <a:pt x="223" y="932"/>
                  <a:pt x="223" y="926"/>
                </a:cubicBezTo>
                <a:cubicBezTo>
                  <a:pt x="223" y="885"/>
                  <a:pt x="223" y="885"/>
                  <a:pt x="223" y="885"/>
                </a:cubicBezTo>
                <a:cubicBezTo>
                  <a:pt x="216" y="885"/>
                  <a:pt x="216" y="885"/>
                  <a:pt x="209" y="885"/>
                </a:cubicBezTo>
                <a:lnTo>
                  <a:pt x="203" y="885"/>
                </a:lnTo>
                <a:cubicBezTo>
                  <a:pt x="196" y="865"/>
                  <a:pt x="196" y="851"/>
                  <a:pt x="189" y="831"/>
                </a:cubicBezTo>
                <a:cubicBezTo>
                  <a:pt x="196" y="824"/>
                  <a:pt x="203" y="817"/>
                  <a:pt x="209" y="811"/>
                </a:cubicBezTo>
                <a:cubicBezTo>
                  <a:pt x="203" y="811"/>
                  <a:pt x="203" y="811"/>
                  <a:pt x="196" y="811"/>
                </a:cubicBezTo>
                <a:cubicBezTo>
                  <a:pt x="196" y="804"/>
                  <a:pt x="203" y="804"/>
                  <a:pt x="203" y="804"/>
                </a:cubicBezTo>
                <a:lnTo>
                  <a:pt x="209" y="804"/>
                </a:lnTo>
                <a:cubicBezTo>
                  <a:pt x="216" y="804"/>
                  <a:pt x="230" y="797"/>
                  <a:pt x="250" y="790"/>
                </a:cubicBezTo>
                <a:cubicBezTo>
                  <a:pt x="230" y="790"/>
                  <a:pt x="216" y="784"/>
                  <a:pt x="209" y="770"/>
                </a:cubicBezTo>
                <a:cubicBezTo>
                  <a:pt x="209" y="770"/>
                  <a:pt x="209" y="770"/>
                  <a:pt x="209" y="763"/>
                </a:cubicBezTo>
                <a:lnTo>
                  <a:pt x="209" y="757"/>
                </a:lnTo>
                <a:lnTo>
                  <a:pt x="203" y="757"/>
                </a:lnTo>
                <a:cubicBezTo>
                  <a:pt x="203" y="757"/>
                  <a:pt x="203" y="750"/>
                  <a:pt x="203" y="743"/>
                </a:cubicBezTo>
                <a:lnTo>
                  <a:pt x="209" y="743"/>
                </a:lnTo>
                <a:cubicBezTo>
                  <a:pt x="223" y="743"/>
                  <a:pt x="236" y="763"/>
                  <a:pt x="270" y="817"/>
                </a:cubicBezTo>
                <a:cubicBezTo>
                  <a:pt x="277" y="736"/>
                  <a:pt x="257" y="676"/>
                  <a:pt x="209" y="642"/>
                </a:cubicBezTo>
                <a:cubicBezTo>
                  <a:pt x="250" y="649"/>
                  <a:pt x="270" y="642"/>
                  <a:pt x="284" y="628"/>
                </a:cubicBezTo>
                <a:cubicBezTo>
                  <a:pt x="297" y="622"/>
                  <a:pt x="297" y="615"/>
                  <a:pt x="304" y="608"/>
                </a:cubicBezTo>
                <a:cubicBezTo>
                  <a:pt x="311" y="615"/>
                  <a:pt x="311" y="615"/>
                  <a:pt x="318" y="622"/>
                </a:cubicBezTo>
                <a:cubicBezTo>
                  <a:pt x="324" y="628"/>
                  <a:pt x="331" y="635"/>
                  <a:pt x="351" y="635"/>
                </a:cubicBezTo>
                <a:cubicBezTo>
                  <a:pt x="351" y="628"/>
                  <a:pt x="358" y="615"/>
                  <a:pt x="365" y="608"/>
                </a:cubicBezTo>
                <a:cubicBezTo>
                  <a:pt x="365" y="601"/>
                  <a:pt x="372" y="588"/>
                  <a:pt x="378" y="581"/>
                </a:cubicBezTo>
                <a:cubicBezTo>
                  <a:pt x="378" y="574"/>
                  <a:pt x="385" y="574"/>
                  <a:pt x="385" y="568"/>
                </a:cubicBezTo>
                <a:cubicBezTo>
                  <a:pt x="392" y="561"/>
                  <a:pt x="392" y="547"/>
                  <a:pt x="399" y="541"/>
                </a:cubicBezTo>
                <a:cubicBezTo>
                  <a:pt x="405" y="541"/>
                  <a:pt x="419" y="541"/>
                  <a:pt x="426" y="541"/>
                </a:cubicBezTo>
                <a:cubicBezTo>
                  <a:pt x="432" y="547"/>
                  <a:pt x="432" y="554"/>
                  <a:pt x="439" y="561"/>
                </a:cubicBezTo>
                <a:cubicBezTo>
                  <a:pt x="446" y="574"/>
                  <a:pt x="459" y="588"/>
                  <a:pt x="466" y="595"/>
                </a:cubicBezTo>
                <a:cubicBezTo>
                  <a:pt x="493" y="622"/>
                  <a:pt x="520" y="642"/>
                  <a:pt x="547" y="655"/>
                </a:cubicBezTo>
                <a:cubicBezTo>
                  <a:pt x="554" y="655"/>
                  <a:pt x="561" y="655"/>
                  <a:pt x="561" y="655"/>
                </a:cubicBezTo>
                <a:cubicBezTo>
                  <a:pt x="568" y="662"/>
                  <a:pt x="574" y="662"/>
                  <a:pt x="574" y="662"/>
                </a:cubicBezTo>
                <a:cubicBezTo>
                  <a:pt x="581" y="662"/>
                  <a:pt x="581" y="662"/>
                  <a:pt x="588" y="662"/>
                </a:cubicBezTo>
                <a:cubicBezTo>
                  <a:pt x="595" y="662"/>
                  <a:pt x="601" y="662"/>
                  <a:pt x="615" y="662"/>
                </a:cubicBezTo>
                <a:cubicBezTo>
                  <a:pt x="628" y="655"/>
                  <a:pt x="642" y="649"/>
                  <a:pt x="655" y="635"/>
                </a:cubicBezTo>
                <a:cubicBezTo>
                  <a:pt x="662" y="635"/>
                  <a:pt x="662" y="628"/>
                  <a:pt x="662" y="628"/>
                </a:cubicBezTo>
                <a:cubicBezTo>
                  <a:pt x="669" y="628"/>
                  <a:pt x="669" y="628"/>
                  <a:pt x="669" y="622"/>
                </a:cubicBezTo>
                <a:cubicBezTo>
                  <a:pt x="662" y="622"/>
                  <a:pt x="662" y="622"/>
                  <a:pt x="662" y="622"/>
                </a:cubicBezTo>
                <a:cubicBezTo>
                  <a:pt x="655" y="615"/>
                  <a:pt x="655" y="615"/>
                  <a:pt x="655" y="615"/>
                </a:cubicBezTo>
                <a:cubicBezTo>
                  <a:pt x="642" y="608"/>
                  <a:pt x="628" y="601"/>
                  <a:pt x="615" y="595"/>
                </a:cubicBezTo>
                <a:cubicBezTo>
                  <a:pt x="601" y="588"/>
                  <a:pt x="595" y="588"/>
                  <a:pt x="588" y="581"/>
                </a:cubicBezTo>
                <a:cubicBezTo>
                  <a:pt x="581" y="581"/>
                  <a:pt x="581" y="574"/>
                  <a:pt x="574" y="574"/>
                </a:cubicBezTo>
                <a:cubicBezTo>
                  <a:pt x="574" y="574"/>
                  <a:pt x="568" y="574"/>
                  <a:pt x="561" y="574"/>
                </a:cubicBezTo>
                <a:cubicBezTo>
                  <a:pt x="561" y="568"/>
                  <a:pt x="554" y="568"/>
                  <a:pt x="547" y="568"/>
                </a:cubicBezTo>
                <a:cubicBezTo>
                  <a:pt x="527" y="554"/>
                  <a:pt x="500" y="547"/>
                  <a:pt x="466" y="541"/>
                </a:cubicBezTo>
                <a:cubicBezTo>
                  <a:pt x="453" y="534"/>
                  <a:pt x="453" y="534"/>
                  <a:pt x="453" y="534"/>
                </a:cubicBezTo>
                <a:cubicBezTo>
                  <a:pt x="473" y="439"/>
                  <a:pt x="439" y="365"/>
                  <a:pt x="453" y="223"/>
                </a:cubicBezTo>
                <a:cubicBezTo>
                  <a:pt x="446" y="223"/>
                  <a:pt x="446" y="230"/>
                  <a:pt x="439" y="230"/>
                </a:cubicBezTo>
                <a:cubicBezTo>
                  <a:pt x="419" y="237"/>
                  <a:pt x="399" y="237"/>
                  <a:pt x="385" y="237"/>
                </a:cubicBezTo>
                <a:cubicBezTo>
                  <a:pt x="385" y="237"/>
                  <a:pt x="378" y="237"/>
                  <a:pt x="378" y="230"/>
                </a:cubicBezTo>
                <a:cubicBezTo>
                  <a:pt x="372" y="230"/>
                  <a:pt x="365" y="223"/>
                  <a:pt x="365" y="223"/>
                </a:cubicBezTo>
                <a:cubicBezTo>
                  <a:pt x="338" y="196"/>
                  <a:pt x="331" y="156"/>
                  <a:pt x="351" y="122"/>
                </a:cubicBezTo>
                <a:cubicBezTo>
                  <a:pt x="338" y="129"/>
                  <a:pt x="324" y="136"/>
                  <a:pt x="318" y="136"/>
                </a:cubicBezTo>
                <a:cubicBezTo>
                  <a:pt x="304" y="142"/>
                  <a:pt x="291" y="149"/>
                  <a:pt x="284" y="156"/>
                </a:cubicBezTo>
                <a:close/>
                <a:moveTo>
                  <a:pt x="155" y="844"/>
                </a:moveTo>
                <a:lnTo>
                  <a:pt x="155" y="844"/>
                </a:lnTo>
                <a:cubicBezTo>
                  <a:pt x="149" y="844"/>
                  <a:pt x="149" y="838"/>
                  <a:pt x="149" y="838"/>
                </a:cubicBezTo>
                <a:cubicBezTo>
                  <a:pt x="149" y="838"/>
                  <a:pt x="149" y="838"/>
                  <a:pt x="155" y="838"/>
                </a:cubicBezTo>
                <a:cubicBezTo>
                  <a:pt x="155" y="838"/>
                  <a:pt x="155" y="838"/>
                  <a:pt x="162" y="838"/>
                </a:cubicBezTo>
                <a:lnTo>
                  <a:pt x="155" y="844"/>
                </a:lnTo>
                <a:close/>
                <a:moveTo>
                  <a:pt x="169" y="763"/>
                </a:moveTo>
                <a:lnTo>
                  <a:pt x="169" y="763"/>
                </a:lnTo>
                <a:lnTo>
                  <a:pt x="162" y="757"/>
                </a:lnTo>
                <a:lnTo>
                  <a:pt x="169" y="757"/>
                </a:lnTo>
                <a:cubicBezTo>
                  <a:pt x="176" y="750"/>
                  <a:pt x="176" y="750"/>
                  <a:pt x="176" y="750"/>
                </a:cubicBezTo>
                <a:cubicBezTo>
                  <a:pt x="176" y="757"/>
                  <a:pt x="176" y="757"/>
                  <a:pt x="176" y="763"/>
                </a:cubicBezTo>
                <a:cubicBezTo>
                  <a:pt x="176" y="763"/>
                  <a:pt x="176" y="763"/>
                  <a:pt x="169" y="763"/>
                </a:cubicBezTo>
                <a:close/>
                <a:moveTo>
                  <a:pt x="324" y="534"/>
                </a:moveTo>
                <a:lnTo>
                  <a:pt x="324" y="534"/>
                </a:lnTo>
                <a:cubicBezTo>
                  <a:pt x="318" y="541"/>
                  <a:pt x="318" y="547"/>
                  <a:pt x="318" y="554"/>
                </a:cubicBezTo>
                <a:cubicBezTo>
                  <a:pt x="311" y="561"/>
                  <a:pt x="311" y="561"/>
                  <a:pt x="311" y="568"/>
                </a:cubicBezTo>
                <a:cubicBezTo>
                  <a:pt x="304" y="554"/>
                  <a:pt x="304" y="541"/>
                  <a:pt x="297" y="527"/>
                </a:cubicBezTo>
                <a:cubicBezTo>
                  <a:pt x="304" y="527"/>
                  <a:pt x="311" y="527"/>
                  <a:pt x="318" y="527"/>
                </a:cubicBezTo>
                <a:cubicBezTo>
                  <a:pt x="318" y="534"/>
                  <a:pt x="318" y="534"/>
                  <a:pt x="324" y="534"/>
                </a:cubicBezTo>
                <a:close/>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58" name="Freeform 1046"/>
          <p:cNvSpPr>
            <a:spLocks noChangeArrowheads="1"/>
          </p:cNvSpPr>
          <p:nvPr/>
        </p:nvSpPr>
        <p:spPr bwMode="auto">
          <a:xfrm>
            <a:off x="8378032" y="5723732"/>
            <a:ext cx="311150" cy="224631"/>
          </a:xfrm>
          <a:custGeom>
            <a:avLst/>
            <a:gdLst>
              <a:gd name="T0" fmla="*/ 502196 w 1196"/>
              <a:gd name="T1" fmla="*/ 280945 h 866"/>
              <a:gd name="T2" fmla="*/ 554703 w 1196"/>
              <a:gd name="T3" fmla="*/ 273675 h 866"/>
              <a:gd name="T4" fmla="*/ 600451 w 1196"/>
              <a:gd name="T5" fmla="*/ 203568 h 866"/>
              <a:gd name="T6" fmla="*/ 600451 w 1196"/>
              <a:gd name="T7" fmla="*/ 193182 h 866"/>
              <a:gd name="T8" fmla="*/ 554703 w 1196"/>
              <a:gd name="T9" fmla="*/ 168256 h 866"/>
              <a:gd name="T10" fmla="*/ 498557 w 1196"/>
              <a:gd name="T11" fmla="*/ 235246 h 866"/>
              <a:gd name="T12" fmla="*/ 456447 w 1196"/>
              <a:gd name="T13" fmla="*/ 196298 h 866"/>
              <a:gd name="T14" fmla="*/ 389384 w 1196"/>
              <a:gd name="T15" fmla="*/ 140213 h 866"/>
              <a:gd name="T16" fmla="*/ 336877 w 1196"/>
              <a:gd name="T17" fmla="*/ 154234 h 866"/>
              <a:gd name="T18" fmla="*/ 288009 w 1196"/>
              <a:gd name="T19" fmla="*/ 70106 h 866"/>
              <a:gd name="T20" fmla="*/ 252657 w 1196"/>
              <a:gd name="T21" fmla="*/ 52969 h 866"/>
              <a:gd name="T22" fmla="*/ 256297 w 1196"/>
              <a:gd name="T23" fmla="*/ 70106 h 866"/>
              <a:gd name="T24" fmla="*/ 221465 w 1196"/>
              <a:gd name="T25" fmla="*/ 21292 h 866"/>
              <a:gd name="T26" fmla="*/ 192872 w 1196"/>
              <a:gd name="T27" fmla="*/ 45699 h 866"/>
              <a:gd name="T28" fmla="*/ 136726 w 1196"/>
              <a:gd name="T29" fmla="*/ 10905 h 866"/>
              <a:gd name="T30" fmla="*/ 98256 w 1196"/>
              <a:gd name="T31" fmla="*/ 10905 h 866"/>
              <a:gd name="T32" fmla="*/ 56146 w 1196"/>
              <a:gd name="T33" fmla="*/ 56085 h 866"/>
              <a:gd name="T34" fmla="*/ 56146 w 1196"/>
              <a:gd name="T35" fmla="*/ 98149 h 866"/>
              <a:gd name="T36" fmla="*/ 45749 w 1196"/>
              <a:gd name="T37" fmla="*/ 123076 h 866"/>
              <a:gd name="T38" fmla="*/ 17676 w 1196"/>
              <a:gd name="T39" fmla="*/ 151118 h 866"/>
              <a:gd name="T40" fmla="*/ 34831 w 1196"/>
              <a:gd name="T41" fmla="*/ 213955 h 866"/>
              <a:gd name="T42" fmla="*/ 3639 w 1196"/>
              <a:gd name="T43" fmla="*/ 224860 h 866"/>
              <a:gd name="T44" fmla="*/ 56146 w 1196"/>
              <a:gd name="T45" fmla="*/ 315739 h 866"/>
              <a:gd name="T46" fmla="*/ 87858 w 1196"/>
              <a:gd name="T47" fmla="*/ 315739 h 866"/>
              <a:gd name="T48" fmla="*/ 87858 w 1196"/>
              <a:gd name="T49" fmla="*/ 238881 h 866"/>
              <a:gd name="T50" fmla="*/ 87858 w 1196"/>
              <a:gd name="T51" fmla="*/ 256018 h 866"/>
              <a:gd name="T52" fmla="*/ 115931 w 1196"/>
              <a:gd name="T53" fmla="*/ 301717 h 866"/>
              <a:gd name="T54" fmla="*/ 168438 w 1196"/>
              <a:gd name="T55" fmla="*/ 368708 h 866"/>
              <a:gd name="T56" fmla="*/ 221465 w 1196"/>
              <a:gd name="T57" fmla="*/ 375459 h 866"/>
              <a:gd name="T58" fmla="*/ 221465 w 1196"/>
              <a:gd name="T59" fmla="*/ 351052 h 866"/>
              <a:gd name="T60" fmla="*/ 168438 w 1196"/>
              <a:gd name="T61" fmla="*/ 298082 h 866"/>
              <a:gd name="T62" fmla="*/ 168438 w 1196"/>
              <a:gd name="T63" fmla="*/ 259654 h 866"/>
              <a:gd name="T64" fmla="*/ 161680 w 1196"/>
              <a:gd name="T65" fmla="*/ 203568 h 866"/>
              <a:gd name="T66" fmla="*/ 168438 w 1196"/>
              <a:gd name="T67" fmla="*/ 185912 h 866"/>
              <a:gd name="T68" fmla="*/ 206909 w 1196"/>
              <a:gd name="T69" fmla="*/ 199933 h 866"/>
              <a:gd name="T70" fmla="*/ 238621 w 1196"/>
              <a:gd name="T71" fmla="*/ 259654 h 866"/>
              <a:gd name="T72" fmla="*/ 252657 w 1196"/>
              <a:gd name="T73" fmla="*/ 277310 h 866"/>
              <a:gd name="T74" fmla="*/ 270333 w 1196"/>
              <a:gd name="T75" fmla="*/ 399867 h 866"/>
              <a:gd name="T76" fmla="*/ 322840 w 1196"/>
              <a:gd name="T77" fmla="*/ 445566 h 866"/>
              <a:gd name="T78" fmla="*/ 294767 w 1196"/>
              <a:gd name="T79" fmla="*/ 231611 h 866"/>
              <a:gd name="T80" fmla="*/ 344155 w 1196"/>
              <a:gd name="T81" fmla="*/ 227976 h 866"/>
              <a:gd name="T82" fmla="*/ 389384 w 1196"/>
              <a:gd name="T83" fmla="*/ 329760 h 866"/>
              <a:gd name="T84" fmla="*/ 456447 w 1196"/>
              <a:gd name="T85" fmla="*/ 361438 h 866"/>
              <a:gd name="T86" fmla="*/ 505315 w 1196"/>
              <a:gd name="T87" fmla="*/ 305353 h 866"/>
              <a:gd name="T88" fmla="*/ 456447 w 1196"/>
              <a:gd name="T89" fmla="*/ 291331 h 866"/>
              <a:gd name="T90" fmla="*/ 115931 w 1196"/>
              <a:gd name="T91" fmla="*/ 235246 h 866"/>
              <a:gd name="T92" fmla="*/ 115931 w 1196"/>
              <a:gd name="T93" fmla="*/ 238881 h 866"/>
              <a:gd name="T94" fmla="*/ 161680 w 1196"/>
              <a:gd name="T95" fmla="*/ 101784 h 866"/>
              <a:gd name="T96" fmla="*/ 115931 w 1196"/>
              <a:gd name="T97" fmla="*/ 95033 h 866"/>
              <a:gd name="T98" fmla="*/ 126329 w 1196"/>
              <a:gd name="T99" fmla="*/ 77377 h 866"/>
              <a:gd name="T100" fmla="*/ 168438 w 1196"/>
              <a:gd name="T101" fmla="*/ 101784 h 866"/>
              <a:gd name="T102" fmla="*/ 238621 w 1196"/>
              <a:gd name="T103" fmla="*/ 235246 h 866"/>
              <a:gd name="T104" fmla="*/ 288009 w 1196"/>
              <a:gd name="T105" fmla="*/ 154234 h 866"/>
              <a:gd name="T106" fmla="*/ 252657 w 1196"/>
              <a:gd name="T107" fmla="*/ 199933 h 866"/>
              <a:gd name="T108" fmla="*/ 214187 w 1196"/>
              <a:gd name="T109" fmla="*/ 189547 h 866"/>
              <a:gd name="T110" fmla="*/ 192872 w 1196"/>
              <a:gd name="T111" fmla="*/ 171891 h 866"/>
              <a:gd name="T112" fmla="*/ 206909 w 1196"/>
              <a:gd name="T113" fmla="*/ 151118 h 866"/>
              <a:gd name="T114" fmla="*/ 238621 w 1196"/>
              <a:gd name="T115" fmla="*/ 161505 h 866"/>
              <a:gd name="T116" fmla="*/ 270333 w 1196"/>
              <a:gd name="T117" fmla="*/ 151118 h 866"/>
              <a:gd name="T118" fmla="*/ 288009 w 1196"/>
              <a:gd name="T119" fmla="*/ 154234 h 86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1196" h="866">
                <a:moveTo>
                  <a:pt x="898" y="561"/>
                </a:moveTo>
                <a:lnTo>
                  <a:pt x="898" y="561"/>
                </a:lnTo>
                <a:cubicBezTo>
                  <a:pt x="918" y="561"/>
                  <a:pt x="932" y="554"/>
                  <a:pt x="945" y="554"/>
                </a:cubicBezTo>
                <a:cubicBezTo>
                  <a:pt x="952" y="547"/>
                  <a:pt x="959" y="547"/>
                  <a:pt x="966" y="541"/>
                </a:cubicBezTo>
                <a:cubicBezTo>
                  <a:pt x="966" y="547"/>
                  <a:pt x="966" y="547"/>
                  <a:pt x="966" y="547"/>
                </a:cubicBezTo>
                <a:cubicBezTo>
                  <a:pt x="979" y="547"/>
                  <a:pt x="993" y="554"/>
                  <a:pt x="1006" y="554"/>
                </a:cubicBezTo>
                <a:cubicBezTo>
                  <a:pt x="1013" y="554"/>
                  <a:pt x="1020" y="547"/>
                  <a:pt x="1026" y="547"/>
                </a:cubicBezTo>
                <a:cubicBezTo>
                  <a:pt x="1047" y="547"/>
                  <a:pt x="1060" y="541"/>
                  <a:pt x="1067" y="527"/>
                </a:cubicBezTo>
                <a:cubicBezTo>
                  <a:pt x="1074" y="520"/>
                  <a:pt x="1080" y="514"/>
                  <a:pt x="1087" y="507"/>
                </a:cubicBezTo>
                <a:cubicBezTo>
                  <a:pt x="1094" y="493"/>
                  <a:pt x="1101" y="480"/>
                  <a:pt x="1107" y="466"/>
                </a:cubicBezTo>
                <a:cubicBezTo>
                  <a:pt x="1107" y="460"/>
                  <a:pt x="1114" y="453"/>
                  <a:pt x="1114" y="446"/>
                </a:cubicBezTo>
                <a:cubicBezTo>
                  <a:pt x="1128" y="426"/>
                  <a:pt x="1141" y="406"/>
                  <a:pt x="1155" y="392"/>
                </a:cubicBezTo>
                <a:cubicBezTo>
                  <a:pt x="1161" y="385"/>
                  <a:pt x="1168" y="385"/>
                  <a:pt x="1182" y="378"/>
                </a:cubicBezTo>
                <a:cubicBezTo>
                  <a:pt x="1182" y="378"/>
                  <a:pt x="1189" y="378"/>
                  <a:pt x="1195" y="378"/>
                </a:cubicBezTo>
                <a:cubicBezTo>
                  <a:pt x="1189" y="378"/>
                  <a:pt x="1182" y="378"/>
                  <a:pt x="1182" y="378"/>
                </a:cubicBezTo>
                <a:cubicBezTo>
                  <a:pt x="1168" y="378"/>
                  <a:pt x="1161" y="378"/>
                  <a:pt x="1155" y="372"/>
                </a:cubicBezTo>
                <a:cubicBezTo>
                  <a:pt x="1134" y="365"/>
                  <a:pt x="1128" y="345"/>
                  <a:pt x="1114" y="331"/>
                </a:cubicBezTo>
                <a:lnTo>
                  <a:pt x="1107" y="331"/>
                </a:lnTo>
                <a:cubicBezTo>
                  <a:pt x="1101" y="324"/>
                  <a:pt x="1094" y="324"/>
                  <a:pt x="1087" y="324"/>
                </a:cubicBezTo>
                <a:cubicBezTo>
                  <a:pt x="1080" y="324"/>
                  <a:pt x="1074" y="324"/>
                  <a:pt x="1067" y="324"/>
                </a:cubicBezTo>
                <a:cubicBezTo>
                  <a:pt x="1067" y="365"/>
                  <a:pt x="1047" y="392"/>
                  <a:pt x="1026" y="406"/>
                </a:cubicBezTo>
                <a:cubicBezTo>
                  <a:pt x="1020" y="412"/>
                  <a:pt x="1013" y="412"/>
                  <a:pt x="1006" y="419"/>
                </a:cubicBezTo>
                <a:cubicBezTo>
                  <a:pt x="993" y="426"/>
                  <a:pt x="972" y="439"/>
                  <a:pt x="959" y="453"/>
                </a:cubicBezTo>
                <a:cubicBezTo>
                  <a:pt x="959" y="446"/>
                  <a:pt x="952" y="439"/>
                  <a:pt x="945" y="433"/>
                </a:cubicBezTo>
                <a:cubicBezTo>
                  <a:pt x="932" y="412"/>
                  <a:pt x="911" y="406"/>
                  <a:pt x="898" y="392"/>
                </a:cubicBezTo>
                <a:cubicBezTo>
                  <a:pt x="891" y="385"/>
                  <a:pt x="885" y="385"/>
                  <a:pt x="878" y="378"/>
                </a:cubicBezTo>
                <a:cubicBezTo>
                  <a:pt x="858" y="358"/>
                  <a:pt x="851" y="338"/>
                  <a:pt x="851" y="291"/>
                </a:cubicBezTo>
                <a:cubicBezTo>
                  <a:pt x="844" y="291"/>
                  <a:pt x="844" y="291"/>
                  <a:pt x="844" y="291"/>
                </a:cubicBezTo>
                <a:cubicBezTo>
                  <a:pt x="824" y="284"/>
                  <a:pt x="810" y="277"/>
                  <a:pt x="797" y="277"/>
                </a:cubicBezTo>
                <a:cubicBezTo>
                  <a:pt x="777" y="270"/>
                  <a:pt x="763" y="270"/>
                  <a:pt x="749" y="270"/>
                </a:cubicBezTo>
                <a:cubicBezTo>
                  <a:pt x="736" y="270"/>
                  <a:pt x="716" y="277"/>
                  <a:pt x="702" y="277"/>
                </a:cubicBezTo>
                <a:cubicBezTo>
                  <a:pt x="696" y="277"/>
                  <a:pt x="696" y="284"/>
                  <a:pt x="689" y="284"/>
                </a:cubicBezTo>
                <a:cubicBezTo>
                  <a:pt x="682" y="284"/>
                  <a:pt x="669" y="291"/>
                  <a:pt x="662" y="297"/>
                </a:cubicBezTo>
                <a:cubicBezTo>
                  <a:pt x="662" y="297"/>
                  <a:pt x="655" y="297"/>
                  <a:pt x="648" y="297"/>
                </a:cubicBezTo>
                <a:cubicBezTo>
                  <a:pt x="642" y="297"/>
                  <a:pt x="628" y="297"/>
                  <a:pt x="621" y="297"/>
                </a:cubicBezTo>
                <a:cubicBezTo>
                  <a:pt x="608" y="297"/>
                  <a:pt x="601" y="291"/>
                  <a:pt x="588" y="291"/>
                </a:cubicBezTo>
                <a:cubicBezTo>
                  <a:pt x="621" y="250"/>
                  <a:pt x="608" y="203"/>
                  <a:pt x="574" y="162"/>
                </a:cubicBezTo>
                <a:cubicBezTo>
                  <a:pt x="574" y="149"/>
                  <a:pt x="561" y="142"/>
                  <a:pt x="554" y="135"/>
                </a:cubicBezTo>
                <a:cubicBezTo>
                  <a:pt x="547" y="129"/>
                  <a:pt x="534" y="115"/>
                  <a:pt x="520" y="108"/>
                </a:cubicBezTo>
                <a:cubicBezTo>
                  <a:pt x="513" y="108"/>
                  <a:pt x="500" y="102"/>
                  <a:pt x="493" y="102"/>
                </a:cubicBezTo>
                <a:lnTo>
                  <a:pt x="486" y="102"/>
                </a:lnTo>
                <a:lnTo>
                  <a:pt x="493" y="108"/>
                </a:lnTo>
                <a:cubicBezTo>
                  <a:pt x="500" y="122"/>
                  <a:pt x="507" y="142"/>
                  <a:pt x="513" y="162"/>
                </a:cubicBezTo>
                <a:cubicBezTo>
                  <a:pt x="507" y="156"/>
                  <a:pt x="500" y="149"/>
                  <a:pt x="493" y="135"/>
                </a:cubicBezTo>
                <a:lnTo>
                  <a:pt x="486" y="129"/>
                </a:lnTo>
                <a:cubicBezTo>
                  <a:pt x="480" y="122"/>
                  <a:pt x="480" y="115"/>
                  <a:pt x="473" y="108"/>
                </a:cubicBezTo>
                <a:cubicBezTo>
                  <a:pt x="466" y="95"/>
                  <a:pt x="466" y="88"/>
                  <a:pt x="459" y="81"/>
                </a:cubicBezTo>
                <a:cubicBezTo>
                  <a:pt x="446" y="68"/>
                  <a:pt x="439" y="48"/>
                  <a:pt x="426" y="41"/>
                </a:cubicBezTo>
                <a:cubicBezTo>
                  <a:pt x="419" y="34"/>
                  <a:pt x="405" y="27"/>
                  <a:pt x="398" y="21"/>
                </a:cubicBezTo>
                <a:cubicBezTo>
                  <a:pt x="398" y="27"/>
                  <a:pt x="398" y="34"/>
                  <a:pt x="398" y="41"/>
                </a:cubicBezTo>
                <a:cubicBezTo>
                  <a:pt x="392" y="54"/>
                  <a:pt x="392" y="61"/>
                  <a:pt x="385" y="68"/>
                </a:cubicBezTo>
                <a:cubicBezTo>
                  <a:pt x="385" y="75"/>
                  <a:pt x="378" y="81"/>
                  <a:pt x="371" y="88"/>
                </a:cubicBezTo>
                <a:cubicBezTo>
                  <a:pt x="358" y="102"/>
                  <a:pt x="344" y="108"/>
                  <a:pt x="324" y="115"/>
                </a:cubicBezTo>
                <a:cubicBezTo>
                  <a:pt x="317" y="115"/>
                  <a:pt x="317" y="115"/>
                  <a:pt x="311" y="115"/>
                </a:cubicBezTo>
                <a:cubicBezTo>
                  <a:pt x="297" y="115"/>
                  <a:pt x="277" y="108"/>
                  <a:pt x="257" y="108"/>
                </a:cubicBezTo>
                <a:cubicBezTo>
                  <a:pt x="284" y="75"/>
                  <a:pt x="304" y="41"/>
                  <a:pt x="263" y="21"/>
                </a:cubicBezTo>
                <a:cubicBezTo>
                  <a:pt x="257" y="41"/>
                  <a:pt x="250" y="41"/>
                  <a:pt x="243" y="34"/>
                </a:cubicBezTo>
                <a:cubicBezTo>
                  <a:pt x="236" y="27"/>
                  <a:pt x="230" y="14"/>
                  <a:pt x="223" y="7"/>
                </a:cubicBezTo>
                <a:cubicBezTo>
                  <a:pt x="216" y="0"/>
                  <a:pt x="216" y="0"/>
                  <a:pt x="209" y="0"/>
                </a:cubicBezTo>
                <a:cubicBezTo>
                  <a:pt x="209" y="14"/>
                  <a:pt x="203" y="21"/>
                  <a:pt x="189" y="21"/>
                </a:cubicBezTo>
                <a:cubicBezTo>
                  <a:pt x="182" y="21"/>
                  <a:pt x="175" y="21"/>
                  <a:pt x="169" y="21"/>
                </a:cubicBezTo>
                <a:cubicBezTo>
                  <a:pt x="162" y="27"/>
                  <a:pt x="148" y="21"/>
                  <a:pt x="135" y="21"/>
                </a:cubicBezTo>
                <a:cubicBezTo>
                  <a:pt x="135" y="34"/>
                  <a:pt x="135" y="41"/>
                  <a:pt x="135" y="48"/>
                </a:cubicBezTo>
                <a:cubicBezTo>
                  <a:pt x="135" y="75"/>
                  <a:pt x="115" y="88"/>
                  <a:pt x="108" y="108"/>
                </a:cubicBezTo>
                <a:cubicBezTo>
                  <a:pt x="101" y="115"/>
                  <a:pt x="94" y="129"/>
                  <a:pt x="88" y="142"/>
                </a:cubicBezTo>
                <a:cubicBezTo>
                  <a:pt x="81" y="156"/>
                  <a:pt x="81" y="176"/>
                  <a:pt x="88" y="196"/>
                </a:cubicBezTo>
                <a:cubicBezTo>
                  <a:pt x="94" y="196"/>
                  <a:pt x="101" y="189"/>
                  <a:pt x="108" y="189"/>
                </a:cubicBezTo>
                <a:cubicBezTo>
                  <a:pt x="108" y="189"/>
                  <a:pt x="108" y="189"/>
                  <a:pt x="115" y="189"/>
                </a:cubicBezTo>
                <a:cubicBezTo>
                  <a:pt x="108" y="203"/>
                  <a:pt x="108" y="216"/>
                  <a:pt x="108" y="223"/>
                </a:cubicBezTo>
                <a:lnTo>
                  <a:pt x="101" y="230"/>
                </a:lnTo>
                <a:cubicBezTo>
                  <a:pt x="101" y="237"/>
                  <a:pt x="94" y="237"/>
                  <a:pt x="88" y="237"/>
                </a:cubicBezTo>
                <a:cubicBezTo>
                  <a:pt x="81" y="237"/>
                  <a:pt x="74" y="243"/>
                  <a:pt x="67" y="243"/>
                </a:cubicBezTo>
                <a:cubicBezTo>
                  <a:pt x="54" y="243"/>
                  <a:pt x="40" y="250"/>
                  <a:pt x="34" y="250"/>
                </a:cubicBezTo>
                <a:cubicBezTo>
                  <a:pt x="20" y="257"/>
                  <a:pt x="13" y="264"/>
                  <a:pt x="7" y="270"/>
                </a:cubicBezTo>
                <a:cubicBezTo>
                  <a:pt x="13" y="277"/>
                  <a:pt x="27" y="284"/>
                  <a:pt x="34" y="291"/>
                </a:cubicBezTo>
                <a:cubicBezTo>
                  <a:pt x="47" y="304"/>
                  <a:pt x="61" y="324"/>
                  <a:pt x="67" y="345"/>
                </a:cubicBezTo>
                <a:cubicBezTo>
                  <a:pt x="74" y="351"/>
                  <a:pt x="74" y="351"/>
                  <a:pt x="74" y="351"/>
                </a:cubicBezTo>
                <a:cubicBezTo>
                  <a:pt x="74" y="365"/>
                  <a:pt x="74" y="385"/>
                  <a:pt x="74" y="412"/>
                </a:cubicBezTo>
                <a:lnTo>
                  <a:pt x="67" y="412"/>
                </a:lnTo>
                <a:cubicBezTo>
                  <a:pt x="54" y="412"/>
                  <a:pt x="40" y="399"/>
                  <a:pt x="34" y="392"/>
                </a:cubicBezTo>
                <a:cubicBezTo>
                  <a:pt x="27" y="392"/>
                  <a:pt x="20" y="385"/>
                  <a:pt x="7" y="385"/>
                </a:cubicBezTo>
                <a:cubicBezTo>
                  <a:pt x="0" y="385"/>
                  <a:pt x="0" y="385"/>
                  <a:pt x="0" y="392"/>
                </a:cubicBezTo>
                <a:cubicBezTo>
                  <a:pt x="0" y="406"/>
                  <a:pt x="0" y="419"/>
                  <a:pt x="7" y="433"/>
                </a:cubicBezTo>
                <a:cubicBezTo>
                  <a:pt x="13" y="473"/>
                  <a:pt x="20" y="507"/>
                  <a:pt x="34" y="534"/>
                </a:cubicBezTo>
                <a:cubicBezTo>
                  <a:pt x="40" y="554"/>
                  <a:pt x="54" y="574"/>
                  <a:pt x="67" y="588"/>
                </a:cubicBezTo>
                <a:cubicBezTo>
                  <a:pt x="74" y="588"/>
                  <a:pt x="81" y="595"/>
                  <a:pt x="88" y="601"/>
                </a:cubicBezTo>
                <a:cubicBezTo>
                  <a:pt x="94" y="601"/>
                  <a:pt x="101" y="601"/>
                  <a:pt x="108" y="608"/>
                </a:cubicBezTo>
                <a:cubicBezTo>
                  <a:pt x="115" y="608"/>
                  <a:pt x="128" y="608"/>
                  <a:pt x="135" y="608"/>
                </a:cubicBezTo>
                <a:cubicBezTo>
                  <a:pt x="148" y="615"/>
                  <a:pt x="162" y="615"/>
                  <a:pt x="169" y="608"/>
                </a:cubicBezTo>
                <a:cubicBezTo>
                  <a:pt x="175" y="608"/>
                  <a:pt x="175" y="608"/>
                  <a:pt x="175" y="608"/>
                </a:cubicBezTo>
                <a:cubicBezTo>
                  <a:pt x="169" y="608"/>
                  <a:pt x="169" y="608"/>
                  <a:pt x="169" y="608"/>
                </a:cubicBezTo>
                <a:cubicBezTo>
                  <a:pt x="148" y="568"/>
                  <a:pt x="142" y="527"/>
                  <a:pt x="135" y="493"/>
                </a:cubicBezTo>
                <a:cubicBezTo>
                  <a:pt x="135" y="480"/>
                  <a:pt x="135" y="466"/>
                  <a:pt x="135" y="453"/>
                </a:cubicBezTo>
                <a:cubicBezTo>
                  <a:pt x="135" y="446"/>
                  <a:pt x="135" y="446"/>
                  <a:pt x="135" y="439"/>
                </a:cubicBezTo>
                <a:cubicBezTo>
                  <a:pt x="148" y="446"/>
                  <a:pt x="155" y="453"/>
                  <a:pt x="169" y="460"/>
                </a:cubicBezTo>
                <a:cubicBezTo>
                  <a:pt x="175" y="460"/>
                  <a:pt x="182" y="466"/>
                  <a:pt x="189" y="466"/>
                </a:cubicBezTo>
                <a:cubicBezTo>
                  <a:pt x="196" y="466"/>
                  <a:pt x="196" y="466"/>
                  <a:pt x="203" y="466"/>
                </a:cubicBezTo>
                <a:cubicBezTo>
                  <a:pt x="203" y="480"/>
                  <a:pt x="203" y="487"/>
                  <a:pt x="189" y="493"/>
                </a:cubicBezTo>
                <a:cubicBezTo>
                  <a:pt x="182" y="493"/>
                  <a:pt x="182" y="493"/>
                  <a:pt x="169" y="493"/>
                </a:cubicBezTo>
                <a:cubicBezTo>
                  <a:pt x="162" y="493"/>
                  <a:pt x="148" y="493"/>
                  <a:pt x="135" y="493"/>
                </a:cubicBezTo>
                <a:cubicBezTo>
                  <a:pt x="142" y="527"/>
                  <a:pt x="155" y="547"/>
                  <a:pt x="169" y="561"/>
                </a:cubicBezTo>
                <a:cubicBezTo>
                  <a:pt x="175" y="568"/>
                  <a:pt x="182" y="568"/>
                  <a:pt x="189" y="574"/>
                </a:cubicBezTo>
                <a:cubicBezTo>
                  <a:pt x="203" y="574"/>
                  <a:pt x="209" y="581"/>
                  <a:pt x="223" y="581"/>
                </a:cubicBezTo>
                <a:cubicBezTo>
                  <a:pt x="230" y="588"/>
                  <a:pt x="236" y="588"/>
                  <a:pt x="243" y="595"/>
                </a:cubicBezTo>
                <a:cubicBezTo>
                  <a:pt x="277" y="601"/>
                  <a:pt x="297" y="629"/>
                  <a:pt x="263" y="710"/>
                </a:cubicBezTo>
                <a:cubicBezTo>
                  <a:pt x="284" y="710"/>
                  <a:pt x="297" y="710"/>
                  <a:pt x="311" y="710"/>
                </a:cubicBezTo>
                <a:cubicBezTo>
                  <a:pt x="317" y="710"/>
                  <a:pt x="317" y="710"/>
                  <a:pt x="324" y="710"/>
                </a:cubicBezTo>
                <a:cubicBezTo>
                  <a:pt x="344" y="716"/>
                  <a:pt x="358" y="716"/>
                  <a:pt x="371" y="723"/>
                </a:cubicBezTo>
                <a:cubicBezTo>
                  <a:pt x="378" y="723"/>
                  <a:pt x="385" y="723"/>
                  <a:pt x="385" y="723"/>
                </a:cubicBezTo>
                <a:cubicBezTo>
                  <a:pt x="392" y="723"/>
                  <a:pt x="392" y="723"/>
                  <a:pt x="398" y="723"/>
                </a:cubicBezTo>
                <a:cubicBezTo>
                  <a:pt x="405" y="723"/>
                  <a:pt x="412" y="723"/>
                  <a:pt x="426" y="723"/>
                </a:cubicBezTo>
                <a:cubicBezTo>
                  <a:pt x="432" y="723"/>
                  <a:pt x="446" y="723"/>
                  <a:pt x="459" y="716"/>
                </a:cubicBezTo>
                <a:cubicBezTo>
                  <a:pt x="459" y="716"/>
                  <a:pt x="459" y="716"/>
                  <a:pt x="466" y="710"/>
                </a:cubicBezTo>
                <a:cubicBezTo>
                  <a:pt x="459" y="710"/>
                  <a:pt x="459" y="710"/>
                  <a:pt x="459" y="710"/>
                </a:cubicBezTo>
                <a:cubicBezTo>
                  <a:pt x="446" y="696"/>
                  <a:pt x="439" y="689"/>
                  <a:pt x="426" y="676"/>
                </a:cubicBezTo>
                <a:cubicBezTo>
                  <a:pt x="412" y="669"/>
                  <a:pt x="405" y="662"/>
                  <a:pt x="398" y="649"/>
                </a:cubicBezTo>
                <a:cubicBezTo>
                  <a:pt x="385" y="642"/>
                  <a:pt x="385" y="642"/>
                  <a:pt x="385" y="642"/>
                </a:cubicBezTo>
                <a:cubicBezTo>
                  <a:pt x="385" y="635"/>
                  <a:pt x="378" y="635"/>
                  <a:pt x="371" y="629"/>
                </a:cubicBezTo>
                <a:cubicBezTo>
                  <a:pt x="358" y="608"/>
                  <a:pt x="338" y="595"/>
                  <a:pt x="324" y="574"/>
                </a:cubicBezTo>
                <a:cubicBezTo>
                  <a:pt x="317" y="568"/>
                  <a:pt x="317" y="568"/>
                  <a:pt x="311" y="561"/>
                </a:cubicBezTo>
                <a:cubicBezTo>
                  <a:pt x="297" y="547"/>
                  <a:pt x="284" y="527"/>
                  <a:pt x="270" y="514"/>
                </a:cubicBezTo>
                <a:cubicBezTo>
                  <a:pt x="284" y="514"/>
                  <a:pt x="297" y="514"/>
                  <a:pt x="311" y="507"/>
                </a:cubicBezTo>
                <a:cubicBezTo>
                  <a:pt x="317" y="507"/>
                  <a:pt x="317" y="507"/>
                  <a:pt x="324" y="500"/>
                </a:cubicBezTo>
                <a:cubicBezTo>
                  <a:pt x="338" y="493"/>
                  <a:pt x="344" y="480"/>
                  <a:pt x="351" y="460"/>
                </a:cubicBezTo>
                <a:cubicBezTo>
                  <a:pt x="338" y="460"/>
                  <a:pt x="324" y="453"/>
                  <a:pt x="324" y="439"/>
                </a:cubicBezTo>
                <a:cubicBezTo>
                  <a:pt x="324" y="426"/>
                  <a:pt x="324" y="406"/>
                  <a:pt x="324" y="392"/>
                </a:cubicBezTo>
                <a:cubicBezTo>
                  <a:pt x="317" y="392"/>
                  <a:pt x="317" y="392"/>
                  <a:pt x="311" y="392"/>
                </a:cubicBezTo>
                <a:cubicBezTo>
                  <a:pt x="284" y="392"/>
                  <a:pt x="263" y="385"/>
                  <a:pt x="250" y="378"/>
                </a:cubicBezTo>
                <a:cubicBezTo>
                  <a:pt x="270" y="365"/>
                  <a:pt x="290" y="365"/>
                  <a:pt x="311" y="358"/>
                </a:cubicBezTo>
                <a:cubicBezTo>
                  <a:pt x="317" y="358"/>
                  <a:pt x="317" y="358"/>
                  <a:pt x="324" y="358"/>
                </a:cubicBezTo>
                <a:cubicBezTo>
                  <a:pt x="338" y="365"/>
                  <a:pt x="351" y="365"/>
                  <a:pt x="371" y="372"/>
                </a:cubicBezTo>
                <a:cubicBezTo>
                  <a:pt x="378" y="378"/>
                  <a:pt x="385" y="378"/>
                  <a:pt x="385" y="378"/>
                </a:cubicBezTo>
                <a:cubicBezTo>
                  <a:pt x="392" y="378"/>
                  <a:pt x="392" y="385"/>
                  <a:pt x="398" y="385"/>
                </a:cubicBezTo>
                <a:cubicBezTo>
                  <a:pt x="398" y="433"/>
                  <a:pt x="385" y="487"/>
                  <a:pt x="426" y="493"/>
                </a:cubicBezTo>
                <a:cubicBezTo>
                  <a:pt x="432" y="493"/>
                  <a:pt x="439" y="493"/>
                  <a:pt x="446" y="487"/>
                </a:cubicBezTo>
                <a:cubicBezTo>
                  <a:pt x="446" y="493"/>
                  <a:pt x="439" y="493"/>
                  <a:pt x="439" y="500"/>
                </a:cubicBezTo>
                <a:cubicBezTo>
                  <a:pt x="446" y="500"/>
                  <a:pt x="453" y="500"/>
                  <a:pt x="459" y="500"/>
                </a:cubicBezTo>
                <a:cubicBezTo>
                  <a:pt x="453" y="507"/>
                  <a:pt x="446" y="520"/>
                  <a:pt x="446" y="534"/>
                </a:cubicBezTo>
                <a:cubicBezTo>
                  <a:pt x="453" y="534"/>
                  <a:pt x="453" y="534"/>
                  <a:pt x="459" y="534"/>
                </a:cubicBezTo>
                <a:cubicBezTo>
                  <a:pt x="466" y="534"/>
                  <a:pt x="466" y="534"/>
                  <a:pt x="473" y="534"/>
                </a:cubicBezTo>
                <a:cubicBezTo>
                  <a:pt x="480" y="534"/>
                  <a:pt x="486" y="534"/>
                  <a:pt x="486" y="534"/>
                </a:cubicBezTo>
                <a:cubicBezTo>
                  <a:pt x="486" y="541"/>
                  <a:pt x="493" y="541"/>
                  <a:pt x="493" y="541"/>
                </a:cubicBezTo>
                <a:cubicBezTo>
                  <a:pt x="534" y="547"/>
                  <a:pt x="513" y="588"/>
                  <a:pt x="507" y="622"/>
                </a:cubicBezTo>
                <a:cubicBezTo>
                  <a:pt x="493" y="656"/>
                  <a:pt x="493" y="683"/>
                  <a:pt x="513" y="770"/>
                </a:cubicBezTo>
                <a:cubicBezTo>
                  <a:pt x="520" y="770"/>
                  <a:pt x="520" y="770"/>
                  <a:pt x="520" y="770"/>
                </a:cubicBezTo>
                <a:cubicBezTo>
                  <a:pt x="534" y="770"/>
                  <a:pt x="547" y="770"/>
                  <a:pt x="554" y="770"/>
                </a:cubicBezTo>
                <a:cubicBezTo>
                  <a:pt x="567" y="770"/>
                  <a:pt x="574" y="770"/>
                  <a:pt x="574" y="770"/>
                </a:cubicBezTo>
                <a:cubicBezTo>
                  <a:pt x="635" y="784"/>
                  <a:pt x="561" y="851"/>
                  <a:pt x="588" y="865"/>
                </a:cubicBezTo>
                <a:cubicBezTo>
                  <a:pt x="594" y="845"/>
                  <a:pt x="608" y="851"/>
                  <a:pt x="621" y="858"/>
                </a:cubicBezTo>
                <a:cubicBezTo>
                  <a:pt x="628" y="858"/>
                  <a:pt x="635" y="865"/>
                  <a:pt x="642" y="865"/>
                </a:cubicBezTo>
                <a:cubicBezTo>
                  <a:pt x="628" y="838"/>
                  <a:pt x="621" y="811"/>
                  <a:pt x="621" y="784"/>
                </a:cubicBezTo>
                <a:cubicBezTo>
                  <a:pt x="601" y="662"/>
                  <a:pt x="628" y="561"/>
                  <a:pt x="574" y="466"/>
                </a:cubicBezTo>
                <a:cubicBezTo>
                  <a:pt x="574" y="460"/>
                  <a:pt x="567" y="453"/>
                  <a:pt x="567" y="446"/>
                </a:cubicBezTo>
                <a:lnTo>
                  <a:pt x="574" y="439"/>
                </a:lnTo>
                <a:cubicBezTo>
                  <a:pt x="588" y="433"/>
                  <a:pt x="608" y="419"/>
                  <a:pt x="621" y="412"/>
                </a:cubicBezTo>
                <a:cubicBezTo>
                  <a:pt x="621" y="412"/>
                  <a:pt x="628" y="412"/>
                  <a:pt x="635" y="406"/>
                </a:cubicBezTo>
                <a:cubicBezTo>
                  <a:pt x="642" y="419"/>
                  <a:pt x="655" y="426"/>
                  <a:pt x="662" y="439"/>
                </a:cubicBezTo>
                <a:cubicBezTo>
                  <a:pt x="669" y="446"/>
                  <a:pt x="682" y="446"/>
                  <a:pt x="689" y="453"/>
                </a:cubicBezTo>
                <a:cubicBezTo>
                  <a:pt x="696" y="460"/>
                  <a:pt x="696" y="460"/>
                  <a:pt x="702" y="466"/>
                </a:cubicBezTo>
                <a:cubicBezTo>
                  <a:pt x="723" y="473"/>
                  <a:pt x="736" y="487"/>
                  <a:pt x="749" y="507"/>
                </a:cubicBezTo>
                <a:cubicBezTo>
                  <a:pt x="770" y="534"/>
                  <a:pt x="777" y="568"/>
                  <a:pt x="749" y="635"/>
                </a:cubicBezTo>
                <a:cubicBezTo>
                  <a:pt x="770" y="635"/>
                  <a:pt x="783" y="642"/>
                  <a:pt x="797" y="649"/>
                </a:cubicBezTo>
                <a:cubicBezTo>
                  <a:pt x="804" y="662"/>
                  <a:pt x="804" y="683"/>
                  <a:pt x="797" y="710"/>
                </a:cubicBezTo>
                <a:cubicBezTo>
                  <a:pt x="817" y="710"/>
                  <a:pt x="830" y="710"/>
                  <a:pt x="844" y="703"/>
                </a:cubicBezTo>
                <a:cubicBezTo>
                  <a:pt x="851" y="703"/>
                  <a:pt x="864" y="703"/>
                  <a:pt x="878" y="696"/>
                </a:cubicBezTo>
                <a:cubicBezTo>
                  <a:pt x="885" y="696"/>
                  <a:pt x="891" y="696"/>
                  <a:pt x="898" y="689"/>
                </a:cubicBezTo>
                <a:cubicBezTo>
                  <a:pt x="918" y="683"/>
                  <a:pt x="932" y="669"/>
                  <a:pt x="945" y="656"/>
                </a:cubicBezTo>
                <a:cubicBezTo>
                  <a:pt x="966" y="635"/>
                  <a:pt x="972" y="615"/>
                  <a:pt x="972" y="588"/>
                </a:cubicBezTo>
                <a:cubicBezTo>
                  <a:pt x="966" y="588"/>
                  <a:pt x="959" y="588"/>
                  <a:pt x="945" y="588"/>
                </a:cubicBezTo>
                <a:cubicBezTo>
                  <a:pt x="932" y="588"/>
                  <a:pt x="911" y="588"/>
                  <a:pt x="898" y="581"/>
                </a:cubicBezTo>
                <a:cubicBezTo>
                  <a:pt x="885" y="581"/>
                  <a:pt x="878" y="574"/>
                  <a:pt x="878" y="568"/>
                </a:cubicBezTo>
                <a:lnTo>
                  <a:pt x="878" y="561"/>
                </a:lnTo>
                <a:cubicBezTo>
                  <a:pt x="885" y="561"/>
                  <a:pt x="891" y="561"/>
                  <a:pt x="898" y="561"/>
                </a:cubicBezTo>
                <a:close/>
                <a:moveTo>
                  <a:pt x="223" y="453"/>
                </a:moveTo>
                <a:lnTo>
                  <a:pt x="223" y="453"/>
                </a:lnTo>
                <a:cubicBezTo>
                  <a:pt x="216" y="453"/>
                  <a:pt x="216" y="453"/>
                  <a:pt x="216" y="453"/>
                </a:cubicBezTo>
                <a:cubicBezTo>
                  <a:pt x="216" y="446"/>
                  <a:pt x="216" y="446"/>
                  <a:pt x="216" y="439"/>
                </a:cubicBezTo>
                <a:cubicBezTo>
                  <a:pt x="223" y="439"/>
                  <a:pt x="223" y="439"/>
                  <a:pt x="223" y="439"/>
                </a:cubicBezTo>
                <a:cubicBezTo>
                  <a:pt x="223" y="446"/>
                  <a:pt x="223" y="453"/>
                  <a:pt x="223" y="460"/>
                </a:cubicBezTo>
                <a:cubicBezTo>
                  <a:pt x="223" y="460"/>
                  <a:pt x="223" y="460"/>
                  <a:pt x="223" y="453"/>
                </a:cubicBezTo>
                <a:close/>
                <a:moveTo>
                  <a:pt x="324" y="196"/>
                </a:moveTo>
                <a:lnTo>
                  <a:pt x="324" y="196"/>
                </a:lnTo>
                <a:cubicBezTo>
                  <a:pt x="311" y="196"/>
                  <a:pt x="311" y="196"/>
                  <a:pt x="311" y="196"/>
                </a:cubicBezTo>
                <a:cubicBezTo>
                  <a:pt x="311" y="203"/>
                  <a:pt x="311" y="210"/>
                  <a:pt x="311" y="210"/>
                </a:cubicBezTo>
                <a:cubicBezTo>
                  <a:pt x="290" y="210"/>
                  <a:pt x="263" y="210"/>
                  <a:pt x="243" y="203"/>
                </a:cubicBezTo>
                <a:cubicBezTo>
                  <a:pt x="236" y="196"/>
                  <a:pt x="230" y="189"/>
                  <a:pt x="223" y="183"/>
                </a:cubicBezTo>
                <a:cubicBezTo>
                  <a:pt x="216" y="176"/>
                  <a:pt x="216" y="176"/>
                  <a:pt x="209" y="169"/>
                </a:cubicBezTo>
                <a:cubicBezTo>
                  <a:pt x="216" y="162"/>
                  <a:pt x="216" y="162"/>
                  <a:pt x="223" y="156"/>
                </a:cubicBezTo>
                <a:cubicBezTo>
                  <a:pt x="223" y="149"/>
                  <a:pt x="230" y="142"/>
                  <a:pt x="236" y="135"/>
                </a:cubicBezTo>
                <a:cubicBezTo>
                  <a:pt x="236" y="135"/>
                  <a:pt x="243" y="142"/>
                  <a:pt x="243" y="149"/>
                </a:cubicBezTo>
                <a:cubicBezTo>
                  <a:pt x="263" y="162"/>
                  <a:pt x="284" y="176"/>
                  <a:pt x="311" y="189"/>
                </a:cubicBezTo>
                <a:cubicBezTo>
                  <a:pt x="317" y="189"/>
                  <a:pt x="317" y="189"/>
                  <a:pt x="324" y="196"/>
                </a:cubicBezTo>
                <a:cubicBezTo>
                  <a:pt x="338" y="196"/>
                  <a:pt x="338" y="196"/>
                  <a:pt x="338" y="196"/>
                </a:cubicBezTo>
                <a:lnTo>
                  <a:pt x="324" y="196"/>
                </a:lnTo>
                <a:close/>
                <a:moveTo>
                  <a:pt x="459" y="460"/>
                </a:moveTo>
                <a:lnTo>
                  <a:pt x="459" y="460"/>
                </a:lnTo>
                <a:cubicBezTo>
                  <a:pt x="453" y="466"/>
                  <a:pt x="453" y="473"/>
                  <a:pt x="453" y="480"/>
                </a:cubicBezTo>
                <a:cubicBezTo>
                  <a:pt x="453" y="466"/>
                  <a:pt x="453" y="460"/>
                  <a:pt x="459" y="453"/>
                </a:cubicBezTo>
                <a:cubicBezTo>
                  <a:pt x="459" y="446"/>
                  <a:pt x="466" y="446"/>
                  <a:pt x="466" y="446"/>
                </a:cubicBezTo>
                <a:cubicBezTo>
                  <a:pt x="466" y="446"/>
                  <a:pt x="459" y="453"/>
                  <a:pt x="459" y="460"/>
                </a:cubicBezTo>
                <a:close/>
                <a:moveTo>
                  <a:pt x="554" y="297"/>
                </a:moveTo>
                <a:lnTo>
                  <a:pt x="554" y="297"/>
                </a:lnTo>
                <a:cubicBezTo>
                  <a:pt x="547" y="324"/>
                  <a:pt x="534" y="345"/>
                  <a:pt x="520" y="365"/>
                </a:cubicBezTo>
                <a:cubicBezTo>
                  <a:pt x="513" y="378"/>
                  <a:pt x="507" y="392"/>
                  <a:pt x="493" y="399"/>
                </a:cubicBezTo>
                <a:lnTo>
                  <a:pt x="493" y="392"/>
                </a:lnTo>
                <a:lnTo>
                  <a:pt x="486" y="385"/>
                </a:lnTo>
                <a:cubicBezTo>
                  <a:pt x="486" y="378"/>
                  <a:pt x="480" y="378"/>
                  <a:pt x="473" y="372"/>
                </a:cubicBezTo>
                <a:cubicBezTo>
                  <a:pt x="466" y="372"/>
                  <a:pt x="466" y="372"/>
                  <a:pt x="459" y="365"/>
                </a:cubicBezTo>
                <a:cubicBezTo>
                  <a:pt x="446" y="365"/>
                  <a:pt x="439" y="365"/>
                  <a:pt x="426" y="365"/>
                </a:cubicBezTo>
                <a:cubicBezTo>
                  <a:pt x="419" y="365"/>
                  <a:pt x="419" y="365"/>
                  <a:pt x="412" y="365"/>
                </a:cubicBezTo>
                <a:cubicBezTo>
                  <a:pt x="412" y="318"/>
                  <a:pt x="412" y="318"/>
                  <a:pt x="412" y="318"/>
                </a:cubicBezTo>
                <a:cubicBezTo>
                  <a:pt x="405" y="318"/>
                  <a:pt x="398" y="324"/>
                  <a:pt x="398" y="324"/>
                </a:cubicBezTo>
                <a:cubicBezTo>
                  <a:pt x="392" y="324"/>
                  <a:pt x="392" y="324"/>
                  <a:pt x="385" y="324"/>
                </a:cubicBezTo>
                <a:cubicBezTo>
                  <a:pt x="385" y="331"/>
                  <a:pt x="378" y="331"/>
                  <a:pt x="371" y="331"/>
                </a:cubicBezTo>
                <a:cubicBezTo>
                  <a:pt x="371" y="331"/>
                  <a:pt x="365" y="331"/>
                  <a:pt x="358" y="331"/>
                </a:cubicBezTo>
                <a:cubicBezTo>
                  <a:pt x="358" y="318"/>
                  <a:pt x="365" y="311"/>
                  <a:pt x="371" y="304"/>
                </a:cubicBezTo>
                <a:cubicBezTo>
                  <a:pt x="378" y="297"/>
                  <a:pt x="385" y="297"/>
                  <a:pt x="385" y="291"/>
                </a:cubicBezTo>
                <a:cubicBezTo>
                  <a:pt x="392" y="291"/>
                  <a:pt x="392" y="291"/>
                  <a:pt x="398" y="291"/>
                </a:cubicBezTo>
                <a:cubicBezTo>
                  <a:pt x="405" y="284"/>
                  <a:pt x="419" y="277"/>
                  <a:pt x="426" y="270"/>
                </a:cubicBezTo>
                <a:cubicBezTo>
                  <a:pt x="426" y="264"/>
                  <a:pt x="432" y="264"/>
                  <a:pt x="432" y="264"/>
                </a:cubicBezTo>
                <a:cubicBezTo>
                  <a:pt x="439" y="277"/>
                  <a:pt x="446" y="291"/>
                  <a:pt x="446" y="318"/>
                </a:cubicBezTo>
                <a:cubicBezTo>
                  <a:pt x="453" y="318"/>
                  <a:pt x="453" y="318"/>
                  <a:pt x="459" y="311"/>
                </a:cubicBezTo>
                <a:cubicBezTo>
                  <a:pt x="466" y="311"/>
                  <a:pt x="466" y="311"/>
                  <a:pt x="473" y="311"/>
                </a:cubicBezTo>
                <a:cubicBezTo>
                  <a:pt x="480" y="311"/>
                  <a:pt x="480" y="311"/>
                  <a:pt x="486" y="304"/>
                </a:cubicBezTo>
                <a:lnTo>
                  <a:pt x="493" y="304"/>
                </a:lnTo>
                <a:cubicBezTo>
                  <a:pt x="500" y="304"/>
                  <a:pt x="513" y="297"/>
                  <a:pt x="520" y="291"/>
                </a:cubicBezTo>
                <a:cubicBezTo>
                  <a:pt x="527" y="277"/>
                  <a:pt x="534" y="270"/>
                  <a:pt x="540" y="257"/>
                </a:cubicBezTo>
                <a:cubicBezTo>
                  <a:pt x="540" y="270"/>
                  <a:pt x="547" y="277"/>
                  <a:pt x="554" y="284"/>
                </a:cubicBezTo>
                <a:cubicBezTo>
                  <a:pt x="561" y="284"/>
                  <a:pt x="561" y="284"/>
                  <a:pt x="561" y="284"/>
                </a:cubicBezTo>
                <a:cubicBezTo>
                  <a:pt x="561" y="291"/>
                  <a:pt x="561" y="297"/>
                  <a:pt x="554" y="297"/>
                </a:cubicBezTo>
                <a:close/>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59" name="Freeform 1047"/>
          <p:cNvSpPr>
            <a:spLocks noChangeArrowheads="1"/>
          </p:cNvSpPr>
          <p:nvPr/>
        </p:nvSpPr>
        <p:spPr bwMode="auto">
          <a:xfrm>
            <a:off x="8594725" y="5934075"/>
            <a:ext cx="26988" cy="28575"/>
          </a:xfrm>
          <a:custGeom>
            <a:avLst/>
            <a:gdLst>
              <a:gd name="T0" fmla="*/ 24592 w 103"/>
              <a:gd name="T1" fmla="*/ 3684 h 109"/>
              <a:gd name="T2" fmla="*/ 24592 w 103"/>
              <a:gd name="T3" fmla="*/ 3684 h 109"/>
              <a:gd name="T4" fmla="*/ 24592 w 103"/>
              <a:gd name="T5" fmla="*/ 3684 h 109"/>
              <a:gd name="T6" fmla="*/ 10759 w 103"/>
              <a:gd name="T7" fmla="*/ 3684 h 109"/>
              <a:gd name="T8" fmla="*/ 7173 w 103"/>
              <a:gd name="T9" fmla="*/ 7367 h 109"/>
              <a:gd name="T10" fmla="*/ 7173 w 103"/>
              <a:gd name="T11" fmla="*/ 38942 h 109"/>
              <a:gd name="T12" fmla="*/ 24592 w 103"/>
              <a:gd name="T13" fmla="*/ 53151 h 109"/>
              <a:gd name="T14" fmla="*/ 24592 w 103"/>
              <a:gd name="T15" fmla="*/ 53151 h 109"/>
              <a:gd name="T16" fmla="*/ 34838 w 103"/>
              <a:gd name="T17" fmla="*/ 56835 h 109"/>
              <a:gd name="T18" fmla="*/ 48671 w 103"/>
              <a:gd name="T19" fmla="*/ 53151 h 109"/>
              <a:gd name="T20" fmla="*/ 34838 w 103"/>
              <a:gd name="T21" fmla="*/ 3684 h 109"/>
              <a:gd name="T22" fmla="*/ 24592 w 103"/>
              <a:gd name="T23" fmla="*/ 3684 h 10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03" h="109">
                <a:moveTo>
                  <a:pt x="48" y="7"/>
                </a:moveTo>
                <a:lnTo>
                  <a:pt x="48" y="7"/>
                </a:lnTo>
                <a:cubicBezTo>
                  <a:pt x="34" y="0"/>
                  <a:pt x="28" y="0"/>
                  <a:pt x="21" y="7"/>
                </a:cubicBezTo>
                <a:cubicBezTo>
                  <a:pt x="14" y="7"/>
                  <a:pt x="14" y="7"/>
                  <a:pt x="14" y="14"/>
                </a:cubicBezTo>
                <a:cubicBezTo>
                  <a:pt x="0" y="34"/>
                  <a:pt x="0" y="54"/>
                  <a:pt x="14" y="74"/>
                </a:cubicBezTo>
                <a:cubicBezTo>
                  <a:pt x="21" y="88"/>
                  <a:pt x="28" y="95"/>
                  <a:pt x="48" y="101"/>
                </a:cubicBezTo>
                <a:cubicBezTo>
                  <a:pt x="55" y="101"/>
                  <a:pt x="61" y="101"/>
                  <a:pt x="68" y="108"/>
                </a:cubicBezTo>
                <a:cubicBezTo>
                  <a:pt x="75" y="108"/>
                  <a:pt x="81" y="101"/>
                  <a:pt x="95" y="101"/>
                </a:cubicBezTo>
                <a:cubicBezTo>
                  <a:pt x="102" y="54"/>
                  <a:pt x="95" y="20"/>
                  <a:pt x="68" y="7"/>
                </a:cubicBezTo>
                <a:cubicBezTo>
                  <a:pt x="61" y="7"/>
                  <a:pt x="55" y="7"/>
                  <a:pt x="48" y="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60" name="Freeform 1048"/>
          <p:cNvSpPr>
            <a:spLocks noChangeArrowheads="1"/>
          </p:cNvSpPr>
          <p:nvPr/>
        </p:nvSpPr>
        <p:spPr bwMode="auto">
          <a:xfrm>
            <a:off x="8993188" y="5357019"/>
            <a:ext cx="35719" cy="39688"/>
          </a:xfrm>
          <a:custGeom>
            <a:avLst/>
            <a:gdLst>
              <a:gd name="T0" fmla="*/ 28241 w 136"/>
              <a:gd name="T1" fmla="*/ 76704 h 156"/>
              <a:gd name="T2" fmla="*/ 28241 w 136"/>
              <a:gd name="T3" fmla="*/ 76704 h 156"/>
              <a:gd name="T4" fmla="*/ 35563 w 136"/>
              <a:gd name="T5" fmla="*/ 76704 h 156"/>
              <a:gd name="T6" fmla="*/ 39224 w 136"/>
              <a:gd name="T7" fmla="*/ 73101 h 156"/>
              <a:gd name="T8" fmla="*/ 67465 w 136"/>
              <a:gd name="T9" fmla="*/ 65894 h 156"/>
              <a:gd name="T10" fmla="*/ 70603 w 136"/>
              <a:gd name="T11" fmla="*/ 65894 h 156"/>
              <a:gd name="T12" fmla="*/ 67465 w 136"/>
              <a:gd name="T13" fmla="*/ 17503 h 156"/>
              <a:gd name="T14" fmla="*/ 39224 w 136"/>
              <a:gd name="T15" fmla="*/ 0 h 156"/>
              <a:gd name="T16" fmla="*/ 35563 w 136"/>
              <a:gd name="T17" fmla="*/ 0 h 156"/>
              <a:gd name="T18" fmla="*/ 28241 w 136"/>
              <a:gd name="T19" fmla="*/ 3604 h 156"/>
              <a:gd name="T20" fmla="*/ 28241 w 136"/>
              <a:gd name="T21" fmla="*/ 13899 h 156"/>
              <a:gd name="T22" fmla="*/ 25103 w 136"/>
              <a:gd name="T23" fmla="*/ 21107 h 156"/>
              <a:gd name="T24" fmla="*/ 10983 w 136"/>
              <a:gd name="T25" fmla="*/ 21107 h 156"/>
              <a:gd name="T26" fmla="*/ 3661 w 136"/>
              <a:gd name="T27" fmla="*/ 13899 h 156"/>
              <a:gd name="T28" fmla="*/ 10983 w 136"/>
              <a:gd name="T29" fmla="*/ 73101 h 156"/>
              <a:gd name="T30" fmla="*/ 17782 w 136"/>
              <a:gd name="T31" fmla="*/ 76704 h 156"/>
              <a:gd name="T32" fmla="*/ 25103 w 136"/>
              <a:gd name="T33" fmla="*/ 79793 h 156"/>
              <a:gd name="T34" fmla="*/ 28241 w 136"/>
              <a:gd name="T35" fmla="*/ 76704 h 15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36" h="156">
                <a:moveTo>
                  <a:pt x="54" y="149"/>
                </a:moveTo>
                <a:lnTo>
                  <a:pt x="54" y="149"/>
                </a:lnTo>
                <a:cubicBezTo>
                  <a:pt x="61" y="149"/>
                  <a:pt x="61" y="149"/>
                  <a:pt x="68" y="149"/>
                </a:cubicBezTo>
                <a:cubicBezTo>
                  <a:pt x="68" y="149"/>
                  <a:pt x="75" y="149"/>
                  <a:pt x="75" y="142"/>
                </a:cubicBezTo>
                <a:cubicBezTo>
                  <a:pt x="88" y="135"/>
                  <a:pt x="102" y="128"/>
                  <a:pt x="129" y="128"/>
                </a:cubicBezTo>
                <a:cubicBezTo>
                  <a:pt x="129" y="128"/>
                  <a:pt x="129" y="128"/>
                  <a:pt x="135" y="128"/>
                </a:cubicBezTo>
                <a:cubicBezTo>
                  <a:pt x="135" y="95"/>
                  <a:pt x="135" y="61"/>
                  <a:pt x="129" y="34"/>
                </a:cubicBezTo>
                <a:cubicBezTo>
                  <a:pt x="115" y="14"/>
                  <a:pt x="102" y="0"/>
                  <a:pt x="75" y="0"/>
                </a:cubicBezTo>
                <a:lnTo>
                  <a:pt x="68" y="0"/>
                </a:lnTo>
                <a:cubicBezTo>
                  <a:pt x="61" y="0"/>
                  <a:pt x="61" y="7"/>
                  <a:pt x="54" y="7"/>
                </a:cubicBezTo>
                <a:cubicBezTo>
                  <a:pt x="54" y="14"/>
                  <a:pt x="54" y="20"/>
                  <a:pt x="54" y="27"/>
                </a:cubicBezTo>
                <a:cubicBezTo>
                  <a:pt x="54" y="34"/>
                  <a:pt x="48" y="41"/>
                  <a:pt x="48" y="41"/>
                </a:cubicBezTo>
                <a:cubicBezTo>
                  <a:pt x="41" y="47"/>
                  <a:pt x="34" y="47"/>
                  <a:pt x="21" y="41"/>
                </a:cubicBezTo>
                <a:cubicBezTo>
                  <a:pt x="21" y="41"/>
                  <a:pt x="14" y="34"/>
                  <a:pt x="7" y="27"/>
                </a:cubicBezTo>
                <a:cubicBezTo>
                  <a:pt x="0" y="81"/>
                  <a:pt x="7" y="115"/>
                  <a:pt x="21" y="142"/>
                </a:cubicBezTo>
                <a:cubicBezTo>
                  <a:pt x="27" y="142"/>
                  <a:pt x="27" y="149"/>
                  <a:pt x="34" y="149"/>
                </a:cubicBezTo>
                <a:cubicBezTo>
                  <a:pt x="34" y="155"/>
                  <a:pt x="41" y="155"/>
                  <a:pt x="48" y="155"/>
                </a:cubicBezTo>
                <a:lnTo>
                  <a:pt x="54" y="149"/>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61" name="Freeform 1049"/>
          <p:cNvSpPr>
            <a:spLocks noChangeArrowheads="1"/>
          </p:cNvSpPr>
          <p:nvPr/>
        </p:nvSpPr>
        <p:spPr bwMode="auto">
          <a:xfrm>
            <a:off x="8877300" y="5514182"/>
            <a:ext cx="33338" cy="44450"/>
          </a:xfrm>
          <a:custGeom>
            <a:avLst/>
            <a:gdLst>
              <a:gd name="T0" fmla="*/ 59314 w 129"/>
              <a:gd name="T1" fmla="*/ 50006 h 170"/>
              <a:gd name="T2" fmla="*/ 59314 w 129"/>
              <a:gd name="T3" fmla="*/ 50006 h 170"/>
              <a:gd name="T4" fmla="*/ 62409 w 129"/>
              <a:gd name="T5" fmla="*/ 0 h 170"/>
              <a:gd name="T6" fmla="*/ 59314 w 129"/>
              <a:gd name="T7" fmla="*/ 0 h 170"/>
              <a:gd name="T8" fmla="*/ 31462 w 129"/>
              <a:gd name="T9" fmla="*/ 0 h 170"/>
              <a:gd name="T10" fmla="*/ 27852 w 129"/>
              <a:gd name="T11" fmla="*/ 0 h 170"/>
              <a:gd name="T12" fmla="*/ 10316 w 129"/>
              <a:gd name="T13" fmla="*/ 0 h 170"/>
              <a:gd name="T14" fmla="*/ 0 w 129"/>
              <a:gd name="T15" fmla="*/ 38952 h 170"/>
              <a:gd name="T16" fmla="*/ 24241 w 129"/>
              <a:gd name="T17" fmla="*/ 88958 h 170"/>
              <a:gd name="T18" fmla="*/ 27852 w 129"/>
              <a:gd name="T19" fmla="*/ 85273 h 170"/>
              <a:gd name="T20" fmla="*/ 31462 w 129"/>
              <a:gd name="T21" fmla="*/ 85273 h 170"/>
              <a:gd name="T22" fmla="*/ 59314 w 129"/>
              <a:gd name="T23" fmla="*/ 50006 h 17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29" h="170">
                <a:moveTo>
                  <a:pt x="115" y="95"/>
                </a:moveTo>
                <a:lnTo>
                  <a:pt x="115" y="95"/>
                </a:lnTo>
                <a:cubicBezTo>
                  <a:pt x="128" y="68"/>
                  <a:pt x="128" y="41"/>
                  <a:pt x="121" y="0"/>
                </a:cubicBezTo>
                <a:cubicBezTo>
                  <a:pt x="115" y="0"/>
                  <a:pt x="115" y="0"/>
                  <a:pt x="115" y="0"/>
                </a:cubicBezTo>
                <a:cubicBezTo>
                  <a:pt x="61" y="0"/>
                  <a:pt x="61" y="0"/>
                  <a:pt x="61" y="0"/>
                </a:cubicBezTo>
                <a:cubicBezTo>
                  <a:pt x="54" y="0"/>
                  <a:pt x="54" y="0"/>
                  <a:pt x="54" y="0"/>
                </a:cubicBezTo>
                <a:cubicBezTo>
                  <a:pt x="20" y="0"/>
                  <a:pt x="20" y="0"/>
                  <a:pt x="20" y="0"/>
                </a:cubicBezTo>
                <a:cubicBezTo>
                  <a:pt x="7" y="74"/>
                  <a:pt x="81" y="115"/>
                  <a:pt x="0" y="74"/>
                </a:cubicBezTo>
                <a:cubicBezTo>
                  <a:pt x="0" y="122"/>
                  <a:pt x="13" y="155"/>
                  <a:pt x="47" y="169"/>
                </a:cubicBezTo>
                <a:cubicBezTo>
                  <a:pt x="47" y="169"/>
                  <a:pt x="54" y="169"/>
                  <a:pt x="54" y="162"/>
                </a:cubicBezTo>
                <a:cubicBezTo>
                  <a:pt x="61" y="162"/>
                  <a:pt x="61" y="162"/>
                  <a:pt x="61" y="162"/>
                </a:cubicBezTo>
                <a:cubicBezTo>
                  <a:pt x="81" y="142"/>
                  <a:pt x="101" y="122"/>
                  <a:pt x="115" y="9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62" name="Freeform 1050"/>
          <p:cNvSpPr>
            <a:spLocks noChangeArrowheads="1"/>
          </p:cNvSpPr>
          <p:nvPr/>
        </p:nvSpPr>
        <p:spPr bwMode="auto">
          <a:xfrm>
            <a:off x="8897938" y="5517357"/>
            <a:ext cx="38894" cy="49213"/>
          </a:xfrm>
          <a:custGeom>
            <a:avLst/>
            <a:gdLst>
              <a:gd name="T0" fmla="*/ 38742 w 149"/>
              <a:gd name="T1" fmla="*/ 70103 h 190"/>
              <a:gd name="T2" fmla="*/ 38742 w 149"/>
              <a:gd name="T3" fmla="*/ 70103 h 190"/>
              <a:gd name="T4" fmla="*/ 42406 w 149"/>
              <a:gd name="T5" fmla="*/ 59198 h 190"/>
              <a:gd name="T6" fmla="*/ 56542 w 149"/>
              <a:gd name="T7" fmla="*/ 28041 h 190"/>
              <a:gd name="T8" fmla="*/ 70677 w 149"/>
              <a:gd name="T9" fmla="*/ 10386 h 190"/>
              <a:gd name="T10" fmla="*/ 77483 w 149"/>
              <a:gd name="T11" fmla="*/ 6751 h 190"/>
              <a:gd name="T12" fmla="*/ 70677 w 149"/>
              <a:gd name="T13" fmla="*/ 3116 h 190"/>
              <a:gd name="T14" fmla="*/ 56542 w 149"/>
              <a:gd name="T15" fmla="*/ 0 h 190"/>
              <a:gd name="T16" fmla="*/ 42406 w 149"/>
              <a:gd name="T17" fmla="*/ 10386 h 190"/>
              <a:gd name="T18" fmla="*/ 38742 w 149"/>
              <a:gd name="T19" fmla="*/ 14021 h 190"/>
              <a:gd name="T20" fmla="*/ 17800 w 149"/>
              <a:gd name="T21" fmla="*/ 52447 h 190"/>
              <a:gd name="T22" fmla="*/ 0 w 149"/>
              <a:gd name="T23" fmla="*/ 98144 h 190"/>
              <a:gd name="T24" fmla="*/ 17800 w 149"/>
              <a:gd name="T25" fmla="*/ 90874 h 190"/>
              <a:gd name="T26" fmla="*/ 38742 w 149"/>
              <a:gd name="T27" fmla="*/ 70103 h 19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49" h="190">
                <a:moveTo>
                  <a:pt x="74" y="135"/>
                </a:moveTo>
                <a:lnTo>
                  <a:pt x="74" y="135"/>
                </a:lnTo>
                <a:cubicBezTo>
                  <a:pt x="74" y="128"/>
                  <a:pt x="74" y="121"/>
                  <a:pt x="81" y="114"/>
                </a:cubicBezTo>
                <a:cubicBezTo>
                  <a:pt x="88" y="94"/>
                  <a:pt x="101" y="67"/>
                  <a:pt x="108" y="54"/>
                </a:cubicBezTo>
                <a:cubicBezTo>
                  <a:pt x="115" y="40"/>
                  <a:pt x="128" y="27"/>
                  <a:pt x="135" y="20"/>
                </a:cubicBezTo>
                <a:cubicBezTo>
                  <a:pt x="142" y="20"/>
                  <a:pt x="142" y="13"/>
                  <a:pt x="148" y="13"/>
                </a:cubicBezTo>
                <a:cubicBezTo>
                  <a:pt x="142" y="13"/>
                  <a:pt x="142" y="6"/>
                  <a:pt x="135" y="6"/>
                </a:cubicBezTo>
                <a:cubicBezTo>
                  <a:pt x="128" y="0"/>
                  <a:pt x="121" y="0"/>
                  <a:pt x="108" y="0"/>
                </a:cubicBezTo>
                <a:cubicBezTo>
                  <a:pt x="101" y="6"/>
                  <a:pt x="88" y="13"/>
                  <a:pt x="81" y="20"/>
                </a:cubicBezTo>
                <a:cubicBezTo>
                  <a:pt x="74" y="20"/>
                  <a:pt x="74" y="27"/>
                  <a:pt x="74" y="27"/>
                </a:cubicBezTo>
                <a:cubicBezTo>
                  <a:pt x="54" y="47"/>
                  <a:pt x="47" y="74"/>
                  <a:pt x="34" y="101"/>
                </a:cubicBezTo>
                <a:cubicBezTo>
                  <a:pt x="20" y="135"/>
                  <a:pt x="7" y="162"/>
                  <a:pt x="0" y="189"/>
                </a:cubicBezTo>
                <a:cubicBezTo>
                  <a:pt x="13" y="182"/>
                  <a:pt x="27" y="182"/>
                  <a:pt x="34" y="175"/>
                </a:cubicBezTo>
                <a:cubicBezTo>
                  <a:pt x="54" y="168"/>
                  <a:pt x="61" y="148"/>
                  <a:pt x="74" y="13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63" name="Freeform 1051"/>
          <p:cNvSpPr>
            <a:spLocks noChangeArrowheads="1"/>
          </p:cNvSpPr>
          <p:nvPr/>
        </p:nvSpPr>
        <p:spPr bwMode="auto">
          <a:xfrm>
            <a:off x="8920957" y="5288757"/>
            <a:ext cx="79375" cy="69850"/>
          </a:xfrm>
          <a:custGeom>
            <a:avLst/>
            <a:gdLst>
              <a:gd name="T0" fmla="*/ 80717 w 304"/>
              <a:gd name="T1" fmla="*/ 76437 h 271"/>
              <a:gd name="T2" fmla="*/ 80717 w 304"/>
              <a:gd name="T3" fmla="*/ 76437 h 271"/>
              <a:gd name="T4" fmla="*/ 101547 w 304"/>
              <a:gd name="T5" fmla="*/ 66108 h 271"/>
              <a:gd name="T6" fmla="*/ 105192 w 304"/>
              <a:gd name="T7" fmla="*/ 62493 h 271"/>
              <a:gd name="T8" fmla="*/ 101547 w 304"/>
              <a:gd name="T9" fmla="*/ 69723 h 271"/>
              <a:gd name="T10" fmla="*/ 101547 w 304"/>
              <a:gd name="T11" fmla="*/ 129117 h 271"/>
              <a:gd name="T12" fmla="*/ 119253 w 304"/>
              <a:gd name="T13" fmla="*/ 139447 h 271"/>
              <a:gd name="T14" fmla="*/ 133313 w 304"/>
              <a:gd name="T15" fmla="*/ 101228 h 271"/>
              <a:gd name="T16" fmla="*/ 143728 w 304"/>
              <a:gd name="T17" fmla="*/ 104327 h 271"/>
              <a:gd name="T18" fmla="*/ 154664 w 304"/>
              <a:gd name="T19" fmla="*/ 111557 h 271"/>
              <a:gd name="T20" fmla="*/ 157788 w 304"/>
              <a:gd name="T21" fmla="*/ 115173 h 271"/>
              <a:gd name="T22" fmla="*/ 154664 w 304"/>
              <a:gd name="T23" fmla="*/ 107942 h 271"/>
              <a:gd name="T24" fmla="*/ 143728 w 304"/>
              <a:gd name="T25" fmla="*/ 83668 h 271"/>
              <a:gd name="T26" fmla="*/ 143728 w 304"/>
              <a:gd name="T27" fmla="*/ 55779 h 271"/>
              <a:gd name="T28" fmla="*/ 154664 w 304"/>
              <a:gd name="T29" fmla="*/ 38219 h 271"/>
              <a:gd name="T30" fmla="*/ 157788 w 304"/>
              <a:gd name="T31" fmla="*/ 38219 h 271"/>
              <a:gd name="T32" fmla="*/ 154664 w 304"/>
              <a:gd name="T33" fmla="*/ 38219 h 271"/>
              <a:gd name="T34" fmla="*/ 143728 w 304"/>
              <a:gd name="T35" fmla="*/ 38219 h 271"/>
              <a:gd name="T36" fmla="*/ 133313 w 304"/>
              <a:gd name="T37" fmla="*/ 38219 h 271"/>
              <a:gd name="T38" fmla="*/ 119253 w 304"/>
              <a:gd name="T39" fmla="*/ 34603 h 271"/>
              <a:gd name="T40" fmla="*/ 133313 w 304"/>
              <a:gd name="T41" fmla="*/ 13945 h 271"/>
              <a:gd name="T42" fmla="*/ 133313 w 304"/>
              <a:gd name="T43" fmla="*/ 13945 h 271"/>
              <a:gd name="T44" fmla="*/ 133313 w 304"/>
              <a:gd name="T45" fmla="*/ 13945 h 271"/>
              <a:gd name="T46" fmla="*/ 101547 w 304"/>
              <a:gd name="T47" fmla="*/ 3615 h 271"/>
              <a:gd name="T48" fmla="*/ 80717 w 304"/>
              <a:gd name="T49" fmla="*/ 6714 h 271"/>
              <a:gd name="T50" fmla="*/ 77071 w 304"/>
              <a:gd name="T51" fmla="*/ 6714 h 271"/>
              <a:gd name="T52" fmla="*/ 66656 w 304"/>
              <a:gd name="T53" fmla="*/ 0 h 271"/>
              <a:gd name="T54" fmla="*/ 56241 w 304"/>
              <a:gd name="T55" fmla="*/ 6714 h 271"/>
              <a:gd name="T56" fmla="*/ 24475 w 304"/>
              <a:gd name="T57" fmla="*/ 20659 h 271"/>
              <a:gd name="T58" fmla="*/ 10415 w 304"/>
              <a:gd name="T59" fmla="*/ 27889 h 271"/>
              <a:gd name="T60" fmla="*/ 3125 w 304"/>
              <a:gd name="T61" fmla="*/ 38219 h 271"/>
              <a:gd name="T62" fmla="*/ 10415 w 304"/>
              <a:gd name="T63" fmla="*/ 69723 h 271"/>
              <a:gd name="T64" fmla="*/ 14060 w 304"/>
              <a:gd name="T65" fmla="*/ 87283 h 271"/>
              <a:gd name="T66" fmla="*/ 24475 w 304"/>
              <a:gd name="T67" fmla="*/ 87283 h 271"/>
              <a:gd name="T68" fmla="*/ 56241 w 304"/>
              <a:gd name="T69" fmla="*/ 83668 h 271"/>
              <a:gd name="T70" fmla="*/ 80717 w 304"/>
              <a:gd name="T71" fmla="*/ 76437 h 27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304" h="271">
                <a:moveTo>
                  <a:pt x="155" y="148"/>
                </a:moveTo>
                <a:lnTo>
                  <a:pt x="155" y="148"/>
                </a:lnTo>
                <a:cubicBezTo>
                  <a:pt x="162" y="142"/>
                  <a:pt x="175" y="135"/>
                  <a:pt x="195" y="128"/>
                </a:cubicBezTo>
                <a:lnTo>
                  <a:pt x="202" y="121"/>
                </a:lnTo>
                <a:cubicBezTo>
                  <a:pt x="202" y="128"/>
                  <a:pt x="195" y="128"/>
                  <a:pt x="195" y="135"/>
                </a:cubicBezTo>
                <a:cubicBezTo>
                  <a:pt x="175" y="169"/>
                  <a:pt x="175" y="223"/>
                  <a:pt x="195" y="250"/>
                </a:cubicBezTo>
                <a:cubicBezTo>
                  <a:pt x="202" y="263"/>
                  <a:pt x="216" y="270"/>
                  <a:pt x="229" y="270"/>
                </a:cubicBezTo>
                <a:cubicBezTo>
                  <a:pt x="216" y="223"/>
                  <a:pt x="229" y="202"/>
                  <a:pt x="256" y="196"/>
                </a:cubicBezTo>
                <a:cubicBezTo>
                  <a:pt x="263" y="196"/>
                  <a:pt x="270" y="196"/>
                  <a:pt x="276" y="202"/>
                </a:cubicBezTo>
                <a:cubicBezTo>
                  <a:pt x="283" y="202"/>
                  <a:pt x="290" y="209"/>
                  <a:pt x="297" y="216"/>
                </a:cubicBezTo>
                <a:cubicBezTo>
                  <a:pt x="303" y="216"/>
                  <a:pt x="303" y="216"/>
                  <a:pt x="303" y="223"/>
                </a:cubicBezTo>
                <a:cubicBezTo>
                  <a:pt x="303" y="216"/>
                  <a:pt x="303" y="209"/>
                  <a:pt x="297" y="209"/>
                </a:cubicBezTo>
                <a:cubicBezTo>
                  <a:pt x="290" y="189"/>
                  <a:pt x="283" y="175"/>
                  <a:pt x="276" y="162"/>
                </a:cubicBezTo>
                <a:cubicBezTo>
                  <a:pt x="263" y="142"/>
                  <a:pt x="263" y="128"/>
                  <a:pt x="276" y="108"/>
                </a:cubicBezTo>
                <a:cubicBezTo>
                  <a:pt x="283" y="94"/>
                  <a:pt x="290" y="88"/>
                  <a:pt x="297" y="74"/>
                </a:cubicBezTo>
                <a:cubicBezTo>
                  <a:pt x="303" y="74"/>
                  <a:pt x="303" y="74"/>
                  <a:pt x="303" y="74"/>
                </a:cubicBezTo>
                <a:cubicBezTo>
                  <a:pt x="303" y="74"/>
                  <a:pt x="303" y="74"/>
                  <a:pt x="297" y="74"/>
                </a:cubicBezTo>
                <a:cubicBezTo>
                  <a:pt x="290" y="74"/>
                  <a:pt x="283" y="74"/>
                  <a:pt x="276" y="74"/>
                </a:cubicBezTo>
                <a:cubicBezTo>
                  <a:pt x="270" y="81"/>
                  <a:pt x="263" y="81"/>
                  <a:pt x="256" y="74"/>
                </a:cubicBezTo>
                <a:cubicBezTo>
                  <a:pt x="243" y="74"/>
                  <a:pt x="236" y="74"/>
                  <a:pt x="229" y="67"/>
                </a:cubicBezTo>
                <a:cubicBezTo>
                  <a:pt x="236" y="54"/>
                  <a:pt x="243" y="40"/>
                  <a:pt x="256" y="27"/>
                </a:cubicBezTo>
                <a:cubicBezTo>
                  <a:pt x="236" y="7"/>
                  <a:pt x="216" y="0"/>
                  <a:pt x="195" y="7"/>
                </a:cubicBezTo>
                <a:cubicBezTo>
                  <a:pt x="182" y="7"/>
                  <a:pt x="168" y="7"/>
                  <a:pt x="155" y="13"/>
                </a:cubicBezTo>
                <a:lnTo>
                  <a:pt x="148" y="13"/>
                </a:lnTo>
                <a:cubicBezTo>
                  <a:pt x="148" y="7"/>
                  <a:pt x="141" y="0"/>
                  <a:pt x="128" y="0"/>
                </a:cubicBezTo>
                <a:cubicBezTo>
                  <a:pt x="121" y="7"/>
                  <a:pt x="114" y="13"/>
                  <a:pt x="108" y="13"/>
                </a:cubicBezTo>
                <a:cubicBezTo>
                  <a:pt x="94" y="27"/>
                  <a:pt x="67" y="34"/>
                  <a:pt x="47" y="40"/>
                </a:cubicBezTo>
                <a:cubicBezTo>
                  <a:pt x="40" y="47"/>
                  <a:pt x="33" y="54"/>
                  <a:pt x="20" y="54"/>
                </a:cubicBezTo>
                <a:cubicBezTo>
                  <a:pt x="13" y="61"/>
                  <a:pt x="6" y="67"/>
                  <a:pt x="6" y="74"/>
                </a:cubicBezTo>
                <a:cubicBezTo>
                  <a:pt x="0" y="101"/>
                  <a:pt x="13" y="115"/>
                  <a:pt x="20" y="135"/>
                </a:cubicBezTo>
                <a:cubicBezTo>
                  <a:pt x="27" y="142"/>
                  <a:pt x="33" y="155"/>
                  <a:pt x="27" y="169"/>
                </a:cubicBezTo>
                <a:cubicBezTo>
                  <a:pt x="33" y="169"/>
                  <a:pt x="40" y="169"/>
                  <a:pt x="47" y="169"/>
                </a:cubicBezTo>
                <a:cubicBezTo>
                  <a:pt x="74" y="162"/>
                  <a:pt x="94" y="162"/>
                  <a:pt x="108" y="162"/>
                </a:cubicBezTo>
                <a:cubicBezTo>
                  <a:pt x="128" y="155"/>
                  <a:pt x="135" y="155"/>
                  <a:pt x="155" y="14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64" name="Freeform 1052"/>
          <p:cNvSpPr>
            <a:spLocks noChangeArrowheads="1"/>
          </p:cNvSpPr>
          <p:nvPr/>
        </p:nvSpPr>
        <p:spPr bwMode="auto">
          <a:xfrm>
            <a:off x="9106694" y="4538663"/>
            <a:ext cx="19844" cy="46038"/>
          </a:xfrm>
          <a:custGeom>
            <a:avLst/>
            <a:gdLst>
              <a:gd name="T0" fmla="*/ 27712 w 76"/>
              <a:gd name="T1" fmla="*/ 0 h 177"/>
              <a:gd name="T2" fmla="*/ 27712 w 76"/>
              <a:gd name="T3" fmla="*/ 0 h 177"/>
              <a:gd name="T4" fmla="*/ 17448 w 76"/>
              <a:gd name="T5" fmla="*/ 24889 h 177"/>
              <a:gd name="T6" fmla="*/ 0 w 76"/>
              <a:gd name="T7" fmla="*/ 91260 h 177"/>
              <a:gd name="T8" fmla="*/ 17448 w 76"/>
              <a:gd name="T9" fmla="*/ 84520 h 177"/>
              <a:gd name="T10" fmla="*/ 31304 w 76"/>
              <a:gd name="T11" fmla="*/ 56001 h 177"/>
              <a:gd name="T12" fmla="*/ 31304 w 76"/>
              <a:gd name="T13" fmla="*/ 3630 h 177"/>
              <a:gd name="T14" fmla="*/ 27712 w 76"/>
              <a:gd name="T15" fmla="*/ 0 h 17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6" h="177">
                <a:moveTo>
                  <a:pt x="54" y="0"/>
                </a:moveTo>
                <a:lnTo>
                  <a:pt x="54" y="0"/>
                </a:lnTo>
                <a:cubicBezTo>
                  <a:pt x="48" y="14"/>
                  <a:pt x="41" y="34"/>
                  <a:pt x="34" y="48"/>
                </a:cubicBezTo>
                <a:cubicBezTo>
                  <a:pt x="21" y="81"/>
                  <a:pt x="0" y="122"/>
                  <a:pt x="0" y="176"/>
                </a:cubicBezTo>
                <a:cubicBezTo>
                  <a:pt x="14" y="176"/>
                  <a:pt x="27" y="169"/>
                  <a:pt x="34" y="163"/>
                </a:cubicBezTo>
                <a:cubicBezTo>
                  <a:pt x="48" y="156"/>
                  <a:pt x="54" y="136"/>
                  <a:pt x="61" y="108"/>
                </a:cubicBezTo>
                <a:cubicBezTo>
                  <a:pt x="75" y="75"/>
                  <a:pt x="68" y="27"/>
                  <a:pt x="61" y="7"/>
                </a:cubicBezTo>
                <a:lnTo>
                  <a:pt x="54" y="0"/>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65" name="Freeform 1053"/>
          <p:cNvSpPr>
            <a:spLocks noChangeArrowheads="1"/>
          </p:cNvSpPr>
          <p:nvPr/>
        </p:nvSpPr>
        <p:spPr bwMode="auto">
          <a:xfrm>
            <a:off x="9072563" y="4999832"/>
            <a:ext cx="26194" cy="38894"/>
          </a:xfrm>
          <a:custGeom>
            <a:avLst/>
            <a:gdLst>
              <a:gd name="T0" fmla="*/ 24592 w 103"/>
              <a:gd name="T1" fmla="*/ 73852 h 150"/>
              <a:gd name="T2" fmla="*/ 24592 w 103"/>
              <a:gd name="T3" fmla="*/ 73852 h 150"/>
              <a:gd name="T4" fmla="*/ 27666 w 103"/>
              <a:gd name="T5" fmla="*/ 77493 h 150"/>
              <a:gd name="T6" fmla="*/ 48671 w 103"/>
              <a:gd name="T7" fmla="*/ 63451 h 150"/>
              <a:gd name="T8" fmla="*/ 52258 w 103"/>
              <a:gd name="T9" fmla="*/ 63451 h 150"/>
              <a:gd name="T10" fmla="*/ 48671 w 103"/>
              <a:gd name="T11" fmla="*/ 39007 h 150"/>
              <a:gd name="T12" fmla="*/ 24592 w 103"/>
              <a:gd name="T13" fmla="*/ 10922 h 150"/>
              <a:gd name="T14" fmla="*/ 13833 w 103"/>
              <a:gd name="T15" fmla="*/ 0 h 150"/>
              <a:gd name="T16" fmla="*/ 24592 w 103"/>
              <a:gd name="T17" fmla="*/ 73852 h 15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3" h="150">
                <a:moveTo>
                  <a:pt x="48" y="142"/>
                </a:moveTo>
                <a:lnTo>
                  <a:pt x="48" y="142"/>
                </a:lnTo>
                <a:cubicBezTo>
                  <a:pt x="48" y="142"/>
                  <a:pt x="48" y="142"/>
                  <a:pt x="54" y="149"/>
                </a:cubicBezTo>
                <a:cubicBezTo>
                  <a:pt x="54" y="129"/>
                  <a:pt x="68" y="122"/>
                  <a:pt x="95" y="122"/>
                </a:cubicBezTo>
                <a:lnTo>
                  <a:pt x="102" y="122"/>
                </a:lnTo>
                <a:cubicBezTo>
                  <a:pt x="102" y="102"/>
                  <a:pt x="95" y="88"/>
                  <a:pt x="95" y="75"/>
                </a:cubicBezTo>
                <a:cubicBezTo>
                  <a:pt x="81" y="54"/>
                  <a:pt x="61" y="34"/>
                  <a:pt x="48" y="21"/>
                </a:cubicBezTo>
                <a:cubicBezTo>
                  <a:pt x="41" y="14"/>
                  <a:pt x="34" y="7"/>
                  <a:pt x="27" y="0"/>
                </a:cubicBezTo>
                <a:cubicBezTo>
                  <a:pt x="41" y="41"/>
                  <a:pt x="0" y="135"/>
                  <a:pt x="48" y="142"/>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66" name="Freeform 1054"/>
          <p:cNvSpPr>
            <a:spLocks noChangeArrowheads="1"/>
          </p:cNvSpPr>
          <p:nvPr/>
        </p:nvSpPr>
        <p:spPr bwMode="auto">
          <a:xfrm>
            <a:off x="9045575" y="5041900"/>
            <a:ext cx="33338" cy="29369"/>
          </a:xfrm>
          <a:custGeom>
            <a:avLst/>
            <a:gdLst>
              <a:gd name="T0" fmla="*/ 10316 w 129"/>
              <a:gd name="T1" fmla="*/ 53679 h 109"/>
              <a:gd name="T2" fmla="*/ 10316 w 129"/>
              <a:gd name="T3" fmla="*/ 53679 h 109"/>
              <a:gd name="T4" fmla="*/ 13926 w 129"/>
              <a:gd name="T5" fmla="*/ 56837 h 109"/>
              <a:gd name="T6" fmla="*/ 20631 w 129"/>
              <a:gd name="T7" fmla="*/ 39470 h 109"/>
              <a:gd name="T8" fmla="*/ 59315 w 129"/>
              <a:gd name="T9" fmla="*/ 32102 h 109"/>
              <a:gd name="T10" fmla="*/ 66020 w 129"/>
              <a:gd name="T11" fmla="*/ 3684 h 109"/>
              <a:gd name="T12" fmla="*/ 59315 w 129"/>
              <a:gd name="T13" fmla="*/ 3684 h 109"/>
              <a:gd name="T14" fmla="*/ 20631 w 129"/>
              <a:gd name="T15" fmla="*/ 14209 h 109"/>
              <a:gd name="T16" fmla="*/ 10316 w 129"/>
              <a:gd name="T17" fmla="*/ 25261 h 109"/>
              <a:gd name="T18" fmla="*/ 10316 w 129"/>
              <a:gd name="T19" fmla="*/ 53679 h 10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29" h="109">
                <a:moveTo>
                  <a:pt x="20" y="102"/>
                </a:moveTo>
                <a:lnTo>
                  <a:pt x="20" y="102"/>
                </a:lnTo>
                <a:cubicBezTo>
                  <a:pt x="20" y="102"/>
                  <a:pt x="20" y="102"/>
                  <a:pt x="27" y="108"/>
                </a:cubicBezTo>
                <a:cubicBezTo>
                  <a:pt x="27" y="88"/>
                  <a:pt x="34" y="81"/>
                  <a:pt x="40" y="75"/>
                </a:cubicBezTo>
                <a:cubicBezTo>
                  <a:pt x="61" y="54"/>
                  <a:pt x="101" y="81"/>
                  <a:pt x="115" y="61"/>
                </a:cubicBezTo>
                <a:cubicBezTo>
                  <a:pt x="122" y="54"/>
                  <a:pt x="128" y="41"/>
                  <a:pt x="128" y="7"/>
                </a:cubicBezTo>
                <a:cubicBezTo>
                  <a:pt x="122" y="7"/>
                  <a:pt x="122" y="7"/>
                  <a:pt x="115" y="7"/>
                </a:cubicBezTo>
                <a:cubicBezTo>
                  <a:pt x="88" y="0"/>
                  <a:pt x="61" y="14"/>
                  <a:pt x="40" y="27"/>
                </a:cubicBezTo>
                <a:cubicBezTo>
                  <a:pt x="34" y="34"/>
                  <a:pt x="20" y="41"/>
                  <a:pt x="20" y="48"/>
                </a:cubicBezTo>
                <a:cubicBezTo>
                  <a:pt x="7" y="68"/>
                  <a:pt x="0" y="88"/>
                  <a:pt x="20" y="102"/>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67" name="Freeform 1055"/>
          <p:cNvSpPr>
            <a:spLocks noChangeArrowheads="1"/>
          </p:cNvSpPr>
          <p:nvPr/>
        </p:nvSpPr>
        <p:spPr bwMode="auto">
          <a:xfrm>
            <a:off x="9106694" y="4803775"/>
            <a:ext cx="81756" cy="42069"/>
          </a:xfrm>
          <a:custGeom>
            <a:avLst/>
            <a:gdLst>
              <a:gd name="T0" fmla="*/ 130527 w 312"/>
              <a:gd name="T1" fmla="*/ 14063 h 163"/>
              <a:gd name="T2" fmla="*/ 130527 w 312"/>
              <a:gd name="T3" fmla="*/ 14063 h 163"/>
              <a:gd name="T4" fmla="*/ 109643 w 312"/>
              <a:gd name="T5" fmla="*/ 7292 h 163"/>
              <a:gd name="T6" fmla="*/ 95546 w 312"/>
              <a:gd name="T7" fmla="*/ 3646 h 163"/>
              <a:gd name="T8" fmla="*/ 88236 w 312"/>
              <a:gd name="T9" fmla="*/ 0 h 163"/>
              <a:gd name="T10" fmla="*/ 81449 w 312"/>
              <a:gd name="T11" fmla="*/ 0 h 163"/>
              <a:gd name="T12" fmla="*/ 74139 w 312"/>
              <a:gd name="T13" fmla="*/ 0 h 163"/>
              <a:gd name="T14" fmla="*/ 56910 w 312"/>
              <a:gd name="T15" fmla="*/ 7292 h 163"/>
              <a:gd name="T16" fmla="*/ 60043 w 312"/>
              <a:gd name="T17" fmla="*/ 7292 h 163"/>
              <a:gd name="T18" fmla="*/ 60043 w 312"/>
              <a:gd name="T19" fmla="*/ 84376 h 163"/>
              <a:gd name="T20" fmla="*/ 74139 w 312"/>
              <a:gd name="T21" fmla="*/ 56251 h 163"/>
              <a:gd name="T22" fmla="*/ 81449 w 312"/>
              <a:gd name="T23" fmla="*/ 45834 h 163"/>
              <a:gd name="T24" fmla="*/ 88236 w 312"/>
              <a:gd name="T25" fmla="*/ 31771 h 163"/>
              <a:gd name="T26" fmla="*/ 88236 w 312"/>
              <a:gd name="T27" fmla="*/ 31771 h 163"/>
              <a:gd name="T28" fmla="*/ 95546 w 312"/>
              <a:gd name="T29" fmla="*/ 42188 h 163"/>
              <a:gd name="T30" fmla="*/ 109643 w 312"/>
              <a:gd name="T31" fmla="*/ 63543 h 163"/>
              <a:gd name="T32" fmla="*/ 130527 w 312"/>
              <a:gd name="T33" fmla="*/ 80730 h 163"/>
              <a:gd name="T34" fmla="*/ 134182 w 312"/>
              <a:gd name="T35" fmla="*/ 80730 h 163"/>
              <a:gd name="T36" fmla="*/ 134182 w 312"/>
              <a:gd name="T37" fmla="*/ 77605 h 163"/>
              <a:gd name="T38" fmla="*/ 148279 w 312"/>
              <a:gd name="T39" fmla="*/ 56251 h 163"/>
              <a:gd name="T40" fmla="*/ 158721 w 312"/>
              <a:gd name="T41" fmla="*/ 38542 h 163"/>
              <a:gd name="T42" fmla="*/ 158721 w 312"/>
              <a:gd name="T43" fmla="*/ 17709 h 163"/>
              <a:gd name="T44" fmla="*/ 158721 w 312"/>
              <a:gd name="T45" fmla="*/ 17709 h 163"/>
              <a:gd name="T46" fmla="*/ 148279 w 312"/>
              <a:gd name="T47" fmla="*/ 17709 h 163"/>
              <a:gd name="T48" fmla="*/ 134182 w 312"/>
              <a:gd name="T49" fmla="*/ 17709 h 163"/>
              <a:gd name="T50" fmla="*/ 130527 w 312"/>
              <a:gd name="T51" fmla="*/ 14063 h 16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312" h="163">
                <a:moveTo>
                  <a:pt x="250" y="27"/>
                </a:moveTo>
                <a:lnTo>
                  <a:pt x="250" y="27"/>
                </a:lnTo>
                <a:cubicBezTo>
                  <a:pt x="237" y="27"/>
                  <a:pt x="223" y="20"/>
                  <a:pt x="210" y="14"/>
                </a:cubicBezTo>
                <a:cubicBezTo>
                  <a:pt x="196" y="7"/>
                  <a:pt x="190" y="7"/>
                  <a:pt x="183" y="7"/>
                </a:cubicBezTo>
                <a:cubicBezTo>
                  <a:pt x="176" y="0"/>
                  <a:pt x="176" y="0"/>
                  <a:pt x="169" y="0"/>
                </a:cubicBezTo>
                <a:cubicBezTo>
                  <a:pt x="169" y="0"/>
                  <a:pt x="163" y="0"/>
                  <a:pt x="156" y="0"/>
                </a:cubicBezTo>
                <a:cubicBezTo>
                  <a:pt x="156" y="0"/>
                  <a:pt x="149" y="0"/>
                  <a:pt x="142" y="0"/>
                </a:cubicBezTo>
                <a:cubicBezTo>
                  <a:pt x="136" y="0"/>
                  <a:pt x="122" y="0"/>
                  <a:pt x="109" y="14"/>
                </a:cubicBezTo>
                <a:lnTo>
                  <a:pt x="115" y="14"/>
                </a:lnTo>
                <a:cubicBezTo>
                  <a:pt x="136" y="101"/>
                  <a:pt x="0" y="122"/>
                  <a:pt x="115" y="162"/>
                </a:cubicBezTo>
                <a:cubicBezTo>
                  <a:pt x="115" y="149"/>
                  <a:pt x="129" y="128"/>
                  <a:pt x="142" y="108"/>
                </a:cubicBezTo>
                <a:cubicBezTo>
                  <a:pt x="149" y="101"/>
                  <a:pt x="156" y="95"/>
                  <a:pt x="156" y="88"/>
                </a:cubicBezTo>
                <a:cubicBezTo>
                  <a:pt x="163" y="81"/>
                  <a:pt x="169" y="74"/>
                  <a:pt x="169" y="61"/>
                </a:cubicBezTo>
                <a:cubicBezTo>
                  <a:pt x="176" y="68"/>
                  <a:pt x="176" y="74"/>
                  <a:pt x="183" y="81"/>
                </a:cubicBezTo>
                <a:cubicBezTo>
                  <a:pt x="190" y="95"/>
                  <a:pt x="196" y="115"/>
                  <a:pt x="210" y="122"/>
                </a:cubicBezTo>
                <a:cubicBezTo>
                  <a:pt x="217" y="142"/>
                  <a:pt x="230" y="149"/>
                  <a:pt x="250" y="155"/>
                </a:cubicBezTo>
                <a:lnTo>
                  <a:pt x="257" y="155"/>
                </a:lnTo>
                <a:cubicBezTo>
                  <a:pt x="257" y="155"/>
                  <a:pt x="257" y="155"/>
                  <a:pt x="257" y="149"/>
                </a:cubicBezTo>
                <a:cubicBezTo>
                  <a:pt x="264" y="135"/>
                  <a:pt x="277" y="122"/>
                  <a:pt x="284" y="108"/>
                </a:cubicBezTo>
                <a:cubicBezTo>
                  <a:pt x="291" y="95"/>
                  <a:pt x="298" y="88"/>
                  <a:pt x="304" y="74"/>
                </a:cubicBezTo>
                <a:cubicBezTo>
                  <a:pt x="304" y="61"/>
                  <a:pt x="311" y="47"/>
                  <a:pt x="304" y="34"/>
                </a:cubicBezTo>
                <a:cubicBezTo>
                  <a:pt x="298" y="34"/>
                  <a:pt x="291" y="34"/>
                  <a:pt x="284" y="34"/>
                </a:cubicBezTo>
                <a:cubicBezTo>
                  <a:pt x="277" y="34"/>
                  <a:pt x="271" y="34"/>
                  <a:pt x="257" y="34"/>
                </a:cubicBezTo>
                <a:cubicBezTo>
                  <a:pt x="257" y="27"/>
                  <a:pt x="257" y="27"/>
                  <a:pt x="250" y="2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68" name="Freeform 1056"/>
          <p:cNvSpPr>
            <a:spLocks noChangeArrowheads="1"/>
          </p:cNvSpPr>
          <p:nvPr/>
        </p:nvSpPr>
        <p:spPr bwMode="auto">
          <a:xfrm>
            <a:off x="9055100" y="4961732"/>
            <a:ext cx="31750" cy="22225"/>
          </a:xfrm>
          <a:custGeom>
            <a:avLst/>
            <a:gdLst>
              <a:gd name="T0" fmla="*/ 60555 w 122"/>
              <a:gd name="T1" fmla="*/ 39343 h 82"/>
              <a:gd name="T2" fmla="*/ 60555 w 122"/>
              <a:gd name="T3" fmla="*/ 39343 h 82"/>
              <a:gd name="T4" fmla="*/ 63714 w 122"/>
              <a:gd name="T5" fmla="*/ 39343 h 82"/>
              <a:gd name="T6" fmla="*/ 63714 w 122"/>
              <a:gd name="T7" fmla="*/ 0 h 82"/>
              <a:gd name="T8" fmla="*/ 60555 w 122"/>
              <a:gd name="T9" fmla="*/ 0 h 82"/>
              <a:gd name="T10" fmla="*/ 42652 w 122"/>
              <a:gd name="T11" fmla="*/ 0 h 82"/>
              <a:gd name="T12" fmla="*/ 10531 w 122"/>
              <a:gd name="T13" fmla="*/ 10633 h 82"/>
              <a:gd name="T14" fmla="*/ 42652 w 122"/>
              <a:gd name="T15" fmla="*/ 39343 h 82"/>
              <a:gd name="T16" fmla="*/ 60555 w 122"/>
              <a:gd name="T17" fmla="*/ 39343 h 8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2" h="82">
                <a:moveTo>
                  <a:pt x="115" y="74"/>
                </a:moveTo>
                <a:lnTo>
                  <a:pt x="115" y="74"/>
                </a:lnTo>
                <a:cubicBezTo>
                  <a:pt x="115" y="74"/>
                  <a:pt x="115" y="74"/>
                  <a:pt x="121" y="74"/>
                </a:cubicBezTo>
                <a:cubicBezTo>
                  <a:pt x="121" y="0"/>
                  <a:pt x="121" y="0"/>
                  <a:pt x="121" y="0"/>
                </a:cubicBezTo>
                <a:cubicBezTo>
                  <a:pt x="115" y="0"/>
                  <a:pt x="115" y="0"/>
                  <a:pt x="115" y="0"/>
                </a:cubicBezTo>
                <a:cubicBezTo>
                  <a:pt x="101" y="0"/>
                  <a:pt x="94" y="0"/>
                  <a:pt x="81" y="0"/>
                </a:cubicBezTo>
                <a:cubicBezTo>
                  <a:pt x="54" y="0"/>
                  <a:pt x="33" y="6"/>
                  <a:pt x="20" y="20"/>
                </a:cubicBezTo>
                <a:cubicBezTo>
                  <a:pt x="0" y="81"/>
                  <a:pt x="40" y="74"/>
                  <a:pt x="81" y="74"/>
                </a:cubicBezTo>
                <a:cubicBezTo>
                  <a:pt x="94" y="74"/>
                  <a:pt x="101" y="74"/>
                  <a:pt x="115" y="7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69" name="Freeform 1057"/>
          <p:cNvSpPr>
            <a:spLocks noChangeArrowheads="1"/>
          </p:cNvSpPr>
          <p:nvPr/>
        </p:nvSpPr>
        <p:spPr bwMode="auto">
          <a:xfrm>
            <a:off x="9194007" y="4768057"/>
            <a:ext cx="33338" cy="18256"/>
          </a:xfrm>
          <a:custGeom>
            <a:avLst/>
            <a:gdLst>
              <a:gd name="T0" fmla="*/ 38386 w 130"/>
              <a:gd name="T1" fmla="*/ 36180 h 69"/>
              <a:gd name="T2" fmla="*/ 38386 w 130"/>
              <a:gd name="T3" fmla="*/ 36180 h 69"/>
              <a:gd name="T4" fmla="*/ 45039 w 130"/>
              <a:gd name="T5" fmla="*/ 36180 h 69"/>
              <a:gd name="T6" fmla="*/ 55275 w 130"/>
              <a:gd name="T7" fmla="*/ 36180 h 69"/>
              <a:gd name="T8" fmla="*/ 66023 w 130"/>
              <a:gd name="T9" fmla="*/ 3724 h 69"/>
              <a:gd name="T10" fmla="*/ 55275 w 130"/>
              <a:gd name="T11" fmla="*/ 3724 h 69"/>
              <a:gd name="T12" fmla="*/ 45039 w 130"/>
              <a:gd name="T13" fmla="*/ 3724 h 69"/>
              <a:gd name="T14" fmla="*/ 38386 w 130"/>
              <a:gd name="T15" fmla="*/ 3724 h 69"/>
              <a:gd name="T16" fmla="*/ 20984 w 130"/>
              <a:gd name="T17" fmla="*/ 0 h 69"/>
              <a:gd name="T18" fmla="*/ 3583 w 130"/>
              <a:gd name="T19" fmla="*/ 3724 h 69"/>
              <a:gd name="T20" fmla="*/ 0 w 130"/>
              <a:gd name="T21" fmla="*/ 14366 h 69"/>
              <a:gd name="T22" fmla="*/ 3583 w 130"/>
              <a:gd name="T23" fmla="*/ 18090 h 69"/>
              <a:gd name="T24" fmla="*/ 20984 w 130"/>
              <a:gd name="T25" fmla="*/ 25007 h 69"/>
              <a:gd name="T26" fmla="*/ 38386 w 130"/>
              <a:gd name="T27" fmla="*/ 36180 h 6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30" h="69">
                <a:moveTo>
                  <a:pt x="75" y="68"/>
                </a:moveTo>
                <a:lnTo>
                  <a:pt x="75" y="68"/>
                </a:lnTo>
                <a:cubicBezTo>
                  <a:pt x="81" y="68"/>
                  <a:pt x="88" y="68"/>
                  <a:pt x="88" y="68"/>
                </a:cubicBezTo>
                <a:cubicBezTo>
                  <a:pt x="95" y="68"/>
                  <a:pt x="102" y="68"/>
                  <a:pt x="108" y="68"/>
                </a:cubicBezTo>
                <a:cubicBezTo>
                  <a:pt x="122" y="61"/>
                  <a:pt x="129" y="41"/>
                  <a:pt x="129" y="7"/>
                </a:cubicBezTo>
                <a:cubicBezTo>
                  <a:pt x="122" y="7"/>
                  <a:pt x="115" y="7"/>
                  <a:pt x="108" y="7"/>
                </a:cubicBezTo>
                <a:cubicBezTo>
                  <a:pt x="102" y="7"/>
                  <a:pt x="95" y="7"/>
                  <a:pt x="88" y="7"/>
                </a:cubicBezTo>
                <a:cubicBezTo>
                  <a:pt x="88" y="7"/>
                  <a:pt x="81" y="7"/>
                  <a:pt x="75" y="7"/>
                </a:cubicBezTo>
                <a:cubicBezTo>
                  <a:pt x="61" y="7"/>
                  <a:pt x="48" y="0"/>
                  <a:pt x="41" y="0"/>
                </a:cubicBezTo>
                <a:cubicBezTo>
                  <a:pt x="27" y="0"/>
                  <a:pt x="14" y="7"/>
                  <a:pt x="7" y="7"/>
                </a:cubicBezTo>
                <a:cubicBezTo>
                  <a:pt x="7" y="14"/>
                  <a:pt x="0" y="20"/>
                  <a:pt x="0" y="27"/>
                </a:cubicBezTo>
                <a:cubicBezTo>
                  <a:pt x="7" y="34"/>
                  <a:pt x="7" y="34"/>
                  <a:pt x="7" y="34"/>
                </a:cubicBezTo>
                <a:cubicBezTo>
                  <a:pt x="21" y="41"/>
                  <a:pt x="27" y="41"/>
                  <a:pt x="41" y="47"/>
                </a:cubicBezTo>
                <a:cubicBezTo>
                  <a:pt x="54" y="54"/>
                  <a:pt x="61" y="61"/>
                  <a:pt x="75" y="6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71" name="Freeform 1059"/>
          <p:cNvSpPr>
            <a:spLocks noChangeArrowheads="1"/>
          </p:cNvSpPr>
          <p:nvPr/>
        </p:nvSpPr>
        <p:spPr bwMode="auto">
          <a:xfrm>
            <a:off x="9186069" y="4430713"/>
            <a:ext cx="29369" cy="30163"/>
          </a:xfrm>
          <a:custGeom>
            <a:avLst/>
            <a:gdLst>
              <a:gd name="T0" fmla="*/ 34969 w 116"/>
              <a:gd name="T1" fmla="*/ 31371 h 116"/>
              <a:gd name="T2" fmla="*/ 34969 w 116"/>
              <a:gd name="T3" fmla="*/ 31371 h 116"/>
              <a:gd name="T4" fmla="*/ 17485 w 116"/>
              <a:gd name="T5" fmla="*/ 38571 h 116"/>
              <a:gd name="T6" fmla="*/ 0 w 116"/>
              <a:gd name="T7" fmla="*/ 59143 h 116"/>
              <a:gd name="T8" fmla="*/ 17485 w 116"/>
              <a:gd name="T9" fmla="*/ 59143 h 116"/>
              <a:gd name="T10" fmla="*/ 34969 w 116"/>
              <a:gd name="T11" fmla="*/ 59143 h 116"/>
              <a:gd name="T12" fmla="*/ 52454 w 116"/>
              <a:gd name="T13" fmla="*/ 59143 h 116"/>
              <a:gd name="T14" fmla="*/ 52454 w 116"/>
              <a:gd name="T15" fmla="*/ 59143 h 116"/>
              <a:gd name="T16" fmla="*/ 52454 w 116"/>
              <a:gd name="T17" fmla="*/ 21086 h 116"/>
              <a:gd name="T18" fmla="*/ 34969 w 116"/>
              <a:gd name="T19" fmla="*/ 7200 h 116"/>
              <a:gd name="T20" fmla="*/ 27770 w 116"/>
              <a:gd name="T21" fmla="*/ 21086 h 116"/>
              <a:gd name="T22" fmla="*/ 34969 w 116"/>
              <a:gd name="T23" fmla="*/ 21086 h 116"/>
              <a:gd name="T24" fmla="*/ 41654 w 116"/>
              <a:gd name="T25" fmla="*/ 31371 h 116"/>
              <a:gd name="T26" fmla="*/ 34969 w 116"/>
              <a:gd name="T27" fmla="*/ 31371 h 11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16" h="116">
                <a:moveTo>
                  <a:pt x="68" y="61"/>
                </a:moveTo>
                <a:lnTo>
                  <a:pt x="68" y="61"/>
                </a:lnTo>
                <a:cubicBezTo>
                  <a:pt x="54" y="68"/>
                  <a:pt x="48" y="68"/>
                  <a:pt x="34" y="75"/>
                </a:cubicBezTo>
                <a:cubicBezTo>
                  <a:pt x="21" y="81"/>
                  <a:pt x="7" y="95"/>
                  <a:pt x="0" y="115"/>
                </a:cubicBezTo>
                <a:cubicBezTo>
                  <a:pt x="34" y="115"/>
                  <a:pt x="34" y="115"/>
                  <a:pt x="34" y="115"/>
                </a:cubicBezTo>
                <a:cubicBezTo>
                  <a:pt x="68" y="115"/>
                  <a:pt x="68" y="115"/>
                  <a:pt x="68" y="115"/>
                </a:cubicBezTo>
                <a:cubicBezTo>
                  <a:pt x="102" y="115"/>
                  <a:pt x="102" y="115"/>
                  <a:pt x="102" y="115"/>
                </a:cubicBezTo>
                <a:cubicBezTo>
                  <a:pt x="115" y="95"/>
                  <a:pt x="108" y="61"/>
                  <a:pt x="102" y="41"/>
                </a:cubicBezTo>
                <a:cubicBezTo>
                  <a:pt x="95" y="14"/>
                  <a:pt x="81" y="0"/>
                  <a:pt x="68" y="14"/>
                </a:cubicBezTo>
                <a:cubicBezTo>
                  <a:pt x="61" y="21"/>
                  <a:pt x="54" y="27"/>
                  <a:pt x="54" y="41"/>
                </a:cubicBezTo>
                <a:cubicBezTo>
                  <a:pt x="61" y="41"/>
                  <a:pt x="61" y="41"/>
                  <a:pt x="68" y="41"/>
                </a:cubicBezTo>
                <a:cubicBezTo>
                  <a:pt x="75" y="41"/>
                  <a:pt x="81" y="48"/>
                  <a:pt x="81" y="61"/>
                </a:cubicBezTo>
                <a:cubicBezTo>
                  <a:pt x="75" y="61"/>
                  <a:pt x="68" y="61"/>
                  <a:pt x="68" y="6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72" name="Freeform 1060"/>
          <p:cNvSpPr>
            <a:spLocks noChangeArrowheads="1"/>
          </p:cNvSpPr>
          <p:nvPr/>
        </p:nvSpPr>
        <p:spPr bwMode="auto">
          <a:xfrm>
            <a:off x="9138444" y="4847432"/>
            <a:ext cx="53181" cy="31750"/>
          </a:xfrm>
          <a:custGeom>
            <a:avLst/>
            <a:gdLst>
              <a:gd name="T0" fmla="*/ 10347 w 204"/>
              <a:gd name="T1" fmla="*/ 24750 h 122"/>
              <a:gd name="T2" fmla="*/ 10347 w 204"/>
              <a:gd name="T3" fmla="*/ 24750 h 122"/>
              <a:gd name="T4" fmla="*/ 0 w 204"/>
              <a:gd name="T5" fmla="*/ 35282 h 122"/>
              <a:gd name="T6" fmla="*/ 10347 w 204"/>
              <a:gd name="T7" fmla="*/ 46341 h 122"/>
              <a:gd name="T8" fmla="*/ 17590 w 204"/>
              <a:gd name="T9" fmla="*/ 49500 h 122"/>
              <a:gd name="T10" fmla="*/ 24315 w 204"/>
              <a:gd name="T11" fmla="*/ 53186 h 122"/>
              <a:gd name="T12" fmla="*/ 31558 w 204"/>
              <a:gd name="T13" fmla="*/ 53186 h 122"/>
              <a:gd name="T14" fmla="*/ 45527 w 204"/>
              <a:gd name="T15" fmla="*/ 60559 h 122"/>
              <a:gd name="T16" fmla="*/ 66221 w 204"/>
              <a:gd name="T17" fmla="*/ 60559 h 122"/>
              <a:gd name="T18" fmla="*/ 69842 w 204"/>
              <a:gd name="T19" fmla="*/ 63718 h 122"/>
              <a:gd name="T20" fmla="*/ 83810 w 204"/>
              <a:gd name="T21" fmla="*/ 60559 h 122"/>
              <a:gd name="T22" fmla="*/ 94157 w 204"/>
              <a:gd name="T23" fmla="*/ 60559 h 122"/>
              <a:gd name="T24" fmla="*/ 105022 w 204"/>
              <a:gd name="T25" fmla="*/ 60559 h 122"/>
              <a:gd name="T26" fmla="*/ 94157 w 204"/>
              <a:gd name="T27" fmla="*/ 35282 h 122"/>
              <a:gd name="T28" fmla="*/ 83810 w 204"/>
              <a:gd name="T29" fmla="*/ 24750 h 122"/>
              <a:gd name="T30" fmla="*/ 69842 w 204"/>
              <a:gd name="T31" fmla="*/ 14218 h 122"/>
              <a:gd name="T32" fmla="*/ 66221 w 204"/>
              <a:gd name="T33" fmla="*/ 10532 h 122"/>
              <a:gd name="T34" fmla="*/ 45527 w 204"/>
              <a:gd name="T35" fmla="*/ 0 h 122"/>
              <a:gd name="T36" fmla="*/ 31558 w 204"/>
              <a:gd name="T37" fmla="*/ 0 h 122"/>
              <a:gd name="T38" fmla="*/ 24315 w 204"/>
              <a:gd name="T39" fmla="*/ 0 h 122"/>
              <a:gd name="T40" fmla="*/ 17590 w 204"/>
              <a:gd name="T41" fmla="*/ 3686 h 122"/>
              <a:gd name="T42" fmla="*/ 10347 w 204"/>
              <a:gd name="T43" fmla="*/ 6846 h 122"/>
              <a:gd name="T44" fmla="*/ 10347 w 204"/>
              <a:gd name="T45" fmla="*/ 6846 h 122"/>
              <a:gd name="T46" fmla="*/ 10347 w 204"/>
              <a:gd name="T47" fmla="*/ 6846 h 122"/>
              <a:gd name="T48" fmla="*/ 17590 w 204"/>
              <a:gd name="T49" fmla="*/ 10532 h 122"/>
              <a:gd name="T50" fmla="*/ 17590 w 204"/>
              <a:gd name="T51" fmla="*/ 17904 h 122"/>
              <a:gd name="T52" fmla="*/ 10347 w 204"/>
              <a:gd name="T53" fmla="*/ 24750 h 122"/>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04" h="122">
                <a:moveTo>
                  <a:pt x="20" y="47"/>
                </a:moveTo>
                <a:lnTo>
                  <a:pt x="20" y="47"/>
                </a:lnTo>
                <a:cubicBezTo>
                  <a:pt x="14" y="47"/>
                  <a:pt x="7" y="61"/>
                  <a:pt x="0" y="67"/>
                </a:cubicBezTo>
                <a:cubicBezTo>
                  <a:pt x="7" y="74"/>
                  <a:pt x="14" y="81"/>
                  <a:pt x="20" y="88"/>
                </a:cubicBezTo>
                <a:cubicBezTo>
                  <a:pt x="27" y="88"/>
                  <a:pt x="34" y="94"/>
                  <a:pt x="34" y="94"/>
                </a:cubicBezTo>
                <a:cubicBezTo>
                  <a:pt x="41" y="94"/>
                  <a:pt x="47" y="101"/>
                  <a:pt x="47" y="101"/>
                </a:cubicBezTo>
                <a:cubicBezTo>
                  <a:pt x="54" y="101"/>
                  <a:pt x="54" y="101"/>
                  <a:pt x="61" y="101"/>
                </a:cubicBezTo>
                <a:cubicBezTo>
                  <a:pt x="68" y="108"/>
                  <a:pt x="74" y="108"/>
                  <a:pt x="88" y="115"/>
                </a:cubicBezTo>
                <a:cubicBezTo>
                  <a:pt x="101" y="115"/>
                  <a:pt x="115" y="115"/>
                  <a:pt x="128" y="115"/>
                </a:cubicBezTo>
                <a:cubicBezTo>
                  <a:pt x="135" y="115"/>
                  <a:pt x="135" y="121"/>
                  <a:pt x="135" y="121"/>
                </a:cubicBezTo>
                <a:cubicBezTo>
                  <a:pt x="149" y="121"/>
                  <a:pt x="155" y="121"/>
                  <a:pt x="162" y="115"/>
                </a:cubicBezTo>
                <a:cubicBezTo>
                  <a:pt x="169" y="115"/>
                  <a:pt x="176" y="115"/>
                  <a:pt x="182" y="115"/>
                </a:cubicBezTo>
                <a:cubicBezTo>
                  <a:pt x="189" y="115"/>
                  <a:pt x="196" y="115"/>
                  <a:pt x="203" y="115"/>
                </a:cubicBezTo>
                <a:cubicBezTo>
                  <a:pt x="196" y="101"/>
                  <a:pt x="189" y="88"/>
                  <a:pt x="182" y="67"/>
                </a:cubicBezTo>
                <a:cubicBezTo>
                  <a:pt x="176" y="61"/>
                  <a:pt x="169" y="54"/>
                  <a:pt x="162" y="47"/>
                </a:cubicBezTo>
                <a:cubicBezTo>
                  <a:pt x="155" y="40"/>
                  <a:pt x="149" y="34"/>
                  <a:pt x="135" y="27"/>
                </a:cubicBezTo>
                <a:cubicBezTo>
                  <a:pt x="135" y="27"/>
                  <a:pt x="135" y="20"/>
                  <a:pt x="128" y="20"/>
                </a:cubicBezTo>
                <a:cubicBezTo>
                  <a:pt x="115" y="13"/>
                  <a:pt x="101" y="7"/>
                  <a:pt x="88" y="0"/>
                </a:cubicBezTo>
                <a:cubicBezTo>
                  <a:pt x="74" y="0"/>
                  <a:pt x="68" y="0"/>
                  <a:pt x="61" y="0"/>
                </a:cubicBezTo>
                <a:cubicBezTo>
                  <a:pt x="54" y="0"/>
                  <a:pt x="54" y="0"/>
                  <a:pt x="47" y="0"/>
                </a:cubicBezTo>
                <a:cubicBezTo>
                  <a:pt x="41" y="0"/>
                  <a:pt x="41" y="7"/>
                  <a:pt x="34" y="7"/>
                </a:cubicBezTo>
                <a:cubicBezTo>
                  <a:pt x="34" y="7"/>
                  <a:pt x="27" y="13"/>
                  <a:pt x="20" y="13"/>
                </a:cubicBezTo>
                <a:cubicBezTo>
                  <a:pt x="27" y="20"/>
                  <a:pt x="34" y="20"/>
                  <a:pt x="34" y="20"/>
                </a:cubicBezTo>
                <a:cubicBezTo>
                  <a:pt x="41" y="27"/>
                  <a:pt x="41" y="27"/>
                  <a:pt x="34" y="34"/>
                </a:cubicBezTo>
                <a:cubicBezTo>
                  <a:pt x="34" y="40"/>
                  <a:pt x="27" y="40"/>
                  <a:pt x="20" y="4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73" name="Freeform 1061"/>
          <p:cNvSpPr>
            <a:spLocks noChangeArrowheads="1"/>
          </p:cNvSpPr>
          <p:nvPr/>
        </p:nvSpPr>
        <p:spPr bwMode="auto">
          <a:xfrm>
            <a:off x="9382919" y="4953000"/>
            <a:ext cx="22225" cy="39688"/>
          </a:xfrm>
          <a:custGeom>
            <a:avLst/>
            <a:gdLst>
              <a:gd name="T0" fmla="*/ 24986 w 82"/>
              <a:gd name="T1" fmla="*/ 76704 h 156"/>
              <a:gd name="T2" fmla="*/ 24986 w 82"/>
              <a:gd name="T3" fmla="*/ 76704 h 156"/>
              <a:gd name="T4" fmla="*/ 24986 w 82"/>
              <a:gd name="T5" fmla="*/ 17503 h 156"/>
              <a:gd name="T6" fmla="*/ 14354 w 82"/>
              <a:gd name="T7" fmla="*/ 0 h 156"/>
              <a:gd name="T8" fmla="*/ 3190 w 82"/>
              <a:gd name="T9" fmla="*/ 48906 h 156"/>
              <a:gd name="T10" fmla="*/ 0 w 82"/>
              <a:gd name="T11" fmla="*/ 76704 h 156"/>
              <a:gd name="T12" fmla="*/ 3190 w 82"/>
              <a:gd name="T13" fmla="*/ 79793 h 156"/>
              <a:gd name="T14" fmla="*/ 24986 w 82"/>
              <a:gd name="T15" fmla="*/ 76704 h 15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2" h="156">
                <a:moveTo>
                  <a:pt x="47" y="149"/>
                </a:moveTo>
                <a:lnTo>
                  <a:pt x="47" y="149"/>
                </a:lnTo>
                <a:cubicBezTo>
                  <a:pt x="81" y="128"/>
                  <a:pt x="67" y="74"/>
                  <a:pt x="47" y="34"/>
                </a:cubicBezTo>
                <a:cubicBezTo>
                  <a:pt x="40" y="20"/>
                  <a:pt x="33" y="13"/>
                  <a:pt x="27" y="0"/>
                </a:cubicBezTo>
                <a:cubicBezTo>
                  <a:pt x="6" y="47"/>
                  <a:pt x="13" y="54"/>
                  <a:pt x="6" y="95"/>
                </a:cubicBezTo>
                <a:cubicBezTo>
                  <a:pt x="6" y="108"/>
                  <a:pt x="6" y="122"/>
                  <a:pt x="0" y="149"/>
                </a:cubicBezTo>
                <a:lnTo>
                  <a:pt x="6" y="155"/>
                </a:lnTo>
                <a:cubicBezTo>
                  <a:pt x="27" y="155"/>
                  <a:pt x="33" y="149"/>
                  <a:pt x="47" y="149"/>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74" name="Freeform 1062"/>
          <p:cNvSpPr>
            <a:spLocks noChangeArrowheads="1"/>
          </p:cNvSpPr>
          <p:nvPr/>
        </p:nvSpPr>
        <p:spPr bwMode="auto">
          <a:xfrm>
            <a:off x="9230519" y="4543425"/>
            <a:ext cx="92869" cy="108744"/>
          </a:xfrm>
          <a:custGeom>
            <a:avLst/>
            <a:gdLst>
              <a:gd name="T0" fmla="*/ 38307 w 359"/>
              <a:gd name="T1" fmla="*/ 6763 h 419"/>
              <a:gd name="T2" fmla="*/ 38307 w 359"/>
              <a:gd name="T3" fmla="*/ 6763 h 419"/>
              <a:gd name="T4" fmla="*/ 27954 w 359"/>
              <a:gd name="T5" fmla="*/ 17168 h 419"/>
              <a:gd name="T6" fmla="*/ 0 w 359"/>
              <a:gd name="T7" fmla="*/ 28092 h 419"/>
              <a:gd name="T8" fmla="*/ 24330 w 359"/>
              <a:gd name="T9" fmla="*/ 45260 h 419"/>
              <a:gd name="T10" fmla="*/ 17601 w 359"/>
              <a:gd name="T11" fmla="*/ 62948 h 419"/>
              <a:gd name="T12" fmla="*/ 17601 w 359"/>
              <a:gd name="T13" fmla="*/ 178959 h 419"/>
              <a:gd name="T14" fmla="*/ 27954 w 359"/>
              <a:gd name="T15" fmla="*/ 182600 h 419"/>
              <a:gd name="T16" fmla="*/ 38307 w 359"/>
              <a:gd name="T17" fmla="*/ 182600 h 419"/>
              <a:gd name="T18" fmla="*/ 45555 w 359"/>
              <a:gd name="T19" fmla="*/ 182600 h 419"/>
              <a:gd name="T20" fmla="*/ 49178 w 359"/>
              <a:gd name="T21" fmla="*/ 182600 h 419"/>
              <a:gd name="T22" fmla="*/ 80238 w 359"/>
              <a:gd name="T23" fmla="*/ 200288 h 419"/>
              <a:gd name="T24" fmla="*/ 87486 w 359"/>
              <a:gd name="T25" fmla="*/ 200288 h 419"/>
              <a:gd name="T26" fmla="*/ 105086 w 359"/>
              <a:gd name="T27" fmla="*/ 203410 h 419"/>
              <a:gd name="T28" fmla="*/ 105086 w 359"/>
              <a:gd name="T29" fmla="*/ 203410 h 419"/>
              <a:gd name="T30" fmla="*/ 111816 w 359"/>
              <a:gd name="T31" fmla="*/ 200288 h 419"/>
              <a:gd name="T32" fmla="*/ 111816 w 359"/>
              <a:gd name="T33" fmla="*/ 203410 h 419"/>
              <a:gd name="T34" fmla="*/ 122169 w 359"/>
              <a:gd name="T35" fmla="*/ 217456 h 419"/>
              <a:gd name="T36" fmla="*/ 122169 w 359"/>
              <a:gd name="T37" fmla="*/ 217456 h 419"/>
              <a:gd name="T38" fmla="*/ 136146 w 359"/>
              <a:gd name="T39" fmla="*/ 168554 h 419"/>
              <a:gd name="T40" fmla="*/ 147017 w 359"/>
              <a:gd name="T41" fmla="*/ 164913 h 419"/>
              <a:gd name="T42" fmla="*/ 136146 w 359"/>
              <a:gd name="T43" fmla="*/ 56185 h 419"/>
              <a:gd name="T44" fmla="*/ 122169 w 359"/>
              <a:gd name="T45" fmla="*/ 42139 h 419"/>
              <a:gd name="T46" fmla="*/ 111816 w 359"/>
              <a:gd name="T47" fmla="*/ 34855 h 419"/>
              <a:gd name="T48" fmla="*/ 105086 w 359"/>
              <a:gd name="T49" fmla="*/ 34855 h 419"/>
              <a:gd name="T50" fmla="*/ 105086 w 359"/>
              <a:gd name="T51" fmla="*/ 31214 h 419"/>
              <a:gd name="T52" fmla="*/ 87486 w 359"/>
              <a:gd name="T53" fmla="*/ 28092 h 419"/>
              <a:gd name="T54" fmla="*/ 80238 w 359"/>
              <a:gd name="T55" fmla="*/ 24451 h 419"/>
              <a:gd name="T56" fmla="*/ 77132 w 359"/>
              <a:gd name="T57" fmla="*/ 24451 h 419"/>
              <a:gd name="T58" fmla="*/ 77132 w 359"/>
              <a:gd name="T59" fmla="*/ 0 h 419"/>
              <a:gd name="T60" fmla="*/ 45555 w 359"/>
              <a:gd name="T61" fmla="*/ 6763 h 419"/>
              <a:gd name="T62" fmla="*/ 38307 w 359"/>
              <a:gd name="T63" fmla="*/ 6763 h 419"/>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359" h="419">
                <a:moveTo>
                  <a:pt x="74" y="13"/>
                </a:moveTo>
                <a:lnTo>
                  <a:pt x="74" y="13"/>
                </a:lnTo>
                <a:cubicBezTo>
                  <a:pt x="68" y="20"/>
                  <a:pt x="61" y="27"/>
                  <a:pt x="54" y="33"/>
                </a:cubicBezTo>
                <a:cubicBezTo>
                  <a:pt x="47" y="40"/>
                  <a:pt x="41" y="47"/>
                  <a:pt x="0" y="54"/>
                </a:cubicBezTo>
                <a:cubicBezTo>
                  <a:pt x="20" y="60"/>
                  <a:pt x="34" y="74"/>
                  <a:pt x="47" y="87"/>
                </a:cubicBezTo>
                <a:cubicBezTo>
                  <a:pt x="41" y="101"/>
                  <a:pt x="34" y="108"/>
                  <a:pt x="34" y="121"/>
                </a:cubicBezTo>
                <a:cubicBezTo>
                  <a:pt x="61" y="81"/>
                  <a:pt x="47" y="250"/>
                  <a:pt x="34" y="344"/>
                </a:cubicBezTo>
                <a:cubicBezTo>
                  <a:pt x="41" y="344"/>
                  <a:pt x="47" y="351"/>
                  <a:pt x="54" y="351"/>
                </a:cubicBezTo>
                <a:cubicBezTo>
                  <a:pt x="61" y="351"/>
                  <a:pt x="68" y="351"/>
                  <a:pt x="74" y="351"/>
                </a:cubicBezTo>
                <a:cubicBezTo>
                  <a:pt x="81" y="351"/>
                  <a:pt x="88" y="351"/>
                  <a:pt x="88" y="351"/>
                </a:cubicBezTo>
                <a:cubicBezTo>
                  <a:pt x="95" y="351"/>
                  <a:pt x="95" y="351"/>
                  <a:pt x="95" y="351"/>
                </a:cubicBezTo>
                <a:cubicBezTo>
                  <a:pt x="115" y="364"/>
                  <a:pt x="135" y="371"/>
                  <a:pt x="155" y="385"/>
                </a:cubicBezTo>
                <a:cubicBezTo>
                  <a:pt x="162" y="385"/>
                  <a:pt x="162" y="385"/>
                  <a:pt x="169" y="385"/>
                </a:cubicBezTo>
                <a:cubicBezTo>
                  <a:pt x="176" y="391"/>
                  <a:pt x="189" y="391"/>
                  <a:pt x="203" y="391"/>
                </a:cubicBezTo>
                <a:cubicBezTo>
                  <a:pt x="209" y="391"/>
                  <a:pt x="209" y="391"/>
                  <a:pt x="216" y="385"/>
                </a:cubicBezTo>
                <a:cubicBezTo>
                  <a:pt x="216" y="391"/>
                  <a:pt x="216" y="391"/>
                  <a:pt x="216" y="391"/>
                </a:cubicBezTo>
                <a:cubicBezTo>
                  <a:pt x="223" y="398"/>
                  <a:pt x="230" y="405"/>
                  <a:pt x="236" y="418"/>
                </a:cubicBezTo>
                <a:cubicBezTo>
                  <a:pt x="230" y="344"/>
                  <a:pt x="250" y="331"/>
                  <a:pt x="263" y="324"/>
                </a:cubicBezTo>
                <a:cubicBezTo>
                  <a:pt x="277" y="324"/>
                  <a:pt x="284" y="324"/>
                  <a:pt x="284" y="317"/>
                </a:cubicBezTo>
                <a:cubicBezTo>
                  <a:pt x="358" y="243"/>
                  <a:pt x="324" y="162"/>
                  <a:pt x="263" y="108"/>
                </a:cubicBezTo>
                <a:cubicBezTo>
                  <a:pt x="257" y="94"/>
                  <a:pt x="243" y="87"/>
                  <a:pt x="236" y="81"/>
                </a:cubicBezTo>
                <a:cubicBezTo>
                  <a:pt x="230" y="81"/>
                  <a:pt x="223" y="74"/>
                  <a:pt x="216" y="67"/>
                </a:cubicBezTo>
                <a:cubicBezTo>
                  <a:pt x="209" y="67"/>
                  <a:pt x="209" y="67"/>
                  <a:pt x="203" y="67"/>
                </a:cubicBezTo>
                <a:cubicBezTo>
                  <a:pt x="203" y="60"/>
                  <a:pt x="203" y="60"/>
                  <a:pt x="203" y="60"/>
                </a:cubicBezTo>
                <a:cubicBezTo>
                  <a:pt x="189" y="60"/>
                  <a:pt x="176" y="54"/>
                  <a:pt x="169" y="54"/>
                </a:cubicBezTo>
                <a:cubicBezTo>
                  <a:pt x="162" y="54"/>
                  <a:pt x="162" y="47"/>
                  <a:pt x="155" y="47"/>
                </a:cubicBezTo>
                <a:lnTo>
                  <a:pt x="149" y="47"/>
                </a:lnTo>
                <a:cubicBezTo>
                  <a:pt x="142" y="33"/>
                  <a:pt x="142" y="20"/>
                  <a:pt x="149" y="0"/>
                </a:cubicBezTo>
                <a:cubicBezTo>
                  <a:pt x="122" y="6"/>
                  <a:pt x="101" y="6"/>
                  <a:pt x="88" y="13"/>
                </a:cubicBezTo>
                <a:cubicBezTo>
                  <a:pt x="81" y="13"/>
                  <a:pt x="81" y="13"/>
                  <a:pt x="74" y="13"/>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75" name="Freeform 1063"/>
          <p:cNvSpPr>
            <a:spLocks noChangeArrowheads="1"/>
          </p:cNvSpPr>
          <p:nvPr/>
        </p:nvSpPr>
        <p:spPr bwMode="auto">
          <a:xfrm>
            <a:off x="9380538" y="5075238"/>
            <a:ext cx="32544" cy="46038"/>
          </a:xfrm>
          <a:custGeom>
            <a:avLst/>
            <a:gdLst>
              <a:gd name="T0" fmla="*/ 28435 w 122"/>
              <a:gd name="T1" fmla="*/ 87607 h 176"/>
              <a:gd name="T2" fmla="*/ 28435 w 122"/>
              <a:gd name="T3" fmla="*/ 87607 h 176"/>
              <a:gd name="T4" fmla="*/ 35280 w 122"/>
              <a:gd name="T5" fmla="*/ 91258 h 176"/>
              <a:gd name="T6" fmla="*/ 35280 w 122"/>
              <a:gd name="T7" fmla="*/ 0 h 176"/>
              <a:gd name="T8" fmla="*/ 28435 w 122"/>
              <a:gd name="T9" fmla="*/ 31288 h 176"/>
              <a:gd name="T10" fmla="*/ 28435 w 122"/>
              <a:gd name="T11" fmla="*/ 87607 h 17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2" h="176">
                <a:moveTo>
                  <a:pt x="54" y="168"/>
                </a:moveTo>
                <a:lnTo>
                  <a:pt x="54" y="168"/>
                </a:lnTo>
                <a:cubicBezTo>
                  <a:pt x="54" y="168"/>
                  <a:pt x="61" y="175"/>
                  <a:pt x="67" y="175"/>
                </a:cubicBezTo>
                <a:cubicBezTo>
                  <a:pt x="94" y="155"/>
                  <a:pt x="121" y="20"/>
                  <a:pt x="67" y="0"/>
                </a:cubicBezTo>
                <a:cubicBezTo>
                  <a:pt x="67" y="20"/>
                  <a:pt x="61" y="40"/>
                  <a:pt x="54" y="60"/>
                </a:cubicBezTo>
                <a:cubicBezTo>
                  <a:pt x="27" y="108"/>
                  <a:pt x="0" y="148"/>
                  <a:pt x="54" y="16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76" name="Freeform 1064"/>
          <p:cNvSpPr>
            <a:spLocks noChangeArrowheads="1"/>
          </p:cNvSpPr>
          <p:nvPr/>
        </p:nvSpPr>
        <p:spPr bwMode="auto">
          <a:xfrm>
            <a:off x="9343232" y="4749800"/>
            <a:ext cx="61913" cy="58738"/>
          </a:xfrm>
          <a:custGeom>
            <a:avLst/>
            <a:gdLst>
              <a:gd name="T0" fmla="*/ 42166 w 238"/>
              <a:gd name="T1" fmla="*/ 0 h 224"/>
              <a:gd name="T2" fmla="*/ 42166 w 238"/>
              <a:gd name="T3" fmla="*/ 0 h 224"/>
              <a:gd name="T4" fmla="*/ 31754 w 238"/>
              <a:gd name="T5" fmla="*/ 17239 h 224"/>
              <a:gd name="T6" fmla="*/ 31754 w 238"/>
              <a:gd name="T7" fmla="*/ 14105 h 224"/>
              <a:gd name="T8" fmla="*/ 7288 w 238"/>
              <a:gd name="T9" fmla="*/ 3134 h 224"/>
              <a:gd name="T10" fmla="*/ 0 w 238"/>
              <a:gd name="T11" fmla="*/ 0 h 224"/>
              <a:gd name="T12" fmla="*/ 7288 w 238"/>
              <a:gd name="T13" fmla="*/ 14105 h 224"/>
              <a:gd name="T14" fmla="*/ 31754 w 238"/>
              <a:gd name="T15" fmla="*/ 70524 h 224"/>
              <a:gd name="T16" fmla="*/ 49453 w 238"/>
              <a:gd name="T17" fmla="*/ 98734 h 224"/>
              <a:gd name="T18" fmla="*/ 56221 w 238"/>
              <a:gd name="T19" fmla="*/ 109182 h 224"/>
              <a:gd name="T20" fmla="*/ 59865 w 238"/>
              <a:gd name="T21" fmla="*/ 109182 h 224"/>
              <a:gd name="T22" fmla="*/ 59865 w 238"/>
              <a:gd name="T23" fmla="*/ 112839 h 224"/>
              <a:gd name="T24" fmla="*/ 63509 w 238"/>
              <a:gd name="T25" fmla="*/ 116496 h 224"/>
              <a:gd name="T26" fmla="*/ 67153 w 238"/>
              <a:gd name="T27" fmla="*/ 116496 h 224"/>
              <a:gd name="T28" fmla="*/ 63509 w 238"/>
              <a:gd name="T29" fmla="*/ 91420 h 224"/>
              <a:gd name="T30" fmla="*/ 63509 w 238"/>
              <a:gd name="T31" fmla="*/ 74181 h 224"/>
              <a:gd name="T32" fmla="*/ 63509 w 238"/>
              <a:gd name="T33" fmla="*/ 74181 h 224"/>
              <a:gd name="T34" fmla="*/ 70276 w 238"/>
              <a:gd name="T35" fmla="*/ 74181 h 224"/>
              <a:gd name="T36" fmla="*/ 84331 w 238"/>
              <a:gd name="T37" fmla="*/ 74181 h 224"/>
              <a:gd name="T38" fmla="*/ 95263 w 238"/>
              <a:gd name="T39" fmla="*/ 74181 h 224"/>
              <a:gd name="T40" fmla="*/ 105674 w 238"/>
              <a:gd name="T41" fmla="*/ 42315 h 224"/>
              <a:gd name="T42" fmla="*/ 123373 w 238"/>
              <a:gd name="T43" fmla="*/ 20896 h 224"/>
              <a:gd name="T44" fmla="*/ 105674 w 238"/>
              <a:gd name="T45" fmla="*/ 28210 h 224"/>
              <a:gd name="T46" fmla="*/ 84331 w 238"/>
              <a:gd name="T47" fmla="*/ 31344 h 224"/>
              <a:gd name="T48" fmla="*/ 73920 w 238"/>
              <a:gd name="T49" fmla="*/ 35001 h 224"/>
              <a:gd name="T50" fmla="*/ 70276 w 238"/>
              <a:gd name="T51" fmla="*/ 24553 h 224"/>
              <a:gd name="T52" fmla="*/ 63509 w 238"/>
              <a:gd name="T53" fmla="*/ 17239 h 224"/>
              <a:gd name="T54" fmla="*/ 59865 w 238"/>
              <a:gd name="T55" fmla="*/ 14105 h 224"/>
              <a:gd name="T56" fmla="*/ 59865 w 238"/>
              <a:gd name="T57" fmla="*/ 10448 h 224"/>
              <a:gd name="T58" fmla="*/ 56221 w 238"/>
              <a:gd name="T59" fmla="*/ 10448 h 224"/>
              <a:gd name="T60" fmla="*/ 49453 w 238"/>
              <a:gd name="T61" fmla="*/ 3134 h 224"/>
              <a:gd name="T62" fmla="*/ 42166 w 238"/>
              <a:gd name="T63" fmla="*/ 0 h 224"/>
              <a:gd name="T64" fmla="*/ 59865 w 238"/>
              <a:gd name="T65" fmla="*/ 60076 h 224"/>
              <a:gd name="T66" fmla="*/ 59865 w 238"/>
              <a:gd name="T67" fmla="*/ 60076 h 224"/>
              <a:gd name="T68" fmla="*/ 59865 w 238"/>
              <a:gd name="T69" fmla="*/ 60076 h 224"/>
              <a:gd name="T70" fmla="*/ 59865 w 238"/>
              <a:gd name="T71" fmla="*/ 60076 h 224"/>
              <a:gd name="T72" fmla="*/ 59865 w 238"/>
              <a:gd name="T73" fmla="*/ 60076 h 224"/>
              <a:gd name="T74" fmla="*/ 56221 w 238"/>
              <a:gd name="T75" fmla="*/ 60076 h 224"/>
              <a:gd name="T76" fmla="*/ 59865 w 238"/>
              <a:gd name="T77" fmla="*/ 60076 h 224"/>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38" h="224">
                <a:moveTo>
                  <a:pt x="81" y="0"/>
                </a:moveTo>
                <a:lnTo>
                  <a:pt x="81" y="0"/>
                </a:lnTo>
                <a:cubicBezTo>
                  <a:pt x="68" y="6"/>
                  <a:pt x="68" y="20"/>
                  <a:pt x="61" y="33"/>
                </a:cubicBezTo>
                <a:cubicBezTo>
                  <a:pt x="61" y="27"/>
                  <a:pt x="61" y="27"/>
                  <a:pt x="61" y="27"/>
                </a:cubicBezTo>
                <a:cubicBezTo>
                  <a:pt x="48" y="20"/>
                  <a:pt x="27" y="6"/>
                  <a:pt x="14" y="6"/>
                </a:cubicBezTo>
                <a:cubicBezTo>
                  <a:pt x="7" y="6"/>
                  <a:pt x="7" y="6"/>
                  <a:pt x="0" y="0"/>
                </a:cubicBezTo>
                <a:cubicBezTo>
                  <a:pt x="7" y="13"/>
                  <a:pt x="7" y="20"/>
                  <a:pt x="14" y="27"/>
                </a:cubicBezTo>
                <a:cubicBezTo>
                  <a:pt x="27" y="60"/>
                  <a:pt x="41" y="101"/>
                  <a:pt x="61" y="135"/>
                </a:cubicBezTo>
                <a:cubicBezTo>
                  <a:pt x="68" y="155"/>
                  <a:pt x="81" y="169"/>
                  <a:pt x="95" y="189"/>
                </a:cubicBezTo>
                <a:cubicBezTo>
                  <a:pt x="102" y="196"/>
                  <a:pt x="108" y="202"/>
                  <a:pt x="108" y="209"/>
                </a:cubicBezTo>
                <a:cubicBezTo>
                  <a:pt x="115" y="209"/>
                  <a:pt x="115" y="209"/>
                  <a:pt x="115" y="209"/>
                </a:cubicBezTo>
                <a:cubicBezTo>
                  <a:pt x="115" y="209"/>
                  <a:pt x="115" y="209"/>
                  <a:pt x="115" y="216"/>
                </a:cubicBezTo>
                <a:cubicBezTo>
                  <a:pt x="122" y="216"/>
                  <a:pt x="122" y="216"/>
                  <a:pt x="122" y="223"/>
                </a:cubicBezTo>
                <a:lnTo>
                  <a:pt x="129" y="223"/>
                </a:lnTo>
                <a:cubicBezTo>
                  <a:pt x="129" y="209"/>
                  <a:pt x="129" y="189"/>
                  <a:pt x="122" y="175"/>
                </a:cubicBezTo>
                <a:cubicBezTo>
                  <a:pt x="122" y="162"/>
                  <a:pt x="122" y="155"/>
                  <a:pt x="122" y="142"/>
                </a:cubicBezTo>
                <a:cubicBezTo>
                  <a:pt x="135" y="142"/>
                  <a:pt x="135" y="142"/>
                  <a:pt x="135" y="142"/>
                </a:cubicBezTo>
                <a:cubicBezTo>
                  <a:pt x="162" y="142"/>
                  <a:pt x="162" y="142"/>
                  <a:pt x="162" y="142"/>
                </a:cubicBezTo>
                <a:cubicBezTo>
                  <a:pt x="183" y="142"/>
                  <a:pt x="183" y="142"/>
                  <a:pt x="183" y="142"/>
                </a:cubicBezTo>
                <a:cubicBezTo>
                  <a:pt x="169" y="81"/>
                  <a:pt x="183" y="74"/>
                  <a:pt x="203" y="81"/>
                </a:cubicBezTo>
                <a:cubicBezTo>
                  <a:pt x="216" y="88"/>
                  <a:pt x="237" y="94"/>
                  <a:pt x="237" y="40"/>
                </a:cubicBezTo>
                <a:cubicBezTo>
                  <a:pt x="223" y="47"/>
                  <a:pt x="210" y="47"/>
                  <a:pt x="203" y="54"/>
                </a:cubicBezTo>
                <a:cubicBezTo>
                  <a:pt x="189" y="54"/>
                  <a:pt x="176" y="54"/>
                  <a:pt x="162" y="60"/>
                </a:cubicBezTo>
                <a:cubicBezTo>
                  <a:pt x="156" y="67"/>
                  <a:pt x="149" y="67"/>
                  <a:pt x="142" y="67"/>
                </a:cubicBezTo>
                <a:cubicBezTo>
                  <a:pt x="142" y="60"/>
                  <a:pt x="142" y="54"/>
                  <a:pt x="135" y="47"/>
                </a:cubicBezTo>
                <a:cubicBezTo>
                  <a:pt x="135" y="40"/>
                  <a:pt x="129" y="33"/>
                  <a:pt x="122" y="33"/>
                </a:cubicBezTo>
                <a:cubicBezTo>
                  <a:pt x="122" y="27"/>
                  <a:pt x="122" y="27"/>
                  <a:pt x="115" y="27"/>
                </a:cubicBezTo>
                <a:cubicBezTo>
                  <a:pt x="115" y="20"/>
                  <a:pt x="115" y="20"/>
                  <a:pt x="115" y="20"/>
                </a:cubicBezTo>
                <a:cubicBezTo>
                  <a:pt x="108" y="20"/>
                  <a:pt x="108" y="20"/>
                  <a:pt x="108" y="20"/>
                </a:cubicBezTo>
                <a:cubicBezTo>
                  <a:pt x="108" y="13"/>
                  <a:pt x="102" y="6"/>
                  <a:pt x="95" y="6"/>
                </a:cubicBezTo>
                <a:cubicBezTo>
                  <a:pt x="88" y="6"/>
                  <a:pt x="88" y="0"/>
                  <a:pt x="81" y="0"/>
                </a:cubicBezTo>
                <a:close/>
                <a:moveTo>
                  <a:pt x="115" y="115"/>
                </a:moveTo>
                <a:lnTo>
                  <a:pt x="115" y="115"/>
                </a:lnTo>
                <a:cubicBezTo>
                  <a:pt x="115" y="115"/>
                  <a:pt x="115" y="115"/>
                  <a:pt x="108" y="115"/>
                </a:cubicBezTo>
                <a:cubicBezTo>
                  <a:pt x="115" y="115"/>
                  <a:pt x="115" y="115"/>
                  <a:pt x="115" y="115"/>
                </a:cubicBezTo>
                <a:close/>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77" name="Freeform 1065"/>
          <p:cNvSpPr>
            <a:spLocks noChangeArrowheads="1"/>
          </p:cNvSpPr>
          <p:nvPr/>
        </p:nvSpPr>
        <p:spPr bwMode="auto">
          <a:xfrm>
            <a:off x="9163844" y="4327525"/>
            <a:ext cx="43656" cy="32544"/>
          </a:xfrm>
          <a:custGeom>
            <a:avLst/>
            <a:gdLst>
              <a:gd name="T0" fmla="*/ 62422 w 169"/>
              <a:gd name="T1" fmla="*/ 0 h 123"/>
              <a:gd name="T2" fmla="*/ 62422 w 169"/>
              <a:gd name="T3" fmla="*/ 0 h 123"/>
              <a:gd name="T4" fmla="*/ 44882 w 169"/>
              <a:gd name="T5" fmla="*/ 0 h 123"/>
              <a:gd name="T6" fmla="*/ 34564 w 169"/>
              <a:gd name="T7" fmla="*/ 0 h 123"/>
              <a:gd name="T8" fmla="*/ 24247 w 169"/>
              <a:gd name="T9" fmla="*/ 0 h 123"/>
              <a:gd name="T10" fmla="*/ 20636 w 169"/>
              <a:gd name="T11" fmla="*/ 17759 h 123"/>
              <a:gd name="T12" fmla="*/ 17024 w 169"/>
              <a:gd name="T13" fmla="*/ 24549 h 123"/>
              <a:gd name="T14" fmla="*/ 17024 w 169"/>
              <a:gd name="T15" fmla="*/ 49620 h 123"/>
              <a:gd name="T16" fmla="*/ 20636 w 169"/>
              <a:gd name="T17" fmla="*/ 49620 h 123"/>
              <a:gd name="T18" fmla="*/ 24247 w 169"/>
              <a:gd name="T19" fmla="*/ 49620 h 123"/>
              <a:gd name="T20" fmla="*/ 34564 w 169"/>
              <a:gd name="T21" fmla="*/ 21415 h 123"/>
              <a:gd name="T22" fmla="*/ 44882 w 169"/>
              <a:gd name="T23" fmla="*/ 21415 h 123"/>
              <a:gd name="T24" fmla="*/ 62422 w 169"/>
              <a:gd name="T25" fmla="*/ 35518 h 123"/>
              <a:gd name="T26" fmla="*/ 79963 w 169"/>
              <a:gd name="T27" fmla="*/ 52754 h 123"/>
              <a:gd name="T28" fmla="*/ 86669 w 169"/>
              <a:gd name="T29" fmla="*/ 63723 h 123"/>
              <a:gd name="T30" fmla="*/ 86669 w 169"/>
              <a:gd name="T31" fmla="*/ 0 h 123"/>
              <a:gd name="T32" fmla="*/ 79963 w 169"/>
              <a:gd name="T33" fmla="*/ 0 h 123"/>
              <a:gd name="T34" fmla="*/ 62422 w 169"/>
              <a:gd name="T35" fmla="*/ 0 h 12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69" h="123">
                <a:moveTo>
                  <a:pt x="121" y="0"/>
                </a:moveTo>
                <a:lnTo>
                  <a:pt x="121" y="0"/>
                </a:lnTo>
                <a:cubicBezTo>
                  <a:pt x="87" y="0"/>
                  <a:pt x="87" y="0"/>
                  <a:pt x="87" y="0"/>
                </a:cubicBezTo>
                <a:cubicBezTo>
                  <a:pt x="67" y="0"/>
                  <a:pt x="67" y="0"/>
                  <a:pt x="67" y="0"/>
                </a:cubicBezTo>
                <a:cubicBezTo>
                  <a:pt x="47" y="0"/>
                  <a:pt x="47" y="0"/>
                  <a:pt x="47" y="0"/>
                </a:cubicBezTo>
                <a:cubicBezTo>
                  <a:pt x="54" y="14"/>
                  <a:pt x="47" y="20"/>
                  <a:pt x="40" y="34"/>
                </a:cubicBezTo>
                <a:cubicBezTo>
                  <a:pt x="40" y="41"/>
                  <a:pt x="40" y="41"/>
                  <a:pt x="33" y="47"/>
                </a:cubicBezTo>
                <a:cubicBezTo>
                  <a:pt x="20" y="68"/>
                  <a:pt x="0" y="88"/>
                  <a:pt x="33" y="95"/>
                </a:cubicBezTo>
                <a:lnTo>
                  <a:pt x="40" y="95"/>
                </a:lnTo>
                <a:cubicBezTo>
                  <a:pt x="47" y="95"/>
                  <a:pt x="47" y="95"/>
                  <a:pt x="47" y="95"/>
                </a:cubicBezTo>
                <a:cubicBezTo>
                  <a:pt x="54" y="68"/>
                  <a:pt x="60" y="54"/>
                  <a:pt x="67" y="41"/>
                </a:cubicBezTo>
                <a:cubicBezTo>
                  <a:pt x="74" y="41"/>
                  <a:pt x="81" y="34"/>
                  <a:pt x="87" y="41"/>
                </a:cubicBezTo>
                <a:cubicBezTo>
                  <a:pt x="101" y="41"/>
                  <a:pt x="108" y="54"/>
                  <a:pt x="121" y="68"/>
                </a:cubicBezTo>
                <a:cubicBezTo>
                  <a:pt x="135" y="74"/>
                  <a:pt x="141" y="88"/>
                  <a:pt x="155" y="101"/>
                </a:cubicBezTo>
                <a:cubicBezTo>
                  <a:pt x="162" y="108"/>
                  <a:pt x="162" y="115"/>
                  <a:pt x="168" y="122"/>
                </a:cubicBezTo>
                <a:cubicBezTo>
                  <a:pt x="168" y="0"/>
                  <a:pt x="168" y="0"/>
                  <a:pt x="168" y="0"/>
                </a:cubicBezTo>
                <a:cubicBezTo>
                  <a:pt x="155" y="0"/>
                  <a:pt x="155" y="0"/>
                  <a:pt x="155" y="0"/>
                </a:cubicBezTo>
                <a:lnTo>
                  <a:pt x="121" y="0"/>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78" name="Freeform 1066"/>
          <p:cNvSpPr>
            <a:spLocks noChangeArrowheads="1"/>
          </p:cNvSpPr>
          <p:nvPr/>
        </p:nvSpPr>
        <p:spPr bwMode="auto">
          <a:xfrm>
            <a:off x="8449469" y="5599907"/>
            <a:ext cx="41275" cy="26194"/>
          </a:xfrm>
          <a:custGeom>
            <a:avLst/>
            <a:gdLst>
              <a:gd name="T0" fmla="*/ 21570 w 157"/>
              <a:gd name="T1" fmla="*/ 41909 h 102"/>
              <a:gd name="T2" fmla="*/ 21570 w 157"/>
              <a:gd name="T3" fmla="*/ 41909 h 102"/>
              <a:gd name="T4" fmla="*/ 28409 w 157"/>
              <a:gd name="T5" fmla="*/ 41909 h 102"/>
              <a:gd name="T6" fmla="*/ 53135 w 157"/>
              <a:gd name="T7" fmla="*/ 45531 h 102"/>
              <a:gd name="T8" fmla="*/ 60500 w 157"/>
              <a:gd name="T9" fmla="*/ 48635 h 102"/>
              <a:gd name="T10" fmla="*/ 67339 w 157"/>
              <a:gd name="T11" fmla="*/ 52257 h 102"/>
              <a:gd name="T12" fmla="*/ 67339 w 157"/>
              <a:gd name="T13" fmla="*/ 52257 h 102"/>
              <a:gd name="T14" fmla="*/ 82070 w 157"/>
              <a:gd name="T15" fmla="*/ 17591 h 102"/>
              <a:gd name="T16" fmla="*/ 67339 w 157"/>
              <a:gd name="T17" fmla="*/ 17591 h 102"/>
              <a:gd name="T18" fmla="*/ 60500 w 157"/>
              <a:gd name="T19" fmla="*/ 17591 h 102"/>
              <a:gd name="T20" fmla="*/ 53135 w 157"/>
              <a:gd name="T21" fmla="*/ 13970 h 102"/>
              <a:gd name="T22" fmla="*/ 28409 w 157"/>
              <a:gd name="T23" fmla="*/ 3622 h 102"/>
              <a:gd name="T24" fmla="*/ 21570 w 157"/>
              <a:gd name="T25" fmla="*/ 0 h 102"/>
              <a:gd name="T26" fmla="*/ 0 w 157"/>
              <a:gd name="T27" fmla="*/ 17591 h 102"/>
              <a:gd name="T28" fmla="*/ 14204 w 157"/>
              <a:gd name="T29" fmla="*/ 41909 h 102"/>
              <a:gd name="T30" fmla="*/ 21570 w 157"/>
              <a:gd name="T31" fmla="*/ 41909 h 10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57" h="102">
                <a:moveTo>
                  <a:pt x="41" y="81"/>
                </a:moveTo>
                <a:lnTo>
                  <a:pt x="41" y="81"/>
                </a:lnTo>
                <a:cubicBezTo>
                  <a:pt x="47" y="81"/>
                  <a:pt x="47" y="81"/>
                  <a:pt x="54" y="81"/>
                </a:cubicBezTo>
                <a:cubicBezTo>
                  <a:pt x="74" y="81"/>
                  <a:pt x="88" y="81"/>
                  <a:pt x="101" y="88"/>
                </a:cubicBezTo>
                <a:cubicBezTo>
                  <a:pt x="108" y="94"/>
                  <a:pt x="115" y="94"/>
                  <a:pt x="115" y="94"/>
                </a:cubicBezTo>
                <a:cubicBezTo>
                  <a:pt x="122" y="101"/>
                  <a:pt x="122" y="101"/>
                  <a:pt x="128" y="101"/>
                </a:cubicBezTo>
                <a:cubicBezTo>
                  <a:pt x="128" y="67"/>
                  <a:pt x="142" y="47"/>
                  <a:pt x="156" y="34"/>
                </a:cubicBezTo>
                <a:cubicBezTo>
                  <a:pt x="142" y="34"/>
                  <a:pt x="135" y="34"/>
                  <a:pt x="128" y="34"/>
                </a:cubicBezTo>
                <a:cubicBezTo>
                  <a:pt x="122" y="34"/>
                  <a:pt x="122" y="34"/>
                  <a:pt x="115" y="34"/>
                </a:cubicBezTo>
                <a:cubicBezTo>
                  <a:pt x="115" y="34"/>
                  <a:pt x="108" y="34"/>
                  <a:pt x="101" y="27"/>
                </a:cubicBezTo>
                <a:cubicBezTo>
                  <a:pt x="88" y="27"/>
                  <a:pt x="68" y="13"/>
                  <a:pt x="54" y="7"/>
                </a:cubicBezTo>
                <a:cubicBezTo>
                  <a:pt x="47" y="7"/>
                  <a:pt x="47" y="7"/>
                  <a:pt x="41" y="0"/>
                </a:cubicBezTo>
                <a:cubicBezTo>
                  <a:pt x="27" y="0"/>
                  <a:pt x="14" y="7"/>
                  <a:pt x="0" y="34"/>
                </a:cubicBezTo>
                <a:cubicBezTo>
                  <a:pt x="20" y="34"/>
                  <a:pt x="34" y="54"/>
                  <a:pt x="27" y="81"/>
                </a:cubicBezTo>
                <a:cubicBezTo>
                  <a:pt x="34" y="81"/>
                  <a:pt x="34" y="81"/>
                  <a:pt x="41" y="8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79" name="Freeform 1067"/>
          <p:cNvSpPr>
            <a:spLocks noChangeArrowheads="1"/>
          </p:cNvSpPr>
          <p:nvPr/>
        </p:nvSpPr>
        <p:spPr bwMode="auto">
          <a:xfrm>
            <a:off x="9370219" y="4700588"/>
            <a:ext cx="33338" cy="33338"/>
          </a:xfrm>
          <a:custGeom>
            <a:avLst/>
            <a:gdLst>
              <a:gd name="T0" fmla="*/ 3583 w 130"/>
              <a:gd name="T1" fmla="*/ 44876 h 129"/>
              <a:gd name="T2" fmla="*/ 3583 w 130"/>
              <a:gd name="T3" fmla="*/ 44876 h 129"/>
              <a:gd name="T4" fmla="*/ 3583 w 130"/>
              <a:gd name="T5" fmla="*/ 48487 h 129"/>
              <a:gd name="T6" fmla="*/ 7165 w 130"/>
              <a:gd name="T7" fmla="*/ 55709 h 129"/>
              <a:gd name="T8" fmla="*/ 13819 w 130"/>
              <a:gd name="T9" fmla="*/ 58804 h 129"/>
              <a:gd name="T10" fmla="*/ 27638 w 130"/>
              <a:gd name="T11" fmla="*/ 66025 h 129"/>
              <a:gd name="T12" fmla="*/ 48622 w 130"/>
              <a:gd name="T13" fmla="*/ 66025 h 129"/>
              <a:gd name="T14" fmla="*/ 66023 w 130"/>
              <a:gd name="T15" fmla="*/ 66025 h 129"/>
              <a:gd name="T16" fmla="*/ 66023 w 130"/>
              <a:gd name="T17" fmla="*/ 3095 h 129"/>
              <a:gd name="T18" fmla="*/ 48622 w 130"/>
              <a:gd name="T19" fmla="*/ 3095 h 129"/>
              <a:gd name="T20" fmla="*/ 27638 w 130"/>
              <a:gd name="T21" fmla="*/ 13927 h 129"/>
              <a:gd name="T22" fmla="*/ 13819 w 130"/>
              <a:gd name="T23" fmla="*/ 17022 h 129"/>
              <a:gd name="T24" fmla="*/ 7165 w 130"/>
              <a:gd name="T25" fmla="*/ 17022 h 129"/>
              <a:gd name="T26" fmla="*/ 3583 w 130"/>
              <a:gd name="T27" fmla="*/ 17022 h 129"/>
              <a:gd name="T28" fmla="*/ 3583 w 130"/>
              <a:gd name="T29" fmla="*/ 13927 h 129"/>
              <a:gd name="T30" fmla="*/ 3583 w 130"/>
              <a:gd name="T31" fmla="*/ 13927 h 129"/>
              <a:gd name="T32" fmla="*/ 0 w 130"/>
              <a:gd name="T33" fmla="*/ 20633 h 129"/>
              <a:gd name="T34" fmla="*/ 0 w 130"/>
              <a:gd name="T35" fmla="*/ 38171 h 129"/>
              <a:gd name="T36" fmla="*/ 3583 w 130"/>
              <a:gd name="T37" fmla="*/ 44876 h 12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30" h="129">
                <a:moveTo>
                  <a:pt x="7" y="87"/>
                </a:moveTo>
                <a:lnTo>
                  <a:pt x="7" y="87"/>
                </a:lnTo>
                <a:lnTo>
                  <a:pt x="7" y="94"/>
                </a:lnTo>
                <a:cubicBezTo>
                  <a:pt x="14" y="101"/>
                  <a:pt x="14" y="101"/>
                  <a:pt x="14" y="108"/>
                </a:cubicBezTo>
                <a:cubicBezTo>
                  <a:pt x="21" y="108"/>
                  <a:pt x="21" y="114"/>
                  <a:pt x="27" y="114"/>
                </a:cubicBezTo>
                <a:cubicBezTo>
                  <a:pt x="34" y="121"/>
                  <a:pt x="48" y="121"/>
                  <a:pt x="54" y="128"/>
                </a:cubicBezTo>
                <a:cubicBezTo>
                  <a:pt x="68" y="128"/>
                  <a:pt x="81" y="128"/>
                  <a:pt x="95" y="128"/>
                </a:cubicBezTo>
                <a:cubicBezTo>
                  <a:pt x="102" y="128"/>
                  <a:pt x="115" y="128"/>
                  <a:pt x="129" y="128"/>
                </a:cubicBezTo>
                <a:cubicBezTo>
                  <a:pt x="129" y="6"/>
                  <a:pt x="129" y="6"/>
                  <a:pt x="129" y="6"/>
                </a:cubicBezTo>
                <a:cubicBezTo>
                  <a:pt x="115" y="0"/>
                  <a:pt x="102" y="6"/>
                  <a:pt x="95" y="6"/>
                </a:cubicBezTo>
                <a:cubicBezTo>
                  <a:pt x="81" y="13"/>
                  <a:pt x="68" y="27"/>
                  <a:pt x="54" y="27"/>
                </a:cubicBezTo>
                <a:cubicBezTo>
                  <a:pt x="48" y="33"/>
                  <a:pt x="41" y="33"/>
                  <a:pt x="27" y="33"/>
                </a:cubicBezTo>
                <a:cubicBezTo>
                  <a:pt x="27" y="33"/>
                  <a:pt x="21" y="33"/>
                  <a:pt x="14" y="33"/>
                </a:cubicBezTo>
                <a:cubicBezTo>
                  <a:pt x="14" y="33"/>
                  <a:pt x="14" y="33"/>
                  <a:pt x="7" y="33"/>
                </a:cubicBezTo>
                <a:cubicBezTo>
                  <a:pt x="7" y="27"/>
                  <a:pt x="7" y="27"/>
                  <a:pt x="7" y="27"/>
                </a:cubicBezTo>
                <a:cubicBezTo>
                  <a:pt x="0" y="33"/>
                  <a:pt x="0" y="33"/>
                  <a:pt x="0" y="40"/>
                </a:cubicBezTo>
                <a:cubicBezTo>
                  <a:pt x="0" y="54"/>
                  <a:pt x="0" y="67"/>
                  <a:pt x="0" y="74"/>
                </a:cubicBezTo>
                <a:cubicBezTo>
                  <a:pt x="0" y="81"/>
                  <a:pt x="0" y="81"/>
                  <a:pt x="7" y="8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80" name="Freeform 1068"/>
          <p:cNvSpPr>
            <a:spLocks noChangeArrowheads="1"/>
          </p:cNvSpPr>
          <p:nvPr/>
        </p:nvSpPr>
        <p:spPr bwMode="auto">
          <a:xfrm>
            <a:off x="9353550" y="5037932"/>
            <a:ext cx="46832" cy="46831"/>
          </a:xfrm>
          <a:custGeom>
            <a:avLst/>
            <a:gdLst>
              <a:gd name="T0" fmla="*/ 38038 w 183"/>
              <a:gd name="T1" fmla="*/ 86878 h 183"/>
              <a:gd name="T2" fmla="*/ 38038 w 183"/>
              <a:gd name="T3" fmla="*/ 86878 h 183"/>
              <a:gd name="T4" fmla="*/ 38038 w 183"/>
              <a:gd name="T5" fmla="*/ 86878 h 183"/>
              <a:gd name="T6" fmla="*/ 41637 w 183"/>
              <a:gd name="T7" fmla="*/ 90477 h 183"/>
              <a:gd name="T8" fmla="*/ 48319 w 183"/>
              <a:gd name="T9" fmla="*/ 93561 h 183"/>
              <a:gd name="T10" fmla="*/ 62198 w 183"/>
              <a:gd name="T11" fmla="*/ 93561 h 183"/>
              <a:gd name="T12" fmla="*/ 76077 w 183"/>
              <a:gd name="T13" fmla="*/ 90477 h 183"/>
              <a:gd name="T14" fmla="*/ 83273 w 183"/>
              <a:gd name="T15" fmla="*/ 59118 h 183"/>
              <a:gd name="T16" fmla="*/ 89956 w 183"/>
              <a:gd name="T17" fmla="*/ 27760 h 183"/>
              <a:gd name="T18" fmla="*/ 83273 w 183"/>
              <a:gd name="T19" fmla="*/ 24161 h 183"/>
              <a:gd name="T20" fmla="*/ 62198 w 183"/>
              <a:gd name="T21" fmla="*/ 13880 h 183"/>
              <a:gd name="T22" fmla="*/ 48319 w 183"/>
              <a:gd name="T23" fmla="*/ 7197 h 183"/>
              <a:gd name="T24" fmla="*/ 41637 w 183"/>
              <a:gd name="T25" fmla="*/ 3598 h 183"/>
              <a:gd name="T26" fmla="*/ 38038 w 183"/>
              <a:gd name="T27" fmla="*/ 3598 h 183"/>
              <a:gd name="T28" fmla="*/ 38038 w 183"/>
              <a:gd name="T29" fmla="*/ 0 h 183"/>
              <a:gd name="T30" fmla="*/ 34440 w 183"/>
              <a:gd name="T31" fmla="*/ 0 h 183"/>
              <a:gd name="T32" fmla="*/ 27758 w 183"/>
              <a:gd name="T33" fmla="*/ 0 h 183"/>
              <a:gd name="T34" fmla="*/ 10281 w 183"/>
              <a:gd name="T35" fmla="*/ 3598 h 183"/>
              <a:gd name="T36" fmla="*/ 0 w 183"/>
              <a:gd name="T37" fmla="*/ 17478 h 183"/>
              <a:gd name="T38" fmla="*/ 10281 w 183"/>
              <a:gd name="T39" fmla="*/ 21077 h 183"/>
              <a:gd name="T40" fmla="*/ 27758 w 183"/>
              <a:gd name="T41" fmla="*/ 69400 h 183"/>
              <a:gd name="T42" fmla="*/ 34440 w 183"/>
              <a:gd name="T43" fmla="*/ 83280 h 183"/>
              <a:gd name="T44" fmla="*/ 38038 w 183"/>
              <a:gd name="T45" fmla="*/ 86878 h 183"/>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183" h="183">
                <a:moveTo>
                  <a:pt x="74" y="169"/>
                </a:moveTo>
                <a:lnTo>
                  <a:pt x="74" y="169"/>
                </a:lnTo>
                <a:cubicBezTo>
                  <a:pt x="81" y="169"/>
                  <a:pt x="81" y="176"/>
                  <a:pt x="81" y="176"/>
                </a:cubicBezTo>
                <a:cubicBezTo>
                  <a:pt x="88" y="176"/>
                  <a:pt x="88" y="182"/>
                  <a:pt x="94" y="182"/>
                </a:cubicBezTo>
                <a:cubicBezTo>
                  <a:pt x="101" y="182"/>
                  <a:pt x="115" y="182"/>
                  <a:pt x="121" y="182"/>
                </a:cubicBezTo>
                <a:cubicBezTo>
                  <a:pt x="128" y="182"/>
                  <a:pt x="142" y="182"/>
                  <a:pt x="148" y="176"/>
                </a:cubicBezTo>
                <a:cubicBezTo>
                  <a:pt x="142" y="142"/>
                  <a:pt x="148" y="128"/>
                  <a:pt x="162" y="115"/>
                </a:cubicBezTo>
                <a:cubicBezTo>
                  <a:pt x="169" y="95"/>
                  <a:pt x="182" y="88"/>
                  <a:pt x="175" y="54"/>
                </a:cubicBezTo>
                <a:cubicBezTo>
                  <a:pt x="169" y="54"/>
                  <a:pt x="162" y="54"/>
                  <a:pt x="162" y="47"/>
                </a:cubicBezTo>
                <a:cubicBezTo>
                  <a:pt x="148" y="47"/>
                  <a:pt x="135" y="41"/>
                  <a:pt x="121" y="27"/>
                </a:cubicBezTo>
                <a:cubicBezTo>
                  <a:pt x="115" y="20"/>
                  <a:pt x="108" y="20"/>
                  <a:pt x="94" y="14"/>
                </a:cubicBezTo>
                <a:cubicBezTo>
                  <a:pt x="94" y="14"/>
                  <a:pt x="88" y="7"/>
                  <a:pt x="81" y="7"/>
                </a:cubicBezTo>
                <a:cubicBezTo>
                  <a:pt x="81" y="7"/>
                  <a:pt x="81" y="7"/>
                  <a:pt x="74" y="7"/>
                </a:cubicBezTo>
                <a:cubicBezTo>
                  <a:pt x="74" y="7"/>
                  <a:pt x="74" y="7"/>
                  <a:pt x="74" y="0"/>
                </a:cubicBezTo>
                <a:cubicBezTo>
                  <a:pt x="67" y="0"/>
                  <a:pt x="67" y="0"/>
                  <a:pt x="67" y="0"/>
                </a:cubicBezTo>
                <a:cubicBezTo>
                  <a:pt x="67" y="0"/>
                  <a:pt x="61" y="0"/>
                  <a:pt x="54" y="0"/>
                </a:cubicBezTo>
                <a:cubicBezTo>
                  <a:pt x="40" y="0"/>
                  <a:pt x="34" y="0"/>
                  <a:pt x="20" y="7"/>
                </a:cubicBezTo>
                <a:cubicBezTo>
                  <a:pt x="13" y="14"/>
                  <a:pt x="7" y="20"/>
                  <a:pt x="0" y="34"/>
                </a:cubicBezTo>
                <a:cubicBezTo>
                  <a:pt x="7" y="34"/>
                  <a:pt x="13" y="41"/>
                  <a:pt x="20" y="41"/>
                </a:cubicBezTo>
                <a:cubicBezTo>
                  <a:pt x="40" y="68"/>
                  <a:pt x="40" y="108"/>
                  <a:pt x="54" y="135"/>
                </a:cubicBezTo>
                <a:cubicBezTo>
                  <a:pt x="61" y="149"/>
                  <a:pt x="61" y="155"/>
                  <a:pt x="67" y="162"/>
                </a:cubicBezTo>
                <a:cubicBezTo>
                  <a:pt x="67" y="162"/>
                  <a:pt x="74" y="162"/>
                  <a:pt x="74" y="169"/>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81" name="Freeform 1069"/>
          <p:cNvSpPr>
            <a:spLocks noChangeArrowheads="1"/>
          </p:cNvSpPr>
          <p:nvPr/>
        </p:nvSpPr>
        <p:spPr bwMode="auto">
          <a:xfrm>
            <a:off x="9316244" y="5095082"/>
            <a:ext cx="53181" cy="31750"/>
          </a:xfrm>
          <a:custGeom>
            <a:avLst/>
            <a:gdLst>
              <a:gd name="T0" fmla="*/ 27937 w 204"/>
              <a:gd name="T1" fmla="*/ 63718 h 122"/>
              <a:gd name="T2" fmla="*/ 27937 w 204"/>
              <a:gd name="T3" fmla="*/ 63718 h 122"/>
              <a:gd name="T4" fmla="*/ 27937 w 204"/>
              <a:gd name="T5" fmla="*/ 63718 h 122"/>
              <a:gd name="T6" fmla="*/ 38284 w 204"/>
              <a:gd name="T7" fmla="*/ 28436 h 122"/>
              <a:gd name="T8" fmla="*/ 59495 w 204"/>
              <a:gd name="T9" fmla="*/ 56873 h 122"/>
              <a:gd name="T10" fmla="*/ 83810 w 204"/>
              <a:gd name="T11" fmla="*/ 60559 h 122"/>
              <a:gd name="T12" fmla="*/ 101400 w 204"/>
              <a:gd name="T13" fmla="*/ 63718 h 122"/>
              <a:gd name="T14" fmla="*/ 105022 w 204"/>
              <a:gd name="T15" fmla="*/ 63718 h 122"/>
              <a:gd name="T16" fmla="*/ 105022 w 204"/>
              <a:gd name="T17" fmla="*/ 28436 h 122"/>
              <a:gd name="T18" fmla="*/ 101400 w 204"/>
              <a:gd name="T19" fmla="*/ 28436 h 122"/>
              <a:gd name="T20" fmla="*/ 83810 w 204"/>
              <a:gd name="T21" fmla="*/ 35282 h 122"/>
              <a:gd name="T22" fmla="*/ 59495 w 204"/>
              <a:gd name="T23" fmla="*/ 32123 h 122"/>
              <a:gd name="T24" fmla="*/ 27937 w 204"/>
              <a:gd name="T25" fmla="*/ 14218 h 122"/>
              <a:gd name="T26" fmla="*/ 6726 w 204"/>
              <a:gd name="T27" fmla="*/ 3686 h 122"/>
              <a:gd name="T28" fmla="*/ 0 w 204"/>
              <a:gd name="T29" fmla="*/ 0 h 122"/>
              <a:gd name="T30" fmla="*/ 6726 w 204"/>
              <a:gd name="T31" fmla="*/ 56873 h 122"/>
              <a:gd name="T32" fmla="*/ 27937 w 204"/>
              <a:gd name="T33" fmla="*/ 63718 h 12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04" h="122">
                <a:moveTo>
                  <a:pt x="54" y="121"/>
                </a:moveTo>
                <a:lnTo>
                  <a:pt x="54" y="121"/>
                </a:lnTo>
                <a:cubicBezTo>
                  <a:pt x="54" y="94"/>
                  <a:pt x="47" y="54"/>
                  <a:pt x="74" y="54"/>
                </a:cubicBezTo>
                <a:cubicBezTo>
                  <a:pt x="88" y="88"/>
                  <a:pt x="101" y="101"/>
                  <a:pt x="115" y="108"/>
                </a:cubicBezTo>
                <a:cubicBezTo>
                  <a:pt x="122" y="115"/>
                  <a:pt x="135" y="115"/>
                  <a:pt x="162" y="115"/>
                </a:cubicBezTo>
                <a:cubicBezTo>
                  <a:pt x="169" y="115"/>
                  <a:pt x="182" y="121"/>
                  <a:pt x="196" y="121"/>
                </a:cubicBezTo>
                <a:cubicBezTo>
                  <a:pt x="203" y="121"/>
                  <a:pt x="203" y="121"/>
                  <a:pt x="203" y="121"/>
                </a:cubicBezTo>
                <a:cubicBezTo>
                  <a:pt x="203" y="54"/>
                  <a:pt x="203" y="54"/>
                  <a:pt x="203" y="54"/>
                </a:cubicBezTo>
                <a:lnTo>
                  <a:pt x="196" y="54"/>
                </a:lnTo>
                <a:cubicBezTo>
                  <a:pt x="182" y="61"/>
                  <a:pt x="169" y="61"/>
                  <a:pt x="162" y="67"/>
                </a:cubicBezTo>
                <a:cubicBezTo>
                  <a:pt x="142" y="67"/>
                  <a:pt x="128" y="61"/>
                  <a:pt x="115" y="61"/>
                </a:cubicBezTo>
                <a:cubicBezTo>
                  <a:pt x="95" y="47"/>
                  <a:pt x="74" y="40"/>
                  <a:pt x="54" y="27"/>
                </a:cubicBezTo>
                <a:cubicBezTo>
                  <a:pt x="40" y="20"/>
                  <a:pt x="27" y="13"/>
                  <a:pt x="13" y="7"/>
                </a:cubicBezTo>
                <a:cubicBezTo>
                  <a:pt x="13" y="7"/>
                  <a:pt x="7" y="7"/>
                  <a:pt x="0" y="0"/>
                </a:cubicBezTo>
                <a:cubicBezTo>
                  <a:pt x="0" y="47"/>
                  <a:pt x="0" y="88"/>
                  <a:pt x="13" y="108"/>
                </a:cubicBezTo>
                <a:cubicBezTo>
                  <a:pt x="20" y="115"/>
                  <a:pt x="34" y="121"/>
                  <a:pt x="54" y="12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82" name="Freeform 1070"/>
          <p:cNvSpPr>
            <a:spLocks noChangeArrowheads="1"/>
          </p:cNvSpPr>
          <p:nvPr/>
        </p:nvSpPr>
        <p:spPr bwMode="auto">
          <a:xfrm>
            <a:off x="8565357" y="5504657"/>
            <a:ext cx="35719" cy="51594"/>
          </a:xfrm>
          <a:custGeom>
            <a:avLst/>
            <a:gdLst>
              <a:gd name="T0" fmla="*/ 17258 w 136"/>
              <a:gd name="T1" fmla="*/ 35640 h 197"/>
              <a:gd name="T2" fmla="*/ 17258 w 136"/>
              <a:gd name="T3" fmla="*/ 35640 h 197"/>
              <a:gd name="T4" fmla="*/ 3661 w 136"/>
              <a:gd name="T5" fmla="*/ 25158 h 197"/>
              <a:gd name="T6" fmla="*/ 17258 w 136"/>
              <a:gd name="T7" fmla="*/ 81763 h 197"/>
              <a:gd name="T8" fmla="*/ 42361 w 136"/>
              <a:gd name="T9" fmla="*/ 95914 h 197"/>
              <a:gd name="T10" fmla="*/ 66940 w 136"/>
              <a:gd name="T11" fmla="*/ 102728 h 197"/>
              <a:gd name="T12" fmla="*/ 70601 w 136"/>
              <a:gd name="T13" fmla="*/ 102728 h 197"/>
              <a:gd name="T14" fmla="*/ 66940 w 136"/>
              <a:gd name="T15" fmla="*/ 99059 h 197"/>
              <a:gd name="T16" fmla="*/ 56481 w 136"/>
              <a:gd name="T17" fmla="*/ 0 h 197"/>
              <a:gd name="T18" fmla="*/ 42361 w 136"/>
              <a:gd name="T19" fmla="*/ 0 h 197"/>
              <a:gd name="T20" fmla="*/ 17258 w 136"/>
              <a:gd name="T21" fmla="*/ 14151 h 197"/>
              <a:gd name="T22" fmla="*/ 17258 w 136"/>
              <a:gd name="T23" fmla="*/ 35640 h 19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36" h="197">
                <a:moveTo>
                  <a:pt x="33" y="68"/>
                </a:moveTo>
                <a:lnTo>
                  <a:pt x="33" y="68"/>
                </a:lnTo>
                <a:cubicBezTo>
                  <a:pt x="27" y="68"/>
                  <a:pt x="20" y="61"/>
                  <a:pt x="7" y="48"/>
                </a:cubicBezTo>
                <a:cubicBezTo>
                  <a:pt x="0" y="102"/>
                  <a:pt x="13" y="135"/>
                  <a:pt x="33" y="156"/>
                </a:cubicBezTo>
                <a:cubicBezTo>
                  <a:pt x="47" y="162"/>
                  <a:pt x="61" y="176"/>
                  <a:pt x="81" y="183"/>
                </a:cubicBezTo>
                <a:cubicBezTo>
                  <a:pt x="94" y="189"/>
                  <a:pt x="108" y="189"/>
                  <a:pt x="128" y="196"/>
                </a:cubicBezTo>
                <a:cubicBezTo>
                  <a:pt x="135" y="196"/>
                  <a:pt x="135" y="196"/>
                  <a:pt x="135" y="196"/>
                </a:cubicBezTo>
                <a:cubicBezTo>
                  <a:pt x="128" y="196"/>
                  <a:pt x="128" y="189"/>
                  <a:pt x="128" y="189"/>
                </a:cubicBezTo>
                <a:cubicBezTo>
                  <a:pt x="81" y="122"/>
                  <a:pt x="101" y="115"/>
                  <a:pt x="108" y="0"/>
                </a:cubicBezTo>
                <a:cubicBezTo>
                  <a:pt x="101" y="0"/>
                  <a:pt x="88" y="0"/>
                  <a:pt x="81" y="0"/>
                </a:cubicBezTo>
                <a:cubicBezTo>
                  <a:pt x="54" y="7"/>
                  <a:pt x="33" y="7"/>
                  <a:pt x="33" y="27"/>
                </a:cubicBezTo>
                <a:cubicBezTo>
                  <a:pt x="101" y="48"/>
                  <a:pt x="74" y="88"/>
                  <a:pt x="33" y="6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83" name="Freeform 1071"/>
          <p:cNvSpPr>
            <a:spLocks noChangeArrowheads="1"/>
          </p:cNvSpPr>
          <p:nvPr/>
        </p:nvSpPr>
        <p:spPr bwMode="auto">
          <a:xfrm>
            <a:off x="8308182" y="5269707"/>
            <a:ext cx="448469" cy="333375"/>
          </a:xfrm>
          <a:custGeom>
            <a:avLst/>
            <a:gdLst>
              <a:gd name="T0" fmla="*/ 721003 w 1722"/>
              <a:gd name="T1" fmla="*/ 372099 h 1283"/>
              <a:gd name="T2" fmla="*/ 632961 w 1722"/>
              <a:gd name="T3" fmla="*/ 351283 h 1283"/>
              <a:gd name="T4" fmla="*/ 598057 w 1722"/>
              <a:gd name="T5" fmla="*/ 224821 h 1283"/>
              <a:gd name="T6" fmla="*/ 580345 w 1722"/>
              <a:gd name="T7" fmla="*/ 291434 h 1283"/>
              <a:gd name="T8" fmla="*/ 499597 w 1722"/>
              <a:gd name="T9" fmla="*/ 291434 h 1283"/>
              <a:gd name="T10" fmla="*/ 499597 w 1722"/>
              <a:gd name="T11" fmla="*/ 442356 h 1283"/>
              <a:gd name="T12" fmla="*/ 464172 w 1722"/>
              <a:gd name="T13" fmla="*/ 400202 h 1283"/>
              <a:gd name="T14" fmla="*/ 429268 w 1722"/>
              <a:gd name="T15" fmla="*/ 298200 h 1283"/>
              <a:gd name="T16" fmla="*/ 411555 w 1722"/>
              <a:gd name="T17" fmla="*/ 249280 h 1283"/>
              <a:gd name="T18" fmla="*/ 387070 w 1722"/>
              <a:gd name="T19" fmla="*/ 287791 h 1283"/>
              <a:gd name="T20" fmla="*/ 309448 w 1722"/>
              <a:gd name="T21" fmla="*/ 221178 h 1283"/>
              <a:gd name="T22" fmla="*/ 239119 w 1722"/>
              <a:gd name="T23" fmla="*/ 319537 h 1283"/>
              <a:gd name="T24" fmla="*/ 144305 w 1722"/>
              <a:gd name="T25" fmla="*/ 213892 h 1283"/>
              <a:gd name="T26" fmla="*/ 116173 w 1722"/>
              <a:gd name="T27" fmla="*/ 10408 h 1283"/>
              <a:gd name="T28" fmla="*/ 52617 w 1722"/>
              <a:gd name="T29" fmla="*/ 34868 h 1283"/>
              <a:gd name="T30" fmla="*/ 59910 w 1722"/>
              <a:gd name="T31" fmla="*/ 70257 h 1283"/>
              <a:gd name="T32" fmla="*/ 116173 w 1722"/>
              <a:gd name="T33" fmla="*/ 224821 h 1283"/>
              <a:gd name="T34" fmla="*/ 175562 w 1722"/>
              <a:gd name="T35" fmla="*/ 407488 h 1283"/>
              <a:gd name="T36" fmla="*/ 228700 w 1722"/>
              <a:gd name="T37" fmla="*/ 397079 h 1283"/>
              <a:gd name="T38" fmla="*/ 256831 w 1722"/>
              <a:gd name="T39" fmla="*/ 449642 h 1283"/>
              <a:gd name="T40" fmla="*/ 186502 w 1722"/>
              <a:gd name="T41" fmla="*/ 491796 h 1283"/>
              <a:gd name="T42" fmla="*/ 168790 w 1722"/>
              <a:gd name="T43" fmla="*/ 604206 h 1283"/>
              <a:gd name="T44" fmla="*/ 158371 w 1722"/>
              <a:gd name="T45" fmla="*/ 660411 h 1283"/>
              <a:gd name="T46" fmla="*/ 210987 w 1722"/>
              <a:gd name="T47" fmla="*/ 642717 h 1283"/>
              <a:gd name="T48" fmla="*/ 277669 w 1722"/>
              <a:gd name="T49" fmla="*/ 586512 h 1283"/>
              <a:gd name="T50" fmla="*/ 355292 w 1722"/>
              <a:gd name="T51" fmla="*/ 576103 h 1283"/>
              <a:gd name="T52" fmla="*/ 411555 w 1722"/>
              <a:gd name="T53" fmla="*/ 558409 h 1283"/>
              <a:gd name="T54" fmla="*/ 446980 w 1722"/>
              <a:gd name="T55" fmla="*/ 562052 h 1283"/>
              <a:gd name="T56" fmla="*/ 580345 w 1722"/>
              <a:gd name="T57" fmla="*/ 632309 h 1283"/>
              <a:gd name="T58" fmla="*/ 485531 w 1722"/>
              <a:gd name="T59" fmla="*/ 572460 h 1283"/>
              <a:gd name="T60" fmla="*/ 506369 w 1722"/>
              <a:gd name="T61" fmla="*/ 576103 h 1283"/>
              <a:gd name="T62" fmla="*/ 499597 w 1722"/>
              <a:gd name="T63" fmla="*/ 463693 h 1283"/>
              <a:gd name="T64" fmla="*/ 598057 w 1722"/>
              <a:gd name="T65" fmla="*/ 474101 h 1283"/>
              <a:gd name="T66" fmla="*/ 696518 w 1722"/>
              <a:gd name="T67" fmla="*/ 537592 h 1283"/>
              <a:gd name="T68" fmla="*/ 742362 w 1722"/>
              <a:gd name="T69" fmla="*/ 639074 h 1283"/>
              <a:gd name="T70" fmla="*/ 791332 w 1722"/>
              <a:gd name="T71" fmla="*/ 667177 h 1283"/>
              <a:gd name="T72" fmla="*/ 896565 w 1722"/>
              <a:gd name="T73" fmla="*/ 572460 h 1283"/>
              <a:gd name="T74" fmla="*/ 774140 w 1722"/>
              <a:gd name="T75" fmla="*/ 505847 h 1283"/>
              <a:gd name="T76" fmla="*/ 774140 w 1722"/>
              <a:gd name="T77" fmla="*/ 488153 h 1283"/>
              <a:gd name="T78" fmla="*/ 815817 w 1722"/>
              <a:gd name="T79" fmla="*/ 453285 h 1283"/>
              <a:gd name="T80" fmla="*/ 200568 w 1722"/>
              <a:gd name="T81" fmla="*/ 351283 h 1283"/>
              <a:gd name="T82" fmla="*/ 228700 w 1722"/>
              <a:gd name="T83" fmla="*/ 368977 h 1283"/>
              <a:gd name="T84" fmla="*/ 267250 w 1722"/>
              <a:gd name="T85" fmla="*/ 523541 h 1283"/>
              <a:gd name="T86" fmla="*/ 239119 w 1722"/>
              <a:gd name="T87" fmla="*/ 537592 h 1283"/>
              <a:gd name="T88" fmla="*/ 281316 w 1722"/>
              <a:gd name="T89" fmla="*/ 519898 h 1283"/>
              <a:gd name="T90" fmla="*/ 288610 w 1722"/>
              <a:gd name="T91" fmla="*/ 425182 h 1283"/>
              <a:gd name="T92" fmla="*/ 362585 w 1722"/>
              <a:gd name="T93" fmla="*/ 393436 h 1283"/>
              <a:gd name="T94" fmla="*/ 376651 w 1722"/>
              <a:gd name="T95" fmla="*/ 365334 h 1283"/>
              <a:gd name="T96" fmla="*/ 393843 w 1722"/>
              <a:gd name="T97" fmla="*/ 358048 h 1283"/>
              <a:gd name="T98" fmla="*/ 657967 w 1722"/>
              <a:gd name="T99" fmla="*/ 463693 h 1283"/>
              <a:gd name="T100" fmla="*/ 576698 w 1722"/>
              <a:gd name="T101" fmla="*/ 372099 h 1283"/>
              <a:gd name="T102" fmla="*/ 632961 w 1722"/>
              <a:gd name="T103" fmla="*/ 417896 h 1283"/>
              <a:gd name="T104" fmla="*/ 696518 w 1722"/>
              <a:gd name="T105" fmla="*/ 460050 h 1283"/>
              <a:gd name="T106" fmla="*/ 717356 w 1722"/>
              <a:gd name="T107" fmla="*/ 463693 h 1283"/>
              <a:gd name="T108" fmla="*/ 791332 w 1722"/>
              <a:gd name="T109" fmla="*/ 474101 h 1283"/>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1722" h="1283">
                <a:moveTo>
                  <a:pt x="1492" y="817"/>
                </a:moveTo>
                <a:lnTo>
                  <a:pt x="1492" y="817"/>
                </a:lnTo>
                <a:cubicBezTo>
                  <a:pt x="1492" y="810"/>
                  <a:pt x="1486" y="810"/>
                  <a:pt x="1486" y="803"/>
                </a:cubicBezTo>
                <a:cubicBezTo>
                  <a:pt x="1479" y="796"/>
                  <a:pt x="1479" y="796"/>
                  <a:pt x="1479" y="790"/>
                </a:cubicBezTo>
                <a:cubicBezTo>
                  <a:pt x="1472" y="776"/>
                  <a:pt x="1465" y="763"/>
                  <a:pt x="1452" y="749"/>
                </a:cubicBezTo>
                <a:cubicBezTo>
                  <a:pt x="1445" y="742"/>
                  <a:pt x="1438" y="736"/>
                  <a:pt x="1425" y="729"/>
                </a:cubicBezTo>
                <a:cubicBezTo>
                  <a:pt x="1418" y="722"/>
                  <a:pt x="1404" y="722"/>
                  <a:pt x="1384" y="715"/>
                </a:cubicBezTo>
                <a:lnTo>
                  <a:pt x="1377" y="709"/>
                </a:lnTo>
                <a:cubicBezTo>
                  <a:pt x="1371" y="702"/>
                  <a:pt x="1364" y="695"/>
                  <a:pt x="1357" y="695"/>
                </a:cubicBezTo>
                <a:cubicBezTo>
                  <a:pt x="1350" y="688"/>
                  <a:pt x="1344" y="682"/>
                  <a:pt x="1337" y="675"/>
                </a:cubicBezTo>
                <a:cubicBezTo>
                  <a:pt x="1323" y="661"/>
                  <a:pt x="1310" y="655"/>
                  <a:pt x="1296" y="648"/>
                </a:cubicBezTo>
                <a:cubicBezTo>
                  <a:pt x="1290" y="648"/>
                  <a:pt x="1283" y="648"/>
                  <a:pt x="1276" y="648"/>
                </a:cubicBezTo>
                <a:cubicBezTo>
                  <a:pt x="1256" y="648"/>
                  <a:pt x="1236" y="655"/>
                  <a:pt x="1215" y="675"/>
                </a:cubicBezTo>
                <a:cubicBezTo>
                  <a:pt x="1209" y="682"/>
                  <a:pt x="1195" y="695"/>
                  <a:pt x="1181" y="715"/>
                </a:cubicBezTo>
                <a:cubicBezTo>
                  <a:pt x="1161" y="641"/>
                  <a:pt x="1195" y="628"/>
                  <a:pt x="1215" y="594"/>
                </a:cubicBezTo>
                <a:cubicBezTo>
                  <a:pt x="1229" y="580"/>
                  <a:pt x="1229" y="567"/>
                  <a:pt x="1229" y="540"/>
                </a:cubicBezTo>
                <a:cubicBezTo>
                  <a:pt x="1229" y="533"/>
                  <a:pt x="1222" y="526"/>
                  <a:pt x="1215" y="519"/>
                </a:cubicBezTo>
                <a:cubicBezTo>
                  <a:pt x="1202" y="492"/>
                  <a:pt x="1188" y="472"/>
                  <a:pt x="1168" y="452"/>
                </a:cubicBezTo>
                <a:cubicBezTo>
                  <a:pt x="1161" y="445"/>
                  <a:pt x="1155" y="438"/>
                  <a:pt x="1148" y="438"/>
                </a:cubicBezTo>
                <a:cubicBezTo>
                  <a:pt x="1148" y="432"/>
                  <a:pt x="1148" y="432"/>
                  <a:pt x="1148" y="432"/>
                </a:cubicBezTo>
                <a:cubicBezTo>
                  <a:pt x="1134" y="425"/>
                  <a:pt x="1121" y="425"/>
                  <a:pt x="1114" y="418"/>
                </a:cubicBezTo>
                <a:cubicBezTo>
                  <a:pt x="1094" y="411"/>
                  <a:pt x="1080" y="418"/>
                  <a:pt x="1067" y="425"/>
                </a:cubicBezTo>
                <a:cubicBezTo>
                  <a:pt x="1053" y="432"/>
                  <a:pt x="1040" y="452"/>
                  <a:pt x="1033" y="472"/>
                </a:cubicBezTo>
                <a:cubicBezTo>
                  <a:pt x="1033" y="479"/>
                  <a:pt x="1047" y="486"/>
                  <a:pt x="1067" y="486"/>
                </a:cubicBezTo>
                <a:cubicBezTo>
                  <a:pt x="1080" y="492"/>
                  <a:pt x="1100" y="492"/>
                  <a:pt x="1114" y="492"/>
                </a:cubicBezTo>
                <a:cubicBezTo>
                  <a:pt x="1128" y="499"/>
                  <a:pt x="1141" y="513"/>
                  <a:pt x="1134" y="540"/>
                </a:cubicBezTo>
                <a:cubicBezTo>
                  <a:pt x="1121" y="546"/>
                  <a:pt x="1121" y="553"/>
                  <a:pt x="1114" y="560"/>
                </a:cubicBezTo>
                <a:cubicBezTo>
                  <a:pt x="1087" y="580"/>
                  <a:pt x="1074" y="607"/>
                  <a:pt x="1067" y="634"/>
                </a:cubicBezTo>
                <a:cubicBezTo>
                  <a:pt x="1060" y="641"/>
                  <a:pt x="1060" y="641"/>
                  <a:pt x="1060" y="641"/>
                </a:cubicBezTo>
                <a:cubicBezTo>
                  <a:pt x="1060" y="607"/>
                  <a:pt x="1053" y="580"/>
                  <a:pt x="1060" y="540"/>
                </a:cubicBezTo>
                <a:cubicBezTo>
                  <a:pt x="1019" y="540"/>
                  <a:pt x="1019" y="540"/>
                  <a:pt x="1019" y="540"/>
                </a:cubicBezTo>
                <a:cubicBezTo>
                  <a:pt x="972" y="540"/>
                  <a:pt x="972" y="540"/>
                  <a:pt x="972" y="540"/>
                </a:cubicBezTo>
                <a:cubicBezTo>
                  <a:pt x="959" y="540"/>
                  <a:pt x="959" y="540"/>
                  <a:pt x="959" y="540"/>
                </a:cubicBezTo>
                <a:cubicBezTo>
                  <a:pt x="959" y="560"/>
                  <a:pt x="959" y="560"/>
                  <a:pt x="959" y="560"/>
                </a:cubicBezTo>
                <a:cubicBezTo>
                  <a:pt x="959" y="594"/>
                  <a:pt x="959" y="628"/>
                  <a:pt x="959" y="655"/>
                </a:cubicBezTo>
                <a:cubicBezTo>
                  <a:pt x="959" y="675"/>
                  <a:pt x="966" y="695"/>
                  <a:pt x="972" y="709"/>
                </a:cubicBezTo>
                <a:cubicBezTo>
                  <a:pt x="979" y="722"/>
                  <a:pt x="999" y="736"/>
                  <a:pt x="1019" y="742"/>
                </a:cubicBezTo>
                <a:lnTo>
                  <a:pt x="1026" y="742"/>
                </a:lnTo>
                <a:cubicBezTo>
                  <a:pt x="1026" y="749"/>
                  <a:pt x="1019" y="756"/>
                  <a:pt x="1019" y="763"/>
                </a:cubicBezTo>
                <a:cubicBezTo>
                  <a:pt x="1006" y="790"/>
                  <a:pt x="993" y="817"/>
                  <a:pt x="972" y="837"/>
                </a:cubicBezTo>
                <a:cubicBezTo>
                  <a:pt x="966" y="844"/>
                  <a:pt x="966" y="844"/>
                  <a:pt x="959" y="850"/>
                </a:cubicBezTo>
                <a:cubicBezTo>
                  <a:pt x="952" y="857"/>
                  <a:pt x="945" y="857"/>
                  <a:pt x="932" y="864"/>
                </a:cubicBezTo>
                <a:cubicBezTo>
                  <a:pt x="918" y="850"/>
                  <a:pt x="905" y="830"/>
                  <a:pt x="891" y="817"/>
                </a:cubicBezTo>
                <a:cubicBezTo>
                  <a:pt x="885" y="810"/>
                  <a:pt x="885" y="810"/>
                  <a:pt x="885" y="810"/>
                </a:cubicBezTo>
                <a:lnTo>
                  <a:pt x="891" y="810"/>
                </a:lnTo>
                <a:cubicBezTo>
                  <a:pt x="898" y="810"/>
                  <a:pt x="905" y="810"/>
                  <a:pt x="912" y="810"/>
                </a:cubicBezTo>
                <a:cubicBezTo>
                  <a:pt x="898" y="796"/>
                  <a:pt x="891" y="783"/>
                  <a:pt x="891" y="769"/>
                </a:cubicBezTo>
                <a:cubicBezTo>
                  <a:pt x="885" y="749"/>
                  <a:pt x="885" y="729"/>
                  <a:pt x="891" y="709"/>
                </a:cubicBezTo>
                <a:cubicBezTo>
                  <a:pt x="898" y="675"/>
                  <a:pt x="925" y="648"/>
                  <a:pt x="932" y="600"/>
                </a:cubicBezTo>
                <a:cubicBezTo>
                  <a:pt x="932" y="587"/>
                  <a:pt x="939" y="580"/>
                  <a:pt x="932" y="567"/>
                </a:cubicBezTo>
                <a:cubicBezTo>
                  <a:pt x="918" y="567"/>
                  <a:pt x="905" y="573"/>
                  <a:pt x="891" y="573"/>
                </a:cubicBezTo>
                <a:cubicBezTo>
                  <a:pt x="871" y="573"/>
                  <a:pt x="858" y="573"/>
                  <a:pt x="844" y="573"/>
                </a:cubicBezTo>
                <a:cubicBezTo>
                  <a:pt x="837" y="573"/>
                  <a:pt x="831" y="573"/>
                  <a:pt x="824" y="573"/>
                </a:cubicBezTo>
                <a:cubicBezTo>
                  <a:pt x="837" y="567"/>
                  <a:pt x="844" y="567"/>
                  <a:pt x="844" y="560"/>
                </a:cubicBezTo>
                <a:cubicBezTo>
                  <a:pt x="858" y="540"/>
                  <a:pt x="858" y="506"/>
                  <a:pt x="858" y="472"/>
                </a:cubicBezTo>
                <a:cubicBezTo>
                  <a:pt x="851" y="472"/>
                  <a:pt x="851" y="472"/>
                  <a:pt x="844" y="472"/>
                </a:cubicBezTo>
                <a:cubicBezTo>
                  <a:pt x="837" y="472"/>
                  <a:pt x="831" y="472"/>
                  <a:pt x="824" y="472"/>
                </a:cubicBezTo>
                <a:cubicBezTo>
                  <a:pt x="810" y="472"/>
                  <a:pt x="797" y="472"/>
                  <a:pt x="790" y="479"/>
                </a:cubicBezTo>
                <a:cubicBezTo>
                  <a:pt x="783" y="479"/>
                  <a:pt x="783" y="486"/>
                  <a:pt x="777" y="492"/>
                </a:cubicBezTo>
                <a:cubicBezTo>
                  <a:pt x="783" y="492"/>
                  <a:pt x="790" y="492"/>
                  <a:pt x="790" y="499"/>
                </a:cubicBezTo>
                <a:cubicBezTo>
                  <a:pt x="810" y="506"/>
                  <a:pt x="804" y="533"/>
                  <a:pt x="790" y="553"/>
                </a:cubicBezTo>
                <a:cubicBezTo>
                  <a:pt x="790" y="560"/>
                  <a:pt x="783" y="560"/>
                  <a:pt x="783" y="567"/>
                </a:cubicBezTo>
                <a:cubicBezTo>
                  <a:pt x="777" y="560"/>
                  <a:pt x="770" y="560"/>
                  <a:pt x="763" y="560"/>
                </a:cubicBezTo>
                <a:cubicBezTo>
                  <a:pt x="756" y="560"/>
                  <a:pt x="756" y="560"/>
                  <a:pt x="756" y="560"/>
                </a:cubicBezTo>
                <a:cubicBezTo>
                  <a:pt x="750" y="553"/>
                  <a:pt x="750" y="553"/>
                  <a:pt x="743" y="553"/>
                </a:cubicBezTo>
                <a:cubicBezTo>
                  <a:pt x="736" y="553"/>
                  <a:pt x="736" y="553"/>
                  <a:pt x="729" y="553"/>
                </a:cubicBezTo>
                <a:cubicBezTo>
                  <a:pt x="716" y="553"/>
                  <a:pt x="709" y="553"/>
                  <a:pt x="696" y="553"/>
                </a:cubicBezTo>
                <a:cubicBezTo>
                  <a:pt x="689" y="553"/>
                  <a:pt x="675" y="560"/>
                  <a:pt x="668" y="567"/>
                </a:cubicBezTo>
                <a:cubicBezTo>
                  <a:pt x="662" y="567"/>
                  <a:pt x="662" y="567"/>
                  <a:pt x="655" y="567"/>
                </a:cubicBezTo>
                <a:cubicBezTo>
                  <a:pt x="655" y="573"/>
                  <a:pt x="648" y="573"/>
                  <a:pt x="641" y="580"/>
                </a:cubicBezTo>
                <a:lnTo>
                  <a:pt x="635" y="587"/>
                </a:lnTo>
                <a:cubicBezTo>
                  <a:pt x="608" y="546"/>
                  <a:pt x="621" y="465"/>
                  <a:pt x="594" y="425"/>
                </a:cubicBezTo>
                <a:cubicBezTo>
                  <a:pt x="594" y="425"/>
                  <a:pt x="587" y="418"/>
                  <a:pt x="581" y="418"/>
                </a:cubicBezTo>
                <a:cubicBezTo>
                  <a:pt x="533" y="445"/>
                  <a:pt x="527" y="519"/>
                  <a:pt x="513" y="560"/>
                </a:cubicBezTo>
                <a:cubicBezTo>
                  <a:pt x="506" y="580"/>
                  <a:pt x="500" y="587"/>
                  <a:pt x="493" y="587"/>
                </a:cubicBezTo>
                <a:cubicBezTo>
                  <a:pt x="479" y="587"/>
                  <a:pt x="473" y="580"/>
                  <a:pt x="459" y="567"/>
                </a:cubicBezTo>
                <a:cubicBezTo>
                  <a:pt x="459" y="587"/>
                  <a:pt x="459" y="600"/>
                  <a:pt x="459" y="614"/>
                </a:cubicBezTo>
                <a:cubicBezTo>
                  <a:pt x="452" y="614"/>
                  <a:pt x="445" y="614"/>
                  <a:pt x="439" y="614"/>
                </a:cubicBezTo>
                <a:cubicBezTo>
                  <a:pt x="432" y="607"/>
                  <a:pt x="418" y="607"/>
                  <a:pt x="405" y="600"/>
                </a:cubicBezTo>
                <a:cubicBezTo>
                  <a:pt x="398" y="594"/>
                  <a:pt x="385" y="587"/>
                  <a:pt x="378" y="580"/>
                </a:cubicBezTo>
                <a:cubicBezTo>
                  <a:pt x="371" y="580"/>
                  <a:pt x="364" y="573"/>
                  <a:pt x="358" y="567"/>
                </a:cubicBezTo>
                <a:cubicBezTo>
                  <a:pt x="351" y="560"/>
                  <a:pt x="344" y="553"/>
                  <a:pt x="337" y="546"/>
                </a:cubicBezTo>
                <a:cubicBezTo>
                  <a:pt x="324" y="533"/>
                  <a:pt x="310" y="513"/>
                  <a:pt x="304" y="492"/>
                </a:cubicBezTo>
                <a:cubicBezTo>
                  <a:pt x="290" y="465"/>
                  <a:pt x="283" y="438"/>
                  <a:pt x="277" y="411"/>
                </a:cubicBezTo>
                <a:cubicBezTo>
                  <a:pt x="263" y="364"/>
                  <a:pt x="256" y="310"/>
                  <a:pt x="250" y="256"/>
                </a:cubicBezTo>
                <a:cubicBezTo>
                  <a:pt x="250" y="229"/>
                  <a:pt x="250" y="195"/>
                  <a:pt x="250" y="168"/>
                </a:cubicBezTo>
                <a:cubicBezTo>
                  <a:pt x="256" y="108"/>
                  <a:pt x="263" y="47"/>
                  <a:pt x="277" y="6"/>
                </a:cubicBezTo>
                <a:cubicBezTo>
                  <a:pt x="277" y="6"/>
                  <a:pt x="277" y="6"/>
                  <a:pt x="277" y="0"/>
                </a:cubicBezTo>
                <a:cubicBezTo>
                  <a:pt x="270" y="6"/>
                  <a:pt x="256" y="6"/>
                  <a:pt x="250" y="6"/>
                </a:cubicBezTo>
                <a:cubicBezTo>
                  <a:pt x="243" y="13"/>
                  <a:pt x="229" y="13"/>
                  <a:pt x="223" y="20"/>
                </a:cubicBezTo>
                <a:cubicBezTo>
                  <a:pt x="216" y="20"/>
                  <a:pt x="216" y="20"/>
                  <a:pt x="216" y="20"/>
                </a:cubicBezTo>
                <a:cubicBezTo>
                  <a:pt x="209" y="20"/>
                  <a:pt x="202" y="27"/>
                  <a:pt x="196" y="27"/>
                </a:cubicBezTo>
                <a:cubicBezTo>
                  <a:pt x="182" y="33"/>
                  <a:pt x="169" y="40"/>
                  <a:pt x="155" y="47"/>
                </a:cubicBezTo>
                <a:cubicBezTo>
                  <a:pt x="142" y="54"/>
                  <a:pt x="142" y="54"/>
                  <a:pt x="142" y="54"/>
                </a:cubicBezTo>
                <a:cubicBezTo>
                  <a:pt x="135" y="54"/>
                  <a:pt x="135" y="54"/>
                  <a:pt x="135" y="54"/>
                </a:cubicBezTo>
                <a:cubicBezTo>
                  <a:pt x="128" y="60"/>
                  <a:pt x="121" y="60"/>
                  <a:pt x="115" y="67"/>
                </a:cubicBezTo>
                <a:cubicBezTo>
                  <a:pt x="108" y="67"/>
                  <a:pt x="108" y="67"/>
                  <a:pt x="101" y="67"/>
                </a:cubicBezTo>
                <a:cubicBezTo>
                  <a:pt x="94" y="74"/>
                  <a:pt x="88" y="74"/>
                  <a:pt x="74" y="81"/>
                </a:cubicBezTo>
                <a:cubicBezTo>
                  <a:pt x="61" y="87"/>
                  <a:pt x="40" y="94"/>
                  <a:pt x="13" y="94"/>
                </a:cubicBezTo>
                <a:cubicBezTo>
                  <a:pt x="13" y="101"/>
                  <a:pt x="7" y="101"/>
                  <a:pt x="0" y="101"/>
                </a:cubicBezTo>
                <a:cubicBezTo>
                  <a:pt x="7" y="101"/>
                  <a:pt x="13" y="101"/>
                  <a:pt x="13" y="101"/>
                </a:cubicBezTo>
                <a:cubicBezTo>
                  <a:pt x="40" y="101"/>
                  <a:pt x="61" y="101"/>
                  <a:pt x="74" y="108"/>
                </a:cubicBezTo>
                <a:cubicBezTo>
                  <a:pt x="88" y="114"/>
                  <a:pt x="94" y="114"/>
                  <a:pt x="101" y="121"/>
                </a:cubicBezTo>
                <a:cubicBezTo>
                  <a:pt x="108" y="128"/>
                  <a:pt x="108" y="128"/>
                  <a:pt x="115" y="135"/>
                </a:cubicBezTo>
                <a:cubicBezTo>
                  <a:pt x="121" y="141"/>
                  <a:pt x="128" y="148"/>
                  <a:pt x="135" y="155"/>
                </a:cubicBezTo>
                <a:lnTo>
                  <a:pt x="142" y="162"/>
                </a:lnTo>
                <a:cubicBezTo>
                  <a:pt x="148" y="168"/>
                  <a:pt x="148" y="182"/>
                  <a:pt x="155" y="189"/>
                </a:cubicBezTo>
                <a:cubicBezTo>
                  <a:pt x="175" y="236"/>
                  <a:pt x="175" y="283"/>
                  <a:pt x="175" y="324"/>
                </a:cubicBezTo>
                <a:cubicBezTo>
                  <a:pt x="182" y="317"/>
                  <a:pt x="189" y="324"/>
                  <a:pt x="196" y="330"/>
                </a:cubicBezTo>
                <a:cubicBezTo>
                  <a:pt x="209" y="344"/>
                  <a:pt x="209" y="371"/>
                  <a:pt x="216" y="405"/>
                </a:cubicBezTo>
                <a:cubicBezTo>
                  <a:pt x="216" y="411"/>
                  <a:pt x="223" y="418"/>
                  <a:pt x="223" y="432"/>
                </a:cubicBezTo>
                <a:cubicBezTo>
                  <a:pt x="229" y="506"/>
                  <a:pt x="229" y="600"/>
                  <a:pt x="229" y="641"/>
                </a:cubicBezTo>
                <a:cubicBezTo>
                  <a:pt x="236" y="634"/>
                  <a:pt x="243" y="641"/>
                  <a:pt x="250" y="655"/>
                </a:cubicBezTo>
                <a:cubicBezTo>
                  <a:pt x="256" y="661"/>
                  <a:pt x="263" y="675"/>
                  <a:pt x="277" y="688"/>
                </a:cubicBezTo>
                <a:cubicBezTo>
                  <a:pt x="283" y="702"/>
                  <a:pt x="290" y="715"/>
                  <a:pt x="304" y="729"/>
                </a:cubicBezTo>
                <a:cubicBezTo>
                  <a:pt x="310" y="736"/>
                  <a:pt x="317" y="742"/>
                  <a:pt x="324" y="749"/>
                </a:cubicBezTo>
                <a:cubicBezTo>
                  <a:pt x="324" y="763"/>
                  <a:pt x="324" y="769"/>
                  <a:pt x="331" y="783"/>
                </a:cubicBezTo>
                <a:cubicBezTo>
                  <a:pt x="337" y="783"/>
                  <a:pt x="337" y="783"/>
                  <a:pt x="337" y="783"/>
                </a:cubicBezTo>
                <a:cubicBezTo>
                  <a:pt x="344" y="783"/>
                  <a:pt x="351" y="790"/>
                  <a:pt x="358" y="790"/>
                </a:cubicBezTo>
                <a:cubicBezTo>
                  <a:pt x="364" y="790"/>
                  <a:pt x="371" y="790"/>
                  <a:pt x="378" y="796"/>
                </a:cubicBezTo>
                <a:cubicBezTo>
                  <a:pt x="385" y="796"/>
                  <a:pt x="398" y="803"/>
                  <a:pt x="405" y="810"/>
                </a:cubicBezTo>
                <a:cubicBezTo>
                  <a:pt x="398" y="783"/>
                  <a:pt x="398" y="776"/>
                  <a:pt x="405" y="769"/>
                </a:cubicBezTo>
                <a:cubicBezTo>
                  <a:pt x="412" y="763"/>
                  <a:pt x="425" y="763"/>
                  <a:pt x="439" y="763"/>
                </a:cubicBezTo>
                <a:cubicBezTo>
                  <a:pt x="445" y="763"/>
                  <a:pt x="452" y="763"/>
                  <a:pt x="459" y="763"/>
                </a:cubicBezTo>
                <a:cubicBezTo>
                  <a:pt x="473" y="763"/>
                  <a:pt x="479" y="763"/>
                  <a:pt x="493" y="763"/>
                </a:cubicBezTo>
                <a:cubicBezTo>
                  <a:pt x="493" y="763"/>
                  <a:pt x="493" y="763"/>
                  <a:pt x="500" y="756"/>
                </a:cubicBezTo>
                <a:cubicBezTo>
                  <a:pt x="506" y="776"/>
                  <a:pt x="513" y="790"/>
                  <a:pt x="513" y="803"/>
                </a:cubicBezTo>
                <a:cubicBezTo>
                  <a:pt x="520" y="817"/>
                  <a:pt x="520" y="830"/>
                  <a:pt x="513" y="844"/>
                </a:cubicBezTo>
                <a:cubicBezTo>
                  <a:pt x="513" y="850"/>
                  <a:pt x="513" y="857"/>
                  <a:pt x="506" y="864"/>
                </a:cubicBezTo>
                <a:cubicBezTo>
                  <a:pt x="500" y="864"/>
                  <a:pt x="493" y="864"/>
                  <a:pt x="493" y="864"/>
                </a:cubicBezTo>
                <a:cubicBezTo>
                  <a:pt x="479" y="864"/>
                  <a:pt x="473" y="864"/>
                  <a:pt x="459" y="864"/>
                </a:cubicBezTo>
                <a:cubicBezTo>
                  <a:pt x="452" y="864"/>
                  <a:pt x="445" y="864"/>
                  <a:pt x="439" y="864"/>
                </a:cubicBezTo>
                <a:cubicBezTo>
                  <a:pt x="432" y="871"/>
                  <a:pt x="418" y="871"/>
                  <a:pt x="405" y="871"/>
                </a:cubicBezTo>
                <a:cubicBezTo>
                  <a:pt x="398" y="877"/>
                  <a:pt x="385" y="877"/>
                  <a:pt x="378" y="884"/>
                </a:cubicBezTo>
                <a:cubicBezTo>
                  <a:pt x="371" y="884"/>
                  <a:pt x="364" y="891"/>
                  <a:pt x="358" y="891"/>
                </a:cubicBezTo>
                <a:cubicBezTo>
                  <a:pt x="358" y="898"/>
                  <a:pt x="358" y="898"/>
                  <a:pt x="358" y="898"/>
                </a:cubicBezTo>
                <a:cubicBezTo>
                  <a:pt x="358" y="918"/>
                  <a:pt x="358" y="931"/>
                  <a:pt x="358" y="945"/>
                </a:cubicBezTo>
                <a:cubicBezTo>
                  <a:pt x="358" y="965"/>
                  <a:pt x="364" y="992"/>
                  <a:pt x="378" y="1006"/>
                </a:cubicBezTo>
                <a:cubicBezTo>
                  <a:pt x="378" y="1012"/>
                  <a:pt x="378" y="1012"/>
                  <a:pt x="385" y="1019"/>
                </a:cubicBezTo>
                <a:cubicBezTo>
                  <a:pt x="378" y="1019"/>
                  <a:pt x="378" y="1026"/>
                  <a:pt x="378" y="1033"/>
                </a:cubicBezTo>
                <a:cubicBezTo>
                  <a:pt x="364" y="1060"/>
                  <a:pt x="364" y="1093"/>
                  <a:pt x="364" y="1127"/>
                </a:cubicBezTo>
                <a:lnTo>
                  <a:pt x="358" y="1127"/>
                </a:lnTo>
                <a:cubicBezTo>
                  <a:pt x="351" y="1134"/>
                  <a:pt x="344" y="1134"/>
                  <a:pt x="337" y="1141"/>
                </a:cubicBezTo>
                <a:cubicBezTo>
                  <a:pt x="331" y="1147"/>
                  <a:pt x="331" y="1154"/>
                  <a:pt x="324" y="1161"/>
                </a:cubicBezTo>
                <a:cubicBezTo>
                  <a:pt x="317" y="1147"/>
                  <a:pt x="310" y="1141"/>
                  <a:pt x="304" y="1134"/>
                </a:cubicBezTo>
                <a:cubicBezTo>
                  <a:pt x="297" y="1134"/>
                  <a:pt x="283" y="1127"/>
                  <a:pt x="277" y="1127"/>
                </a:cubicBezTo>
                <a:cubicBezTo>
                  <a:pt x="270" y="1127"/>
                  <a:pt x="263" y="1127"/>
                  <a:pt x="256" y="1134"/>
                </a:cubicBezTo>
                <a:cubicBezTo>
                  <a:pt x="256" y="1134"/>
                  <a:pt x="256" y="1134"/>
                  <a:pt x="250" y="1134"/>
                </a:cubicBezTo>
                <a:cubicBezTo>
                  <a:pt x="223" y="1174"/>
                  <a:pt x="229" y="1208"/>
                  <a:pt x="250" y="1235"/>
                </a:cubicBezTo>
                <a:cubicBezTo>
                  <a:pt x="256" y="1242"/>
                  <a:pt x="263" y="1249"/>
                  <a:pt x="277" y="1255"/>
                </a:cubicBezTo>
                <a:cubicBezTo>
                  <a:pt x="283" y="1262"/>
                  <a:pt x="290" y="1262"/>
                  <a:pt x="304" y="1269"/>
                </a:cubicBezTo>
                <a:cubicBezTo>
                  <a:pt x="310" y="1276"/>
                  <a:pt x="324" y="1276"/>
                  <a:pt x="331" y="1276"/>
                </a:cubicBezTo>
                <a:cubicBezTo>
                  <a:pt x="331" y="1262"/>
                  <a:pt x="331" y="1249"/>
                  <a:pt x="331" y="1235"/>
                </a:cubicBezTo>
                <a:cubicBezTo>
                  <a:pt x="337" y="1235"/>
                  <a:pt x="337" y="1235"/>
                  <a:pt x="337" y="1235"/>
                </a:cubicBezTo>
                <a:cubicBezTo>
                  <a:pt x="358" y="1235"/>
                  <a:pt x="358" y="1235"/>
                  <a:pt x="358" y="1235"/>
                </a:cubicBezTo>
                <a:cubicBezTo>
                  <a:pt x="378" y="1235"/>
                  <a:pt x="378" y="1235"/>
                  <a:pt x="378" y="1235"/>
                </a:cubicBezTo>
                <a:cubicBezTo>
                  <a:pt x="405" y="1235"/>
                  <a:pt x="405" y="1235"/>
                  <a:pt x="405" y="1235"/>
                </a:cubicBezTo>
                <a:cubicBezTo>
                  <a:pt x="412" y="1235"/>
                  <a:pt x="412" y="1235"/>
                  <a:pt x="412" y="1235"/>
                </a:cubicBezTo>
                <a:cubicBezTo>
                  <a:pt x="425" y="1222"/>
                  <a:pt x="425" y="1208"/>
                  <a:pt x="425" y="1201"/>
                </a:cubicBezTo>
                <a:cubicBezTo>
                  <a:pt x="432" y="1201"/>
                  <a:pt x="439" y="1201"/>
                  <a:pt x="439" y="1201"/>
                </a:cubicBezTo>
                <a:cubicBezTo>
                  <a:pt x="445" y="1201"/>
                  <a:pt x="452" y="1201"/>
                  <a:pt x="459" y="1195"/>
                </a:cubicBezTo>
                <a:cubicBezTo>
                  <a:pt x="473" y="1195"/>
                  <a:pt x="479" y="1195"/>
                  <a:pt x="493" y="1188"/>
                </a:cubicBezTo>
                <a:cubicBezTo>
                  <a:pt x="500" y="1181"/>
                  <a:pt x="506" y="1174"/>
                  <a:pt x="513" y="1168"/>
                </a:cubicBezTo>
                <a:cubicBezTo>
                  <a:pt x="527" y="1154"/>
                  <a:pt x="527" y="1141"/>
                  <a:pt x="533" y="1127"/>
                </a:cubicBezTo>
                <a:cubicBezTo>
                  <a:pt x="547" y="1114"/>
                  <a:pt x="554" y="1093"/>
                  <a:pt x="567" y="1073"/>
                </a:cubicBezTo>
                <a:cubicBezTo>
                  <a:pt x="567" y="1073"/>
                  <a:pt x="574" y="1073"/>
                  <a:pt x="581" y="1080"/>
                </a:cubicBezTo>
                <a:cubicBezTo>
                  <a:pt x="587" y="1080"/>
                  <a:pt x="587" y="1080"/>
                  <a:pt x="594" y="1080"/>
                </a:cubicBezTo>
                <a:cubicBezTo>
                  <a:pt x="608" y="1087"/>
                  <a:pt x="628" y="1093"/>
                  <a:pt x="641" y="1100"/>
                </a:cubicBezTo>
                <a:cubicBezTo>
                  <a:pt x="648" y="1100"/>
                  <a:pt x="655" y="1100"/>
                  <a:pt x="655" y="1100"/>
                </a:cubicBezTo>
                <a:cubicBezTo>
                  <a:pt x="662" y="1100"/>
                  <a:pt x="662" y="1100"/>
                  <a:pt x="668" y="1100"/>
                </a:cubicBezTo>
                <a:cubicBezTo>
                  <a:pt x="675" y="1107"/>
                  <a:pt x="675" y="1107"/>
                  <a:pt x="682" y="1107"/>
                </a:cubicBezTo>
                <a:cubicBezTo>
                  <a:pt x="682" y="1026"/>
                  <a:pt x="682" y="1026"/>
                  <a:pt x="682" y="1026"/>
                </a:cubicBezTo>
                <a:cubicBezTo>
                  <a:pt x="689" y="1026"/>
                  <a:pt x="689" y="1026"/>
                  <a:pt x="696" y="1033"/>
                </a:cubicBezTo>
                <a:cubicBezTo>
                  <a:pt x="709" y="1033"/>
                  <a:pt x="716" y="1039"/>
                  <a:pt x="729" y="1046"/>
                </a:cubicBezTo>
                <a:cubicBezTo>
                  <a:pt x="736" y="1046"/>
                  <a:pt x="736" y="1046"/>
                  <a:pt x="743" y="1053"/>
                </a:cubicBezTo>
                <a:cubicBezTo>
                  <a:pt x="750" y="1053"/>
                  <a:pt x="750" y="1053"/>
                  <a:pt x="756" y="1060"/>
                </a:cubicBezTo>
                <a:cubicBezTo>
                  <a:pt x="763" y="1060"/>
                  <a:pt x="763" y="1060"/>
                  <a:pt x="763" y="1060"/>
                </a:cubicBezTo>
                <a:cubicBezTo>
                  <a:pt x="770" y="1066"/>
                  <a:pt x="783" y="1066"/>
                  <a:pt x="790" y="1073"/>
                </a:cubicBezTo>
                <a:cubicBezTo>
                  <a:pt x="797" y="1073"/>
                  <a:pt x="804" y="1080"/>
                  <a:pt x="810" y="1080"/>
                </a:cubicBezTo>
                <a:cubicBezTo>
                  <a:pt x="810" y="1087"/>
                  <a:pt x="824" y="1093"/>
                  <a:pt x="824" y="1107"/>
                </a:cubicBezTo>
                <a:cubicBezTo>
                  <a:pt x="831" y="1107"/>
                  <a:pt x="831" y="1107"/>
                  <a:pt x="831" y="1107"/>
                </a:cubicBezTo>
                <a:lnTo>
                  <a:pt x="837" y="1100"/>
                </a:lnTo>
                <a:cubicBezTo>
                  <a:pt x="837" y="1100"/>
                  <a:pt x="844" y="1100"/>
                  <a:pt x="844" y="1107"/>
                </a:cubicBezTo>
                <a:cubicBezTo>
                  <a:pt x="851" y="1107"/>
                  <a:pt x="858" y="1114"/>
                  <a:pt x="858" y="1114"/>
                </a:cubicBezTo>
                <a:cubicBezTo>
                  <a:pt x="858" y="1100"/>
                  <a:pt x="858" y="1093"/>
                  <a:pt x="858" y="1080"/>
                </a:cubicBezTo>
                <a:cubicBezTo>
                  <a:pt x="871" y="1093"/>
                  <a:pt x="878" y="1107"/>
                  <a:pt x="891" y="1120"/>
                </a:cubicBezTo>
                <a:cubicBezTo>
                  <a:pt x="905" y="1134"/>
                  <a:pt x="918" y="1147"/>
                  <a:pt x="932" y="1161"/>
                </a:cubicBezTo>
                <a:cubicBezTo>
                  <a:pt x="939" y="1168"/>
                  <a:pt x="952" y="1174"/>
                  <a:pt x="959" y="1181"/>
                </a:cubicBezTo>
                <a:cubicBezTo>
                  <a:pt x="966" y="1188"/>
                  <a:pt x="966" y="1188"/>
                  <a:pt x="972" y="1188"/>
                </a:cubicBezTo>
                <a:cubicBezTo>
                  <a:pt x="986" y="1201"/>
                  <a:pt x="1006" y="1208"/>
                  <a:pt x="1019" y="1208"/>
                </a:cubicBezTo>
                <a:cubicBezTo>
                  <a:pt x="1033" y="1215"/>
                  <a:pt x="1047" y="1215"/>
                  <a:pt x="1067" y="1215"/>
                </a:cubicBezTo>
                <a:cubicBezTo>
                  <a:pt x="1080" y="1215"/>
                  <a:pt x="1094" y="1215"/>
                  <a:pt x="1114" y="1215"/>
                </a:cubicBezTo>
                <a:cubicBezTo>
                  <a:pt x="1121" y="1208"/>
                  <a:pt x="1128" y="1208"/>
                  <a:pt x="1134" y="1201"/>
                </a:cubicBezTo>
                <a:cubicBezTo>
                  <a:pt x="1134" y="1181"/>
                  <a:pt x="1121" y="1168"/>
                  <a:pt x="1114" y="1154"/>
                </a:cubicBezTo>
                <a:cubicBezTo>
                  <a:pt x="1100" y="1141"/>
                  <a:pt x="1080" y="1134"/>
                  <a:pt x="1067" y="1127"/>
                </a:cubicBezTo>
                <a:cubicBezTo>
                  <a:pt x="1053" y="1120"/>
                  <a:pt x="1033" y="1120"/>
                  <a:pt x="1019" y="1114"/>
                </a:cubicBezTo>
                <a:cubicBezTo>
                  <a:pt x="1006" y="1114"/>
                  <a:pt x="986" y="1107"/>
                  <a:pt x="972" y="1107"/>
                </a:cubicBezTo>
                <a:cubicBezTo>
                  <a:pt x="959" y="1107"/>
                  <a:pt x="959" y="1107"/>
                  <a:pt x="959" y="1107"/>
                </a:cubicBezTo>
                <a:cubicBezTo>
                  <a:pt x="952" y="1100"/>
                  <a:pt x="939" y="1100"/>
                  <a:pt x="932" y="1100"/>
                </a:cubicBezTo>
                <a:cubicBezTo>
                  <a:pt x="918" y="1100"/>
                  <a:pt x="905" y="1093"/>
                  <a:pt x="891" y="1093"/>
                </a:cubicBezTo>
                <a:cubicBezTo>
                  <a:pt x="878" y="1087"/>
                  <a:pt x="871" y="1087"/>
                  <a:pt x="858" y="1080"/>
                </a:cubicBezTo>
                <a:lnTo>
                  <a:pt x="858" y="1073"/>
                </a:lnTo>
                <a:cubicBezTo>
                  <a:pt x="871" y="1066"/>
                  <a:pt x="878" y="1066"/>
                  <a:pt x="891" y="1073"/>
                </a:cubicBezTo>
                <a:cubicBezTo>
                  <a:pt x="905" y="1073"/>
                  <a:pt x="918" y="1080"/>
                  <a:pt x="932" y="1087"/>
                </a:cubicBezTo>
                <a:cubicBezTo>
                  <a:pt x="939" y="1093"/>
                  <a:pt x="952" y="1100"/>
                  <a:pt x="959" y="1100"/>
                </a:cubicBezTo>
                <a:cubicBezTo>
                  <a:pt x="966" y="1100"/>
                  <a:pt x="966" y="1107"/>
                  <a:pt x="972" y="1107"/>
                </a:cubicBezTo>
                <a:cubicBezTo>
                  <a:pt x="986" y="1107"/>
                  <a:pt x="1006" y="1107"/>
                  <a:pt x="1019" y="1093"/>
                </a:cubicBezTo>
                <a:cubicBezTo>
                  <a:pt x="1026" y="1093"/>
                  <a:pt x="1026" y="1087"/>
                  <a:pt x="1033" y="1087"/>
                </a:cubicBezTo>
                <a:cubicBezTo>
                  <a:pt x="1026" y="1080"/>
                  <a:pt x="1026" y="1073"/>
                  <a:pt x="1019" y="1066"/>
                </a:cubicBezTo>
                <a:cubicBezTo>
                  <a:pt x="1006" y="1046"/>
                  <a:pt x="986" y="1026"/>
                  <a:pt x="972" y="1006"/>
                </a:cubicBezTo>
                <a:cubicBezTo>
                  <a:pt x="966" y="999"/>
                  <a:pt x="966" y="985"/>
                  <a:pt x="959" y="979"/>
                </a:cubicBezTo>
                <a:cubicBezTo>
                  <a:pt x="952" y="952"/>
                  <a:pt x="945" y="925"/>
                  <a:pt x="952" y="891"/>
                </a:cubicBezTo>
                <a:cubicBezTo>
                  <a:pt x="959" y="891"/>
                  <a:pt x="959" y="891"/>
                  <a:pt x="959" y="891"/>
                </a:cubicBezTo>
                <a:cubicBezTo>
                  <a:pt x="966" y="891"/>
                  <a:pt x="966" y="891"/>
                  <a:pt x="972" y="891"/>
                </a:cubicBezTo>
                <a:cubicBezTo>
                  <a:pt x="993" y="884"/>
                  <a:pt x="1006" y="877"/>
                  <a:pt x="1019" y="871"/>
                </a:cubicBezTo>
                <a:cubicBezTo>
                  <a:pt x="1033" y="864"/>
                  <a:pt x="1047" y="850"/>
                  <a:pt x="1067" y="844"/>
                </a:cubicBezTo>
                <a:cubicBezTo>
                  <a:pt x="1067" y="844"/>
                  <a:pt x="1074" y="837"/>
                  <a:pt x="1080" y="837"/>
                </a:cubicBezTo>
                <a:cubicBezTo>
                  <a:pt x="1094" y="850"/>
                  <a:pt x="1100" y="864"/>
                  <a:pt x="1114" y="877"/>
                </a:cubicBezTo>
                <a:cubicBezTo>
                  <a:pt x="1121" y="891"/>
                  <a:pt x="1134" y="898"/>
                  <a:pt x="1148" y="911"/>
                </a:cubicBezTo>
                <a:cubicBezTo>
                  <a:pt x="1155" y="918"/>
                  <a:pt x="1161" y="925"/>
                  <a:pt x="1168" y="931"/>
                </a:cubicBezTo>
                <a:cubicBezTo>
                  <a:pt x="1181" y="938"/>
                  <a:pt x="1195" y="952"/>
                  <a:pt x="1215" y="952"/>
                </a:cubicBezTo>
                <a:cubicBezTo>
                  <a:pt x="1229" y="958"/>
                  <a:pt x="1236" y="958"/>
                  <a:pt x="1242" y="958"/>
                </a:cubicBezTo>
                <a:cubicBezTo>
                  <a:pt x="1249" y="979"/>
                  <a:pt x="1263" y="1006"/>
                  <a:pt x="1276" y="1019"/>
                </a:cubicBezTo>
                <a:cubicBezTo>
                  <a:pt x="1283" y="1026"/>
                  <a:pt x="1290" y="1026"/>
                  <a:pt x="1296" y="1033"/>
                </a:cubicBezTo>
                <a:cubicBezTo>
                  <a:pt x="1310" y="1033"/>
                  <a:pt x="1317" y="1033"/>
                  <a:pt x="1330" y="1019"/>
                </a:cubicBezTo>
                <a:cubicBezTo>
                  <a:pt x="1330" y="1026"/>
                  <a:pt x="1337" y="1033"/>
                  <a:pt x="1337" y="1033"/>
                </a:cubicBezTo>
                <a:cubicBezTo>
                  <a:pt x="1344" y="1039"/>
                  <a:pt x="1350" y="1046"/>
                  <a:pt x="1357" y="1046"/>
                </a:cubicBezTo>
                <a:cubicBezTo>
                  <a:pt x="1364" y="1053"/>
                  <a:pt x="1371" y="1053"/>
                  <a:pt x="1377" y="1060"/>
                </a:cubicBezTo>
                <a:cubicBezTo>
                  <a:pt x="1384" y="1066"/>
                  <a:pt x="1384" y="1066"/>
                  <a:pt x="1384" y="1066"/>
                </a:cubicBezTo>
                <a:cubicBezTo>
                  <a:pt x="1398" y="1073"/>
                  <a:pt x="1418" y="1080"/>
                  <a:pt x="1425" y="1087"/>
                </a:cubicBezTo>
                <a:cubicBezTo>
                  <a:pt x="1438" y="1093"/>
                  <a:pt x="1445" y="1107"/>
                  <a:pt x="1445" y="1127"/>
                </a:cubicBezTo>
                <a:cubicBezTo>
                  <a:pt x="1438" y="1127"/>
                  <a:pt x="1431" y="1127"/>
                  <a:pt x="1425" y="1127"/>
                </a:cubicBezTo>
                <a:cubicBezTo>
                  <a:pt x="1357" y="1134"/>
                  <a:pt x="1425" y="1181"/>
                  <a:pt x="1425" y="1228"/>
                </a:cubicBezTo>
                <a:cubicBezTo>
                  <a:pt x="1425" y="1235"/>
                  <a:pt x="1425" y="1242"/>
                  <a:pt x="1425" y="1249"/>
                </a:cubicBezTo>
                <a:cubicBezTo>
                  <a:pt x="1425" y="1255"/>
                  <a:pt x="1425" y="1255"/>
                  <a:pt x="1425" y="1255"/>
                </a:cubicBezTo>
                <a:cubicBezTo>
                  <a:pt x="1431" y="1255"/>
                  <a:pt x="1445" y="1262"/>
                  <a:pt x="1452" y="1262"/>
                </a:cubicBezTo>
                <a:cubicBezTo>
                  <a:pt x="1459" y="1269"/>
                  <a:pt x="1472" y="1269"/>
                  <a:pt x="1479" y="1276"/>
                </a:cubicBezTo>
                <a:cubicBezTo>
                  <a:pt x="1479" y="1276"/>
                  <a:pt x="1479" y="1276"/>
                  <a:pt x="1486" y="1276"/>
                </a:cubicBezTo>
                <a:cubicBezTo>
                  <a:pt x="1499" y="1282"/>
                  <a:pt x="1506" y="1282"/>
                  <a:pt x="1519" y="1282"/>
                </a:cubicBezTo>
                <a:cubicBezTo>
                  <a:pt x="1533" y="1282"/>
                  <a:pt x="1552" y="1276"/>
                  <a:pt x="1566" y="1276"/>
                </a:cubicBezTo>
                <a:cubicBezTo>
                  <a:pt x="1593" y="1269"/>
                  <a:pt x="1620" y="1262"/>
                  <a:pt x="1647" y="1262"/>
                </a:cubicBezTo>
                <a:cubicBezTo>
                  <a:pt x="1660" y="1262"/>
                  <a:pt x="1667" y="1262"/>
                  <a:pt x="1680" y="1262"/>
                </a:cubicBezTo>
                <a:cubicBezTo>
                  <a:pt x="1687" y="1269"/>
                  <a:pt x="1694" y="1269"/>
                  <a:pt x="1701" y="1269"/>
                </a:cubicBezTo>
                <a:cubicBezTo>
                  <a:pt x="1707" y="1269"/>
                  <a:pt x="1714" y="1269"/>
                  <a:pt x="1714" y="1276"/>
                </a:cubicBezTo>
                <a:cubicBezTo>
                  <a:pt x="1721" y="1276"/>
                  <a:pt x="1721" y="1276"/>
                  <a:pt x="1721" y="1276"/>
                </a:cubicBezTo>
                <a:cubicBezTo>
                  <a:pt x="1721" y="1100"/>
                  <a:pt x="1721" y="1100"/>
                  <a:pt x="1721" y="1100"/>
                </a:cubicBezTo>
                <a:cubicBezTo>
                  <a:pt x="1721" y="1100"/>
                  <a:pt x="1721" y="1100"/>
                  <a:pt x="1714" y="1100"/>
                </a:cubicBezTo>
                <a:cubicBezTo>
                  <a:pt x="1714" y="1100"/>
                  <a:pt x="1707" y="1093"/>
                  <a:pt x="1701" y="1093"/>
                </a:cubicBezTo>
                <a:cubicBezTo>
                  <a:pt x="1694" y="1087"/>
                  <a:pt x="1687" y="1087"/>
                  <a:pt x="1680" y="1080"/>
                </a:cubicBezTo>
                <a:cubicBezTo>
                  <a:pt x="1667" y="1073"/>
                  <a:pt x="1660" y="1066"/>
                  <a:pt x="1647" y="1060"/>
                </a:cubicBezTo>
                <a:cubicBezTo>
                  <a:pt x="1626" y="1046"/>
                  <a:pt x="1593" y="1026"/>
                  <a:pt x="1566" y="1006"/>
                </a:cubicBezTo>
                <a:cubicBezTo>
                  <a:pt x="1552" y="999"/>
                  <a:pt x="1533" y="992"/>
                  <a:pt x="1519" y="979"/>
                </a:cubicBezTo>
                <a:cubicBezTo>
                  <a:pt x="1506" y="979"/>
                  <a:pt x="1492" y="972"/>
                  <a:pt x="1486" y="972"/>
                </a:cubicBezTo>
                <a:cubicBezTo>
                  <a:pt x="1479" y="965"/>
                  <a:pt x="1479" y="965"/>
                  <a:pt x="1479" y="965"/>
                </a:cubicBezTo>
                <a:cubicBezTo>
                  <a:pt x="1472" y="965"/>
                  <a:pt x="1459" y="965"/>
                  <a:pt x="1452" y="958"/>
                </a:cubicBezTo>
                <a:cubicBezTo>
                  <a:pt x="1445" y="958"/>
                  <a:pt x="1445" y="958"/>
                  <a:pt x="1445" y="958"/>
                </a:cubicBezTo>
                <a:cubicBezTo>
                  <a:pt x="1452" y="952"/>
                  <a:pt x="1452" y="952"/>
                  <a:pt x="1452" y="952"/>
                </a:cubicBezTo>
                <a:cubicBezTo>
                  <a:pt x="1459" y="952"/>
                  <a:pt x="1465" y="945"/>
                  <a:pt x="1472" y="938"/>
                </a:cubicBezTo>
                <a:lnTo>
                  <a:pt x="1479" y="938"/>
                </a:lnTo>
                <a:cubicBezTo>
                  <a:pt x="1479" y="938"/>
                  <a:pt x="1479" y="938"/>
                  <a:pt x="1486" y="938"/>
                </a:cubicBezTo>
                <a:cubicBezTo>
                  <a:pt x="1499" y="945"/>
                  <a:pt x="1506" y="938"/>
                  <a:pt x="1519" y="938"/>
                </a:cubicBezTo>
                <a:cubicBezTo>
                  <a:pt x="1526" y="931"/>
                  <a:pt x="1533" y="925"/>
                  <a:pt x="1533" y="918"/>
                </a:cubicBezTo>
                <a:cubicBezTo>
                  <a:pt x="1545" y="925"/>
                  <a:pt x="1559" y="925"/>
                  <a:pt x="1566" y="904"/>
                </a:cubicBezTo>
                <a:cubicBezTo>
                  <a:pt x="1572" y="898"/>
                  <a:pt x="1572" y="891"/>
                  <a:pt x="1572" y="884"/>
                </a:cubicBezTo>
                <a:cubicBezTo>
                  <a:pt x="1572" y="877"/>
                  <a:pt x="1566" y="877"/>
                  <a:pt x="1566" y="877"/>
                </a:cubicBezTo>
                <a:cubicBezTo>
                  <a:pt x="1566" y="877"/>
                  <a:pt x="1566" y="877"/>
                  <a:pt x="1559" y="877"/>
                </a:cubicBezTo>
                <a:cubicBezTo>
                  <a:pt x="1566" y="871"/>
                  <a:pt x="1566" y="871"/>
                  <a:pt x="1566" y="871"/>
                </a:cubicBezTo>
                <a:cubicBezTo>
                  <a:pt x="1586" y="864"/>
                  <a:pt x="1606" y="850"/>
                  <a:pt x="1633" y="837"/>
                </a:cubicBezTo>
                <a:cubicBezTo>
                  <a:pt x="1606" y="844"/>
                  <a:pt x="1586" y="844"/>
                  <a:pt x="1566" y="844"/>
                </a:cubicBezTo>
                <a:cubicBezTo>
                  <a:pt x="1552" y="844"/>
                  <a:pt x="1533" y="837"/>
                  <a:pt x="1519" y="830"/>
                </a:cubicBezTo>
                <a:cubicBezTo>
                  <a:pt x="1513" y="823"/>
                  <a:pt x="1499" y="823"/>
                  <a:pt x="1492" y="817"/>
                </a:cubicBezTo>
                <a:close/>
                <a:moveTo>
                  <a:pt x="405" y="675"/>
                </a:moveTo>
                <a:lnTo>
                  <a:pt x="405" y="675"/>
                </a:lnTo>
                <a:cubicBezTo>
                  <a:pt x="398" y="675"/>
                  <a:pt x="391" y="675"/>
                  <a:pt x="385" y="675"/>
                </a:cubicBezTo>
                <a:cubicBezTo>
                  <a:pt x="385" y="668"/>
                  <a:pt x="391" y="655"/>
                  <a:pt x="405" y="648"/>
                </a:cubicBezTo>
                <a:cubicBezTo>
                  <a:pt x="412" y="648"/>
                  <a:pt x="418" y="641"/>
                  <a:pt x="425" y="641"/>
                </a:cubicBezTo>
                <a:cubicBezTo>
                  <a:pt x="432" y="648"/>
                  <a:pt x="432" y="655"/>
                  <a:pt x="439" y="661"/>
                </a:cubicBezTo>
                <a:cubicBezTo>
                  <a:pt x="425" y="668"/>
                  <a:pt x="418" y="668"/>
                  <a:pt x="405" y="675"/>
                </a:cubicBezTo>
                <a:close/>
                <a:moveTo>
                  <a:pt x="459" y="722"/>
                </a:moveTo>
                <a:lnTo>
                  <a:pt x="459" y="722"/>
                </a:lnTo>
                <a:cubicBezTo>
                  <a:pt x="452" y="722"/>
                  <a:pt x="445" y="715"/>
                  <a:pt x="439" y="709"/>
                </a:cubicBezTo>
                <a:cubicBezTo>
                  <a:pt x="439" y="702"/>
                  <a:pt x="432" y="695"/>
                  <a:pt x="432" y="688"/>
                </a:cubicBezTo>
                <a:cubicBezTo>
                  <a:pt x="439" y="688"/>
                  <a:pt x="439" y="688"/>
                  <a:pt x="439" y="688"/>
                </a:cubicBezTo>
                <a:cubicBezTo>
                  <a:pt x="445" y="688"/>
                  <a:pt x="445" y="688"/>
                  <a:pt x="452" y="688"/>
                </a:cubicBezTo>
                <a:cubicBezTo>
                  <a:pt x="452" y="695"/>
                  <a:pt x="459" y="695"/>
                  <a:pt x="459" y="702"/>
                </a:cubicBezTo>
                <a:cubicBezTo>
                  <a:pt x="466" y="715"/>
                  <a:pt x="473" y="722"/>
                  <a:pt x="479" y="736"/>
                </a:cubicBezTo>
                <a:cubicBezTo>
                  <a:pt x="473" y="729"/>
                  <a:pt x="466" y="729"/>
                  <a:pt x="459" y="722"/>
                </a:cubicBezTo>
                <a:close/>
                <a:moveTo>
                  <a:pt x="513" y="1006"/>
                </a:moveTo>
                <a:lnTo>
                  <a:pt x="513" y="1006"/>
                </a:lnTo>
                <a:cubicBezTo>
                  <a:pt x="506" y="1012"/>
                  <a:pt x="500" y="1019"/>
                  <a:pt x="493" y="1026"/>
                </a:cubicBezTo>
                <a:cubicBezTo>
                  <a:pt x="486" y="1026"/>
                  <a:pt x="486" y="1033"/>
                  <a:pt x="479" y="1033"/>
                </a:cubicBezTo>
                <a:cubicBezTo>
                  <a:pt x="486" y="1033"/>
                  <a:pt x="486" y="1033"/>
                  <a:pt x="493" y="1033"/>
                </a:cubicBezTo>
                <a:cubicBezTo>
                  <a:pt x="500" y="1039"/>
                  <a:pt x="506" y="1039"/>
                  <a:pt x="513" y="1046"/>
                </a:cubicBezTo>
                <a:cubicBezTo>
                  <a:pt x="506" y="1046"/>
                  <a:pt x="500" y="1039"/>
                  <a:pt x="493" y="1039"/>
                </a:cubicBezTo>
                <a:cubicBezTo>
                  <a:pt x="479" y="1039"/>
                  <a:pt x="473" y="1033"/>
                  <a:pt x="459" y="1033"/>
                </a:cubicBezTo>
                <a:cubicBezTo>
                  <a:pt x="452" y="1026"/>
                  <a:pt x="445" y="1026"/>
                  <a:pt x="439" y="1026"/>
                </a:cubicBezTo>
                <a:cubicBezTo>
                  <a:pt x="439" y="1026"/>
                  <a:pt x="439" y="1019"/>
                  <a:pt x="432" y="1019"/>
                </a:cubicBezTo>
                <a:cubicBezTo>
                  <a:pt x="439" y="1019"/>
                  <a:pt x="439" y="1019"/>
                  <a:pt x="439" y="1012"/>
                </a:cubicBezTo>
                <a:cubicBezTo>
                  <a:pt x="445" y="1012"/>
                  <a:pt x="452" y="1012"/>
                  <a:pt x="459" y="1006"/>
                </a:cubicBezTo>
                <a:cubicBezTo>
                  <a:pt x="466" y="1006"/>
                  <a:pt x="479" y="999"/>
                  <a:pt x="493" y="999"/>
                </a:cubicBezTo>
                <a:cubicBezTo>
                  <a:pt x="500" y="999"/>
                  <a:pt x="506" y="999"/>
                  <a:pt x="513" y="999"/>
                </a:cubicBezTo>
                <a:cubicBezTo>
                  <a:pt x="527" y="992"/>
                  <a:pt x="533" y="992"/>
                  <a:pt x="540" y="999"/>
                </a:cubicBezTo>
                <a:cubicBezTo>
                  <a:pt x="533" y="999"/>
                  <a:pt x="527" y="1006"/>
                  <a:pt x="513" y="1006"/>
                </a:cubicBezTo>
                <a:close/>
                <a:moveTo>
                  <a:pt x="601" y="904"/>
                </a:moveTo>
                <a:lnTo>
                  <a:pt x="601" y="904"/>
                </a:lnTo>
                <a:lnTo>
                  <a:pt x="594" y="898"/>
                </a:lnTo>
                <a:cubicBezTo>
                  <a:pt x="587" y="898"/>
                  <a:pt x="587" y="891"/>
                  <a:pt x="581" y="891"/>
                </a:cubicBezTo>
                <a:cubicBezTo>
                  <a:pt x="567" y="884"/>
                  <a:pt x="554" y="877"/>
                  <a:pt x="540" y="871"/>
                </a:cubicBezTo>
                <a:cubicBezTo>
                  <a:pt x="547" y="857"/>
                  <a:pt x="560" y="844"/>
                  <a:pt x="554" y="817"/>
                </a:cubicBezTo>
                <a:cubicBezTo>
                  <a:pt x="560" y="817"/>
                  <a:pt x="567" y="823"/>
                  <a:pt x="581" y="830"/>
                </a:cubicBezTo>
                <a:cubicBezTo>
                  <a:pt x="587" y="837"/>
                  <a:pt x="587" y="837"/>
                  <a:pt x="594" y="844"/>
                </a:cubicBezTo>
                <a:cubicBezTo>
                  <a:pt x="601" y="844"/>
                  <a:pt x="608" y="850"/>
                  <a:pt x="608" y="850"/>
                </a:cubicBezTo>
                <a:cubicBezTo>
                  <a:pt x="608" y="871"/>
                  <a:pt x="601" y="891"/>
                  <a:pt x="601" y="904"/>
                </a:cubicBezTo>
                <a:close/>
                <a:moveTo>
                  <a:pt x="696" y="756"/>
                </a:moveTo>
                <a:lnTo>
                  <a:pt x="696" y="756"/>
                </a:lnTo>
                <a:cubicBezTo>
                  <a:pt x="689" y="769"/>
                  <a:pt x="689" y="783"/>
                  <a:pt x="682" y="790"/>
                </a:cubicBezTo>
                <a:cubicBezTo>
                  <a:pt x="675" y="790"/>
                  <a:pt x="675" y="790"/>
                  <a:pt x="675" y="790"/>
                </a:cubicBezTo>
                <a:cubicBezTo>
                  <a:pt x="682" y="756"/>
                  <a:pt x="682" y="715"/>
                  <a:pt x="668" y="682"/>
                </a:cubicBezTo>
                <a:cubicBezTo>
                  <a:pt x="662" y="675"/>
                  <a:pt x="662" y="668"/>
                  <a:pt x="662" y="661"/>
                </a:cubicBezTo>
                <a:cubicBezTo>
                  <a:pt x="662" y="661"/>
                  <a:pt x="662" y="661"/>
                  <a:pt x="668" y="668"/>
                </a:cubicBezTo>
                <a:cubicBezTo>
                  <a:pt x="675" y="668"/>
                  <a:pt x="689" y="675"/>
                  <a:pt x="696" y="682"/>
                </a:cubicBezTo>
                <a:cubicBezTo>
                  <a:pt x="702" y="695"/>
                  <a:pt x="709" y="702"/>
                  <a:pt x="723" y="702"/>
                </a:cubicBezTo>
                <a:cubicBezTo>
                  <a:pt x="702" y="722"/>
                  <a:pt x="696" y="736"/>
                  <a:pt x="696" y="756"/>
                </a:cubicBezTo>
                <a:close/>
                <a:moveTo>
                  <a:pt x="756" y="695"/>
                </a:moveTo>
                <a:lnTo>
                  <a:pt x="756" y="695"/>
                </a:lnTo>
                <a:lnTo>
                  <a:pt x="756" y="688"/>
                </a:lnTo>
                <a:cubicBezTo>
                  <a:pt x="756" y="688"/>
                  <a:pt x="756" y="688"/>
                  <a:pt x="756" y="695"/>
                </a:cubicBezTo>
                <a:close/>
                <a:moveTo>
                  <a:pt x="1337" y="911"/>
                </a:moveTo>
                <a:lnTo>
                  <a:pt x="1337" y="911"/>
                </a:lnTo>
                <a:cubicBezTo>
                  <a:pt x="1330" y="918"/>
                  <a:pt x="1323" y="918"/>
                  <a:pt x="1317" y="925"/>
                </a:cubicBezTo>
                <a:cubicBezTo>
                  <a:pt x="1310" y="918"/>
                  <a:pt x="1303" y="911"/>
                  <a:pt x="1296" y="904"/>
                </a:cubicBezTo>
                <a:cubicBezTo>
                  <a:pt x="1290" y="904"/>
                  <a:pt x="1283" y="898"/>
                  <a:pt x="1276" y="898"/>
                </a:cubicBezTo>
                <a:cubicBezTo>
                  <a:pt x="1269" y="898"/>
                  <a:pt x="1269" y="891"/>
                  <a:pt x="1263" y="891"/>
                </a:cubicBezTo>
                <a:cubicBezTo>
                  <a:pt x="1256" y="898"/>
                  <a:pt x="1249" y="904"/>
                  <a:pt x="1249" y="911"/>
                </a:cubicBezTo>
                <a:cubicBezTo>
                  <a:pt x="1242" y="884"/>
                  <a:pt x="1229" y="857"/>
                  <a:pt x="1215" y="837"/>
                </a:cubicBezTo>
                <a:cubicBezTo>
                  <a:pt x="1202" y="810"/>
                  <a:pt x="1188" y="790"/>
                  <a:pt x="1168" y="769"/>
                </a:cubicBezTo>
                <a:cubicBezTo>
                  <a:pt x="1161" y="763"/>
                  <a:pt x="1155" y="756"/>
                  <a:pt x="1148" y="749"/>
                </a:cubicBezTo>
                <a:cubicBezTo>
                  <a:pt x="1134" y="742"/>
                  <a:pt x="1121" y="729"/>
                  <a:pt x="1114" y="722"/>
                </a:cubicBezTo>
                <a:cubicBezTo>
                  <a:pt x="1107" y="715"/>
                  <a:pt x="1107" y="715"/>
                  <a:pt x="1107" y="715"/>
                </a:cubicBezTo>
                <a:cubicBezTo>
                  <a:pt x="1107" y="715"/>
                  <a:pt x="1107" y="715"/>
                  <a:pt x="1114" y="715"/>
                </a:cubicBezTo>
                <a:cubicBezTo>
                  <a:pt x="1121" y="715"/>
                  <a:pt x="1134" y="715"/>
                  <a:pt x="1148" y="715"/>
                </a:cubicBezTo>
                <a:cubicBezTo>
                  <a:pt x="1155" y="715"/>
                  <a:pt x="1161" y="715"/>
                  <a:pt x="1168" y="715"/>
                </a:cubicBezTo>
                <a:cubicBezTo>
                  <a:pt x="1175" y="715"/>
                  <a:pt x="1188" y="722"/>
                  <a:pt x="1195" y="722"/>
                </a:cubicBezTo>
                <a:cubicBezTo>
                  <a:pt x="1188" y="729"/>
                  <a:pt x="1181" y="729"/>
                  <a:pt x="1168" y="736"/>
                </a:cubicBezTo>
                <a:cubicBezTo>
                  <a:pt x="1168" y="790"/>
                  <a:pt x="1188" y="803"/>
                  <a:pt x="1215" y="803"/>
                </a:cubicBezTo>
                <a:cubicBezTo>
                  <a:pt x="1236" y="803"/>
                  <a:pt x="1256" y="796"/>
                  <a:pt x="1276" y="790"/>
                </a:cubicBezTo>
                <a:cubicBezTo>
                  <a:pt x="1283" y="783"/>
                  <a:pt x="1290" y="783"/>
                  <a:pt x="1296" y="783"/>
                </a:cubicBezTo>
                <a:cubicBezTo>
                  <a:pt x="1256" y="830"/>
                  <a:pt x="1290" y="817"/>
                  <a:pt x="1296" y="871"/>
                </a:cubicBezTo>
                <a:cubicBezTo>
                  <a:pt x="1296" y="871"/>
                  <a:pt x="1296" y="877"/>
                  <a:pt x="1296" y="884"/>
                </a:cubicBezTo>
                <a:cubicBezTo>
                  <a:pt x="1310" y="877"/>
                  <a:pt x="1323" y="877"/>
                  <a:pt x="1337" y="884"/>
                </a:cubicBezTo>
                <a:cubicBezTo>
                  <a:pt x="1337" y="891"/>
                  <a:pt x="1337" y="898"/>
                  <a:pt x="1337" y="904"/>
                </a:cubicBezTo>
                <a:cubicBezTo>
                  <a:pt x="1344" y="904"/>
                  <a:pt x="1344" y="904"/>
                  <a:pt x="1344" y="911"/>
                </a:cubicBezTo>
                <a:lnTo>
                  <a:pt x="1337" y="911"/>
                </a:lnTo>
                <a:close/>
                <a:moveTo>
                  <a:pt x="1377" y="898"/>
                </a:moveTo>
                <a:lnTo>
                  <a:pt x="1377" y="898"/>
                </a:lnTo>
                <a:cubicBezTo>
                  <a:pt x="1377" y="898"/>
                  <a:pt x="1377" y="898"/>
                  <a:pt x="1377" y="891"/>
                </a:cubicBezTo>
                <a:lnTo>
                  <a:pt x="1377" y="898"/>
                </a:lnTo>
                <a:close/>
                <a:moveTo>
                  <a:pt x="1526" y="918"/>
                </a:moveTo>
                <a:lnTo>
                  <a:pt x="1526" y="918"/>
                </a:lnTo>
                <a:cubicBezTo>
                  <a:pt x="1519" y="918"/>
                  <a:pt x="1519" y="911"/>
                  <a:pt x="1519" y="911"/>
                </a:cubicBezTo>
                <a:lnTo>
                  <a:pt x="1513" y="911"/>
                </a:lnTo>
                <a:cubicBezTo>
                  <a:pt x="1519" y="911"/>
                  <a:pt x="1519" y="911"/>
                  <a:pt x="1519" y="911"/>
                </a:cubicBezTo>
                <a:cubicBezTo>
                  <a:pt x="1519" y="911"/>
                  <a:pt x="1519" y="911"/>
                  <a:pt x="1526" y="918"/>
                </a:cubicBezTo>
                <a:close/>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84" name="Freeform 1072"/>
          <p:cNvSpPr>
            <a:spLocks noChangeArrowheads="1"/>
          </p:cNvSpPr>
          <p:nvPr/>
        </p:nvSpPr>
        <p:spPr bwMode="auto">
          <a:xfrm>
            <a:off x="8782050" y="5025232"/>
            <a:ext cx="38894" cy="38894"/>
          </a:xfrm>
          <a:custGeom>
            <a:avLst/>
            <a:gdLst>
              <a:gd name="T0" fmla="*/ 35363 w 150"/>
              <a:gd name="T1" fmla="*/ 3665 h 149"/>
              <a:gd name="T2" fmla="*/ 35363 w 150"/>
              <a:gd name="T3" fmla="*/ 3665 h 149"/>
              <a:gd name="T4" fmla="*/ 21322 w 150"/>
              <a:gd name="T5" fmla="*/ 17802 h 149"/>
              <a:gd name="T6" fmla="*/ 21322 w 150"/>
              <a:gd name="T7" fmla="*/ 70683 h 149"/>
              <a:gd name="T8" fmla="*/ 35363 w 150"/>
              <a:gd name="T9" fmla="*/ 77489 h 149"/>
              <a:gd name="T10" fmla="*/ 38483 w 150"/>
              <a:gd name="T11" fmla="*/ 77489 h 149"/>
              <a:gd name="T12" fmla="*/ 49404 w 150"/>
              <a:gd name="T13" fmla="*/ 60211 h 149"/>
              <a:gd name="T14" fmla="*/ 52525 w 150"/>
              <a:gd name="T15" fmla="*/ 56546 h 149"/>
              <a:gd name="T16" fmla="*/ 56165 w 150"/>
              <a:gd name="T17" fmla="*/ 56546 h 149"/>
              <a:gd name="T18" fmla="*/ 63446 w 150"/>
              <a:gd name="T19" fmla="*/ 52881 h 149"/>
              <a:gd name="T20" fmla="*/ 73847 w 150"/>
              <a:gd name="T21" fmla="*/ 46075 h 149"/>
              <a:gd name="T22" fmla="*/ 77487 w 150"/>
              <a:gd name="T23" fmla="*/ 35080 h 149"/>
              <a:gd name="T24" fmla="*/ 77487 w 150"/>
              <a:gd name="T25" fmla="*/ 24608 h 149"/>
              <a:gd name="T26" fmla="*/ 73847 w 150"/>
              <a:gd name="T27" fmla="*/ 24608 h 149"/>
              <a:gd name="T28" fmla="*/ 63446 w 150"/>
              <a:gd name="T29" fmla="*/ 3665 h 149"/>
              <a:gd name="T30" fmla="*/ 56165 w 150"/>
              <a:gd name="T31" fmla="*/ 0 h 149"/>
              <a:gd name="T32" fmla="*/ 52525 w 150"/>
              <a:gd name="T33" fmla="*/ 0 h 149"/>
              <a:gd name="T34" fmla="*/ 49404 w 150"/>
              <a:gd name="T35" fmla="*/ 0 h 149"/>
              <a:gd name="T36" fmla="*/ 35363 w 150"/>
              <a:gd name="T37" fmla="*/ 3665 h 14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50" h="149">
                <a:moveTo>
                  <a:pt x="68" y="7"/>
                </a:moveTo>
                <a:lnTo>
                  <a:pt x="68" y="7"/>
                </a:lnTo>
                <a:cubicBezTo>
                  <a:pt x="61" y="13"/>
                  <a:pt x="54" y="20"/>
                  <a:pt x="41" y="34"/>
                </a:cubicBezTo>
                <a:cubicBezTo>
                  <a:pt x="14" y="61"/>
                  <a:pt x="0" y="115"/>
                  <a:pt x="41" y="135"/>
                </a:cubicBezTo>
                <a:cubicBezTo>
                  <a:pt x="47" y="142"/>
                  <a:pt x="61" y="148"/>
                  <a:pt x="68" y="148"/>
                </a:cubicBezTo>
                <a:cubicBezTo>
                  <a:pt x="74" y="148"/>
                  <a:pt x="74" y="148"/>
                  <a:pt x="74" y="148"/>
                </a:cubicBezTo>
                <a:cubicBezTo>
                  <a:pt x="68" y="128"/>
                  <a:pt x="81" y="115"/>
                  <a:pt x="95" y="115"/>
                </a:cubicBezTo>
                <a:cubicBezTo>
                  <a:pt x="95" y="108"/>
                  <a:pt x="101" y="108"/>
                  <a:pt x="101" y="108"/>
                </a:cubicBezTo>
                <a:lnTo>
                  <a:pt x="108" y="108"/>
                </a:lnTo>
                <a:cubicBezTo>
                  <a:pt x="115" y="108"/>
                  <a:pt x="115" y="101"/>
                  <a:pt x="122" y="101"/>
                </a:cubicBezTo>
                <a:cubicBezTo>
                  <a:pt x="128" y="101"/>
                  <a:pt x="142" y="94"/>
                  <a:pt x="142" y="88"/>
                </a:cubicBezTo>
                <a:cubicBezTo>
                  <a:pt x="149" y="81"/>
                  <a:pt x="149" y="74"/>
                  <a:pt x="149" y="67"/>
                </a:cubicBezTo>
                <a:cubicBezTo>
                  <a:pt x="149" y="61"/>
                  <a:pt x="149" y="61"/>
                  <a:pt x="149" y="47"/>
                </a:cubicBezTo>
                <a:cubicBezTo>
                  <a:pt x="149" y="47"/>
                  <a:pt x="149" y="47"/>
                  <a:pt x="142" y="47"/>
                </a:cubicBezTo>
                <a:cubicBezTo>
                  <a:pt x="142" y="27"/>
                  <a:pt x="128" y="13"/>
                  <a:pt x="122" y="7"/>
                </a:cubicBezTo>
                <a:cubicBezTo>
                  <a:pt x="115" y="7"/>
                  <a:pt x="115" y="7"/>
                  <a:pt x="108" y="0"/>
                </a:cubicBezTo>
                <a:lnTo>
                  <a:pt x="101" y="0"/>
                </a:lnTo>
                <a:lnTo>
                  <a:pt x="95" y="0"/>
                </a:lnTo>
                <a:cubicBezTo>
                  <a:pt x="88" y="0"/>
                  <a:pt x="81" y="7"/>
                  <a:pt x="68" y="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86" name="Freeform 1074"/>
          <p:cNvSpPr>
            <a:spLocks noChangeArrowheads="1"/>
          </p:cNvSpPr>
          <p:nvPr/>
        </p:nvSpPr>
        <p:spPr bwMode="auto">
          <a:xfrm>
            <a:off x="8231188" y="5417344"/>
            <a:ext cx="138113" cy="134144"/>
          </a:xfrm>
          <a:custGeom>
            <a:avLst/>
            <a:gdLst>
              <a:gd name="T0" fmla="*/ 207928 w 527"/>
              <a:gd name="T1" fmla="*/ 204213 h 514"/>
              <a:gd name="T2" fmla="*/ 225691 w 527"/>
              <a:gd name="T3" fmla="*/ 204213 h 514"/>
              <a:gd name="T4" fmla="*/ 236140 w 527"/>
              <a:gd name="T5" fmla="*/ 204213 h 514"/>
              <a:gd name="T6" fmla="*/ 268008 w 527"/>
              <a:gd name="T7" fmla="*/ 204213 h 514"/>
              <a:gd name="T8" fmla="*/ 274800 w 527"/>
              <a:gd name="T9" fmla="*/ 204213 h 514"/>
              <a:gd name="T10" fmla="*/ 268008 w 527"/>
              <a:gd name="T11" fmla="*/ 186978 h 514"/>
              <a:gd name="T12" fmla="*/ 257559 w 527"/>
              <a:gd name="T13" fmla="*/ 74164 h 514"/>
              <a:gd name="T14" fmla="*/ 229348 w 527"/>
              <a:gd name="T15" fmla="*/ 77298 h 514"/>
              <a:gd name="T16" fmla="*/ 215242 w 527"/>
              <a:gd name="T17" fmla="*/ 84610 h 514"/>
              <a:gd name="T18" fmla="*/ 193823 w 527"/>
              <a:gd name="T19" fmla="*/ 91400 h 514"/>
              <a:gd name="T20" fmla="*/ 141057 w 527"/>
              <a:gd name="T21" fmla="*/ 91400 h 514"/>
              <a:gd name="T22" fmla="*/ 126951 w 527"/>
              <a:gd name="T23" fmla="*/ 56407 h 514"/>
              <a:gd name="T24" fmla="*/ 130608 w 527"/>
              <a:gd name="T25" fmla="*/ 6790 h 514"/>
              <a:gd name="T26" fmla="*/ 112845 w 527"/>
              <a:gd name="T27" fmla="*/ 14102 h 514"/>
              <a:gd name="T28" fmla="*/ 88291 w 527"/>
              <a:gd name="T29" fmla="*/ 20891 h 514"/>
              <a:gd name="T30" fmla="*/ 80977 w 527"/>
              <a:gd name="T31" fmla="*/ 20891 h 514"/>
              <a:gd name="T32" fmla="*/ 63214 w 527"/>
              <a:gd name="T33" fmla="*/ 17235 h 514"/>
              <a:gd name="T34" fmla="*/ 28211 w 527"/>
              <a:gd name="T35" fmla="*/ 0 h 514"/>
              <a:gd name="T36" fmla="*/ 0 w 527"/>
              <a:gd name="T37" fmla="*/ 102368 h 514"/>
              <a:gd name="T38" fmla="*/ 38660 w 527"/>
              <a:gd name="T39" fmla="*/ 151462 h 514"/>
              <a:gd name="T40" fmla="*/ 63214 w 527"/>
              <a:gd name="T41" fmla="*/ 158774 h 514"/>
              <a:gd name="T42" fmla="*/ 80977 w 527"/>
              <a:gd name="T43" fmla="*/ 158774 h 514"/>
              <a:gd name="T44" fmla="*/ 88291 w 527"/>
              <a:gd name="T45" fmla="*/ 176010 h 514"/>
              <a:gd name="T46" fmla="*/ 95083 w 527"/>
              <a:gd name="T47" fmla="*/ 179666 h 514"/>
              <a:gd name="T48" fmla="*/ 116502 w 527"/>
              <a:gd name="T49" fmla="*/ 155118 h 514"/>
              <a:gd name="T50" fmla="*/ 141057 w 527"/>
              <a:gd name="T51" fmla="*/ 151462 h 514"/>
              <a:gd name="T52" fmla="*/ 141057 w 527"/>
              <a:gd name="T53" fmla="*/ 161908 h 514"/>
              <a:gd name="T54" fmla="*/ 112845 w 527"/>
              <a:gd name="T55" fmla="*/ 176010 h 514"/>
              <a:gd name="T56" fmla="*/ 112845 w 527"/>
              <a:gd name="T57" fmla="*/ 193767 h 514"/>
              <a:gd name="T58" fmla="*/ 123294 w 527"/>
              <a:gd name="T59" fmla="*/ 236072 h 514"/>
              <a:gd name="T60" fmla="*/ 130608 w 527"/>
              <a:gd name="T61" fmla="*/ 267932 h 514"/>
              <a:gd name="T62" fmla="*/ 161954 w 527"/>
              <a:gd name="T63" fmla="*/ 260620 h 514"/>
              <a:gd name="T64" fmla="*/ 207928 w 527"/>
              <a:gd name="T65" fmla="*/ 221971 h 514"/>
              <a:gd name="T66" fmla="*/ 222034 w 527"/>
              <a:gd name="T67" fmla="*/ 218315 h 514"/>
              <a:gd name="T68" fmla="*/ 207928 w 527"/>
              <a:gd name="T69" fmla="*/ 215181 h 514"/>
              <a:gd name="T70" fmla="*/ 183374 w 527"/>
              <a:gd name="T71" fmla="*/ 204213 h 514"/>
              <a:gd name="T72" fmla="*/ 207928 w 527"/>
              <a:gd name="T73" fmla="*/ 204213 h 514"/>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527" h="514">
                <a:moveTo>
                  <a:pt x="398" y="391"/>
                </a:moveTo>
                <a:lnTo>
                  <a:pt x="398" y="391"/>
                </a:lnTo>
                <a:cubicBezTo>
                  <a:pt x="412" y="391"/>
                  <a:pt x="412" y="391"/>
                  <a:pt x="412" y="391"/>
                </a:cubicBezTo>
                <a:cubicBezTo>
                  <a:pt x="432" y="391"/>
                  <a:pt x="432" y="391"/>
                  <a:pt x="432" y="391"/>
                </a:cubicBezTo>
                <a:cubicBezTo>
                  <a:pt x="439" y="391"/>
                  <a:pt x="439" y="391"/>
                  <a:pt x="439" y="391"/>
                </a:cubicBezTo>
                <a:cubicBezTo>
                  <a:pt x="452" y="391"/>
                  <a:pt x="452" y="391"/>
                  <a:pt x="452" y="391"/>
                </a:cubicBezTo>
                <a:cubicBezTo>
                  <a:pt x="493" y="391"/>
                  <a:pt x="493" y="391"/>
                  <a:pt x="493" y="391"/>
                </a:cubicBezTo>
                <a:cubicBezTo>
                  <a:pt x="513" y="391"/>
                  <a:pt x="513" y="391"/>
                  <a:pt x="513" y="391"/>
                </a:cubicBezTo>
                <a:cubicBezTo>
                  <a:pt x="520" y="391"/>
                  <a:pt x="520" y="391"/>
                  <a:pt x="520" y="391"/>
                </a:cubicBezTo>
                <a:cubicBezTo>
                  <a:pt x="526" y="391"/>
                  <a:pt x="526" y="391"/>
                  <a:pt x="526" y="391"/>
                </a:cubicBezTo>
                <a:cubicBezTo>
                  <a:pt x="526" y="385"/>
                  <a:pt x="520" y="371"/>
                  <a:pt x="520" y="364"/>
                </a:cubicBezTo>
                <a:lnTo>
                  <a:pt x="513" y="358"/>
                </a:lnTo>
                <a:cubicBezTo>
                  <a:pt x="486" y="263"/>
                  <a:pt x="520" y="216"/>
                  <a:pt x="506" y="142"/>
                </a:cubicBezTo>
                <a:cubicBezTo>
                  <a:pt x="499" y="142"/>
                  <a:pt x="499" y="142"/>
                  <a:pt x="493" y="142"/>
                </a:cubicBezTo>
                <a:cubicBezTo>
                  <a:pt x="479" y="135"/>
                  <a:pt x="466" y="142"/>
                  <a:pt x="452" y="148"/>
                </a:cubicBezTo>
                <a:cubicBezTo>
                  <a:pt x="445" y="148"/>
                  <a:pt x="439" y="148"/>
                  <a:pt x="439" y="148"/>
                </a:cubicBezTo>
                <a:cubicBezTo>
                  <a:pt x="432" y="155"/>
                  <a:pt x="432" y="155"/>
                  <a:pt x="432" y="155"/>
                </a:cubicBezTo>
                <a:cubicBezTo>
                  <a:pt x="425" y="155"/>
                  <a:pt x="418" y="162"/>
                  <a:pt x="412" y="162"/>
                </a:cubicBezTo>
                <a:cubicBezTo>
                  <a:pt x="405" y="162"/>
                  <a:pt x="405" y="162"/>
                  <a:pt x="398" y="169"/>
                </a:cubicBezTo>
                <a:cubicBezTo>
                  <a:pt x="391" y="169"/>
                  <a:pt x="385" y="175"/>
                  <a:pt x="371" y="175"/>
                </a:cubicBezTo>
                <a:cubicBezTo>
                  <a:pt x="358" y="182"/>
                  <a:pt x="337" y="182"/>
                  <a:pt x="310" y="182"/>
                </a:cubicBezTo>
                <a:cubicBezTo>
                  <a:pt x="297" y="182"/>
                  <a:pt x="283" y="182"/>
                  <a:pt x="270" y="175"/>
                </a:cubicBezTo>
                <a:cubicBezTo>
                  <a:pt x="263" y="169"/>
                  <a:pt x="256" y="162"/>
                  <a:pt x="243" y="155"/>
                </a:cubicBezTo>
                <a:cubicBezTo>
                  <a:pt x="243" y="142"/>
                  <a:pt x="243" y="121"/>
                  <a:pt x="243" y="108"/>
                </a:cubicBezTo>
                <a:cubicBezTo>
                  <a:pt x="250" y="94"/>
                  <a:pt x="250" y="81"/>
                  <a:pt x="243" y="67"/>
                </a:cubicBezTo>
                <a:cubicBezTo>
                  <a:pt x="243" y="47"/>
                  <a:pt x="243" y="33"/>
                  <a:pt x="250" y="13"/>
                </a:cubicBezTo>
                <a:cubicBezTo>
                  <a:pt x="243" y="13"/>
                  <a:pt x="243" y="20"/>
                  <a:pt x="236" y="20"/>
                </a:cubicBezTo>
                <a:cubicBezTo>
                  <a:pt x="229" y="20"/>
                  <a:pt x="223" y="20"/>
                  <a:pt x="216" y="27"/>
                </a:cubicBezTo>
                <a:cubicBezTo>
                  <a:pt x="202" y="27"/>
                  <a:pt x="189" y="27"/>
                  <a:pt x="182" y="33"/>
                </a:cubicBezTo>
                <a:cubicBezTo>
                  <a:pt x="175" y="33"/>
                  <a:pt x="175" y="33"/>
                  <a:pt x="169" y="40"/>
                </a:cubicBezTo>
                <a:cubicBezTo>
                  <a:pt x="155" y="40"/>
                  <a:pt x="155" y="40"/>
                  <a:pt x="155" y="40"/>
                </a:cubicBezTo>
                <a:cubicBezTo>
                  <a:pt x="155" y="40"/>
                  <a:pt x="148" y="40"/>
                  <a:pt x="142" y="33"/>
                </a:cubicBezTo>
                <a:cubicBezTo>
                  <a:pt x="135" y="33"/>
                  <a:pt x="128" y="33"/>
                  <a:pt x="121" y="33"/>
                </a:cubicBezTo>
                <a:cubicBezTo>
                  <a:pt x="108" y="27"/>
                  <a:pt x="94" y="27"/>
                  <a:pt x="81" y="20"/>
                </a:cubicBezTo>
                <a:cubicBezTo>
                  <a:pt x="67" y="13"/>
                  <a:pt x="61" y="6"/>
                  <a:pt x="54" y="0"/>
                </a:cubicBezTo>
                <a:cubicBezTo>
                  <a:pt x="40" y="115"/>
                  <a:pt x="54" y="108"/>
                  <a:pt x="0" y="196"/>
                </a:cubicBezTo>
                <a:cubicBezTo>
                  <a:pt x="27" y="189"/>
                  <a:pt x="47" y="202"/>
                  <a:pt x="54" y="216"/>
                </a:cubicBezTo>
                <a:cubicBezTo>
                  <a:pt x="67" y="236"/>
                  <a:pt x="74" y="263"/>
                  <a:pt x="74" y="290"/>
                </a:cubicBezTo>
                <a:cubicBezTo>
                  <a:pt x="81" y="297"/>
                  <a:pt x="81" y="297"/>
                  <a:pt x="81" y="297"/>
                </a:cubicBezTo>
                <a:cubicBezTo>
                  <a:pt x="94" y="297"/>
                  <a:pt x="108" y="304"/>
                  <a:pt x="121" y="304"/>
                </a:cubicBezTo>
                <a:cubicBezTo>
                  <a:pt x="128" y="304"/>
                  <a:pt x="135" y="304"/>
                  <a:pt x="142" y="304"/>
                </a:cubicBezTo>
                <a:cubicBezTo>
                  <a:pt x="148" y="304"/>
                  <a:pt x="155" y="304"/>
                  <a:pt x="155" y="304"/>
                </a:cubicBezTo>
                <a:cubicBezTo>
                  <a:pt x="162" y="304"/>
                  <a:pt x="162" y="304"/>
                  <a:pt x="169" y="304"/>
                </a:cubicBezTo>
                <a:cubicBezTo>
                  <a:pt x="169" y="317"/>
                  <a:pt x="169" y="324"/>
                  <a:pt x="169" y="337"/>
                </a:cubicBezTo>
                <a:lnTo>
                  <a:pt x="175" y="344"/>
                </a:lnTo>
                <a:cubicBezTo>
                  <a:pt x="175" y="344"/>
                  <a:pt x="175" y="344"/>
                  <a:pt x="182" y="344"/>
                </a:cubicBezTo>
                <a:cubicBezTo>
                  <a:pt x="196" y="331"/>
                  <a:pt x="209" y="324"/>
                  <a:pt x="216" y="310"/>
                </a:cubicBezTo>
                <a:cubicBezTo>
                  <a:pt x="216" y="304"/>
                  <a:pt x="223" y="304"/>
                  <a:pt x="223" y="297"/>
                </a:cubicBezTo>
                <a:cubicBezTo>
                  <a:pt x="229" y="297"/>
                  <a:pt x="229" y="297"/>
                  <a:pt x="236" y="297"/>
                </a:cubicBezTo>
                <a:cubicBezTo>
                  <a:pt x="250" y="290"/>
                  <a:pt x="263" y="290"/>
                  <a:pt x="270" y="290"/>
                </a:cubicBezTo>
                <a:cubicBezTo>
                  <a:pt x="283" y="290"/>
                  <a:pt x="297" y="290"/>
                  <a:pt x="304" y="290"/>
                </a:cubicBezTo>
                <a:cubicBezTo>
                  <a:pt x="297" y="297"/>
                  <a:pt x="283" y="304"/>
                  <a:pt x="270" y="310"/>
                </a:cubicBezTo>
                <a:cubicBezTo>
                  <a:pt x="263" y="310"/>
                  <a:pt x="250" y="317"/>
                  <a:pt x="236" y="324"/>
                </a:cubicBezTo>
                <a:cubicBezTo>
                  <a:pt x="229" y="331"/>
                  <a:pt x="223" y="331"/>
                  <a:pt x="216" y="337"/>
                </a:cubicBezTo>
                <a:cubicBezTo>
                  <a:pt x="209" y="344"/>
                  <a:pt x="202" y="358"/>
                  <a:pt x="202" y="364"/>
                </a:cubicBezTo>
                <a:cubicBezTo>
                  <a:pt x="209" y="364"/>
                  <a:pt x="209" y="371"/>
                  <a:pt x="216" y="371"/>
                </a:cubicBezTo>
                <a:cubicBezTo>
                  <a:pt x="223" y="371"/>
                  <a:pt x="229" y="378"/>
                  <a:pt x="236" y="378"/>
                </a:cubicBezTo>
                <a:cubicBezTo>
                  <a:pt x="256" y="398"/>
                  <a:pt x="243" y="425"/>
                  <a:pt x="236" y="452"/>
                </a:cubicBezTo>
                <a:cubicBezTo>
                  <a:pt x="229" y="466"/>
                  <a:pt x="229" y="479"/>
                  <a:pt x="236" y="493"/>
                </a:cubicBezTo>
                <a:cubicBezTo>
                  <a:pt x="236" y="499"/>
                  <a:pt x="243" y="506"/>
                  <a:pt x="250" y="513"/>
                </a:cubicBezTo>
                <a:cubicBezTo>
                  <a:pt x="263" y="513"/>
                  <a:pt x="270" y="513"/>
                  <a:pt x="270" y="513"/>
                </a:cubicBezTo>
                <a:cubicBezTo>
                  <a:pt x="290" y="513"/>
                  <a:pt x="304" y="506"/>
                  <a:pt x="310" y="499"/>
                </a:cubicBezTo>
                <a:cubicBezTo>
                  <a:pt x="337" y="486"/>
                  <a:pt x="351" y="466"/>
                  <a:pt x="371" y="445"/>
                </a:cubicBezTo>
                <a:cubicBezTo>
                  <a:pt x="385" y="439"/>
                  <a:pt x="391" y="432"/>
                  <a:pt x="398" y="425"/>
                </a:cubicBezTo>
                <a:cubicBezTo>
                  <a:pt x="405" y="425"/>
                  <a:pt x="405" y="425"/>
                  <a:pt x="412" y="418"/>
                </a:cubicBezTo>
                <a:cubicBezTo>
                  <a:pt x="418" y="418"/>
                  <a:pt x="425" y="418"/>
                  <a:pt x="425" y="418"/>
                </a:cubicBezTo>
                <a:cubicBezTo>
                  <a:pt x="425" y="418"/>
                  <a:pt x="418" y="412"/>
                  <a:pt x="412" y="412"/>
                </a:cubicBezTo>
                <a:cubicBezTo>
                  <a:pt x="405" y="412"/>
                  <a:pt x="405" y="412"/>
                  <a:pt x="398" y="412"/>
                </a:cubicBezTo>
                <a:cubicBezTo>
                  <a:pt x="391" y="412"/>
                  <a:pt x="385" y="412"/>
                  <a:pt x="371" y="412"/>
                </a:cubicBezTo>
                <a:cubicBezTo>
                  <a:pt x="364" y="412"/>
                  <a:pt x="358" y="405"/>
                  <a:pt x="351" y="391"/>
                </a:cubicBezTo>
                <a:cubicBezTo>
                  <a:pt x="371" y="391"/>
                  <a:pt x="371" y="391"/>
                  <a:pt x="371" y="391"/>
                </a:cubicBezTo>
                <a:lnTo>
                  <a:pt x="398" y="391"/>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87" name="Freeform 1075"/>
          <p:cNvSpPr>
            <a:spLocks noChangeArrowheads="1"/>
          </p:cNvSpPr>
          <p:nvPr/>
        </p:nvSpPr>
        <p:spPr bwMode="auto">
          <a:xfrm>
            <a:off x="8831263" y="4865688"/>
            <a:ext cx="38894" cy="46038"/>
          </a:xfrm>
          <a:custGeom>
            <a:avLst/>
            <a:gdLst>
              <a:gd name="T0" fmla="*/ 14041 w 150"/>
              <a:gd name="T1" fmla="*/ 87631 h 177"/>
              <a:gd name="T2" fmla="*/ 14041 w 150"/>
              <a:gd name="T3" fmla="*/ 87631 h 177"/>
              <a:gd name="T4" fmla="*/ 17682 w 150"/>
              <a:gd name="T5" fmla="*/ 87631 h 177"/>
              <a:gd name="T6" fmla="*/ 24442 w 150"/>
              <a:gd name="T7" fmla="*/ 84001 h 177"/>
              <a:gd name="T8" fmla="*/ 38483 w 150"/>
              <a:gd name="T9" fmla="*/ 77260 h 177"/>
              <a:gd name="T10" fmla="*/ 56165 w 150"/>
              <a:gd name="T11" fmla="*/ 52890 h 177"/>
              <a:gd name="T12" fmla="*/ 70206 w 150"/>
              <a:gd name="T13" fmla="*/ 14000 h 177"/>
              <a:gd name="T14" fmla="*/ 77487 w 150"/>
              <a:gd name="T15" fmla="*/ 0 h 177"/>
              <a:gd name="T16" fmla="*/ 70206 w 150"/>
              <a:gd name="T17" fmla="*/ 7259 h 177"/>
              <a:gd name="T18" fmla="*/ 56165 w 150"/>
              <a:gd name="T19" fmla="*/ 17630 h 177"/>
              <a:gd name="T20" fmla="*/ 38483 w 150"/>
              <a:gd name="T21" fmla="*/ 31630 h 177"/>
              <a:gd name="T22" fmla="*/ 24442 w 150"/>
              <a:gd name="T23" fmla="*/ 38889 h 177"/>
              <a:gd name="T24" fmla="*/ 17682 w 150"/>
              <a:gd name="T25" fmla="*/ 49260 h 177"/>
              <a:gd name="T26" fmla="*/ 14041 w 150"/>
              <a:gd name="T27" fmla="*/ 52890 h 177"/>
              <a:gd name="T28" fmla="*/ 0 w 150"/>
              <a:gd name="T29" fmla="*/ 73631 h 177"/>
              <a:gd name="T30" fmla="*/ 0 w 150"/>
              <a:gd name="T31" fmla="*/ 91260 h 177"/>
              <a:gd name="T32" fmla="*/ 0 w 150"/>
              <a:gd name="T33" fmla="*/ 91260 h 177"/>
              <a:gd name="T34" fmla="*/ 14041 w 150"/>
              <a:gd name="T35" fmla="*/ 87631 h 17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50" h="177">
                <a:moveTo>
                  <a:pt x="27" y="169"/>
                </a:moveTo>
                <a:lnTo>
                  <a:pt x="27" y="169"/>
                </a:lnTo>
                <a:cubicBezTo>
                  <a:pt x="27" y="169"/>
                  <a:pt x="27" y="169"/>
                  <a:pt x="34" y="169"/>
                </a:cubicBezTo>
                <a:cubicBezTo>
                  <a:pt x="41" y="169"/>
                  <a:pt x="41" y="162"/>
                  <a:pt x="47" y="162"/>
                </a:cubicBezTo>
                <a:cubicBezTo>
                  <a:pt x="61" y="156"/>
                  <a:pt x="68" y="156"/>
                  <a:pt x="74" y="149"/>
                </a:cubicBezTo>
                <a:cubicBezTo>
                  <a:pt x="88" y="135"/>
                  <a:pt x="95" y="122"/>
                  <a:pt x="108" y="102"/>
                </a:cubicBezTo>
                <a:cubicBezTo>
                  <a:pt x="115" y="81"/>
                  <a:pt x="128" y="54"/>
                  <a:pt x="135" y="27"/>
                </a:cubicBezTo>
                <a:cubicBezTo>
                  <a:pt x="142" y="21"/>
                  <a:pt x="142" y="7"/>
                  <a:pt x="149" y="0"/>
                </a:cubicBezTo>
                <a:cubicBezTo>
                  <a:pt x="142" y="7"/>
                  <a:pt x="142" y="7"/>
                  <a:pt x="135" y="14"/>
                </a:cubicBezTo>
                <a:cubicBezTo>
                  <a:pt x="128" y="21"/>
                  <a:pt x="115" y="27"/>
                  <a:pt x="108" y="34"/>
                </a:cubicBezTo>
                <a:cubicBezTo>
                  <a:pt x="95" y="41"/>
                  <a:pt x="81" y="48"/>
                  <a:pt x="74" y="61"/>
                </a:cubicBezTo>
                <a:cubicBezTo>
                  <a:pt x="68" y="61"/>
                  <a:pt x="54" y="68"/>
                  <a:pt x="47" y="75"/>
                </a:cubicBezTo>
                <a:cubicBezTo>
                  <a:pt x="41" y="81"/>
                  <a:pt x="34" y="88"/>
                  <a:pt x="34" y="95"/>
                </a:cubicBezTo>
                <a:cubicBezTo>
                  <a:pt x="27" y="95"/>
                  <a:pt x="27" y="95"/>
                  <a:pt x="27" y="102"/>
                </a:cubicBezTo>
                <a:cubicBezTo>
                  <a:pt x="14" y="108"/>
                  <a:pt x="7" y="129"/>
                  <a:pt x="0" y="142"/>
                </a:cubicBezTo>
                <a:cubicBezTo>
                  <a:pt x="0" y="156"/>
                  <a:pt x="0" y="162"/>
                  <a:pt x="0" y="176"/>
                </a:cubicBezTo>
                <a:cubicBezTo>
                  <a:pt x="14" y="176"/>
                  <a:pt x="20" y="169"/>
                  <a:pt x="27" y="169"/>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88" name="Freeform 1076"/>
          <p:cNvSpPr>
            <a:spLocks noChangeArrowheads="1"/>
          </p:cNvSpPr>
          <p:nvPr/>
        </p:nvSpPr>
        <p:spPr bwMode="auto">
          <a:xfrm>
            <a:off x="8822532" y="4744244"/>
            <a:ext cx="59531" cy="78581"/>
          </a:xfrm>
          <a:custGeom>
            <a:avLst/>
            <a:gdLst>
              <a:gd name="T0" fmla="*/ 73340 w 231"/>
              <a:gd name="T1" fmla="*/ 3634 h 305"/>
              <a:gd name="T2" fmla="*/ 73340 w 231"/>
              <a:gd name="T3" fmla="*/ 3634 h 305"/>
              <a:gd name="T4" fmla="*/ 55779 w 231"/>
              <a:gd name="T5" fmla="*/ 7267 h 305"/>
              <a:gd name="T6" fmla="*/ 49065 w 231"/>
              <a:gd name="T7" fmla="*/ 10901 h 305"/>
              <a:gd name="T8" fmla="*/ 55779 w 231"/>
              <a:gd name="T9" fmla="*/ 38931 h 305"/>
              <a:gd name="T10" fmla="*/ 73340 w 231"/>
              <a:gd name="T11" fmla="*/ 70595 h 305"/>
              <a:gd name="T12" fmla="*/ 83669 w 231"/>
              <a:gd name="T13" fmla="*/ 80977 h 305"/>
              <a:gd name="T14" fmla="*/ 73340 w 231"/>
              <a:gd name="T15" fmla="*/ 84610 h 305"/>
              <a:gd name="T16" fmla="*/ 55779 w 231"/>
              <a:gd name="T17" fmla="*/ 87725 h 305"/>
              <a:gd name="T18" fmla="*/ 41835 w 231"/>
              <a:gd name="T19" fmla="*/ 94992 h 305"/>
              <a:gd name="T20" fmla="*/ 35120 w 231"/>
              <a:gd name="T21" fmla="*/ 98626 h 305"/>
              <a:gd name="T22" fmla="*/ 31505 w 231"/>
              <a:gd name="T23" fmla="*/ 101740 h 305"/>
              <a:gd name="T24" fmla="*/ 17560 w 231"/>
              <a:gd name="T25" fmla="*/ 109007 h 305"/>
              <a:gd name="T26" fmla="*/ 13945 w 231"/>
              <a:gd name="T27" fmla="*/ 109007 h 305"/>
              <a:gd name="T28" fmla="*/ 0 w 231"/>
              <a:gd name="T29" fmla="*/ 119389 h 305"/>
              <a:gd name="T30" fmla="*/ 13945 w 231"/>
              <a:gd name="T31" fmla="*/ 133404 h 305"/>
              <a:gd name="T32" fmla="*/ 17560 w 231"/>
              <a:gd name="T33" fmla="*/ 140671 h 305"/>
              <a:gd name="T34" fmla="*/ 31505 w 231"/>
              <a:gd name="T35" fmla="*/ 157801 h 305"/>
              <a:gd name="T36" fmla="*/ 35120 w 231"/>
              <a:gd name="T37" fmla="*/ 157801 h 305"/>
              <a:gd name="T38" fmla="*/ 38736 w 231"/>
              <a:gd name="T39" fmla="*/ 157801 h 305"/>
              <a:gd name="T40" fmla="*/ 41835 w 231"/>
              <a:gd name="T41" fmla="*/ 133404 h 305"/>
              <a:gd name="T42" fmla="*/ 55779 w 231"/>
              <a:gd name="T43" fmla="*/ 129770 h 305"/>
              <a:gd name="T44" fmla="*/ 73340 w 231"/>
              <a:gd name="T45" fmla="*/ 133404 h 305"/>
              <a:gd name="T46" fmla="*/ 87284 w 231"/>
              <a:gd name="T47" fmla="*/ 140671 h 305"/>
              <a:gd name="T48" fmla="*/ 90900 w 231"/>
              <a:gd name="T49" fmla="*/ 143786 h 305"/>
              <a:gd name="T50" fmla="*/ 101229 w 231"/>
              <a:gd name="T51" fmla="*/ 126656 h 305"/>
              <a:gd name="T52" fmla="*/ 101229 w 231"/>
              <a:gd name="T53" fmla="*/ 126656 h 305"/>
              <a:gd name="T54" fmla="*/ 118790 w 231"/>
              <a:gd name="T55" fmla="*/ 94992 h 305"/>
              <a:gd name="T56" fmla="*/ 101229 w 231"/>
              <a:gd name="T57" fmla="*/ 84610 h 305"/>
              <a:gd name="T58" fmla="*/ 101229 w 231"/>
              <a:gd name="T59" fmla="*/ 84610 h 305"/>
              <a:gd name="T60" fmla="*/ 94515 w 231"/>
              <a:gd name="T61" fmla="*/ 84610 h 305"/>
              <a:gd name="T62" fmla="*/ 101229 w 231"/>
              <a:gd name="T63" fmla="*/ 63328 h 305"/>
              <a:gd name="T64" fmla="*/ 101229 w 231"/>
              <a:gd name="T65" fmla="*/ 56580 h 305"/>
              <a:gd name="T66" fmla="*/ 115174 w 231"/>
              <a:gd name="T67" fmla="*/ 24916 h 305"/>
              <a:gd name="T68" fmla="*/ 101229 w 231"/>
              <a:gd name="T69" fmla="*/ 17649 h 305"/>
              <a:gd name="T70" fmla="*/ 101229 w 231"/>
              <a:gd name="T71" fmla="*/ 17649 h 305"/>
              <a:gd name="T72" fmla="*/ 87284 w 231"/>
              <a:gd name="T73" fmla="*/ 10901 h 305"/>
              <a:gd name="T74" fmla="*/ 73340 w 231"/>
              <a:gd name="T75" fmla="*/ 3634 h 305"/>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231" h="305">
                <a:moveTo>
                  <a:pt x="142" y="7"/>
                </a:moveTo>
                <a:lnTo>
                  <a:pt x="142" y="7"/>
                </a:lnTo>
                <a:cubicBezTo>
                  <a:pt x="129" y="0"/>
                  <a:pt x="122" y="0"/>
                  <a:pt x="108" y="14"/>
                </a:cubicBezTo>
                <a:cubicBezTo>
                  <a:pt x="102" y="14"/>
                  <a:pt x="102" y="14"/>
                  <a:pt x="95" y="21"/>
                </a:cubicBezTo>
                <a:cubicBezTo>
                  <a:pt x="95" y="41"/>
                  <a:pt x="102" y="61"/>
                  <a:pt x="108" y="75"/>
                </a:cubicBezTo>
                <a:cubicBezTo>
                  <a:pt x="115" y="102"/>
                  <a:pt x="129" y="115"/>
                  <a:pt x="142" y="136"/>
                </a:cubicBezTo>
                <a:cubicBezTo>
                  <a:pt x="149" y="142"/>
                  <a:pt x="156" y="149"/>
                  <a:pt x="162" y="156"/>
                </a:cubicBezTo>
                <a:cubicBezTo>
                  <a:pt x="156" y="156"/>
                  <a:pt x="149" y="156"/>
                  <a:pt x="142" y="163"/>
                </a:cubicBezTo>
                <a:cubicBezTo>
                  <a:pt x="129" y="163"/>
                  <a:pt x="115" y="163"/>
                  <a:pt x="108" y="169"/>
                </a:cubicBezTo>
                <a:cubicBezTo>
                  <a:pt x="102" y="176"/>
                  <a:pt x="88" y="176"/>
                  <a:pt x="81" y="183"/>
                </a:cubicBezTo>
                <a:cubicBezTo>
                  <a:pt x="75" y="183"/>
                  <a:pt x="75" y="190"/>
                  <a:pt x="68" y="190"/>
                </a:cubicBezTo>
                <a:cubicBezTo>
                  <a:pt x="61" y="196"/>
                  <a:pt x="61" y="196"/>
                  <a:pt x="61" y="196"/>
                </a:cubicBezTo>
                <a:cubicBezTo>
                  <a:pt x="54" y="196"/>
                  <a:pt x="48" y="203"/>
                  <a:pt x="34" y="210"/>
                </a:cubicBezTo>
                <a:cubicBezTo>
                  <a:pt x="27" y="210"/>
                  <a:pt x="27" y="210"/>
                  <a:pt x="27" y="210"/>
                </a:cubicBezTo>
                <a:cubicBezTo>
                  <a:pt x="21" y="217"/>
                  <a:pt x="14" y="223"/>
                  <a:pt x="0" y="230"/>
                </a:cubicBezTo>
                <a:cubicBezTo>
                  <a:pt x="21" y="230"/>
                  <a:pt x="27" y="244"/>
                  <a:pt x="27" y="257"/>
                </a:cubicBezTo>
                <a:cubicBezTo>
                  <a:pt x="34" y="257"/>
                  <a:pt x="34" y="264"/>
                  <a:pt x="34" y="271"/>
                </a:cubicBezTo>
                <a:cubicBezTo>
                  <a:pt x="41" y="284"/>
                  <a:pt x="48" y="298"/>
                  <a:pt x="61" y="304"/>
                </a:cubicBezTo>
                <a:cubicBezTo>
                  <a:pt x="61" y="304"/>
                  <a:pt x="61" y="304"/>
                  <a:pt x="68" y="304"/>
                </a:cubicBezTo>
                <a:lnTo>
                  <a:pt x="75" y="304"/>
                </a:lnTo>
                <a:cubicBezTo>
                  <a:pt x="75" y="284"/>
                  <a:pt x="75" y="264"/>
                  <a:pt x="81" y="257"/>
                </a:cubicBezTo>
                <a:cubicBezTo>
                  <a:pt x="88" y="257"/>
                  <a:pt x="95" y="250"/>
                  <a:pt x="108" y="250"/>
                </a:cubicBezTo>
                <a:cubicBezTo>
                  <a:pt x="115" y="250"/>
                  <a:pt x="129" y="257"/>
                  <a:pt x="142" y="257"/>
                </a:cubicBezTo>
                <a:cubicBezTo>
                  <a:pt x="149" y="264"/>
                  <a:pt x="162" y="271"/>
                  <a:pt x="169" y="271"/>
                </a:cubicBezTo>
                <a:cubicBezTo>
                  <a:pt x="176" y="277"/>
                  <a:pt x="176" y="277"/>
                  <a:pt x="176" y="277"/>
                </a:cubicBezTo>
                <a:cubicBezTo>
                  <a:pt x="183" y="271"/>
                  <a:pt x="189" y="257"/>
                  <a:pt x="196" y="244"/>
                </a:cubicBezTo>
                <a:cubicBezTo>
                  <a:pt x="210" y="223"/>
                  <a:pt x="223" y="203"/>
                  <a:pt x="230" y="183"/>
                </a:cubicBezTo>
                <a:cubicBezTo>
                  <a:pt x="217" y="169"/>
                  <a:pt x="210" y="169"/>
                  <a:pt x="196" y="163"/>
                </a:cubicBezTo>
                <a:cubicBezTo>
                  <a:pt x="189" y="163"/>
                  <a:pt x="189" y="163"/>
                  <a:pt x="183" y="163"/>
                </a:cubicBezTo>
                <a:cubicBezTo>
                  <a:pt x="189" y="149"/>
                  <a:pt x="189" y="136"/>
                  <a:pt x="196" y="122"/>
                </a:cubicBezTo>
                <a:cubicBezTo>
                  <a:pt x="196" y="115"/>
                  <a:pt x="196" y="109"/>
                  <a:pt x="196" y="109"/>
                </a:cubicBezTo>
                <a:cubicBezTo>
                  <a:pt x="203" y="88"/>
                  <a:pt x="210" y="68"/>
                  <a:pt x="223" y="48"/>
                </a:cubicBezTo>
                <a:cubicBezTo>
                  <a:pt x="210" y="41"/>
                  <a:pt x="203" y="41"/>
                  <a:pt x="196" y="34"/>
                </a:cubicBezTo>
                <a:cubicBezTo>
                  <a:pt x="183" y="27"/>
                  <a:pt x="176" y="27"/>
                  <a:pt x="169" y="21"/>
                </a:cubicBezTo>
                <a:cubicBezTo>
                  <a:pt x="162" y="14"/>
                  <a:pt x="149" y="7"/>
                  <a:pt x="142" y="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89" name="Freeform 1077"/>
          <p:cNvSpPr>
            <a:spLocks noChangeArrowheads="1"/>
          </p:cNvSpPr>
          <p:nvPr/>
        </p:nvSpPr>
        <p:spPr bwMode="auto">
          <a:xfrm>
            <a:off x="8805069" y="4724400"/>
            <a:ext cx="26194" cy="44450"/>
          </a:xfrm>
          <a:custGeom>
            <a:avLst/>
            <a:gdLst>
              <a:gd name="T0" fmla="*/ 6726 w 102"/>
              <a:gd name="T1" fmla="*/ 60533 h 170"/>
              <a:gd name="T2" fmla="*/ 6726 w 102"/>
              <a:gd name="T3" fmla="*/ 60533 h 170"/>
              <a:gd name="T4" fmla="*/ 10347 w 102"/>
              <a:gd name="T5" fmla="*/ 71061 h 170"/>
              <a:gd name="T6" fmla="*/ 17590 w 102"/>
              <a:gd name="T7" fmla="*/ 78430 h 170"/>
              <a:gd name="T8" fmla="*/ 24316 w 102"/>
              <a:gd name="T9" fmla="*/ 88958 h 170"/>
              <a:gd name="T10" fmla="*/ 27938 w 102"/>
              <a:gd name="T11" fmla="*/ 81588 h 170"/>
              <a:gd name="T12" fmla="*/ 31559 w 102"/>
              <a:gd name="T13" fmla="*/ 78430 h 170"/>
              <a:gd name="T14" fmla="*/ 48632 w 102"/>
              <a:gd name="T15" fmla="*/ 67376 h 170"/>
              <a:gd name="T16" fmla="*/ 52254 w 102"/>
              <a:gd name="T17" fmla="*/ 64218 h 170"/>
              <a:gd name="T18" fmla="*/ 48632 w 102"/>
              <a:gd name="T19" fmla="*/ 64218 h 170"/>
              <a:gd name="T20" fmla="*/ 31559 w 102"/>
              <a:gd name="T21" fmla="*/ 42636 h 170"/>
              <a:gd name="T22" fmla="*/ 27938 w 102"/>
              <a:gd name="T23" fmla="*/ 38952 h 170"/>
              <a:gd name="T24" fmla="*/ 17590 w 102"/>
              <a:gd name="T25" fmla="*/ 17897 h 170"/>
              <a:gd name="T26" fmla="*/ 10347 w 102"/>
              <a:gd name="T27" fmla="*/ 10528 h 170"/>
              <a:gd name="T28" fmla="*/ 6726 w 102"/>
              <a:gd name="T29" fmla="*/ 3685 h 170"/>
              <a:gd name="T30" fmla="*/ 3622 w 102"/>
              <a:gd name="T31" fmla="*/ 0 h 170"/>
              <a:gd name="T32" fmla="*/ 0 w 102"/>
              <a:gd name="T33" fmla="*/ 0 h 170"/>
              <a:gd name="T34" fmla="*/ 3622 w 102"/>
              <a:gd name="T35" fmla="*/ 46321 h 170"/>
              <a:gd name="T36" fmla="*/ 6726 w 102"/>
              <a:gd name="T37" fmla="*/ 60533 h 17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02" h="170">
                <a:moveTo>
                  <a:pt x="13" y="115"/>
                </a:moveTo>
                <a:lnTo>
                  <a:pt x="13" y="115"/>
                </a:lnTo>
                <a:cubicBezTo>
                  <a:pt x="13" y="122"/>
                  <a:pt x="20" y="128"/>
                  <a:pt x="20" y="135"/>
                </a:cubicBezTo>
                <a:cubicBezTo>
                  <a:pt x="27" y="142"/>
                  <a:pt x="27" y="149"/>
                  <a:pt x="34" y="149"/>
                </a:cubicBezTo>
                <a:cubicBezTo>
                  <a:pt x="34" y="155"/>
                  <a:pt x="40" y="162"/>
                  <a:pt x="47" y="169"/>
                </a:cubicBezTo>
                <a:cubicBezTo>
                  <a:pt x="47" y="162"/>
                  <a:pt x="54" y="155"/>
                  <a:pt x="54" y="155"/>
                </a:cubicBezTo>
                <a:cubicBezTo>
                  <a:pt x="61" y="149"/>
                  <a:pt x="61" y="149"/>
                  <a:pt x="61" y="149"/>
                </a:cubicBezTo>
                <a:cubicBezTo>
                  <a:pt x="74" y="142"/>
                  <a:pt x="94" y="142"/>
                  <a:pt x="94" y="128"/>
                </a:cubicBezTo>
                <a:cubicBezTo>
                  <a:pt x="101" y="122"/>
                  <a:pt x="101" y="122"/>
                  <a:pt x="101" y="122"/>
                </a:cubicBezTo>
                <a:cubicBezTo>
                  <a:pt x="94" y="122"/>
                  <a:pt x="94" y="122"/>
                  <a:pt x="94" y="122"/>
                </a:cubicBezTo>
                <a:cubicBezTo>
                  <a:pt x="81" y="108"/>
                  <a:pt x="74" y="95"/>
                  <a:pt x="61" y="81"/>
                </a:cubicBezTo>
                <a:cubicBezTo>
                  <a:pt x="61" y="81"/>
                  <a:pt x="61" y="74"/>
                  <a:pt x="54" y="74"/>
                </a:cubicBezTo>
                <a:cubicBezTo>
                  <a:pt x="47" y="61"/>
                  <a:pt x="40" y="47"/>
                  <a:pt x="34" y="34"/>
                </a:cubicBezTo>
                <a:cubicBezTo>
                  <a:pt x="27" y="27"/>
                  <a:pt x="27" y="20"/>
                  <a:pt x="20" y="20"/>
                </a:cubicBezTo>
                <a:cubicBezTo>
                  <a:pt x="20" y="14"/>
                  <a:pt x="13" y="14"/>
                  <a:pt x="13" y="7"/>
                </a:cubicBezTo>
                <a:cubicBezTo>
                  <a:pt x="13" y="7"/>
                  <a:pt x="7" y="7"/>
                  <a:pt x="7" y="0"/>
                </a:cubicBezTo>
                <a:cubicBezTo>
                  <a:pt x="0" y="0"/>
                  <a:pt x="0" y="0"/>
                  <a:pt x="0" y="0"/>
                </a:cubicBezTo>
                <a:cubicBezTo>
                  <a:pt x="0" y="34"/>
                  <a:pt x="0" y="61"/>
                  <a:pt x="7" y="88"/>
                </a:cubicBezTo>
                <a:cubicBezTo>
                  <a:pt x="7" y="95"/>
                  <a:pt x="13" y="108"/>
                  <a:pt x="13" y="11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90" name="Freeform 1078"/>
          <p:cNvSpPr>
            <a:spLocks noChangeArrowheads="1"/>
          </p:cNvSpPr>
          <p:nvPr/>
        </p:nvSpPr>
        <p:spPr bwMode="auto">
          <a:xfrm>
            <a:off x="8866982" y="4659313"/>
            <a:ext cx="23019" cy="31750"/>
          </a:xfrm>
          <a:custGeom>
            <a:avLst/>
            <a:gdLst>
              <a:gd name="T0" fmla="*/ 13921 w 89"/>
              <a:gd name="T1" fmla="*/ 53276 h 123"/>
              <a:gd name="T2" fmla="*/ 13921 w 89"/>
              <a:gd name="T3" fmla="*/ 53276 h 123"/>
              <a:gd name="T4" fmla="*/ 27842 w 89"/>
              <a:gd name="T5" fmla="*/ 63723 h 123"/>
              <a:gd name="T6" fmla="*/ 13921 w 89"/>
              <a:gd name="T7" fmla="*/ 0 h 123"/>
              <a:gd name="T8" fmla="*/ 13921 w 89"/>
              <a:gd name="T9" fmla="*/ 0 h 123"/>
              <a:gd name="T10" fmla="*/ 13921 w 89"/>
              <a:gd name="T11" fmla="*/ 0 h 123"/>
              <a:gd name="T12" fmla="*/ 13921 w 89"/>
              <a:gd name="T13" fmla="*/ 49620 h 123"/>
              <a:gd name="T14" fmla="*/ 13921 w 89"/>
              <a:gd name="T15" fmla="*/ 53276 h 12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9" h="123">
                <a:moveTo>
                  <a:pt x="27" y="102"/>
                </a:moveTo>
                <a:lnTo>
                  <a:pt x="27" y="102"/>
                </a:lnTo>
                <a:cubicBezTo>
                  <a:pt x="34" y="108"/>
                  <a:pt x="41" y="115"/>
                  <a:pt x="54" y="122"/>
                </a:cubicBezTo>
                <a:cubicBezTo>
                  <a:pt x="88" y="88"/>
                  <a:pt x="88" y="0"/>
                  <a:pt x="27" y="0"/>
                </a:cubicBezTo>
                <a:cubicBezTo>
                  <a:pt x="0" y="27"/>
                  <a:pt x="0" y="68"/>
                  <a:pt x="27" y="95"/>
                </a:cubicBezTo>
                <a:cubicBezTo>
                  <a:pt x="27" y="102"/>
                  <a:pt x="27" y="102"/>
                  <a:pt x="27" y="102"/>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91" name="Freeform 1079"/>
          <p:cNvSpPr>
            <a:spLocks noChangeArrowheads="1"/>
          </p:cNvSpPr>
          <p:nvPr/>
        </p:nvSpPr>
        <p:spPr bwMode="auto">
          <a:xfrm>
            <a:off x="8295482" y="5409407"/>
            <a:ext cx="7144" cy="10319"/>
          </a:xfrm>
          <a:custGeom>
            <a:avLst/>
            <a:gdLst>
              <a:gd name="T0" fmla="*/ 9833 w 28"/>
              <a:gd name="T1" fmla="*/ 6548 h 41"/>
              <a:gd name="T2" fmla="*/ 9833 w 28"/>
              <a:gd name="T3" fmla="*/ 6548 h 41"/>
              <a:gd name="T4" fmla="*/ 13274 w 28"/>
              <a:gd name="T5" fmla="*/ 0 h 41"/>
              <a:gd name="T6" fmla="*/ 9833 w 28"/>
              <a:gd name="T7" fmla="*/ 3022 h 41"/>
              <a:gd name="T8" fmla="*/ 0 w 28"/>
              <a:gd name="T9" fmla="*/ 20147 h 41"/>
              <a:gd name="T10" fmla="*/ 9833 w 28"/>
              <a:gd name="T11" fmla="*/ 6548 h 4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8" h="41">
                <a:moveTo>
                  <a:pt x="20" y="13"/>
                </a:moveTo>
                <a:lnTo>
                  <a:pt x="20" y="13"/>
                </a:lnTo>
                <a:cubicBezTo>
                  <a:pt x="20" y="6"/>
                  <a:pt x="27" y="6"/>
                  <a:pt x="27" y="0"/>
                </a:cubicBezTo>
                <a:cubicBezTo>
                  <a:pt x="20" y="6"/>
                  <a:pt x="20" y="6"/>
                  <a:pt x="20" y="6"/>
                </a:cubicBezTo>
                <a:cubicBezTo>
                  <a:pt x="13" y="13"/>
                  <a:pt x="6" y="27"/>
                  <a:pt x="0" y="40"/>
                </a:cubicBezTo>
                <a:cubicBezTo>
                  <a:pt x="13" y="33"/>
                  <a:pt x="20" y="27"/>
                  <a:pt x="20" y="13"/>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92" name="Freeform 1080"/>
          <p:cNvSpPr>
            <a:spLocks noChangeArrowheads="1"/>
          </p:cNvSpPr>
          <p:nvPr/>
        </p:nvSpPr>
        <p:spPr bwMode="auto">
          <a:xfrm>
            <a:off x="8192294" y="5775325"/>
            <a:ext cx="97631" cy="82550"/>
          </a:xfrm>
          <a:custGeom>
            <a:avLst/>
            <a:gdLst>
              <a:gd name="T0" fmla="*/ 7320 w 373"/>
              <a:gd name="T1" fmla="*/ 164685 h 319"/>
              <a:gd name="T2" fmla="*/ 7320 w 373"/>
              <a:gd name="T3" fmla="*/ 164685 h 319"/>
              <a:gd name="T4" fmla="*/ 38690 w 373"/>
              <a:gd name="T5" fmla="*/ 139827 h 319"/>
              <a:gd name="T6" fmla="*/ 46010 w 373"/>
              <a:gd name="T7" fmla="*/ 136720 h 319"/>
              <a:gd name="T8" fmla="*/ 52807 w 373"/>
              <a:gd name="T9" fmla="*/ 136720 h 319"/>
              <a:gd name="T10" fmla="*/ 56467 w 373"/>
              <a:gd name="T11" fmla="*/ 136720 h 319"/>
              <a:gd name="T12" fmla="*/ 77903 w 373"/>
              <a:gd name="T13" fmla="*/ 139827 h 319"/>
              <a:gd name="T14" fmla="*/ 77903 w 373"/>
              <a:gd name="T15" fmla="*/ 139827 h 319"/>
              <a:gd name="T16" fmla="*/ 81563 w 373"/>
              <a:gd name="T17" fmla="*/ 136720 h 319"/>
              <a:gd name="T18" fmla="*/ 106136 w 373"/>
              <a:gd name="T19" fmla="*/ 133095 h 319"/>
              <a:gd name="T20" fmla="*/ 120253 w 373"/>
              <a:gd name="T21" fmla="*/ 125844 h 319"/>
              <a:gd name="T22" fmla="*/ 141167 w 373"/>
              <a:gd name="T23" fmla="*/ 115487 h 319"/>
              <a:gd name="T24" fmla="*/ 152146 w 373"/>
              <a:gd name="T25" fmla="*/ 108754 h 319"/>
              <a:gd name="T26" fmla="*/ 158943 w 373"/>
              <a:gd name="T27" fmla="*/ 105129 h 319"/>
              <a:gd name="T28" fmla="*/ 166263 w 373"/>
              <a:gd name="T29" fmla="*/ 97879 h 319"/>
              <a:gd name="T30" fmla="*/ 173060 w 373"/>
              <a:gd name="T31" fmla="*/ 91146 h 319"/>
              <a:gd name="T32" fmla="*/ 173060 w 373"/>
              <a:gd name="T33" fmla="*/ 7250 h 319"/>
              <a:gd name="T34" fmla="*/ 169400 w 373"/>
              <a:gd name="T35" fmla="*/ 0 h 319"/>
              <a:gd name="T36" fmla="*/ 166263 w 373"/>
              <a:gd name="T37" fmla="*/ 3625 h 319"/>
              <a:gd name="T38" fmla="*/ 158943 w 373"/>
              <a:gd name="T39" fmla="*/ 17608 h 319"/>
              <a:gd name="T40" fmla="*/ 152146 w 373"/>
              <a:gd name="T41" fmla="*/ 27965 h 319"/>
              <a:gd name="T42" fmla="*/ 141167 w 373"/>
              <a:gd name="T43" fmla="*/ 38323 h 319"/>
              <a:gd name="T44" fmla="*/ 120253 w 373"/>
              <a:gd name="T45" fmla="*/ 59556 h 319"/>
              <a:gd name="T46" fmla="*/ 106136 w 373"/>
              <a:gd name="T47" fmla="*/ 66288 h 319"/>
              <a:gd name="T48" fmla="*/ 77903 w 373"/>
              <a:gd name="T49" fmla="*/ 80271 h 319"/>
              <a:gd name="T50" fmla="*/ 56467 w 373"/>
              <a:gd name="T51" fmla="*/ 91146 h 319"/>
              <a:gd name="T52" fmla="*/ 52807 w 373"/>
              <a:gd name="T53" fmla="*/ 94254 h 319"/>
              <a:gd name="T54" fmla="*/ 46010 w 373"/>
              <a:gd name="T55" fmla="*/ 97879 h 319"/>
              <a:gd name="T56" fmla="*/ 38690 w 373"/>
              <a:gd name="T57" fmla="*/ 101504 h 319"/>
              <a:gd name="T58" fmla="*/ 38690 w 373"/>
              <a:gd name="T59" fmla="*/ 101504 h 319"/>
              <a:gd name="T60" fmla="*/ 24573 w 373"/>
              <a:gd name="T61" fmla="*/ 101504 h 319"/>
              <a:gd name="T62" fmla="*/ 24573 w 373"/>
              <a:gd name="T63" fmla="*/ 108754 h 319"/>
              <a:gd name="T64" fmla="*/ 10457 w 373"/>
              <a:gd name="T65" fmla="*/ 115487 h 319"/>
              <a:gd name="T66" fmla="*/ 21436 w 373"/>
              <a:gd name="T67" fmla="*/ 122737 h 319"/>
              <a:gd name="T68" fmla="*/ 7320 w 373"/>
              <a:gd name="T69" fmla="*/ 119112 h 319"/>
              <a:gd name="T70" fmla="*/ 0 w 373"/>
              <a:gd name="T71" fmla="*/ 115487 h 319"/>
              <a:gd name="T72" fmla="*/ 0 w 373"/>
              <a:gd name="T73" fmla="*/ 115487 h 319"/>
              <a:gd name="T74" fmla="*/ 0 w 373"/>
              <a:gd name="T75" fmla="*/ 164685 h 319"/>
              <a:gd name="T76" fmla="*/ 0 w 373"/>
              <a:gd name="T77" fmla="*/ 164685 h 319"/>
              <a:gd name="T78" fmla="*/ 7320 w 373"/>
              <a:gd name="T79" fmla="*/ 164685 h 319"/>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373" h="319">
                <a:moveTo>
                  <a:pt x="14" y="318"/>
                </a:moveTo>
                <a:lnTo>
                  <a:pt x="14" y="318"/>
                </a:lnTo>
                <a:cubicBezTo>
                  <a:pt x="47" y="318"/>
                  <a:pt x="54" y="284"/>
                  <a:pt x="74" y="270"/>
                </a:cubicBezTo>
                <a:cubicBezTo>
                  <a:pt x="81" y="270"/>
                  <a:pt x="81" y="270"/>
                  <a:pt x="88" y="264"/>
                </a:cubicBezTo>
                <a:cubicBezTo>
                  <a:pt x="88" y="264"/>
                  <a:pt x="95" y="264"/>
                  <a:pt x="101" y="264"/>
                </a:cubicBezTo>
                <a:cubicBezTo>
                  <a:pt x="101" y="264"/>
                  <a:pt x="101" y="264"/>
                  <a:pt x="108" y="264"/>
                </a:cubicBezTo>
                <a:cubicBezTo>
                  <a:pt x="115" y="264"/>
                  <a:pt x="128" y="264"/>
                  <a:pt x="149" y="270"/>
                </a:cubicBezTo>
                <a:cubicBezTo>
                  <a:pt x="149" y="270"/>
                  <a:pt x="149" y="264"/>
                  <a:pt x="156" y="264"/>
                </a:cubicBezTo>
                <a:cubicBezTo>
                  <a:pt x="169" y="264"/>
                  <a:pt x="189" y="257"/>
                  <a:pt x="203" y="257"/>
                </a:cubicBezTo>
                <a:cubicBezTo>
                  <a:pt x="210" y="250"/>
                  <a:pt x="223" y="250"/>
                  <a:pt x="230" y="243"/>
                </a:cubicBezTo>
                <a:cubicBezTo>
                  <a:pt x="243" y="243"/>
                  <a:pt x="257" y="237"/>
                  <a:pt x="270" y="223"/>
                </a:cubicBezTo>
                <a:cubicBezTo>
                  <a:pt x="277" y="223"/>
                  <a:pt x="284" y="216"/>
                  <a:pt x="291" y="210"/>
                </a:cubicBezTo>
                <a:cubicBezTo>
                  <a:pt x="297" y="210"/>
                  <a:pt x="304" y="203"/>
                  <a:pt x="304" y="203"/>
                </a:cubicBezTo>
                <a:cubicBezTo>
                  <a:pt x="311" y="196"/>
                  <a:pt x="318" y="196"/>
                  <a:pt x="318" y="189"/>
                </a:cubicBezTo>
                <a:cubicBezTo>
                  <a:pt x="324" y="182"/>
                  <a:pt x="324" y="182"/>
                  <a:pt x="331" y="176"/>
                </a:cubicBezTo>
                <a:cubicBezTo>
                  <a:pt x="365" y="135"/>
                  <a:pt x="372" y="74"/>
                  <a:pt x="331" y="14"/>
                </a:cubicBezTo>
                <a:cubicBezTo>
                  <a:pt x="324" y="7"/>
                  <a:pt x="324" y="7"/>
                  <a:pt x="324" y="0"/>
                </a:cubicBezTo>
                <a:cubicBezTo>
                  <a:pt x="324" y="7"/>
                  <a:pt x="318" y="7"/>
                  <a:pt x="318" y="7"/>
                </a:cubicBezTo>
                <a:cubicBezTo>
                  <a:pt x="318" y="20"/>
                  <a:pt x="311" y="27"/>
                  <a:pt x="304" y="34"/>
                </a:cubicBezTo>
                <a:cubicBezTo>
                  <a:pt x="304" y="41"/>
                  <a:pt x="297" y="47"/>
                  <a:pt x="291" y="54"/>
                </a:cubicBezTo>
                <a:cubicBezTo>
                  <a:pt x="284" y="61"/>
                  <a:pt x="277" y="68"/>
                  <a:pt x="270" y="74"/>
                </a:cubicBezTo>
                <a:cubicBezTo>
                  <a:pt x="257" y="88"/>
                  <a:pt x="243" y="101"/>
                  <a:pt x="230" y="115"/>
                </a:cubicBezTo>
                <a:cubicBezTo>
                  <a:pt x="223" y="122"/>
                  <a:pt x="210" y="122"/>
                  <a:pt x="203" y="128"/>
                </a:cubicBezTo>
                <a:cubicBezTo>
                  <a:pt x="189" y="142"/>
                  <a:pt x="169" y="149"/>
                  <a:pt x="149" y="155"/>
                </a:cubicBezTo>
                <a:cubicBezTo>
                  <a:pt x="135" y="162"/>
                  <a:pt x="122" y="169"/>
                  <a:pt x="108" y="176"/>
                </a:cubicBezTo>
                <a:cubicBezTo>
                  <a:pt x="101" y="182"/>
                  <a:pt x="101" y="182"/>
                  <a:pt x="101" y="182"/>
                </a:cubicBezTo>
                <a:cubicBezTo>
                  <a:pt x="88" y="189"/>
                  <a:pt x="88" y="189"/>
                  <a:pt x="88" y="189"/>
                </a:cubicBezTo>
                <a:cubicBezTo>
                  <a:pt x="74" y="196"/>
                  <a:pt x="74" y="196"/>
                  <a:pt x="74" y="196"/>
                </a:cubicBezTo>
                <a:cubicBezTo>
                  <a:pt x="68" y="196"/>
                  <a:pt x="61" y="196"/>
                  <a:pt x="47" y="196"/>
                </a:cubicBezTo>
                <a:cubicBezTo>
                  <a:pt x="47" y="203"/>
                  <a:pt x="47" y="203"/>
                  <a:pt x="47" y="210"/>
                </a:cubicBezTo>
                <a:cubicBezTo>
                  <a:pt x="41" y="216"/>
                  <a:pt x="27" y="216"/>
                  <a:pt x="20" y="223"/>
                </a:cubicBezTo>
                <a:cubicBezTo>
                  <a:pt x="27" y="230"/>
                  <a:pt x="34" y="230"/>
                  <a:pt x="41" y="237"/>
                </a:cubicBezTo>
                <a:cubicBezTo>
                  <a:pt x="34" y="237"/>
                  <a:pt x="20" y="237"/>
                  <a:pt x="14" y="230"/>
                </a:cubicBezTo>
                <a:cubicBezTo>
                  <a:pt x="7" y="230"/>
                  <a:pt x="7" y="223"/>
                  <a:pt x="0" y="223"/>
                </a:cubicBezTo>
                <a:cubicBezTo>
                  <a:pt x="0" y="318"/>
                  <a:pt x="0" y="318"/>
                  <a:pt x="0" y="318"/>
                </a:cubicBezTo>
                <a:cubicBezTo>
                  <a:pt x="7" y="318"/>
                  <a:pt x="7" y="318"/>
                  <a:pt x="14" y="31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93" name="Freeform 1081"/>
          <p:cNvSpPr>
            <a:spLocks noChangeArrowheads="1"/>
          </p:cNvSpPr>
          <p:nvPr/>
        </p:nvSpPr>
        <p:spPr bwMode="auto">
          <a:xfrm>
            <a:off x="8195469" y="5743575"/>
            <a:ext cx="88900" cy="50007"/>
          </a:xfrm>
          <a:custGeom>
            <a:avLst/>
            <a:gdLst>
              <a:gd name="T0" fmla="*/ 158893 w 338"/>
              <a:gd name="T1" fmla="*/ 16998 h 196"/>
              <a:gd name="T2" fmla="*/ 158893 w 338"/>
              <a:gd name="T3" fmla="*/ 16998 h 196"/>
              <a:gd name="T4" fmla="*/ 151576 w 338"/>
              <a:gd name="T5" fmla="*/ 16998 h 196"/>
              <a:gd name="T6" fmla="*/ 144781 w 338"/>
              <a:gd name="T7" fmla="*/ 16998 h 196"/>
              <a:gd name="T8" fmla="*/ 133805 w 338"/>
              <a:gd name="T9" fmla="*/ 16998 h 196"/>
              <a:gd name="T10" fmla="*/ 112898 w 338"/>
              <a:gd name="T11" fmla="*/ 13907 h 196"/>
              <a:gd name="T12" fmla="*/ 98785 w 338"/>
              <a:gd name="T13" fmla="*/ 0 h 196"/>
              <a:gd name="T14" fmla="*/ 98785 w 338"/>
              <a:gd name="T15" fmla="*/ 0 h 196"/>
              <a:gd name="T16" fmla="*/ 81015 w 338"/>
              <a:gd name="T17" fmla="*/ 10302 h 196"/>
              <a:gd name="T18" fmla="*/ 70561 w 338"/>
              <a:gd name="T19" fmla="*/ 6696 h 196"/>
              <a:gd name="T20" fmla="*/ 49131 w 338"/>
              <a:gd name="T21" fmla="*/ 0 h 196"/>
              <a:gd name="T22" fmla="*/ 45473 w 338"/>
              <a:gd name="T23" fmla="*/ 0 h 196"/>
              <a:gd name="T24" fmla="*/ 38678 w 338"/>
              <a:gd name="T25" fmla="*/ 3091 h 196"/>
              <a:gd name="T26" fmla="*/ 31360 w 338"/>
              <a:gd name="T27" fmla="*/ 3091 h 196"/>
              <a:gd name="T28" fmla="*/ 20907 w 338"/>
              <a:gd name="T29" fmla="*/ 13907 h 196"/>
              <a:gd name="T30" fmla="*/ 31360 w 338"/>
              <a:gd name="T31" fmla="*/ 13907 h 196"/>
              <a:gd name="T32" fmla="*/ 38678 w 338"/>
              <a:gd name="T33" fmla="*/ 16998 h 196"/>
              <a:gd name="T34" fmla="*/ 45473 w 338"/>
              <a:gd name="T35" fmla="*/ 16998 h 196"/>
              <a:gd name="T36" fmla="*/ 49131 w 338"/>
              <a:gd name="T37" fmla="*/ 20603 h 196"/>
              <a:gd name="T38" fmla="*/ 49131 w 338"/>
              <a:gd name="T39" fmla="*/ 20603 h 196"/>
              <a:gd name="T40" fmla="*/ 49131 w 338"/>
              <a:gd name="T41" fmla="*/ 20603 h 196"/>
              <a:gd name="T42" fmla="*/ 45473 w 338"/>
              <a:gd name="T43" fmla="*/ 38116 h 196"/>
              <a:gd name="T44" fmla="*/ 49131 w 338"/>
              <a:gd name="T45" fmla="*/ 38116 h 196"/>
              <a:gd name="T46" fmla="*/ 70561 w 338"/>
              <a:gd name="T47" fmla="*/ 79838 h 196"/>
              <a:gd name="T48" fmla="*/ 70561 w 338"/>
              <a:gd name="T49" fmla="*/ 86535 h 196"/>
              <a:gd name="T50" fmla="*/ 70561 w 338"/>
              <a:gd name="T51" fmla="*/ 86535 h 196"/>
              <a:gd name="T52" fmla="*/ 49131 w 338"/>
              <a:gd name="T53" fmla="*/ 79838 h 196"/>
              <a:gd name="T54" fmla="*/ 45473 w 338"/>
              <a:gd name="T55" fmla="*/ 79838 h 196"/>
              <a:gd name="T56" fmla="*/ 38678 w 338"/>
              <a:gd name="T57" fmla="*/ 79838 h 196"/>
              <a:gd name="T58" fmla="*/ 31360 w 338"/>
              <a:gd name="T59" fmla="*/ 79838 h 196"/>
              <a:gd name="T60" fmla="*/ 17248 w 338"/>
              <a:gd name="T61" fmla="*/ 100442 h 196"/>
              <a:gd name="T62" fmla="*/ 31360 w 338"/>
              <a:gd name="T63" fmla="*/ 97351 h 196"/>
              <a:gd name="T64" fmla="*/ 38678 w 338"/>
              <a:gd name="T65" fmla="*/ 97351 h 196"/>
              <a:gd name="T66" fmla="*/ 45473 w 338"/>
              <a:gd name="T67" fmla="*/ 93746 h 196"/>
              <a:gd name="T68" fmla="*/ 49131 w 338"/>
              <a:gd name="T69" fmla="*/ 93746 h 196"/>
              <a:gd name="T70" fmla="*/ 70561 w 338"/>
              <a:gd name="T71" fmla="*/ 90140 h 196"/>
              <a:gd name="T72" fmla="*/ 98785 w 338"/>
              <a:gd name="T73" fmla="*/ 83444 h 196"/>
              <a:gd name="T74" fmla="*/ 112898 w 338"/>
              <a:gd name="T75" fmla="*/ 79838 h 196"/>
              <a:gd name="T76" fmla="*/ 133805 w 338"/>
              <a:gd name="T77" fmla="*/ 72627 h 196"/>
              <a:gd name="T78" fmla="*/ 144781 w 338"/>
              <a:gd name="T79" fmla="*/ 65931 h 196"/>
              <a:gd name="T80" fmla="*/ 151576 w 338"/>
              <a:gd name="T81" fmla="*/ 62325 h 196"/>
              <a:gd name="T82" fmla="*/ 158893 w 338"/>
              <a:gd name="T83" fmla="*/ 55629 h 196"/>
              <a:gd name="T84" fmla="*/ 165688 w 338"/>
              <a:gd name="T85" fmla="*/ 48418 h 196"/>
              <a:gd name="T86" fmla="*/ 176141 w 338"/>
              <a:gd name="T87" fmla="*/ 24209 h 196"/>
              <a:gd name="T88" fmla="*/ 165688 w 338"/>
              <a:gd name="T89" fmla="*/ 20603 h 196"/>
              <a:gd name="T90" fmla="*/ 158893 w 338"/>
              <a:gd name="T91" fmla="*/ 16998 h 19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338" h="196">
                <a:moveTo>
                  <a:pt x="304" y="33"/>
                </a:moveTo>
                <a:lnTo>
                  <a:pt x="304" y="33"/>
                </a:lnTo>
                <a:cubicBezTo>
                  <a:pt x="304" y="33"/>
                  <a:pt x="297" y="33"/>
                  <a:pt x="290" y="33"/>
                </a:cubicBezTo>
                <a:cubicBezTo>
                  <a:pt x="290" y="33"/>
                  <a:pt x="283" y="33"/>
                  <a:pt x="277" y="33"/>
                </a:cubicBezTo>
                <a:cubicBezTo>
                  <a:pt x="270" y="33"/>
                  <a:pt x="263" y="33"/>
                  <a:pt x="256" y="33"/>
                </a:cubicBezTo>
                <a:cubicBezTo>
                  <a:pt x="243" y="33"/>
                  <a:pt x="229" y="33"/>
                  <a:pt x="216" y="27"/>
                </a:cubicBezTo>
                <a:cubicBezTo>
                  <a:pt x="209" y="20"/>
                  <a:pt x="196" y="13"/>
                  <a:pt x="189" y="0"/>
                </a:cubicBezTo>
                <a:cubicBezTo>
                  <a:pt x="182" y="13"/>
                  <a:pt x="175" y="20"/>
                  <a:pt x="155" y="20"/>
                </a:cubicBezTo>
                <a:cubicBezTo>
                  <a:pt x="148" y="20"/>
                  <a:pt x="142" y="13"/>
                  <a:pt x="135" y="13"/>
                </a:cubicBezTo>
                <a:cubicBezTo>
                  <a:pt x="121" y="6"/>
                  <a:pt x="108" y="0"/>
                  <a:pt x="94" y="0"/>
                </a:cubicBezTo>
                <a:cubicBezTo>
                  <a:pt x="87" y="0"/>
                  <a:pt x="87" y="0"/>
                  <a:pt x="87" y="0"/>
                </a:cubicBezTo>
                <a:cubicBezTo>
                  <a:pt x="81" y="6"/>
                  <a:pt x="74" y="6"/>
                  <a:pt x="74" y="6"/>
                </a:cubicBezTo>
                <a:cubicBezTo>
                  <a:pt x="67" y="6"/>
                  <a:pt x="67" y="6"/>
                  <a:pt x="60" y="6"/>
                </a:cubicBezTo>
                <a:cubicBezTo>
                  <a:pt x="54" y="13"/>
                  <a:pt x="47" y="20"/>
                  <a:pt x="40" y="27"/>
                </a:cubicBezTo>
                <a:cubicBezTo>
                  <a:pt x="47" y="27"/>
                  <a:pt x="54" y="27"/>
                  <a:pt x="60" y="27"/>
                </a:cubicBezTo>
                <a:cubicBezTo>
                  <a:pt x="67" y="27"/>
                  <a:pt x="67" y="33"/>
                  <a:pt x="74" y="33"/>
                </a:cubicBezTo>
                <a:cubicBezTo>
                  <a:pt x="74" y="33"/>
                  <a:pt x="81" y="33"/>
                  <a:pt x="87" y="33"/>
                </a:cubicBezTo>
                <a:cubicBezTo>
                  <a:pt x="87" y="40"/>
                  <a:pt x="87" y="40"/>
                  <a:pt x="94" y="40"/>
                </a:cubicBezTo>
                <a:cubicBezTo>
                  <a:pt x="87" y="47"/>
                  <a:pt x="87" y="60"/>
                  <a:pt x="87" y="74"/>
                </a:cubicBezTo>
                <a:cubicBezTo>
                  <a:pt x="87" y="74"/>
                  <a:pt x="87" y="74"/>
                  <a:pt x="94" y="74"/>
                </a:cubicBezTo>
                <a:cubicBezTo>
                  <a:pt x="121" y="87"/>
                  <a:pt x="128" y="121"/>
                  <a:pt x="135" y="155"/>
                </a:cubicBezTo>
                <a:cubicBezTo>
                  <a:pt x="135" y="162"/>
                  <a:pt x="135" y="168"/>
                  <a:pt x="135" y="168"/>
                </a:cubicBezTo>
                <a:cubicBezTo>
                  <a:pt x="121" y="162"/>
                  <a:pt x="108" y="155"/>
                  <a:pt x="94" y="155"/>
                </a:cubicBezTo>
                <a:cubicBezTo>
                  <a:pt x="87" y="155"/>
                  <a:pt x="87" y="155"/>
                  <a:pt x="87" y="155"/>
                </a:cubicBezTo>
                <a:cubicBezTo>
                  <a:pt x="81" y="155"/>
                  <a:pt x="74" y="155"/>
                  <a:pt x="74" y="155"/>
                </a:cubicBezTo>
                <a:cubicBezTo>
                  <a:pt x="67" y="155"/>
                  <a:pt x="67" y="155"/>
                  <a:pt x="60" y="155"/>
                </a:cubicBezTo>
                <a:cubicBezTo>
                  <a:pt x="27" y="155"/>
                  <a:pt x="0" y="168"/>
                  <a:pt x="33" y="195"/>
                </a:cubicBezTo>
                <a:cubicBezTo>
                  <a:pt x="40" y="195"/>
                  <a:pt x="54" y="189"/>
                  <a:pt x="60" y="189"/>
                </a:cubicBezTo>
                <a:cubicBezTo>
                  <a:pt x="74" y="189"/>
                  <a:pt x="74" y="189"/>
                  <a:pt x="74" y="189"/>
                </a:cubicBezTo>
                <a:cubicBezTo>
                  <a:pt x="87" y="182"/>
                  <a:pt x="87" y="182"/>
                  <a:pt x="87" y="182"/>
                </a:cubicBezTo>
                <a:cubicBezTo>
                  <a:pt x="94" y="182"/>
                  <a:pt x="94" y="182"/>
                  <a:pt x="94" y="182"/>
                </a:cubicBezTo>
                <a:cubicBezTo>
                  <a:pt x="108" y="182"/>
                  <a:pt x="121" y="182"/>
                  <a:pt x="135" y="175"/>
                </a:cubicBezTo>
                <a:cubicBezTo>
                  <a:pt x="155" y="175"/>
                  <a:pt x="169" y="168"/>
                  <a:pt x="189" y="162"/>
                </a:cubicBezTo>
                <a:cubicBezTo>
                  <a:pt x="196" y="162"/>
                  <a:pt x="209" y="162"/>
                  <a:pt x="216" y="155"/>
                </a:cubicBezTo>
                <a:cubicBezTo>
                  <a:pt x="229" y="155"/>
                  <a:pt x="243" y="148"/>
                  <a:pt x="256" y="141"/>
                </a:cubicBezTo>
                <a:cubicBezTo>
                  <a:pt x="263" y="135"/>
                  <a:pt x="270" y="135"/>
                  <a:pt x="277" y="128"/>
                </a:cubicBezTo>
                <a:cubicBezTo>
                  <a:pt x="283" y="128"/>
                  <a:pt x="290" y="121"/>
                  <a:pt x="290" y="121"/>
                </a:cubicBezTo>
                <a:cubicBezTo>
                  <a:pt x="297" y="114"/>
                  <a:pt x="304" y="108"/>
                  <a:pt x="304" y="108"/>
                </a:cubicBezTo>
                <a:cubicBezTo>
                  <a:pt x="310" y="101"/>
                  <a:pt x="310" y="101"/>
                  <a:pt x="317" y="94"/>
                </a:cubicBezTo>
                <a:cubicBezTo>
                  <a:pt x="324" y="81"/>
                  <a:pt x="337" y="67"/>
                  <a:pt x="337" y="47"/>
                </a:cubicBezTo>
                <a:cubicBezTo>
                  <a:pt x="331" y="40"/>
                  <a:pt x="324" y="40"/>
                  <a:pt x="317" y="40"/>
                </a:cubicBezTo>
                <a:cubicBezTo>
                  <a:pt x="310" y="40"/>
                  <a:pt x="310" y="33"/>
                  <a:pt x="304" y="33"/>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94" name="Freeform 1082"/>
          <p:cNvSpPr>
            <a:spLocks noChangeArrowheads="1"/>
          </p:cNvSpPr>
          <p:nvPr/>
        </p:nvSpPr>
        <p:spPr bwMode="auto">
          <a:xfrm>
            <a:off x="8189119" y="5557044"/>
            <a:ext cx="111125" cy="123031"/>
          </a:xfrm>
          <a:custGeom>
            <a:avLst/>
            <a:gdLst>
              <a:gd name="T0" fmla="*/ 126948 w 426"/>
              <a:gd name="T1" fmla="*/ 161084 h 474"/>
              <a:gd name="T2" fmla="*/ 91423 w 426"/>
              <a:gd name="T3" fmla="*/ 118611 h 474"/>
              <a:gd name="T4" fmla="*/ 126948 w 426"/>
              <a:gd name="T5" fmla="*/ 122237 h 474"/>
              <a:gd name="T6" fmla="*/ 137396 w 426"/>
              <a:gd name="T7" fmla="*/ 139847 h 474"/>
              <a:gd name="T8" fmla="*/ 158815 w 426"/>
              <a:gd name="T9" fmla="*/ 147099 h 474"/>
              <a:gd name="T10" fmla="*/ 172920 w 426"/>
              <a:gd name="T11" fmla="*/ 147099 h 474"/>
              <a:gd name="T12" fmla="*/ 197474 w 426"/>
              <a:gd name="T13" fmla="*/ 147099 h 474"/>
              <a:gd name="T14" fmla="*/ 215236 w 426"/>
              <a:gd name="T15" fmla="*/ 153832 h 474"/>
              <a:gd name="T16" fmla="*/ 197474 w 426"/>
              <a:gd name="T17" fmla="*/ 115504 h 474"/>
              <a:gd name="T18" fmla="*/ 172920 w 426"/>
              <a:gd name="T19" fmla="*/ 115504 h 474"/>
              <a:gd name="T20" fmla="*/ 158815 w 426"/>
              <a:gd name="T21" fmla="*/ 118611 h 474"/>
              <a:gd name="T22" fmla="*/ 158815 w 426"/>
              <a:gd name="T23" fmla="*/ 108252 h 474"/>
              <a:gd name="T24" fmla="*/ 172920 w 426"/>
              <a:gd name="T25" fmla="*/ 90642 h 474"/>
              <a:gd name="T26" fmla="*/ 197474 w 426"/>
              <a:gd name="T27" fmla="*/ 69924 h 474"/>
              <a:gd name="T28" fmla="*/ 197474 w 426"/>
              <a:gd name="T29" fmla="*/ 59565 h 474"/>
              <a:gd name="T30" fmla="*/ 172920 w 426"/>
              <a:gd name="T31" fmla="*/ 13985 h 474"/>
              <a:gd name="T32" fmla="*/ 158815 w 426"/>
              <a:gd name="T33" fmla="*/ 0 h 474"/>
              <a:gd name="T34" fmla="*/ 147844 w 426"/>
              <a:gd name="T35" fmla="*/ 0 h 474"/>
              <a:gd name="T36" fmla="*/ 112842 w 426"/>
              <a:gd name="T37" fmla="*/ 76657 h 474"/>
              <a:gd name="T38" fmla="*/ 84632 w 426"/>
              <a:gd name="T39" fmla="*/ 76657 h 474"/>
              <a:gd name="T40" fmla="*/ 59556 w 426"/>
              <a:gd name="T41" fmla="*/ 48688 h 474"/>
              <a:gd name="T42" fmla="*/ 52764 w 426"/>
              <a:gd name="T43" fmla="*/ 62672 h 474"/>
              <a:gd name="T44" fmla="*/ 14105 w 426"/>
              <a:gd name="T45" fmla="*/ 83908 h 474"/>
              <a:gd name="T46" fmla="*/ 6791 w 426"/>
              <a:gd name="T47" fmla="*/ 104627 h 474"/>
              <a:gd name="T48" fmla="*/ 20897 w 426"/>
              <a:gd name="T49" fmla="*/ 115504 h 474"/>
              <a:gd name="T50" fmla="*/ 45450 w 426"/>
              <a:gd name="T51" fmla="*/ 111878 h 474"/>
              <a:gd name="T52" fmla="*/ 59556 w 426"/>
              <a:gd name="T53" fmla="*/ 115504 h 474"/>
              <a:gd name="T54" fmla="*/ 80975 w 426"/>
              <a:gd name="T55" fmla="*/ 118611 h 474"/>
              <a:gd name="T56" fmla="*/ 63213 w 426"/>
              <a:gd name="T57" fmla="*/ 217023 h 474"/>
              <a:gd name="T58" fmla="*/ 52764 w 426"/>
              <a:gd name="T59" fmla="*/ 220130 h 474"/>
              <a:gd name="T60" fmla="*/ 35002 w 426"/>
              <a:gd name="T61" fmla="*/ 244992 h 474"/>
              <a:gd name="T62" fmla="*/ 52764 w 426"/>
              <a:gd name="T63" fmla="*/ 244992 h 474"/>
              <a:gd name="T64" fmla="*/ 63213 w 426"/>
              <a:gd name="T65" fmla="*/ 244992 h 474"/>
              <a:gd name="T66" fmla="*/ 105528 w 426"/>
              <a:gd name="T67" fmla="*/ 223756 h 474"/>
              <a:gd name="T68" fmla="*/ 123291 w 426"/>
              <a:gd name="T69" fmla="*/ 231007 h 474"/>
              <a:gd name="T70" fmla="*/ 126948 w 426"/>
              <a:gd name="T71" fmla="*/ 161084 h 47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426" h="474">
                <a:moveTo>
                  <a:pt x="243" y="311"/>
                </a:moveTo>
                <a:lnTo>
                  <a:pt x="243" y="311"/>
                </a:lnTo>
                <a:cubicBezTo>
                  <a:pt x="236" y="290"/>
                  <a:pt x="229" y="277"/>
                  <a:pt x="216" y="263"/>
                </a:cubicBezTo>
                <a:cubicBezTo>
                  <a:pt x="202" y="250"/>
                  <a:pt x="189" y="236"/>
                  <a:pt x="175" y="229"/>
                </a:cubicBezTo>
                <a:cubicBezTo>
                  <a:pt x="189" y="229"/>
                  <a:pt x="202" y="229"/>
                  <a:pt x="216" y="229"/>
                </a:cubicBezTo>
                <a:cubicBezTo>
                  <a:pt x="223" y="229"/>
                  <a:pt x="236" y="229"/>
                  <a:pt x="243" y="236"/>
                </a:cubicBezTo>
                <a:cubicBezTo>
                  <a:pt x="256" y="236"/>
                  <a:pt x="270" y="236"/>
                  <a:pt x="277" y="243"/>
                </a:cubicBezTo>
                <a:cubicBezTo>
                  <a:pt x="263" y="250"/>
                  <a:pt x="256" y="263"/>
                  <a:pt x="263" y="270"/>
                </a:cubicBezTo>
                <a:cubicBezTo>
                  <a:pt x="270" y="277"/>
                  <a:pt x="277" y="284"/>
                  <a:pt x="283" y="284"/>
                </a:cubicBezTo>
                <a:cubicBezTo>
                  <a:pt x="290" y="284"/>
                  <a:pt x="297" y="284"/>
                  <a:pt x="304" y="284"/>
                </a:cubicBezTo>
                <a:cubicBezTo>
                  <a:pt x="310" y="284"/>
                  <a:pt x="317" y="284"/>
                  <a:pt x="317" y="284"/>
                </a:cubicBezTo>
                <a:cubicBezTo>
                  <a:pt x="324" y="284"/>
                  <a:pt x="331" y="284"/>
                  <a:pt x="331" y="284"/>
                </a:cubicBezTo>
                <a:cubicBezTo>
                  <a:pt x="337" y="284"/>
                  <a:pt x="337" y="284"/>
                  <a:pt x="344" y="284"/>
                </a:cubicBezTo>
                <a:cubicBezTo>
                  <a:pt x="351" y="284"/>
                  <a:pt x="364" y="284"/>
                  <a:pt x="378" y="284"/>
                </a:cubicBezTo>
                <a:cubicBezTo>
                  <a:pt x="385" y="290"/>
                  <a:pt x="391" y="290"/>
                  <a:pt x="398" y="290"/>
                </a:cubicBezTo>
                <a:cubicBezTo>
                  <a:pt x="398" y="297"/>
                  <a:pt x="405" y="297"/>
                  <a:pt x="412" y="297"/>
                </a:cubicBezTo>
                <a:cubicBezTo>
                  <a:pt x="425" y="263"/>
                  <a:pt x="418" y="243"/>
                  <a:pt x="398" y="229"/>
                </a:cubicBezTo>
                <a:cubicBezTo>
                  <a:pt x="391" y="229"/>
                  <a:pt x="385" y="223"/>
                  <a:pt x="378" y="223"/>
                </a:cubicBezTo>
                <a:cubicBezTo>
                  <a:pt x="364" y="216"/>
                  <a:pt x="358" y="216"/>
                  <a:pt x="344" y="216"/>
                </a:cubicBezTo>
                <a:cubicBezTo>
                  <a:pt x="337" y="216"/>
                  <a:pt x="337" y="223"/>
                  <a:pt x="331" y="223"/>
                </a:cubicBezTo>
                <a:cubicBezTo>
                  <a:pt x="331" y="223"/>
                  <a:pt x="324" y="223"/>
                  <a:pt x="317" y="223"/>
                </a:cubicBezTo>
                <a:cubicBezTo>
                  <a:pt x="317" y="223"/>
                  <a:pt x="310" y="223"/>
                  <a:pt x="304" y="229"/>
                </a:cubicBezTo>
                <a:lnTo>
                  <a:pt x="297" y="229"/>
                </a:lnTo>
                <a:cubicBezTo>
                  <a:pt x="297" y="223"/>
                  <a:pt x="304" y="216"/>
                  <a:pt x="304" y="209"/>
                </a:cubicBezTo>
                <a:cubicBezTo>
                  <a:pt x="310" y="202"/>
                  <a:pt x="317" y="196"/>
                  <a:pt x="317" y="189"/>
                </a:cubicBezTo>
                <a:cubicBezTo>
                  <a:pt x="324" y="182"/>
                  <a:pt x="331" y="175"/>
                  <a:pt x="331" y="175"/>
                </a:cubicBezTo>
                <a:cubicBezTo>
                  <a:pt x="337" y="169"/>
                  <a:pt x="337" y="169"/>
                  <a:pt x="344" y="162"/>
                </a:cubicBezTo>
                <a:cubicBezTo>
                  <a:pt x="351" y="155"/>
                  <a:pt x="364" y="142"/>
                  <a:pt x="378" y="135"/>
                </a:cubicBezTo>
                <a:cubicBezTo>
                  <a:pt x="385" y="128"/>
                  <a:pt x="385" y="128"/>
                  <a:pt x="391" y="121"/>
                </a:cubicBezTo>
                <a:cubicBezTo>
                  <a:pt x="385" y="121"/>
                  <a:pt x="378" y="115"/>
                  <a:pt x="378" y="115"/>
                </a:cubicBezTo>
                <a:cubicBezTo>
                  <a:pt x="358" y="101"/>
                  <a:pt x="351" y="88"/>
                  <a:pt x="344" y="74"/>
                </a:cubicBezTo>
                <a:cubicBezTo>
                  <a:pt x="337" y="54"/>
                  <a:pt x="337" y="40"/>
                  <a:pt x="331" y="27"/>
                </a:cubicBezTo>
                <a:cubicBezTo>
                  <a:pt x="331" y="20"/>
                  <a:pt x="324" y="13"/>
                  <a:pt x="317" y="7"/>
                </a:cubicBezTo>
                <a:cubicBezTo>
                  <a:pt x="317" y="7"/>
                  <a:pt x="310" y="0"/>
                  <a:pt x="304" y="0"/>
                </a:cubicBezTo>
                <a:cubicBezTo>
                  <a:pt x="304" y="0"/>
                  <a:pt x="297" y="0"/>
                  <a:pt x="290" y="0"/>
                </a:cubicBezTo>
                <a:cubicBezTo>
                  <a:pt x="290" y="0"/>
                  <a:pt x="290" y="0"/>
                  <a:pt x="283" y="0"/>
                </a:cubicBezTo>
                <a:cubicBezTo>
                  <a:pt x="256" y="34"/>
                  <a:pt x="277" y="115"/>
                  <a:pt x="243" y="135"/>
                </a:cubicBezTo>
                <a:cubicBezTo>
                  <a:pt x="236" y="142"/>
                  <a:pt x="229" y="148"/>
                  <a:pt x="216" y="148"/>
                </a:cubicBezTo>
                <a:cubicBezTo>
                  <a:pt x="189" y="155"/>
                  <a:pt x="175" y="155"/>
                  <a:pt x="162" y="148"/>
                </a:cubicBezTo>
                <a:cubicBezTo>
                  <a:pt x="141" y="142"/>
                  <a:pt x="141" y="108"/>
                  <a:pt x="121" y="101"/>
                </a:cubicBezTo>
                <a:cubicBezTo>
                  <a:pt x="114" y="101"/>
                  <a:pt x="114" y="101"/>
                  <a:pt x="114" y="94"/>
                </a:cubicBezTo>
                <a:cubicBezTo>
                  <a:pt x="114" y="101"/>
                  <a:pt x="114" y="101"/>
                  <a:pt x="114" y="108"/>
                </a:cubicBezTo>
                <a:cubicBezTo>
                  <a:pt x="108" y="115"/>
                  <a:pt x="108" y="121"/>
                  <a:pt x="101" y="121"/>
                </a:cubicBezTo>
                <a:cubicBezTo>
                  <a:pt x="94" y="128"/>
                  <a:pt x="94" y="128"/>
                  <a:pt x="87" y="128"/>
                </a:cubicBezTo>
                <a:cubicBezTo>
                  <a:pt x="74" y="142"/>
                  <a:pt x="40" y="148"/>
                  <a:pt x="27" y="162"/>
                </a:cubicBezTo>
                <a:cubicBezTo>
                  <a:pt x="20" y="162"/>
                  <a:pt x="20" y="169"/>
                  <a:pt x="13" y="169"/>
                </a:cubicBezTo>
                <a:cubicBezTo>
                  <a:pt x="6" y="175"/>
                  <a:pt x="0" y="189"/>
                  <a:pt x="13" y="202"/>
                </a:cubicBezTo>
                <a:cubicBezTo>
                  <a:pt x="20" y="202"/>
                  <a:pt x="20" y="209"/>
                  <a:pt x="27" y="209"/>
                </a:cubicBezTo>
                <a:cubicBezTo>
                  <a:pt x="27" y="216"/>
                  <a:pt x="33" y="216"/>
                  <a:pt x="40" y="223"/>
                </a:cubicBezTo>
                <a:cubicBezTo>
                  <a:pt x="47" y="202"/>
                  <a:pt x="40" y="169"/>
                  <a:pt x="60" y="169"/>
                </a:cubicBezTo>
                <a:cubicBezTo>
                  <a:pt x="67" y="196"/>
                  <a:pt x="74" y="209"/>
                  <a:pt x="87" y="216"/>
                </a:cubicBezTo>
                <a:cubicBezTo>
                  <a:pt x="94" y="216"/>
                  <a:pt x="94" y="216"/>
                  <a:pt x="101" y="216"/>
                </a:cubicBezTo>
                <a:cubicBezTo>
                  <a:pt x="101" y="223"/>
                  <a:pt x="108" y="223"/>
                  <a:pt x="114" y="223"/>
                </a:cubicBezTo>
                <a:cubicBezTo>
                  <a:pt x="114" y="223"/>
                  <a:pt x="114" y="223"/>
                  <a:pt x="121" y="223"/>
                </a:cubicBezTo>
                <a:cubicBezTo>
                  <a:pt x="128" y="229"/>
                  <a:pt x="141" y="229"/>
                  <a:pt x="155" y="229"/>
                </a:cubicBezTo>
                <a:cubicBezTo>
                  <a:pt x="108" y="284"/>
                  <a:pt x="114" y="358"/>
                  <a:pt x="162" y="405"/>
                </a:cubicBezTo>
                <a:cubicBezTo>
                  <a:pt x="148" y="412"/>
                  <a:pt x="135" y="419"/>
                  <a:pt x="121" y="419"/>
                </a:cubicBezTo>
                <a:cubicBezTo>
                  <a:pt x="114" y="419"/>
                  <a:pt x="114" y="419"/>
                  <a:pt x="114" y="419"/>
                </a:cubicBezTo>
                <a:cubicBezTo>
                  <a:pt x="108" y="419"/>
                  <a:pt x="101" y="425"/>
                  <a:pt x="101" y="425"/>
                </a:cubicBezTo>
                <a:cubicBezTo>
                  <a:pt x="94" y="425"/>
                  <a:pt x="94" y="425"/>
                  <a:pt x="87" y="425"/>
                </a:cubicBezTo>
                <a:cubicBezTo>
                  <a:pt x="74" y="439"/>
                  <a:pt x="60" y="446"/>
                  <a:pt x="67" y="473"/>
                </a:cubicBezTo>
                <a:cubicBezTo>
                  <a:pt x="74" y="473"/>
                  <a:pt x="81" y="473"/>
                  <a:pt x="87" y="473"/>
                </a:cubicBezTo>
                <a:cubicBezTo>
                  <a:pt x="94" y="473"/>
                  <a:pt x="94" y="473"/>
                  <a:pt x="101" y="473"/>
                </a:cubicBezTo>
                <a:cubicBezTo>
                  <a:pt x="101" y="473"/>
                  <a:pt x="108" y="473"/>
                  <a:pt x="114" y="473"/>
                </a:cubicBezTo>
                <a:cubicBezTo>
                  <a:pt x="114" y="473"/>
                  <a:pt x="114" y="473"/>
                  <a:pt x="121" y="473"/>
                </a:cubicBezTo>
                <a:cubicBezTo>
                  <a:pt x="135" y="466"/>
                  <a:pt x="148" y="459"/>
                  <a:pt x="162" y="459"/>
                </a:cubicBezTo>
                <a:cubicBezTo>
                  <a:pt x="175" y="452"/>
                  <a:pt x="189" y="446"/>
                  <a:pt x="202" y="432"/>
                </a:cubicBezTo>
                <a:cubicBezTo>
                  <a:pt x="209" y="439"/>
                  <a:pt x="209" y="439"/>
                  <a:pt x="216" y="439"/>
                </a:cubicBezTo>
                <a:cubicBezTo>
                  <a:pt x="223" y="446"/>
                  <a:pt x="229" y="446"/>
                  <a:pt x="236" y="446"/>
                </a:cubicBezTo>
                <a:cubicBezTo>
                  <a:pt x="236" y="439"/>
                  <a:pt x="243" y="439"/>
                  <a:pt x="243" y="432"/>
                </a:cubicBezTo>
                <a:cubicBezTo>
                  <a:pt x="256" y="398"/>
                  <a:pt x="256" y="351"/>
                  <a:pt x="243" y="31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95" name="Freeform 1083"/>
          <p:cNvSpPr>
            <a:spLocks noChangeArrowheads="1"/>
          </p:cNvSpPr>
          <p:nvPr/>
        </p:nvSpPr>
        <p:spPr bwMode="auto">
          <a:xfrm>
            <a:off x="8251825" y="5659438"/>
            <a:ext cx="58738" cy="46038"/>
          </a:xfrm>
          <a:custGeom>
            <a:avLst/>
            <a:gdLst>
              <a:gd name="T0" fmla="*/ 20895 w 224"/>
              <a:gd name="T1" fmla="*/ 87607 h 176"/>
              <a:gd name="T2" fmla="*/ 20895 w 224"/>
              <a:gd name="T3" fmla="*/ 87607 h 176"/>
              <a:gd name="T4" fmla="*/ 24552 w 224"/>
              <a:gd name="T5" fmla="*/ 91258 h 176"/>
              <a:gd name="T6" fmla="*/ 31865 w 224"/>
              <a:gd name="T7" fmla="*/ 77178 h 176"/>
              <a:gd name="T8" fmla="*/ 38656 w 224"/>
              <a:gd name="T9" fmla="*/ 70399 h 176"/>
              <a:gd name="T10" fmla="*/ 45969 w 224"/>
              <a:gd name="T11" fmla="*/ 66748 h 176"/>
              <a:gd name="T12" fmla="*/ 52760 w 224"/>
              <a:gd name="T13" fmla="*/ 63098 h 176"/>
              <a:gd name="T14" fmla="*/ 70521 w 224"/>
              <a:gd name="T15" fmla="*/ 52669 h 176"/>
              <a:gd name="T16" fmla="*/ 80968 w 224"/>
              <a:gd name="T17" fmla="*/ 45368 h 176"/>
              <a:gd name="T18" fmla="*/ 98729 w 224"/>
              <a:gd name="T19" fmla="*/ 34939 h 176"/>
              <a:gd name="T20" fmla="*/ 116490 w 224"/>
              <a:gd name="T21" fmla="*/ 14080 h 176"/>
              <a:gd name="T22" fmla="*/ 98729 w 224"/>
              <a:gd name="T23" fmla="*/ 3129 h 176"/>
              <a:gd name="T24" fmla="*/ 80968 w 224"/>
              <a:gd name="T25" fmla="*/ 0 h 176"/>
              <a:gd name="T26" fmla="*/ 70521 w 224"/>
              <a:gd name="T27" fmla="*/ 0 h 176"/>
              <a:gd name="T28" fmla="*/ 52760 w 224"/>
              <a:gd name="T29" fmla="*/ 3129 h 176"/>
              <a:gd name="T30" fmla="*/ 45969 w 224"/>
              <a:gd name="T31" fmla="*/ 6779 h 176"/>
              <a:gd name="T32" fmla="*/ 38656 w 224"/>
              <a:gd name="T33" fmla="*/ 10429 h 176"/>
              <a:gd name="T34" fmla="*/ 31865 w 224"/>
              <a:gd name="T35" fmla="*/ 14080 h 176"/>
              <a:gd name="T36" fmla="*/ 20895 w 224"/>
              <a:gd name="T37" fmla="*/ 17209 h 176"/>
              <a:gd name="T38" fmla="*/ 0 w 224"/>
              <a:gd name="T39" fmla="*/ 49018 h 176"/>
              <a:gd name="T40" fmla="*/ 0 w 224"/>
              <a:gd name="T41" fmla="*/ 59448 h 176"/>
              <a:gd name="T42" fmla="*/ 20895 w 224"/>
              <a:gd name="T43" fmla="*/ 87607 h 17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24" h="176">
                <a:moveTo>
                  <a:pt x="40" y="168"/>
                </a:moveTo>
                <a:lnTo>
                  <a:pt x="40" y="168"/>
                </a:lnTo>
                <a:cubicBezTo>
                  <a:pt x="47" y="175"/>
                  <a:pt x="47" y="175"/>
                  <a:pt x="47" y="175"/>
                </a:cubicBezTo>
                <a:cubicBezTo>
                  <a:pt x="54" y="168"/>
                  <a:pt x="54" y="155"/>
                  <a:pt x="61" y="148"/>
                </a:cubicBezTo>
                <a:cubicBezTo>
                  <a:pt x="67" y="148"/>
                  <a:pt x="74" y="141"/>
                  <a:pt x="74" y="135"/>
                </a:cubicBezTo>
                <a:cubicBezTo>
                  <a:pt x="81" y="135"/>
                  <a:pt x="88" y="128"/>
                  <a:pt x="88" y="128"/>
                </a:cubicBezTo>
                <a:cubicBezTo>
                  <a:pt x="94" y="121"/>
                  <a:pt x="94" y="121"/>
                  <a:pt x="101" y="121"/>
                </a:cubicBezTo>
                <a:cubicBezTo>
                  <a:pt x="108" y="114"/>
                  <a:pt x="121" y="108"/>
                  <a:pt x="135" y="101"/>
                </a:cubicBezTo>
                <a:cubicBezTo>
                  <a:pt x="142" y="94"/>
                  <a:pt x="148" y="94"/>
                  <a:pt x="155" y="87"/>
                </a:cubicBezTo>
                <a:cubicBezTo>
                  <a:pt x="169" y="81"/>
                  <a:pt x="182" y="74"/>
                  <a:pt x="189" y="67"/>
                </a:cubicBezTo>
                <a:cubicBezTo>
                  <a:pt x="202" y="54"/>
                  <a:pt x="216" y="40"/>
                  <a:pt x="223" y="27"/>
                </a:cubicBezTo>
                <a:cubicBezTo>
                  <a:pt x="216" y="13"/>
                  <a:pt x="202" y="6"/>
                  <a:pt x="189" y="6"/>
                </a:cubicBezTo>
                <a:cubicBezTo>
                  <a:pt x="182" y="0"/>
                  <a:pt x="169" y="0"/>
                  <a:pt x="155" y="0"/>
                </a:cubicBezTo>
                <a:cubicBezTo>
                  <a:pt x="148" y="0"/>
                  <a:pt x="142" y="0"/>
                  <a:pt x="135" y="0"/>
                </a:cubicBezTo>
                <a:cubicBezTo>
                  <a:pt x="121" y="0"/>
                  <a:pt x="115" y="6"/>
                  <a:pt x="101" y="6"/>
                </a:cubicBezTo>
                <a:cubicBezTo>
                  <a:pt x="94" y="13"/>
                  <a:pt x="94" y="13"/>
                  <a:pt x="88" y="13"/>
                </a:cubicBezTo>
                <a:cubicBezTo>
                  <a:pt x="88" y="13"/>
                  <a:pt x="81" y="13"/>
                  <a:pt x="74" y="20"/>
                </a:cubicBezTo>
                <a:cubicBezTo>
                  <a:pt x="74" y="20"/>
                  <a:pt x="67" y="20"/>
                  <a:pt x="61" y="27"/>
                </a:cubicBezTo>
                <a:cubicBezTo>
                  <a:pt x="54" y="27"/>
                  <a:pt x="47" y="33"/>
                  <a:pt x="40" y="33"/>
                </a:cubicBezTo>
                <a:cubicBezTo>
                  <a:pt x="20" y="54"/>
                  <a:pt x="0" y="74"/>
                  <a:pt x="0" y="94"/>
                </a:cubicBezTo>
                <a:cubicBezTo>
                  <a:pt x="0" y="101"/>
                  <a:pt x="0" y="108"/>
                  <a:pt x="0" y="114"/>
                </a:cubicBezTo>
                <a:cubicBezTo>
                  <a:pt x="0" y="128"/>
                  <a:pt x="13" y="148"/>
                  <a:pt x="40" y="16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96" name="Freeform 1084"/>
          <p:cNvSpPr>
            <a:spLocks noChangeArrowheads="1"/>
          </p:cNvSpPr>
          <p:nvPr/>
        </p:nvSpPr>
        <p:spPr bwMode="auto">
          <a:xfrm>
            <a:off x="8158957" y="5474494"/>
            <a:ext cx="32544" cy="32544"/>
          </a:xfrm>
          <a:custGeom>
            <a:avLst/>
            <a:gdLst>
              <a:gd name="T0" fmla="*/ 63714 w 122"/>
              <a:gd name="T1" fmla="*/ 63718 h 122"/>
              <a:gd name="T2" fmla="*/ 63714 w 122"/>
              <a:gd name="T3" fmla="*/ 63718 h 122"/>
              <a:gd name="T4" fmla="*/ 63714 w 122"/>
              <a:gd name="T5" fmla="*/ 0 h 122"/>
              <a:gd name="T6" fmla="*/ 60555 w 122"/>
              <a:gd name="T7" fmla="*/ 0 h 122"/>
              <a:gd name="T8" fmla="*/ 38966 w 122"/>
              <a:gd name="T9" fmla="*/ 0 h 122"/>
              <a:gd name="T10" fmla="*/ 21063 w 122"/>
              <a:gd name="T11" fmla="*/ 3160 h 122"/>
              <a:gd name="T12" fmla="*/ 0 w 122"/>
              <a:gd name="T13" fmla="*/ 14218 h 122"/>
              <a:gd name="T14" fmla="*/ 0 w 122"/>
              <a:gd name="T15" fmla="*/ 53186 h 122"/>
              <a:gd name="T16" fmla="*/ 21063 w 122"/>
              <a:gd name="T17" fmla="*/ 49500 h 122"/>
              <a:gd name="T18" fmla="*/ 38966 w 122"/>
              <a:gd name="T19" fmla="*/ 60032 h 122"/>
              <a:gd name="T20" fmla="*/ 60555 w 122"/>
              <a:gd name="T21" fmla="*/ 63718 h 122"/>
              <a:gd name="T22" fmla="*/ 63714 w 122"/>
              <a:gd name="T23" fmla="*/ 63718 h 12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22" h="122">
                <a:moveTo>
                  <a:pt x="121" y="121"/>
                </a:moveTo>
                <a:lnTo>
                  <a:pt x="121" y="121"/>
                </a:lnTo>
                <a:cubicBezTo>
                  <a:pt x="121" y="0"/>
                  <a:pt x="121" y="0"/>
                  <a:pt x="121" y="0"/>
                </a:cubicBezTo>
                <a:lnTo>
                  <a:pt x="115" y="0"/>
                </a:lnTo>
                <a:cubicBezTo>
                  <a:pt x="101" y="0"/>
                  <a:pt x="88" y="0"/>
                  <a:pt x="74" y="0"/>
                </a:cubicBezTo>
                <a:cubicBezTo>
                  <a:pt x="61" y="0"/>
                  <a:pt x="47" y="0"/>
                  <a:pt x="40" y="6"/>
                </a:cubicBezTo>
                <a:cubicBezTo>
                  <a:pt x="20" y="6"/>
                  <a:pt x="7" y="13"/>
                  <a:pt x="0" y="27"/>
                </a:cubicBezTo>
                <a:cubicBezTo>
                  <a:pt x="0" y="101"/>
                  <a:pt x="0" y="101"/>
                  <a:pt x="0" y="101"/>
                </a:cubicBezTo>
                <a:cubicBezTo>
                  <a:pt x="13" y="94"/>
                  <a:pt x="27" y="94"/>
                  <a:pt x="40" y="94"/>
                </a:cubicBezTo>
                <a:cubicBezTo>
                  <a:pt x="54" y="94"/>
                  <a:pt x="61" y="108"/>
                  <a:pt x="74" y="114"/>
                </a:cubicBezTo>
                <a:cubicBezTo>
                  <a:pt x="81" y="121"/>
                  <a:pt x="94" y="121"/>
                  <a:pt x="115" y="121"/>
                </a:cubicBezTo>
                <a:lnTo>
                  <a:pt x="121" y="121"/>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97" name="Freeform 1085"/>
          <p:cNvSpPr>
            <a:spLocks noChangeArrowheads="1"/>
          </p:cNvSpPr>
          <p:nvPr/>
        </p:nvSpPr>
        <p:spPr bwMode="auto">
          <a:xfrm>
            <a:off x="8194675" y="5680075"/>
            <a:ext cx="30163" cy="50800"/>
          </a:xfrm>
          <a:custGeom>
            <a:avLst/>
            <a:gdLst>
              <a:gd name="T0" fmla="*/ 6685 w 116"/>
              <a:gd name="T1" fmla="*/ 100442 h 196"/>
              <a:gd name="T2" fmla="*/ 6685 w 116"/>
              <a:gd name="T3" fmla="*/ 100442 h 196"/>
              <a:gd name="T4" fmla="*/ 34455 w 116"/>
              <a:gd name="T5" fmla="*/ 52024 h 196"/>
              <a:gd name="T6" fmla="*/ 41654 w 116"/>
              <a:gd name="T7" fmla="*/ 41722 h 196"/>
              <a:gd name="T8" fmla="*/ 48340 w 116"/>
              <a:gd name="T9" fmla="*/ 27815 h 196"/>
              <a:gd name="T10" fmla="*/ 51939 w 116"/>
              <a:gd name="T11" fmla="*/ 20603 h 196"/>
              <a:gd name="T12" fmla="*/ 59139 w 116"/>
              <a:gd name="T13" fmla="*/ 0 h 196"/>
              <a:gd name="T14" fmla="*/ 51939 w 116"/>
              <a:gd name="T15" fmla="*/ 0 h 196"/>
              <a:gd name="T16" fmla="*/ 48340 w 116"/>
              <a:gd name="T17" fmla="*/ 0 h 196"/>
              <a:gd name="T18" fmla="*/ 41654 w 116"/>
              <a:gd name="T19" fmla="*/ 0 h 196"/>
              <a:gd name="T20" fmla="*/ 34455 w 116"/>
              <a:gd name="T21" fmla="*/ 3091 h 196"/>
              <a:gd name="T22" fmla="*/ 3600 w 116"/>
              <a:gd name="T23" fmla="*/ 55629 h 196"/>
              <a:gd name="T24" fmla="*/ 3600 w 116"/>
              <a:gd name="T25" fmla="*/ 93746 h 196"/>
              <a:gd name="T26" fmla="*/ 6685 w 116"/>
              <a:gd name="T27" fmla="*/ 100442 h 19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16" h="196">
                <a:moveTo>
                  <a:pt x="13" y="195"/>
                </a:moveTo>
                <a:lnTo>
                  <a:pt x="13" y="195"/>
                </a:lnTo>
                <a:cubicBezTo>
                  <a:pt x="34" y="162"/>
                  <a:pt x="54" y="135"/>
                  <a:pt x="67" y="101"/>
                </a:cubicBezTo>
                <a:cubicBezTo>
                  <a:pt x="74" y="94"/>
                  <a:pt x="74" y="87"/>
                  <a:pt x="81" y="81"/>
                </a:cubicBezTo>
                <a:cubicBezTo>
                  <a:pt x="88" y="74"/>
                  <a:pt x="88" y="67"/>
                  <a:pt x="94" y="54"/>
                </a:cubicBezTo>
                <a:cubicBezTo>
                  <a:pt x="94" y="47"/>
                  <a:pt x="94" y="47"/>
                  <a:pt x="101" y="40"/>
                </a:cubicBezTo>
                <a:cubicBezTo>
                  <a:pt x="108" y="27"/>
                  <a:pt x="108" y="13"/>
                  <a:pt x="115" y="0"/>
                </a:cubicBezTo>
                <a:cubicBezTo>
                  <a:pt x="108" y="0"/>
                  <a:pt x="101" y="0"/>
                  <a:pt x="101" y="0"/>
                </a:cubicBezTo>
                <a:cubicBezTo>
                  <a:pt x="94" y="0"/>
                  <a:pt x="94" y="0"/>
                  <a:pt x="94" y="0"/>
                </a:cubicBezTo>
                <a:cubicBezTo>
                  <a:pt x="88" y="0"/>
                  <a:pt x="81" y="0"/>
                  <a:pt x="81" y="0"/>
                </a:cubicBezTo>
                <a:cubicBezTo>
                  <a:pt x="74" y="6"/>
                  <a:pt x="74" y="6"/>
                  <a:pt x="67" y="6"/>
                </a:cubicBezTo>
                <a:cubicBezTo>
                  <a:pt x="40" y="27"/>
                  <a:pt x="13" y="67"/>
                  <a:pt x="7" y="108"/>
                </a:cubicBezTo>
                <a:cubicBezTo>
                  <a:pt x="0" y="135"/>
                  <a:pt x="0" y="162"/>
                  <a:pt x="7" y="182"/>
                </a:cubicBezTo>
                <a:cubicBezTo>
                  <a:pt x="7" y="189"/>
                  <a:pt x="13" y="189"/>
                  <a:pt x="13" y="19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98" name="Freeform 1086"/>
          <p:cNvSpPr>
            <a:spLocks noChangeArrowheads="1"/>
          </p:cNvSpPr>
          <p:nvPr/>
        </p:nvSpPr>
        <p:spPr bwMode="auto">
          <a:xfrm>
            <a:off x="8139907" y="5769769"/>
            <a:ext cx="59531" cy="82550"/>
          </a:xfrm>
          <a:custGeom>
            <a:avLst/>
            <a:gdLst>
              <a:gd name="T0" fmla="*/ 104782 w 230"/>
              <a:gd name="T1" fmla="*/ 38443 h 318"/>
              <a:gd name="T2" fmla="*/ 104782 w 230"/>
              <a:gd name="T3" fmla="*/ 38443 h 318"/>
              <a:gd name="T4" fmla="*/ 112044 w 230"/>
              <a:gd name="T5" fmla="*/ 31690 h 318"/>
              <a:gd name="T6" fmla="*/ 118787 w 230"/>
              <a:gd name="T7" fmla="*/ 14027 h 318"/>
              <a:gd name="T8" fmla="*/ 112044 w 230"/>
              <a:gd name="T9" fmla="*/ 6754 h 318"/>
              <a:gd name="T10" fmla="*/ 104782 w 230"/>
              <a:gd name="T11" fmla="*/ 6754 h 318"/>
              <a:gd name="T12" fmla="*/ 98038 w 230"/>
              <a:gd name="T13" fmla="*/ 3637 h 318"/>
              <a:gd name="T14" fmla="*/ 76771 w 230"/>
              <a:gd name="T15" fmla="*/ 0 h 318"/>
              <a:gd name="T16" fmla="*/ 59134 w 230"/>
              <a:gd name="T17" fmla="*/ 0 h 318"/>
              <a:gd name="T18" fmla="*/ 14005 w 230"/>
              <a:gd name="T19" fmla="*/ 0 h 318"/>
              <a:gd name="T20" fmla="*/ 10374 w 230"/>
              <a:gd name="T21" fmla="*/ 10390 h 318"/>
              <a:gd name="T22" fmla="*/ 10374 w 230"/>
              <a:gd name="T23" fmla="*/ 87797 h 318"/>
              <a:gd name="T24" fmla="*/ 10374 w 230"/>
              <a:gd name="T25" fmla="*/ 87797 h 318"/>
              <a:gd name="T26" fmla="*/ 24380 w 230"/>
              <a:gd name="T27" fmla="*/ 164683 h 318"/>
              <a:gd name="T28" fmla="*/ 59134 w 230"/>
              <a:gd name="T29" fmla="*/ 150657 h 318"/>
              <a:gd name="T30" fmla="*/ 73140 w 230"/>
              <a:gd name="T31" fmla="*/ 115850 h 318"/>
              <a:gd name="T32" fmla="*/ 76771 w 230"/>
              <a:gd name="T33" fmla="*/ 115850 h 318"/>
              <a:gd name="T34" fmla="*/ 90776 w 230"/>
              <a:gd name="T35" fmla="*/ 112213 h 318"/>
              <a:gd name="T36" fmla="*/ 76771 w 230"/>
              <a:gd name="T37" fmla="*/ 76887 h 318"/>
              <a:gd name="T38" fmla="*/ 98038 w 230"/>
              <a:gd name="T39" fmla="*/ 52470 h 318"/>
              <a:gd name="T40" fmla="*/ 104782 w 230"/>
              <a:gd name="T41" fmla="*/ 38443 h 318"/>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30" h="318">
                <a:moveTo>
                  <a:pt x="202" y="74"/>
                </a:moveTo>
                <a:lnTo>
                  <a:pt x="202" y="74"/>
                </a:lnTo>
                <a:cubicBezTo>
                  <a:pt x="209" y="67"/>
                  <a:pt x="209" y="61"/>
                  <a:pt x="216" y="61"/>
                </a:cubicBezTo>
                <a:cubicBezTo>
                  <a:pt x="222" y="47"/>
                  <a:pt x="222" y="40"/>
                  <a:pt x="229" y="27"/>
                </a:cubicBezTo>
                <a:cubicBezTo>
                  <a:pt x="222" y="20"/>
                  <a:pt x="222" y="20"/>
                  <a:pt x="216" y="13"/>
                </a:cubicBezTo>
                <a:cubicBezTo>
                  <a:pt x="209" y="13"/>
                  <a:pt x="209" y="13"/>
                  <a:pt x="202" y="13"/>
                </a:cubicBezTo>
                <a:cubicBezTo>
                  <a:pt x="202" y="7"/>
                  <a:pt x="195" y="7"/>
                  <a:pt x="189" y="7"/>
                </a:cubicBezTo>
                <a:cubicBezTo>
                  <a:pt x="175" y="7"/>
                  <a:pt x="162" y="0"/>
                  <a:pt x="148" y="0"/>
                </a:cubicBezTo>
                <a:cubicBezTo>
                  <a:pt x="135" y="0"/>
                  <a:pt x="128" y="0"/>
                  <a:pt x="114" y="0"/>
                </a:cubicBezTo>
                <a:cubicBezTo>
                  <a:pt x="87" y="0"/>
                  <a:pt x="54" y="7"/>
                  <a:pt x="27" y="0"/>
                </a:cubicBezTo>
                <a:cubicBezTo>
                  <a:pt x="27" y="7"/>
                  <a:pt x="20" y="13"/>
                  <a:pt x="20" y="20"/>
                </a:cubicBezTo>
                <a:cubicBezTo>
                  <a:pt x="0" y="67"/>
                  <a:pt x="0" y="121"/>
                  <a:pt x="20" y="169"/>
                </a:cubicBezTo>
                <a:cubicBezTo>
                  <a:pt x="20" y="230"/>
                  <a:pt x="67" y="243"/>
                  <a:pt x="47" y="317"/>
                </a:cubicBezTo>
                <a:cubicBezTo>
                  <a:pt x="81" y="317"/>
                  <a:pt x="101" y="311"/>
                  <a:pt x="114" y="290"/>
                </a:cubicBezTo>
                <a:cubicBezTo>
                  <a:pt x="128" y="277"/>
                  <a:pt x="135" y="250"/>
                  <a:pt x="141" y="223"/>
                </a:cubicBezTo>
                <a:lnTo>
                  <a:pt x="148" y="223"/>
                </a:lnTo>
                <a:cubicBezTo>
                  <a:pt x="155" y="223"/>
                  <a:pt x="168" y="216"/>
                  <a:pt x="175" y="216"/>
                </a:cubicBezTo>
                <a:cubicBezTo>
                  <a:pt x="182" y="189"/>
                  <a:pt x="168" y="162"/>
                  <a:pt x="148" y="148"/>
                </a:cubicBezTo>
                <a:cubicBezTo>
                  <a:pt x="162" y="135"/>
                  <a:pt x="175" y="115"/>
                  <a:pt x="189" y="101"/>
                </a:cubicBezTo>
                <a:cubicBezTo>
                  <a:pt x="195" y="94"/>
                  <a:pt x="202" y="81"/>
                  <a:pt x="202" y="74"/>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399" name="Freeform 1087"/>
          <p:cNvSpPr>
            <a:spLocks noChangeArrowheads="1"/>
          </p:cNvSpPr>
          <p:nvPr/>
        </p:nvSpPr>
        <p:spPr bwMode="auto">
          <a:xfrm>
            <a:off x="8420894" y="5610225"/>
            <a:ext cx="268288" cy="183357"/>
          </a:xfrm>
          <a:custGeom>
            <a:avLst/>
            <a:gdLst>
              <a:gd name="T0" fmla="*/ 24403 w 1034"/>
              <a:gd name="T1" fmla="*/ 49540 h 704"/>
              <a:gd name="T2" fmla="*/ 0 w 1034"/>
              <a:gd name="T3" fmla="*/ 162179 h 704"/>
              <a:gd name="T4" fmla="*/ 31673 w 1034"/>
              <a:gd name="T5" fmla="*/ 169479 h 704"/>
              <a:gd name="T6" fmla="*/ 84114 w 1034"/>
              <a:gd name="T7" fmla="*/ 158528 h 704"/>
              <a:gd name="T8" fmla="*/ 115787 w 1034"/>
              <a:gd name="T9" fmla="*/ 225798 h 704"/>
              <a:gd name="T10" fmla="*/ 122536 w 1034"/>
              <a:gd name="T11" fmla="*/ 137669 h 704"/>
              <a:gd name="T12" fmla="*/ 108517 w 1034"/>
              <a:gd name="T13" fmla="*/ 137669 h 704"/>
              <a:gd name="T14" fmla="*/ 77364 w 1034"/>
              <a:gd name="T15" fmla="*/ 130369 h 704"/>
              <a:gd name="T16" fmla="*/ 84114 w 1034"/>
              <a:gd name="T17" fmla="*/ 113160 h 704"/>
              <a:gd name="T18" fmla="*/ 122536 w 1034"/>
              <a:gd name="T19" fmla="*/ 123589 h 704"/>
              <a:gd name="T20" fmla="*/ 154209 w 1034"/>
              <a:gd name="T21" fmla="*/ 141320 h 704"/>
              <a:gd name="T22" fmla="*/ 143825 w 1034"/>
              <a:gd name="T23" fmla="*/ 193988 h 704"/>
              <a:gd name="T24" fmla="*/ 168228 w 1034"/>
              <a:gd name="T25" fmla="*/ 193988 h 704"/>
              <a:gd name="T26" fmla="*/ 189516 w 1034"/>
              <a:gd name="T27" fmla="*/ 197639 h 704"/>
              <a:gd name="T28" fmla="*/ 203535 w 1034"/>
              <a:gd name="T29" fmla="*/ 268038 h 704"/>
              <a:gd name="T30" fmla="*/ 259611 w 1034"/>
              <a:gd name="T31" fmla="*/ 331136 h 704"/>
              <a:gd name="T32" fmla="*/ 238323 w 1034"/>
              <a:gd name="T33" fmla="*/ 274817 h 704"/>
              <a:gd name="T34" fmla="*/ 249227 w 1034"/>
              <a:gd name="T35" fmla="*/ 271167 h 704"/>
              <a:gd name="T36" fmla="*/ 280380 w 1034"/>
              <a:gd name="T37" fmla="*/ 253958 h 704"/>
              <a:gd name="T38" fmla="*/ 312053 w 1034"/>
              <a:gd name="T39" fmla="*/ 278467 h 704"/>
              <a:gd name="T40" fmla="*/ 368129 w 1034"/>
              <a:gd name="T41" fmla="*/ 260737 h 704"/>
              <a:gd name="T42" fmla="*/ 371763 w 1034"/>
              <a:gd name="T43" fmla="*/ 306627 h 704"/>
              <a:gd name="T44" fmla="*/ 371763 w 1034"/>
              <a:gd name="T45" fmla="*/ 355646 h 704"/>
              <a:gd name="T46" fmla="*/ 406551 w 1034"/>
              <a:gd name="T47" fmla="*/ 366597 h 704"/>
              <a:gd name="T48" fmla="*/ 448608 w 1034"/>
              <a:gd name="T49" fmla="*/ 334787 h 704"/>
              <a:gd name="T50" fmla="*/ 480281 w 1034"/>
              <a:gd name="T51" fmla="*/ 355646 h 704"/>
              <a:gd name="T52" fmla="*/ 515588 w 1034"/>
              <a:gd name="T53" fmla="*/ 352517 h 704"/>
              <a:gd name="T54" fmla="*/ 529607 w 1034"/>
              <a:gd name="T55" fmla="*/ 310277 h 704"/>
              <a:gd name="T56" fmla="*/ 490665 w 1034"/>
              <a:gd name="T57" fmla="*/ 292547 h 704"/>
              <a:gd name="T58" fmla="*/ 462627 w 1034"/>
              <a:gd name="T59" fmla="*/ 292547 h 704"/>
              <a:gd name="T60" fmla="*/ 406551 w 1034"/>
              <a:gd name="T61" fmla="*/ 274817 h 704"/>
              <a:gd name="T62" fmla="*/ 438224 w 1034"/>
              <a:gd name="T63" fmla="*/ 200768 h 704"/>
              <a:gd name="T64" fmla="*/ 448608 w 1034"/>
              <a:gd name="T65" fmla="*/ 183559 h 704"/>
              <a:gd name="T66" fmla="*/ 385782 w 1034"/>
              <a:gd name="T67" fmla="*/ 222148 h 704"/>
              <a:gd name="T68" fmla="*/ 371763 w 1034"/>
              <a:gd name="T69" fmla="*/ 218498 h 704"/>
              <a:gd name="T70" fmla="*/ 312053 w 1034"/>
              <a:gd name="T71" fmla="*/ 214847 h 704"/>
              <a:gd name="T72" fmla="*/ 280380 w 1034"/>
              <a:gd name="T73" fmla="*/ 176258 h 704"/>
              <a:gd name="T74" fmla="*/ 252342 w 1034"/>
              <a:gd name="T75" fmla="*/ 190338 h 704"/>
              <a:gd name="T76" fmla="*/ 273630 w 1034"/>
              <a:gd name="T77" fmla="*/ 172608 h 704"/>
              <a:gd name="T78" fmla="*/ 259611 w 1034"/>
              <a:gd name="T79" fmla="*/ 127240 h 704"/>
              <a:gd name="T80" fmla="*/ 273630 w 1034"/>
              <a:gd name="T81" fmla="*/ 123589 h 704"/>
              <a:gd name="T82" fmla="*/ 329706 w 1034"/>
              <a:gd name="T83" fmla="*/ 109510 h 704"/>
              <a:gd name="T84" fmla="*/ 304784 w 1034"/>
              <a:gd name="T85" fmla="*/ 91780 h 704"/>
              <a:gd name="T86" fmla="*/ 259611 w 1034"/>
              <a:gd name="T87" fmla="*/ 67270 h 704"/>
              <a:gd name="T88" fmla="*/ 238323 w 1034"/>
              <a:gd name="T89" fmla="*/ 74049 h 704"/>
              <a:gd name="T90" fmla="*/ 227939 w 1034"/>
              <a:gd name="T91" fmla="*/ 123589 h 704"/>
              <a:gd name="T92" fmla="*/ 213920 w 1034"/>
              <a:gd name="T93" fmla="*/ 137669 h 704"/>
              <a:gd name="T94" fmla="*/ 171863 w 1034"/>
              <a:gd name="T95" fmla="*/ 88129 h 704"/>
              <a:gd name="T96" fmla="*/ 154209 w 1034"/>
              <a:gd name="T97" fmla="*/ 59970 h 704"/>
              <a:gd name="T98" fmla="*/ 122536 w 1034"/>
              <a:gd name="T99" fmla="*/ 39111 h 704"/>
              <a:gd name="T100" fmla="*/ 91383 w 1034"/>
              <a:gd name="T101" fmla="*/ 74049 h 704"/>
              <a:gd name="T102" fmla="*/ 42057 w 1034"/>
              <a:gd name="T103" fmla="*/ 56841 h 70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1034" h="704">
                <a:moveTo>
                  <a:pt x="61" y="95"/>
                </a:moveTo>
                <a:lnTo>
                  <a:pt x="61" y="95"/>
                </a:lnTo>
                <a:cubicBezTo>
                  <a:pt x="54" y="95"/>
                  <a:pt x="54" y="95"/>
                  <a:pt x="47" y="95"/>
                </a:cubicBezTo>
                <a:cubicBezTo>
                  <a:pt x="41" y="115"/>
                  <a:pt x="34" y="136"/>
                  <a:pt x="27" y="156"/>
                </a:cubicBezTo>
                <a:cubicBezTo>
                  <a:pt x="20" y="176"/>
                  <a:pt x="13" y="196"/>
                  <a:pt x="7" y="217"/>
                </a:cubicBezTo>
                <a:cubicBezTo>
                  <a:pt x="7" y="250"/>
                  <a:pt x="0" y="277"/>
                  <a:pt x="0" y="311"/>
                </a:cubicBezTo>
                <a:cubicBezTo>
                  <a:pt x="7" y="318"/>
                  <a:pt x="7" y="318"/>
                  <a:pt x="7" y="318"/>
                </a:cubicBezTo>
                <a:cubicBezTo>
                  <a:pt x="13" y="318"/>
                  <a:pt x="20" y="325"/>
                  <a:pt x="27" y="325"/>
                </a:cubicBezTo>
                <a:cubicBezTo>
                  <a:pt x="41" y="325"/>
                  <a:pt x="47" y="331"/>
                  <a:pt x="61" y="325"/>
                </a:cubicBezTo>
                <a:cubicBezTo>
                  <a:pt x="68" y="325"/>
                  <a:pt x="74" y="325"/>
                  <a:pt x="81" y="325"/>
                </a:cubicBezTo>
                <a:cubicBezTo>
                  <a:pt x="108" y="318"/>
                  <a:pt x="128" y="311"/>
                  <a:pt x="149" y="304"/>
                </a:cubicBezTo>
                <a:cubicBezTo>
                  <a:pt x="155" y="304"/>
                  <a:pt x="155" y="304"/>
                  <a:pt x="162" y="304"/>
                </a:cubicBezTo>
                <a:cubicBezTo>
                  <a:pt x="169" y="304"/>
                  <a:pt x="169" y="304"/>
                  <a:pt x="176" y="304"/>
                </a:cubicBezTo>
                <a:cubicBezTo>
                  <a:pt x="182" y="358"/>
                  <a:pt x="135" y="419"/>
                  <a:pt x="209" y="433"/>
                </a:cubicBezTo>
                <a:cubicBezTo>
                  <a:pt x="216" y="433"/>
                  <a:pt x="223" y="433"/>
                  <a:pt x="223" y="433"/>
                </a:cubicBezTo>
                <a:cubicBezTo>
                  <a:pt x="230" y="433"/>
                  <a:pt x="230" y="433"/>
                  <a:pt x="236" y="433"/>
                </a:cubicBezTo>
                <a:cubicBezTo>
                  <a:pt x="236" y="264"/>
                  <a:pt x="236" y="264"/>
                  <a:pt x="236" y="264"/>
                </a:cubicBezTo>
                <a:cubicBezTo>
                  <a:pt x="223" y="264"/>
                  <a:pt x="223" y="264"/>
                  <a:pt x="223" y="264"/>
                </a:cubicBezTo>
                <a:cubicBezTo>
                  <a:pt x="209" y="264"/>
                  <a:pt x="209" y="264"/>
                  <a:pt x="209" y="264"/>
                </a:cubicBezTo>
                <a:cubicBezTo>
                  <a:pt x="162" y="264"/>
                  <a:pt x="162" y="264"/>
                  <a:pt x="162" y="264"/>
                </a:cubicBezTo>
                <a:cubicBezTo>
                  <a:pt x="155" y="257"/>
                  <a:pt x="149" y="257"/>
                  <a:pt x="149" y="250"/>
                </a:cubicBezTo>
                <a:cubicBezTo>
                  <a:pt x="142" y="244"/>
                  <a:pt x="142" y="237"/>
                  <a:pt x="149" y="223"/>
                </a:cubicBezTo>
                <a:lnTo>
                  <a:pt x="149" y="217"/>
                </a:lnTo>
                <a:cubicBezTo>
                  <a:pt x="155" y="217"/>
                  <a:pt x="155" y="217"/>
                  <a:pt x="162" y="217"/>
                </a:cubicBezTo>
                <a:cubicBezTo>
                  <a:pt x="182" y="217"/>
                  <a:pt x="196" y="223"/>
                  <a:pt x="209" y="230"/>
                </a:cubicBezTo>
                <a:cubicBezTo>
                  <a:pt x="216" y="230"/>
                  <a:pt x="223" y="230"/>
                  <a:pt x="223" y="230"/>
                </a:cubicBezTo>
                <a:cubicBezTo>
                  <a:pt x="230" y="237"/>
                  <a:pt x="230" y="237"/>
                  <a:pt x="236" y="237"/>
                </a:cubicBezTo>
                <a:cubicBezTo>
                  <a:pt x="243" y="244"/>
                  <a:pt x="257" y="244"/>
                  <a:pt x="264" y="250"/>
                </a:cubicBezTo>
                <a:cubicBezTo>
                  <a:pt x="277" y="257"/>
                  <a:pt x="284" y="264"/>
                  <a:pt x="297" y="271"/>
                </a:cubicBezTo>
                <a:cubicBezTo>
                  <a:pt x="277" y="271"/>
                  <a:pt x="277" y="271"/>
                  <a:pt x="277" y="271"/>
                </a:cubicBezTo>
                <a:cubicBezTo>
                  <a:pt x="277" y="372"/>
                  <a:pt x="277" y="372"/>
                  <a:pt x="277" y="372"/>
                </a:cubicBezTo>
                <a:cubicBezTo>
                  <a:pt x="284" y="372"/>
                  <a:pt x="291" y="372"/>
                  <a:pt x="297" y="372"/>
                </a:cubicBezTo>
                <a:cubicBezTo>
                  <a:pt x="304" y="372"/>
                  <a:pt x="304" y="372"/>
                  <a:pt x="311" y="372"/>
                </a:cubicBezTo>
                <a:cubicBezTo>
                  <a:pt x="318" y="372"/>
                  <a:pt x="318" y="372"/>
                  <a:pt x="324" y="372"/>
                </a:cubicBezTo>
                <a:lnTo>
                  <a:pt x="331" y="372"/>
                </a:lnTo>
                <a:cubicBezTo>
                  <a:pt x="338" y="372"/>
                  <a:pt x="351" y="372"/>
                  <a:pt x="358" y="379"/>
                </a:cubicBezTo>
                <a:cubicBezTo>
                  <a:pt x="358" y="379"/>
                  <a:pt x="358" y="379"/>
                  <a:pt x="365" y="379"/>
                </a:cubicBezTo>
                <a:cubicBezTo>
                  <a:pt x="365" y="379"/>
                  <a:pt x="365" y="379"/>
                  <a:pt x="365" y="385"/>
                </a:cubicBezTo>
                <a:cubicBezTo>
                  <a:pt x="372" y="385"/>
                  <a:pt x="372" y="385"/>
                  <a:pt x="378" y="385"/>
                </a:cubicBezTo>
                <a:cubicBezTo>
                  <a:pt x="378" y="426"/>
                  <a:pt x="385" y="473"/>
                  <a:pt x="392" y="514"/>
                </a:cubicBezTo>
                <a:cubicBezTo>
                  <a:pt x="399" y="534"/>
                  <a:pt x="405" y="554"/>
                  <a:pt x="412" y="568"/>
                </a:cubicBezTo>
                <a:cubicBezTo>
                  <a:pt x="426" y="588"/>
                  <a:pt x="439" y="608"/>
                  <a:pt x="459" y="615"/>
                </a:cubicBezTo>
                <a:cubicBezTo>
                  <a:pt x="473" y="628"/>
                  <a:pt x="486" y="628"/>
                  <a:pt x="500" y="635"/>
                </a:cubicBezTo>
                <a:lnTo>
                  <a:pt x="500" y="628"/>
                </a:lnTo>
                <a:cubicBezTo>
                  <a:pt x="493" y="601"/>
                  <a:pt x="466" y="561"/>
                  <a:pt x="459" y="527"/>
                </a:cubicBezTo>
                <a:cubicBezTo>
                  <a:pt x="453" y="520"/>
                  <a:pt x="453" y="514"/>
                  <a:pt x="453" y="507"/>
                </a:cubicBezTo>
                <a:lnTo>
                  <a:pt x="459" y="507"/>
                </a:lnTo>
                <a:cubicBezTo>
                  <a:pt x="466" y="514"/>
                  <a:pt x="473" y="514"/>
                  <a:pt x="480" y="520"/>
                </a:cubicBezTo>
                <a:cubicBezTo>
                  <a:pt x="480" y="500"/>
                  <a:pt x="486" y="500"/>
                  <a:pt x="500" y="493"/>
                </a:cubicBezTo>
                <a:cubicBezTo>
                  <a:pt x="507" y="493"/>
                  <a:pt x="520" y="493"/>
                  <a:pt x="527" y="487"/>
                </a:cubicBezTo>
                <a:cubicBezTo>
                  <a:pt x="534" y="487"/>
                  <a:pt x="534" y="487"/>
                  <a:pt x="540" y="487"/>
                </a:cubicBezTo>
                <a:cubicBezTo>
                  <a:pt x="540" y="480"/>
                  <a:pt x="540" y="480"/>
                  <a:pt x="547" y="480"/>
                </a:cubicBezTo>
                <a:cubicBezTo>
                  <a:pt x="561" y="480"/>
                  <a:pt x="574" y="487"/>
                  <a:pt x="587" y="487"/>
                </a:cubicBezTo>
                <a:cubicBezTo>
                  <a:pt x="601" y="493"/>
                  <a:pt x="608" y="507"/>
                  <a:pt x="601" y="534"/>
                </a:cubicBezTo>
                <a:cubicBezTo>
                  <a:pt x="615" y="534"/>
                  <a:pt x="621" y="527"/>
                  <a:pt x="635" y="527"/>
                </a:cubicBezTo>
                <a:cubicBezTo>
                  <a:pt x="648" y="520"/>
                  <a:pt x="662" y="520"/>
                  <a:pt x="682" y="514"/>
                </a:cubicBezTo>
                <a:cubicBezTo>
                  <a:pt x="689" y="514"/>
                  <a:pt x="696" y="507"/>
                  <a:pt x="709" y="500"/>
                </a:cubicBezTo>
                <a:cubicBezTo>
                  <a:pt x="702" y="527"/>
                  <a:pt x="702" y="561"/>
                  <a:pt x="702" y="595"/>
                </a:cubicBezTo>
                <a:cubicBezTo>
                  <a:pt x="709" y="595"/>
                  <a:pt x="709" y="588"/>
                  <a:pt x="716" y="588"/>
                </a:cubicBezTo>
                <a:lnTo>
                  <a:pt x="716" y="595"/>
                </a:lnTo>
                <a:cubicBezTo>
                  <a:pt x="702" y="622"/>
                  <a:pt x="689" y="642"/>
                  <a:pt x="689" y="682"/>
                </a:cubicBezTo>
                <a:cubicBezTo>
                  <a:pt x="696" y="676"/>
                  <a:pt x="702" y="682"/>
                  <a:pt x="716" y="682"/>
                </a:cubicBezTo>
                <a:cubicBezTo>
                  <a:pt x="723" y="682"/>
                  <a:pt x="729" y="682"/>
                  <a:pt x="736" y="689"/>
                </a:cubicBezTo>
                <a:cubicBezTo>
                  <a:pt x="749" y="696"/>
                  <a:pt x="763" y="703"/>
                  <a:pt x="783" y="703"/>
                </a:cubicBezTo>
                <a:cubicBezTo>
                  <a:pt x="790" y="703"/>
                  <a:pt x="790" y="703"/>
                  <a:pt x="790" y="703"/>
                </a:cubicBezTo>
                <a:cubicBezTo>
                  <a:pt x="790" y="581"/>
                  <a:pt x="797" y="628"/>
                  <a:pt x="844" y="642"/>
                </a:cubicBezTo>
                <a:cubicBezTo>
                  <a:pt x="851" y="642"/>
                  <a:pt x="858" y="642"/>
                  <a:pt x="864" y="642"/>
                </a:cubicBezTo>
                <a:cubicBezTo>
                  <a:pt x="871" y="642"/>
                  <a:pt x="871" y="642"/>
                  <a:pt x="878" y="642"/>
                </a:cubicBezTo>
                <a:cubicBezTo>
                  <a:pt x="885" y="655"/>
                  <a:pt x="898" y="662"/>
                  <a:pt x="905" y="669"/>
                </a:cubicBezTo>
                <a:cubicBezTo>
                  <a:pt x="912" y="676"/>
                  <a:pt x="918" y="676"/>
                  <a:pt x="925" y="682"/>
                </a:cubicBezTo>
                <a:cubicBezTo>
                  <a:pt x="932" y="682"/>
                  <a:pt x="939" y="682"/>
                  <a:pt x="945" y="682"/>
                </a:cubicBezTo>
                <a:cubicBezTo>
                  <a:pt x="945" y="682"/>
                  <a:pt x="952" y="682"/>
                  <a:pt x="952" y="689"/>
                </a:cubicBezTo>
                <a:cubicBezTo>
                  <a:pt x="966" y="689"/>
                  <a:pt x="979" y="682"/>
                  <a:pt x="993" y="676"/>
                </a:cubicBezTo>
                <a:cubicBezTo>
                  <a:pt x="1006" y="676"/>
                  <a:pt x="1013" y="669"/>
                  <a:pt x="1020" y="662"/>
                </a:cubicBezTo>
                <a:cubicBezTo>
                  <a:pt x="1027" y="649"/>
                  <a:pt x="1033" y="628"/>
                  <a:pt x="1027" y="608"/>
                </a:cubicBezTo>
                <a:cubicBezTo>
                  <a:pt x="1027" y="601"/>
                  <a:pt x="1020" y="601"/>
                  <a:pt x="1020" y="595"/>
                </a:cubicBezTo>
                <a:cubicBezTo>
                  <a:pt x="1013" y="588"/>
                  <a:pt x="1006" y="581"/>
                  <a:pt x="993" y="574"/>
                </a:cubicBezTo>
                <a:cubicBezTo>
                  <a:pt x="979" y="568"/>
                  <a:pt x="972" y="568"/>
                  <a:pt x="952" y="561"/>
                </a:cubicBezTo>
                <a:lnTo>
                  <a:pt x="945" y="561"/>
                </a:lnTo>
                <a:cubicBezTo>
                  <a:pt x="939" y="561"/>
                  <a:pt x="932" y="561"/>
                  <a:pt x="925" y="561"/>
                </a:cubicBezTo>
                <a:cubicBezTo>
                  <a:pt x="918" y="561"/>
                  <a:pt x="912" y="561"/>
                  <a:pt x="905" y="561"/>
                </a:cubicBezTo>
                <a:cubicBezTo>
                  <a:pt x="905" y="561"/>
                  <a:pt x="898" y="561"/>
                  <a:pt x="891" y="561"/>
                </a:cubicBezTo>
                <a:cubicBezTo>
                  <a:pt x="885" y="547"/>
                  <a:pt x="878" y="541"/>
                  <a:pt x="864" y="534"/>
                </a:cubicBezTo>
                <a:cubicBezTo>
                  <a:pt x="858" y="527"/>
                  <a:pt x="851" y="527"/>
                  <a:pt x="844" y="527"/>
                </a:cubicBezTo>
                <a:cubicBezTo>
                  <a:pt x="831" y="520"/>
                  <a:pt x="810" y="520"/>
                  <a:pt x="783" y="527"/>
                </a:cubicBezTo>
                <a:cubicBezTo>
                  <a:pt x="783" y="520"/>
                  <a:pt x="783" y="520"/>
                  <a:pt x="783" y="520"/>
                </a:cubicBezTo>
                <a:cubicBezTo>
                  <a:pt x="810" y="480"/>
                  <a:pt x="817" y="426"/>
                  <a:pt x="844" y="385"/>
                </a:cubicBezTo>
                <a:cubicBezTo>
                  <a:pt x="851" y="379"/>
                  <a:pt x="858" y="365"/>
                  <a:pt x="864" y="358"/>
                </a:cubicBezTo>
                <a:cubicBezTo>
                  <a:pt x="871" y="352"/>
                  <a:pt x="871" y="352"/>
                  <a:pt x="878" y="345"/>
                </a:cubicBezTo>
                <a:cubicBezTo>
                  <a:pt x="878" y="345"/>
                  <a:pt x="871" y="352"/>
                  <a:pt x="864" y="352"/>
                </a:cubicBezTo>
                <a:cubicBezTo>
                  <a:pt x="858" y="352"/>
                  <a:pt x="851" y="352"/>
                  <a:pt x="844" y="358"/>
                </a:cubicBezTo>
                <a:cubicBezTo>
                  <a:pt x="824" y="365"/>
                  <a:pt x="804" y="372"/>
                  <a:pt x="783" y="385"/>
                </a:cubicBezTo>
                <a:cubicBezTo>
                  <a:pt x="770" y="392"/>
                  <a:pt x="756" y="406"/>
                  <a:pt x="743" y="426"/>
                </a:cubicBezTo>
                <a:cubicBezTo>
                  <a:pt x="736" y="419"/>
                  <a:pt x="736" y="419"/>
                  <a:pt x="736" y="419"/>
                </a:cubicBezTo>
                <a:cubicBezTo>
                  <a:pt x="729" y="419"/>
                  <a:pt x="723" y="419"/>
                  <a:pt x="716" y="419"/>
                </a:cubicBezTo>
                <a:cubicBezTo>
                  <a:pt x="702" y="426"/>
                  <a:pt x="689" y="426"/>
                  <a:pt x="682" y="433"/>
                </a:cubicBezTo>
                <a:cubicBezTo>
                  <a:pt x="662" y="439"/>
                  <a:pt x="648" y="446"/>
                  <a:pt x="635" y="439"/>
                </a:cubicBezTo>
                <a:cubicBezTo>
                  <a:pt x="621" y="439"/>
                  <a:pt x="608" y="426"/>
                  <a:pt x="601" y="412"/>
                </a:cubicBezTo>
                <a:cubicBezTo>
                  <a:pt x="601" y="331"/>
                  <a:pt x="642" y="311"/>
                  <a:pt x="587" y="271"/>
                </a:cubicBezTo>
                <a:lnTo>
                  <a:pt x="581" y="264"/>
                </a:lnTo>
                <a:cubicBezTo>
                  <a:pt x="561" y="291"/>
                  <a:pt x="554" y="318"/>
                  <a:pt x="540" y="338"/>
                </a:cubicBezTo>
                <a:cubicBezTo>
                  <a:pt x="534" y="345"/>
                  <a:pt x="534" y="352"/>
                  <a:pt x="527" y="352"/>
                </a:cubicBezTo>
                <a:cubicBezTo>
                  <a:pt x="520" y="358"/>
                  <a:pt x="513" y="365"/>
                  <a:pt x="500" y="365"/>
                </a:cubicBezTo>
                <a:cubicBezTo>
                  <a:pt x="493" y="365"/>
                  <a:pt x="493" y="365"/>
                  <a:pt x="486" y="365"/>
                </a:cubicBezTo>
                <a:cubicBezTo>
                  <a:pt x="480" y="352"/>
                  <a:pt x="480" y="338"/>
                  <a:pt x="480" y="318"/>
                </a:cubicBezTo>
                <a:cubicBezTo>
                  <a:pt x="486" y="325"/>
                  <a:pt x="493" y="325"/>
                  <a:pt x="500" y="331"/>
                </a:cubicBezTo>
                <a:cubicBezTo>
                  <a:pt x="507" y="331"/>
                  <a:pt x="520" y="331"/>
                  <a:pt x="527" y="331"/>
                </a:cubicBezTo>
                <a:cubicBezTo>
                  <a:pt x="534" y="338"/>
                  <a:pt x="534" y="338"/>
                  <a:pt x="540" y="338"/>
                </a:cubicBezTo>
                <a:cubicBezTo>
                  <a:pt x="540" y="304"/>
                  <a:pt x="540" y="277"/>
                  <a:pt x="527" y="264"/>
                </a:cubicBezTo>
                <a:cubicBezTo>
                  <a:pt x="520" y="250"/>
                  <a:pt x="513" y="244"/>
                  <a:pt x="500" y="244"/>
                </a:cubicBezTo>
                <a:cubicBezTo>
                  <a:pt x="500" y="244"/>
                  <a:pt x="500" y="244"/>
                  <a:pt x="493" y="237"/>
                </a:cubicBezTo>
                <a:cubicBezTo>
                  <a:pt x="500" y="237"/>
                  <a:pt x="500" y="237"/>
                  <a:pt x="500" y="237"/>
                </a:cubicBezTo>
                <a:cubicBezTo>
                  <a:pt x="513" y="237"/>
                  <a:pt x="520" y="237"/>
                  <a:pt x="527" y="237"/>
                </a:cubicBezTo>
                <a:cubicBezTo>
                  <a:pt x="534" y="237"/>
                  <a:pt x="534" y="237"/>
                  <a:pt x="540" y="237"/>
                </a:cubicBezTo>
                <a:cubicBezTo>
                  <a:pt x="561" y="237"/>
                  <a:pt x="574" y="230"/>
                  <a:pt x="587" y="230"/>
                </a:cubicBezTo>
                <a:cubicBezTo>
                  <a:pt x="601" y="223"/>
                  <a:pt x="621" y="217"/>
                  <a:pt x="635" y="210"/>
                </a:cubicBezTo>
                <a:cubicBezTo>
                  <a:pt x="642" y="203"/>
                  <a:pt x="648" y="196"/>
                  <a:pt x="655" y="190"/>
                </a:cubicBezTo>
                <a:cubicBezTo>
                  <a:pt x="648" y="196"/>
                  <a:pt x="642" y="196"/>
                  <a:pt x="635" y="190"/>
                </a:cubicBezTo>
                <a:cubicBezTo>
                  <a:pt x="615" y="190"/>
                  <a:pt x="601" y="183"/>
                  <a:pt x="587" y="176"/>
                </a:cubicBezTo>
                <a:cubicBezTo>
                  <a:pt x="574" y="169"/>
                  <a:pt x="554" y="156"/>
                  <a:pt x="540" y="149"/>
                </a:cubicBezTo>
                <a:cubicBezTo>
                  <a:pt x="534" y="142"/>
                  <a:pt x="534" y="142"/>
                  <a:pt x="527" y="136"/>
                </a:cubicBezTo>
                <a:cubicBezTo>
                  <a:pt x="520" y="136"/>
                  <a:pt x="507" y="129"/>
                  <a:pt x="500" y="129"/>
                </a:cubicBezTo>
                <a:cubicBezTo>
                  <a:pt x="486" y="129"/>
                  <a:pt x="473" y="129"/>
                  <a:pt x="459" y="136"/>
                </a:cubicBezTo>
                <a:cubicBezTo>
                  <a:pt x="459" y="142"/>
                  <a:pt x="453" y="142"/>
                  <a:pt x="453" y="142"/>
                </a:cubicBezTo>
                <a:lnTo>
                  <a:pt x="459" y="142"/>
                </a:lnTo>
                <a:cubicBezTo>
                  <a:pt x="486" y="163"/>
                  <a:pt x="453" y="183"/>
                  <a:pt x="473" y="237"/>
                </a:cubicBezTo>
                <a:cubicBezTo>
                  <a:pt x="473" y="237"/>
                  <a:pt x="466" y="237"/>
                  <a:pt x="459" y="237"/>
                </a:cubicBezTo>
                <a:cubicBezTo>
                  <a:pt x="453" y="237"/>
                  <a:pt x="446" y="237"/>
                  <a:pt x="439" y="237"/>
                </a:cubicBezTo>
                <a:cubicBezTo>
                  <a:pt x="439" y="250"/>
                  <a:pt x="439" y="264"/>
                  <a:pt x="446" y="271"/>
                </a:cubicBezTo>
                <a:cubicBezTo>
                  <a:pt x="419" y="271"/>
                  <a:pt x="419" y="271"/>
                  <a:pt x="419" y="271"/>
                </a:cubicBezTo>
                <a:cubicBezTo>
                  <a:pt x="419" y="271"/>
                  <a:pt x="419" y="271"/>
                  <a:pt x="412" y="264"/>
                </a:cubicBezTo>
                <a:cubicBezTo>
                  <a:pt x="405" y="257"/>
                  <a:pt x="399" y="250"/>
                  <a:pt x="392" y="244"/>
                </a:cubicBezTo>
                <a:cubicBezTo>
                  <a:pt x="385" y="230"/>
                  <a:pt x="372" y="217"/>
                  <a:pt x="358" y="196"/>
                </a:cubicBezTo>
                <a:cubicBezTo>
                  <a:pt x="351" y="190"/>
                  <a:pt x="338" y="176"/>
                  <a:pt x="331" y="169"/>
                </a:cubicBezTo>
                <a:cubicBezTo>
                  <a:pt x="324" y="163"/>
                  <a:pt x="324" y="163"/>
                  <a:pt x="324" y="163"/>
                </a:cubicBezTo>
                <a:cubicBezTo>
                  <a:pt x="318" y="156"/>
                  <a:pt x="318" y="149"/>
                  <a:pt x="311" y="142"/>
                </a:cubicBezTo>
                <a:cubicBezTo>
                  <a:pt x="304" y="136"/>
                  <a:pt x="304" y="129"/>
                  <a:pt x="297" y="115"/>
                </a:cubicBezTo>
                <a:cubicBezTo>
                  <a:pt x="277" y="82"/>
                  <a:pt x="270" y="41"/>
                  <a:pt x="284" y="0"/>
                </a:cubicBezTo>
                <a:cubicBezTo>
                  <a:pt x="277" y="14"/>
                  <a:pt x="270" y="27"/>
                  <a:pt x="264" y="41"/>
                </a:cubicBezTo>
                <a:cubicBezTo>
                  <a:pt x="257" y="48"/>
                  <a:pt x="243" y="61"/>
                  <a:pt x="236" y="75"/>
                </a:cubicBezTo>
                <a:cubicBezTo>
                  <a:pt x="230" y="75"/>
                  <a:pt x="230" y="82"/>
                  <a:pt x="223" y="82"/>
                </a:cubicBezTo>
                <a:cubicBezTo>
                  <a:pt x="223" y="88"/>
                  <a:pt x="216" y="95"/>
                  <a:pt x="209" y="102"/>
                </a:cubicBezTo>
                <a:cubicBezTo>
                  <a:pt x="203" y="115"/>
                  <a:pt x="189" y="129"/>
                  <a:pt x="176" y="142"/>
                </a:cubicBezTo>
                <a:cubicBezTo>
                  <a:pt x="169" y="136"/>
                  <a:pt x="169" y="136"/>
                  <a:pt x="162" y="136"/>
                </a:cubicBezTo>
                <a:cubicBezTo>
                  <a:pt x="155" y="129"/>
                  <a:pt x="155" y="129"/>
                  <a:pt x="149" y="129"/>
                </a:cubicBezTo>
                <a:cubicBezTo>
                  <a:pt x="128" y="122"/>
                  <a:pt x="101" y="115"/>
                  <a:pt x="81" y="109"/>
                </a:cubicBezTo>
                <a:cubicBezTo>
                  <a:pt x="74" y="109"/>
                  <a:pt x="68" y="102"/>
                  <a:pt x="61" y="9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00" name="Freeform 1088"/>
          <p:cNvSpPr>
            <a:spLocks noChangeArrowheads="1"/>
          </p:cNvSpPr>
          <p:nvPr/>
        </p:nvSpPr>
        <p:spPr bwMode="auto">
          <a:xfrm>
            <a:off x="8308182" y="5576888"/>
            <a:ext cx="33338" cy="46038"/>
          </a:xfrm>
          <a:custGeom>
            <a:avLst/>
            <a:gdLst>
              <a:gd name="T0" fmla="*/ 13926 w 129"/>
              <a:gd name="T1" fmla="*/ 91260 h 177"/>
              <a:gd name="T2" fmla="*/ 13926 w 129"/>
              <a:gd name="T3" fmla="*/ 91260 h 177"/>
              <a:gd name="T4" fmla="*/ 38167 w 129"/>
              <a:gd name="T5" fmla="*/ 80371 h 177"/>
              <a:gd name="T6" fmla="*/ 52093 w 129"/>
              <a:gd name="T7" fmla="*/ 63260 h 177"/>
              <a:gd name="T8" fmla="*/ 59314 w 129"/>
              <a:gd name="T9" fmla="*/ 52371 h 177"/>
              <a:gd name="T10" fmla="*/ 59314 w 129"/>
              <a:gd name="T11" fmla="*/ 14000 h 177"/>
              <a:gd name="T12" fmla="*/ 52093 w 129"/>
              <a:gd name="T13" fmla="*/ 7259 h 177"/>
              <a:gd name="T14" fmla="*/ 38167 w 129"/>
              <a:gd name="T15" fmla="*/ 0 h 177"/>
              <a:gd name="T16" fmla="*/ 38167 w 129"/>
              <a:gd name="T17" fmla="*/ 0 h 177"/>
              <a:gd name="T18" fmla="*/ 38167 w 129"/>
              <a:gd name="T19" fmla="*/ 3630 h 177"/>
              <a:gd name="T20" fmla="*/ 38167 w 129"/>
              <a:gd name="T21" fmla="*/ 24371 h 177"/>
              <a:gd name="T22" fmla="*/ 13926 w 129"/>
              <a:gd name="T23" fmla="*/ 91260 h 17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29" h="177">
                <a:moveTo>
                  <a:pt x="27" y="176"/>
                </a:moveTo>
                <a:lnTo>
                  <a:pt x="27" y="176"/>
                </a:lnTo>
                <a:cubicBezTo>
                  <a:pt x="47" y="176"/>
                  <a:pt x="61" y="162"/>
                  <a:pt x="74" y="155"/>
                </a:cubicBezTo>
                <a:cubicBezTo>
                  <a:pt x="88" y="142"/>
                  <a:pt x="94" y="135"/>
                  <a:pt x="101" y="122"/>
                </a:cubicBezTo>
                <a:cubicBezTo>
                  <a:pt x="108" y="115"/>
                  <a:pt x="115" y="108"/>
                  <a:pt x="115" y="101"/>
                </a:cubicBezTo>
                <a:cubicBezTo>
                  <a:pt x="128" y="74"/>
                  <a:pt x="128" y="47"/>
                  <a:pt x="115" y="27"/>
                </a:cubicBezTo>
                <a:cubicBezTo>
                  <a:pt x="115" y="20"/>
                  <a:pt x="108" y="20"/>
                  <a:pt x="101" y="14"/>
                </a:cubicBezTo>
                <a:cubicBezTo>
                  <a:pt x="94" y="7"/>
                  <a:pt x="88" y="7"/>
                  <a:pt x="74" y="0"/>
                </a:cubicBezTo>
                <a:cubicBezTo>
                  <a:pt x="74" y="7"/>
                  <a:pt x="74" y="7"/>
                  <a:pt x="74" y="7"/>
                </a:cubicBezTo>
                <a:cubicBezTo>
                  <a:pt x="81" y="20"/>
                  <a:pt x="81" y="34"/>
                  <a:pt x="74" y="47"/>
                </a:cubicBezTo>
                <a:cubicBezTo>
                  <a:pt x="61" y="88"/>
                  <a:pt x="0" y="88"/>
                  <a:pt x="27" y="176"/>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01" name="Freeform 1089"/>
          <p:cNvSpPr>
            <a:spLocks noChangeArrowheads="1"/>
          </p:cNvSpPr>
          <p:nvPr/>
        </p:nvSpPr>
        <p:spPr bwMode="auto">
          <a:xfrm>
            <a:off x="8740775" y="5543550"/>
            <a:ext cx="84932" cy="128588"/>
          </a:xfrm>
          <a:custGeom>
            <a:avLst/>
            <a:gdLst>
              <a:gd name="T0" fmla="*/ 21419 w 325"/>
              <a:gd name="T1" fmla="*/ 221088 h 494"/>
              <a:gd name="T2" fmla="*/ 38658 w 325"/>
              <a:gd name="T3" fmla="*/ 224729 h 494"/>
              <a:gd name="T4" fmla="*/ 106048 w 325"/>
              <a:gd name="T5" fmla="*/ 249179 h 494"/>
              <a:gd name="T6" fmla="*/ 120153 w 325"/>
              <a:gd name="T7" fmla="*/ 249179 h 494"/>
              <a:gd name="T8" fmla="*/ 137392 w 325"/>
              <a:gd name="T9" fmla="*/ 256462 h 494"/>
              <a:gd name="T10" fmla="*/ 148362 w 325"/>
              <a:gd name="T11" fmla="*/ 256462 h 494"/>
              <a:gd name="T12" fmla="*/ 162467 w 325"/>
              <a:gd name="T13" fmla="*/ 256462 h 494"/>
              <a:gd name="T14" fmla="*/ 162467 w 325"/>
              <a:gd name="T15" fmla="*/ 224729 h 494"/>
              <a:gd name="T16" fmla="*/ 148362 w 325"/>
              <a:gd name="T17" fmla="*/ 217967 h 494"/>
              <a:gd name="T18" fmla="*/ 137392 w 325"/>
              <a:gd name="T19" fmla="*/ 217967 h 494"/>
              <a:gd name="T20" fmla="*/ 120153 w 325"/>
              <a:gd name="T21" fmla="*/ 217967 h 494"/>
              <a:gd name="T22" fmla="*/ 112839 w 325"/>
              <a:gd name="T23" fmla="*/ 232012 h 494"/>
              <a:gd name="T24" fmla="*/ 84629 w 325"/>
              <a:gd name="T25" fmla="*/ 210684 h 494"/>
              <a:gd name="T26" fmla="*/ 84629 w 325"/>
              <a:gd name="T27" fmla="*/ 172188 h 494"/>
              <a:gd name="T28" fmla="*/ 106048 w 325"/>
              <a:gd name="T29" fmla="*/ 144097 h 494"/>
              <a:gd name="T30" fmla="*/ 120153 w 325"/>
              <a:gd name="T31" fmla="*/ 164905 h 494"/>
              <a:gd name="T32" fmla="*/ 137392 w 325"/>
              <a:gd name="T33" fmla="*/ 164905 h 494"/>
              <a:gd name="T34" fmla="*/ 141049 w 325"/>
              <a:gd name="T35" fmla="*/ 154501 h 494"/>
              <a:gd name="T36" fmla="*/ 151497 w 325"/>
              <a:gd name="T37" fmla="*/ 154501 h 494"/>
              <a:gd name="T38" fmla="*/ 148362 w 325"/>
              <a:gd name="T39" fmla="*/ 130052 h 494"/>
              <a:gd name="T40" fmla="*/ 137392 w 325"/>
              <a:gd name="T41" fmla="*/ 126410 h 494"/>
              <a:gd name="T42" fmla="*/ 120153 w 325"/>
              <a:gd name="T43" fmla="*/ 122769 h 494"/>
              <a:gd name="T44" fmla="*/ 106048 w 325"/>
              <a:gd name="T45" fmla="*/ 119127 h 494"/>
              <a:gd name="T46" fmla="*/ 98734 w 325"/>
              <a:gd name="T47" fmla="*/ 73869 h 494"/>
              <a:gd name="T48" fmla="*/ 120153 w 325"/>
              <a:gd name="T49" fmla="*/ 17687 h 494"/>
              <a:gd name="T50" fmla="*/ 120153 w 325"/>
              <a:gd name="T51" fmla="*/ 14046 h 494"/>
              <a:gd name="T52" fmla="*/ 84629 w 325"/>
              <a:gd name="T53" fmla="*/ 0 h 494"/>
              <a:gd name="T54" fmla="*/ 63733 w 325"/>
              <a:gd name="T55" fmla="*/ 62945 h 494"/>
              <a:gd name="T56" fmla="*/ 28210 w 325"/>
              <a:gd name="T57" fmla="*/ 136814 h 494"/>
              <a:gd name="T58" fmla="*/ 21419 w 325"/>
              <a:gd name="T59" fmla="*/ 164905 h 494"/>
              <a:gd name="T60" fmla="*/ 10448 w 325"/>
              <a:gd name="T61" fmla="*/ 207042 h 494"/>
              <a:gd name="T62" fmla="*/ 10448 w 325"/>
              <a:gd name="T63" fmla="*/ 221088 h 494"/>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325" h="494">
                <a:moveTo>
                  <a:pt x="41" y="425"/>
                </a:moveTo>
                <a:lnTo>
                  <a:pt x="41" y="425"/>
                </a:lnTo>
                <a:cubicBezTo>
                  <a:pt x="47" y="425"/>
                  <a:pt x="54" y="425"/>
                  <a:pt x="54" y="425"/>
                </a:cubicBezTo>
                <a:cubicBezTo>
                  <a:pt x="61" y="425"/>
                  <a:pt x="68" y="432"/>
                  <a:pt x="74" y="432"/>
                </a:cubicBezTo>
                <a:cubicBezTo>
                  <a:pt x="101" y="446"/>
                  <a:pt x="135" y="466"/>
                  <a:pt x="162" y="473"/>
                </a:cubicBezTo>
                <a:cubicBezTo>
                  <a:pt x="176" y="479"/>
                  <a:pt x="196" y="486"/>
                  <a:pt x="203" y="479"/>
                </a:cubicBezTo>
                <a:cubicBezTo>
                  <a:pt x="209" y="479"/>
                  <a:pt x="216" y="473"/>
                  <a:pt x="223" y="466"/>
                </a:cubicBezTo>
                <a:cubicBezTo>
                  <a:pt x="223" y="473"/>
                  <a:pt x="230" y="473"/>
                  <a:pt x="230" y="479"/>
                </a:cubicBezTo>
                <a:cubicBezTo>
                  <a:pt x="236" y="486"/>
                  <a:pt x="243" y="486"/>
                  <a:pt x="257" y="493"/>
                </a:cubicBezTo>
                <a:lnTo>
                  <a:pt x="263" y="493"/>
                </a:lnTo>
                <a:lnTo>
                  <a:pt x="270" y="493"/>
                </a:lnTo>
                <a:cubicBezTo>
                  <a:pt x="277" y="493"/>
                  <a:pt x="277" y="493"/>
                  <a:pt x="284" y="493"/>
                </a:cubicBezTo>
                <a:cubicBezTo>
                  <a:pt x="290" y="493"/>
                  <a:pt x="297" y="493"/>
                  <a:pt x="304" y="493"/>
                </a:cubicBezTo>
                <a:cubicBezTo>
                  <a:pt x="311" y="493"/>
                  <a:pt x="311" y="493"/>
                  <a:pt x="311" y="493"/>
                </a:cubicBezTo>
                <a:cubicBezTo>
                  <a:pt x="324" y="466"/>
                  <a:pt x="317" y="446"/>
                  <a:pt x="311" y="432"/>
                </a:cubicBezTo>
                <a:cubicBezTo>
                  <a:pt x="311" y="432"/>
                  <a:pt x="311" y="432"/>
                  <a:pt x="304" y="432"/>
                </a:cubicBezTo>
                <a:cubicBezTo>
                  <a:pt x="297" y="425"/>
                  <a:pt x="290" y="419"/>
                  <a:pt x="284" y="419"/>
                </a:cubicBezTo>
                <a:cubicBezTo>
                  <a:pt x="277" y="419"/>
                  <a:pt x="277" y="419"/>
                  <a:pt x="270" y="419"/>
                </a:cubicBezTo>
                <a:lnTo>
                  <a:pt x="263" y="419"/>
                </a:lnTo>
                <a:lnTo>
                  <a:pt x="257" y="419"/>
                </a:lnTo>
                <a:cubicBezTo>
                  <a:pt x="250" y="419"/>
                  <a:pt x="243" y="419"/>
                  <a:pt x="230" y="419"/>
                </a:cubicBezTo>
                <a:cubicBezTo>
                  <a:pt x="223" y="419"/>
                  <a:pt x="216" y="419"/>
                  <a:pt x="209" y="419"/>
                </a:cubicBezTo>
                <a:cubicBezTo>
                  <a:pt x="209" y="432"/>
                  <a:pt x="216" y="439"/>
                  <a:pt x="216" y="446"/>
                </a:cubicBezTo>
                <a:cubicBezTo>
                  <a:pt x="203" y="439"/>
                  <a:pt x="203" y="439"/>
                  <a:pt x="203" y="439"/>
                </a:cubicBezTo>
                <a:cubicBezTo>
                  <a:pt x="189" y="425"/>
                  <a:pt x="176" y="419"/>
                  <a:pt x="162" y="405"/>
                </a:cubicBezTo>
                <a:cubicBezTo>
                  <a:pt x="142" y="392"/>
                  <a:pt x="122" y="378"/>
                  <a:pt x="101" y="358"/>
                </a:cubicBezTo>
                <a:cubicBezTo>
                  <a:pt x="128" y="358"/>
                  <a:pt x="149" y="351"/>
                  <a:pt x="162" y="331"/>
                </a:cubicBezTo>
                <a:cubicBezTo>
                  <a:pt x="176" y="317"/>
                  <a:pt x="189" y="290"/>
                  <a:pt x="196" y="263"/>
                </a:cubicBezTo>
                <a:cubicBezTo>
                  <a:pt x="203" y="270"/>
                  <a:pt x="203" y="277"/>
                  <a:pt x="203" y="277"/>
                </a:cubicBezTo>
                <a:cubicBezTo>
                  <a:pt x="209" y="290"/>
                  <a:pt x="216" y="304"/>
                  <a:pt x="209" y="317"/>
                </a:cubicBezTo>
                <a:cubicBezTo>
                  <a:pt x="230" y="317"/>
                  <a:pt x="230" y="317"/>
                  <a:pt x="230" y="317"/>
                </a:cubicBezTo>
                <a:cubicBezTo>
                  <a:pt x="257" y="317"/>
                  <a:pt x="257" y="317"/>
                  <a:pt x="257" y="317"/>
                </a:cubicBezTo>
                <a:cubicBezTo>
                  <a:pt x="263" y="317"/>
                  <a:pt x="263" y="317"/>
                  <a:pt x="263" y="317"/>
                </a:cubicBezTo>
                <a:cubicBezTo>
                  <a:pt x="263" y="317"/>
                  <a:pt x="263" y="317"/>
                  <a:pt x="263" y="310"/>
                </a:cubicBezTo>
                <a:cubicBezTo>
                  <a:pt x="263" y="304"/>
                  <a:pt x="270" y="297"/>
                  <a:pt x="270" y="297"/>
                </a:cubicBezTo>
                <a:cubicBezTo>
                  <a:pt x="277" y="297"/>
                  <a:pt x="277" y="297"/>
                  <a:pt x="284" y="297"/>
                </a:cubicBezTo>
                <a:cubicBezTo>
                  <a:pt x="284" y="297"/>
                  <a:pt x="284" y="297"/>
                  <a:pt x="290" y="297"/>
                </a:cubicBezTo>
                <a:cubicBezTo>
                  <a:pt x="290" y="250"/>
                  <a:pt x="290" y="250"/>
                  <a:pt x="290" y="250"/>
                </a:cubicBezTo>
                <a:cubicBezTo>
                  <a:pt x="284" y="250"/>
                  <a:pt x="284" y="250"/>
                  <a:pt x="284" y="250"/>
                </a:cubicBezTo>
                <a:cubicBezTo>
                  <a:pt x="277" y="250"/>
                  <a:pt x="277" y="250"/>
                  <a:pt x="270" y="243"/>
                </a:cubicBezTo>
                <a:lnTo>
                  <a:pt x="263" y="243"/>
                </a:lnTo>
                <a:lnTo>
                  <a:pt x="257" y="243"/>
                </a:lnTo>
                <a:cubicBezTo>
                  <a:pt x="250" y="243"/>
                  <a:pt x="236" y="236"/>
                  <a:pt x="230" y="236"/>
                </a:cubicBezTo>
                <a:cubicBezTo>
                  <a:pt x="223" y="229"/>
                  <a:pt x="216" y="229"/>
                  <a:pt x="209" y="223"/>
                </a:cubicBezTo>
                <a:cubicBezTo>
                  <a:pt x="209" y="223"/>
                  <a:pt x="209" y="229"/>
                  <a:pt x="203" y="229"/>
                </a:cubicBezTo>
                <a:cubicBezTo>
                  <a:pt x="209" y="202"/>
                  <a:pt x="203" y="169"/>
                  <a:pt x="189" y="142"/>
                </a:cubicBezTo>
                <a:cubicBezTo>
                  <a:pt x="162" y="40"/>
                  <a:pt x="176" y="74"/>
                  <a:pt x="203" y="61"/>
                </a:cubicBezTo>
                <a:cubicBezTo>
                  <a:pt x="216" y="54"/>
                  <a:pt x="223" y="47"/>
                  <a:pt x="230" y="34"/>
                </a:cubicBezTo>
                <a:cubicBezTo>
                  <a:pt x="236" y="34"/>
                  <a:pt x="236" y="27"/>
                  <a:pt x="236" y="27"/>
                </a:cubicBezTo>
                <a:cubicBezTo>
                  <a:pt x="236" y="27"/>
                  <a:pt x="236" y="27"/>
                  <a:pt x="230" y="27"/>
                </a:cubicBezTo>
                <a:cubicBezTo>
                  <a:pt x="223" y="20"/>
                  <a:pt x="216" y="13"/>
                  <a:pt x="203" y="13"/>
                </a:cubicBezTo>
                <a:cubicBezTo>
                  <a:pt x="196" y="7"/>
                  <a:pt x="182" y="0"/>
                  <a:pt x="162" y="0"/>
                </a:cubicBezTo>
                <a:cubicBezTo>
                  <a:pt x="155" y="0"/>
                  <a:pt x="149" y="0"/>
                  <a:pt x="135" y="0"/>
                </a:cubicBezTo>
                <a:cubicBezTo>
                  <a:pt x="135" y="47"/>
                  <a:pt x="108" y="94"/>
                  <a:pt x="122" y="121"/>
                </a:cubicBezTo>
                <a:cubicBezTo>
                  <a:pt x="122" y="169"/>
                  <a:pt x="95" y="209"/>
                  <a:pt x="74" y="243"/>
                </a:cubicBezTo>
                <a:cubicBezTo>
                  <a:pt x="68" y="250"/>
                  <a:pt x="61" y="256"/>
                  <a:pt x="54" y="263"/>
                </a:cubicBezTo>
                <a:cubicBezTo>
                  <a:pt x="47" y="277"/>
                  <a:pt x="41" y="290"/>
                  <a:pt x="41" y="297"/>
                </a:cubicBezTo>
                <a:cubicBezTo>
                  <a:pt x="41" y="304"/>
                  <a:pt x="41" y="310"/>
                  <a:pt x="41" y="317"/>
                </a:cubicBezTo>
                <a:cubicBezTo>
                  <a:pt x="34" y="310"/>
                  <a:pt x="34" y="310"/>
                  <a:pt x="27" y="304"/>
                </a:cubicBezTo>
                <a:cubicBezTo>
                  <a:pt x="34" y="344"/>
                  <a:pt x="27" y="378"/>
                  <a:pt x="20" y="398"/>
                </a:cubicBezTo>
                <a:cubicBezTo>
                  <a:pt x="14" y="412"/>
                  <a:pt x="7" y="419"/>
                  <a:pt x="0" y="432"/>
                </a:cubicBezTo>
                <a:cubicBezTo>
                  <a:pt x="7" y="425"/>
                  <a:pt x="14" y="425"/>
                  <a:pt x="20" y="425"/>
                </a:cubicBezTo>
                <a:cubicBezTo>
                  <a:pt x="27" y="425"/>
                  <a:pt x="34" y="425"/>
                  <a:pt x="41" y="42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02" name="Freeform 1090"/>
          <p:cNvSpPr>
            <a:spLocks noChangeArrowheads="1"/>
          </p:cNvSpPr>
          <p:nvPr/>
        </p:nvSpPr>
        <p:spPr bwMode="auto">
          <a:xfrm>
            <a:off x="8808244" y="5543550"/>
            <a:ext cx="22225" cy="26194"/>
          </a:xfrm>
          <a:custGeom>
            <a:avLst/>
            <a:gdLst>
              <a:gd name="T0" fmla="*/ 0 w 82"/>
              <a:gd name="T1" fmla="*/ 0 h 102"/>
              <a:gd name="T2" fmla="*/ 0 w 82"/>
              <a:gd name="T3" fmla="*/ 0 h 102"/>
              <a:gd name="T4" fmla="*/ 0 w 82"/>
              <a:gd name="T5" fmla="*/ 0 h 102"/>
              <a:gd name="T6" fmla="*/ 0 w 82"/>
              <a:gd name="T7" fmla="*/ 27939 h 102"/>
              <a:gd name="T8" fmla="*/ 3721 w 82"/>
              <a:gd name="T9" fmla="*/ 38286 h 102"/>
              <a:gd name="T10" fmla="*/ 11164 w 82"/>
              <a:gd name="T11" fmla="*/ 45530 h 102"/>
              <a:gd name="T12" fmla="*/ 21796 w 82"/>
              <a:gd name="T13" fmla="*/ 52256 h 102"/>
              <a:gd name="T14" fmla="*/ 25517 w 82"/>
              <a:gd name="T15" fmla="*/ 52256 h 102"/>
              <a:gd name="T16" fmla="*/ 39871 w 82"/>
              <a:gd name="T17" fmla="*/ 52256 h 102"/>
              <a:gd name="T18" fmla="*/ 25517 w 82"/>
              <a:gd name="T19" fmla="*/ 3622 h 102"/>
              <a:gd name="T20" fmla="*/ 21796 w 82"/>
              <a:gd name="T21" fmla="*/ 3622 h 102"/>
              <a:gd name="T22" fmla="*/ 11164 w 82"/>
              <a:gd name="T23" fmla="*/ 0 h 102"/>
              <a:gd name="T24" fmla="*/ 3721 w 82"/>
              <a:gd name="T25" fmla="*/ 0 h 102"/>
              <a:gd name="T26" fmla="*/ 0 w 82"/>
              <a:gd name="T27" fmla="*/ 0 h 10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82" h="102">
                <a:moveTo>
                  <a:pt x="0" y="0"/>
                </a:moveTo>
                <a:lnTo>
                  <a:pt x="0" y="0"/>
                </a:lnTo>
                <a:cubicBezTo>
                  <a:pt x="0" y="20"/>
                  <a:pt x="0" y="40"/>
                  <a:pt x="0" y="54"/>
                </a:cubicBezTo>
                <a:cubicBezTo>
                  <a:pt x="0" y="61"/>
                  <a:pt x="7" y="67"/>
                  <a:pt x="7" y="74"/>
                </a:cubicBezTo>
                <a:cubicBezTo>
                  <a:pt x="14" y="81"/>
                  <a:pt x="14" y="81"/>
                  <a:pt x="21" y="88"/>
                </a:cubicBezTo>
                <a:cubicBezTo>
                  <a:pt x="27" y="94"/>
                  <a:pt x="34" y="94"/>
                  <a:pt x="41" y="101"/>
                </a:cubicBezTo>
                <a:cubicBezTo>
                  <a:pt x="48" y="101"/>
                  <a:pt x="48" y="101"/>
                  <a:pt x="48" y="101"/>
                </a:cubicBezTo>
                <a:cubicBezTo>
                  <a:pt x="54" y="101"/>
                  <a:pt x="68" y="101"/>
                  <a:pt x="75" y="101"/>
                </a:cubicBezTo>
                <a:cubicBezTo>
                  <a:pt x="81" y="54"/>
                  <a:pt x="75" y="20"/>
                  <a:pt x="48" y="7"/>
                </a:cubicBezTo>
                <a:cubicBezTo>
                  <a:pt x="48" y="7"/>
                  <a:pt x="48" y="7"/>
                  <a:pt x="41" y="7"/>
                </a:cubicBezTo>
                <a:cubicBezTo>
                  <a:pt x="34" y="0"/>
                  <a:pt x="27" y="0"/>
                  <a:pt x="21" y="0"/>
                </a:cubicBezTo>
                <a:cubicBezTo>
                  <a:pt x="14" y="0"/>
                  <a:pt x="14" y="0"/>
                  <a:pt x="7" y="0"/>
                </a:cubicBezTo>
                <a:lnTo>
                  <a:pt x="0" y="0"/>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03" name="Freeform 1091"/>
          <p:cNvSpPr>
            <a:spLocks noChangeArrowheads="1"/>
          </p:cNvSpPr>
          <p:nvPr/>
        </p:nvSpPr>
        <p:spPr bwMode="auto">
          <a:xfrm>
            <a:off x="8789194" y="5126832"/>
            <a:ext cx="44450" cy="39688"/>
          </a:xfrm>
          <a:custGeom>
            <a:avLst/>
            <a:gdLst>
              <a:gd name="T0" fmla="*/ 64215 w 170"/>
              <a:gd name="T1" fmla="*/ 31725 h 150"/>
              <a:gd name="T2" fmla="*/ 64215 w 170"/>
              <a:gd name="T3" fmla="*/ 31725 h 150"/>
              <a:gd name="T4" fmla="*/ 81585 w 170"/>
              <a:gd name="T5" fmla="*/ 7281 h 150"/>
              <a:gd name="T6" fmla="*/ 85269 w 170"/>
              <a:gd name="T7" fmla="*/ 3641 h 150"/>
              <a:gd name="T8" fmla="*/ 88954 w 170"/>
              <a:gd name="T9" fmla="*/ 0 h 150"/>
              <a:gd name="T10" fmla="*/ 85269 w 170"/>
              <a:gd name="T11" fmla="*/ 0 h 150"/>
              <a:gd name="T12" fmla="*/ 81585 w 170"/>
              <a:gd name="T13" fmla="*/ 0 h 150"/>
              <a:gd name="T14" fmla="*/ 64215 w 170"/>
              <a:gd name="T15" fmla="*/ 3641 h 150"/>
              <a:gd name="T16" fmla="*/ 60531 w 170"/>
              <a:gd name="T17" fmla="*/ 3641 h 150"/>
              <a:gd name="T18" fmla="*/ 50004 w 170"/>
              <a:gd name="T19" fmla="*/ 7281 h 150"/>
              <a:gd name="T20" fmla="*/ 42635 w 170"/>
              <a:gd name="T21" fmla="*/ 10922 h 150"/>
              <a:gd name="T22" fmla="*/ 38950 w 170"/>
              <a:gd name="T23" fmla="*/ 10922 h 150"/>
              <a:gd name="T24" fmla="*/ 35792 w 170"/>
              <a:gd name="T25" fmla="*/ 14042 h 150"/>
              <a:gd name="T26" fmla="*/ 21580 w 170"/>
              <a:gd name="T27" fmla="*/ 21324 h 150"/>
              <a:gd name="T28" fmla="*/ 7369 w 170"/>
              <a:gd name="T29" fmla="*/ 39007 h 150"/>
              <a:gd name="T30" fmla="*/ 7369 w 170"/>
              <a:gd name="T31" fmla="*/ 77493 h 150"/>
              <a:gd name="T32" fmla="*/ 10527 w 170"/>
              <a:gd name="T33" fmla="*/ 77493 h 150"/>
              <a:gd name="T34" fmla="*/ 21580 w 170"/>
              <a:gd name="T35" fmla="*/ 77493 h 150"/>
              <a:gd name="T36" fmla="*/ 35792 w 170"/>
              <a:gd name="T37" fmla="*/ 70212 h 150"/>
              <a:gd name="T38" fmla="*/ 38950 w 170"/>
              <a:gd name="T39" fmla="*/ 67091 h 150"/>
              <a:gd name="T40" fmla="*/ 42635 w 170"/>
              <a:gd name="T41" fmla="*/ 63451 h 150"/>
              <a:gd name="T42" fmla="*/ 50004 w 170"/>
              <a:gd name="T43" fmla="*/ 56169 h 150"/>
              <a:gd name="T44" fmla="*/ 60531 w 170"/>
              <a:gd name="T45" fmla="*/ 35366 h 150"/>
              <a:gd name="T46" fmla="*/ 64215 w 170"/>
              <a:gd name="T47" fmla="*/ 31725 h 15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70" h="150">
                <a:moveTo>
                  <a:pt x="122" y="61"/>
                </a:moveTo>
                <a:lnTo>
                  <a:pt x="122" y="61"/>
                </a:lnTo>
                <a:cubicBezTo>
                  <a:pt x="135" y="41"/>
                  <a:pt x="142" y="21"/>
                  <a:pt x="155" y="14"/>
                </a:cubicBezTo>
                <a:cubicBezTo>
                  <a:pt x="162" y="7"/>
                  <a:pt x="162" y="7"/>
                  <a:pt x="162" y="7"/>
                </a:cubicBezTo>
                <a:cubicBezTo>
                  <a:pt x="169" y="7"/>
                  <a:pt x="169" y="7"/>
                  <a:pt x="169" y="0"/>
                </a:cubicBezTo>
                <a:cubicBezTo>
                  <a:pt x="169" y="0"/>
                  <a:pt x="169" y="0"/>
                  <a:pt x="162" y="0"/>
                </a:cubicBezTo>
                <a:cubicBezTo>
                  <a:pt x="162" y="0"/>
                  <a:pt x="162" y="0"/>
                  <a:pt x="155" y="0"/>
                </a:cubicBezTo>
                <a:cubicBezTo>
                  <a:pt x="149" y="0"/>
                  <a:pt x="135" y="0"/>
                  <a:pt x="122" y="7"/>
                </a:cubicBezTo>
                <a:cubicBezTo>
                  <a:pt x="122" y="7"/>
                  <a:pt x="122" y="7"/>
                  <a:pt x="115" y="7"/>
                </a:cubicBezTo>
                <a:cubicBezTo>
                  <a:pt x="108" y="7"/>
                  <a:pt x="101" y="14"/>
                  <a:pt x="95" y="14"/>
                </a:cubicBezTo>
                <a:cubicBezTo>
                  <a:pt x="88" y="14"/>
                  <a:pt x="88" y="14"/>
                  <a:pt x="81" y="21"/>
                </a:cubicBezTo>
                <a:lnTo>
                  <a:pt x="74" y="21"/>
                </a:lnTo>
                <a:lnTo>
                  <a:pt x="68" y="27"/>
                </a:lnTo>
                <a:cubicBezTo>
                  <a:pt x="61" y="27"/>
                  <a:pt x="47" y="34"/>
                  <a:pt x="41" y="41"/>
                </a:cubicBezTo>
                <a:cubicBezTo>
                  <a:pt x="34" y="48"/>
                  <a:pt x="20" y="61"/>
                  <a:pt x="14" y="75"/>
                </a:cubicBezTo>
                <a:cubicBezTo>
                  <a:pt x="0" y="95"/>
                  <a:pt x="0" y="122"/>
                  <a:pt x="14" y="149"/>
                </a:cubicBezTo>
                <a:cubicBezTo>
                  <a:pt x="20" y="149"/>
                  <a:pt x="20" y="149"/>
                  <a:pt x="20" y="149"/>
                </a:cubicBezTo>
                <a:cubicBezTo>
                  <a:pt x="27" y="149"/>
                  <a:pt x="34" y="149"/>
                  <a:pt x="41" y="149"/>
                </a:cubicBezTo>
                <a:cubicBezTo>
                  <a:pt x="54" y="142"/>
                  <a:pt x="61" y="142"/>
                  <a:pt x="68" y="135"/>
                </a:cubicBezTo>
                <a:lnTo>
                  <a:pt x="74" y="129"/>
                </a:lnTo>
                <a:lnTo>
                  <a:pt x="81" y="122"/>
                </a:lnTo>
                <a:cubicBezTo>
                  <a:pt x="88" y="115"/>
                  <a:pt x="88" y="115"/>
                  <a:pt x="95" y="108"/>
                </a:cubicBezTo>
                <a:cubicBezTo>
                  <a:pt x="101" y="95"/>
                  <a:pt x="108" y="81"/>
                  <a:pt x="115" y="68"/>
                </a:cubicBezTo>
                <a:cubicBezTo>
                  <a:pt x="122" y="61"/>
                  <a:pt x="122" y="61"/>
                  <a:pt x="122" y="61"/>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04" name="Freeform 1092"/>
          <p:cNvSpPr>
            <a:spLocks noChangeArrowheads="1"/>
          </p:cNvSpPr>
          <p:nvPr/>
        </p:nvSpPr>
        <p:spPr bwMode="auto">
          <a:xfrm>
            <a:off x="8789194" y="5703094"/>
            <a:ext cx="45244" cy="58738"/>
          </a:xfrm>
          <a:custGeom>
            <a:avLst/>
            <a:gdLst>
              <a:gd name="T0" fmla="*/ 7259 w 177"/>
              <a:gd name="T1" fmla="*/ 98735 h 224"/>
              <a:gd name="T2" fmla="*/ 7259 w 177"/>
              <a:gd name="T3" fmla="*/ 98735 h 224"/>
              <a:gd name="T4" fmla="*/ 21258 w 177"/>
              <a:gd name="T5" fmla="*/ 109705 h 224"/>
              <a:gd name="T6" fmla="*/ 35258 w 177"/>
              <a:gd name="T7" fmla="*/ 112840 h 224"/>
              <a:gd name="T8" fmla="*/ 38369 w 177"/>
              <a:gd name="T9" fmla="*/ 112840 h 224"/>
              <a:gd name="T10" fmla="*/ 41998 w 177"/>
              <a:gd name="T11" fmla="*/ 112840 h 224"/>
              <a:gd name="T12" fmla="*/ 49257 w 177"/>
              <a:gd name="T13" fmla="*/ 116497 h 224"/>
              <a:gd name="T14" fmla="*/ 59627 w 177"/>
              <a:gd name="T15" fmla="*/ 112840 h 224"/>
              <a:gd name="T16" fmla="*/ 63257 w 177"/>
              <a:gd name="T17" fmla="*/ 112840 h 224"/>
              <a:gd name="T18" fmla="*/ 80367 w 177"/>
              <a:gd name="T19" fmla="*/ 102392 h 224"/>
              <a:gd name="T20" fmla="*/ 83997 w 177"/>
              <a:gd name="T21" fmla="*/ 98735 h 224"/>
              <a:gd name="T22" fmla="*/ 91256 w 177"/>
              <a:gd name="T23" fmla="*/ 91944 h 224"/>
              <a:gd name="T24" fmla="*/ 83997 w 177"/>
              <a:gd name="T25" fmla="*/ 88287 h 224"/>
              <a:gd name="T26" fmla="*/ 80367 w 177"/>
              <a:gd name="T27" fmla="*/ 88287 h 224"/>
              <a:gd name="T28" fmla="*/ 77256 w 177"/>
              <a:gd name="T29" fmla="*/ 0 h 224"/>
              <a:gd name="T30" fmla="*/ 63257 w 177"/>
              <a:gd name="T31" fmla="*/ 3657 h 224"/>
              <a:gd name="T32" fmla="*/ 59627 w 177"/>
              <a:gd name="T33" fmla="*/ 7314 h 224"/>
              <a:gd name="T34" fmla="*/ 49257 w 177"/>
              <a:gd name="T35" fmla="*/ 14105 h 224"/>
              <a:gd name="T36" fmla="*/ 41998 w 177"/>
              <a:gd name="T37" fmla="*/ 17762 h 224"/>
              <a:gd name="T38" fmla="*/ 38369 w 177"/>
              <a:gd name="T39" fmla="*/ 25076 h 224"/>
              <a:gd name="T40" fmla="*/ 35258 w 177"/>
              <a:gd name="T41" fmla="*/ 31867 h 224"/>
              <a:gd name="T42" fmla="*/ 21258 w 177"/>
              <a:gd name="T43" fmla="*/ 53285 h 224"/>
              <a:gd name="T44" fmla="*/ 7259 w 177"/>
              <a:gd name="T45" fmla="*/ 77839 h 224"/>
              <a:gd name="T46" fmla="*/ 0 w 177"/>
              <a:gd name="T47" fmla="*/ 91944 h 224"/>
              <a:gd name="T48" fmla="*/ 7259 w 177"/>
              <a:gd name="T49" fmla="*/ 98735 h 224"/>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77" h="224">
                <a:moveTo>
                  <a:pt x="14" y="189"/>
                </a:moveTo>
                <a:lnTo>
                  <a:pt x="14" y="189"/>
                </a:lnTo>
                <a:cubicBezTo>
                  <a:pt x="27" y="196"/>
                  <a:pt x="34" y="203"/>
                  <a:pt x="41" y="210"/>
                </a:cubicBezTo>
                <a:cubicBezTo>
                  <a:pt x="47" y="210"/>
                  <a:pt x="61" y="216"/>
                  <a:pt x="68" y="216"/>
                </a:cubicBezTo>
                <a:lnTo>
                  <a:pt x="74" y="216"/>
                </a:lnTo>
                <a:lnTo>
                  <a:pt x="81" y="216"/>
                </a:lnTo>
                <a:cubicBezTo>
                  <a:pt x="88" y="216"/>
                  <a:pt x="88" y="223"/>
                  <a:pt x="95" y="223"/>
                </a:cubicBezTo>
                <a:cubicBezTo>
                  <a:pt x="101" y="223"/>
                  <a:pt x="108" y="216"/>
                  <a:pt x="115" y="216"/>
                </a:cubicBezTo>
                <a:cubicBezTo>
                  <a:pt x="122" y="216"/>
                  <a:pt x="122" y="216"/>
                  <a:pt x="122" y="216"/>
                </a:cubicBezTo>
                <a:cubicBezTo>
                  <a:pt x="135" y="216"/>
                  <a:pt x="149" y="203"/>
                  <a:pt x="155" y="196"/>
                </a:cubicBezTo>
                <a:cubicBezTo>
                  <a:pt x="162" y="196"/>
                  <a:pt x="162" y="189"/>
                  <a:pt x="162" y="189"/>
                </a:cubicBezTo>
                <a:cubicBezTo>
                  <a:pt x="169" y="183"/>
                  <a:pt x="169" y="183"/>
                  <a:pt x="176" y="176"/>
                </a:cubicBezTo>
                <a:cubicBezTo>
                  <a:pt x="169" y="176"/>
                  <a:pt x="169" y="176"/>
                  <a:pt x="162" y="169"/>
                </a:cubicBezTo>
                <a:cubicBezTo>
                  <a:pt x="162" y="169"/>
                  <a:pt x="162" y="169"/>
                  <a:pt x="155" y="169"/>
                </a:cubicBezTo>
                <a:cubicBezTo>
                  <a:pt x="88" y="142"/>
                  <a:pt x="155" y="68"/>
                  <a:pt x="149" y="0"/>
                </a:cubicBezTo>
                <a:cubicBezTo>
                  <a:pt x="142" y="0"/>
                  <a:pt x="128" y="7"/>
                  <a:pt x="122" y="7"/>
                </a:cubicBezTo>
                <a:cubicBezTo>
                  <a:pt x="122" y="7"/>
                  <a:pt x="122" y="7"/>
                  <a:pt x="115" y="14"/>
                </a:cubicBezTo>
                <a:cubicBezTo>
                  <a:pt x="108" y="14"/>
                  <a:pt x="101" y="21"/>
                  <a:pt x="95" y="27"/>
                </a:cubicBezTo>
                <a:cubicBezTo>
                  <a:pt x="88" y="27"/>
                  <a:pt x="88" y="34"/>
                  <a:pt x="81" y="34"/>
                </a:cubicBezTo>
                <a:cubicBezTo>
                  <a:pt x="81" y="41"/>
                  <a:pt x="74" y="41"/>
                  <a:pt x="74" y="48"/>
                </a:cubicBezTo>
                <a:cubicBezTo>
                  <a:pt x="74" y="54"/>
                  <a:pt x="68" y="54"/>
                  <a:pt x="68" y="61"/>
                </a:cubicBezTo>
                <a:cubicBezTo>
                  <a:pt x="61" y="75"/>
                  <a:pt x="47" y="88"/>
                  <a:pt x="41" y="102"/>
                </a:cubicBezTo>
                <a:cubicBezTo>
                  <a:pt x="34" y="122"/>
                  <a:pt x="27" y="135"/>
                  <a:pt x="14" y="149"/>
                </a:cubicBezTo>
                <a:cubicBezTo>
                  <a:pt x="14" y="162"/>
                  <a:pt x="7" y="169"/>
                  <a:pt x="0" y="176"/>
                </a:cubicBezTo>
                <a:cubicBezTo>
                  <a:pt x="0" y="183"/>
                  <a:pt x="7" y="189"/>
                  <a:pt x="14" y="189"/>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05" name="Freeform 1093"/>
          <p:cNvSpPr>
            <a:spLocks noChangeArrowheads="1"/>
          </p:cNvSpPr>
          <p:nvPr/>
        </p:nvSpPr>
        <p:spPr bwMode="auto">
          <a:xfrm>
            <a:off x="8609013" y="5532438"/>
            <a:ext cx="28575" cy="33338"/>
          </a:xfrm>
          <a:custGeom>
            <a:avLst/>
            <a:gdLst>
              <a:gd name="T0" fmla="*/ 31573 w 109"/>
              <a:gd name="T1" fmla="*/ 58862 h 130"/>
              <a:gd name="T2" fmla="*/ 31573 w 109"/>
              <a:gd name="T3" fmla="*/ 58862 h 130"/>
              <a:gd name="T4" fmla="*/ 56831 w 109"/>
              <a:gd name="T5" fmla="*/ 13820 h 130"/>
              <a:gd name="T6" fmla="*/ 31573 w 109"/>
              <a:gd name="T7" fmla="*/ 10749 h 130"/>
              <a:gd name="T8" fmla="*/ 17365 w 109"/>
              <a:gd name="T9" fmla="*/ 0 h 130"/>
              <a:gd name="T10" fmla="*/ 6841 w 109"/>
              <a:gd name="T11" fmla="*/ 20986 h 130"/>
              <a:gd name="T12" fmla="*/ 3157 w 109"/>
              <a:gd name="T13" fmla="*/ 66028 h 130"/>
              <a:gd name="T14" fmla="*/ 6841 w 109"/>
              <a:gd name="T15" fmla="*/ 66028 h 130"/>
              <a:gd name="T16" fmla="*/ 31573 w 109"/>
              <a:gd name="T17" fmla="*/ 58862 h 13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9" h="130">
                <a:moveTo>
                  <a:pt x="60" y="115"/>
                </a:moveTo>
                <a:lnTo>
                  <a:pt x="60" y="115"/>
                </a:lnTo>
                <a:cubicBezTo>
                  <a:pt x="87" y="95"/>
                  <a:pt x="108" y="68"/>
                  <a:pt x="108" y="27"/>
                </a:cubicBezTo>
                <a:cubicBezTo>
                  <a:pt x="87" y="27"/>
                  <a:pt x="74" y="27"/>
                  <a:pt x="60" y="21"/>
                </a:cubicBezTo>
                <a:cubicBezTo>
                  <a:pt x="54" y="14"/>
                  <a:pt x="40" y="7"/>
                  <a:pt x="33" y="0"/>
                </a:cubicBezTo>
                <a:cubicBezTo>
                  <a:pt x="26" y="14"/>
                  <a:pt x="13" y="27"/>
                  <a:pt x="13" y="41"/>
                </a:cubicBezTo>
                <a:cubicBezTo>
                  <a:pt x="6" y="68"/>
                  <a:pt x="0" y="95"/>
                  <a:pt x="6" y="129"/>
                </a:cubicBezTo>
                <a:cubicBezTo>
                  <a:pt x="13" y="129"/>
                  <a:pt x="13" y="129"/>
                  <a:pt x="13" y="129"/>
                </a:cubicBezTo>
                <a:cubicBezTo>
                  <a:pt x="33" y="122"/>
                  <a:pt x="47" y="122"/>
                  <a:pt x="60" y="115"/>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06" name="Freeform 1094"/>
          <p:cNvSpPr>
            <a:spLocks noChangeArrowheads="1"/>
          </p:cNvSpPr>
          <p:nvPr/>
        </p:nvSpPr>
        <p:spPr bwMode="auto">
          <a:xfrm>
            <a:off x="8810625" y="4974432"/>
            <a:ext cx="59532" cy="53181"/>
          </a:xfrm>
          <a:custGeom>
            <a:avLst/>
            <a:gdLst>
              <a:gd name="T0" fmla="*/ 21176 w 231"/>
              <a:gd name="T1" fmla="*/ 45530 h 204"/>
              <a:gd name="T2" fmla="*/ 21176 w 231"/>
              <a:gd name="T3" fmla="*/ 45530 h 204"/>
              <a:gd name="T4" fmla="*/ 17560 w 231"/>
              <a:gd name="T5" fmla="*/ 49151 h 204"/>
              <a:gd name="T6" fmla="*/ 7231 w 231"/>
              <a:gd name="T7" fmla="*/ 59499 h 204"/>
              <a:gd name="T8" fmla="*/ 0 w 231"/>
              <a:gd name="T9" fmla="*/ 66225 h 204"/>
              <a:gd name="T10" fmla="*/ 7231 w 231"/>
              <a:gd name="T11" fmla="*/ 66225 h 204"/>
              <a:gd name="T12" fmla="*/ 17560 w 231"/>
              <a:gd name="T13" fmla="*/ 83816 h 204"/>
              <a:gd name="T14" fmla="*/ 21176 w 231"/>
              <a:gd name="T15" fmla="*/ 91059 h 204"/>
              <a:gd name="T16" fmla="*/ 38219 w 231"/>
              <a:gd name="T17" fmla="*/ 105029 h 204"/>
              <a:gd name="T18" fmla="*/ 41835 w 231"/>
              <a:gd name="T19" fmla="*/ 105029 h 204"/>
              <a:gd name="T20" fmla="*/ 52164 w 231"/>
              <a:gd name="T21" fmla="*/ 105029 h 204"/>
              <a:gd name="T22" fmla="*/ 55779 w 231"/>
              <a:gd name="T23" fmla="*/ 80194 h 204"/>
              <a:gd name="T24" fmla="*/ 59395 w 231"/>
              <a:gd name="T25" fmla="*/ 77090 h 204"/>
              <a:gd name="T26" fmla="*/ 59395 w 231"/>
              <a:gd name="T27" fmla="*/ 77090 h 204"/>
              <a:gd name="T28" fmla="*/ 66109 w 231"/>
              <a:gd name="T29" fmla="*/ 91059 h 204"/>
              <a:gd name="T30" fmla="*/ 80054 w 231"/>
              <a:gd name="T31" fmla="*/ 83816 h 204"/>
              <a:gd name="T32" fmla="*/ 97614 w 231"/>
              <a:gd name="T33" fmla="*/ 66225 h 204"/>
              <a:gd name="T34" fmla="*/ 111559 w 231"/>
              <a:gd name="T35" fmla="*/ 52256 h 204"/>
              <a:gd name="T36" fmla="*/ 107944 w 231"/>
              <a:gd name="T37" fmla="*/ 35182 h 204"/>
              <a:gd name="T38" fmla="*/ 111559 w 231"/>
              <a:gd name="T39" fmla="*/ 31560 h 204"/>
              <a:gd name="T40" fmla="*/ 118790 w 231"/>
              <a:gd name="T41" fmla="*/ 13969 h 204"/>
              <a:gd name="T42" fmla="*/ 111559 w 231"/>
              <a:gd name="T43" fmla="*/ 13969 h 204"/>
              <a:gd name="T44" fmla="*/ 97614 w 231"/>
              <a:gd name="T45" fmla="*/ 17591 h 204"/>
              <a:gd name="T46" fmla="*/ 97614 w 231"/>
              <a:gd name="T47" fmla="*/ 13969 h 204"/>
              <a:gd name="T48" fmla="*/ 80054 w 231"/>
              <a:gd name="T49" fmla="*/ 3622 h 204"/>
              <a:gd name="T50" fmla="*/ 73340 w 231"/>
              <a:gd name="T51" fmla="*/ 0 h 204"/>
              <a:gd name="T52" fmla="*/ 66109 w 231"/>
              <a:gd name="T53" fmla="*/ 10348 h 204"/>
              <a:gd name="T54" fmla="*/ 59395 w 231"/>
              <a:gd name="T55" fmla="*/ 21213 h 204"/>
              <a:gd name="T56" fmla="*/ 55779 w 231"/>
              <a:gd name="T57" fmla="*/ 24317 h 204"/>
              <a:gd name="T58" fmla="*/ 49065 w 231"/>
              <a:gd name="T59" fmla="*/ 31560 h 204"/>
              <a:gd name="T60" fmla="*/ 41835 w 231"/>
              <a:gd name="T61" fmla="*/ 35182 h 204"/>
              <a:gd name="T62" fmla="*/ 38219 w 231"/>
              <a:gd name="T63" fmla="*/ 35182 h 204"/>
              <a:gd name="T64" fmla="*/ 21176 w 231"/>
              <a:gd name="T65" fmla="*/ 45530 h 20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31" h="204">
                <a:moveTo>
                  <a:pt x="41" y="88"/>
                </a:moveTo>
                <a:lnTo>
                  <a:pt x="41" y="88"/>
                </a:lnTo>
                <a:cubicBezTo>
                  <a:pt x="41" y="88"/>
                  <a:pt x="41" y="88"/>
                  <a:pt x="34" y="95"/>
                </a:cubicBezTo>
                <a:cubicBezTo>
                  <a:pt x="27" y="101"/>
                  <a:pt x="20" y="108"/>
                  <a:pt x="14" y="115"/>
                </a:cubicBezTo>
                <a:cubicBezTo>
                  <a:pt x="7" y="122"/>
                  <a:pt x="7" y="122"/>
                  <a:pt x="0" y="128"/>
                </a:cubicBezTo>
                <a:cubicBezTo>
                  <a:pt x="7" y="128"/>
                  <a:pt x="7" y="128"/>
                  <a:pt x="14" y="128"/>
                </a:cubicBezTo>
                <a:cubicBezTo>
                  <a:pt x="27" y="135"/>
                  <a:pt x="34" y="149"/>
                  <a:pt x="34" y="162"/>
                </a:cubicBezTo>
                <a:cubicBezTo>
                  <a:pt x="41" y="169"/>
                  <a:pt x="41" y="169"/>
                  <a:pt x="41" y="176"/>
                </a:cubicBezTo>
                <a:cubicBezTo>
                  <a:pt x="47" y="189"/>
                  <a:pt x="54" y="203"/>
                  <a:pt x="74" y="203"/>
                </a:cubicBezTo>
                <a:cubicBezTo>
                  <a:pt x="81" y="203"/>
                  <a:pt x="81" y="203"/>
                  <a:pt x="81" y="203"/>
                </a:cubicBezTo>
                <a:cubicBezTo>
                  <a:pt x="88" y="203"/>
                  <a:pt x="95" y="203"/>
                  <a:pt x="101" y="203"/>
                </a:cubicBezTo>
                <a:cubicBezTo>
                  <a:pt x="101" y="182"/>
                  <a:pt x="101" y="169"/>
                  <a:pt x="108" y="155"/>
                </a:cubicBezTo>
                <a:cubicBezTo>
                  <a:pt x="108" y="155"/>
                  <a:pt x="108" y="149"/>
                  <a:pt x="115" y="149"/>
                </a:cubicBezTo>
                <a:cubicBezTo>
                  <a:pt x="115" y="169"/>
                  <a:pt x="115" y="182"/>
                  <a:pt x="128" y="176"/>
                </a:cubicBezTo>
                <a:cubicBezTo>
                  <a:pt x="135" y="176"/>
                  <a:pt x="142" y="169"/>
                  <a:pt x="155" y="162"/>
                </a:cubicBezTo>
                <a:cubicBezTo>
                  <a:pt x="162" y="155"/>
                  <a:pt x="176" y="142"/>
                  <a:pt x="189" y="128"/>
                </a:cubicBezTo>
                <a:cubicBezTo>
                  <a:pt x="196" y="122"/>
                  <a:pt x="203" y="108"/>
                  <a:pt x="216" y="101"/>
                </a:cubicBezTo>
                <a:cubicBezTo>
                  <a:pt x="216" y="88"/>
                  <a:pt x="209" y="81"/>
                  <a:pt x="209" y="68"/>
                </a:cubicBezTo>
                <a:cubicBezTo>
                  <a:pt x="216" y="68"/>
                  <a:pt x="216" y="68"/>
                  <a:pt x="216" y="61"/>
                </a:cubicBezTo>
                <a:cubicBezTo>
                  <a:pt x="223" y="54"/>
                  <a:pt x="230" y="41"/>
                  <a:pt x="230" y="27"/>
                </a:cubicBezTo>
                <a:cubicBezTo>
                  <a:pt x="223" y="27"/>
                  <a:pt x="223" y="27"/>
                  <a:pt x="216" y="27"/>
                </a:cubicBezTo>
                <a:cubicBezTo>
                  <a:pt x="209" y="34"/>
                  <a:pt x="203" y="34"/>
                  <a:pt x="189" y="34"/>
                </a:cubicBezTo>
                <a:cubicBezTo>
                  <a:pt x="189" y="34"/>
                  <a:pt x="189" y="34"/>
                  <a:pt x="189" y="27"/>
                </a:cubicBezTo>
                <a:cubicBezTo>
                  <a:pt x="176" y="20"/>
                  <a:pt x="169" y="14"/>
                  <a:pt x="155" y="7"/>
                </a:cubicBezTo>
                <a:cubicBezTo>
                  <a:pt x="149" y="7"/>
                  <a:pt x="142" y="0"/>
                  <a:pt x="142" y="0"/>
                </a:cubicBezTo>
                <a:cubicBezTo>
                  <a:pt x="135" y="7"/>
                  <a:pt x="135" y="14"/>
                  <a:pt x="128" y="20"/>
                </a:cubicBezTo>
                <a:cubicBezTo>
                  <a:pt x="128" y="27"/>
                  <a:pt x="122" y="34"/>
                  <a:pt x="115" y="41"/>
                </a:cubicBezTo>
                <a:cubicBezTo>
                  <a:pt x="108" y="41"/>
                  <a:pt x="108" y="41"/>
                  <a:pt x="108" y="47"/>
                </a:cubicBezTo>
                <a:cubicBezTo>
                  <a:pt x="101" y="47"/>
                  <a:pt x="101" y="54"/>
                  <a:pt x="95" y="61"/>
                </a:cubicBezTo>
                <a:cubicBezTo>
                  <a:pt x="95" y="61"/>
                  <a:pt x="88" y="61"/>
                  <a:pt x="81" y="68"/>
                </a:cubicBezTo>
                <a:cubicBezTo>
                  <a:pt x="81" y="68"/>
                  <a:pt x="81" y="68"/>
                  <a:pt x="74" y="68"/>
                </a:cubicBezTo>
                <a:cubicBezTo>
                  <a:pt x="68" y="74"/>
                  <a:pt x="54" y="81"/>
                  <a:pt x="41" y="8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07" name="Freeform 1095"/>
          <p:cNvSpPr>
            <a:spLocks noChangeArrowheads="1"/>
          </p:cNvSpPr>
          <p:nvPr/>
        </p:nvSpPr>
        <p:spPr bwMode="auto">
          <a:xfrm>
            <a:off x="8509000" y="5571332"/>
            <a:ext cx="92075" cy="51594"/>
          </a:xfrm>
          <a:custGeom>
            <a:avLst/>
            <a:gdLst>
              <a:gd name="T0" fmla="*/ 24508 w 352"/>
              <a:gd name="T1" fmla="*/ 35116 h 197"/>
              <a:gd name="T2" fmla="*/ 24508 w 352"/>
              <a:gd name="T3" fmla="*/ 35116 h 197"/>
              <a:gd name="T4" fmla="*/ 10429 w 352"/>
              <a:gd name="T5" fmla="*/ 56605 h 197"/>
              <a:gd name="T6" fmla="*/ 0 w 352"/>
              <a:gd name="T7" fmla="*/ 74425 h 197"/>
              <a:gd name="T8" fmla="*/ 10429 w 352"/>
              <a:gd name="T9" fmla="*/ 70756 h 197"/>
              <a:gd name="T10" fmla="*/ 28158 w 352"/>
              <a:gd name="T11" fmla="*/ 81239 h 197"/>
              <a:gd name="T12" fmla="*/ 38587 w 352"/>
              <a:gd name="T13" fmla="*/ 84908 h 197"/>
              <a:gd name="T14" fmla="*/ 59966 w 352"/>
              <a:gd name="T15" fmla="*/ 84908 h 197"/>
              <a:gd name="T16" fmla="*/ 63094 w 352"/>
              <a:gd name="T17" fmla="*/ 84908 h 197"/>
              <a:gd name="T18" fmla="*/ 84473 w 352"/>
              <a:gd name="T19" fmla="*/ 88577 h 197"/>
              <a:gd name="T20" fmla="*/ 98552 w 352"/>
              <a:gd name="T21" fmla="*/ 84908 h 197"/>
              <a:gd name="T22" fmla="*/ 105331 w 352"/>
              <a:gd name="T23" fmla="*/ 81239 h 197"/>
              <a:gd name="T24" fmla="*/ 108981 w 352"/>
              <a:gd name="T25" fmla="*/ 77570 h 197"/>
              <a:gd name="T26" fmla="*/ 108981 w 352"/>
              <a:gd name="T27" fmla="*/ 67088 h 197"/>
              <a:gd name="T28" fmla="*/ 123060 w 352"/>
              <a:gd name="T29" fmla="*/ 81239 h 197"/>
              <a:gd name="T30" fmla="*/ 123060 w 352"/>
              <a:gd name="T31" fmla="*/ 102728 h 197"/>
              <a:gd name="T32" fmla="*/ 129839 w 352"/>
              <a:gd name="T33" fmla="*/ 102728 h 197"/>
              <a:gd name="T34" fmla="*/ 147568 w 352"/>
              <a:gd name="T35" fmla="*/ 102728 h 197"/>
              <a:gd name="T36" fmla="*/ 154868 w 352"/>
              <a:gd name="T37" fmla="*/ 102728 h 197"/>
              <a:gd name="T38" fmla="*/ 172075 w 352"/>
              <a:gd name="T39" fmla="*/ 102728 h 197"/>
              <a:gd name="T40" fmla="*/ 175725 w 352"/>
              <a:gd name="T41" fmla="*/ 102728 h 197"/>
              <a:gd name="T42" fmla="*/ 175725 w 352"/>
              <a:gd name="T43" fmla="*/ 99059 h 197"/>
              <a:gd name="T44" fmla="*/ 179375 w 352"/>
              <a:gd name="T45" fmla="*/ 99059 h 197"/>
              <a:gd name="T46" fmla="*/ 183026 w 352"/>
              <a:gd name="T47" fmla="*/ 99059 h 197"/>
              <a:gd name="T48" fmla="*/ 179375 w 352"/>
              <a:gd name="T49" fmla="*/ 88577 h 197"/>
              <a:gd name="T50" fmla="*/ 175725 w 352"/>
              <a:gd name="T51" fmla="*/ 88577 h 197"/>
              <a:gd name="T52" fmla="*/ 165297 w 352"/>
              <a:gd name="T53" fmla="*/ 63419 h 197"/>
              <a:gd name="T54" fmla="*/ 154868 w 352"/>
              <a:gd name="T55" fmla="*/ 49267 h 197"/>
              <a:gd name="T56" fmla="*/ 129839 w 352"/>
              <a:gd name="T57" fmla="*/ 31971 h 197"/>
              <a:gd name="T58" fmla="*/ 105331 w 352"/>
              <a:gd name="T59" fmla="*/ 20965 h 197"/>
              <a:gd name="T60" fmla="*/ 105331 w 352"/>
              <a:gd name="T61" fmla="*/ 20965 h 197"/>
              <a:gd name="T62" fmla="*/ 105331 w 352"/>
              <a:gd name="T63" fmla="*/ 24634 h 197"/>
              <a:gd name="T64" fmla="*/ 105331 w 352"/>
              <a:gd name="T65" fmla="*/ 46123 h 197"/>
              <a:gd name="T66" fmla="*/ 102202 w 352"/>
              <a:gd name="T67" fmla="*/ 52936 h 197"/>
              <a:gd name="T68" fmla="*/ 98552 w 352"/>
              <a:gd name="T69" fmla="*/ 49267 h 197"/>
              <a:gd name="T70" fmla="*/ 84473 w 352"/>
              <a:gd name="T71" fmla="*/ 38785 h 197"/>
              <a:gd name="T72" fmla="*/ 63094 w 352"/>
              <a:gd name="T73" fmla="*/ 24634 h 197"/>
              <a:gd name="T74" fmla="*/ 38587 w 352"/>
              <a:gd name="T75" fmla="*/ 10482 h 197"/>
              <a:gd name="T76" fmla="*/ 31808 w 352"/>
              <a:gd name="T77" fmla="*/ 0 h 197"/>
              <a:gd name="T78" fmla="*/ 34937 w 352"/>
              <a:gd name="T79" fmla="*/ 35116 h 197"/>
              <a:gd name="T80" fmla="*/ 28158 w 352"/>
              <a:gd name="T81" fmla="*/ 35116 h 197"/>
              <a:gd name="T82" fmla="*/ 24508 w 352"/>
              <a:gd name="T83" fmla="*/ 35116 h 197"/>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352" h="197">
                <a:moveTo>
                  <a:pt x="47" y="67"/>
                </a:moveTo>
                <a:lnTo>
                  <a:pt x="47" y="67"/>
                </a:lnTo>
                <a:cubicBezTo>
                  <a:pt x="47" y="88"/>
                  <a:pt x="34" y="94"/>
                  <a:pt x="20" y="108"/>
                </a:cubicBezTo>
                <a:cubicBezTo>
                  <a:pt x="13" y="115"/>
                  <a:pt x="0" y="128"/>
                  <a:pt x="0" y="142"/>
                </a:cubicBezTo>
                <a:cubicBezTo>
                  <a:pt x="7" y="135"/>
                  <a:pt x="13" y="135"/>
                  <a:pt x="20" y="135"/>
                </a:cubicBezTo>
                <a:cubicBezTo>
                  <a:pt x="34" y="142"/>
                  <a:pt x="47" y="148"/>
                  <a:pt x="54" y="155"/>
                </a:cubicBezTo>
                <a:cubicBezTo>
                  <a:pt x="61" y="155"/>
                  <a:pt x="67" y="162"/>
                  <a:pt x="74" y="162"/>
                </a:cubicBezTo>
                <a:cubicBezTo>
                  <a:pt x="94" y="169"/>
                  <a:pt x="101" y="169"/>
                  <a:pt x="115" y="162"/>
                </a:cubicBezTo>
                <a:cubicBezTo>
                  <a:pt x="121" y="162"/>
                  <a:pt x="121" y="162"/>
                  <a:pt x="121" y="162"/>
                </a:cubicBezTo>
                <a:cubicBezTo>
                  <a:pt x="135" y="169"/>
                  <a:pt x="148" y="169"/>
                  <a:pt x="162" y="169"/>
                </a:cubicBezTo>
                <a:cubicBezTo>
                  <a:pt x="169" y="169"/>
                  <a:pt x="182" y="169"/>
                  <a:pt x="189" y="162"/>
                </a:cubicBezTo>
                <a:cubicBezTo>
                  <a:pt x="196" y="162"/>
                  <a:pt x="196" y="155"/>
                  <a:pt x="202" y="155"/>
                </a:cubicBezTo>
                <a:cubicBezTo>
                  <a:pt x="202" y="148"/>
                  <a:pt x="209" y="148"/>
                  <a:pt x="209" y="148"/>
                </a:cubicBezTo>
                <a:cubicBezTo>
                  <a:pt x="209" y="142"/>
                  <a:pt x="209" y="135"/>
                  <a:pt x="209" y="128"/>
                </a:cubicBezTo>
                <a:cubicBezTo>
                  <a:pt x="216" y="121"/>
                  <a:pt x="223" y="135"/>
                  <a:pt x="236" y="155"/>
                </a:cubicBezTo>
                <a:cubicBezTo>
                  <a:pt x="236" y="162"/>
                  <a:pt x="229" y="175"/>
                  <a:pt x="236" y="196"/>
                </a:cubicBezTo>
                <a:cubicBezTo>
                  <a:pt x="249" y="196"/>
                  <a:pt x="249" y="196"/>
                  <a:pt x="249" y="196"/>
                </a:cubicBezTo>
                <a:cubicBezTo>
                  <a:pt x="283" y="196"/>
                  <a:pt x="283" y="196"/>
                  <a:pt x="283" y="196"/>
                </a:cubicBezTo>
                <a:cubicBezTo>
                  <a:pt x="290" y="196"/>
                  <a:pt x="290" y="196"/>
                  <a:pt x="297" y="196"/>
                </a:cubicBezTo>
                <a:cubicBezTo>
                  <a:pt x="304" y="196"/>
                  <a:pt x="317" y="196"/>
                  <a:pt x="330" y="196"/>
                </a:cubicBezTo>
                <a:cubicBezTo>
                  <a:pt x="337" y="196"/>
                  <a:pt x="337" y="196"/>
                  <a:pt x="337" y="196"/>
                </a:cubicBezTo>
                <a:cubicBezTo>
                  <a:pt x="337" y="196"/>
                  <a:pt x="337" y="196"/>
                  <a:pt x="337" y="189"/>
                </a:cubicBezTo>
                <a:cubicBezTo>
                  <a:pt x="337" y="189"/>
                  <a:pt x="337" y="189"/>
                  <a:pt x="344" y="189"/>
                </a:cubicBezTo>
                <a:cubicBezTo>
                  <a:pt x="344" y="189"/>
                  <a:pt x="344" y="189"/>
                  <a:pt x="351" y="189"/>
                </a:cubicBezTo>
                <a:cubicBezTo>
                  <a:pt x="351" y="182"/>
                  <a:pt x="344" y="175"/>
                  <a:pt x="344" y="169"/>
                </a:cubicBezTo>
                <a:lnTo>
                  <a:pt x="337" y="169"/>
                </a:lnTo>
                <a:cubicBezTo>
                  <a:pt x="337" y="142"/>
                  <a:pt x="330" y="128"/>
                  <a:pt x="317" y="121"/>
                </a:cubicBezTo>
                <a:cubicBezTo>
                  <a:pt x="310" y="115"/>
                  <a:pt x="304" y="101"/>
                  <a:pt x="297" y="94"/>
                </a:cubicBezTo>
                <a:cubicBezTo>
                  <a:pt x="283" y="81"/>
                  <a:pt x="263" y="74"/>
                  <a:pt x="249" y="61"/>
                </a:cubicBezTo>
                <a:cubicBezTo>
                  <a:pt x="236" y="54"/>
                  <a:pt x="223" y="47"/>
                  <a:pt x="202" y="40"/>
                </a:cubicBezTo>
                <a:cubicBezTo>
                  <a:pt x="202" y="40"/>
                  <a:pt x="202" y="40"/>
                  <a:pt x="202" y="47"/>
                </a:cubicBezTo>
                <a:cubicBezTo>
                  <a:pt x="209" y="61"/>
                  <a:pt x="209" y="74"/>
                  <a:pt x="202" y="88"/>
                </a:cubicBezTo>
                <a:cubicBezTo>
                  <a:pt x="202" y="88"/>
                  <a:pt x="196" y="94"/>
                  <a:pt x="196" y="101"/>
                </a:cubicBezTo>
                <a:cubicBezTo>
                  <a:pt x="189" y="101"/>
                  <a:pt x="189" y="94"/>
                  <a:pt x="189" y="94"/>
                </a:cubicBezTo>
                <a:cubicBezTo>
                  <a:pt x="182" y="88"/>
                  <a:pt x="175" y="81"/>
                  <a:pt x="162" y="74"/>
                </a:cubicBezTo>
                <a:cubicBezTo>
                  <a:pt x="148" y="67"/>
                  <a:pt x="135" y="61"/>
                  <a:pt x="121" y="47"/>
                </a:cubicBezTo>
                <a:cubicBezTo>
                  <a:pt x="101" y="40"/>
                  <a:pt x="88" y="34"/>
                  <a:pt x="74" y="20"/>
                </a:cubicBezTo>
                <a:cubicBezTo>
                  <a:pt x="67" y="13"/>
                  <a:pt x="67" y="7"/>
                  <a:pt x="61" y="0"/>
                </a:cubicBezTo>
                <a:cubicBezTo>
                  <a:pt x="54" y="27"/>
                  <a:pt x="61" y="47"/>
                  <a:pt x="67" y="67"/>
                </a:cubicBezTo>
                <a:cubicBezTo>
                  <a:pt x="67" y="67"/>
                  <a:pt x="61" y="67"/>
                  <a:pt x="54" y="67"/>
                </a:cubicBezTo>
                <a:cubicBezTo>
                  <a:pt x="54" y="67"/>
                  <a:pt x="54" y="67"/>
                  <a:pt x="47" y="6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08" name="Freeform 1096"/>
          <p:cNvSpPr>
            <a:spLocks noChangeArrowheads="1"/>
          </p:cNvSpPr>
          <p:nvPr/>
        </p:nvSpPr>
        <p:spPr bwMode="auto">
          <a:xfrm>
            <a:off x="8817769" y="5177632"/>
            <a:ext cx="44450" cy="71438"/>
          </a:xfrm>
          <a:custGeom>
            <a:avLst/>
            <a:gdLst>
              <a:gd name="T0" fmla="*/ 67372 w 170"/>
              <a:gd name="T1" fmla="*/ 88388 h 272"/>
              <a:gd name="T2" fmla="*/ 67372 w 170"/>
              <a:gd name="T3" fmla="*/ 88388 h 272"/>
              <a:gd name="T4" fmla="*/ 85268 w 170"/>
              <a:gd name="T5" fmla="*/ 77928 h 272"/>
              <a:gd name="T6" fmla="*/ 88953 w 170"/>
              <a:gd name="T7" fmla="*/ 77928 h 272"/>
              <a:gd name="T8" fmla="*/ 85268 w 170"/>
              <a:gd name="T9" fmla="*/ 74267 h 272"/>
              <a:gd name="T10" fmla="*/ 67372 w 170"/>
              <a:gd name="T11" fmla="*/ 35565 h 272"/>
              <a:gd name="T12" fmla="*/ 53161 w 170"/>
              <a:gd name="T13" fmla="*/ 14121 h 272"/>
              <a:gd name="T14" fmla="*/ 46319 w 170"/>
              <a:gd name="T15" fmla="*/ 7322 h 272"/>
              <a:gd name="T16" fmla="*/ 42634 w 170"/>
              <a:gd name="T17" fmla="*/ 3661 h 272"/>
              <a:gd name="T18" fmla="*/ 28423 w 170"/>
              <a:gd name="T19" fmla="*/ 0 h 272"/>
              <a:gd name="T20" fmla="*/ 24738 w 170"/>
              <a:gd name="T21" fmla="*/ 0 h 272"/>
              <a:gd name="T22" fmla="*/ 21580 w 170"/>
              <a:gd name="T23" fmla="*/ 0 h 272"/>
              <a:gd name="T24" fmla="*/ 7369 w 170"/>
              <a:gd name="T25" fmla="*/ 35565 h 272"/>
              <a:gd name="T26" fmla="*/ 3684 w 170"/>
              <a:gd name="T27" fmla="*/ 42364 h 272"/>
              <a:gd name="T28" fmla="*/ 3684 w 170"/>
              <a:gd name="T29" fmla="*/ 95710 h 272"/>
              <a:gd name="T30" fmla="*/ 7369 w 170"/>
              <a:gd name="T31" fmla="*/ 102509 h 272"/>
              <a:gd name="T32" fmla="*/ 24738 w 170"/>
              <a:gd name="T33" fmla="*/ 134413 h 272"/>
              <a:gd name="T34" fmla="*/ 28423 w 170"/>
              <a:gd name="T35" fmla="*/ 138074 h 272"/>
              <a:gd name="T36" fmla="*/ 35792 w 170"/>
              <a:gd name="T37" fmla="*/ 141735 h 272"/>
              <a:gd name="T38" fmla="*/ 42634 w 170"/>
              <a:gd name="T39" fmla="*/ 116631 h 272"/>
              <a:gd name="T40" fmla="*/ 46319 w 170"/>
              <a:gd name="T41" fmla="*/ 113493 h 272"/>
              <a:gd name="T42" fmla="*/ 53161 w 170"/>
              <a:gd name="T43" fmla="*/ 102509 h 272"/>
              <a:gd name="T44" fmla="*/ 67372 w 170"/>
              <a:gd name="T45" fmla="*/ 88388 h 27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170" h="272">
                <a:moveTo>
                  <a:pt x="128" y="169"/>
                </a:moveTo>
                <a:lnTo>
                  <a:pt x="128" y="169"/>
                </a:lnTo>
                <a:cubicBezTo>
                  <a:pt x="135" y="162"/>
                  <a:pt x="149" y="156"/>
                  <a:pt x="162" y="149"/>
                </a:cubicBezTo>
                <a:cubicBezTo>
                  <a:pt x="162" y="149"/>
                  <a:pt x="162" y="149"/>
                  <a:pt x="169" y="149"/>
                </a:cubicBezTo>
                <a:cubicBezTo>
                  <a:pt x="162" y="149"/>
                  <a:pt x="162" y="142"/>
                  <a:pt x="162" y="142"/>
                </a:cubicBezTo>
                <a:cubicBezTo>
                  <a:pt x="149" y="122"/>
                  <a:pt x="135" y="95"/>
                  <a:pt x="128" y="68"/>
                </a:cubicBezTo>
                <a:cubicBezTo>
                  <a:pt x="122" y="54"/>
                  <a:pt x="115" y="41"/>
                  <a:pt x="101" y="27"/>
                </a:cubicBezTo>
                <a:cubicBezTo>
                  <a:pt x="101" y="21"/>
                  <a:pt x="95" y="14"/>
                  <a:pt x="88" y="14"/>
                </a:cubicBezTo>
                <a:cubicBezTo>
                  <a:pt x="81" y="14"/>
                  <a:pt x="81" y="14"/>
                  <a:pt x="81" y="7"/>
                </a:cubicBezTo>
                <a:cubicBezTo>
                  <a:pt x="74" y="7"/>
                  <a:pt x="68" y="7"/>
                  <a:pt x="54" y="0"/>
                </a:cubicBezTo>
                <a:cubicBezTo>
                  <a:pt x="54" y="0"/>
                  <a:pt x="54" y="0"/>
                  <a:pt x="47" y="0"/>
                </a:cubicBezTo>
                <a:cubicBezTo>
                  <a:pt x="47" y="0"/>
                  <a:pt x="47" y="0"/>
                  <a:pt x="41" y="0"/>
                </a:cubicBezTo>
                <a:cubicBezTo>
                  <a:pt x="27" y="21"/>
                  <a:pt x="20" y="41"/>
                  <a:pt x="14" y="68"/>
                </a:cubicBezTo>
                <a:cubicBezTo>
                  <a:pt x="14" y="68"/>
                  <a:pt x="14" y="75"/>
                  <a:pt x="7" y="81"/>
                </a:cubicBezTo>
                <a:cubicBezTo>
                  <a:pt x="0" y="115"/>
                  <a:pt x="0" y="149"/>
                  <a:pt x="7" y="183"/>
                </a:cubicBezTo>
                <a:cubicBezTo>
                  <a:pt x="14" y="190"/>
                  <a:pt x="14" y="196"/>
                  <a:pt x="14" y="196"/>
                </a:cubicBezTo>
                <a:cubicBezTo>
                  <a:pt x="20" y="217"/>
                  <a:pt x="34" y="237"/>
                  <a:pt x="47" y="257"/>
                </a:cubicBezTo>
                <a:cubicBezTo>
                  <a:pt x="54" y="257"/>
                  <a:pt x="54" y="264"/>
                  <a:pt x="54" y="264"/>
                </a:cubicBezTo>
                <a:cubicBezTo>
                  <a:pt x="61" y="264"/>
                  <a:pt x="61" y="271"/>
                  <a:pt x="68" y="271"/>
                </a:cubicBezTo>
                <a:cubicBezTo>
                  <a:pt x="68" y="257"/>
                  <a:pt x="74" y="237"/>
                  <a:pt x="81" y="223"/>
                </a:cubicBezTo>
                <a:cubicBezTo>
                  <a:pt x="81" y="223"/>
                  <a:pt x="81" y="223"/>
                  <a:pt x="88" y="217"/>
                </a:cubicBezTo>
                <a:cubicBezTo>
                  <a:pt x="88" y="210"/>
                  <a:pt x="95" y="203"/>
                  <a:pt x="101" y="196"/>
                </a:cubicBezTo>
                <a:cubicBezTo>
                  <a:pt x="108" y="183"/>
                  <a:pt x="122" y="176"/>
                  <a:pt x="128" y="169"/>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09" name="Freeform 1097"/>
          <p:cNvSpPr>
            <a:spLocks noChangeArrowheads="1"/>
          </p:cNvSpPr>
          <p:nvPr/>
        </p:nvSpPr>
        <p:spPr bwMode="auto">
          <a:xfrm>
            <a:off x="8638382" y="5543550"/>
            <a:ext cx="28575" cy="26194"/>
          </a:xfrm>
          <a:custGeom>
            <a:avLst/>
            <a:gdLst>
              <a:gd name="T0" fmla="*/ 14208 w 109"/>
              <a:gd name="T1" fmla="*/ 52256 h 102"/>
              <a:gd name="T2" fmla="*/ 14208 w 109"/>
              <a:gd name="T3" fmla="*/ 52256 h 102"/>
              <a:gd name="T4" fmla="*/ 35782 w 109"/>
              <a:gd name="T5" fmla="*/ 52256 h 102"/>
              <a:gd name="T6" fmla="*/ 46307 w 109"/>
              <a:gd name="T7" fmla="*/ 52256 h 102"/>
              <a:gd name="T8" fmla="*/ 53674 w 109"/>
              <a:gd name="T9" fmla="*/ 52256 h 102"/>
              <a:gd name="T10" fmla="*/ 46307 w 109"/>
              <a:gd name="T11" fmla="*/ 20695 h 102"/>
              <a:gd name="T12" fmla="*/ 39466 w 109"/>
              <a:gd name="T13" fmla="*/ 0 h 102"/>
              <a:gd name="T14" fmla="*/ 35782 w 109"/>
              <a:gd name="T15" fmla="*/ 0 h 102"/>
              <a:gd name="T16" fmla="*/ 14208 w 109"/>
              <a:gd name="T17" fmla="*/ 3622 h 102"/>
              <a:gd name="T18" fmla="*/ 3683 w 109"/>
              <a:gd name="T19" fmla="*/ 17591 h 102"/>
              <a:gd name="T20" fmla="*/ 0 w 109"/>
              <a:gd name="T21" fmla="*/ 52256 h 102"/>
              <a:gd name="T22" fmla="*/ 3683 w 109"/>
              <a:gd name="T23" fmla="*/ 52256 h 102"/>
              <a:gd name="T24" fmla="*/ 14208 w 109"/>
              <a:gd name="T25" fmla="*/ 52256 h 10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09" h="102">
                <a:moveTo>
                  <a:pt x="27" y="101"/>
                </a:moveTo>
                <a:lnTo>
                  <a:pt x="27" y="101"/>
                </a:lnTo>
                <a:cubicBezTo>
                  <a:pt x="68" y="101"/>
                  <a:pt x="68" y="101"/>
                  <a:pt x="68" y="101"/>
                </a:cubicBezTo>
                <a:cubicBezTo>
                  <a:pt x="88" y="101"/>
                  <a:pt x="88" y="101"/>
                  <a:pt x="88" y="101"/>
                </a:cubicBezTo>
                <a:cubicBezTo>
                  <a:pt x="102" y="101"/>
                  <a:pt x="102" y="101"/>
                  <a:pt x="102" y="101"/>
                </a:cubicBezTo>
                <a:cubicBezTo>
                  <a:pt x="108" y="74"/>
                  <a:pt x="95" y="61"/>
                  <a:pt x="88" y="40"/>
                </a:cubicBezTo>
                <a:cubicBezTo>
                  <a:pt x="81" y="34"/>
                  <a:pt x="75" y="20"/>
                  <a:pt x="75" y="0"/>
                </a:cubicBezTo>
                <a:cubicBezTo>
                  <a:pt x="75" y="0"/>
                  <a:pt x="75" y="0"/>
                  <a:pt x="68" y="0"/>
                </a:cubicBezTo>
                <a:cubicBezTo>
                  <a:pt x="54" y="0"/>
                  <a:pt x="41" y="0"/>
                  <a:pt x="27" y="7"/>
                </a:cubicBezTo>
                <a:cubicBezTo>
                  <a:pt x="21" y="13"/>
                  <a:pt x="14" y="20"/>
                  <a:pt x="7" y="34"/>
                </a:cubicBezTo>
                <a:cubicBezTo>
                  <a:pt x="0" y="47"/>
                  <a:pt x="0" y="74"/>
                  <a:pt x="0" y="101"/>
                </a:cubicBezTo>
                <a:cubicBezTo>
                  <a:pt x="7" y="101"/>
                  <a:pt x="7" y="101"/>
                  <a:pt x="7" y="101"/>
                </a:cubicBezTo>
                <a:lnTo>
                  <a:pt x="27" y="101"/>
                </a:ln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10" name="Freeform 1098"/>
          <p:cNvSpPr>
            <a:spLocks noChangeArrowheads="1"/>
          </p:cNvSpPr>
          <p:nvPr/>
        </p:nvSpPr>
        <p:spPr bwMode="auto">
          <a:xfrm>
            <a:off x="8897938" y="4729957"/>
            <a:ext cx="21432" cy="33338"/>
          </a:xfrm>
          <a:custGeom>
            <a:avLst/>
            <a:gdLst>
              <a:gd name="T0" fmla="*/ 39339 w 82"/>
              <a:gd name="T1" fmla="*/ 0 h 130"/>
              <a:gd name="T2" fmla="*/ 39339 w 82"/>
              <a:gd name="T3" fmla="*/ 0 h 130"/>
              <a:gd name="T4" fmla="*/ 18075 w 82"/>
              <a:gd name="T5" fmla="*/ 3583 h 130"/>
              <a:gd name="T6" fmla="*/ 3721 w 82"/>
              <a:gd name="T7" fmla="*/ 62446 h 130"/>
              <a:gd name="T8" fmla="*/ 18075 w 82"/>
              <a:gd name="T9" fmla="*/ 62446 h 130"/>
              <a:gd name="T10" fmla="*/ 39339 w 82"/>
              <a:gd name="T11" fmla="*/ 3583 h 130"/>
              <a:gd name="T12" fmla="*/ 43060 w 82"/>
              <a:gd name="T13" fmla="*/ 0 h 130"/>
              <a:gd name="T14" fmla="*/ 43060 w 82"/>
              <a:gd name="T15" fmla="*/ 0 h 130"/>
              <a:gd name="T16" fmla="*/ 43060 w 82"/>
              <a:gd name="T17" fmla="*/ 0 h 130"/>
              <a:gd name="T18" fmla="*/ 39339 w 82"/>
              <a:gd name="T19" fmla="*/ 0 h 1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2" h="130">
                <a:moveTo>
                  <a:pt x="74" y="0"/>
                </a:moveTo>
                <a:lnTo>
                  <a:pt x="74" y="0"/>
                </a:lnTo>
                <a:cubicBezTo>
                  <a:pt x="54" y="0"/>
                  <a:pt x="40" y="0"/>
                  <a:pt x="34" y="7"/>
                </a:cubicBezTo>
                <a:cubicBezTo>
                  <a:pt x="0" y="21"/>
                  <a:pt x="0" y="68"/>
                  <a:pt x="7" y="122"/>
                </a:cubicBezTo>
                <a:cubicBezTo>
                  <a:pt x="20" y="129"/>
                  <a:pt x="27" y="129"/>
                  <a:pt x="34" y="122"/>
                </a:cubicBezTo>
                <a:cubicBezTo>
                  <a:pt x="74" y="115"/>
                  <a:pt x="47" y="34"/>
                  <a:pt x="74" y="7"/>
                </a:cubicBezTo>
                <a:cubicBezTo>
                  <a:pt x="74" y="0"/>
                  <a:pt x="74" y="0"/>
                  <a:pt x="81" y="0"/>
                </a:cubicBezTo>
                <a:cubicBezTo>
                  <a:pt x="74" y="0"/>
                  <a:pt x="74" y="0"/>
                  <a:pt x="74"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11" name="Freeform 1099"/>
          <p:cNvSpPr>
            <a:spLocks noChangeArrowheads="1"/>
          </p:cNvSpPr>
          <p:nvPr/>
        </p:nvSpPr>
        <p:spPr bwMode="auto">
          <a:xfrm>
            <a:off x="8887619" y="4576763"/>
            <a:ext cx="65088" cy="107950"/>
          </a:xfrm>
          <a:custGeom>
            <a:avLst/>
            <a:gdLst>
              <a:gd name="T0" fmla="*/ 77633 w 251"/>
              <a:gd name="T1" fmla="*/ 0 h 413"/>
              <a:gd name="T2" fmla="*/ 77633 w 251"/>
              <a:gd name="T3" fmla="*/ 0 h 413"/>
              <a:gd name="T4" fmla="*/ 77633 w 251"/>
              <a:gd name="T5" fmla="*/ 0 h 413"/>
              <a:gd name="T6" fmla="*/ 73986 w 251"/>
              <a:gd name="T7" fmla="*/ 7311 h 413"/>
              <a:gd name="T8" fmla="*/ 63565 w 251"/>
              <a:gd name="T9" fmla="*/ 7311 h 413"/>
              <a:gd name="T10" fmla="*/ 59918 w 251"/>
              <a:gd name="T11" fmla="*/ 10445 h 413"/>
              <a:gd name="T12" fmla="*/ 39077 w 251"/>
              <a:gd name="T13" fmla="*/ 14100 h 413"/>
              <a:gd name="T14" fmla="*/ 10942 w 251"/>
              <a:gd name="T15" fmla="*/ 38645 h 413"/>
              <a:gd name="T16" fmla="*/ 7294 w 251"/>
              <a:gd name="T17" fmla="*/ 38645 h 413"/>
              <a:gd name="T18" fmla="*/ 0 w 251"/>
              <a:gd name="T19" fmla="*/ 74157 h 413"/>
              <a:gd name="T20" fmla="*/ 7294 w 251"/>
              <a:gd name="T21" fmla="*/ 70501 h 413"/>
              <a:gd name="T22" fmla="*/ 10942 w 251"/>
              <a:gd name="T23" fmla="*/ 70501 h 413"/>
              <a:gd name="T24" fmla="*/ 39077 w 251"/>
              <a:gd name="T25" fmla="*/ 98701 h 413"/>
              <a:gd name="T26" fmla="*/ 39077 w 251"/>
              <a:gd name="T27" fmla="*/ 123246 h 413"/>
              <a:gd name="T28" fmla="*/ 39077 w 251"/>
              <a:gd name="T29" fmla="*/ 123246 h 413"/>
              <a:gd name="T30" fmla="*/ 39077 w 251"/>
              <a:gd name="T31" fmla="*/ 123246 h 413"/>
              <a:gd name="T32" fmla="*/ 45850 w 251"/>
              <a:gd name="T33" fmla="*/ 123246 h 413"/>
              <a:gd name="T34" fmla="*/ 59918 w 251"/>
              <a:gd name="T35" fmla="*/ 172858 h 413"/>
              <a:gd name="T36" fmla="*/ 63565 w 251"/>
              <a:gd name="T37" fmla="*/ 183303 h 413"/>
              <a:gd name="T38" fmla="*/ 77633 w 251"/>
              <a:gd name="T39" fmla="*/ 215159 h 413"/>
              <a:gd name="T40" fmla="*/ 77633 w 251"/>
              <a:gd name="T41" fmla="*/ 172858 h 413"/>
              <a:gd name="T42" fmla="*/ 91701 w 251"/>
              <a:gd name="T43" fmla="*/ 141002 h 413"/>
              <a:gd name="T44" fmla="*/ 109416 w 251"/>
              <a:gd name="T45" fmla="*/ 109146 h 413"/>
              <a:gd name="T46" fmla="*/ 123484 w 251"/>
              <a:gd name="T47" fmla="*/ 109146 h 413"/>
              <a:gd name="T48" fmla="*/ 130257 w 251"/>
              <a:gd name="T49" fmla="*/ 109146 h 413"/>
              <a:gd name="T50" fmla="*/ 123484 w 251"/>
              <a:gd name="T51" fmla="*/ 102357 h 413"/>
              <a:gd name="T52" fmla="*/ 116189 w 251"/>
              <a:gd name="T53" fmla="*/ 84601 h 413"/>
              <a:gd name="T54" fmla="*/ 105769 w 251"/>
              <a:gd name="T55" fmla="*/ 42301 h 413"/>
              <a:gd name="T56" fmla="*/ 91701 w 251"/>
              <a:gd name="T57" fmla="*/ 10445 h 413"/>
              <a:gd name="T58" fmla="*/ 77633 w 251"/>
              <a:gd name="T59" fmla="*/ 0 h 413"/>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251" h="413">
                <a:moveTo>
                  <a:pt x="149" y="0"/>
                </a:moveTo>
                <a:lnTo>
                  <a:pt x="149" y="0"/>
                </a:lnTo>
                <a:cubicBezTo>
                  <a:pt x="149" y="7"/>
                  <a:pt x="142" y="14"/>
                  <a:pt x="142" y="14"/>
                </a:cubicBezTo>
                <a:cubicBezTo>
                  <a:pt x="135" y="14"/>
                  <a:pt x="129" y="14"/>
                  <a:pt x="122" y="14"/>
                </a:cubicBezTo>
                <a:cubicBezTo>
                  <a:pt x="115" y="20"/>
                  <a:pt x="115" y="20"/>
                  <a:pt x="115" y="20"/>
                </a:cubicBezTo>
                <a:cubicBezTo>
                  <a:pt x="102" y="20"/>
                  <a:pt x="88" y="20"/>
                  <a:pt x="75" y="27"/>
                </a:cubicBezTo>
                <a:cubicBezTo>
                  <a:pt x="48" y="34"/>
                  <a:pt x="34" y="47"/>
                  <a:pt x="21" y="74"/>
                </a:cubicBezTo>
                <a:lnTo>
                  <a:pt x="14" y="74"/>
                </a:lnTo>
                <a:cubicBezTo>
                  <a:pt x="7" y="95"/>
                  <a:pt x="0" y="115"/>
                  <a:pt x="0" y="142"/>
                </a:cubicBezTo>
                <a:cubicBezTo>
                  <a:pt x="7" y="135"/>
                  <a:pt x="14" y="135"/>
                  <a:pt x="14" y="135"/>
                </a:cubicBezTo>
                <a:cubicBezTo>
                  <a:pt x="21" y="135"/>
                  <a:pt x="21" y="135"/>
                  <a:pt x="21" y="135"/>
                </a:cubicBezTo>
                <a:cubicBezTo>
                  <a:pt x="54" y="142"/>
                  <a:pt x="68" y="162"/>
                  <a:pt x="75" y="189"/>
                </a:cubicBezTo>
                <a:cubicBezTo>
                  <a:pt x="75" y="203"/>
                  <a:pt x="75" y="216"/>
                  <a:pt x="75" y="236"/>
                </a:cubicBezTo>
                <a:cubicBezTo>
                  <a:pt x="81" y="236"/>
                  <a:pt x="88" y="236"/>
                  <a:pt x="88" y="236"/>
                </a:cubicBezTo>
                <a:cubicBezTo>
                  <a:pt x="95" y="270"/>
                  <a:pt x="102" y="297"/>
                  <a:pt x="115" y="331"/>
                </a:cubicBezTo>
                <a:cubicBezTo>
                  <a:pt x="115" y="338"/>
                  <a:pt x="115" y="344"/>
                  <a:pt x="122" y="351"/>
                </a:cubicBezTo>
                <a:cubicBezTo>
                  <a:pt x="129" y="378"/>
                  <a:pt x="135" y="392"/>
                  <a:pt x="149" y="412"/>
                </a:cubicBezTo>
                <a:cubicBezTo>
                  <a:pt x="135" y="392"/>
                  <a:pt x="142" y="365"/>
                  <a:pt x="149" y="331"/>
                </a:cubicBezTo>
                <a:cubicBezTo>
                  <a:pt x="156" y="311"/>
                  <a:pt x="169" y="290"/>
                  <a:pt x="176" y="270"/>
                </a:cubicBezTo>
                <a:cubicBezTo>
                  <a:pt x="189" y="250"/>
                  <a:pt x="196" y="230"/>
                  <a:pt x="210" y="209"/>
                </a:cubicBezTo>
                <a:cubicBezTo>
                  <a:pt x="216" y="209"/>
                  <a:pt x="223" y="209"/>
                  <a:pt x="237" y="209"/>
                </a:cubicBezTo>
                <a:cubicBezTo>
                  <a:pt x="243" y="209"/>
                  <a:pt x="243" y="209"/>
                  <a:pt x="250" y="209"/>
                </a:cubicBezTo>
                <a:cubicBezTo>
                  <a:pt x="243" y="209"/>
                  <a:pt x="243" y="203"/>
                  <a:pt x="237" y="196"/>
                </a:cubicBezTo>
                <a:cubicBezTo>
                  <a:pt x="237" y="182"/>
                  <a:pt x="230" y="176"/>
                  <a:pt x="223" y="162"/>
                </a:cubicBezTo>
                <a:cubicBezTo>
                  <a:pt x="230" y="128"/>
                  <a:pt x="230" y="101"/>
                  <a:pt x="203" y="81"/>
                </a:cubicBezTo>
                <a:cubicBezTo>
                  <a:pt x="203" y="54"/>
                  <a:pt x="196" y="34"/>
                  <a:pt x="176" y="20"/>
                </a:cubicBezTo>
                <a:cubicBezTo>
                  <a:pt x="169" y="14"/>
                  <a:pt x="162" y="7"/>
                  <a:pt x="149"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13" name="Freeform 1101"/>
          <p:cNvSpPr>
            <a:spLocks noChangeArrowheads="1"/>
          </p:cNvSpPr>
          <p:nvPr/>
        </p:nvSpPr>
        <p:spPr bwMode="auto">
          <a:xfrm>
            <a:off x="8820944" y="5012532"/>
            <a:ext cx="89694" cy="102394"/>
          </a:xfrm>
          <a:custGeom>
            <a:avLst/>
            <a:gdLst>
              <a:gd name="T0" fmla="*/ 104782 w 345"/>
              <a:gd name="T1" fmla="*/ 45322 h 392"/>
              <a:gd name="T2" fmla="*/ 104782 w 345"/>
              <a:gd name="T3" fmla="*/ 45322 h 392"/>
              <a:gd name="T4" fmla="*/ 104782 w 345"/>
              <a:gd name="T5" fmla="*/ 45322 h 392"/>
              <a:gd name="T6" fmla="*/ 90776 w 345"/>
              <a:gd name="T7" fmla="*/ 45322 h 392"/>
              <a:gd name="T8" fmla="*/ 76771 w 345"/>
              <a:gd name="T9" fmla="*/ 45322 h 392"/>
              <a:gd name="T10" fmla="*/ 62765 w 345"/>
              <a:gd name="T11" fmla="*/ 48969 h 392"/>
              <a:gd name="T12" fmla="*/ 62765 w 345"/>
              <a:gd name="T13" fmla="*/ 56262 h 392"/>
              <a:gd name="T14" fmla="*/ 59134 w 345"/>
              <a:gd name="T15" fmla="*/ 56262 h 392"/>
              <a:gd name="T16" fmla="*/ 52391 w 345"/>
              <a:gd name="T17" fmla="*/ 52615 h 392"/>
              <a:gd name="T18" fmla="*/ 45129 w 345"/>
              <a:gd name="T19" fmla="*/ 48969 h 392"/>
              <a:gd name="T20" fmla="*/ 38385 w 345"/>
              <a:gd name="T21" fmla="*/ 42196 h 392"/>
              <a:gd name="T22" fmla="*/ 34754 w 345"/>
              <a:gd name="T23" fmla="*/ 38550 h 392"/>
              <a:gd name="T24" fmla="*/ 28011 w 345"/>
              <a:gd name="T25" fmla="*/ 34903 h 392"/>
              <a:gd name="T26" fmla="*/ 28011 w 345"/>
              <a:gd name="T27" fmla="*/ 56262 h 392"/>
              <a:gd name="T28" fmla="*/ 20749 w 345"/>
              <a:gd name="T29" fmla="*/ 59388 h 392"/>
              <a:gd name="T30" fmla="*/ 17118 w 345"/>
              <a:gd name="T31" fmla="*/ 63034 h 392"/>
              <a:gd name="T32" fmla="*/ 14005 w 345"/>
              <a:gd name="T33" fmla="*/ 77100 h 392"/>
              <a:gd name="T34" fmla="*/ 17118 w 345"/>
              <a:gd name="T35" fmla="*/ 80746 h 392"/>
              <a:gd name="T36" fmla="*/ 20749 w 345"/>
              <a:gd name="T37" fmla="*/ 80746 h 392"/>
              <a:gd name="T38" fmla="*/ 24380 w 345"/>
              <a:gd name="T39" fmla="*/ 80746 h 392"/>
              <a:gd name="T40" fmla="*/ 20749 w 345"/>
              <a:gd name="T41" fmla="*/ 84393 h 392"/>
              <a:gd name="T42" fmla="*/ 17118 w 345"/>
              <a:gd name="T43" fmla="*/ 91165 h 392"/>
              <a:gd name="T44" fmla="*/ 0 w 345"/>
              <a:gd name="T45" fmla="*/ 140655 h 392"/>
              <a:gd name="T46" fmla="*/ 0 w 345"/>
              <a:gd name="T47" fmla="*/ 151074 h 392"/>
              <a:gd name="T48" fmla="*/ 17118 w 345"/>
              <a:gd name="T49" fmla="*/ 179205 h 392"/>
              <a:gd name="T50" fmla="*/ 20749 w 345"/>
              <a:gd name="T51" fmla="*/ 179205 h 392"/>
              <a:gd name="T52" fmla="*/ 34754 w 345"/>
              <a:gd name="T53" fmla="*/ 193270 h 392"/>
              <a:gd name="T54" fmla="*/ 38385 w 345"/>
              <a:gd name="T55" fmla="*/ 193270 h 392"/>
              <a:gd name="T56" fmla="*/ 45129 w 345"/>
              <a:gd name="T57" fmla="*/ 200042 h 392"/>
              <a:gd name="T58" fmla="*/ 52391 w 345"/>
              <a:gd name="T59" fmla="*/ 203689 h 392"/>
              <a:gd name="T60" fmla="*/ 45129 w 345"/>
              <a:gd name="T61" fmla="*/ 126589 h 392"/>
              <a:gd name="T62" fmla="*/ 42016 w 345"/>
              <a:gd name="T63" fmla="*/ 112524 h 392"/>
              <a:gd name="T64" fmla="*/ 45129 w 345"/>
              <a:gd name="T65" fmla="*/ 108877 h 392"/>
              <a:gd name="T66" fmla="*/ 52391 w 345"/>
              <a:gd name="T67" fmla="*/ 105231 h 392"/>
              <a:gd name="T68" fmla="*/ 59134 w 345"/>
              <a:gd name="T69" fmla="*/ 108877 h 392"/>
              <a:gd name="T70" fmla="*/ 66396 w 345"/>
              <a:gd name="T71" fmla="*/ 112524 h 392"/>
              <a:gd name="T72" fmla="*/ 66396 w 345"/>
              <a:gd name="T73" fmla="*/ 98458 h 392"/>
              <a:gd name="T74" fmla="*/ 76771 w 345"/>
              <a:gd name="T75" fmla="*/ 91165 h 392"/>
              <a:gd name="T76" fmla="*/ 90776 w 345"/>
              <a:gd name="T77" fmla="*/ 84393 h 392"/>
              <a:gd name="T78" fmla="*/ 104782 w 345"/>
              <a:gd name="T79" fmla="*/ 80746 h 392"/>
              <a:gd name="T80" fmla="*/ 104782 w 345"/>
              <a:gd name="T81" fmla="*/ 80746 h 392"/>
              <a:gd name="T82" fmla="*/ 140055 w 345"/>
              <a:gd name="T83" fmla="*/ 66681 h 392"/>
              <a:gd name="T84" fmla="*/ 143686 w 345"/>
              <a:gd name="T85" fmla="*/ 66681 h 392"/>
              <a:gd name="T86" fmla="*/ 154060 w 345"/>
              <a:gd name="T87" fmla="*/ 63034 h 392"/>
              <a:gd name="T88" fmla="*/ 143686 w 345"/>
              <a:gd name="T89" fmla="*/ 63034 h 392"/>
              <a:gd name="T90" fmla="*/ 140055 w 345"/>
              <a:gd name="T91" fmla="*/ 63034 h 392"/>
              <a:gd name="T92" fmla="*/ 140055 w 345"/>
              <a:gd name="T93" fmla="*/ 52615 h 392"/>
              <a:gd name="T94" fmla="*/ 143686 w 345"/>
              <a:gd name="T95" fmla="*/ 52615 h 392"/>
              <a:gd name="T96" fmla="*/ 168066 w 345"/>
              <a:gd name="T97" fmla="*/ 10419 h 392"/>
              <a:gd name="T98" fmla="*/ 143686 w 345"/>
              <a:gd name="T99" fmla="*/ 6772 h 392"/>
              <a:gd name="T100" fmla="*/ 140055 w 345"/>
              <a:gd name="T101" fmla="*/ 6772 h 392"/>
              <a:gd name="T102" fmla="*/ 115675 w 345"/>
              <a:gd name="T103" fmla="*/ 0 h 392"/>
              <a:gd name="T104" fmla="*/ 104782 w 345"/>
              <a:gd name="T105" fmla="*/ 45322 h 39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345" h="392">
                <a:moveTo>
                  <a:pt x="202" y="87"/>
                </a:moveTo>
                <a:lnTo>
                  <a:pt x="202" y="87"/>
                </a:lnTo>
                <a:cubicBezTo>
                  <a:pt x="195" y="87"/>
                  <a:pt x="189" y="87"/>
                  <a:pt x="175" y="87"/>
                </a:cubicBezTo>
                <a:cubicBezTo>
                  <a:pt x="168" y="87"/>
                  <a:pt x="155" y="87"/>
                  <a:pt x="148" y="87"/>
                </a:cubicBezTo>
                <a:cubicBezTo>
                  <a:pt x="141" y="94"/>
                  <a:pt x="128" y="94"/>
                  <a:pt x="121" y="94"/>
                </a:cubicBezTo>
                <a:cubicBezTo>
                  <a:pt x="121" y="101"/>
                  <a:pt x="121" y="101"/>
                  <a:pt x="121" y="108"/>
                </a:cubicBezTo>
                <a:cubicBezTo>
                  <a:pt x="114" y="108"/>
                  <a:pt x="114" y="108"/>
                  <a:pt x="114" y="108"/>
                </a:cubicBezTo>
                <a:cubicBezTo>
                  <a:pt x="108" y="101"/>
                  <a:pt x="108" y="101"/>
                  <a:pt x="101" y="101"/>
                </a:cubicBezTo>
                <a:cubicBezTo>
                  <a:pt x="94" y="101"/>
                  <a:pt x="94" y="94"/>
                  <a:pt x="87" y="94"/>
                </a:cubicBezTo>
                <a:cubicBezTo>
                  <a:pt x="81" y="87"/>
                  <a:pt x="81" y="81"/>
                  <a:pt x="74" y="81"/>
                </a:cubicBezTo>
                <a:cubicBezTo>
                  <a:pt x="67" y="81"/>
                  <a:pt x="67" y="74"/>
                  <a:pt x="67" y="74"/>
                </a:cubicBezTo>
                <a:cubicBezTo>
                  <a:pt x="60" y="74"/>
                  <a:pt x="60" y="74"/>
                  <a:pt x="54" y="67"/>
                </a:cubicBezTo>
                <a:cubicBezTo>
                  <a:pt x="54" y="87"/>
                  <a:pt x="54" y="94"/>
                  <a:pt x="54" y="108"/>
                </a:cubicBezTo>
                <a:cubicBezTo>
                  <a:pt x="54" y="114"/>
                  <a:pt x="47" y="114"/>
                  <a:pt x="40" y="114"/>
                </a:cubicBezTo>
                <a:cubicBezTo>
                  <a:pt x="40" y="121"/>
                  <a:pt x="40" y="121"/>
                  <a:pt x="33" y="121"/>
                </a:cubicBezTo>
                <a:cubicBezTo>
                  <a:pt x="33" y="128"/>
                  <a:pt x="27" y="141"/>
                  <a:pt x="27" y="148"/>
                </a:cubicBezTo>
                <a:cubicBezTo>
                  <a:pt x="33" y="148"/>
                  <a:pt x="33" y="148"/>
                  <a:pt x="33" y="155"/>
                </a:cubicBezTo>
                <a:cubicBezTo>
                  <a:pt x="40" y="155"/>
                  <a:pt x="40" y="155"/>
                  <a:pt x="40" y="155"/>
                </a:cubicBezTo>
                <a:cubicBezTo>
                  <a:pt x="47" y="155"/>
                  <a:pt x="47" y="155"/>
                  <a:pt x="47" y="155"/>
                </a:cubicBezTo>
                <a:cubicBezTo>
                  <a:pt x="47" y="155"/>
                  <a:pt x="47" y="155"/>
                  <a:pt x="40" y="162"/>
                </a:cubicBezTo>
                <a:cubicBezTo>
                  <a:pt x="40" y="162"/>
                  <a:pt x="40" y="168"/>
                  <a:pt x="33" y="175"/>
                </a:cubicBezTo>
                <a:cubicBezTo>
                  <a:pt x="20" y="202"/>
                  <a:pt x="0" y="222"/>
                  <a:pt x="0" y="270"/>
                </a:cubicBezTo>
                <a:cubicBezTo>
                  <a:pt x="0" y="276"/>
                  <a:pt x="0" y="283"/>
                  <a:pt x="0" y="290"/>
                </a:cubicBezTo>
                <a:cubicBezTo>
                  <a:pt x="13" y="310"/>
                  <a:pt x="20" y="324"/>
                  <a:pt x="33" y="344"/>
                </a:cubicBezTo>
                <a:cubicBezTo>
                  <a:pt x="40" y="344"/>
                  <a:pt x="40" y="344"/>
                  <a:pt x="40" y="344"/>
                </a:cubicBezTo>
                <a:cubicBezTo>
                  <a:pt x="54" y="357"/>
                  <a:pt x="60" y="364"/>
                  <a:pt x="67" y="371"/>
                </a:cubicBezTo>
                <a:cubicBezTo>
                  <a:pt x="67" y="371"/>
                  <a:pt x="67" y="371"/>
                  <a:pt x="74" y="371"/>
                </a:cubicBezTo>
                <a:cubicBezTo>
                  <a:pt x="81" y="378"/>
                  <a:pt x="81" y="378"/>
                  <a:pt x="87" y="384"/>
                </a:cubicBezTo>
                <a:cubicBezTo>
                  <a:pt x="94" y="384"/>
                  <a:pt x="101" y="384"/>
                  <a:pt x="101" y="391"/>
                </a:cubicBezTo>
                <a:cubicBezTo>
                  <a:pt x="121" y="344"/>
                  <a:pt x="101" y="283"/>
                  <a:pt x="87" y="243"/>
                </a:cubicBezTo>
                <a:cubicBezTo>
                  <a:pt x="87" y="229"/>
                  <a:pt x="81" y="222"/>
                  <a:pt x="81" y="216"/>
                </a:cubicBezTo>
                <a:cubicBezTo>
                  <a:pt x="87" y="209"/>
                  <a:pt x="87" y="209"/>
                  <a:pt x="87" y="209"/>
                </a:cubicBezTo>
                <a:cubicBezTo>
                  <a:pt x="94" y="209"/>
                  <a:pt x="94" y="202"/>
                  <a:pt x="101" y="202"/>
                </a:cubicBezTo>
                <a:cubicBezTo>
                  <a:pt x="101" y="202"/>
                  <a:pt x="108" y="209"/>
                  <a:pt x="114" y="209"/>
                </a:cubicBezTo>
                <a:cubicBezTo>
                  <a:pt x="121" y="209"/>
                  <a:pt x="121" y="216"/>
                  <a:pt x="128" y="216"/>
                </a:cubicBezTo>
                <a:cubicBezTo>
                  <a:pt x="128" y="202"/>
                  <a:pt x="128" y="195"/>
                  <a:pt x="128" y="189"/>
                </a:cubicBezTo>
                <a:cubicBezTo>
                  <a:pt x="135" y="182"/>
                  <a:pt x="141" y="182"/>
                  <a:pt x="148" y="175"/>
                </a:cubicBezTo>
                <a:cubicBezTo>
                  <a:pt x="155" y="175"/>
                  <a:pt x="168" y="168"/>
                  <a:pt x="175" y="162"/>
                </a:cubicBezTo>
                <a:cubicBezTo>
                  <a:pt x="182" y="162"/>
                  <a:pt x="189" y="162"/>
                  <a:pt x="202" y="155"/>
                </a:cubicBezTo>
                <a:cubicBezTo>
                  <a:pt x="229" y="148"/>
                  <a:pt x="250" y="141"/>
                  <a:pt x="270" y="128"/>
                </a:cubicBezTo>
                <a:cubicBezTo>
                  <a:pt x="277" y="128"/>
                  <a:pt x="277" y="128"/>
                  <a:pt x="277" y="128"/>
                </a:cubicBezTo>
                <a:cubicBezTo>
                  <a:pt x="283" y="128"/>
                  <a:pt x="290" y="121"/>
                  <a:pt x="297" y="121"/>
                </a:cubicBezTo>
                <a:cubicBezTo>
                  <a:pt x="290" y="121"/>
                  <a:pt x="283" y="121"/>
                  <a:pt x="277" y="121"/>
                </a:cubicBezTo>
                <a:cubicBezTo>
                  <a:pt x="270" y="121"/>
                  <a:pt x="270" y="121"/>
                  <a:pt x="270" y="121"/>
                </a:cubicBezTo>
                <a:cubicBezTo>
                  <a:pt x="243" y="114"/>
                  <a:pt x="250" y="108"/>
                  <a:pt x="270" y="101"/>
                </a:cubicBezTo>
                <a:cubicBezTo>
                  <a:pt x="277" y="101"/>
                  <a:pt x="277" y="101"/>
                  <a:pt x="277" y="101"/>
                </a:cubicBezTo>
                <a:cubicBezTo>
                  <a:pt x="304" y="87"/>
                  <a:pt x="344" y="60"/>
                  <a:pt x="324" y="20"/>
                </a:cubicBezTo>
                <a:cubicBezTo>
                  <a:pt x="297" y="0"/>
                  <a:pt x="283" y="6"/>
                  <a:pt x="277" y="13"/>
                </a:cubicBezTo>
                <a:cubicBezTo>
                  <a:pt x="270" y="13"/>
                  <a:pt x="270" y="13"/>
                  <a:pt x="270" y="13"/>
                </a:cubicBezTo>
                <a:cubicBezTo>
                  <a:pt x="263" y="13"/>
                  <a:pt x="250" y="20"/>
                  <a:pt x="223" y="0"/>
                </a:cubicBezTo>
                <a:cubicBezTo>
                  <a:pt x="229" y="67"/>
                  <a:pt x="223" y="81"/>
                  <a:pt x="202" y="87"/>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14" name="Freeform 1102"/>
          <p:cNvSpPr>
            <a:spLocks noChangeArrowheads="1"/>
          </p:cNvSpPr>
          <p:nvPr/>
        </p:nvSpPr>
        <p:spPr bwMode="auto">
          <a:xfrm>
            <a:off x="8913019" y="4772819"/>
            <a:ext cx="49213" cy="42069"/>
          </a:xfrm>
          <a:custGeom>
            <a:avLst/>
            <a:gdLst>
              <a:gd name="T0" fmla="*/ 42059 w 190"/>
              <a:gd name="T1" fmla="*/ 0 h 163"/>
              <a:gd name="T2" fmla="*/ 42059 w 190"/>
              <a:gd name="T3" fmla="*/ 0 h 163"/>
              <a:gd name="T4" fmla="*/ 42059 w 190"/>
              <a:gd name="T5" fmla="*/ 0 h 163"/>
              <a:gd name="T6" fmla="*/ 28040 w 190"/>
              <a:gd name="T7" fmla="*/ 20833 h 163"/>
              <a:gd name="T8" fmla="*/ 14020 w 190"/>
              <a:gd name="T9" fmla="*/ 34896 h 163"/>
              <a:gd name="T10" fmla="*/ 10385 w 190"/>
              <a:gd name="T11" fmla="*/ 38542 h 163"/>
              <a:gd name="T12" fmla="*/ 3635 w 190"/>
              <a:gd name="T13" fmla="*/ 77083 h 163"/>
              <a:gd name="T14" fmla="*/ 10385 w 190"/>
              <a:gd name="T15" fmla="*/ 77083 h 163"/>
              <a:gd name="T16" fmla="*/ 14020 w 190"/>
              <a:gd name="T17" fmla="*/ 80729 h 163"/>
              <a:gd name="T18" fmla="*/ 28040 w 190"/>
              <a:gd name="T19" fmla="*/ 84375 h 163"/>
              <a:gd name="T20" fmla="*/ 42059 w 190"/>
              <a:gd name="T21" fmla="*/ 80729 h 163"/>
              <a:gd name="T22" fmla="*/ 73734 w 190"/>
              <a:gd name="T23" fmla="*/ 77083 h 163"/>
              <a:gd name="T24" fmla="*/ 94504 w 190"/>
              <a:gd name="T25" fmla="*/ 77083 h 163"/>
              <a:gd name="T26" fmla="*/ 98139 w 190"/>
              <a:gd name="T27" fmla="*/ 66667 h 163"/>
              <a:gd name="T28" fmla="*/ 98139 w 190"/>
              <a:gd name="T29" fmla="*/ 45313 h 163"/>
              <a:gd name="T30" fmla="*/ 73734 w 190"/>
              <a:gd name="T31" fmla="*/ 14063 h 163"/>
              <a:gd name="T32" fmla="*/ 42059 w 190"/>
              <a:gd name="T33" fmla="*/ 0 h 16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90" h="163">
                <a:moveTo>
                  <a:pt x="81" y="0"/>
                </a:moveTo>
                <a:lnTo>
                  <a:pt x="81" y="0"/>
                </a:lnTo>
                <a:cubicBezTo>
                  <a:pt x="81" y="20"/>
                  <a:pt x="67" y="33"/>
                  <a:pt x="54" y="40"/>
                </a:cubicBezTo>
                <a:cubicBezTo>
                  <a:pt x="47" y="47"/>
                  <a:pt x="34" y="54"/>
                  <a:pt x="27" y="67"/>
                </a:cubicBezTo>
                <a:cubicBezTo>
                  <a:pt x="20" y="67"/>
                  <a:pt x="20" y="74"/>
                  <a:pt x="20" y="74"/>
                </a:cubicBezTo>
                <a:cubicBezTo>
                  <a:pt x="7" y="94"/>
                  <a:pt x="0" y="114"/>
                  <a:pt x="7" y="148"/>
                </a:cubicBezTo>
                <a:cubicBezTo>
                  <a:pt x="13" y="148"/>
                  <a:pt x="13" y="148"/>
                  <a:pt x="20" y="148"/>
                </a:cubicBezTo>
                <a:cubicBezTo>
                  <a:pt x="20" y="148"/>
                  <a:pt x="20" y="155"/>
                  <a:pt x="27" y="155"/>
                </a:cubicBezTo>
                <a:cubicBezTo>
                  <a:pt x="40" y="155"/>
                  <a:pt x="47" y="155"/>
                  <a:pt x="54" y="162"/>
                </a:cubicBezTo>
                <a:cubicBezTo>
                  <a:pt x="67" y="162"/>
                  <a:pt x="74" y="162"/>
                  <a:pt x="81" y="155"/>
                </a:cubicBezTo>
                <a:cubicBezTo>
                  <a:pt x="101" y="155"/>
                  <a:pt x="115" y="148"/>
                  <a:pt x="142" y="148"/>
                </a:cubicBezTo>
                <a:cubicBezTo>
                  <a:pt x="155" y="148"/>
                  <a:pt x="169" y="148"/>
                  <a:pt x="182" y="148"/>
                </a:cubicBezTo>
                <a:cubicBezTo>
                  <a:pt x="189" y="141"/>
                  <a:pt x="189" y="135"/>
                  <a:pt x="189" y="128"/>
                </a:cubicBezTo>
                <a:cubicBezTo>
                  <a:pt x="189" y="114"/>
                  <a:pt x="189" y="101"/>
                  <a:pt x="189" y="87"/>
                </a:cubicBezTo>
                <a:cubicBezTo>
                  <a:pt x="182" y="54"/>
                  <a:pt x="169" y="40"/>
                  <a:pt x="142" y="27"/>
                </a:cubicBezTo>
                <a:cubicBezTo>
                  <a:pt x="128" y="13"/>
                  <a:pt x="108" y="6"/>
                  <a:pt x="81" y="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15" name="Freeform 1103"/>
          <p:cNvSpPr>
            <a:spLocks noChangeArrowheads="1"/>
          </p:cNvSpPr>
          <p:nvPr/>
        </p:nvSpPr>
        <p:spPr bwMode="auto">
          <a:xfrm>
            <a:off x="8939213" y="4502150"/>
            <a:ext cx="35719" cy="25400"/>
          </a:xfrm>
          <a:custGeom>
            <a:avLst/>
            <a:gdLst>
              <a:gd name="T0" fmla="*/ 46021 w 136"/>
              <a:gd name="T1" fmla="*/ 35756 h 96"/>
              <a:gd name="T2" fmla="*/ 46021 w 136"/>
              <a:gd name="T3" fmla="*/ 35756 h 96"/>
              <a:gd name="T4" fmla="*/ 66940 w 136"/>
              <a:gd name="T5" fmla="*/ 49953 h 96"/>
              <a:gd name="T6" fmla="*/ 66940 w 136"/>
              <a:gd name="T7" fmla="*/ 49953 h 96"/>
              <a:gd name="T8" fmla="*/ 66940 w 136"/>
              <a:gd name="T9" fmla="*/ 21559 h 96"/>
              <a:gd name="T10" fmla="*/ 46021 w 136"/>
              <a:gd name="T11" fmla="*/ 7362 h 96"/>
              <a:gd name="T12" fmla="*/ 21442 w 136"/>
              <a:gd name="T13" fmla="*/ 3681 h 96"/>
              <a:gd name="T14" fmla="*/ 0 w 136"/>
              <a:gd name="T15" fmla="*/ 0 h 96"/>
              <a:gd name="T16" fmla="*/ 21442 w 136"/>
              <a:gd name="T17" fmla="*/ 28920 h 96"/>
              <a:gd name="T18" fmla="*/ 46021 w 136"/>
              <a:gd name="T19" fmla="*/ 35756 h 9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36" h="96">
                <a:moveTo>
                  <a:pt x="88" y="68"/>
                </a:moveTo>
                <a:lnTo>
                  <a:pt x="88" y="68"/>
                </a:lnTo>
                <a:cubicBezTo>
                  <a:pt x="101" y="75"/>
                  <a:pt x="122" y="82"/>
                  <a:pt x="128" y="95"/>
                </a:cubicBezTo>
                <a:cubicBezTo>
                  <a:pt x="135" y="75"/>
                  <a:pt x="135" y="55"/>
                  <a:pt x="128" y="41"/>
                </a:cubicBezTo>
                <a:cubicBezTo>
                  <a:pt x="122" y="27"/>
                  <a:pt x="101" y="21"/>
                  <a:pt x="88" y="14"/>
                </a:cubicBezTo>
                <a:cubicBezTo>
                  <a:pt x="74" y="14"/>
                  <a:pt x="61" y="7"/>
                  <a:pt x="41" y="7"/>
                </a:cubicBezTo>
                <a:cubicBezTo>
                  <a:pt x="27" y="7"/>
                  <a:pt x="14" y="0"/>
                  <a:pt x="0" y="0"/>
                </a:cubicBezTo>
                <a:cubicBezTo>
                  <a:pt x="0" y="34"/>
                  <a:pt x="20" y="48"/>
                  <a:pt x="41" y="55"/>
                </a:cubicBezTo>
                <a:cubicBezTo>
                  <a:pt x="54" y="61"/>
                  <a:pt x="74" y="61"/>
                  <a:pt x="88" y="68"/>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16" name="Freeform 1104"/>
          <p:cNvSpPr>
            <a:spLocks noChangeArrowheads="1"/>
          </p:cNvSpPr>
          <p:nvPr/>
        </p:nvSpPr>
        <p:spPr bwMode="auto">
          <a:xfrm>
            <a:off x="8913019" y="5025232"/>
            <a:ext cx="38894" cy="26194"/>
          </a:xfrm>
          <a:custGeom>
            <a:avLst/>
            <a:gdLst>
              <a:gd name="T0" fmla="*/ 42406 w 149"/>
              <a:gd name="T1" fmla="*/ 10348 h 102"/>
              <a:gd name="T2" fmla="*/ 42406 w 149"/>
              <a:gd name="T3" fmla="*/ 10348 h 102"/>
              <a:gd name="T4" fmla="*/ 28271 w 149"/>
              <a:gd name="T5" fmla="*/ 13969 h 102"/>
              <a:gd name="T6" fmla="*/ 14135 w 149"/>
              <a:gd name="T7" fmla="*/ 24317 h 102"/>
              <a:gd name="T8" fmla="*/ 10471 w 149"/>
              <a:gd name="T9" fmla="*/ 27939 h 102"/>
              <a:gd name="T10" fmla="*/ 0 w 149"/>
              <a:gd name="T11" fmla="*/ 52256 h 102"/>
              <a:gd name="T12" fmla="*/ 10471 w 149"/>
              <a:gd name="T13" fmla="*/ 48634 h 102"/>
              <a:gd name="T14" fmla="*/ 14135 w 149"/>
              <a:gd name="T15" fmla="*/ 45530 h 102"/>
              <a:gd name="T16" fmla="*/ 28271 w 149"/>
              <a:gd name="T17" fmla="*/ 45530 h 102"/>
              <a:gd name="T18" fmla="*/ 42406 w 149"/>
              <a:gd name="T19" fmla="*/ 41908 h 102"/>
              <a:gd name="T20" fmla="*/ 74342 w 149"/>
              <a:gd name="T21" fmla="*/ 20695 h 102"/>
              <a:gd name="T22" fmla="*/ 77483 w 149"/>
              <a:gd name="T23" fmla="*/ 0 h 102"/>
              <a:gd name="T24" fmla="*/ 74342 w 149"/>
              <a:gd name="T25" fmla="*/ 0 h 102"/>
              <a:gd name="T26" fmla="*/ 42406 w 149"/>
              <a:gd name="T27" fmla="*/ 10348 h 10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49" h="102">
                <a:moveTo>
                  <a:pt x="81" y="20"/>
                </a:moveTo>
                <a:lnTo>
                  <a:pt x="81" y="20"/>
                </a:lnTo>
                <a:cubicBezTo>
                  <a:pt x="74" y="20"/>
                  <a:pt x="67" y="27"/>
                  <a:pt x="54" y="27"/>
                </a:cubicBezTo>
                <a:cubicBezTo>
                  <a:pt x="47" y="34"/>
                  <a:pt x="34" y="40"/>
                  <a:pt x="27" y="47"/>
                </a:cubicBezTo>
                <a:cubicBezTo>
                  <a:pt x="20" y="47"/>
                  <a:pt x="20" y="47"/>
                  <a:pt x="20" y="54"/>
                </a:cubicBezTo>
                <a:cubicBezTo>
                  <a:pt x="7" y="61"/>
                  <a:pt x="0" y="81"/>
                  <a:pt x="0" y="101"/>
                </a:cubicBezTo>
                <a:cubicBezTo>
                  <a:pt x="7" y="94"/>
                  <a:pt x="13" y="94"/>
                  <a:pt x="20" y="94"/>
                </a:cubicBezTo>
                <a:cubicBezTo>
                  <a:pt x="20" y="94"/>
                  <a:pt x="20" y="94"/>
                  <a:pt x="27" y="88"/>
                </a:cubicBezTo>
                <a:cubicBezTo>
                  <a:pt x="34" y="88"/>
                  <a:pt x="47" y="88"/>
                  <a:pt x="54" y="88"/>
                </a:cubicBezTo>
                <a:cubicBezTo>
                  <a:pt x="67" y="81"/>
                  <a:pt x="74" y="81"/>
                  <a:pt x="81" y="81"/>
                </a:cubicBezTo>
                <a:cubicBezTo>
                  <a:pt x="108" y="74"/>
                  <a:pt x="135" y="61"/>
                  <a:pt x="142" y="40"/>
                </a:cubicBezTo>
                <a:cubicBezTo>
                  <a:pt x="148" y="27"/>
                  <a:pt x="148" y="13"/>
                  <a:pt x="148" y="0"/>
                </a:cubicBezTo>
                <a:cubicBezTo>
                  <a:pt x="142" y="0"/>
                  <a:pt x="142" y="0"/>
                  <a:pt x="142" y="0"/>
                </a:cubicBezTo>
                <a:cubicBezTo>
                  <a:pt x="121" y="7"/>
                  <a:pt x="101" y="13"/>
                  <a:pt x="81" y="20"/>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17" name="Freeform 1105"/>
          <p:cNvSpPr>
            <a:spLocks noChangeArrowheads="1"/>
          </p:cNvSpPr>
          <p:nvPr/>
        </p:nvSpPr>
        <p:spPr bwMode="auto">
          <a:xfrm>
            <a:off x="8940007" y="4517232"/>
            <a:ext cx="29369" cy="42069"/>
          </a:xfrm>
          <a:custGeom>
            <a:avLst/>
            <a:gdLst>
              <a:gd name="T0" fmla="*/ 17891 w 109"/>
              <a:gd name="T1" fmla="*/ 81251 h 163"/>
              <a:gd name="T2" fmla="*/ 17891 w 109"/>
              <a:gd name="T3" fmla="*/ 81251 h 163"/>
              <a:gd name="T4" fmla="*/ 42624 w 109"/>
              <a:gd name="T5" fmla="*/ 81251 h 163"/>
              <a:gd name="T6" fmla="*/ 56832 w 109"/>
              <a:gd name="T7" fmla="*/ 81251 h 163"/>
              <a:gd name="T8" fmla="*/ 56832 w 109"/>
              <a:gd name="T9" fmla="*/ 42188 h 163"/>
              <a:gd name="T10" fmla="*/ 49465 w 109"/>
              <a:gd name="T11" fmla="*/ 42188 h 163"/>
              <a:gd name="T12" fmla="*/ 42624 w 109"/>
              <a:gd name="T13" fmla="*/ 10938 h 163"/>
              <a:gd name="T14" fmla="*/ 24732 w 109"/>
              <a:gd name="T15" fmla="*/ 0 h 163"/>
              <a:gd name="T16" fmla="*/ 17891 w 109"/>
              <a:gd name="T17" fmla="*/ 7292 h 163"/>
              <a:gd name="T18" fmla="*/ 17891 w 109"/>
              <a:gd name="T19" fmla="*/ 56251 h 163"/>
              <a:gd name="T20" fmla="*/ 3684 w 109"/>
              <a:gd name="T21" fmla="*/ 56251 h 163"/>
              <a:gd name="T22" fmla="*/ 17891 w 109"/>
              <a:gd name="T23" fmla="*/ 81251 h 16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09" h="163">
                <a:moveTo>
                  <a:pt x="34" y="156"/>
                </a:moveTo>
                <a:lnTo>
                  <a:pt x="34" y="156"/>
                </a:lnTo>
                <a:cubicBezTo>
                  <a:pt x="47" y="162"/>
                  <a:pt x="67" y="156"/>
                  <a:pt x="81" y="156"/>
                </a:cubicBezTo>
                <a:cubicBezTo>
                  <a:pt x="88" y="156"/>
                  <a:pt x="101" y="156"/>
                  <a:pt x="108" y="156"/>
                </a:cubicBezTo>
                <a:cubicBezTo>
                  <a:pt x="108" y="81"/>
                  <a:pt x="108" y="81"/>
                  <a:pt x="108" y="81"/>
                </a:cubicBezTo>
                <a:cubicBezTo>
                  <a:pt x="101" y="81"/>
                  <a:pt x="94" y="81"/>
                  <a:pt x="94" y="81"/>
                </a:cubicBezTo>
                <a:cubicBezTo>
                  <a:pt x="94" y="61"/>
                  <a:pt x="94" y="34"/>
                  <a:pt x="81" y="21"/>
                </a:cubicBezTo>
                <a:cubicBezTo>
                  <a:pt x="74" y="7"/>
                  <a:pt x="61" y="7"/>
                  <a:pt x="47" y="0"/>
                </a:cubicBezTo>
                <a:cubicBezTo>
                  <a:pt x="40" y="7"/>
                  <a:pt x="40" y="7"/>
                  <a:pt x="34" y="14"/>
                </a:cubicBezTo>
                <a:cubicBezTo>
                  <a:pt x="20" y="41"/>
                  <a:pt x="13" y="81"/>
                  <a:pt x="34" y="108"/>
                </a:cubicBezTo>
                <a:cubicBezTo>
                  <a:pt x="27" y="108"/>
                  <a:pt x="20" y="108"/>
                  <a:pt x="7" y="108"/>
                </a:cubicBezTo>
                <a:cubicBezTo>
                  <a:pt x="0" y="149"/>
                  <a:pt x="13" y="156"/>
                  <a:pt x="34" y="156"/>
                </a:cubicBezTo>
              </a:path>
            </a:pathLst>
          </a:custGeom>
          <a:solidFill>
            <a:srgbClr val="F0DE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18" name="Freeform 1106"/>
          <p:cNvSpPr>
            <a:spLocks noChangeArrowheads="1"/>
          </p:cNvSpPr>
          <p:nvPr/>
        </p:nvSpPr>
        <p:spPr bwMode="auto">
          <a:xfrm>
            <a:off x="6161882" y="5604669"/>
            <a:ext cx="6028531" cy="445294"/>
          </a:xfrm>
          <a:custGeom>
            <a:avLst/>
            <a:gdLst>
              <a:gd name="T0" fmla="*/ 1358761 w 18874"/>
              <a:gd name="T1" fmla="*/ 889740 h 1710"/>
              <a:gd name="T2" fmla="*/ 12056373 w 18874"/>
              <a:gd name="T3" fmla="*/ 889740 h 1710"/>
              <a:gd name="T4" fmla="*/ 12056373 w 18874"/>
              <a:gd name="T5" fmla="*/ 0 h 1710"/>
              <a:gd name="T6" fmla="*/ 12056373 w 18874"/>
              <a:gd name="T7" fmla="*/ 0 h 1710"/>
              <a:gd name="T8" fmla="*/ 0 w 18874"/>
              <a:gd name="T9" fmla="*/ 0 h 1710"/>
              <a:gd name="T10" fmla="*/ 1358761 w 18874"/>
              <a:gd name="T11" fmla="*/ 889740 h 171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8874" h="1710">
                <a:moveTo>
                  <a:pt x="2127" y="1709"/>
                </a:moveTo>
                <a:lnTo>
                  <a:pt x="18873" y="1709"/>
                </a:lnTo>
                <a:lnTo>
                  <a:pt x="18873" y="0"/>
                </a:lnTo>
                <a:lnTo>
                  <a:pt x="0" y="0"/>
                </a:lnTo>
                <a:lnTo>
                  <a:pt x="2127" y="1709"/>
                </a:lnTo>
              </a:path>
            </a:pathLst>
          </a:custGeom>
          <a:solidFill>
            <a:srgbClr val="C1B08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19" name="Freeform 1107"/>
          <p:cNvSpPr>
            <a:spLocks noChangeArrowheads="1"/>
          </p:cNvSpPr>
          <p:nvPr/>
        </p:nvSpPr>
        <p:spPr bwMode="auto">
          <a:xfrm>
            <a:off x="8138319" y="4982369"/>
            <a:ext cx="952500" cy="416719"/>
          </a:xfrm>
          <a:custGeom>
            <a:avLst/>
            <a:gdLst>
              <a:gd name="T0" fmla="*/ 459946 w 3660"/>
              <a:gd name="T1" fmla="*/ 0 h 1601"/>
              <a:gd name="T2" fmla="*/ 1443314 w 3660"/>
              <a:gd name="T3" fmla="*/ 0 h 1601"/>
              <a:gd name="T4" fmla="*/ 1903780 w 3660"/>
              <a:gd name="T5" fmla="*/ 832379 h 1601"/>
              <a:gd name="T6" fmla="*/ 0 w 3660"/>
              <a:gd name="T7" fmla="*/ 832379 h 1601"/>
              <a:gd name="T8" fmla="*/ 459946 w 3660"/>
              <a:gd name="T9" fmla="*/ 0 h 160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660" h="1601">
                <a:moveTo>
                  <a:pt x="884" y="0"/>
                </a:moveTo>
                <a:lnTo>
                  <a:pt x="2774" y="0"/>
                </a:lnTo>
                <a:lnTo>
                  <a:pt x="3659" y="1600"/>
                </a:lnTo>
                <a:lnTo>
                  <a:pt x="0" y="1600"/>
                </a:lnTo>
                <a:lnTo>
                  <a:pt x="884" y="0"/>
                </a:lnTo>
              </a:path>
            </a:pathLst>
          </a:custGeom>
          <a:solidFill>
            <a:srgbClr val="1D212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20" name="Freeform 1108"/>
          <p:cNvSpPr>
            <a:spLocks noChangeArrowheads="1"/>
          </p:cNvSpPr>
          <p:nvPr/>
        </p:nvSpPr>
        <p:spPr bwMode="auto">
          <a:xfrm>
            <a:off x="7339013" y="3593307"/>
            <a:ext cx="2550319" cy="1494631"/>
          </a:xfrm>
          <a:custGeom>
            <a:avLst/>
            <a:gdLst>
              <a:gd name="T0" fmla="*/ 235639 w 9805"/>
              <a:gd name="T1" fmla="*/ 0 h 5747"/>
              <a:gd name="T2" fmla="*/ 235639 w 9805"/>
              <a:gd name="T3" fmla="*/ 0 h 5747"/>
              <a:gd name="T4" fmla="*/ 4864674 w 9805"/>
              <a:gd name="T5" fmla="*/ 0 h 5747"/>
              <a:gd name="T6" fmla="*/ 5099793 w 9805"/>
              <a:gd name="T7" fmla="*/ 235661 h 5747"/>
              <a:gd name="T8" fmla="*/ 5099793 w 9805"/>
              <a:gd name="T9" fmla="*/ 2754055 h 5747"/>
              <a:gd name="T10" fmla="*/ 4864674 w 9805"/>
              <a:gd name="T11" fmla="*/ 2989196 h 5747"/>
              <a:gd name="T12" fmla="*/ 235639 w 9805"/>
              <a:gd name="T13" fmla="*/ 2989196 h 5747"/>
              <a:gd name="T14" fmla="*/ 0 w 9805"/>
              <a:gd name="T15" fmla="*/ 2754055 h 5747"/>
              <a:gd name="T16" fmla="*/ 0 w 9805"/>
              <a:gd name="T17" fmla="*/ 235661 h 5747"/>
              <a:gd name="T18" fmla="*/ 235639 w 9805"/>
              <a:gd name="T19" fmla="*/ 0 h 574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805" h="5747">
                <a:moveTo>
                  <a:pt x="453" y="0"/>
                </a:moveTo>
                <a:lnTo>
                  <a:pt x="453" y="0"/>
                </a:lnTo>
                <a:cubicBezTo>
                  <a:pt x="9352" y="0"/>
                  <a:pt x="9352" y="0"/>
                  <a:pt x="9352" y="0"/>
                </a:cubicBezTo>
                <a:cubicBezTo>
                  <a:pt x="9602" y="0"/>
                  <a:pt x="9804" y="203"/>
                  <a:pt x="9804" y="453"/>
                </a:cubicBezTo>
                <a:cubicBezTo>
                  <a:pt x="9804" y="5294"/>
                  <a:pt x="9804" y="5294"/>
                  <a:pt x="9804" y="5294"/>
                </a:cubicBezTo>
                <a:cubicBezTo>
                  <a:pt x="9804" y="5543"/>
                  <a:pt x="9602" y="5746"/>
                  <a:pt x="9352" y="5746"/>
                </a:cubicBezTo>
                <a:cubicBezTo>
                  <a:pt x="453" y="5746"/>
                  <a:pt x="453" y="5746"/>
                  <a:pt x="453" y="5746"/>
                </a:cubicBezTo>
                <a:cubicBezTo>
                  <a:pt x="203" y="5746"/>
                  <a:pt x="0" y="5543"/>
                  <a:pt x="0" y="5294"/>
                </a:cubicBezTo>
                <a:cubicBezTo>
                  <a:pt x="0" y="453"/>
                  <a:pt x="0" y="453"/>
                  <a:pt x="0" y="453"/>
                </a:cubicBezTo>
                <a:cubicBezTo>
                  <a:pt x="0" y="203"/>
                  <a:pt x="203" y="0"/>
                  <a:pt x="453" y="0"/>
                </a:cubicBezTo>
              </a:path>
            </a:pathLst>
          </a:custGeom>
          <a:solidFill>
            <a:srgbClr val="1D212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21" name="Freeform 1109"/>
          <p:cNvSpPr>
            <a:spLocks noChangeArrowheads="1"/>
          </p:cNvSpPr>
          <p:nvPr/>
        </p:nvSpPr>
        <p:spPr bwMode="auto">
          <a:xfrm>
            <a:off x="8029575" y="3644900"/>
            <a:ext cx="1860550" cy="1444625"/>
          </a:xfrm>
          <a:custGeom>
            <a:avLst/>
            <a:gdLst>
              <a:gd name="T0" fmla="*/ 3720895 w 7151"/>
              <a:gd name="T1" fmla="*/ 1317141 h 5551"/>
              <a:gd name="T2" fmla="*/ 3720895 w 7151"/>
              <a:gd name="T3" fmla="*/ 1317141 h 5551"/>
              <a:gd name="T4" fmla="*/ 3720895 w 7151"/>
              <a:gd name="T5" fmla="*/ 2653017 h 5551"/>
              <a:gd name="T6" fmla="*/ 3485672 w 7151"/>
              <a:gd name="T7" fmla="*/ 2888240 h 5551"/>
              <a:gd name="T8" fmla="*/ 246151 w 7151"/>
              <a:gd name="T9" fmla="*/ 2888240 h 5551"/>
              <a:gd name="T10" fmla="*/ 0 w 7151"/>
              <a:gd name="T11" fmla="*/ 625005 h 5551"/>
              <a:gd name="T12" fmla="*/ 189948 w 7151"/>
              <a:gd name="T13" fmla="*/ 35387 h 5551"/>
              <a:gd name="T14" fmla="*/ 1033524 w 7151"/>
              <a:gd name="T15" fmla="*/ 0 h 5551"/>
              <a:gd name="T16" fmla="*/ 3720895 w 7151"/>
              <a:gd name="T17" fmla="*/ 1317141 h 555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7151" h="5551">
                <a:moveTo>
                  <a:pt x="7150" y="2531"/>
                </a:moveTo>
                <a:lnTo>
                  <a:pt x="7150" y="2531"/>
                </a:lnTo>
                <a:cubicBezTo>
                  <a:pt x="7150" y="5098"/>
                  <a:pt x="7150" y="5098"/>
                  <a:pt x="7150" y="5098"/>
                </a:cubicBezTo>
                <a:cubicBezTo>
                  <a:pt x="7150" y="5347"/>
                  <a:pt x="6948" y="5550"/>
                  <a:pt x="6698" y="5550"/>
                </a:cubicBezTo>
                <a:cubicBezTo>
                  <a:pt x="473" y="5550"/>
                  <a:pt x="473" y="5550"/>
                  <a:pt x="473" y="5550"/>
                </a:cubicBezTo>
                <a:cubicBezTo>
                  <a:pt x="0" y="1201"/>
                  <a:pt x="0" y="1201"/>
                  <a:pt x="0" y="1201"/>
                </a:cubicBezTo>
                <a:cubicBezTo>
                  <a:pt x="365" y="68"/>
                  <a:pt x="365" y="68"/>
                  <a:pt x="365" y="68"/>
                </a:cubicBezTo>
                <a:cubicBezTo>
                  <a:pt x="1986" y="0"/>
                  <a:pt x="1986" y="0"/>
                  <a:pt x="1986" y="0"/>
                </a:cubicBezTo>
                <a:lnTo>
                  <a:pt x="7150" y="2531"/>
                </a:lnTo>
              </a:path>
            </a:pathLst>
          </a:custGeom>
          <a:solidFill>
            <a:srgbClr val="2E333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22" name="Freeform 1110"/>
          <p:cNvSpPr>
            <a:spLocks noChangeArrowheads="1"/>
          </p:cNvSpPr>
          <p:nvPr/>
        </p:nvSpPr>
        <p:spPr bwMode="auto">
          <a:xfrm>
            <a:off x="7418388" y="3662363"/>
            <a:ext cx="2392363" cy="1216025"/>
          </a:xfrm>
          <a:custGeom>
            <a:avLst/>
            <a:gdLst>
              <a:gd name="T0" fmla="*/ 0 w 9198"/>
              <a:gd name="T1" fmla="*/ 2431637 h 4673"/>
              <a:gd name="T2" fmla="*/ 4785468 w 9198"/>
              <a:gd name="T3" fmla="*/ 2431637 h 4673"/>
              <a:gd name="T4" fmla="*/ 4785468 w 9198"/>
              <a:gd name="T5" fmla="*/ 0 h 4673"/>
              <a:gd name="T6" fmla="*/ 0 w 9198"/>
              <a:gd name="T7" fmla="*/ 0 h 4673"/>
              <a:gd name="T8" fmla="*/ 0 w 9198"/>
              <a:gd name="T9" fmla="*/ 2431637 h 467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198" h="4673">
                <a:moveTo>
                  <a:pt x="0" y="4672"/>
                </a:moveTo>
                <a:lnTo>
                  <a:pt x="9197" y="4672"/>
                </a:lnTo>
                <a:lnTo>
                  <a:pt x="9197" y="0"/>
                </a:lnTo>
                <a:lnTo>
                  <a:pt x="0" y="0"/>
                </a:lnTo>
                <a:lnTo>
                  <a:pt x="0" y="4672"/>
                </a:lnTo>
              </a:path>
            </a:pathLst>
          </a:custGeom>
          <a:solidFill>
            <a:srgbClr val="244C5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23" name="Freeform 1111"/>
          <p:cNvSpPr>
            <a:spLocks noChangeArrowheads="1"/>
          </p:cNvSpPr>
          <p:nvPr/>
        </p:nvSpPr>
        <p:spPr bwMode="auto">
          <a:xfrm>
            <a:off x="9730582" y="4968875"/>
            <a:ext cx="30163" cy="30163"/>
          </a:xfrm>
          <a:custGeom>
            <a:avLst/>
            <a:gdLst>
              <a:gd name="T0" fmla="*/ 28011 w 115"/>
              <a:gd name="T1" fmla="*/ 59143 h 116"/>
              <a:gd name="T2" fmla="*/ 28011 w 115"/>
              <a:gd name="T3" fmla="*/ 59143 h 116"/>
              <a:gd name="T4" fmla="*/ 59134 w 115"/>
              <a:gd name="T5" fmla="*/ 31371 h 116"/>
              <a:gd name="T6" fmla="*/ 28011 w 115"/>
              <a:gd name="T7" fmla="*/ 0 h 116"/>
              <a:gd name="T8" fmla="*/ 0 w 115"/>
              <a:gd name="T9" fmla="*/ 31371 h 116"/>
              <a:gd name="T10" fmla="*/ 28011 w 115"/>
              <a:gd name="T11" fmla="*/ 59143 h 1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5" h="116">
                <a:moveTo>
                  <a:pt x="54" y="115"/>
                </a:moveTo>
                <a:lnTo>
                  <a:pt x="54" y="115"/>
                </a:lnTo>
                <a:cubicBezTo>
                  <a:pt x="87" y="115"/>
                  <a:pt x="114" y="88"/>
                  <a:pt x="114" y="61"/>
                </a:cubicBezTo>
                <a:cubicBezTo>
                  <a:pt x="114" y="27"/>
                  <a:pt x="87" y="0"/>
                  <a:pt x="54" y="0"/>
                </a:cubicBezTo>
                <a:cubicBezTo>
                  <a:pt x="20" y="0"/>
                  <a:pt x="0" y="27"/>
                  <a:pt x="0" y="61"/>
                </a:cubicBezTo>
                <a:cubicBezTo>
                  <a:pt x="0" y="88"/>
                  <a:pt x="20" y="115"/>
                  <a:pt x="54" y="115"/>
                </a:cubicBezTo>
              </a:path>
            </a:pathLst>
          </a:custGeom>
          <a:solidFill>
            <a:srgbClr val="80828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24" name="Freeform 1112"/>
          <p:cNvSpPr>
            <a:spLocks noChangeArrowheads="1"/>
          </p:cNvSpPr>
          <p:nvPr/>
        </p:nvSpPr>
        <p:spPr bwMode="auto">
          <a:xfrm>
            <a:off x="9670257" y="4968875"/>
            <a:ext cx="31750" cy="30163"/>
          </a:xfrm>
          <a:custGeom>
            <a:avLst/>
            <a:gdLst>
              <a:gd name="T0" fmla="*/ 31859 w 123"/>
              <a:gd name="T1" fmla="*/ 59143 h 116"/>
              <a:gd name="T2" fmla="*/ 31859 w 123"/>
              <a:gd name="T3" fmla="*/ 59143 h 116"/>
              <a:gd name="T4" fmla="*/ 63719 w 123"/>
              <a:gd name="T5" fmla="*/ 31371 h 116"/>
              <a:gd name="T6" fmla="*/ 31859 w 123"/>
              <a:gd name="T7" fmla="*/ 0 h 116"/>
              <a:gd name="T8" fmla="*/ 0 w 123"/>
              <a:gd name="T9" fmla="*/ 31371 h 116"/>
              <a:gd name="T10" fmla="*/ 31859 w 123"/>
              <a:gd name="T11" fmla="*/ 59143 h 1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3" h="116">
                <a:moveTo>
                  <a:pt x="61" y="115"/>
                </a:moveTo>
                <a:lnTo>
                  <a:pt x="61" y="115"/>
                </a:lnTo>
                <a:cubicBezTo>
                  <a:pt x="95" y="115"/>
                  <a:pt x="122" y="88"/>
                  <a:pt x="122" y="61"/>
                </a:cubicBezTo>
                <a:cubicBezTo>
                  <a:pt x="122" y="27"/>
                  <a:pt x="95" y="0"/>
                  <a:pt x="61" y="0"/>
                </a:cubicBezTo>
                <a:cubicBezTo>
                  <a:pt x="27" y="0"/>
                  <a:pt x="0" y="27"/>
                  <a:pt x="0" y="61"/>
                </a:cubicBezTo>
                <a:cubicBezTo>
                  <a:pt x="0" y="88"/>
                  <a:pt x="27" y="115"/>
                  <a:pt x="61" y="115"/>
                </a:cubicBezTo>
              </a:path>
            </a:pathLst>
          </a:custGeom>
          <a:solidFill>
            <a:srgbClr val="80828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25" name="Freeform 1113"/>
          <p:cNvSpPr>
            <a:spLocks noChangeArrowheads="1"/>
          </p:cNvSpPr>
          <p:nvPr/>
        </p:nvSpPr>
        <p:spPr bwMode="auto">
          <a:xfrm>
            <a:off x="9609932" y="4968875"/>
            <a:ext cx="32544" cy="30163"/>
          </a:xfrm>
          <a:custGeom>
            <a:avLst/>
            <a:gdLst>
              <a:gd name="T0" fmla="*/ 31594 w 122"/>
              <a:gd name="T1" fmla="*/ 59143 h 116"/>
              <a:gd name="T2" fmla="*/ 31594 w 122"/>
              <a:gd name="T3" fmla="*/ 59143 h 116"/>
              <a:gd name="T4" fmla="*/ 63714 w 122"/>
              <a:gd name="T5" fmla="*/ 31371 h 116"/>
              <a:gd name="T6" fmla="*/ 31594 w 122"/>
              <a:gd name="T7" fmla="*/ 0 h 116"/>
              <a:gd name="T8" fmla="*/ 0 w 122"/>
              <a:gd name="T9" fmla="*/ 31371 h 116"/>
              <a:gd name="T10" fmla="*/ 31594 w 122"/>
              <a:gd name="T11" fmla="*/ 59143 h 1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2" h="116">
                <a:moveTo>
                  <a:pt x="60" y="115"/>
                </a:moveTo>
                <a:lnTo>
                  <a:pt x="60" y="115"/>
                </a:lnTo>
                <a:cubicBezTo>
                  <a:pt x="94" y="115"/>
                  <a:pt x="121" y="88"/>
                  <a:pt x="121" y="61"/>
                </a:cubicBezTo>
                <a:cubicBezTo>
                  <a:pt x="121" y="27"/>
                  <a:pt x="94" y="0"/>
                  <a:pt x="60" y="0"/>
                </a:cubicBezTo>
                <a:cubicBezTo>
                  <a:pt x="27" y="0"/>
                  <a:pt x="0" y="27"/>
                  <a:pt x="0" y="61"/>
                </a:cubicBezTo>
                <a:cubicBezTo>
                  <a:pt x="0" y="88"/>
                  <a:pt x="27" y="115"/>
                  <a:pt x="60" y="115"/>
                </a:cubicBezTo>
              </a:path>
            </a:pathLst>
          </a:custGeom>
          <a:solidFill>
            <a:srgbClr val="80828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26" name="Freeform 1114"/>
          <p:cNvSpPr>
            <a:spLocks noChangeArrowheads="1"/>
          </p:cNvSpPr>
          <p:nvPr/>
        </p:nvSpPr>
        <p:spPr bwMode="auto">
          <a:xfrm>
            <a:off x="7138194" y="5273675"/>
            <a:ext cx="2950369" cy="125413"/>
          </a:xfrm>
          <a:custGeom>
            <a:avLst/>
            <a:gdLst>
              <a:gd name="T0" fmla="*/ 126406 w 11344"/>
              <a:gd name="T1" fmla="*/ 0 h 480"/>
              <a:gd name="T2" fmla="*/ 126406 w 11344"/>
              <a:gd name="T3" fmla="*/ 0 h 480"/>
              <a:gd name="T4" fmla="*/ 5774111 w 11344"/>
              <a:gd name="T5" fmla="*/ 0 h 480"/>
              <a:gd name="T6" fmla="*/ 5900517 w 11344"/>
              <a:gd name="T7" fmla="*/ 126613 h 480"/>
              <a:gd name="T8" fmla="*/ 5900517 w 11344"/>
              <a:gd name="T9" fmla="*/ 126613 h 480"/>
              <a:gd name="T10" fmla="*/ 5774111 w 11344"/>
              <a:gd name="T11" fmla="*/ 249578 h 480"/>
              <a:gd name="T12" fmla="*/ 126406 w 11344"/>
              <a:gd name="T13" fmla="*/ 249578 h 480"/>
              <a:gd name="T14" fmla="*/ 0 w 11344"/>
              <a:gd name="T15" fmla="*/ 126613 h 480"/>
              <a:gd name="T16" fmla="*/ 0 w 11344"/>
              <a:gd name="T17" fmla="*/ 126613 h 480"/>
              <a:gd name="T18" fmla="*/ 126406 w 11344"/>
              <a:gd name="T19" fmla="*/ 0 h 48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1344" h="480">
                <a:moveTo>
                  <a:pt x="243" y="0"/>
                </a:moveTo>
                <a:lnTo>
                  <a:pt x="243" y="0"/>
                </a:lnTo>
                <a:cubicBezTo>
                  <a:pt x="11100" y="0"/>
                  <a:pt x="11100" y="0"/>
                  <a:pt x="11100" y="0"/>
                </a:cubicBezTo>
                <a:cubicBezTo>
                  <a:pt x="11235" y="0"/>
                  <a:pt x="11343" y="108"/>
                  <a:pt x="11343" y="243"/>
                </a:cubicBezTo>
                <a:cubicBezTo>
                  <a:pt x="11343" y="371"/>
                  <a:pt x="11235" y="479"/>
                  <a:pt x="11100" y="479"/>
                </a:cubicBezTo>
                <a:cubicBezTo>
                  <a:pt x="243" y="479"/>
                  <a:pt x="243" y="479"/>
                  <a:pt x="243" y="479"/>
                </a:cubicBezTo>
                <a:cubicBezTo>
                  <a:pt x="108" y="479"/>
                  <a:pt x="0" y="371"/>
                  <a:pt x="0" y="243"/>
                </a:cubicBezTo>
                <a:cubicBezTo>
                  <a:pt x="0" y="108"/>
                  <a:pt x="108" y="0"/>
                  <a:pt x="243" y="0"/>
                </a:cubicBezTo>
              </a:path>
            </a:pathLst>
          </a:custGeom>
          <a:solidFill>
            <a:srgbClr val="2E333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27" name="Freeform 1115"/>
          <p:cNvSpPr>
            <a:spLocks noChangeArrowheads="1"/>
          </p:cNvSpPr>
          <p:nvPr/>
        </p:nvSpPr>
        <p:spPr bwMode="auto">
          <a:xfrm>
            <a:off x="7138194" y="5337969"/>
            <a:ext cx="2950369" cy="61913"/>
          </a:xfrm>
          <a:custGeom>
            <a:avLst/>
            <a:gdLst>
              <a:gd name="T0" fmla="*/ 5900517 w 11344"/>
              <a:gd name="T1" fmla="*/ 0 h 237"/>
              <a:gd name="T2" fmla="*/ 5900517 w 11344"/>
              <a:gd name="T3" fmla="*/ 0 h 237"/>
              <a:gd name="T4" fmla="*/ 5774111 w 11344"/>
              <a:gd name="T5" fmla="*/ 123379 h 237"/>
              <a:gd name="T6" fmla="*/ 126406 w 11344"/>
              <a:gd name="T7" fmla="*/ 123379 h 237"/>
              <a:gd name="T8" fmla="*/ 0 w 11344"/>
              <a:gd name="T9" fmla="*/ 0 h 237"/>
              <a:gd name="T10" fmla="*/ 5900517 w 11344"/>
              <a:gd name="T11" fmla="*/ 0 h 23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344" h="237">
                <a:moveTo>
                  <a:pt x="11343" y="0"/>
                </a:moveTo>
                <a:lnTo>
                  <a:pt x="11343" y="0"/>
                </a:lnTo>
                <a:cubicBezTo>
                  <a:pt x="11343" y="128"/>
                  <a:pt x="11235" y="236"/>
                  <a:pt x="11100" y="236"/>
                </a:cubicBezTo>
                <a:cubicBezTo>
                  <a:pt x="243" y="236"/>
                  <a:pt x="243" y="236"/>
                  <a:pt x="243" y="236"/>
                </a:cubicBezTo>
                <a:cubicBezTo>
                  <a:pt x="108" y="236"/>
                  <a:pt x="0" y="128"/>
                  <a:pt x="0" y="0"/>
                </a:cubicBezTo>
                <a:lnTo>
                  <a:pt x="11343" y="0"/>
                </a:lnTo>
              </a:path>
            </a:pathLst>
          </a:custGeom>
          <a:solidFill>
            <a:srgbClr val="1D212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28" name="Freeform 1116"/>
          <p:cNvSpPr>
            <a:spLocks noChangeArrowheads="1"/>
          </p:cNvSpPr>
          <p:nvPr/>
        </p:nvSpPr>
        <p:spPr bwMode="auto">
          <a:xfrm>
            <a:off x="8173244" y="5273675"/>
            <a:ext cx="1916906" cy="125413"/>
          </a:xfrm>
          <a:custGeom>
            <a:avLst/>
            <a:gdLst>
              <a:gd name="T0" fmla="*/ 0 w 7367"/>
              <a:gd name="T1" fmla="*/ 0 h 480"/>
              <a:gd name="T2" fmla="*/ 0 w 7367"/>
              <a:gd name="T3" fmla="*/ 0 h 480"/>
              <a:gd name="T4" fmla="*/ 3706858 w 7367"/>
              <a:gd name="T5" fmla="*/ 0 h 480"/>
              <a:gd name="T6" fmla="*/ 3833317 w 7367"/>
              <a:gd name="T7" fmla="*/ 126613 h 480"/>
              <a:gd name="T8" fmla="*/ 3833317 w 7367"/>
              <a:gd name="T9" fmla="*/ 126613 h 480"/>
              <a:gd name="T10" fmla="*/ 3706858 w 7367"/>
              <a:gd name="T11" fmla="*/ 249578 h 480"/>
              <a:gd name="T12" fmla="*/ 28102 w 7367"/>
              <a:gd name="T13" fmla="*/ 249578 h 480"/>
              <a:gd name="T14" fmla="*/ 0 w 7367"/>
              <a:gd name="T15" fmla="*/ 0 h 48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367" h="480">
                <a:moveTo>
                  <a:pt x="0" y="0"/>
                </a:moveTo>
                <a:lnTo>
                  <a:pt x="0" y="0"/>
                </a:lnTo>
                <a:cubicBezTo>
                  <a:pt x="7123" y="0"/>
                  <a:pt x="7123" y="0"/>
                  <a:pt x="7123" y="0"/>
                </a:cubicBezTo>
                <a:cubicBezTo>
                  <a:pt x="7258" y="0"/>
                  <a:pt x="7366" y="108"/>
                  <a:pt x="7366" y="243"/>
                </a:cubicBezTo>
                <a:cubicBezTo>
                  <a:pt x="7366" y="371"/>
                  <a:pt x="7258" y="479"/>
                  <a:pt x="7123" y="479"/>
                </a:cubicBezTo>
                <a:cubicBezTo>
                  <a:pt x="54" y="479"/>
                  <a:pt x="54" y="479"/>
                  <a:pt x="54" y="479"/>
                </a:cubicBezTo>
                <a:lnTo>
                  <a:pt x="0" y="0"/>
                </a:lnTo>
              </a:path>
            </a:pathLst>
          </a:custGeom>
          <a:solidFill>
            <a:srgbClr val="59595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29" name="Freeform 1117"/>
          <p:cNvSpPr>
            <a:spLocks noChangeArrowheads="1"/>
          </p:cNvSpPr>
          <p:nvPr/>
        </p:nvSpPr>
        <p:spPr bwMode="auto">
          <a:xfrm>
            <a:off x="8179594" y="5337969"/>
            <a:ext cx="1910556" cy="61913"/>
          </a:xfrm>
          <a:custGeom>
            <a:avLst/>
            <a:gdLst>
              <a:gd name="T0" fmla="*/ 3819551 w 7340"/>
              <a:gd name="T1" fmla="*/ 0 h 237"/>
              <a:gd name="T2" fmla="*/ 3819551 w 7340"/>
              <a:gd name="T3" fmla="*/ 0 h 237"/>
              <a:gd name="T4" fmla="*/ 3693082 w 7340"/>
              <a:gd name="T5" fmla="*/ 123379 h 237"/>
              <a:gd name="T6" fmla="*/ 14052 w 7340"/>
              <a:gd name="T7" fmla="*/ 123379 h 237"/>
              <a:gd name="T8" fmla="*/ 0 w 7340"/>
              <a:gd name="T9" fmla="*/ 0 h 237"/>
              <a:gd name="T10" fmla="*/ 3819551 w 7340"/>
              <a:gd name="T11" fmla="*/ 0 h 23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340" h="237">
                <a:moveTo>
                  <a:pt x="7339" y="0"/>
                </a:moveTo>
                <a:lnTo>
                  <a:pt x="7339" y="0"/>
                </a:lnTo>
                <a:cubicBezTo>
                  <a:pt x="7339" y="128"/>
                  <a:pt x="7231" y="236"/>
                  <a:pt x="7096" y="236"/>
                </a:cubicBezTo>
                <a:cubicBezTo>
                  <a:pt x="27" y="236"/>
                  <a:pt x="27" y="236"/>
                  <a:pt x="27" y="236"/>
                </a:cubicBezTo>
                <a:cubicBezTo>
                  <a:pt x="0" y="0"/>
                  <a:pt x="0" y="0"/>
                  <a:pt x="0" y="0"/>
                </a:cubicBezTo>
                <a:lnTo>
                  <a:pt x="7339" y="0"/>
                </a:lnTo>
              </a:path>
            </a:pathLst>
          </a:custGeom>
          <a:solidFill>
            <a:srgbClr val="1D212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31" name="Freeform 1119"/>
          <p:cNvSpPr>
            <a:spLocks noChangeArrowheads="1"/>
          </p:cNvSpPr>
          <p:nvPr/>
        </p:nvSpPr>
        <p:spPr bwMode="auto">
          <a:xfrm>
            <a:off x="9727407" y="1408113"/>
            <a:ext cx="1344613" cy="2516982"/>
          </a:xfrm>
          <a:custGeom>
            <a:avLst/>
            <a:gdLst>
              <a:gd name="T0" fmla="*/ 2558341 w 5167"/>
              <a:gd name="T1" fmla="*/ 2406508 h 9677"/>
              <a:gd name="T2" fmla="*/ 2133165 w 5167"/>
              <a:gd name="T3" fmla="*/ 3218041 h 9677"/>
              <a:gd name="T4" fmla="*/ 2076961 w 5167"/>
              <a:gd name="T5" fmla="*/ 3119200 h 9677"/>
              <a:gd name="T6" fmla="*/ 1926041 w 5167"/>
              <a:gd name="T7" fmla="*/ 3108796 h 9677"/>
              <a:gd name="T8" fmla="*/ 1926041 w 5167"/>
              <a:gd name="T9" fmla="*/ 2290500 h 9677"/>
              <a:gd name="T10" fmla="*/ 1869837 w 5167"/>
              <a:gd name="T11" fmla="*/ 207565 h 9677"/>
              <a:gd name="T12" fmla="*/ 1852143 w 5167"/>
              <a:gd name="T13" fmla="*/ 4029054 h 9677"/>
              <a:gd name="T14" fmla="*/ 1750142 w 5167"/>
              <a:gd name="T15" fmla="*/ 2821118 h 9677"/>
              <a:gd name="T16" fmla="*/ 1728806 w 5167"/>
              <a:gd name="T17" fmla="*/ 432297 h 9677"/>
              <a:gd name="T18" fmla="*/ 1728806 w 5167"/>
              <a:gd name="T19" fmla="*/ 481197 h 9677"/>
              <a:gd name="T20" fmla="*/ 1690295 w 5167"/>
              <a:gd name="T21" fmla="*/ 1531509 h 9677"/>
              <a:gd name="T22" fmla="*/ 1679887 w 5167"/>
              <a:gd name="T23" fmla="*/ 4777641 h 9677"/>
              <a:gd name="T24" fmla="*/ 1634091 w 5167"/>
              <a:gd name="T25" fmla="*/ 4797929 h 9677"/>
              <a:gd name="T26" fmla="*/ 1574243 w 5167"/>
              <a:gd name="T27" fmla="*/ 4155986 h 9677"/>
              <a:gd name="T28" fmla="*/ 1574243 w 5167"/>
              <a:gd name="T29" fmla="*/ 3372544 h 9677"/>
              <a:gd name="T30" fmla="*/ 1497223 w 5167"/>
              <a:gd name="T31" fmla="*/ 3379307 h 9677"/>
              <a:gd name="T32" fmla="*/ 1479529 w 5167"/>
              <a:gd name="T33" fmla="*/ 3316361 h 9677"/>
              <a:gd name="T34" fmla="*/ 1356712 w 5167"/>
              <a:gd name="T35" fmla="*/ 2673377 h 9677"/>
              <a:gd name="T36" fmla="*/ 1353069 w 5167"/>
              <a:gd name="T37" fmla="*/ 1671966 h 9677"/>
              <a:gd name="T38" fmla="*/ 1321324 w 5167"/>
              <a:gd name="T39" fmla="*/ 4000962 h 9677"/>
              <a:gd name="T40" fmla="*/ 1321324 w 5167"/>
              <a:gd name="T41" fmla="*/ 4436901 h 9677"/>
              <a:gd name="T42" fmla="*/ 1314558 w 5167"/>
              <a:gd name="T43" fmla="*/ 3445894 h 9677"/>
              <a:gd name="T44" fmla="*/ 1271885 w 5167"/>
              <a:gd name="T45" fmla="*/ 2564653 h 9677"/>
              <a:gd name="T46" fmla="*/ 1205272 w 5167"/>
              <a:gd name="T47" fmla="*/ 1464921 h 9677"/>
              <a:gd name="T48" fmla="*/ 1205272 w 5167"/>
              <a:gd name="T49" fmla="*/ 5009136 h 9677"/>
              <a:gd name="T50" fmla="*/ 1106914 w 5167"/>
              <a:gd name="T51" fmla="*/ 1454517 h 9677"/>
              <a:gd name="T52" fmla="*/ 1072047 w 5167"/>
              <a:gd name="T53" fmla="*/ 2234317 h 9677"/>
              <a:gd name="T54" fmla="*/ 1029894 w 5167"/>
              <a:gd name="T55" fmla="*/ 4004603 h 9677"/>
              <a:gd name="T56" fmla="*/ 980454 w 5167"/>
              <a:gd name="T57" fmla="*/ 1812424 h 9677"/>
              <a:gd name="T58" fmla="*/ 976812 w 5167"/>
              <a:gd name="T59" fmla="*/ 3544215 h 9677"/>
              <a:gd name="T60" fmla="*/ 899791 w 5167"/>
              <a:gd name="T61" fmla="*/ 3762184 h 9677"/>
              <a:gd name="T62" fmla="*/ 888862 w 5167"/>
              <a:gd name="T63" fmla="*/ 3551498 h 9677"/>
              <a:gd name="T64" fmla="*/ 860760 w 5167"/>
              <a:gd name="T65" fmla="*/ 2350325 h 9677"/>
              <a:gd name="T66" fmla="*/ 811841 w 5167"/>
              <a:gd name="T67" fmla="*/ 1668845 h 9677"/>
              <a:gd name="T68" fmla="*/ 769688 w 5167"/>
              <a:gd name="T69" fmla="*/ 1781211 h 9677"/>
              <a:gd name="T70" fmla="*/ 769688 w 5167"/>
              <a:gd name="T71" fmla="*/ 1405097 h 9677"/>
              <a:gd name="T72" fmla="*/ 745229 w 5167"/>
              <a:gd name="T73" fmla="*/ 4327656 h 9677"/>
              <a:gd name="T74" fmla="*/ 745229 w 5167"/>
              <a:gd name="T75" fmla="*/ 3284628 h 9677"/>
              <a:gd name="T76" fmla="*/ 717126 w 5167"/>
              <a:gd name="T77" fmla="*/ 2241080 h 9677"/>
              <a:gd name="T78" fmla="*/ 643228 w 5167"/>
              <a:gd name="T79" fmla="*/ 84275 h 9677"/>
              <a:gd name="T80" fmla="*/ 643228 w 5167"/>
              <a:gd name="T81" fmla="*/ 84275 h 9677"/>
              <a:gd name="T82" fmla="*/ 611483 w 5167"/>
              <a:gd name="T83" fmla="*/ 5033586 h 9677"/>
              <a:gd name="T84" fmla="*/ 593789 w 5167"/>
              <a:gd name="T85" fmla="*/ 2511591 h 9677"/>
              <a:gd name="T86" fmla="*/ 572973 w 5167"/>
              <a:gd name="T87" fmla="*/ 4587763 h 9677"/>
              <a:gd name="T88" fmla="*/ 572973 w 5167"/>
              <a:gd name="T89" fmla="*/ 4071191 h 9677"/>
              <a:gd name="T90" fmla="*/ 470972 w 5167"/>
              <a:gd name="T91" fmla="*/ 3445894 h 9677"/>
              <a:gd name="T92" fmla="*/ 439227 w 5167"/>
              <a:gd name="T93" fmla="*/ 3481269 h 9677"/>
              <a:gd name="T94" fmla="*/ 414768 w 5167"/>
              <a:gd name="T95" fmla="*/ 2947530 h 9677"/>
              <a:gd name="T96" fmla="*/ 344512 w 5167"/>
              <a:gd name="T97" fmla="*/ 2855972 h 9677"/>
              <a:gd name="T98" fmla="*/ 344512 w 5167"/>
              <a:gd name="T99" fmla="*/ 2905392 h 9677"/>
              <a:gd name="T100" fmla="*/ 291951 w 5167"/>
              <a:gd name="T101" fmla="*/ 2487141 h 9677"/>
              <a:gd name="T102" fmla="*/ 277900 w 5167"/>
              <a:gd name="T103" fmla="*/ 4011886 h 9677"/>
              <a:gd name="T104" fmla="*/ 182664 w 5167"/>
              <a:gd name="T105" fmla="*/ 2877301 h 9677"/>
              <a:gd name="T106" fmla="*/ 182664 w 5167"/>
              <a:gd name="T107" fmla="*/ 818296 h 9677"/>
              <a:gd name="T108" fmla="*/ 182664 w 5167"/>
              <a:gd name="T109" fmla="*/ 4436901 h 9677"/>
              <a:gd name="T110" fmla="*/ 161848 w 5167"/>
              <a:gd name="T111" fmla="*/ 5033586 h 9677"/>
              <a:gd name="T112" fmla="*/ 161848 w 5167"/>
              <a:gd name="T113" fmla="*/ 4454068 h 9677"/>
              <a:gd name="T114" fmla="*/ 154562 w 5167"/>
              <a:gd name="T115" fmla="*/ 5033586 h 9677"/>
              <a:gd name="T116" fmla="*/ 87949 w 5167"/>
              <a:gd name="T117" fmla="*/ 4801571 h 9677"/>
              <a:gd name="T118" fmla="*/ 52562 w 5167"/>
              <a:gd name="T119" fmla="*/ 1717745 h 9677"/>
              <a:gd name="T120" fmla="*/ 14051 w 5167"/>
              <a:gd name="T121" fmla="*/ 1960164 h 9677"/>
              <a:gd name="T122" fmla="*/ 0 w 5167"/>
              <a:gd name="T123" fmla="*/ 1651158 h 9677"/>
              <a:gd name="T124" fmla="*/ 0 w 5167"/>
              <a:gd name="T125" fmla="*/ 2416912 h 967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5167" h="9677">
                <a:moveTo>
                  <a:pt x="5146" y="1925"/>
                </a:moveTo>
                <a:lnTo>
                  <a:pt x="5146" y="1925"/>
                </a:lnTo>
                <a:cubicBezTo>
                  <a:pt x="5152" y="1925"/>
                  <a:pt x="5159" y="1918"/>
                  <a:pt x="5166" y="1918"/>
                </a:cubicBezTo>
                <a:cubicBezTo>
                  <a:pt x="5166" y="1722"/>
                  <a:pt x="5166" y="1722"/>
                  <a:pt x="5166" y="1722"/>
                </a:cubicBezTo>
                <a:cubicBezTo>
                  <a:pt x="5159" y="1722"/>
                  <a:pt x="5152" y="1722"/>
                  <a:pt x="5146" y="1715"/>
                </a:cubicBezTo>
                <a:cubicBezTo>
                  <a:pt x="5146" y="1925"/>
                  <a:pt x="5146" y="1925"/>
                  <a:pt x="5146" y="1925"/>
                </a:cubicBezTo>
                <a:close/>
                <a:moveTo>
                  <a:pt x="5146" y="9190"/>
                </a:moveTo>
                <a:lnTo>
                  <a:pt x="5146" y="9190"/>
                </a:lnTo>
                <a:cubicBezTo>
                  <a:pt x="5146" y="8495"/>
                  <a:pt x="5146" y="8495"/>
                  <a:pt x="5146" y="8495"/>
                </a:cubicBezTo>
                <a:cubicBezTo>
                  <a:pt x="5152" y="8495"/>
                  <a:pt x="5159" y="8495"/>
                  <a:pt x="5166" y="8495"/>
                </a:cubicBezTo>
                <a:cubicBezTo>
                  <a:pt x="5166" y="9157"/>
                  <a:pt x="5166" y="9157"/>
                  <a:pt x="5166" y="9157"/>
                </a:cubicBezTo>
                <a:cubicBezTo>
                  <a:pt x="5159" y="9170"/>
                  <a:pt x="5159" y="9177"/>
                  <a:pt x="5152" y="9190"/>
                </a:cubicBezTo>
                <a:cubicBezTo>
                  <a:pt x="5152" y="9190"/>
                  <a:pt x="5152" y="9190"/>
                  <a:pt x="5146" y="9190"/>
                </a:cubicBezTo>
                <a:close/>
                <a:moveTo>
                  <a:pt x="5146" y="6719"/>
                </a:moveTo>
                <a:lnTo>
                  <a:pt x="5146" y="6719"/>
                </a:lnTo>
                <a:cubicBezTo>
                  <a:pt x="5146" y="6651"/>
                  <a:pt x="5146" y="6651"/>
                  <a:pt x="5146" y="6651"/>
                </a:cubicBezTo>
                <a:cubicBezTo>
                  <a:pt x="5152" y="6645"/>
                  <a:pt x="5159" y="6631"/>
                  <a:pt x="5166" y="6624"/>
                </a:cubicBezTo>
                <a:cubicBezTo>
                  <a:pt x="5166" y="6739"/>
                  <a:pt x="5166" y="6739"/>
                  <a:pt x="5166" y="6739"/>
                </a:cubicBezTo>
                <a:cubicBezTo>
                  <a:pt x="5159" y="6732"/>
                  <a:pt x="5152" y="6726"/>
                  <a:pt x="5146" y="6719"/>
                </a:cubicBezTo>
                <a:close/>
                <a:moveTo>
                  <a:pt x="5146" y="6152"/>
                </a:moveTo>
                <a:lnTo>
                  <a:pt x="5146" y="6152"/>
                </a:lnTo>
                <a:cubicBezTo>
                  <a:pt x="5146" y="5922"/>
                  <a:pt x="5146" y="5922"/>
                  <a:pt x="5146" y="5922"/>
                </a:cubicBezTo>
                <a:cubicBezTo>
                  <a:pt x="5152" y="5922"/>
                  <a:pt x="5159" y="5929"/>
                  <a:pt x="5166" y="5929"/>
                </a:cubicBezTo>
                <a:cubicBezTo>
                  <a:pt x="5166" y="6010"/>
                  <a:pt x="5166" y="6010"/>
                  <a:pt x="5166" y="6010"/>
                </a:cubicBezTo>
                <a:cubicBezTo>
                  <a:pt x="5159" y="6017"/>
                  <a:pt x="5152" y="6023"/>
                  <a:pt x="5152" y="6037"/>
                </a:cubicBezTo>
                <a:cubicBezTo>
                  <a:pt x="5152" y="6057"/>
                  <a:pt x="5159" y="6071"/>
                  <a:pt x="5166" y="6078"/>
                </a:cubicBezTo>
                <a:cubicBezTo>
                  <a:pt x="5166" y="6172"/>
                  <a:pt x="5166" y="6172"/>
                  <a:pt x="5166" y="6172"/>
                </a:cubicBezTo>
                <a:cubicBezTo>
                  <a:pt x="5159" y="6165"/>
                  <a:pt x="5152" y="6159"/>
                  <a:pt x="5146" y="6152"/>
                </a:cubicBezTo>
                <a:close/>
                <a:moveTo>
                  <a:pt x="4916" y="1952"/>
                </a:moveTo>
                <a:lnTo>
                  <a:pt x="4916" y="1952"/>
                </a:lnTo>
                <a:cubicBezTo>
                  <a:pt x="5004" y="1945"/>
                  <a:pt x="5092" y="1945"/>
                  <a:pt x="5146" y="1925"/>
                </a:cubicBezTo>
                <a:cubicBezTo>
                  <a:pt x="5146" y="1715"/>
                  <a:pt x="5146" y="1715"/>
                  <a:pt x="5146" y="1715"/>
                </a:cubicBezTo>
                <a:cubicBezTo>
                  <a:pt x="5112" y="1695"/>
                  <a:pt x="5078" y="1675"/>
                  <a:pt x="5051" y="1634"/>
                </a:cubicBezTo>
                <a:cubicBezTo>
                  <a:pt x="4990" y="1621"/>
                  <a:pt x="4957" y="1634"/>
                  <a:pt x="4916" y="1648"/>
                </a:cubicBezTo>
                <a:cubicBezTo>
                  <a:pt x="4916" y="1952"/>
                  <a:pt x="4916" y="1952"/>
                  <a:pt x="4916" y="1952"/>
                </a:cubicBezTo>
                <a:close/>
                <a:moveTo>
                  <a:pt x="5146" y="5922"/>
                </a:moveTo>
                <a:lnTo>
                  <a:pt x="5146" y="5922"/>
                </a:lnTo>
                <a:cubicBezTo>
                  <a:pt x="5146" y="6152"/>
                  <a:pt x="5146" y="6152"/>
                  <a:pt x="5146" y="6152"/>
                </a:cubicBezTo>
                <a:cubicBezTo>
                  <a:pt x="5085" y="6091"/>
                  <a:pt x="5004" y="6044"/>
                  <a:pt x="4916" y="6003"/>
                </a:cubicBezTo>
                <a:cubicBezTo>
                  <a:pt x="4916" y="5861"/>
                  <a:pt x="4916" y="5861"/>
                  <a:pt x="4916" y="5861"/>
                </a:cubicBezTo>
                <a:cubicBezTo>
                  <a:pt x="4997" y="5875"/>
                  <a:pt x="5071" y="5895"/>
                  <a:pt x="5146" y="5922"/>
                </a:cubicBezTo>
                <a:close/>
                <a:moveTo>
                  <a:pt x="5146" y="6651"/>
                </a:moveTo>
                <a:lnTo>
                  <a:pt x="5146" y="6651"/>
                </a:lnTo>
                <a:cubicBezTo>
                  <a:pt x="5146" y="6719"/>
                  <a:pt x="5146" y="6719"/>
                  <a:pt x="5146" y="6719"/>
                </a:cubicBezTo>
                <a:cubicBezTo>
                  <a:pt x="5139" y="6712"/>
                  <a:pt x="5139" y="6705"/>
                  <a:pt x="5132" y="6705"/>
                </a:cubicBezTo>
                <a:cubicBezTo>
                  <a:pt x="5132" y="6685"/>
                  <a:pt x="5139" y="6665"/>
                  <a:pt x="5146" y="6651"/>
                </a:cubicBezTo>
                <a:close/>
                <a:moveTo>
                  <a:pt x="5146" y="8495"/>
                </a:moveTo>
                <a:lnTo>
                  <a:pt x="5146" y="8495"/>
                </a:lnTo>
                <a:cubicBezTo>
                  <a:pt x="5146" y="9190"/>
                  <a:pt x="5146" y="9190"/>
                  <a:pt x="5146" y="9190"/>
                </a:cubicBezTo>
                <a:cubicBezTo>
                  <a:pt x="5132" y="9184"/>
                  <a:pt x="5132" y="9163"/>
                  <a:pt x="5132" y="9143"/>
                </a:cubicBezTo>
                <a:cubicBezTo>
                  <a:pt x="5125" y="9082"/>
                  <a:pt x="5085" y="9177"/>
                  <a:pt x="5031" y="9143"/>
                </a:cubicBezTo>
                <a:cubicBezTo>
                  <a:pt x="5011" y="9069"/>
                  <a:pt x="4923" y="9069"/>
                  <a:pt x="4929" y="8968"/>
                </a:cubicBezTo>
                <a:cubicBezTo>
                  <a:pt x="4923" y="8968"/>
                  <a:pt x="4923" y="8968"/>
                  <a:pt x="4916" y="8968"/>
                </a:cubicBezTo>
                <a:cubicBezTo>
                  <a:pt x="4916" y="8333"/>
                  <a:pt x="4916" y="8333"/>
                  <a:pt x="4916" y="8333"/>
                </a:cubicBezTo>
                <a:cubicBezTo>
                  <a:pt x="4970" y="8380"/>
                  <a:pt x="5031" y="8414"/>
                  <a:pt x="5105" y="8427"/>
                </a:cubicBezTo>
                <a:cubicBezTo>
                  <a:pt x="5065" y="8488"/>
                  <a:pt x="5092" y="8495"/>
                  <a:pt x="5146" y="8495"/>
                </a:cubicBezTo>
                <a:close/>
                <a:moveTo>
                  <a:pt x="4916" y="9676"/>
                </a:moveTo>
                <a:lnTo>
                  <a:pt x="4916" y="9676"/>
                </a:lnTo>
                <a:cubicBezTo>
                  <a:pt x="4916" y="9601"/>
                  <a:pt x="4916" y="9601"/>
                  <a:pt x="4916" y="9601"/>
                </a:cubicBezTo>
                <a:cubicBezTo>
                  <a:pt x="4984" y="9629"/>
                  <a:pt x="5065" y="9635"/>
                  <a:pt x="5132" y="9662"/>
                </a:cubicBezTo>
                <a:cubicBezTo>
                  <a:pt x="5132" y="9662"/>
                  <a:pt x="5132" y="9669"/>
                  <a:pt x="5132" y="9676"/>
                </a:cubicBezTo>
                <a:cubicBezTo>
                  <a:pt x="4916" y="9676"/>
                  <a:pt x="4916" y="9676"/>
                  <a:pt x="4916" y="9676"/>
                </a:cubicBezTo>
                <a:close/>
                <a:moveTo>
                  <a:pt x="4916" y="9520"/>
                </a:moveTo>
                <a:lnTo>
                  <a:pt x="4916" y="9520"/>
                </a:lnTo>
                <a:cubicBezTo>
                  <a:pt x="4916" y="9507"/>
                  <a:pt x="4916" y="9507"/>
                  <a:pt x="4916" y="9507"/>
                </a:cubicBezTo>
                <a:cubicBezTo>
                  <a:pt x="4923" y="9507"/>
                  <a:pt x="4923" y="9507"/>
                  <a:pt x="4929" y="9514"/>
                </a:cubicBezTo>
                <a:cubicBezTo>
                  <a:pt x="4923" y="9520"/>
                  <a:pt x="4923" y="9520"/>
                  <a:pt x="4916" y="9520"/>
                </a:cubicBezTo>
                <a:close/>
                <a:moveTo>
                  <a:pt x="4916" y="7705"/>
                </a:moveTo>
                <a:lnTo>
                  <a:pt x="4916" y="7705"/>
                </a:lnTo>
                <a:cubicBezTo>
                  <a:pt x="4916" y="7637"/>
                  <a:pt x="4916" y="7637"/>
                  <a:pt x="4916" y="7637"/>
                </a:cubicBezTo>
                <a:cubicBezTo>
                  <a:pt x="4990" y="7604"/>
                  <a:pt x="5078" y="7590"/>
                  <a:pt x="5078" y="7516"/>
                </a:cubicBezTo>
                <a:cubicBezTo>
                  <a:pt x="5112" y="7536"/>
                  <a:pt x="5125" y="7570"/>
                  <a:pt x="5132" y="7617"/>
                </a:cubicBezTo>
                <a:cubicBezTo>
                  <a:pt x="5058" y="7644"/>
                  <a:pt x="5004" y="7691"/>
                  <a:pt x="4916" y="7705"/>
                </a:cubicBezTo>
                <a:close/>
                <a:moveTo>
                  <a:pt x="4916" y="7462"/>
                </a:moveTo>
                <a:lnTo>
                  <a:pt x="4916" y="7462"/>
                </a:lnTo>
                <a:cubicBezTo>
                  <a:pt x="4916" y="7286"/>
                  <a:pt x="4916" y="7286"/>
                  <a:pt x="4916" y="7286"/>
                </a:cubicBezTo>
                <a:cubicBezTo>
                  <a:pt x="4950" y="7313"/>
                  <a:pt x="4970" y="7354"/>
                  <a:pt x="4977" y="7421"/>
                </a:cubicBezTo>
                <a:cubicBezTo>
                  <a:pt x="4936" y="7381"/>
                  <a:pt x="4923" y="7394"/>
                  <a:pt x="4929" y="7469"/>
                </a:cubicBezTo>
                <a:cubicBezTo>
                  <a:pt x="4923" y="7469"/>
                  <a:pt x="4923" y="7462"/>
                  <a:pt x="4916" y="7462"/>
                </a:cubicBezTo>
                <a:close/>
                <a:moveTo>
                  <a:pt x="4916" y="4943"/>
                </a:moveTo>
                <a:lnTo>
                  <a:pt x="4916" y="4943"/>
                </a:lnTo>
                <a:cubicBezTo>
                  <a:pt x="4916" y="4626"/>
                  <a:pt x="4916" y="4626"/>
                  <a:pt x="4916" y="4626"/>
                </a:cubicBezTo>
                <a:cubicBezTo>
                  <a:pt x="4963" y="4727"/>
                  <a:pt x="4984" y="4855"/>
                  <a:pt x="4916" y="4943"/>
                </a:cubicBezTo>
                <a:close/>
                <a:moveTo>
                  <a:pt x="4659" y="0"/>
                </a:moveTo>
                <a:lnTo>
                  <a:pt x="4659" y="0"/>
                </a:lnTo>
                <a:cubicBezTo>
                  <a:pt x="4383" y="0"/>
                  <a:pt x="4383" y="0"/>
                  <a:pt x="4383" y="0"/>
                </a:cubicBezTo>
                <a:cubicBezTo>
                  <a:pt x="4383" y="115"/>
                  <a:pt x="4437" y="230"/>
                  <a:pt x="4504" y="324"/>
                </a:cubicBezTo>
                <a:cubicBezTo>
                  <a:pt x="4491" y="635"/>
                  <a:pt x="4423" y="1067"/>
                  <a:pt x="4524" y="1357"/>
                </a:cubicBezTo>
                <a:cubicBezTo>
                  <a:pt x="4605" y="1357"/>
                  <a:pt x="4599" y="1526"/>
                  <a:pt x="4626" y="1681"/>
                </a:cubicBezTo>
                <a:cubicBezTo>
                  <a:pt x="4470" y="1783"/>
                  <a:pt x="4302" y="1877"/>
                  <a:pt x="4146" y="1979"/>
                </a:cubicBezTo>
                <a:cubicBezTo>
                  <a:pt x="4146" y="2269"/>
                  <a:pt x="4146" y="2269"/>
                  <a:pt x="4146" y="2269"/>
                </a:cubicBezTo>
                <a:cubicBezTo>
                  <a:pt x="4146" y="2269"/>
                  <a:pt x="4146" y="2269"/>
                  <a:pt x="4153" y="2269"/>
                </a:cubicBezTo>
                <a:cubicBezTo>
                  <a:pt x="4153" y="2175"/>
                  <a:pt x="4153" y="2175"/>
                  <a:pt x="4153" y="2175"/>
                </a:cubicBezTo>
                <a:cubicBezTo>
                  <a:pt x="4315" y="2154"/>
                  <a:pt x="4369" y="2073"/>
                  <a:pt x="4551" y="2026"/>
                </a:cubicBezTo>
                <a:cubicBezTo>
                  <a:pt x="4524" y="2019"/>
                  <a:pt x="4491" y="2019"/>
                  <a:pt x="4504" y="1979"/>
                </a:cubicBezTo>
                <a:cubicBezTo>
                  <a:pt x="4578" y="2060"/>
                  <a:pt x="4713" y="1958"/>
                  <a:pt x="4700" y="2026"/>
                </a:cubicBezTo>
                <a:cubicBezTo>
                  <a:pt x="4761" y="1979"/>
                  <a:pt x="4842" y="1965"/>
                  <a:pt x="4916" y="1952"/>
                </a:cubicBezTo>
                <a:cubicBezTo>
                  <a:pt x="4916" y="1648"/>
                  <a:pt x="4916" y="1648"/>
                  <a:pt x="4916" y="1648"/>
                </a:cubicBezTo>
                <a:cubicBezTo>
                  <a:pt x="4902" y="1648"/>
                  <a:pt x="4896" y="1654"/>
                  <a:pt x="4875" y="1654"/>
                </a:cubicBezTo>
                <a:cubicBezTo>
                  <a:pt x="4767" y="1182"/>
                  <a:pt x="4572" y="621"/>
                  <a:pt x="4659" y="0"/>
                </a:cubicBezTo>
                <a:close/>
                <a:moveTo>
                  <a:pt x="4916" y="4626"/>
                </a:moveTo>
                <a:lnTo>
                  <a:pt x="4916" y="4626"/>
                </a:lnTo>
                <a:cubicBezTo>
                  <a:pt x="4916" y="4943"/>
                  <a:pt x="4916" y="4943"/>
                  <a:pt x="4916" y="4943"/>
                </a:cubicBezTo>
                <a:cubicBezTo>
                  <a:pt x="4916" y="4950"/>
                  <a:pt x="4909" y="4950"/>
                  <a:pt x="4902" y="4957"/>
                </a:cubicBezTo>
                <a:cubicBezTo>
                  <a:pt x="4788" y="4862"/>
                  <a:pt x="4781" y="4592"/>
                  <a:pt x="4754" y="4491"/>
                </a:cubicBezTo>
                <a:cubicBezTo>
                  <a:pt x="4788" y="4443"/>
                  <a:pt x="4869" y="4518"/>
                  <a:pt x="4916" y="4626"/>
                </a:cubicBezTo>
                <a:close/>
                <a:moveTo>
                  <a:pt x="4916" y="5861"/>
                </a:moveTo>
                <a:lnTo>
                  <a:pt x="4916" y="5861"/>
                </a:lnTo>
                <a:cubicBezTo>
                  <a:pt x="4916" y="6003"/>
                  <a:pt x="4916" y="6003"/>
                  <a:pt x="4916" y="6003"/>
                </a:cubicBezTo>
                <a:cubicBezTo>
                  <a:pt x="4713" y="5922"/>
                  <a:pt x="4464" y="5915"/>
                  <a:pt x="4275" y="5990"/>
                </a:cubicBezTo>
                <a:cubicBezTo>
                  <a:pt x="4288" y="5969"/>
                  <a:pt x="4302" y="5949"/>
                  <a:pt x="4302" y="5915"/>
                </a:cubicBezTo>
                <a:cubicBezTo>
                  <a:pt x="4214" y="5949"/>
                  <a:pt x="4193" y="5922"/>
                  <a:pt x="4146" y="5902"/>
                </a:cubicBezTo>
                <a:cubicBezTo>
                  <a:pt x="4146" y="5747"/>
                  <a:pt x="4146" y="5747"/>
                  <a:pt x="4146" y="5747"/>
                </a:cubicBezTo>
                <a:cubicBezTo>
                  <a:pt x="4383" y="5807"/>
                  <a:pt x="4653" y="5807"/>
                  <a:pt x="4916" y="5861"/>
                </a:cubicBezTo>
                <a:close/>
                <a:moveTo>
                  <a:pt x="4916" y="7286"/>
                </a:moveTo>
                <a:lnTo>
                  <a:pt x="4916" y="7286"/>
                </a:lnTo>
                <a:cubicBezTo>
                  <a:pt x="4916" y="7462"/>
                  <a:pt x="4916" y="7462"/>
                  <a:pt x="4916" y="7462"/>
                </a:cubicBezTo>
                <a:cubicBezTo>
                  <a:pt x="4828" y="7401"/>
                  <a:pt x="4680" y="7367"/>
                  <a:pt x="4605" y="7469"/>
                </a:cubicBezTo>
                <a:cubicBezTo>
                  <a:pt x="4558" y="7455"/>
                  <a:pt x="4511" y="7340"/>
                  <a:pt x="4430" y="7442"/>
                </a:cubicBezTo>
                <a:cubicBezTo>
                  <a:pt x="4302" y="7448"/>
                  <a:pt x="4376" y="7259"/>
                  <a:pt x="4254" y="7273"/>
                </a:cubicBezTo>
                <a:cubicBezTo>
                  <a:pt x="4342" y="7246"/>
                  <a:pt x="4369" y="7158"/>
                  <a:pt x="4430" y="7097"/>
                </a:cubicBezTo>
                <a:cubicBezTo>
                  <a:pt x="4383" y="7057"/>
                  <a:pt x="4362" y="7104"/>
                  <a:pt x="4275" y="7077"/>
                </a:cubicBezTo>
                <a:cubicBezTo>
                  <a:pt x="4322" y="7050"/>
                  <a:pt x="4315" y="6982"/>
                  <a:pt x="4403" y="7003"/>
                </a:cubicBezTo>
                <a:cubicBezTo>
                  <a:pt x="4369" y="6962"/>
                  <a:pt x="4302" y="6969"/>
                  <a:pt x="4302" y="6901"/>
                </a:cubicBezTo>
                <a:cubicBezTo>
                  <a:pt x="4248" y="6935"/>
                  <a:pt x="4200" y="6976"/>
                  <a:pt x="4146" y="7009"/>
                </a:cubicBezTo>
                <a:cubicBezTo>
                  <a:pt x="4146" y="6868"/>
                  <a:pt x="4146" y="6868"/>
                  <a:pt x="4146" y="6868"/>
                </a:cubicBezTo>
                <a:cubicBezTo>
                  <a:pt x="4146" y="6854"/>
                  <a:pt x="4153" y="6840"/>
                  <a:pt x="4153" y="6827"/>
                </a:cubicBezTo>
                <a:cubicBezTo>
                  <a:pt x="4349" y="6827"/>
                  <a:pt x="4349" y="6827"/>
                  <a:pt x="4349" y="6827"/>
                </a:cubicBezTo>
                <a:cubicBezTo>
                  <a:pt x="4410" y="6800"/>
                  <a:pt x="4410" y="6732"/>
                  <a:pt x="4349" y="6705"/>
                </a:cubicBezTo>
                <a:cubicBezTo>
                  <a:pt x="4443" y="6624"/>
                  <a:pt x="4531" y="6759"/>
                  <a:pt x="4504" y="6874"/>
                </a:cubicBezTo>
                <a:cubicBezTo>
                  <a:pt x="4585" y="6962"/>
                  <a:pt x="4788" y="7145"/>
                  <a:pt x="4653" y="7219"/>
                </a:cubicBezTo>
                <a:cubicBezTo>
                  <a:pt x="4740" y="7232"/>
                  <a:pt x="4848" y="7226"/>
                  <a:pt x="4916" y="7286"/>
                </a:cubicBezTo>
                <a:close/>
                <a:moveTo>
                  <a:pt x="4916" y="7637"/>
                </a:moveTo>
                <a:lnTo>
                  <a:pt x="4916" y="7637"/>
                </a:lnTo>
                <a:cubicBezTo>
                  <a:pt x="4916" y="7705"/>
                  <a:pt x="4916" y="7705"/>
                  <a:pt x="4916" y="7705"/>
                </a:cubicBezTo>
                <a:cubicBezTo>
                  <a:pt x="4889" y="7712"/>
                  <a:pt x="4862" y="7718"/>
                  <a:pt x="4828" y="7712"/>
                </a:cubicBezTo>
                <a:cubicBezTo>
                  <a:pt x="4848" y="7678"/>
                  <a:pt x="4882" y="7658"/>
                  <a:pt x="4916" y="7637"/>
                </a:cubicBezTo>
                <a:close/>
                <a:moveTo>
                  <a:pt x="4916" y="8333"/>
                </a:moveTo>
                <a:lnTo>
                  <a:pt x="4916" y="8333"/>
                </a:lnTo>
                <a:cubicBezTo>
                  <a:pt x="4767" y="8191"/>
                  <a:pt x="4720" y="7928"/>
                  <a:pt x="4754" y="7691"/>
                </a:cubicBezTo>
                <a:cubicBezTo>
                  <a:pt x="4680" y="7691"/>
                  <a:pt x="4680" y="7617"/>
                  <a:pt x="4626" y="7590"/>
                </a:cubicBezTo>
                <a:cubicBezTo>
                  <a:pt x="4626" y="7637"/>
                  <a:pt x="4545" y="7610"/>
                  <a:pt x="4551" y="7664"/>
                </a:cubicBezTo>
                <a:cubicBezTo>
                  <a:pt x="4659" y="7725"/>
                  <a:pt x="4646" y="7908"/>
                  <a:pt x="4653" y="8063"/>
                </a:cubicBezTo>
                <a:cubicBezTo>
                  <a:pt x="4511" y="8103"/>
                  <a:pt x="4356" y="8333"/>
                  <a:pt x="4173" y="8184"/>
                </a:cubicBezTo>
                <a:cubicBezTo>
                  <a:pt x="4166" y="8191"/>
                  <a:pt x="4153" y="8191"/>
                  <a:pt x="4146" y="8198"/>
                </a:cubicBezTo>
                <a:cubicBezTo>
                  <a:pt x="4146" y="8515"/>
                  <a:pt x="4146" y="8515"/>
                  <a:pt x="4146" y="8515"/>
                </a:cubicBezTo>
                <a:cubicBezTo>
                  <a:pt x="4153" y="8522"/>
                  <a:pt x="4160" y="8529"/>
                  <a:pt x="4173" y="8529"/>
                </a:cubicBezTo>
                <a:cubicBezTo>
                  <a:pt x="4180" y="8495"/>
                  <a:pt x="4180" y="8468"/>
                  <a:pt x="4227" y="8481"/>
                </a:cubicBezTo>
                <a:cubicBezTo>
                  <a:pt x="4227" y="8603"/>
                  <a:pt x="4275" y="8529"/>
                  <a:pt x="4275" y="8502"/>
                </a:cubicBezTo>
                <a:cubicBezTo>
                  <a:pt x="4335" y="8508"/>
                  <a:pt x="4288" y="8617"/>
                  <a:pt x="4376" y="8603"/>
                </a:cubicBezTo>
                <a:cubicBezTo>
                  <a:pt x="4389" y="8562"/>
                  <a:pt x="4342" y="8535"/>
                  <a:pt x="4376" y="8529"/>
                </a:cubicBezTo>
                <a:cubicBezTo>
                  <a:pt x="4376" y="8617"/>
                  <a:pt x="4572" y="8589"/>
                  <a:pt x="4450" y="8650"/>
                </a:cubicBezTo>
                <a:cubicBezTo>
                  <a:pt x="4592" y="8650"/>
                  <a:pt x="4673" y="8799"/>
                  <a:pt x="4605" y="8920"/>
                </a:cubicBezTo>
                <a:cubicBezTo>
                  <a:pt x="4666" y="8954"/>
                  <a:pt x="4680" y="8826"/>
                  <a:pt x="4700" y="8900"/>
                </a:cubicBezTo>
                <a:cubicBezTo>
                  <a:pt x="4666" y="8900"/>
                  <a:pt x="4680" y="8954"/>
                  <a:pt x="4680" y="8995"/>
                </a:cubicBezTo>
                <a:cubicBezTo>
                  <a:pt x="4747" y="8995"/>
                  <a:pt x="4727" y="8954"/>
                  <a:pt x="4781" y="8995"/>
                </a:cubicBezTo>
                <a:cubicBezTo>
                  <a:pt x="4781" y="8968"/>
                  <a:pt x="4774" y="8927"/>
                  <a:pt x="4801" y="8920"/>
                </a:cubicBezTo>
                <a:cubicBezTo>
                  <a:pt x="4788" y="9042"/>
                  <a:pt x="4835" y="8954"/>
                  <a:pt x="4916" y="8968"/>
                </a:cubicBezTo>
                <a:cubicBezTo>
                  <a:pt x="4916" y="8333"/>
                  <a:pt x="4916" y="8333"/>
                  <a:pt x="4916" y="8333"/>
                </a:cubicBezTo>
                <a:close/>
                <a:moveTo>
                  <a:pt x="4916" y="9507"/>
                </a:moveTo>
                <a:lnTo>
                  <a:pt x="4916" y="9507"/>
                </a:lnTo>
                <a:cubicBezTo>
                  <a:pt x="4916" y="9520"/>
                  <a:pt x="4916" y="9520"/>
                  <a:pt x="4916" y="9520"/>
                </a:cubicBezTo>
                <a:cubicBezTo>
                  <a:pt x="4896" y="9534"/>
                  <a:pt x="4882" y="9514"/>
                  <a:pt x="4855" y="9561"/>
                </a:cubicBezTo>
                <a:cubicBezTo>
                  <a:pt x="4869" y="9581"/>
                  <a:pt x="4889" y="9595"/>
                  <a:pt x="4916" y="9601"/>
                </a:cubicBezTo>
                <a:cubicBezTo>
                  <a:pt x="4916" y="9676"/>
                  <a:pt x="4916" y="9676"/>
                  <a:pt x="4916" y="9676"/>
                </a:cubicBezTo>
                <a:cubicBezTo>
                  <a:pt x="4808" y="9676"/>
                  <a:pt x="4808" y="9676"/>
                  <a:pt x="4808" y="9676"/>
                </a:cubicBezTo>
                <a:cubicBezTo>
                  <a:pt x="4815" y="9655"/>
                  <a:pt x="4815" y="9635"/>
                  <a:pt x="4828" y="9608"/>
                </a:cubicBezTo>
                <a:cubicBezTo>
                  <a:pt x="4808" y="9527"/>
                  <a:pt x="4781" y="9601"/>
                  <a:pt x="4700" y="9588"/>
                </a:cubicBezTo>
                <a:cubicBezTo>
                  <a:pt x="4727" y="9480"/>
                  <a:pt x="4828" y="9453"/>
                  <a:pt x="4916" y="9507"/>
                </a:cubicBezTo>
                <a:close/>
                <a:moveTo>
                  <a:pt x="4146" y="6273"/>
                </a:moveTo>
                <a:lnTo>
                  <a:pt x="4146" y="6273"/>
                </a:lnTo>
                <a:cubicBezTo>
                  <a:pt x="4146" y="6199"/>
                  <a:pt x="4146" y="6199"/>
                  <a:pt x="4146" y="6199"/>
                </a:cubicBezTo>
                <a:cubicBezTo>
                  <a:pt x="4193" y="6213"/>
                  <a:pt x="4146" y="6172"/>
                  <a:pt x="4173" y="6091"/>
                </a:cubicBezTo>
                <a:cubicBezTo>
                  <a:pt x="4254" y="6057"/>
                  <a:pt x="4193" y="6172"/>
                  <a:pt x="4275" y="6138"/>
                </a:cubicBezTo>
                <a:cubicBezTo>
                  <a:pt x="4254" y="6213"/>
                  <a:pt x="4193" y="6213"/>
                  <a:pt x="4329" y="6213"/>
                </a:cubicBezTo>
                <a:cubicBezTo>
                  <a:pt x="4302" y="6314"/>
                  <a:pt x="4315" y="6341"/>
                  <a:pt x="4329" y="6435"/>
                </a:cubicBezTo>
                <a:cubicBezTo>
                  <a:pt x="4200" y="6435"/>
                  <a:pt x="4200" y="6435"/>
                  <a:pt x="4200" y="6435"/>
                </a:cubicBezTo>
                <a:cubicBezTo>
                  <a:pt x="4146" y="6368"/>
                  <a:pt x="4207" y="6300"/>
                  <a:pt x="4146" y="6273"/>
                </a:cubicBezTo>
                <a:close/>
                <a:moveTo>
                  <a:pt x="4146" y="4606"/>
                </a:moveTo>
                <a:lnTo>
                  <a:pt x="4146" y="4606"/>
                </a:lnTo>
                <a:cubicBezTo>
                  <a:pt x="4146" y="4477"/>
                  <a:pt x="4146" y="4477"/>
                  <a:pt x="4146" y="4477"/>
                </a:cubicBezTo>
                <a:cubicBezTo>
                  <a:pt x="4173" y="4470"/>
                  <a:pt x="4200" y="4470"/>
                  <a:pt x="4227" y="4464"/>
                </a:cubicBezTo>
                <a:cubicBezTo>
                  <a:pt x="4214" y="4383"/>
                  <a:pt x="4234" y="4342"/>
                  <a:pt x="4275" y="4315"/>
                </a:cubicBezTo>
                <a:cubicBezTo>
                  <a:pt x="4295" y="4329"/>
                  <a:pt x="4315" y="4342"/>
                  <a:pt x="4349" y="4342"/>
                </a:cubicBezTo>
                <a:cubicBezTo>
                  <a:pt x="4349" y="4464"/>
                  <a:pt x="4349" y="4464"/>
                  <a:pt x="4349" y="4464"/>
                </a:cubicBezTo>
                <a:cubicBezTo>
                  <a:pt x="4268" y="4477"/>
                  <a:pt x="4214" y="4572"/>
                  <a:pt x="4146" y="4606"/>
                </a:cubicBezTo>
                <a:close/>
                <a:moveTo>
                  <a:pt x="4146" y="1979"/>
                </a:moveTo>
                <a:lnTo>
                  <a:pt x="4146" y="1979"/>
                </a:lnTo>
                <a:cubicBezTo>
                  <a:pt x="4133" y="1992"/>
                  <a:pt x="4119" y="1999"/>
                  <a:pt x="4099" y="2013"/>
                </a:cubicBezTo>
                <a:cubicBezTo>
                  <a:pt x="4099" y="2269"/>
                  <a:pt x="4099" y="2269"/>
                  <a:pt x="4099" y="2269"/>
                </a:cubicBezTo>
                <a:cubicBezTo>
                  <a:pt x="4119" y="2262"/>
                  <a:pt x="4133" y="2262"/>
                  <a:pt x="4146" y="2269"/>
                </a:cubicBezTo>
                <a:cubicBezTo>
                  <a:pt x="4146" y="1979"/>
                  <a:pt x="4146" y="1979"/>
                  <a:pt x="4146" y="1979"/>
                </a:cubicBezTo>
                <a:close/>
                <a:moveTo>
                  <a:pt x="4146" y="4477"/>
                </a:moveTo>
                <a:lnTo>
                  <a:pt x="4146" y="4477"/>
                </a:lnTo>
                <a:cubicBezTo>
                  <a:pt x="4146" y="4606"/>
                  <a:pt x="4146" y="4606"/>
                  <a:pt x="4146" y="4606"/>
                </a:cubicBezTo>
                <a:cubicBezTo>
                  <a:pt x="4133" y="4606"/>
                  <a:pt x="4119" y="4612"/>
                  <a:pt x="4099" y="4612"/>
                </a:cubicBezTo>
                <a:cubicBezTo>
                  <a:pt x="4099" y="4484"/>
                  <a:pt x="4099" y="4484"/>
                  <a:pt x="4099" y="4484"/>
                </a:cubicBezTo>
                <a:cubicBezTo>
                  <a:pt x="4112" y="4484"/>
                  <a:pt x="4133" y="4477"/>
                  <a:pt x="4146" y="4477"/>
                </a:cubicBezTo>
                <a:close/>
                <a:moveTo>
                  <a:pt x="4146" y="5747"/>
                </a:moveTo>
                <a:lnTo>
                  <a:pt x="4146" y="5747"/>
                </a:lnTo>
                <a:cubicBezTo>
                  <a:pt x="4146" y="5902"/>
                  <a:pt x="4146" y="5902"/>
                  <a:pt x="4146" y="5902"/>
                </a:cubicBezTo>
                <a:cubicBezTo>
                  <a:pt x="4133" y="5895"/>
                  <a:pt x="4119" y="5888"/>
                  <a:pt x="4099" y="5882"/>
                </a:cubicBezTo>
                <a:cubicBezTo>
                  <a:pt x="4099" y="5733"/>
                  <a:pt x="4099" y="5733"/>
                  <a:pt x="4099" y="5733"/>
                </a:cubicBezTo>
                <a:cubicBezTo>
                  <a:pt x="4119" y="5740"/>
                  <a:pt x="4133" y="5747"/>
                  <a:pt x="4146" y="5747"/>
                </a:cubicBezTo>
                <a:close/>
                <a:moveTo>
                  <a:pt x="4146" y="6199"/>
                </a:moveTo>
                <a:lnTo>
                  <a:pt x="4146" y="6199"/>
                </a:lnTo>
                <a:cubicBezTo>
                  <a:pt x="4146" y="6273"/>
                  <a:pt x="4146" y="6273"/>
                  <a:pt x="4146" y="6273"/>
                </a:cubicBezTo>
                <a:cubicBezTo>
                  <a:pt x="4133" y="6267"/>
                  <a:pt x="4119" y="6267"/>
                  <a:pt x="4099" y="6260"/>
                </a:cubicBezTo>
                <a:cubicBezTo>
                  <a:pt x="4099" y="6186"/>
                  <a:pt x="4099" y="6186"/>
                  <a:pt x="4099" y="6186"/>
                </a:cubicBezTo>
                <a:cubicBezTo>
                  <a:pt x="4119" y="6192"/>
                  <a:pt x="4133" y="6199"/>
                  <a:pt x="4146" y="6199"/>
                </a:cubicBezTo>
                <a:close/>
                <a:moveTo>
                  <a:pt x="4146" y="6868"/>
                </a:moveTo>
                <a:lnTo>
                  <a:pt x="4146" y="6868"/>
                </a:lnTo>
                <a:cubicBezTo>
                  <a:pt x="4146" y="7009"/>
                  <a:pt x="4146" y="7009"/>
                  <a:pt x="4146" y="7009"/>
                </a:cubicBezTo>
                <a:cubicBezTo>
                  <a:pt x="4133" y="7016"/>
                  <a:pt x="4119" y="7023"/>
                  <a:pt x="4099" y="7036"/>
                </a:cubicBezTo>
                <a:cubicBezTo>
                  <a:pt x="4099" y="6928"/>
                  <a:pt x="4099" y="6928"/>
                  <a:pt x="4099" y="6928"/>
                </a:cubicBezTo>
                <a:cubicBezTo>
                  <a:pt x="4126" y="6915"/>
                  <a:pt x="4139" y="6895"/>
                  <a:pt x="4146" y="6868"/>
                </a:cubicBezTo>
                <a:close/>
                <a:moveTo>
                  <a:pt x="4146" y="8198"/>
                </a:moveTo>
                <a:lnTo>
                  <a:pt x="4146" y="8198"/>
                </a:lnTo>
                <a:cubicBezTo>
                  <a:pt x="4146" y="8515"/>
                  <a:pt x="4146" y="8515"/>
                  <a:pt x="4146" y="8515"/>
                </a:cubicBezTo>
                <a:cubicBezTo>
                  <a:pt x="4126" y="8495"/>
                  <a:pt x="4119" y="8454"/>
                  <a:pt x="4099" y="8427"/>
                </a:cubicBezTo>
                <a:cubicBezTo>
                  <a:pt x="4099" y="8218"/>
                  <a:pt x="4099" y="8218"/>
                  <a:pt x="4099" y="8218"/>
                </a:cubicBezTo>
                <a:cubicBezTo>
                  <a:pt x="4119" y="8211"/>
                  <a:pt x="4133" y="8205"/>
                  <a:pt x="4146" y="8198"/>
                </a:cubicBezTo>
                <a:close/>
                <a:moveTo>
                  <a:pt x="4099" y="6132"/>
                </a:moveTo>
                <a:lnTo>
                  <a:pt x="4099" y="6132"/>
                </a:lnTo>
                <a:cubicBezTo>
                  <a:pt x="4099" y="6098"/>
                  <a:pt x="4099" y="6098"/>
                  <a:pt x="4099" y="6098"/>
                </a:cubicBezTo>
                <a:cubicBezTo>
                  <a:pt x="4106" y="6105"/>
                  <a:pt x="4106" y="6118"/>
                  <a:pt x="4099" y="6132"/>
                </a:cubicBezTo>
                <a:close/>
                <a:moveTo>
                  <a:pt x="4099" y="2013"/>
                </a:moveTo>
                <a:lnTo>
                  <a:pt x="4099" y="2013"/>
                </a:lnTo>
                <a:cubicBezTo>
                  <a:pt x="4065" y="2040"/>
                  <a:pt x="4025" y="2067"/>
                  <a:pt x="3991" y="2094"/>
                </a:cubicBezTo>
                <a:cubicBezTo>
                  <a:pt x="3991" y="2323"/>
                  <a:pt x="3991" y="2323"/>
                  <a:pt x="3991" y="2323"/>
                </a:cubicBezTo>
                <a:cubicBezTo>
                  <a:pt x="4018" y="2289"/>
                  <a:pt x="4065" y="2269"/>
                  <a:pt x="4099" y="2269"/>
                </a:cubicBezTo>
                <a:cubicBezTo>
                  <a:pt x="4099" y="2013"/>
                  <a:pt x="4099" y="2013"/>
                  <a:pt x="4099" y="2013"/>
                </a:cubicBezTo>
                <a:close/>
                <a:moveTo>
                  <a:pt x="4099" y="4484"/>
                </a:moveTo>
                <a:lnTo>
                  <a:pt x="4099" y="4484"/>
                </a:lnTo>
                <a:cubicBezTo>
                  <a:pt x="4099" y="4612"/>
                  <a:pt x="4099" y="4612"/>
                  <a:pt x="4099" y="4612"/>
                </a:cubicBezTo>
                <a:cubicBezTo>
                  <a:pt x="4079" y="4612"/>
                  <a:pt x="4052" y="4606"/>
                  <a:pt x="4025" y="4585"/>
                </a:cubicBezTo>
                <a:cubicBezTo>
                  <a:pt x="4038" y="4524"/>
                  <a:pt x="4065" y="4497"/>
                  <a:pt x="4099" y="4484"/>
                </a:cubicBezTo>
                <a:close/>
                <a:moveTo>
                  <a:pt x="4099" y="5733"/>
                </a:moveTo>
                <a:lnTo>
                  <a:pt x="4099" y="5733"/>
                </a:lnTo>
                <a:cubicBezTo>
                  <a:pt x="4099" y="5882"/>
                  <a:pt x="4099" y="5882"/>
                  <a:pt x="4099" y="5882"/>
                </a:cubicBezTo>
                <a:cubicBezTo>
                  <a:pt x="4079" y="5875"/>
                  <a:pt x="4058" y="5868"/>
                  <a:pt x="4025" y="5868"/>
                </a:cubicBezTo>
                <a:cubicBezTo>
                  <a:pt x="4011" y="5875"/>
                  <a:pt x="3998" y="5875"/>
                  <a:pt x="3991" y="5882"/>
                </a:cubicBezTo>
                <a:cubicBezTo>
                  <a:pt x="3991" y="5699"/>
                  <a:pt x="3991" y="5699"/>
                  <a:pt x="3991" y="5699"/>
                </a:cubicBezTo>
                <a:cubicBezTo>
                  <a:pt x="4025" y="5713"/>
                  <a:pt x="4065" y="5726"/>
                  <a:pt x="4099" y="5733"/>
                </a:cubicBezTo>
                <a:close/>
                <a:moveTo>
                  <a:pt x="4099" y="6098"/>
                </a:moveTo>
                <a:lnTo>
                  <a:pt x="4099" y="6098"/>
                </a:lnTo>
                <a:cubicBezTo>
                  <a:pt x="4099" y="6132"/>
                  <a:pt x="4099" y="6132"/>
                  <a:pt x="4099" y="6132"/>
                </a:cubicBezTo>
                <a:lnTo>
                  <a:pt x="4099" y="6138"/>
                </a:lnTo>
                <a:cubicBezTo>
                  <a:pt x="4079" y="6138"/>
                  <a:pt x="4079" y="6111"/>
                  <a:pt x="4079" y="6091"/>
                </a:cubicBezTo>
                <a:cubicBezTo>
                  <a:pt x="4018" y="6125"/>
                  <a:pt x="4004" y="6105"/>
                  <a:pt x="3991" y="6078"/>
                </a:cubicBezTo>
                <a:cubicBezTo>
                  <a:pt x="3991" y="5996"/>
                  <a:pt x="3991" y="5996"/>
                  <a:pt x="3991" y="5996"/>
                </a:cubicBezTo>
                <a:cubicBezTo>
                  <a:pt x="4038" y="5990"/>
                  <a:pt x="4092" y="6030"/>
                  <a:pt x="4099" y="6098"/>
                </a:cubicBezTo>
                <a:close/>
                <a:moveTo>
                  <a:pt x="4099" y="6186"/>
                </a:moveTo>
                <a:lnTo>
                  <a:pt x="4099" y="6186"/>
                </a:lnTo>
                <a:cubicBezTo>
                  <a:pt x="4099" y="6260"/>
                  <a:pt x="4099" y="6260"/>
                  <a:pt x="4099" y="6260"/>
                </a:cubicBezTo>
                <a:cubicBezTo>
                  <a:pt x="4099" y="6186"/>
                  <a:pt x="4099" y="6186"/>
                  <a:pt x="4099" y="6186"/>
                </a:cubicBezTo>
                <a:close/>
                <a:moveTo>
                  <a:pt x="4099" y="6928"/>
                </a:moveTo>
                <a:lnTo>
                  <a:pt x="4099" y="6928"/>
                </a:lnTo>
                <a:cubicBezTo>
                  <a:pt x="4099" y="7036"/>
                  <a:pt x="4099" y="7036"/>
                  <a:pt x="4099" y="7036"/>
                </a:cubicBezTo>
                <a:cubicBezTo>
                  <a:pt x="4092" y="7036"/>
                  <a:pt x="4085" y="7043"/>
                  <a:pt x="4079" y="7050"/>
                </a:cubicBezTo>
                <a:cubicBezTo>
                  <a:pt x="4045" y="7043"/>
                  <a:pt x="4011" y="7030"/>
                  <a:pt x="3991" y="7016"/>
                </a:cubicBezTo>
                <a:cubicBezTo>
                  <a:pt x="3991" y="6854"/>
                  <a:pt x="3991" y="6854"/>
                  <a:pt x="3991" y="6854"/>
                </a:cubicBezTo>
                <a:cubicBezTo>
                  <a:pt x="4011" y="6881"/>
                  <a:pt x="4031" y="6942"/>
                  <a:pt x="4099" y="6928"/>
                </a:cubicBezTo>
                <a:close/>
                <a:moveTo>
                  <a:pt x="4099" y="8218"/>
                </a:moveTo>
                <a:lnTo>
                  <a:pt x="4099" y="8218"/>
                </a:lnTo>
                <a:cubicBezTo>
                  <a:pt x="4099" y="8427"/>
                  <a:pt x="4099" y="8427"/>
                  <a:pt x="4099" y="8427"/>
                </a:cubicBezTo>
                <a:cubicBezTo>
                  <a:pt x="4058" y="8441"/>
                  <a:pt x="4025" y="8454"/>
                  <a:pt x="3991" y="8461"/>
                </a:cubicBezTo>
                <a:cubicBezTo>
                  <a:pt x="3991" y="8265"/>
                  <a:pt x="3991" y="8265"/>
                  <a:pt x="3991" y="8265"/>
                </a:cubicBezTo>
                <a:cubicBezTo>
                  <a:pt x="4025" y="8252"/>
                  <a:pt x="4065" y="8232"/>
                  <a:pt x="4099" y="8218"/>
                </a:cubicBezTo>
                <a:close/>
                <a:moveTo>
                  <a:pt x="3991" y="5409"/>
                </a:moveTo>
                <a:lnTo>
                  <a:pt x="3991" y="5409"/>
                </a:lnTo>
                <a:cubicBezTo>
                  <a:pt x="3991" y="4876"/>
                  <a:pt x="3991" y="4876"/>
                  <a:pt x="3991" y="4876"/>
                </a:cubicBezTo>
                <a:cubicBezTo>
                  <a:pt x="3998" y="4889"/>
                  <a:pt x="4011" y="4896"/>
                  <a:pt x="4025" y="4909"/>
                </a:cubicBezTo>
                <a:cubicBezTo>
                  <a:pt x="4065" y="5098"/>
                  <a:pt x="4011" y="5200"/>
                  <a:pt x="4025" y="5423"/>
                </a:cubicBezTo>
                <a:cubicBezTo>
                  <a:pt x="4011" y="5416"/>
                  <a:pt x="3998" y="5409"/>
                  <a:pt x="3991" y="5409"/>
                </a:cubicBezTo>
                <a:close/>
                <a:moveTo>
                  <a:pt x="3991" y="3484"/>
                </a:moveTo>
                <a:lnTo>
                  <a:pt x="3991" y="3484"/>
                </a:lnTo>
                <a:cubicBezTo>
                  <a:pt x="3991" y="3376"/>
                  <a:pt x="3991" y="3376"/>
                  <a:pt x="3991" y="3376"/>
                </a:cubicBezTo>
                <a:cubicBezTo>
                  <a:pt x="4025" y="3376"/>
                  <a:pt x="4058" y="3390"/>
                  <a:pt x="4079" y="3403"/>
                </a:cubicBezTo>
                <a:cubicBezTo>
                  <a:pt x="4058" y="3444"/>
                  <a:pt x="4018" y="3457"/>
                  <a:pt x="3991" y="3484"/>
                </a:cubicBezTo>
                <a:close/>
                <a:moveTo>
                  <a:pt x="3991" y="2094"/>
                </a:moveTo>
                <a:lnTo>
                  <a:pt x="3991" y="2094"/>
                </a:lnTo>
                <a:cubicBezTo>
                  <a:pt x="3930" y="2141"/>
                  <a:pt x="3876" y="2195"/>
                  <a:pt x="3829" y="2249"/>
                </a:cubicBezTo>
                <a:cubicBezTo>
                  <a:pt x="3829" y="2458"/>
                  <a:pt x="3829" y="2458"/>
                  <a:pt x="3829" y="2458"/>
                </a:cubicBezTo>
                <a:cubicBezTo>
                  <a:pt x="3863" y="2431"/>
                  <a:pt x="3883" y="2391"/>
                  <a:pt x="3923" y="2343"/>
                </a:cubicBezTo>
                <a:cubicBezTo>
                  <a:pt x="3930" y="2364"/>
                  <a:pt x="3923" y="2397"/>
                  <a:pt x="3950" y="2397"/>
                </a:cubicBezTo>
                <a:cubicBezTo>
                  <a:pt x="3950" y="2364"/>
                  <a:pt x="3964" y="2343"/>
                  <a:pt x="3991" y="2323"/>
                </a:cubicBezTo>
                <a:cubicBezTo>
                  <a:pt x="3991" y="2094"/>
                  <a:pt x="3991" y="2094"/>
                  <a:pt x="3991" y="2094"/>
                </a:cubicBezTo>
                <a:close/>
                <a:moveTo>
                  <a:pt x="3991" y="3376"/>
                </a:moveTo>
                <a:lnTo>
                  <a:pt x="3991" y="3376"/>
                </a:lnTo>
                <a:cubicBezTo>
                  <a:pt x="3991" y="3484"/>
                  <a:pt x="3991" y="3484"/>
                  <a:pt x="3991" y="3484"/>
                </a:cubicBezTo>
                <a:cubicBezTo>
                  <a:pt x="3984" y="3491"/>
                  <a:pt x="3977" y="3498"/>
                  <a:pt x="3977" y="3505"/>
                </a:cubicBezTo>
                <a:cubicBezTo>
                  <a:pt x="3910" y="3511"/>
                  <a:pt x="3910" y="3451"/>
                  <a:pt x="3903" y="3403"/>
                </a:cubicBezTo>
                <a:cubicBezTo>
                  <a:pt x="3917" y="3390"/>
                  <a:pt x="3950" y="3376"/>
                  <a:pt x="3991" y="3376"/>
                </a:cubicBezTo>
                <a:close/>
                <a:moveTo>
                  <a:pt x="3991" y="4876"/>
                </a:moveTo>
                <a:lnTo>
                  <a:pt x="3991" y="4876"/>
                </a:lnTo>
                <a:cubicBezTo>
                  <a:pt x="3991" y="5409"/>
                  <a:pt x="3991" y="5409"/>
                  <a:pt x="3991" y="5409"/>
                </a:cubicBezTo>
                <a:cubicBezTo>
                  <a:pt x="3950" y="5402"/>
                  <a:pt x="3930" y="5429"/>
                  <a:pt x="3876" y="5402"/>
                </a:cubicBezTo>
                <a:cubicBezTo>
                  <a:pt x="3998" y="5328"/>
                  <a:pt x="3869" y="5193"/>
                  <a:pt x="3829" y="5132"/>
                </a:cubicBezTo>
                <a:cubicBezTo>
                  <a:pt x="3829" y="4801"/>
                  <a:pt x="3829" y="4801"/>
                  <a:pt x="3829" y="4801"/>
                </a:cubicBezTo>
                <a:cubicBezTo>
                  <a:pt x="3883" y="4822"/>
                  <a:pt x="3937" y="4849"/>
                  <a:pt x="3991" y="4876"/>
                </a:cubicBezTo>
                <a:close/>
                <a:moveTo>
                  <a:pt x="3991" y="5699"/>
                </a:moveTo>
                <a:lnTo>
                  <a:pt x="3991" y="5699"/>
                </a:lnTo>
                <a:cubicBezTo>
                  <a:pt x="3991" y="5882"/>
                  <a:pt x="3991" y="5882"/>
                  <a:pt x="3991" y="5882"/>
                </a:cubicBezTo>
                <a:cubicBezTo>
                  <a:pt x="3876" y="5936"/>
                  <a:pt x="3842" y="6057"/>
                  <a:pt x="3829" y="6192"/>
                </a:cubicBezTo>
                <a:cubicBezTo>
                  <a:pt x="3829" y="5841"/>
                  <a:pt x="3829" y="5841"/>
                  <a:pt x="3829" y="5841"/>
                </a:cubicBezTo>
                <a:cubicBezTo>
                  <a:pt x="3836" y="5841"/>
                  <a:pt x="3842" y="5841"/>
                  <a:pt x="3849" y="5841"/>
                </a:cubicBezTo>
                <a:cubicBezTo>
                  <a:pt x="3842" y="5841"/>
                  <a:pt x="3836" y="5834"/>
                  <a:pt x="3829" y="5834"/>
                </a:cubicBezTo>
                <a:cubicBezTo>
                  <a:pt x="3829" y="5591"/>
                  <a:pt x="3829" y="5591"/>
                  <a:pt x="3829" y="5591"/>
                </a:cubicBezTo>
                <a:cubicBezTo>
                  <a:pt x="3869" y="5585"/>
                  <a:pt x="3917" y="5578"/>
                  <a:pt x="3977" y="5571"/>
                </a:cubicBezTo>
                <a:cubicBezTo>
                  <a:pt x="3971" y="5618"/>
                  <a:pt x="3998" y="5693"/>
                  <a:pt x="3923" y="5672"/>
                </a:cubicBezTo>
                <a:cubicBezTo>
                  <a:pt x="3944" y="5679"/>
                  <a:pt x="3964" y="5693"/>
                  <a:pt x="3991" y="5699"/>
                </a:cubicBezTo>
                <a:close/>
                <a:moveTo>
                  <a:pt x="3991" y="5996"/>
                </a:moveTo>
                <a:lnTo>
                  <a:pt x="3991" y="5996"/>
                </a:lnTo>
                <a:cubicBezTo>
                  <a:pt x="3964" y="6003"/>
                  <a:pt x="3944" y="6017"/>
                  <a:pt x="3923" y="6037"/>
                </a:cubicBezTo>
                <a:cubicBezTo>
                  <a:pt x="3964" y="6044"/>
                  <a:pt x="3977" y="6064"/>
                  <a:pt x="3991" y="6078"/>
                </a:cubicBezTo>
                <a:cubicBezTo>
                  <a:pt x="3991" y="5996"/>
                  <a:pt x="3991" y="5996"/>
                  <a:pt x="3991" y="5996"/>
                </a:cubicBezTo>
                <a:close/>
                <a:moveTo>
                  <a:pt x="3991" y="6854"/>
                </a:moveTo>
                <a:lnTo>
                  <a:pt x="3991" y="6854"/>
                </a:lnTo>
                <a:cubicBezTo>
                  <a:pt x="3991" y="7016"/>
                  <a:pt x="3991" y="7016"/>
                  <a:pt x="3991" y="7016"/>
                </a:cubicBezTo>
                <a:cubicBezTo>
                  <a:pt x="3923" y="6969"/>
                  <a:pt x="3876" y="6908"/>
                  <a:pt x="3829" y="6854"/>
                </a:cubicBezTo>
                <a:cubicBezTo>
                  <a:pt x="3829" y="6618"/>
                  <a:pt x="3829" y="6618"/>
                  <a:pt x="3829" y="6618"/>
                </a:cubicBezTo>
                <a:cubicBezTo>
                  <a:pt x="3856" y="6645"/>
                  <a:pt x="3896" y="6658"/>
                  <a:pt x="3950" y="6658"/>
                </a:cubicBezTo>
                <a:cubicBezTo>
                  <a:pt x="3923" y="6685"/>
                  <a:pt x="3930" y="6705"/>
                  <a:pt x="3977" y="6705"/>
                </a:cubicBezTo>
                <a:cubicBezTo>
                  <a:pt x="3883" y="6759"/>
                  <a:pt x="4018" y="6753"/>
                  <a:pt x="3950" y="6854"/>
                </a:cubicBezTo>
                <a:cubicBezTo>
                  <a:pt x="3964" y="6840"/>
                  <a:pt x="3977" y="6847"/>
                  <a:pt x="3991" y="6854"/>
                </a:cubicBezTo>
                <a:close/>
                <a:moveTo>
                  <a:pt x="3991" y="8265"/>
                </a:moveTo>
                <a:lnTo>
                  <a:pt x="3991" y="8265"/>
                </a:lnTo>
                <a:cubicBezTo>
                  <a:pt x="3991" y="8461"/>
                  <a:pt x="3991" y="8461"/>
                  <a:pt x="3991" y="8461"/>
                </a:cubicBezTo>
                <a:cubicBezTo>
                  <a:pt x="3930" y="8468"/>
                  <a:pt x="3883" y="8475"/>
                  <a:pt x="3829" y="8481"/>
                </a:cubicBezTo>
                <a:cubicBezTo>
                  <a:pt x="3829" y="8313"/>
                  <a:pt x="3829" y="8313"/>
                  <a:pt x="3829" y="8313"/>
                </a:cubicBezTo>
                <a:cubicBezTo>
                  <a:pt x="3883" y="8299"/>
                  <a:pt x="3937" y="8286"/>
                  <a:pt x="3991" y="8265"/>
                </a:cubicBezTo>
                <a:close/>
                <a:moveTo>
                  <a:pt x="3829" y="9177"/>
                </a:moveTo>
                <a:lnTo>
                  <a:pt x="3829" y="9177"/>
                </a:lnTo>
                <a:cubicBezTo>
                  <a:pt x="3829" y="8988"/>
                  <a:pt x="3829" y="8988"/>
                  <a:pt x="3829" y="8988"/>
                </a:cubicBezTo>
                <a:cubicBezTo>
                  <a:pt x="3883" y="9001"/>
                  <a:pt x="3971" y="9035"/>
                  <a:pt x="3984" y="9109"/>
                </a:cubicBezTo>
                <a:cubicBezTo>
                  <a:pt x="3917" y="9109"/>
                  <a:pt x="3829" y="9082"/>
                  <a:pt x="3863" y="9177"/>
                </a:cubicBezTo>
                <a:cubicBezTo>
                  <a:pt x="3849" y="9177"/>
                  <a:pt x="3836" y="9177"/>
                  <a:pt x="3829" y="9177"/>
                </a:cubicBezTo>
                <a:close/>
                <a:moveTo>
                  <a:pt x="3829" y="7442"/>
                </a:moveTo>
                <a:lnTo>
                  <a:pt x="3829" y="7442"/>
                </a:lnTo>
                <a:cubicBezTo>
                  <a:pt x="3829" y="7293"/>
                  <a:pt x="3829" y="7293"/>
                  <a:pt x="3829" y="7293"/>
                </a:cubicBezTo>
                <a:cubicBezTo>
                  <a:pt x="3876" y="7307"/>
                  <a:pt x="3917" y="7327"/>
                  <a:pt x="3964" y="7374"/>
                </a:cubicBezTo>
                <a:cubicBezTo>
                  <a:pt x="3944" y="7421"/>
                  <a:pt x="3903" y="7448"/>
                  <a:pt x="3890" y="7502"/>
                </a:cubicBezTo>
                <a:cubicBezTo>
                  <a:pt x="3863" y="7489"/>
                  <a:pt x="3842" y="7462"/>
                  <a:pt x="3829" y="7442"/>
                </a:cubicBezTo>
                <a:close/>
                <a:moveTo>
                  <a:pt x="3829" y="4193"/>
                </a:moveTo>
                <a:lnTo>
                  <a:pt x="3829" y="4193"/>
                </a:lnTo>
                <a:cubicBezTo>
                  <a:pt x="3829" y="3957"/>
                  <a:pt x="3829" y="3957"/>
                  <a:pt x="3829" y="3957"/>
                </a:cubicBezTo>
                <a:cubicBezTo>
                  <a:pt x="3903" y="3957"/>
                  <a:pt x="3910" y="4018"/>
                  <a:pt x="3977" y="4031"/>
                </a:cubicBezTo>
                <a:cubicBezTo>
                  <a:pt x="3977" y="4119"/>
                  <a:pt x="3998" y="4234"/>
                  <a:pt x="3930" y="4254"/>
                </a:cubicBezTo>
                <a:cubicBezTo>
                  <a:pt x="3896" y="4193"/>
                  <a:pt x="3863" y="4187"/>
                  <a:pt x="3829" y="4193"/>
                </a:cubicBezTo>
                <a:close/>
                <a:moveTo>
                  <a:pt x="3829" y="3370"/>
                </a:moveTo>
                <a:lnTo>
                  <a:pt x="3829" y="3370"/>
                </a:lnTo>
                <a:cubicBezTo>
                  <a:pt x="3829" y="3289"/>
                  <a:pt x="3829" y="3289"/>
                  <a:pt x="3829" y="3289"/>
                </a:cubicBezTo>
                <a:cubicBezTo>
                  <a:pt x="3842" y="3289"/>
                  <a:pt x="3856" y="3282"/>
                  <a:pt x="3876" y="3282"/>
                </a:cubicBezTo>
                <a:cubicBezTo>
                  <a:pt x="3883" y="3336"/>
                  <a:pt x="3856" y="3349"/>
                  <a:pt x="3849" y="3383"/>
                </a:cubicBezTo>
                <a:cubicBezTo>
                  <a:pt x="3842" y="3376"/>
                  <a:pt x="3829" y="3370"/>
                  <a:pt x="3829" y="3370"/>
                </a:cubicBezTo>
                <a:close/>
                <a:moveTo>
                  <a:pt x="3829" y="2249"/>
                </a:moveTo>
                <a:lnTo>
                  <a:pt x="3829" y="2249"/>
                </a:lnTo>
                <a:cubicBezTo>
                  <a:pt x="3782" y="2296"/>
                  <a:pt x="3734" y="2350"/>
                  <a:pt x="3701" y="2404"/>
                </a:cubicBezTo>
                <a:cubicBezTo>
                  <a:pt x="3701" y="2573"/>
                  <a:pt x="3701" y="2573"/>
                  <a:pt x="3701" y="2573"/>
                </a:cubicBezTo>
                <a:cubicBezTo>
                  <a:pt x="3721" y="2559"/>
                  <a:pt x="3741" y="2539"/>
                  <a:pt x="3741" y="2492"/>
                </a:cubicBezTo>
                <a:cubicBezTo>
                  <a:pt x="3775" y="2492"/>
                  <a:pt x="3802" y="2478"/>
                  <a:pt x="3829" y="2458"/>
                </a:cubicBezTo>
                <a:cubicBezTo>
                  <a:pt x="3829" y="2249"/>
                  <a:pt x="3829" y="2249"/>
                  <a:pt x="3829" y="2249"/>
                </a:cubicBezTo>
                <a:close/>
                <a:moveTo>
                  <a:pt x="3701" y="2789"/>
                </a:moveTo>
                <a:lnTo>
                  <a:pt x="3701" y="2789"/>
                </a:lnTo>
                <a:close/>
                <a:moveTo>
                  <a:pt x="3829" y="3289"/>
                </a:moveTo>
                <a:lnTo>
                  <a:pt x="3829" y="3289"/>
                </a:lnTo>
                <a:cubicBezTo>
                  <a:pt x="3829" y="3370"/>
                  <a:pt x="3829" y="3370"/>
                  <a:pt x="3829" y="3370"/>
                </a:cubicBezTo>
                <a:cubicBezTo>
                  <a:pt x="3809" y="3356"/>
                  <a:pt x="3802" y="3336"/>
                  <a:pt x="3775" y="3329"/>
                </a:cubicBezTo>
                <a:cubicBezTo>
                  <a:pt x="3782" y="3309"/>
                  <a:pt x="3802" y="3295"/>
                  <a:pt x="3829" y="3289"/>
                </a:cubicBezTo>
                <a:close/>
                <a:moveTo>
                  <a:pt x="3829" y="3957"/>
                </a:moveTo>
                <a:lnTo>
                  <a:pt x="3829" y="3957"/>
                </a:lnTo>
                <a:cubicBezTo>
                  <a:pt x="3829" y="4193"/>
                  <a:pt x="3829" y="4193"/>
                  <a:pt x="3829" y="4193"/>
                </a:cubicBezTo>
                <a:cubicBezTo>
                  <a:pt x="3788" y="4207"/>
                  <a:pt x="3748" y="4227"/>
                  <a:pt x="3701" y="4241"/>
                </a:cubicBezTo>
                <a:cubicBezTo>
                  <a:pt x="3701" y="3991"/>
                  <a:pt x="3701" y="3991"/>
                  <a:pt x="3701" y="3991"/>
                </a:cubicBezTo>
                <a:cubicBezTo>
                  <a:pt x="3741" y="4011"/>
                  <a:pt x="3782" y="4004"/>
                  <a:pt x="3829" y="3957"/>
                </a:cubicBezTo>
                <a:close/>
                <a:moveTo>
                  <a:pt x="3829" y="4801"/>
                </a:moveTo>
                <a:lnTo>
                  <a:pt x="3829" y="4801"/>
                </a:lnTo>
                <a:cubicBezTo>
                  <a:pt x="3829" y="5132"/>
                  <a:pt x="3829" y="5132"/>
                  <a:pt x="3829" y="5132"/>
                </a:cubicBezTo>
                <a:cubicBezTo>
                  <a:pt x="3822" y="5132"/>
                  <a:pt x="3822" y="5132"/>
                  <a:pt x="3822" y="5132"/>
                </a:cubicBezTo>
                <a:cubicBezTo>
                  <a:pt x="3802" y="5146"/>
                  <a:pt x="3802" y="5186"/>
                  <a:pt x="3748" y="5179"/>
                </a:cubicBezTo>
                <a:cubicBezTo>
                  <a:pt x="3748" y="5105"/>
                  <a:pt x="3728" y="5051"/>
                  <a:pt x="3701" y="5017"/>
                </a:cubicBezTo>
                <a:cubicBezTo>
                  <a:pt x="3701" y="4734"/>
                  <a:pt x="3701" y="4734"/>
                  <a:pt x="3701" y="4734"/>
                </a:cubicBezTo>
                <a:cubicBezTo>
                  <a:pt x="3701" y="4741"/>
                  <a:pt x="3707" y="4754"/>
                  <a:pt x="3707" y="4761"/>
                </a:cubicBezTo>
                <a:cubicBezTo>
                  <a:pt x="3748" y="4774"/>
                  <a:pt x="3788" y="4788"/>
                  <a:pt x="3829" y="4801"/>
                </a:cubicBezTo>
                <a:close/>
                <a:moveTo>
                  <a:pt x="3829" y="5591"/>
                </a:moveTo>
                <a:lnTo>
                  <a:pt x="3829" y="5591"/>
                </a:lnTo>
                <a:cubicBezTo>
                  <a:pt x="3829" y="5834"/>
                  <a:pt x="3829" y="5834"/>
                  <a:pt x="3829" y="5834"/>
                </a:cubicBezTo>
                <a:cubicBezTo>
                  <a:pt x="3734" y="5780"/>
                  <a:pt x="3775" y="5693"/>
                  <a:pt x="3714" y="5618"/>
                </a:cubicBezTo>
                <a:cubicBezTo>
                  <a:pt x="3707" y="5632"/>
                  <a:pt x="3707" y="5652"/>
                  <a:pt x="3701" y="5672"/>
                </a:cubicBezTo>
                <a:cubicBezTo>
                  <a:pt x="3701" y="5578"/>
                  <a:pt x="3701" y="5578"/>
                  <a:pt x="3701" y="5578"/>
                </a:cubicBezTo>
                <a:cubicBezTo>
                  <a:pt x="3707" y="5578"/>
                  <a:pt x="3721" y="5578"/>
                  <a:pt x="3734" y="5578"/>
                </a:cubicBezTo>
                <a:cubicBezTo>
                  <a:pt x="3728" y="5585"/>
                  <a:pt x="3728" y="5591"/>
                  <a:pt x="3728" y="5598"/>
                </a:cubicBezTo>
                <a:cubicBezTo>
                  <a:pt x="3755" y="5591"/>
                  <a:pt x="3788" y="5591"/>
                  <a:pt x="3829" y="5591"/>
                </a:cubicBezTo>
                <a:close/>
                <a:moveTo>
                  <a:pt x="3829" y="5841"/>
                </a:moveTo>
                <a:lnTo>
                  <a:pt x="3829" y="5841"/>
                </a:lnTo>
                <a:cubicBezTo>
                  <a:pt x="3829" y="6192"/>
                  <a:pt x="3829" y="6192"/>
                  <a:pt x="3829" y="6192"/>
                </a:cubicBezTo>
                <a:cubicBezTo>
                  <a:pt x="3809" y="6321"/>
                  <a:pt x="3815" y="6462"/>
                  <a:pt x="3802" y="6584"/>
                </a:cubicBezTo>
                <a:cubicBezTo>
                  <a:pt x="3809" y="6597"/>
                  <a:pt x="3815" y="6611"/>
                  <a:pt x="3829" y="6618"/>
                </a:cubicBezTo>
                <a:cubicBezTo>
                  <a:pt x="3829" y="6854"/>
                  <a:pt x="3829" y="6854"/>
                  <a:pt x="3829" y="6854"/>
                </a:cubicBezTo>
                <a:cubicBezTo>
                  <a:pt x="3822" y="6854"/>
                  <a:pt x="3822" y="6854"/>
                  <a:pt x="3822" y="6854"/>
                </a:cubicBezTo>
                <a:cubicBezTo>
                  <a:pt x="3782" y="6955"/>
                  <a:pt x="3768" y="7084"/>
                  <a:pt x="3734" y="7205"/>
                </a:cubicBezTo>
                <a:cubicBezTo>
                  <a:pt x="3755" y="7192"/>
                  <a:pt x="3761" y="7165"/>
                  <a:pt x="3761" y="7131"/>
                </a:cubicBezTo>
                <a:cubicBezTo>
                  <a:pt x="3802" y="7138"/>
                  <a:pt x="3863" y="7293"/>
                  <a:pt x="3761" y="7280"/>
                </a:cubicBezTo>
                <a:cubicBezTo>
                  <a:pt x="3782" y="7280"/>
                  <a:pt x="3802" y="7286"/>
                  <a:pt x="3829" y="7293"/>
                </a:cubicBezTo>
                <a:cubicBezTo>
                  <a:pt x="3829" y="7442"/>
                  <a:pt x="3829" y="7442"/>
                  <a:pt x="3829" y="7442"/>
                </a:cubicBezTo>
                <a:cubicBezTo>
                  <a:pt x="3788" y="7394"/>
                  <a:pt x="3748" y="7334"/>
                  <a:pt x="3701" y="7340"/>
                </a:cubicBezTo>
                <a:cubicBezTo>
                  <a:pt x="3701" y="7050"/>
                  <a:pt x="3701" y="7050"/>
                  <a:pt x="3701" y="7050"/>
                </a:cubicBezTo>
                <a:cubicBezTo>
                  <a:pt x="3701" y="6422"/>
                  <a:pt x="3701" y="6422"/>
                  <a:pt x="3701" y="6422"/>
                </a:cubicBezTo>
                <a:cubicBezTo>
                  <a:pt x="3701" y="6422"/>
                  <a:pt x="3701" y="6422"/>
                  <a:pt x="3707" y="6422"/>
                </a:cubicBezTo>
                <a:cubicBezTo>
                  <a:pt x="3707" y="6415"/>
                  <a:pt x="3707" y="6408"/>
                  <a:pt x="3707" y="6395"/>
                </a:cubicBezTo>
                <a:cubicBezTo>
                  <a:pt x="3707" y="6395"/>
                  <a:pt x="3707" y="6395"/>
                  <a:pt x="3701" y="6395"/>
                </a:cubicBezTo>
                <a:cubicBezTo>
                  <a:pt x="3701" y="6388"/>
                  <a:pt x="3707" y="6388"/>
                  <a:pt x="3714" y="6381"/>
                </a:cubicBezTo>
                <a:cubicBezTo>
                  <a:pt x="3734" y="6233"/>
                  <a:pt x="3721" y="6057"/>
                  <a:pt x="3721" y="5990"/>
                </a:cubicBezTo>
                <a:cubicBezTo>
                  <a:pt x="3714" y="5983"/>
                  <a:pt x="3707" y="5983"/>
                  <a:pt x="3701" y="5976"/>
                </a:cubicBezTo>
                <a:cubicBezTo>
                  <a:pt x="3701" y="5848"/>
                  <a:pt x="3701" y="5848"/>
                  <a:pt x="3701" y="5848"/>
                </a:cubicBezTo>
                <a:cubicBezTo>
                  <a:pt x="3728" y="5841"/>
                  <a:pt x="3761" y="5834"/>
                  <a:pt x="3829" y="5841"/>
                </a:cubicBezTo>
                <a:close/>
                <a:moveTo>
                  <a:pt x="3829" y="8313"/>
                </a:moveTo>
                <a:lnTo>
                  <a:pt x="3829" y="8313"/>
                </a:lnTo>
                <a:cubicBezTo>
                  <a:pt x="3829" y="8481"/>
                  <a:pt x="3829" y="8481"/>
                  <a:pt x="3829" y="8481"/>
                </a:cubicBezTo>
                <a:cubicBezTo>
                  <a:pt x="3782" y="8481"/>
                  <a:pt x="3741" y="8488"/>
                  <a:pt x="3701" y="8495"/>
                </a:cubicBezTo>
                <a:cubicBezTo>
                  <a:pt x="3701" y="8340"/>
                  <a:pt x="3701" y="8340"/>
                  <a:pt x="3701" y="8340"/>
                </a:cubicBezTo>
                <a:cubicBezTo>
                  <a:pt x="3741" y="8333"/>
                  <a:pt x="3782" y="8326"/>
                  <a:pt x="3829" y="8313"/>
                </a:cubicBezTo>
                <a:close/>
                <a:moveTo>
                  <a:pt x="3829" y="8988"/>
                </a:moveTo>
                <a:lnTo>
                  <a:pt x="3829" y="8988"/>
                </a:lnTo>
                <a:cubicBezTo>
                  <a:pt x="3829" y="9177"/>
                  <a:pt x="3829" y="9177"/>
                  <a:pt x="3829" y="9177"/>
                </a:cubicBezTo>
                <a:cubicBezTo>
                  <a:pt x="3788" y="9163"/>
                  <a:pt x="3761" y="9130"/>
                  <a:pt x="3734" y="9109"/>
                </a:cubicBezTo>
                <a:cubicBezTo>
                  <a:pt x="3721" y="9116"/>
                  <a:pt x="3714" y="9123"/>
                  <a:pt x="3701" y="9130"/>
                </a:cubicBezTo>
                <a:cubicBezTo>
                  <a:pt x="3701" y="8961"/>
                  <a:pt x="3701" y="8961"/>
                  <a:pt x="3701" y="8961"/>
                </a:cubicBezTo>
                <a:cubicBezTo>
                  <a:pt x="3734" y="8968"/>
                  <a:pt x="3775" y="8974"/>
                  <a:pt x="3809" y="8981"/>
                </a:cubicBezTo>
                <a:cubicBezTo>
                  <a:pt x="3815" y="8981"/>
                  <a:pt x="3822" y="8988"/>
                  <a:pt x="3829" y="8988"/>
                </a:cubicBezTo>
                <a:close/>
                <a:moveTo>
                  <a:pt x="3701" y="7543"/>
                </a:moveTo>
                <a:lnTo>
                  <a:pt x="3701" y="7543"/>
                </a:lnTo>
                <a:cubicBezTo>
                  <a:pt x="3701" y="7448"/>
                  <a:pt x="3701" y="7448"/>
                  <a:pt x="3701" y="7448"/>
                </a:cubicBezTo>
                <a:cubicBezTo>
                  <a:pt x="3721" y="7455"/>
                  <a:pt x="3748" y="7462"/>
                  <a:pt x="3775" y="7469"/>
                </a:cubicBezTo>
                <a:cubicBezTo>
                  <a:pt x="3761" y="7502"/>
                  <a:pt x="3741" y="7529"/>
                  <a:pt x="3701" y="7543"/>
                </a:cubicBezTo>
                <a:close/>
                <a:moveTo>
                  <a:pt x="3701" y="4443"/>
                </a:moveTo>
                <a:lnTo>
                  <a:pt x="3701" y="4443"/>
                </a:lnTo>
                <a:cubicBezTo>
                  <a:pt x="3701" y="4403"/>
                  <a:pt x="3701" y="4403"/>
                  <a:pt x="3701" y="4403"/>
                </a:cubicBezTo>
                <a:cubicBezTo>
                  <a:pt x="3707" y="4403"/>
                  <a:pt x="3714" y="4403"/>
                  <a:pt x="3728" y="4403"/>
                </a:cubicBezTo>
                <a:cubicBezTo>
                  <a:pt x="3728" y="4423"/>
                  <a:pt x="3714" y="4437"/>
                  <a:pt x="3701" y="4443"/>
                </a:cubicBezTo>
                <a:close/>
                <a:moveTo>
                  <a:pt x="3701" y="3208"/>
                </a:moveTo>
                <a:lnTo>
                  <a:pt x="3701" y="3208"/>
                </a:lnTo>
                <a:cubicBezTo>
                  <a:pt x="3701" y="3194"/>
                  <a:pt x="3701" y="3194"/>
                  <a:pt x="3701" y="3194"/>
                </a:cubicBezTo>
                <a:cubicBezTo>
                  <a:pt x="3701" y="3194"/>
                  <a:pt x="3707" y="3194"/>
                  <a:pt x="3714" y="3187"/>
                </a:cubicBezTo>
                <a:cubicBezTo>
                  <a:pt x="3707" y="3201"/>
                  <a:pt x="3707" y="3201"/>
                  <a:pt x="3701" y="3208"/>
                </a:cubicBezTo>
                <a:close/>
                <a:moveTo>
                  <a:pt x="3701" y="1020"/>
                </a:moveTo>
                <a:lnTo>
                  <a:pt x="3701" y="1020"/>
                </a:lnTo>
                <a:cubicBezTo>
                  <a:pt x="3701" y="905"/>
                  <a:pt x="3701" y="905"/>
                  <a:pt x="3701" y="905"/>
                </a:cubicBezTo>
                <a:cubicBezTo>
                  <a:pt x="3714" y="898"/>
                  <a:pt x="3734" y="898"/>
                  <a:pt x="3761" y="898"/>
                </a:cubicBezTo>
                <a:cubicBezTo>
                  <a:pt x="3701" y="959"/>
                  <a:pt x="3802" y="945"/>
                  <a:pt x="3788" y="1020"/>
                </a:cubicBezTo>
                <a:cubicBezTo>
                  <a:pt x="3701" y="1020"/>
                  <a:pt x="3701" y="1020"/>
                  <a:pt x="3701" y="1020"/>
                </a:cubicBezTo>
                <a:close/>
                <a:moveTo>
                  <a:pt x="3701" y="756"/>
                </a:moveTo>
                <a:lnTo>
                  <a:pt x="3701" y="756"/>
                </a:lnTo>
                <a:cubicBezTo>
                  <a:pt x="3701" y="635"/>
                  <a:pt x="3701" y="635"/>
                  <a:pt x="3701" y="635"/>
                </a:cubicBezTo>
                <a:cubicBezTo>
                  <a:pt x="3734" y="675"/>
                  <a:pt x="3775" y="709"/>
                  <a:pt x="3815" y="729"/>
                </a:cubicBezTo>
                <a:cubicBezTo>
                  <a:pt x="3802" y="756"/>
                  <a:pt x="3768" y="763"/>
                  <a:pt x="3761" y="804"/>
                </a:cubicBezTo>
                <a:cubicBezTo>
                  <a:pt x="3728" y="770"/>
                  <a:pt x="3714" y="770"/>
                  <a:pt x="3701" y="756"/>
                </a:cubicBezTo>
                <a:close/>
                <a:moveTo>
                  <a:pt x="3701" y="527"/>
                </a:moveTo>
                <a:lnTo>
                  <a:pt x="3701" y="527"/>
                </a:lnTo>
                <a:cubicBezTo>
                  <a:pt x="3701" y="399"/>
                  <a:pt x="3701" y="399"/>
                  <a:pt x="3701" y="399"/>
                </a:cubicBezTo>
                <a:cubicBezTo>
                  <a:pt x="3721" y="426"/>
                  <a:pt x="3755" y="439"/>
                  <a:pt x="3761" y="405"/>
                </a:cubicBezTo>
                <a:cubicBezTo>
                  <a:pt x="3836" y="365"/>
                  <a:pt x="3714" y="466"/>
                  <a:pt x="3734" y="527"/>
                </a:cubicBezTo>
                <a:cubicBezTo>
                  <a:pt x="3721" y="534"/>
                  <a:pt x="3707" y="534"/>
                  <a:pt x="3701" y="527"/>
                </a:cubicBezTo>
                <a:close/>
                <a:moveTo>
                  <a:pt x="3701" y="2404"/>
                </a:moveTo>
                <a:lnTo>
                  <a:pt x="3701" y="2404"/>
                </a:lnTo>
                <a:cubicBezTo>
                  <a:pt x="3687" y="2418"/>
                  <a:pt x="3680" y="2431"/>
                  <a:pt x="3674" y="2445"/>
                </a:cubicBezTo>
                <a:cubicBezTo>
                  <a:pt x="3667" y="2397"/>
                  <a:pt x="3620" y="2424"/>
                  <a:pt x="3593" y="2451"/>
                </a:cubicBezTo>
                <a:cubicBezTo>
                  <a:pt x="3593" y="2499"/>
                  <a:pt x="3593" y="2499"/>
                  <a:pt x="3593" y="2499"/>
                </a:cubicBezTo>
                <a:cubicBezTo>
                  <a:pt x="3593" y="2519"/>
                  <a:pt x="3593" y="2532"/>
                  <a:pt x="3593" y="2553"/>
                </a:cubicBezTo>
                <a:cubicBezTo>
                  <a:pt x="3593" y="2803"/>
                  <a:pt x="3593" y="2803"/>
                  <a:pt x="3593" y="2803"/>
                </a:cubicBezTo>
                <a:cubicBezTo>
                  <a:pt x="3626" y="2809"/>
                  <a:pt x="3660" y="2809"/>
                  <a:pt x="3701" y="2789"/>
                </a:cubicBezTo>
                <a:cubicBezTo>
                  <a:pt x="3647" y="2755"/>
                  <a:pt x="3667" y="2640"/>
                  <a:pt x="3626" y="2593"/>
                </a:cubicBezTo>
                <a:cubicBezTo>
                  <a:pt x="3633" y="2593"/>
                  <a:pt x="3633" y="2593"/>
                  <a:pt x="3640" y="2593"/>
                </a:cubicBezTo>
                <a:cubicBezTo>
                  <a:pt x="3647" y="2607"/>
                  <a:pt x="3647" y="2613"/>
                  <a:pt x="3660" y="2627"/>
                </a:cubicBezTo>
                <a:cubicBezTo>
                  <a:pt x="3667" y="2607"/>
                  <a:pt x="3674" y="2600"/>
                  <a:pt x="3680" y="2586"/>
                </a:cubicBezTo>
                <a:cubicBezTo>
                  <a:pt x="3687" y="2586"/>
                  <a:pt x="3687" y="2586"/>
                  <a:pt x="3687" y="2586"/>
                </a:cubicBezTo>
                <a:cubicBezTo>
                  <a:pt x="3694" y="2580"/>
                  <a:pt x="3694" y="2580"/>
                  <a:pt x="3701" y="2573"/>
                </a:cubicBezTo>
                <a:cubicBezTo>
                  <a:pt x="3701" y="2404"/>
                  <a:pt x="3701" y="2404"/>
                  <a:pt x="3701" y="2404"/>
                </a:cubicBezTo>
                <a:close/>
                <a:moveTo>
                  <a:pt x="3701" y="399"/>
                </a:moveTo>
                <a:lnTo>
                  <a:pt x="3701" y="399"/>
                </a:lnTo>
                <a:cubicBezTo>
                  <a:pt x="3701" y="527"/>
                  <a:pt x="3701" y="527"/>
                  <a:pt x="3701" y="527"/>
                </a:cubicBezTo>
                <a:cubicBezTo>
                  <a:pt x="3674" y="513"/>
                  <a:pt x="3680" y="473"/>
                  <a:pt x="3660" y="459"/>
                </a:cubicBezTo>
                <a:cubicBezTo>
                  <a:pt x="3626" y="520"/>
                  <a:pt x="3653" y="581"/>
                  <a:pt x="3701" y="635"/>
                </a:cubicBezTo>
                <a:cubicBezTo>
                  <a:pt x="3701" y="756"/>
                  <a:pt x="3701" y="756"/>
                  <a:pt x="3701" y="756"/>
                </a:cubicBezTo>
                <a:cubicBezTo>
                  <a:pt x="3687" y="750"/>
                  <a:pt x="3680" y="736"/>
                  <a:pt x="3660" y="702"/>
                </a:cubicBezTo>
                <a:cubicBezTo>
                  <a:pt x="3626" y="716"/>
                  <a:pt x="3674" y="736"/>
                  <a:pt x="3660" y="777"/>
                </a:cubicBezTo>
                <a:cubicBezTo>
                  <a:pt x="3633" y="763"/>
                  <a:pt x="3606" y="750"/>
                  <a:pt x="3593" y="736"/>
                </a:cubicBezTo>
                <a:cubicBezTo>
                  <a:pt x="3593" y="399"/>
                  <a:pt x="3593" y="399"/>
                  <a:pt x="3593" y="399"/>
                </a:cubicBezTo>
                <a:cubicBezTo>
                  <a:pt x="3613" y="385"/>
                  <a:pt x="3640" y="385"/>
                  <a:pt x="3660" y="405"/>
                </a:cubicBezTo>
                <a:cubicBezTo>
                  <a:pt x="3694" y="324"/>
                  <a:pt x="3579" y="392"/>
                  <a:pt x="3613" y="311"/>
                </a:cubicBezTo>
                <a:cubicBezTo>
                  <a:pt x="3687" y="311"/>
                  <a:pt x="3687" y="311"/>
                  <a:pt x="3687" y="311"/>
                </a:cubicBezTo>
                <a:cubicBezTo>
                  <a:pt x="3674" y="345"/>
                  <a:pt x="3680" y="378"/>
                  <a:pt x="3701" y="399"/>
                </a:cubicBezTo>
                <a:close/>
                <a:moveTo>
                  <a:pt x="3701" y="905"/>
                </a:moveTo>
                <a:lnTo>
                  <a:pt x="3701" y="905"/>
                </a:lnTo>
                <a:cubicBezTo>
                  <a:pt x="3701" y="1020"/>
                  <a:pt x="3701" y="1020"/>
                  <a:pt x="3701" y="1020"/>
                </a:cubicBezTo>
                <a:cubicBezTo>
                  <a:pt x="3660" y="1020"/>
                  <a:pt x="3660" y="1020"/>
                  <a:pt x="3660" y="1020"/>
                </a:cubicBezTo>
                <a:cubicBezTo>
                  <a:pt x="3687" y="993"/>
                  <a:pt x="3647" y="918"/>
                  <a:pt x="3701" y="905"/>
                </a:cubicBezTo>
                <a:close/>
                <a:moveTo>
                  <a:pt x="3701" y="3194"/>
                </a:moveTo>
                <a:lnTo>
                  <a:pt x="3701" y="3194"/>
                </a:lnTo>
                <a:cubicBezTo>
                  <a:pt x="3701" y="3208"/>
                  <a:pt x="3701" y="3208"/>
                  <a:pt x="3701" y="3208"/>
                </a:cubicBezTo>
                <a:cubicBezTo>
                  <a:pt x="3674" y="3228"/>
                  <a:pt x="3620" y="3221"/>
                  <a:pt x="3593" y="3208"/>
                </a:cubicBezTo>
                <a:cubicBezTo>
                  <a:pt x="3593" y="3113"/>
                  <a:pt x="3593" y="3113"/>
                  <a:pt x="3593" y="3113"/>
                </a:cubicBezTo>
                <a:cubicBezTo>
                  <a:pt x="3599" y="3100"/>
                  <a:pt x="3613" y="3093"/>
                  <a:pt x="3593" y="3052"/>
                </a:cubicBezTo>
                <a:cubicBezTo>
                  <a:pt x="3593" y="3046"/>
                  <a:pt x="3593" y="3046"/>
                  <a:pt x="3593" y="3046"/>
                </a:cubicBezTo>
                <a:cubicBezTo>
                  <a:pt x="3606" y="3059"/>
                  <a:pt x="3626" y="3066"/>
                  <a:pt x="3660" y="3066"/>
                </a:cubicBezTo>
                <a:cubicBezTo>
                  <a:pt x="3633" y="3093"/>
                  <a:pt x="3606" y="3214"/>
                  <a:pt x="3701" y="3194"/>
                </a:cubicBezTo>
                <a:close/>
                <a:moveTo>
                  <a:pt x="3701" y="3991"/>
                </a:moveTo>
                <a:lnTo>
                  <a:pt x="3701" y="3991"/>
                </a:lnTo>
                <a:cubicBezTo>
                  <a:pt x="3701" y="4241"/>
                  <a:pt x="3701" y="4241"/>
                  <a:pt x="3701" y="4241"/>
                </a:cubicBezTo>
                <a:cubicBezTo>
                  <a:pt x="3667" y="4254"/>
                  <a:pt x="3626" y="4254"/>
                  <a:pt x="3593" y="4241"/>
                </a:cubicBezTo>
                <a:cubicBezTo>
                  <a:pt x="3593" y="3903"/>
                  <a:pt x="3593" y="3903"/>
                  <a:pt x="3593" y="3903"/>
                </a:cubicBezTo>
                <a:cubicBezTo>
                  <a:pt x="3620" y="3944"/>
                  <a:pt x="3660" y="3977"/>
                  <a:pt x="3701" y="3991"/>
                </a:cubicBezTo>
                <a:close/>
                <a:moveTo>
                  <a:pt x="3701" y="4403"/>
                </a:moveTo>
                <a:lnTo>
                  <a:pt x="3701" y="4403"/>
                </a:lnTo>
                <a:cubicBezTo>
                  <a:pt x="3701" y="4443"/>
                  <a:pt x="3701" y="4443"/>
                  <a:pt x="3701" y="4443"/>
                </a:cubicBezTo>
                <a:cubicBezTo>
                  <a:pt x="3674" y="4450"/>
                  <a:pt x="3626" y="4450"/>
                  <a:pt x="3593" y="4450"/>
                </a:cubicBezTo>
                <a:cubicBezTo>
                  <a:pt x="3593" y="4376"/>
                  <a:pt x="3593" y="4376"/>
                  <a:pt x="3593" y="4376"/>
                </a:cubicBezTo>
                <a:cubicBezTo>
                  <a:pt x="3620" y="4383"/>
                  <a:pt x="3653" y="4396"/>
                  <a:pt x="3701" y="4403"/>
                </a:cubicBezTo>
                <a:close/>
                <a:moveTo>
                  <a:pt x="3701" y="4734"/>
                </a:moveTo>
                <a:lnTo>
                  <a:pt x="3701" y="4734"/>
                </a:lnTo>
                <a:cubicBezTo>
                  <a:pt x="3701" y="5017"/>
                  <a:pt x="3701" y="5017"/>
                  <a:pt x="3701" y="5017"/>
                </a:cubicBezTo>
                <a:cubicBezTo>
                  <a:pt x="3674" y="4977"/>
                  <a:pt x="3633" y="4957"/>
                  <a:pt x="3593" y="4943"/>
                </a:cubicBezTo>
                <a:cubicBezTo>
                  <a:pt x="3593" y="4734"/>
                  <a:pt x="3593" y="4734"/>
                  <a:pt x="3593" y="4734"/>
                </a:cubicBezTo>
                <a:cubicBezTo>
                  <a:pt x="3613" y="4741"/>
                  <a:pt x="3640" y="4747"/>
                  <a:pt x="3660" y="4747"/>
                </a:cubicBezTo>
                <a:cubicBezTo>
                  <a:pt x="3667" y="4734"/>
                  <a:pt x="3667" y="4714"/>
                  <a:pt x="3660" y="4693"/>
                </a:cubicBezTo>
                <a:cubicBezTo>
                  <a:pt x="3680" y="4700"/>
                  <a:pt x="3694" y="4714"/>
                  <a:pt x="3701" y="4734"/>
                </a:cubicBezTo>
                <a:close/>
                <a:moveTo>
                  <a:pt x="3701" y="5578"/>
                </a:moveTo>
                <a:lnTo>
                  <a:pt x="3701" y="5578"/>
                </a:lnTo>
                <a:cubicBezTo>
                  <a:pt x="3701" y="5672"/>
                  <a:pt x="3701" y="5672"/>
                  <a:pt x="3701" y="5672"/>
                </a:cubicBezTo>
                <a:cubicBezTo>
                  <a:pt x="3694" y="5686"/>
                  <a:pt x="3687" y="5693"/>
                  <a:pt x="3680" y="5699"/>
                </a:cubicBezTo>
                <a:cubicBezTo>
                  <a:pt x="3660" y="5679"/>
                  <a:pt x="3593" y="5693"/>
                  <a:pt x="3606" y="5625"/>
                </a:cubicBezTo>
                <a:cubicBezTo>
                  <a:pt x="3599" y="5632"/>
                  <a:pt x="3599" y="5639"/>
                  <a:pt x="3593" y="5645"/>
                </a:cubicBezTo>
                <a:cubicBezTo>
                  <a:pt x="3593" y="5605"/>
                  <a:pt x="3593" y="5605"/>
                  <a:pt x="3593" y="5605"/>
                </a:cubicBezTo>
                <a:cubicBezTo>
                  <a:pt x="3633" y="5598"/>
                  <a:pt x="3653" y="5571"/>
                  <a:pt x="3701" y="5578"/>
                </a:cubicBezTo>
                <a:close/>
                <a:moveTo>
                  <a:pt x="3701" y="5848"/>
                </a:moveTo>
                <a:lnTo>
                  <a:pt x="3701" y="5848"/>
                </a:lnTo>
                <a:cubicBezTo>
                  <a:pt x="3701" y="5976"/>
                  <a:pt x="3701" y="5976"/>
                  <a:pt x="3701" y="5976"/>
                </a:cubicBezTo>
                <a:lnTo>
                  <a:pt x="3694" y="5976"/>
                </a:lnTo>
                <a:cubicBezTo>
                  <a:pt x="3633" y="5983"/>
                  <a:pt x="3660" y="6071"/>
                  <a:pt x="3593" y="6071"/>
                </a:cubicBezTo>
                <a:cubicBezTo>
                  <a:pt x="3593" y="6017"/>
                  <a:pt x="3593" y="6017"/>
                  <a:pt x="3593" y="6017"/>
                </a:cubicBezTo>
                <a:cubicBezTo>
                  <a:pt x="3599" y="6003"/>
                  <a:pt x="3606" y="5990"/>
                  <a:pt x="3613" y="5969"/>
                </a:cubicBezTo>
                <a:cubicBezTo>
                  <a:pt x="3606" y="5969"/>
                  <a:pt x="3599" y="5969"/>
                  <a:pt x="3593" y="5969"/>
                </a:cubicBezTo>
                <a:cubicBezTo>
                  <a:pt x="3593" y="5902"/>
                  <a:pt x="3593" y="5902"/>
                  <a:pt x="3593" y="5902"/>
                </a:cubicBezTo>
                <a:cubicBezTo>
                  <a:pt x="3640" y="5882"/>
                  <a:pt x="3660" y="5861"/>
                  <a:pt x="3701" y="5848"/>
                </a:cubicBezTo>
                <a:close/>
                <a:moveTo>
                  <a:pt x="3701" y="6422"/>
                </a:moveTo>
                <a:lnTo>
                  <a:pt x="3701" y="6422"/>
                </a:lnTo>
                <a:cubicBezTo>
                  <a:pt x="3701" y="7050"/>
                  <a:pt x="3701" y="7050"/>
                  <a:pt x="3701" y="7050"/>
                </a:cubicBezTo>
                <a:cubicBezTo>
                  <a:pt x="3640" y="6955"/>
                  <a:pt x="3674" y="6922"/>
                  <a:pt x="3626" y="6827"/>
                </a:cubicBezTo>
                <a:cubicBezTo>
                  <a:pt x="3613" y="6827"/>
                  <a:pt x="3599" y="6820"/>
                  <a:pt x="3593" y="6820"/>
                </a:cubicBezTo>
                <a:cubicBezTo>
                  <a:pt x="3593" y="6564"/>
                  <a:pt x="3593" y="6564"/>
                  <a:pt x="3593" y="6564"/>
                </a:cubicBezTo>
                <a:cubicBezTo>
                  <a:pt x="3599" y="6570"/>
                  <a:pt x="3613" y="6577"/>
                  <a:pt x="3626" y="6584"/>
                </a:cubicBezTo>
                <a:cubicBezTo>
                  <a:pt x="3647" y="6564"/>
                  <a:pt x="3667" y="6530"/>
                  <a:pt x="3680" y="6496"/>
                </a:cubicBezTo>
                <a:cubicBezTo>
                  <a:pt x="3653" y="6456"/>
                  <a:pt x="3674" y="6435"/>
                  <a:pt x="3701" y="6422"/>
                </a:cubicBezTo>
                <a:close/>
                <a:moveTo>
                  <a:pt x="3701" y="7050"/>
                </a:moveTo>
                <a:lnTo>
                  <a:pt x="3701" y="7050"/>
                </a:lnTo>
                <a:cubicBezTo>
                  <a:pt x="3701" y="7340"/>
                  <a:pt x="3701" y="7340"/>
                  <a:pt x="3701" y="7340"/>
                </a:cubicBezTo>
                <a:lnTo>
                  <a:pt x="3694" y="7340"/>
                </a:lnTo>
                <a:cubicBezTo>
                  <a:pt x="3674" y="7401"/>
                  <a:pt x="3640" y="7455"/>
                  <a:pt x="3593" y="7496"/>
                </a:cubicBezTo>
                <a:cubicBezTo>
                  <a:pt x="3593" y="7361"/>
                  <a:pt x="3593" y="7361"/>
                  <a:pt x="3593" y="7361"/>
                </a:cubicBezTo>
                <a:cubicBezTo>
                  <a:pt x="3593" y="7367"/>
                  <a:pt x="3593" y="7367"/>
                  <a:pt x="3599" y="7367"/>
                </a:cubicBezTo>
                <a:cubicBezTo>
                  <a:pt x="3593" y="7361"/>
                  <a:pt x="3593" y="7347"/>
                  <a:pt x="3593" y="7334"/>
                </a:cubicBezTo>
                <a:cubicBezTo>
                  <a:pt x="3593" y="7259"/>
                  <a:pt x="3593" y="7259"/>
                  <a:pt x="3593" y="7259"/>
                </a:cubicBezTo>
                <a:cubicBezTo>
                  <a:pt x="3599" y="7185"/>
                  <a:pt x="3633" y="7097"/>
                  <a:pt x="3701" y="7050"/>
                </a:cubicBezTo>
                <a:close/>
                <a:moveTo>
                  <a:pt x="3701" y="7448"/>
                </a:moveTo>
                <a:lnTo>
                  <a:pt x="3701" y="7448"/>
                </a:lnTo>
                <a:cubicBezTo>
                  <a:pt x="3674" y="7442"/>
                  <a:pt x="3647" y="7442"/>
                  <a:pt x="3626" y="7469"/>
                </a:cubicBezTo>
                <a:cubicBezTo>
                  <a:pt x="3626" y="7543"/>
                  <a:pt x="3626" y="7543"/>
                  <a:pt x="3626" y="7543"/>
                </a:cubicBezTo>
                <a:cubicBezTo>
                  <a:pt x="3653" y="7550"/>
                  <a:pt x="3680" y="7543"/>
                  <a:pt x="3701" y="7543"/>
                </a:cubicBezTo>
                <a:cubicBezTo>
                  <a:pt x="3701" y="7448"/>
                  <a:pt x="3701" y="7448"/>
                  <a:pt x="3701" y="7448"/>
                </a:cubicBezTo>
                <a:close/>
                <a:moveTo>
                  <a:pt x="3701" y="8340"/>
                </a:moveTo>
                <a:lnTo>
                  <a:pt x="3701" y="8340"/>
                </a:lnTo>
                <a:cubicBezTo>
                  <a:pt x="3701" y="8495"/>
                  <a:pt x="3701" y="8495"/>
                  <a:pt x="3701" y="8495"/>
                </a:cubicBezTo>
                <a:cubicBezTo>
                  <a:pt x="3674" y="8495"/>
                  <a:pt x="3647" y="8502"/>
                  <a:pt x="3626" y="8502"/>
                </a:cubicBezTo>
                <a:cubicBezTo>
                  <a:pt x="3626" y="8603"/>
                  <a:pt x="3626" y="8603"/>
                  <a:pt x="3626" y="8603"/>
                </a:cubicBezTo>
                <a:cubicBezTo>
                  <a:pt x="3613" y="8589"/>
                  <a:pt x="3599" y="8583"/>
                  <a:pt x="3593" y="8576"/>
                </a:cubicBezTo>
                <a:cubicBezTo>
                  <a:pt x="3593" y="8346"/>
                  <a:pt x="3593" y="8346"/>
                  <a:pt x="3593" y="8346"/>
                </a:cubicBezTo>
                <a:cubicBezTo>
                  <a:pt x="3626" y="8346"/>
                  <a:pt x="3660" y="8346"/>
                  <a:pt x="3701" y="8340"/>
                </a:cubicBezTo>
                <a:close/>
                <a:moveTo>
                  <a:pt x="3701" y="8961"/>
                </a:moveTo>
                <a:lnTo>
                  <a:pt x="3701" y="8961"/>
                </a:lnTo>
                <a:cubicBezTo>
                  <a:pt x="3701" y="9130"/>
                  <a:pt x="3701" y="9130"/>
                  <a:pt x="3701" y="9130"/>
                </a:cubicBezTo>
                <a:cubicBezTo>
                  <a:pt x="3667" y="9150"/>
                  <a:pt x="3633" y="9157"/>
                  <a:pt x="3593" y="9163"/>
                </a:cubicBezTo>
                <a:cubicBezTo>
                  <a:pt x="3593" y="8941"/>
                  <a:pt x="3593" y="8941"/>
                  <a:pt x="3593" y="8941"/>
                </a:cubicBezTo>
                <a:cubicBezTo>
                  <a:pt x="3626" y="8947"/>
                  <a:pt x="3667" y="8954"/>
                  <a:pt x="3701" y="8961"/>
                </a:cubicBezTo>
                <a:close/>
                <a:moveTo>
                  <a:pt x="3593" y="5598"/>
                </a:moveTo>
                <a:lnTo>
                  <a:pt x="3593" y="5598"/>
                </a:lnTo>
                <a:cubicBezTo>
                  <a:pt x="3606" y="5578"/>
                  <a:pt x="3599" y="5558"/>
                  <a:pt x="3593" y="5537"/>
                </a:cubicBezTo>
                <a:cubicBezTo>
                  <a:pt x="3593" y="5598"/>
                  <a:pt x="3593" y="5598"/>
                  <a:pt x="3593" y="5598"/>
                </a:cubicBezTo>
                <a:close/>
                <a:moveTo>
                  <a:pt x="3593" y="4646"/>
                </a:moveTo>
                <a:lnTo>
                  <a:pt x="3593" y="4646"/>
                </a:lnTo>
                <a:cubicBezTo>
                  <a:pt x="3593" y="4470"/>
                  <a:pt x="3593" y="4470"/>
                  <a:pt x="3593" y="4470"/>
                </a:cubicBezTo>
                <a:cubicBezTo>
                  <a:pt x="3653" y="4477"/>
                  <a:pt x="3721" y="4491"/>
                  <a:pt x="3674" y="4585"/>
                </a:cubicBezTo>
                <a:cubicBezTo>
                  <a:pt x="3647" y="4592"/>
                  <a:pt x="3626" y="4592"/>
                  <a:pt x="3613" y="4585"/>
                </a:cubicBezTo>
                <a:cubicBezTo>
                  <a:pt x="3626" y="4599"/>
                  <a:pt x="3633" y="4619"/>
                  <a:pt x="3626" y="4646"/>
                </a:cubicBezTo>
                <a:cubicBezTo>
                  <a:pt x="3613" y="4653"/>
                  <a:pt x="3599" y="4646"/>
                  <a:pt x="3593" y="4646"/>
                </a:cubicBezTo>
                <a:close/>
                <a:moveTo>
                  <a:pt x="3593" y="3694"/>
                </a:moveTo>
                <a:lnTo>
                  <a:pt x="3593" y="3694"/>
                </a:lnTo>
                <a:cubicBezTo>
                  <a:pt x="3593" y="3464"/>
                  <a:pt x="3593" y="3464"/>
                  <a:pt x="3593" y="3464"/>
                </a:cubicBezTo>
                <a:cubicBezTo>
                  <a:pt x="3613" y="3471"/>
                  <a:pt x="3626" y="3498"/>
                  <a:pt x="3633" y="3525"/>
                </a:cubicBezTo>
                <a:cubicBezTo>
                  <a:pt x="3640" y="3532"/>
                  <a:pt x="3647" y="3538"/>
                  <a:pt x="3653" y="3538"/>
                </a:cubicBezTo>
                <a:cubicBezTo>
                  <a:pt x="3660" y="3647"/>
                  <a:pt x="3572" y="3620"/>
                  <a:pt x="3626" y="3714"/>
                </a:cubicBezTo>
                <a:cubicBezTo>
                  <a:pt x="3620" y="3701"/>
                  <a:pt x="3606" y="3694"/>
                  <a:pt x="3593" y="3694"/>
                </a:cubicBezTo>
                <a:close/>
                <a:moveTo>
                  <a:pt x="3593" y="2451"/>
                </a:moveTo>
                <a:lnTo>
                  <a:pt x="3593" y="2451"/>
                </a:lnTo>
                <a:cubicBezTo>
                  <a:pt x="3579" y="2458"/>
                  <a:pt x="3572" y="2465"/>
                  <a:pt x="3572" y="2472"/>
                </a:cubicBezTo>
                <a:cubicBezTo>
                  <a:pt x="3579" y="2478"/>
                  <a:pt x="3586" y="2492"/>
                  <a:pt x="3593" y="2499"/>
                </a:cubicBezTo>
                <a:cubicBezTo>
                  <a:pt x="3593" y="2451"/>
                  <a:pt x="3593" y="2451"/>
                  <a:pt x="3593" y="2451"/>
                </a:cubicBezTo>
                <a:close/>
                <a:moveTo>
                  <a:pt x="3593" y="2553"/>
                </a:moveTo>
                <a:lnTo>
                  <a:pt x="3593" y="2553"/>
                </a:lnTo>
                <a:cubicBezTo>
                  <a:pt x="3579" y="2580"/>
                  <a:pt x="3559" y="2613"/>
                  <a:pt x="3539" y="2647"/>
                </a:cubicBezTo>
                <a:cubicBezTo>
                  <a:pt x="3539" y="2857"/>
                  <a:pt x="3539" y="2857"/>
                  <a:pt x="3539" y="2857"/>
                </a:cubicBezTo>
                <a:cubicBezTo>
                  <a:pt x="3552" y="2850"/>
                  <a:pt x="3566" y="2850"/>
                  <a:pt x="3586" y="2870"/>
                </a:cubicBezTo>
                <a:cubicBezTo>
                  <a:pt x="3586" y="2836"/>
                  <a:pt x="3579" y="2816"/>
                  <a:pt x="3559" y="2796"/>
                </a:cubicBezTo>
                <a:cubicBezTo>
                  <a:pt x="3566" y="2803"/>
                  <a:pt x="3579" y="2803"/>
                  <a:pt x="3593" y="2803"/>
                </a:cubicBezTo>
                <a:cubicBezTo>
                  <a:pt x="3593" y="2553"/>
                  <a:pt x="3593" y="2553"/>
                  <a:pt x="3593" y="2553"/>
                </a:cubicBezTo>
                <a:close/>
                <a:moveTo>
                  <a:pt x="3593" y="399"/>
                </a:moveTo>
                <a:lnTo>
                  <a:pt x="3593" y="399"/>
                </a:lnTo>
                <a:cubicBezTo>
                  <a:pt x="3593" y="736"/>
                  <a:pt x="3593" y="736"/>
                  <a:pt x="3593" y="736"/>
                </a:cubicBezTo>
                <a:cubicBezTo>
                  <a:pt x="3566" y="723"/>
                  <a:pt x="3552" y="709"/>
                  <a:pt x="3539" y="702"/>
                </a:cubicBezTo>
                <a:cubicBezTo>
                  <a:pt x="3539" y="561"/>
                  <a:pt x="3539" y="561"/>
                  <a:pt x="3539" y="561"/>
                </a:cubicBezTo>
                <a:cubicBezTo>
                  <a:pt x="3579" y="581"/>
                  <a:pt x="3620" y="500"/>
                  <a:pt x="3539" y="459"/>
                </a:cubicBezTo>
                <a:cubicBezTo>
                  <a:pt x="3545" y="432"/>
                  <a:pt x="3566" y="412"/>
                  <a:pt x="3593" y="399"/>
                </a:cubicBezTo>
                <a:close/>
                <a:moveTo>
                  <a:pt x="3593" y="3046"/>
                </a:moveTo>
                <a:lnTo>
                  <a:pt x="3593" y="3046"/>
                </a:lnTo>
                <a:cubicBezTo>
                  <a:pt x="3593" y="3052"/>
                  <a:pt x="3593" y="3052"/>
                  <a:pt x="3593" y="3052"/>
                </a:cubicBezTo>
                <a:cubicBezTo>
                  <a:pt x="3586" y="3046"/>
                  <a:pt x="3586" y="3046"/>
                  <a:pt x="3586" y="3046"/>
                </a:cubicBezTo>
                <a:cubicBezTo>
                  <a:pt x="3593" y="3046"/>
                  <a:pt x="3593" y="3046"/>
                  <a:pt x="3593" y="3046"/>
                </a:cubicBezTo>
                <a:close/>
                <a:moveTo>
                  <a:pt x="3593" y="3113"/>
                </a:moveTo>
                <a:lnTo>
                  <a:pt x="3593" y="3113"/>
                </a:lnTo>
                <a:cubicBezTo>
                  <a:pt x="3593" y="3208"/>
                  <a:pt x="3593" y="3208"/>
                  <a:pt x="3593" y="3208"/>
                </a:cubicBezTo>
                <a:cubicBezTo>
                  <a:pt x="3579" y="3201"/>
                  <a:pt x="3566" y="3187"/>
                  <a:pt x="3566" y="3181"/>
                </a:cubicBezTo>
                <a:cubicBezTo>
                  <a:pt x="3559" y="3187"/>
                  <a:pt x="3545" y="3201"/>
                  <a:pt x="3539" y="3208"/>
                </a:cubicBezTo>
                <a:cubicBezTo>
                  <a:pt x="3539" y="3120"/>
                  <a:pt x="3539" y="3120"/>
                  <a:pt x="3539" y="3120"/>
                </a:cubicBezTo>
                <a:cubicBezTo>
                  <a:pt x="3545" y="3113"/>
                  <a:pt x="3559" y="3113"/>
                  <a:pt x="3572" y="3106"/>
                </a:cubicBezTo>
                <a:cubicBezTo>
                  <a:pt x="3572" y="3113"/>
                  <a:pt x="3572" y="3120"/>
                  <a:pt x="3572" y="3127"/>
                </a:cubicBezTo>
                <a:cubicBezTo>
                  <a:pt x="3579" y="3120"/>
                  <a:pt x="3586" y="3113"/>
                  <a:pt x="3593" y="3113"/>
                </a:cubicBezTo>
                <a:close/>
                <a:moveTo>
                  <a:pt x="3593" y="3464"/>
                </a:moveTo>
                <a:lnTo>
                  <a:pt x="3593" y="3464"/>
                </a:lnTo>
                <a:cubicBezTo>
                  <a:pt x="3593" y="3694"/>
                  <a:pt x="3593" y="3694"/>
                  <a:pt x="3593" y="3694"/>
                </a:cubicBezTo>
                <a:cubicBezTo>
                  <a:pt x="3572" y="3687"/>
                  <a:pt x="3559" y="3687"/>
                  <a:pt x="3539" y="3687"/>
                </a:cubicBezTo>
                <a:cubicBezTo>
                  <a:pt x="3539" y="3667"/>
                  <a:pt x="3539" y="3667"/>
                  <a:pt x="3539" y="3667"/>
                </a:cubicBezTo>
                <a:cubicBezTo>
                  <a:pt x="3566" y="3599"/>
                  <a:pt x="3525" y="3532"/>
                  <a:pt x="3552" y="3491"/>
                </a:cubicBezTo>
                <a:cubicBezTo>
                  <a:pt x="3566" y="3491"/>
                  <a:pt x="3579" y="3498"/>
                  <a:pt x="3586" y="3505"/>
                </a:cubicBezTo>
                <a:cubicBezTo>
                  <a:pt x="3586" y="3491"/>
                  <a:pt x="3586" y="3478"/>
                  <a:pt x="3586" y="3464"/>
                </a:cubicBezTo>
                <a:cubicBezTo>
                  <a:pt x="3586" y="3464"/>
                  <a:pt x="3586" y="3464"/>
                  <a:pt x="3593" y="3464"/>
                </a:cubicBezTo>
                <a:close/>
                <a:moveTo>
                  <a:pt x="3593" y="3903"/>
                </a:moveTo>
                <a:lnTo>
                  <a:pt x="3593" y="3903"/>
                </a:lnTo>
                <a:cubicBezTo>
                  <a:pt x="3593" y="4241"/>
                  <a:pt x="3593" y="4241"/>
                  <a:pt x="3593" y="4241"/>
                </a:cubicBezTo>
                <a:cubicBezTo>
                  <a:pt x="3579" y="4241"/>
                  <a:pt x="3566" y="4234"/>
                  <a:pt x="3552" y="4227"/>
                </a:cubicBezTo>
                <a:cubicBezTo>
                  <a:pt x="3545" y="4173"/>
                  <a:pt x="3559" y="4133"/>
                  <a:pt x="3579" y="4106"/>
                </a:cubicBezTo>
                <a:cubicBezTo>
                  <a:pt x="3559" y="4112"/>
                  <a:pt x="3545" y="4119"/>
                  <a:pt x="3539" y="4119"/>
                </a:cubicBezTo>
                <a:cubicBezTo>
                  <a:pt x="3539" y="3836"/>
                  <a:pt x="3539" y="3836"/>
                  <a:pt x="3539" y="3836"/>
                </a:cubicBezTo>
                <a:cubicBezTo>
                  <a:pt x="3552" y="3856"/>
                  <a:pt x="3572" y="3876"/>
                  <a:pt x="3593" y="3903"/>
                </a:cubicBezTo>
                <a:close/>
                <a:moveTo>
                  <a:pt x="3593" y="4376"/>
                </a:moveTo>
                <a:lnTo>
                  <a:pt x="3593" y="4376"/>
                </a:lnTo>
                <a:cubicBezTo>
                  <a:pt x="3593" y="4450"/>
                  <a:pt x="3593" y="4450"/>
                  <a:pt x="3593" y="4450"/>
                </a:cubicBezTo>
                <a:cubicBezTo>
                  <a:pt x="3566" y="4450"/>
                  <a:pt x="3552" y="4457"/>
                  <a:pt x="3539" y="4464"/>
                </a:cubicBezTo>
                <a:cubicBezTo>
                  <a:pt x="3539" y="4356"/>
                  <a:pt x="3539" y="4356"/>
                  <a:pt x="3539" y="4356"/>
                </a:cubicBezTo>
                <a:cubicBezTo>
                  <a:pt x="3552" y="4362"/>
                  <a:pt x="3572" y="4369"/>
                  <a:pt x="3593" y="4376"/>
                </a:cubicBezTo>
                <a:close/>
                <a:moveTo>
                  <a:pt x="3593" y="4470"/>
                </a:moveTo>
                <a:lnTo>
                  <a:pt x="3593" y="4470"/>
                </a:lnTo>
                <a:cubicBezTo>
                  <a:pt x="3572" y="4470"/>
                  <a:pt x="3559" y="4464"/>
                  <a:pt x="3545" y="4464"/>
                </a:cubicBezTo>
                <a:cubicBezTo>
                  <a:pt x="3552" y="4484"/>
                  <a:pt x="3545" y="4497"/>
                  <a:pt x="3539" y="4504"/>
                </a:cubicBezTo>
                <a:cubicBezTo>
                  <a:pt x="3539" y="4504"/>
                  <a:pt x="3539" y="4504"/>
                  <a:pt x="3539" y="4497"/>
                </a:cubicBezTo>
                <a:cubicBezTo>
                  <a:pt x="3539" y="4660"/>
                  <a:pt x="3539" y="4660"/>
                  <a:pt x="3539" y="4660"/>
                </a:cubicBezTo>
                <a:cubicBezTo>
                  <a:pt x="3539" y="4660"/>
                  <a:pt x="3545" y="4666"/>
                  <a:pt x="3552" y="4673"/>
                </a:cubicBezTo>
                <a:cubicBezTo>
                  <a:pt x="3545" y="4599"/>
                  <a:pt x="3559" y="4633"/>
                  <a:pt x="3593" y="4646"/>
                </a:cubicBezTo>
                <a:cubicBezTo>
                  <a:pt x="3593" y="4470"/>
                  <a:pt x="3593" y="4470"/>
                  <a:pt x="3593" y="4470"/>
                </a:cubicBezTo>
                <a:close/>
                <a:moveTo>
                  <a:pt x="3593" y="4734"/>
                </a:moveTo>
                <a:lnTo>
                  <a:pt x="3593" y="4734"/>
                </a:lnTo>
                <a:cubicBezTo>
                  <a:pt x="3593" y="4943"/>
                  <a:pt x="3593" y="4943"/>
                  <a:pt x="3593" y="4943"/>
                </a:cubicBezTo>
                <a:cubicBezTo>
                  <a:pt x="3579" y="4936"/>
                  <a:pt x="3566" y="4930"/>
                  <a:pt x="3552" y="4930"/>
                </a:cubicBezTo>
                <a:cubicBezTo>
                  <a:pt x="3552" y="4943"/>
                  <a:pt x="3552" y="4943"/>
                  <a:pt x="3552" y="4943"/>
                </a:cubicBezTo>
                <a:cubicBezTo>
                  <a:pt x="3545" y="4936"/>
                  <a:pt x="3539" y="4930"/>
                  <a:pt x="3539" y="4930"/>
                </a:cubicBezTo>
                <a:cubicBezTo>
                  <a:pt x="3539" y="4720"/>
                  <a:pt x="3539" y="4720"/>
                  <a:pt x="3539" y="4720"/>
                </a:cubicBezTo>
                <a:cubicBezTo>
                  <a:pt x="3552" y="4727"/>
                  <a:pt x="3572" y="4727"/>
                  <a:pt x="3593" y="4734"/>
                </a:cubicBezTo>
                <a:close/>
                <a:moveTo>
                  <a:pt x="3593" y="5537"/>
                </a:moveTo>
                <a:lnTo>
                  <a:pt x="3593" y="5537"/>
                </a:lnTo>
                <a:cubicBezTo>
                  <a:pt x="3593" y="5598"/>
                  <a:pt x="3593" y="5598"/>
                  <a:pt x="3593" y="5598"/>
                </a:cubicBezTo>
                <a:cubicBezTo>
                  <a:pt x="3586" y="5598"/>
                  <a:pt x="3586" y="5598"/>
                  <a:pt x="3586" y="5605"/>
                </a:cubicBezTo>
                <a:cubicBezTo>
                  <a:pt x="3586" y="5605"/>
                  <a:pt x="3586" y="5605"/>
                  <a:pt x="3593" y="5605"/>
                </a:cubicBezTo>
                <a:cubicBezTo>
                  <a:pt x="3593" y="5645"/>
                  <a:pt x="3593" y="5645"/>
                  <a:pt x="3593" y="5645"/>
                </a:cubicBezTo>
                <a:cubicBezTo>
                  <a:pt x="3572" y="5659"/>
                  <a:pt x="3559" y="5672"/>
                  <a:pt x="3539" y="5679"/>
                </a:cubicBezTo>
                <a:cubicBezTo>
                  <a:pt x="3539" y="5423"/>
                  <a:pt x="3539" y="5423"/>
                  <a:pt x="3539" y="5423"/>
                </a:cubicBezTo>
                <a:cubicBezTo>
                  <a:pt x="3545" y="5443"/>
                  <a:pt x="3559" y="5470"/>
                  <a:pt x="3559" y="5483"/>
                </a:cubicBezTo>
                <a:cubicBezTo>
                  <a:pt x="3572" y="5504"/>
                  <a:pt x="3579" y="5517"/>
                  <a:pt x="3593" y="5537"/>
                </a:cubicBezTo>
                <a:close/>
                <a:moveTo>
                  <a:pt x="3593" y="5902"/>
                </a:moveTo>
                <a:lnTo>
                  <a:pt x="3593" y="5902"/>
                </a:lnTo>
                <a:cubicBezTo>
                  <a:pt x="3593" y="5969"/>
                  <a:pt x="3593" y="5969"/>
                  <a:pt x="3593" y="5969"/>
                </a:cubicBezTo>
                <a:cubicBezTo>
                  <a:pt x="3572" y="5963"/>
                  <a:pt x="3559" y="5949"/>
                  <a:pt x="3545" y="5915"/>
                </a:cubicBezTo>
                <a:cubicBezTo>
                  <a:pt x="3566" y="5915"/>
                  <a:pt x="3579" y="5909"/>
                  <a:pt x="3593" y="5902"/>
                </a:cubicBezTo>
                <a:close/>
                <a:moveTo>
                  <a:pt x="3593" y="6017"/>
                </a:moveTo>
                <a:lnTo>
                  <a:pt x="3593" y="6017"/>
                </a:lnTo>
                <a:cubicBezTo>
                  <a:pt x="3593" y="6071"/>
                  <a:pt x="3593" y="6071"/>
                  <a:pt x="3593" y="6071"/>
                </a:cubicBezTo>
                <a:cubicBezTo>
                  <a:pt x="3586" y="6071"/>
                  <a:pt x="3586" y="6071"/>
                  <a:pt x="3586" y="6071"/>
                </a:cubicBezTo>
                <a:cubicBezTo>
                  <a:pt x="3579" y="6044"/>
                  <a:pt x="3586" y="6030"/>
                  <a:pt x="3593" y="6017"/>
                </a:cubicBezTo>
                <a:close/>
                <a:moveTo>
                  <a:pt x="3593" y="6564"/>
                </a:moveTo>
                <a:lnTo>
                  <a:pt x="3593" y="6564"/>
                </a:lnTo>
                <a:cubicBezTo>
                  <a:pt x="3593" y="6820"/>
                  <a:pt x="3593" y="6820"/>
                  <a:pt x="3593" y="6820"/>
                </a:cubicBezTo>
                <a:cubicBezTo>
                  <a:pt x="3572" y="6813"/>
                  <a:pt x="3552" y="6813"/>
                  <a:pt x="3539" y="6813"/>
                </a:cubicBezTo>
                <a:cubicBezTo>
                  <a:pt x="3539" y="6550"/>
                  <a:pt x="3539" y="6550"/>
                  <a:pt x="3539" y="6550"/>
                </a:cubicBezTo>
                <a:cubicBezTo>
                  <a:pt x="3552" y="6557"/>
                  <a:pt x="3572" y="6564"/>
                  <a:pt x="3593" y="6564"/>
                </a:cubicBezTo>
                <a:close/>
                <a:moveTo>
                  <a:pt x="3593" y="7259"/>
                </a:moveTo>
                <a:lnTo>
                  <a:pt x="3593" y="7259"/>
                </a:lnTo>
                <a:cubicBezTo>
                  <a:pt x="3593" y="7334"/>
                  <a:pt x="3593" y="7334"/>
                  <a:pt x="3593" y="7334"/>
                </a:cubicBezTo>
                <a:cubicBezTo>
                  <a:pt x="3586" y="7313"/>
                  <a:pt x="3586" y="7286"/>
                  <a:pt x="3593" y="7259"/>
                </a:cubicBezTo>
                <a:close/>
                <a:moveTo>
                  <a:pt x="3593" y="7361"/>
                </a:moveTo>
                <a:lnTo>
                  <a:pt x="3593" y="7361"/>
                </a:lnTo>
                <a:cubicBezTo>
                  <a:pt x="3593" y="7496"/>
                  <a:pt x="3593" y="7496"/>
                  <a:pt x="3593" y="7496"/>
                </a:cubicBezTo>
                <a:cubicBezTo>
                  <a:pt x="3572" y="7516"/>
                  <a:pt x="3559" y="7523"/>
                  <a:pt x="3539" y="7536"/>
                </a:cubicBezTo>
                <a:cubicBezTo>
                  <a:pt x="3539" y="7394"/>
                  <a:pt x="3539" y="7394"/>
                  <a:pt x="3539" y="7394"/>
                </a:cubicBezTo>
                <a:cubicBezTo>
                  <a:pt x="3552" y="7367"/>
                  <a:pt x="3566" y="7347"/>
                  <a:pt x="3593" y="7361"/>
                </a:cubicBezTo>
                <a:close/>
                <a:moveTo>
                  <a:pt x="3593" y="8346"/>
                </a:moveTo>
                <a:lnTo>
                  <a:pt x="3593" y="8346"/>
                </a:lnTo>
                <a:cubicBezTo>
                  <a:pt x="3593" y="8576"/>
                  <a:pt x="3593" y="8576"/>
                  <a:pt x="3593" y="8576"/>
                </a:cubicBezTo>
                <a:cubicBezTo>
                  <a:pt x="3572" y="8569"/>
                  <a:pt x="3552" y="8576"/>
                  <a:pt x="3539" y="8589"/>
                </a:cubicBezTo>
                <a:cubicBezTo>
                  <a:pt x="3539" y="8346"/>
                  <a:pt x="3539" y="8346"/>
                  <a:pt x="3539" y="8346"/>
                </a:cubicBezTo>
                <a:cubicBezTo>
                  <a:pt x="3552" y="8346"/>
                  <a:pt x="3572" y="8346"/>
                  <a:pt x="3593" y="8346"/>
                </a:cubicBezTo>
                <a:close/>
                <a:moveTo>
                  <a:pt x="3593" y="8941"/>
                </a:moveTo>
                <a:lnTo>
                  <a:pt x="3593" y="8941"/>
                </a:lnTo>
                <a:cubicBezTo>
                  <a:pt x="3593" y="9163"/>
                  <a:pt x="3593" y="9163"/>
                  <a:pt x="3593" y="9163"/>
                </a:cubicBezTo>
                <a:cubicBezTo>
                  <a:pt x="3572" y="9163"/>
                  <a:pt x="3552" y="9163"/>
                  <a:pt x="3539" y="9163"/>
                </a:cubicBezTo>
                <a:cubicBezTo>
                  <a:pt x="3539" y="8934"/>
                  <a:pt x="3539" y="8934"/>
                  <a:pt x="3539" y="8934"/>
                </a:cubicBezTo>
                <a:cubicBezTo>
                  <a:pt x="3552" y="8941"/>
                  <a:pt x="3572" y="8941"/>
                  <a:pt x="3593" y="8941"/>
                </a:cubicBezTo>
                <a:close/>
                <a:moveTo>
                  <a:pt x="3539" y="7745"/>
                </a:moveTo>
                <a:lnTo>
                  <a:pt x="3539" y="7745"/>
                </a:lnTo>
                <a:cubicBezTo>
                  <a:pt x="3539" y="7624"/>
                  <a:pt x="3539" y="7624"/>
                  <a:pt x="3539" y="7624"/>
                </a:cubicBezTo>
                <a:cubicBezTo>
                  <a:pt x="3613" y="7637"/>
                  <a:pt x="3572" y="7691"/>
                  <a:pt x="3559" y="7745"/>
                </a:cubicBezTo>
                <a:cubicBezTo>
                  <a:pt x="3552" y="7745"/>
                  <a:pt x="3545" y="7745"/>
                  <a:pt x="3539" y="7745"/>
                </a:cubicBezTo>
                <a:close/>
                <a:moveTo>
                  <a:pt x="3539" y="6422"/>
                </a:moveTo>
                <a:lnTo>
                  <a:pt x="3539" y="6422"/>
                </a:lnTo>
                <a:cubicBezTo>
                  <a:pt x="3539" y="6165"/>
                  <a:pt x="3539" y="6165"/>
                  <a:pt x="3539" y="6165"/>
                </a:cubicBezTo>
                <a:cubicBezTo>
                  <a:pt x="3545" y="6280"/>
                  <a:pt x="3620" y="6361"/>
                  <a:pt x="3539" y="6422"/>
                </a:cubicBezTo>
                <a:close/>
                <a:moveTo>
                  <a:pt x="3539" y="6118"/>
                </a:moveTo>
                <a:lnTo>
                  <a:pt x="3539" y="6118"/>
                </a:lnTo>
                <a:cubicBezTo>
                  <a:pt x="3539" y="6023"/>
                  <a:pt x="3539" y="6023"/>
                  <a:pt x="3539" y="6023"/>
                </a:cubicBezTo>
                <a:cubicBezTo>
                  <a:pt x="3545" y="6023"/>
                  <a:pt x="3552" y="6023"/>
                  <a:pt x="3559" y="6023"/>
                </a:cubicBezTo>
                <a:cubicBezTo>
                  <a:pt x="3545" y="6057"/>
                  <a:pt x="3539" y="6091"/>
                  <a:pt x="3539" y="6118"/>
                </a:cubicBezTo>
                <a:close/>
                <a:moveTo>
                  <a:pt x="3539" y="3809"/>
                </a:moveTo>
                <a:lnTo>
                  <a:pt x="3539" y="3809"/>
                </a:lnTo>
                <a:cubicBezTo>
                  <a:pt x="3539" y="3748"/>
                  <a:pt x="3539" y="3748"/>
                  <a:pt x="3539" y="3748"/>
                </a:cubicBezTo>
                <a:cubicBezTo>
                  <a:pt x="3545" y="3734"/>
                  <a:pt x="3559" y="3721"/>
                  <a:pt x="3559" y="3707"/>
                </a:cubicBezTo>
                <a:cubicBezTo>
                  <a:pt x="3593" y="3728"/>
                  <a:pt x="3572" y="3782"/>
                  <a:pt x="3539" y="3809"/>
                </a:cubicBezTo>
                <a:close/>
                <a:moveTo>
                  <a:pt x="3539" y="378"/>
                </a:moveTo>
                <a:lnTo>
                  <a:pt x="3539" y="378"/>
                </a:lnTo>
                <a:cubicBezTo>
                  <a:pt x="3539" y="345"/>
                  <a:pt x="3539" y="345"/>
                  <a:pt x="3539" y="345"/>
                </a:cubicBezTo>
                <a:cubicBezTo>
                  <a:pt x="3559" y="345"/>
                  <a:pt x="3579" y="345"/>
                  <a:pt x="3586" y="358"/>
                </a:cubicBezTo>
                <a:cubicBezTo>
                  <a:pt x="3586" y="378"/>
                  <a:pt x="3559" y="378"/>
                  <a:pt x="3539" y="378"/>
                </a:cubicBezTo>
                <a:close/>
                <a:moveTo>
                  <a:pt x="3539" y="2647"/>
                </a:moveTo>
                <a:lnTo>
                  <a:pt x="3539" y="2647"/>
                </a:lnTo>
                <a:cubicBezTo>
                  <a:pt x="3498" y="2694"/>
                  <a:pt x="3451" y="2742"/>
                  <a:pt x="3424" y="2789"/>
                </a:cubicBezTo>
                <a:cubicBezTo>
                  <a:pt x="3430" y="2789"/>
                  <a:pt x="3437" y="2789"/>
                  <a:pt x="3451" y="2789"/>
                </a:cubicBezTo>
                <a:cubicBezTo>
                  <a:pt x="3444" y="2789"/>
                  <a:pt x="3437" y="2796"/>
                  <a:pt x="3437" y="2796"/>
                </a:cubicBezTo>
                <a:cubicBezTo>
                  <a:pt x="3417" y="2789"/>
                  <a:pt x="3397" y="2789"/>
                  <a:pt x="3363" y="2782"/>
                </a:cubicBezTo>
                <a:cubicBezTo>
                  <a:pt x="3363" y="3160"/>
                  <a:pt x="3363" y="3160"/>
                  <a:pt x="3363" y="3160"/>
                </a:cubicBezTo>
                <a:cubicBezTo>
                  <a:pt x="3403" y="3167"/>
                  <a:pt x="3437" y="3160"/>
                  <a:pt x="3478" y="3147"/>
                </a:cubicBezTo>
                <a:cubicBezTo>
                  <a:pt x="3512" y="3059"/>
                  <a:pt x="3485" y="3025"/>
                  <a:pt x="3458" y="2998"/>
                </a:cubicBezTo>
                <a:cubicBezTo>
                  <a:pt x="3471" y="2998"/>
                  <a:pt x="3478" y="2992"/>
                  <a:pt x="3485" y="2992"/>
                </a:cubicBezTo>
                <a:cubicBezTo>
                  <a:pt x="3485" y="2944"/>
                  <a:pt x="3485" y="2944"/>
                  <a:pt x="3485" y="2944"/>
                </a:cubicBezTo>
                <a:cubicBezTo>
                  <a:pt x="3464" y="2944"/>
                  <a:pt x="3458" y="2931"/>
                  <a:pt x="3444" y="2924"/>
                </a:cubicBezTo>
                <a:cubicBezTo>
                  <a:pt x="3444" y="2917"/>
                  <a:pt x="3451" y="2911"/>
                  <a:pt x="3451" y="2897"/>
                </a:cubicBezTo>
                <a:cubicBezTo>
                  <a:pt x="3485" y="2911"/>
                  <a:pt x="3491" y="2931"/>
                  <a:pt x="3525" y="2897"/>
                </a:cubicBezTo>
                <a:cubicBezTo>
                  <a:pt x="3525" y="2884"/>
                  <a:pt x="3518" y="2877"/>
                  <a:pt x="3512" y="2870"/>
                </a:cubicBezTo>
                <a:cubicBezTo>
                  <a:pt x="3525" y="2863"/>
                  <a:pt x="3532" y="2863"/>
                  <a:pt x="3539" y="2857"/>
                </a:cubicBezTo>
                <a:cubicBezTo>
                  <a:pt x="3539" y="2647"/>
                  <a:pt x="3539" y="2647"/>
                  <a:pt x="3539" y="2647"/>
                </a:cubicBezTo>
                <a:close/>
                <a:moveTo>
                  <a:pt x="3539" y="345"/>
                </a:moveTo>
                <a:lnTo>
                  <a:pt x="3539" y="345"/>
                </a:lnTo>
                <a:cubicBezTo>
                  <a:pt x="3539" y="378"/>
                  <a:pt x="3539" y="378"/>
                  <a:pt x="3539" y="378"/>
                </a:cubicBezTo>
                <a:cubicBezTo>
                  <a:pt x="3525" y="378"/>
                  <a:pt x="3518" y="378"/>
                  <a:pt x="3512" y="385"/>
                </a:cubicBezTo>
                <a:cubicBezTo>
                  <a:pt x="3512" y="480"/>
                  <a:pt x="3512" y="480"/>
                  <a:pt x="3512" y="480"/>
                </a:cubicBezTo>
                <a:cubicBezTo>
                  <a:pt x="3444" y="493"/>
                  <a:pt x="3485" y="392"/>
                  <a:pt x="3437" y="385"/>
                </a:cubicBezTo>
                <a:cubicBezTo>
                  <a:pt x="3458" y="358"/>
                  <a:pt x="3498" y="345"/>
                  <a:pt x="3539" y="345"/>
                </a:cubicBezTo>
                <a:close/>
                <a:moveTo>
                  <a:pt x="3539" y="459"/>
                </a:moveTo>
                <a:lnTo>
                  <a:pt x="3539" y="459"/>
                </a:lnTo>
                <a:close/>
                <a:moveTo>
                  <a:pt x="3539" y="561"/>
                </a:moveTo>
                <a:lnTo>
                  <a:pt x="3539" y="561"/>
                </a:lnTo>
                <a:cubicBezTo>
                  <a:pt x="3539" y="702"/>
                  <a:pt x="3539" y="702"/>
                  <a:pt x="3539" y="702"/>
                </a:cubicBezTo>
                <a:cubicBezTo>
                  <a:pt x="3505" y="669"/>
                  <a:pt x="3505" y="635"/>
                  <a:pt x="3512" y="527"/>
                </a:cubicBezTo>
                <a:cubicBezTo>
                  <a:pt x="3518" y="547"/>
                  <a:pt x="3525" y="561"/>
                  <a:pt x="3539" y="561"/>
                </a:cubicBezTo>
                <a:close/>
                <a:moveTo>
                  <a:pt x="3539" y="3120"/>
                </a:moveTo>
                <a:lnTo>
                  <a:pt x="3539" y="3120"/>
                </a:lnTo>
                <a:cubicBezTo>
                  <a:pt x="3539" y="3208"/>
                  <a:pt x="3539" y="3208"/>
                  <a:pt x="3539" y="3208"/>
                </a:cubicBezTo>
                <a:cubicBezTo>
                  <a:pt x="3505" y="3228"/>
                  <a:pt x="3451" y="3235"/>
                  <a:pt x="3397" y="3235"/>
                </a:cubicBezTo>
                <a:cubicBezTo>
                  <a:pt x="3437" y="3187"/>
                  <a:pt x="3471" y="3140"/>
                  <a:pt x="3539" y="3120"/>
                </a:cubicBezTo>
                <a:close/>
                <a:moveTo>
                  <a:pt x="3539" y="3667"/>
                </a:moveTo>
                <a:lnTo>
                  <a:pt x="3539" y="3667"/>
                </a:lnTo>
                <a:cubicBezTo>
                  <a:pt x="3539" y="3687"/>
                  <a:pt x="3539" y="3687"/>
                  <a:pt x="3539" y="3687"/>
                </a:cubicBezTo>
                <a:cubicBezTo>
                  <a:pt x="3532" y="3687"/>
                  <a:pt x="3532" y="3687"/>
                  <a:pt x="3525" y="3687"/>
                </a:cubicBezTo>
                <a:cubicBezTo>
                  <a:pt x="3532" y="3680"/>
                  <a:pt x="3532" y="3674"/>
                  <a:pt x="3539" y="3667"/>
                </a:cubicBezTo>
                <a:close/>
                <a:moveTo>
                  <a:pt x="3539" y="3748"/>
                </a:moveTo>
                <a:lnTo>
                  <a:pt x="3539" y="3748"/>
                </a:lnTo>
                <a:cubicBezTo>
                  <a:pt x="3539" y="3809"/>
                  <a:pt x="3539" y="3809"/>
                  <a:pt x="3539" y="3809"/>
                </a:cubicBezTo>
                <a:cubicBezTo>
                  <a:pt x="3532" y="3815"/>
                  <a:pt x="3532" y="3815"/>
                  <a:pt x="3525" y="3815"/>
                </a:cubicBezTo>
                <a:cubicBezTo>
                  <a:pt x="3539" y="3836"/>
                  <a:pt x="3539" y="3836"/>
                  <a:pt x="3539" y="3836"/>
                </a:cubicBezTo>
                <a:cubicBezTo>
                  <a:pt x="3539" y="4119"/>
                  <a:pt x="3539" y="4119"/>
                  <a:pt x="3539" y="4119"/>
                </a:cubicBezTo>
                <a:cubicBezTo>
                  <a:pt x="3478" y="4126"/>
                  <a:pt x="3505" y="4018"/>
                  <a:pt x="3403" y="4031"/>
                </a:cubicBezTo>
                <a:cubicBezTo>
                  <a:pt x="3383" y="4045"/>
                  <a:pt x="3370" y="4058"/>
                  <a:pt x="3363" y="4079"/>
                </a:cubicBezTo>
                <a:cubicBezTo>
                  <a:pt x="3363" y="3842"/>
                  <a:pt x="3363" y="3842"/>
                  <a:pt x="3363" y="3842"/>
                </a:cubicBezTo>
                <a:cubicBezTo>
                  <a:pt x="3397" y="3849"/>
                  <a:pt x="3424" y="3849"/>
                  <a:pt x="3451" y="3856"/>
                </a:cubicBezTo>
                <a:cubicBezTo>
                  <a:pt x="3464" y="3856"/>
                  <a:pt x="3478" y="3842"/>
                  <a:pt x="3491" y="3829"/>
                </a:cubicBezTo>
                <a:cubicBezTo>
                  <a:pt x="3478" y="3836"/>
                  <a:pt x="3471" y="3836"/>
                  <a:pt x="3464" y="3829"/>
                </a:cubicBezTo>
                <a:cubicBezTo>
                  <a:pt x="3471" y="3788"/>
                  <a:pt x="3512" y="3775"/>
                  <a:pt x="3539" y="3748"/>
                </a:cubicBezTo>
                <a:close/>
                <a:moveTo>
                  <a:pt x="3539" y="4356"/>
                </a:moveTo>
                <a:lnTo>
                  <a:pt x="3539" y="4356"/>
                </a:lnTo>
                <a:cubicBezTo>
                  <a:pt x="3539" y="4464"/>
                  <a:pt x="3539" y="4464"/>
                  <a:pt x="3539" y="4464"/>
                </a:cubicBezTo>
                <a:cubicBezTo>
                  <a:pt x="3532" y="4464"/>
                  <a:pt x="3532" y="4470"/>
                  <a:pt x="3525" y="4477"/>
                </a:cubicBezTo>
                <a:cubicBezTo>
                  <a:pt x="3532" y="4484"/>
                  <a:pt x="3532" y="4491"/>
                  <a:pt x="3539" y="4497"/>
                </a:cubicBezTo>
                <a:cubicBezTo>
                  <a:pt x="3539" y="4660"/>
                  <a:pt x="3539" y="4660"/>
                  <a:pt x="3539" y="4660"/>
                </a:cubicBezTo>
                <a:cubicBezTo>
                  <a:pt x="3458" y="4585"/>
                  <a:pt x="3417" y="4477"/>
                  <a:pt x="3363" y="4389"/>
                </a:cubicBezTo>
                <a:cubicBezTo>
                  <a:pt x="3363" y="4153"/>
                  <a:pt x="3363" y="4153"/>
                  <a:pt x="3363" y="4153"/>
                </a:cubicBezTo>
                <a:cubicBezTo>
                  <a:pt x="3376" y="4227"/>
                  <a:pt x="3424" y="4308"/>
                  <a:pt x="3424" y="4376"/>
                </a:cubicBezTo>
                <a:cubicBezTo>
                  <a:pt x="3444" y="4362"/>
                  <a:pt x="3464" y="4362"/>
                  <a:pt x="3478" y="4356"/>
                </a:cubicBezTo>
                <a:cubicBezTo>
                  <a:pt x="3451" y="4301"/>
                  <a:pt x="3430" y="4214"/>
                  <a:pt x="3464" y="4173"/>
                </a:cubicBezTo>
                <a:cubicBezTo>
                  <a:pt x="3532" y="4180"/>
                  <a:pt x="3512" y="4274"/>
                  <a:pt x="3512" y="4356"/>
                </a:cubicBezTo>
                <a:cubicBezTo>
                  <a:pt x="3518" y="4356"/>
                  <a:pt x="3525" y="4356"/>
                  <a:pt x="3539" y="4356"/>
                </a:cubicBezTo>
                <a:close/>
                <a:moveTo>
                  <a:pt x="3539" y="4720"/>
                </a:moveTo>
                <a:lnTo>
                  <a:pt x="3539" y="4720"/>
                </a:lnTo>
                <a:cubicBezTo>
                  <a:pt x="3539" y="4930"/>
                  <a:pt x="3539" y="4930"/>
                  <a:pt x="3539" y="4930"/>
                </a:cubicBezTo>
                <a:cubicBezTo>
                  <a:pt x="3532" y="4923"/>
                  <a:pt x="3532" y="4923"/>
                  <a:pt x="3532" y="4923"/>
                </a:cubicBezTo>
                <a:cubicBezTo>
                  <a:pt x="3478" y="4909"/>
                  <a:pt x="3424" y="4896"/>
                  <a:pt x="3363" y="4876"/>
                </a:cubicBezTo>
                <a:cubicBezTo>
                  <a:pt x="3363" y="4687"/>
                  <a:pt x="3363" y="4687"/>
                  <a:pt x="3363" y="4687"/>
                </a:cubicBezTo>
                <a:cubicBezTo>
                  <a:pt x="3424" y="4700"/>
                  <a:pt x="3478" y="4707"/>
                  <a:pt x="3539" y="4720"/>
                </a:cubicBezTo>
                <a:close/>
                <a:moveTo>
                  <a:pt x="3539" y="5423"/>
                </a:moveTo>
                <a:lnTo>
                  <a:pt x="3539" y="5423"/>
                </a:lnTo>
                <a:cubicBezTo>
                  <a:pt x="3539" y="5679"/>
                  <a:pt x="3539" y="5679"/>
                  <a:pt x="3539" y="5679"/>
                </a:cubicBezTo>
                <a:cubicBezTo>
                  <a:pt x="3491" y="5706"/>
                  <a:pt x="3430" y="5720"/>
                  <a:pt x="3383" y="5679"/>
                </a:cubicBezTo>
                <a:cubicBezTo>
                  <a:pt x="3403" y="5632"/>
                  <a:pt x="3390" y="5605"/>
                  <a:pt x="3363" y="5578"/>
                </a:cubicBezTo>
                <a:cubicBezTo>
                  <a:pt x="3363" y="5429"/>
                  <a:pt x="3363" y="5429"/>
                  <a:pt x="3363" y="5429"/>
                </a:cubicBezTo>
                <a:cubicBezTo>
                  <a:pt x="3370" y="5429"/>
                  <a:pt x="3370" y="5423"/>
                  <a:pt x="3370" y="5423"/>
                </a:cubicBezTo>
                <a:cubicBezTo>
                  <a:pt x="3370" y="5423"/>
                  <a:pt x="3370" y="5423"/>
                  <a:pt x="3363" y="5423"/>
                </a:cubicBezTo>
                <a:cubicBezTo>
                  <a:pt x="3363" y="5071"/>
                  <a:pt x="3363" y="5071"/>
                  <a:pt x="3363" y="5071"/>
                </a:cubicBezTo>
                <a:cubicBezTo>
                  <a:pt x="3383" y="5098"/>
                  <a:pt x="3397" y="5132"/>
                  <a:pt x="3464" y="5112"/>
                </a:cubicBezTo>
                <a:cubicBezTo>
                  <a:pt x="3498" y="5206"/>
                  <a:pt x="3390" y="5159"/>
                  <a:pt x="3410" y="5233"/>
                </a:cubicBezTo>
                <a:cubicBezTo>
                  <a:pt x="3410" y="5233"/>
                  <a:pt x="3410" y="5233"/>
                  <a:pt x="3403" y="5233"/>
                </a:cubicBezTo>
                <a:cubicBezTo>
                  <a:pt x="3397" y="5287"/>
                  <a:pt x="3383" y="5355"/>
                  <a:pt x="3390" y="5423"/>
                </a:cubicBezTo>
                <a:cubicBezTo>
                  <a:pt x="3417" y="5409"/>
                  <a:pt x="3430" y="5423"/>
                  <a:pt x="3478" y="5429"/>
                </a:cubicBezTo>
                <a:cubicBezTo>
                  <a:pt x="3485" y="5423"/>
                  <a:pt x="3485" y="5416"/>
                  <a:pt x="3464" y="5409"/>
                </a:cubicBezTo>
                <a:cubicBezTo>
                  <a:pt x="3485" y="5369"/>
                  <a:pt x="3518" y="5389"/>
                  <a:pt x="3539" y="5423"/>
                </a:cubicBezTo>
                <a:close/>
                <a:moveTo>
                  <a:pt x="3539" y="6023"/>
                </a:moveTo>
                <a:lnTo>
                  <a:pt x="3539" y="6023"/>
                </a:lnTo>
                <a:cubicBezTo>
                  <a:pt x="3539" y="6118"/>
                  <a:pt x="3539" y="6118"/>
                  <a:pt x="3539" y="6118"/>
                </a:cubicBezTo>
                <a:cubicBezTo>
                  <a:pt x="3539" y="6132"/>
                  <a:pt x="3539" y="6152"/>
                  <a:pt x="3539" y="6165"/>
                </a:cubicBezTo>
                <a:cubicBezTo>
                  <a:pt x="3539" y="6422"/>
                  <a:pt x="3539" y="6422"/>
                  <a:pt x="3539" y="6422"/>
                </a:cubicBezTo>
                <a:cubicBezTo>
                  <a:pt x="3532" y="6429"/>
                  <a:pt x="3518" y="6435"/>
                  <a:pt x="3512" y="6442"/>
                </a:cubicBezTo>
                <a:cubicBezTo>
                  <a:pt x="3512" y="6375"/>
                  <a:pt x="3532" y="6287"/>
                  <a:pt x="3437" y="6321"/>
                </a:cubicBezTo>
                <a:cubicBezTo>
                  <a:pt x="3464" y="6240"/>
                  <a:pt x="3572" y="6145"/>
                  <a:pt x="3464" y="6071"/>
                </a:cubicBezTo>
                <a:cubicBezTo>
                  <a:pt x="3464" y="6037"/>
                  <a:pt x="3491" y="6023"/>
                  <a:pt x="3539" y="6023"/>
                </a:cubicBezTo>
                <a:close/>
                <a:moveTo>
                  <a:pt x="3539" y="6550"/>
                </a:moveTo>
                <a:lnTo>
                  <a:pt x="3539" y="6550"/>
                </a:lnTo>
                <a:cubicBezTo>
                  <a:pt x="3539" y="6813"/>
                  <a:pt x="3539" y="6813"/>
                  <a:pt x="3539" y="6813"/>
                </a:cubicBezTo>
                <a:cubicBezTo>
                  <a:pt x="3464" y="6807"/>
                  <a:pt x="3410" y="6820"/>
                  <a:pt x="3363" y="6827"/>
                </a:cubicBezTo>
                <a:cubicBezTo>
                  <a:pt x="3363" y="6597"/>
                  <a:pt x="3363" y="6597"/>
                  <a:pt x="3363" y="6597"/>
                </a:cubicBezTo>
                <a:cubicBezTo>
                  <a:pt x="3403" y="6557"/>
                  <a:pt x="3471" y="6543"/>
                  <a:pt x="3539" y="6550"/>
                </a:cubicBezTo>
                <a:close/>
                <a:moveTo>
                  <a:pt x="3539" y="7394"/>
                </a:moveTo>
                <a:lnTo>
                  <a:pt x="3539" y="7394"/>
                </a:lnTo>
                <a:cubicBezTo>
                  <a:pt x="3539" y="7536"/>
                  <a:pt x="3539" y="7536"/>
                  <a:pt x="3539" y="7536"/>
                </a:cubicBezTo>
                <a:cubicBezTo>
                  <a:pt x="3532" y="7536"/>
                  <a:pt x="3525" y="7543"/>
                  <a:pt x="3525" y="7543"/>
                </a:cubicBezTo>
                <a:cubicBezTo>
                  <a:pt x="3424" y="7536"/>
                  <a:pt x="3552" y="7455"/>
                  <a:pt x="3451" y="7469"/>
                </a:cubicBezTo>
                <a:cubicBezTo>
                  <a:pt x="3498" y="7469"/>
                  <a:pt x="3518" y="7428"/>
                  <a:pt x="3539" y="7394"/>
                </a:cubicBezTo>
                <a:close/>
                <a:moveTo>
                  <a:pt x="3539" y="7624"/>
                </a:moveTo>
                <a:lnTo>
                  <a:pt x="3539" y="7624"/>
                </a:lnTo>
                <a:cubicBezTo>
                  <a:pt x="3539" y="7745"/>
                  <a:pt x="3539" y="7745"/>
                  <a:pt x="3539" y="7745"/>
                </a:cubicBezTo>
                <a:cubicBezTo>
                  <a:pt x="3458" y="7739"/>
                  <a:pt x="3498" y="7658"/>
                  <a:pt x="3539" y="7624"/>
                </a:cubicBezTo>
                <a:close/>
                <a:moveTo>
                  <a:pt x="3539" y="8346"/>
                </a:moveTo>
                <a:lnTo>
                  <a:pt x="3539" y="8346"/>
                </a:lnTo>
                <a:cubicBezTo>
                  <a:pt x="3539" y="8589"/>
                  <a:pt x="3539" y="8589"/>
                  <a:pt x="3539" y="8589"/>
                </a:cubicBezTo>
                <a:cubicBezTo>
                  <a:pt x="3505" y="8610"/>
                  <a:pt x="3478" y="8637"/>
                  <a:pt x="3451" y="8603"/>
                </a:cubicBezTo>
                <a:cubicBezTo>
                  <a:pt x="3464" y="8623"/>
                  <a:pt x="3478" y="8644"/>
                  <a:pt x="3471" y="8677"/>
                </a:cubicBezTo>
                <a:cubicBezTo>
                  <a:pt x="3430" y="8684"/>
                  <a:pt x="3397" y="8698"/>
                  <a:pt x="3363" y="8718"/>
                </a:cubicBezTo>
                <a:cubicBezTo>
                  <a:pt x="3363" y="8313"/>
                  <a:pt x="3363" y="8313"/>
                  <a:pt x="3363" y="8313"/>
                </a:cubicBezTo>
                <a:cubicBezTo>
                  <a:pt x="3417" y="8333"/>
                  <a:pt x="3478" y="8346"/>
                  <a:pt x="3539" y="8346"/>
                </a:cubicBezTo>
                <a:close/>
                <a:moveTo>
                  <a:pt x="3539" y="8934"/>
                </a:moveTo>
                <a:lnTo>
                  <a:pt x="3539" y="8934"/>
                </a:lnTo>
                <a:cubicBezTo>
                  <a:pt x="3539" y="9163"/>
                  <a:pt x="3539" y="9163"/>
                  <a:pt x="3539" y="9163"/>
                </a:cubicBezTo>
                <a:cubicBezTo>
                  <a:pt x="3478" y="9163"/>
                  <a:pt x="3424" y="9163"/>
                  <a:pt x="3363" y="9163"/>
                </a:cubicBezTo>
                <a:cubicBezTo>
                  <a:pt x="3363" y="8920"/>
                  <a:pt x="3363" y="8920"/>
                  <a:pt x="3363" y="8920"/>
                </a:cubicBezTo>
                <a:cubicBezTo>
                  <a:pt x="3424" y="8927"/>
                  <a:pt x="3478" y="8927"/>
                  <a:pt x="3539" y="8934"/>
                </a:cubicBezTo>
                <a:close/>
                <a:moveTo>
                  <a:pt x="3363" y="7685"/>
                </a:moveTo>
                <a:lnTo>
                  <a:pt x="3363" y="7685"/>
                </a:lnTo>
                <a:cubicBezTo>
                  <a:pt x="3363" y="7597"/>
                  <a:pt x="3363" y="7597"/>
                  <a:pt x="3363" y="7597"/>
                </a:cubicBezTo>
                <a:cubicBezTo>
                  <a:pt x="3397" y="7631"/>
                  <a:pt x="3424" y="7671"/>
                  <a:pt x="3437" y="7725"/>
                </a:cubicBezTo>
                <a:cubicBezTo>
                  <a:pt x="3410" y="7712"/>
                  <a:pt x="3390" y="7698"/>
                  <a:pt x="3363" y="7685"/>
                </a:cubicBezTo>
                <a:close/>
                <a:moveTo>
                  <a:pt x="3363" y="6570"/>
                </a:moveTo>
                <a:lnTo>
                  <a:pt x="3363" y="6570"/>
                </a:lnTo>
                <a:cubicBezTo>
                  <a:pt x="3397" y="6543"/>
                  <a:pt x="3403" y="6489"/>
                  <a:pt x="3437" y="6469"/>
                </a:cubicBezTo>
                <a:cubicBezTo>
                  <a:pt x="3370" y="6476"/>
                  <a:pt x="3410" y="6381"/>
                  <a:pt x="3363" y="6368"/>
                </a:cubicBezTo>
                <a:cubicBezTo>
                  <a:pt x="3363" y="6570"/>
                  <a:pt x="3363" y="6570"/>
                  <a:pt x="3363" y="6570"/>
                </a:cubicBezTo>
                <a:close/>
                <a:moveTo>
                  <a:pt x="3363" y="5011"/>
                </a:moveTo>
                <a:lnTo>
                  <a:pt x="3363" y="5011"/>
                </a:lnTo>
                <a:cubicBezTo>
                  <a:pt x="3370" y="5011"/>
                  <a:pt x="3376" y="5011"/>
                  <a:pt x="3383" y="5011"/>
                </a:cubicBezTo>
                <a:cubicBezTo>
                  <a:pt x="3383" y="4916"/>
                  <a:pt x="3383" y="4916"/>
                  <a:pt x="3383" y="4916"/>
                </a:cubicBezTo>
                <a:cubicBezTo>
                  <a:pt x="3363" y="4916"/>
                  <a:pt x="3363" y="4916"/>
                  <a:pt x="3363" y="4916"/>
                </a:cubicBezTo>
                <a:cubicBezTo>
                  <a:pt x="3363" y="5011"/>
                  <a:pt x="3363" y="5011"/>
                  <a:pt x="3363" y="5011"/>
                </a:cubicBezTo>
                <a:close/>
                <a:moveTo>
                  <a:pt x="3363" y="3748"/>
                </a:moveTo>
                <a:lnTo>
                  <a:pt x="3363" y="3748"/>
                </a:lnTo>
                <a:cubicBezTo>
                  <a:pt x="3403" y="3734"/>
                  <a:pt x="3430" y="3694"/>
                  <a:pt x="3376" y="3660"/>
                </a:cubicBezTo>
                <a:cubicBezTo>
                  <a:pt x="3370" y="3674"/>
                  <a:pt x="3376" y="3694"/>
                  <a:pt x="3363" y="3707"/>
                </a:cubicBezTo>
                <a:cubicBezTo>
                  <a:pt x="3363" y="3748"/>
                  <a:pt x="3363" y="3748"/>
                  <a:pt x="3363" y="3748"/>
                </a:cubicBezTo>
                <a:close/>
                <a:moveTo>
                  <a:pt x="3363" y="3343"/>
                </a:moveTo>
                <a:lnTo>
                  <a:pt x="3363" y="3343"/>
                </a:lnTo>
                <a:cubicBezTo>
                  <a:pt x="3363" y="3329"/>
                  <a:pt x="3363" y="3329"/>
                  <a:pt x="3363" y="3329"/>
                </a:cubicBezTo>
                <a:cubicBezTo>
                  <a:pt x="3370" y="3329"/>
                  <a:pt x="3370" y="3329"/>
                  <a:pt x="3370" y="3329"/>
                </a:cubicBezTo>
                <a:cubicBezTo>
                  <a:pt x="3370" y="3336"/>
                  <a:pt x="3370" y="3336"/>
                  <a:pt x="3363" y="3343"/>
                </a:cubicBezTo>
                <a:close/>
                <a:moveTo>
                  <a:pt x="3363" y="972"/>
                </a:moveTo>
                <a:lnTo>
                  <a:pt x="3363" y="972"/>
                </a:lnTo>
                <a:cubicBezTo>
                  <a:pt x="3363" y="628"/>
                  <a:pt x="3363" y="628"/>
                  <a:pt x="3363" y="628"/>
                </a:cubicBezTo>
                <a:cubicBezTo>
                  <a:pt x="3397" y="743"/>
                  <a:pt x="3403" y="864"/>
                  <a:pt x="3363" y="972"/>
                </a:cubicBezTo>
                <a:close/>
                <a:moveTo>
                  <a:pt x="3363" y="365"/>
                </a:moveTo>
                <a:lnTo>
                  <a:pt x="3363" y="365"/>
                </a:lnTo>
                <a:cubicBezTo>
                  <a:pt x="3363" y="304"/>
                  <a:pt x="3363" y="304"/>
                  <a:pt x="3363" y="304"/>
                </a:cubicBezTo>
                <a:cubicBezTo>
                  <a:pt x="3397" y="311"/>
                  <a:pt x="3424" y="324"/>
                  <a:pt x="3410" y="358"/>
                </a:cubicBezTo>
                <a:cubicBezTo>
                  <a:pt x="3390" y="365"/>
                  <a:pt x="3376" y="365"/>
                  <a:pt x="3363" y="365"/>
                </a:cubicBezTo>
                <a:close/>
                <a:moveTo>
                  <a:pt x="3363" y="2782"/>
                </a:moveTo>
                <a:lnTo>
                  <a:pt x="3363" y="2782"/>
                </a:lnTo>
                <a:cubicBezTo>
                  <a:pt x="3349" y="2782"/>
                  <a:pt x="3336" y="2782"/>
                  <a:pt x="3322" y="2776"/>
                </a:cubicBezTo>
                <a:cubicBezTo>
                  <a:pt x="3322" y="3154"/>
                  <a:pt x="3322" y="3154"/>
                  <a:pt x="3322" y="3154"/>
                </a:cubicBezTo>
                <a:cubicBezTo>
                  <a:pt x="3336" y="3154"/>
                  <a:pt x="3349" y="3160"/>
                  <a:pt x="3363" y="3160"/>
                </a:cubicBezTo>
                <a:cubicBezTo>
                  <a:pt x="3363" y="2782"/>
                  <a:pt x="3363" y="2782"/>
                  <a:pt x="3363" y="2782"/>
                </a:cubicBezTo>
                <a:close/>
                <a:moveTo>
                  <a:pt x="3363" y="304"/>
                </a:moveTo>
                <a:lnTo>
                  <a:pt x="3363" y="304"/>
                </a:lnTo>
                <a:cubicBezTo>
                  <a:pt x="3363" y="365"/>
                  <a:pt x="3363" y="365"/>
                  <a:pt x="3363" y="365"/>
                </a:cubicBezTo>
                <a:cubicBezTo>
                  <a:pt x="3349" y="358"/>
                  <a:pt x="3336" y="351"/>
                  <a:pt x="3322" y="351"/>
                </a:cubicBezTo>
                <a:cubicBezTo>
                  <a:pt x="3322" y="304"/>
                  <a:pt x="3322" y="304"/>
                  <a:pt x="3322" y="304"/>
                </a:cubicBezTo>
                <a:cubicBezTo>
                  <a:pt x="3336" y="304"/>
                  <a:pt x="3349" y="304"/>
                  <a:pt x="3363" y="304"/>
                </a:cubicBezTo>
                <a:close/>
                <a:moveTo>
                  <a:pt x="3363" y="628"/>
                </a:moveTo>
                <a:lnTo>
                  <a:pt x="3363" y="628"/>
                </a:lnTo>
                <a:cubicBezTo>
                  <a:pt x="3363" y="972"/>
                  <a:pt x="3363" y="972"/>
                  <a:pt x="3363" y="972"/>
                </a:cubicBezTo>
                <a:cubicBezTo>
                  <a:pt x="3356" y="1006"/>
                  <a:pt x="3343" y="1040"/>
                  <a:pt x="3322" y="1074"/>
                </a:cubicBezTo>
                <a:cubicBezTo>
                  <a:pt x="3322" y="925"/>
                  <a:pt x="3322" y="925"/>
                  <a:pt x="3322" y="925"/>
                </a:cubicBezTo>
                <a:cubicBezTo>
                  <a:pt x="3329" y="918"/>
                  <a:pt x="3343" y="918"/>
                  <a:pt x="3363" y="925"/>
                </a:cubicBezTo>
                <a:cubicBezTo>
                  <a:pt x="3336" y="905"/>
                  <a:pt x="3343" y="851"/>
                  <a:pt x="3322" y="831"/>
                </a:cubicBezTo>
                <a:cubicBezTo>
                  <a:pt x="3322" y="520"/>
                  <a:pt x="3322" y="520"/>
                  <a:pt x="3322" y="520"/>
                </a:cubicBezTo>
                <a:cubicBezTo>
                  <a:pt x="3336" y="554"/>
                  <a:pt x="3356" y="588"/>
                  <a:pt x="3363" y="628"/>
                </a:cubicBezTo>
                <a:close/>
                <a:moveTo>
                  <a:pt x="3363" y="3329"/>
                </a:moveTo>
                <a:lnTo>
                  <a:pt x="3363" y="3329"/>
                </a:lnTo>
                <a:cubicBezTo>
                  <a:pt x="3363" y="3343"/>
                  <a:pt x="3363" y="3343"/>
                  <a:pt x="3363" y="3343"/>
                </a:cubicBezTo>
                <a:cubicBezTo>
                  <a:pt x="3356" y="3356"/>
                  <a:pt x="3343" y="3363"/>
                  <a:pt x="3322" y="3370"/>
                </a:cubicBezTo>
                <a:cubicBezTo>
                  <a:pt x="3322" y="3295"/>
                  <a:pt x="3322" y="3295"/>
                  <a:pt x="3322" y="3295"/>
                </a:cubicBezTo>
                <a:cubicBezTo>
                  <a:pt x="3336" y="3309"/>
                  <a:pt x="3343" y="3322"/>
                  <a:pt x="3363" y="3329"/>
                </a:cubicBezTo>
                <a:close/>
                <a:moveTo>
                  <a:pt x="3363" y="3707"/>
                </a:moveTo>
                <a:lnTo>
                  <a:pt x="3363" y="3707"/>
                </a:lnTo>
                <a:cubicBezTo>
                  <a:pt x="3363" y="3748"/>
                  <a:pt x="3363" y="3748"/>
                  <a:pt x="3363" y="3748"/>
                </a:cubicBezTo>
                <a:cubicBezTo>
                  <a:pt x="3349" y="3755"/>
                  <a:pt x="3336" y="3761"/>
                  <a:pt x="3322" y="3761"/>
                </a:cubicBezTo>
                <a:cubicBezTo>
                  <a:pt x="3322" y="3680"/>
                  <a:pt x="3322" y="3680"/>
                  <a:pt x="3322" y="3680"/>
                </a:cubicBezTo>
                <a:cubicBezTo>
                  <a:pt x="3329" y="3687"/>
                  <a:pt x="3343" y="3701"/>
                  <a:pt x="3349" y="3714"/>
                </a:cubicBezTo>
                <a:cubicBezTo>
                  <a:pt x="3356" y="3707"/>
                  <a:pt x="3363" y="3707"/>
                  <a:pt x="3363" y="3707"/>
                </a:cubicBezTo>
                <a:close/>
                <a:moveTo>
                  <a:pt x="3363" y="3842"/>
                </a:moveTo>
                <a:lnTo>
                  <a:pt x="3363" y="3842"/>
                </a:lnTo>
                <a:cubicBezTo>
                  <a:pt x="3363" y="4079"/>
                  <a:pt x="3363" y="4079"/>
                  <a:pt x="3363" y="4079"/>
                </a:cubicBezTo>
                <a:cubicBezTo>
                  <a:pt x="3356" y="4106"/>
                  <a:pt x="3356" y="4126"/>
                  <a:pt x="3363" y="4153"/>
                </a:cubicBezTo>
                <a:cubicBezTo>
                  <a:pt x="3363" y="4389"/>
                  <a:pt x="3363" y="4389"/>
                  <a:pt x="3363" y="4389"/>
                </a:cubicBezTo>
                <a:cubicBezTo>
                  <a:pt x="3349" y="4362"/>
                  <a:pt x="3336" y="4342"/>
                  <a:pt x="3322" y="4315"/>
                </a:cubicBezTo>
                <a:cubicBezTo>
                  <a:pt x="3322" y="3842"/>
                  <a:pt x="3322" y="3842"/>
                  <a:pt x="3322" y="3842"/>
                </a:cubicBezTo>
                <a:cubicBezTo>
                  <a:pt x="3336" y="3842"/>
                  <a:pt x="3349" y="3842"/>
                  <a:pt x="3363" y="3842"/>
                </a:cubicBezTo>
                <a:close/>
                <a:moveTo>
                  <a:pt x="3363" y="4687"/>
                </a:moveTo>
                <a:lnTo>
                  <a:pt x="3363" y="4687"/>
                </a:lnTo>
                <a:cubicBezTo>
                  <a:pt x="3363" y="4876"/>
                  <a:pt x="3363" y="4876"/>
                  <a:pt x="3363" y="4876"/>
                </a:cubicBezTo>
                <a:cubicBezTo>
                  <a:pt x="3349" y="4869"/>
                  <a:pt x="3336" y="4862"/>
                  <a:pt x="3322" y="4862"/>
                </a:cubicBezTo>
                <a:cubicBezTo>
                  <a:pt x="3322" y="4673"/>
                  <a:pt x="3322" y="4673"/>
                  <a:pt x="3322" y="4673"/>
                </a:cubicBezTo>
                <a:cubicBezTo>
                  <a:pt x="3336" y="4680"/>
                  <a:pt x="3349" y="4680"/>
                  <a:pt x="3363" y="4687"/>
                </a:cubicBezTo>
                <a:close/>
                <a:moveTo>
                  <a:pt x="3363" y="4916"/>
                </a:moveTo>
                <a:lnTo>
                  <a:pt x="3363" y="4916"/>
                </a:lnTo>
                <a:cubicBezTo>
                  <a:pt x="3363" y="5011"/>
                  <a:pt x="3363" y="5011"/>
                  <a:pt x="3363" y="5011"/>
                </a:cubicBezTo>
                <a:cubicBezTo>
                  <a:pt x="3343" y="5011"/>
                  <a:pt x="3329" y="5004"/>
                  <a:pt x="3322" y="4990"/>
                </a:cubicBezTo>
                <a:cubicBezTo>
                  <a:pt x="3322" y="4916"/>
                  <a:pt x="3322" y="4916"/>
                  <a:pt x="3322" y="4916"/>
                </a:cubicBezTo>
                <a:cubicBezTo>
                  <a:pt x="3363" y="4916"/>
                  <a:pt x="3363" y="4916"/>
                  <a:pt x="3363" y="4916"/>
                </a:cubicBezTo>
                <a:close/>
                <a:moveTo>
                  <a:pt x="3363" y="5071"/>
                </a:moveTo>
                <a:lnTo>
                  <a:pt x="3363" y="5071"/>
                </a:lnTo>
                <a:cubicBezTo>
                  <a:pt x="3363" y="5423"/>
                  <a:pt x="3363" y="5423"/>
                  <a:pt x="3363" y="5423"/>
                </a:cubicBezTo>
                <a:cubicBezTo>
                  <a:pt x="3363" y="5423"/>
                  <a:pt x="3363" y="5423"/>
                  <a:pt x="3356" y="5423"/>
                </a:cubicBezTo>
                <a:cubicBezTo>
                  <a:pt x="3356" y="5429"/>
                  <a:pt x="3356" y="5429"/>
                  <a:pt x="3356" y="5429"/>
                </a:cubicBezTo>
                <a:cubicBezTo>
                  <a:pt x="3363" y="5429"/>
                  <a:pt x="3363" y="5429"/>
                  <a:pt x="3363" y="5429"/>
                </a:cubicBezTo>
                <a:cubicBezTo>
                  <a:pt x="3363" y="5578"/>
                  <a:pt x="3363" y="5578"/>
                  <a:pt x="3363" y="5578"/>
                </a:cubicBezTo>
                <a:cubicBezTo>
                  <a:pt x="3349" y="5564"/>
                  <a:pt x="3336" y="5551"/>
                  <a:pt x="3322" y="5537"/>
                </a:cubicBezTo>
                <a:cubicBezTo>
                  <a:pt x="3322" y="5092"/>
                  <a:pt x="3322" y="5092"/>
                  <a:pt x="3322" y="5092"/>
                </a:cubicBezTo>
                <a:cubicBezTo>
                  <a:pt x="3336" y="5078"/>
                  <a:pt x="3343" y="5065"/>
                  <a:pt x="3336" y="5038"/>
                </a:cubicBezTo>
                <a:cubicBezTo>
                  <a:pt x="3349" y="5044"/>
                  <a:pt x="3356" y="5058"/>
                  <a:pt x="3363" y="5071"/>
                </a:cubicBezTo>
                <a:close/>
                <a:moveTo>
                  <a:pt x="3363" y="6368"/>
                </a:moveTo>
                <a:lnTo>
                  <a:pt x="3363" y="6368"/>
                </a:lnTo>
                <a:cubicBezTo>
                  <a:pt x="3363" y="6570"/>
                  <a:pt x="3363" y="6570"/>
                  <a:pt x="3363" y="6570"/>
                </a:cubicBezTo>
                <a:cubicBezTo>
                  <a:pt x="3356" y="6584"/>
                  <a:pt x="3343" y="6591"/>
                  <a:pt x="3322" y="6591"/>
                </a:cubicBezTo>
                <a:cubicBezTo>
                  <a:pt x="3322" y="6550"/>
                  <a:pt x="3322" y="6550"/>
                  <a:pt x="3322" y="6550"/>
                </a:cubicBezTo>
                <a:cubicBezTo>
                  <a:pt x="3343" y="6489"/>
                  <a:pt x="3376" y="6442"/>
                  <a:pt x="3336" y="6368"/>
                </a:cubicBezTo>
                <a:cubicBezTo>
                  <a:pt x="3349" y="6361"/>
                  <a:pt x="3356" y="6361"/>
                  <a:pt x="3363" y="6368"/>
                </a:cubicBezTo>
                <a:close/>
                <a:moveTo>
                  <a:pt x="3363" y="6597"/>
                </a:moveTo>
                <a:lnTo>
                  <a:pt x="3363" y="6597"/>
                </a:lnTo>
                <a:cubicBezTo>
                  <a:pt x="3363" y="6827"/>
                  <a:pt x="3363" y="6827"/>
                  <a:pt x="3363" y="6827"/>
                </a:cubicBezTo>
                <a:cubicBezTo>
                  <a:pt x="3349" y="6834"/>
                  <a:pt x="3336" y="6840"/>
                  <a:pt x="3322" y="6840"/>
                </a:cubicBezTo>
                <a:cubicBezTo>
                  <a:pt x="3322" y="6631"/>
                  <a:pt x="3322" y="6631"/>
                  <a:pt x="3322" y="6631"/>
                </a:cubicBezTo>
                <a:cubicBezTo>
                  <a:pt x="3329" y="6631"/>
                  <a:pt x="3336" y="6631"/>
                  <a:pt x="3349" y="6631"/>
                </a:cubicBezTo>
                <a:cubicBezTo>
                  <a:pt x="3349" y="6618"/>
                  <a:pt x="3356" y="6611"/>
                  <a:pt x="3363" y="6597"/>
                </a:cubicBezTo>
                <a:close/>
                <a:moveTo>
                  <a:pt x="3363" y="7597"/>
                </a:moveTo>
                <a:lnTo>
                  <a:pt x="3363" y="7597"/>
                </a:lnTo>
                <a:cubicBezTo>
                  <a:pt x="3363" y="7685"/>
                  <a:pt x="3363" y="7685"/>
                  <a:pt x="3363" y="7685"/>
                </a:cubicBezTo>
                <a:cubicBezTo>
                  <a:pt x="3349" y="7671"/>
                  <a:pt x="3336" y="7664"/>
                  <a:pt x="3322" y="7651"/>
                </a:cubicBezTo>
                <a:cubicBezTo>
                  <a:pt x="3322" y="7563"/>
                  <a:pt x="3322" y="7563"/>
                  <a:pt x="3322" y="7563"/>
                </a:cubicBezTo>
                <a:cubicBezTo>
                  <a:pt x="3336" y="7570"/>
                  <a:pt x="3349" y="7583"/>
                  <a:pt x="3363" y="7597"/>
                </a:cubicBezTo>
                <a:close/>
                <a:moveTo>
                  <a:pt x="3363" y="8313"/>
                </a:moveTo>
                <a:lnTo>
                  <a:pt x="3363" y="8313"/>
                </a:lnTo>
                <a:cubicBezTo>
                  <a:pt x="3363" y="8718"/>
                  <a:pt x="3363" y="8718"/>
                  <a:pt x="3363" y="8718"/>
                </a:cubicBezTo>
                <a:cubicBezTo>
                  <a:pt x="3349" y="8725"/>
                  <a:pt x="3336" y="8731"/>
                  <a:pt x="3322" y="8738"/>
                </a:cubicBezTo>
                <a:cubicBezTo>
                  <a:pt x="3322" y="8407"/>
                  <a:pt x="3322" y="8407"/>
                  <a:pt x="3322" y="8407"/>
                </a:cubicBezTo>
                <a:cubicBezTo>
                  <a:pt x="3322" y="8400"/>
                  <a:pt x="3322" y="8400"/>
                  <a:pt x="3322" y="8400"/>
                </a:cubicBezTo>
                <a:cubicBezTo>
                  <a:pt x="3322" y="8292"/>
                  <a:pt x="3322" y="8292"/>
                  <a:pt x="3322" y="8292"/>
                </a:cubicBezTo>
                <a:cubicBezTo>
                  <a:pt x="3336" y="8299"/>
                  <a:pt x="3349" y="8306"/>
                  <a:pt x="3363" y="8313"/>
                </a:cubicBezTo>
                <a:close/>
                <a:moveTo>
                  <a:pt x="3363" y="8920"/>
                </a:moveTo>
                <a:lnTo>
                  <a:pt x="3363" y="8920"/>
                </a:lnTo>
                <a:cubicBezTo>
                  <a:pt x="3363" y="9163"/>
                  <a:pt x="3363" y="9163"/>
                  <a:pt x="3363" y="9163"/>
                </a:cubicBezTo>
                <a:cubicBezTo>
                  <a:pt x="3349" y="9163"/>
                  <a:pt x="3336" y="9163"/>
                  <a:pt x="3322" y="9163"/>
                </a:cubicBezTo>
                <a:cubicBezTo>
                  <a:pt x="3322" y="8914"/>
                  <a:pt x="3322" y="8914"/>
                  <a:pt x="3322" y="8914"/>
                </a:cubicBezTo>
                <a:lnTo>
                  <a:pt x="3363" y="8920"/>
                </a:lnTo>
                <a:close/>
                <a:moveTo>
                  <a:pt x="3322" y="2776"/>
                </a:moveTo>
                <a:lnTo>
                  <a:pt x="3322" y="2776"/>
                </a:lnTo>
                <a:cubicBezTo>
                  <a:pt x="3316" y="2776"/>
                  <a:pt x="3309" y="2776"/>
                  <a:pt x="3302" y="2776"/>
                </a:cubicBezTo>
                <a:cubicBezTo>
                  <a:pt x="3322" y="2850"/>
                  <a:pt x="3289" y="2877"/>
                  <a:pt x="3255" y="2870"/>
                </a:cubicBezTo>
                <a:cubicBezTo>
                  <a:pt x="3255" y="3012"/>
                  <a:pt x="3255" y="3012"/>
                  <a:pt x="3255" y="3012"/>
                </a:cubicBezTo>
                <a:cubicBezTo>
                  <a:pt x="3282" y="3025"/>
                  <a:pt x="3309" y="3025"/>
                  <a:pt x="3302" y="3073"/>
                </a:cubicBezTo>
                <a:cubicBezTo>
                  <a:pt x="3302" y="3093"/>
                  <a:pt x="3275" y="3093"/>
                  <a:pt x="3255" y="3100"/>
                </a:cubicBezTo>
                <a:cubicBezTo>
                  <a:pt x="3255" y="3133"/>
                  <a:pt x="3255" y="3133"/>
                  <a:pt x="3255" y="3133"/>
                </a:cubicBezTo>
                <a:cubicBezTo>
                  <a:pt x="3282" y="3140"/>
                  <a:pt x="3302" y="3147"/>
                  <a:pt x="3322" y="3154"/>
                </a:cubicBezTo>
                <a:cubicBezTo>
                  <a:pt x="3322" y="2776"/>
                  <a:pt x="3322" y="2776"/>
                  <a:pt x="3322" y="2776"/>
                </a:cubicBezTo>
                <a:close/>
                <a:moveTo>
                  <a:pt x="3322" y="304"/>
                </a:moveTo>
                <a:lnTo>
                  <a:pt x="3322" y="304"/>
                </a:lnTo>
                <a:cubicBezTo>
                  <a:pt x="3322" y="351"/>
                  <a:pt x="3322" y="351"/>
                  <a:pt x="3322" y="351"/>
                </a:cubicBezTo>
                <a:cubicBezTo>
                  <a:pt x="3302" y="338"/>
                  <a:pt x="3282" y="331"/>
                  <a:pt x="3255" y="331"/>
                </a:cubicBezTo>
                <a:cubicBezTo>
                  <a:pt x="3255" y="318"/>
                  <a:pt x="3255" y="318"/>
                  <a:pt x="3255" y="318"/>
                </a:cubicBezTo>
                <a:cubicBezTo>
                  <a:pt x="3275" y="311"/>
                  <a:pt x="3295" y="304"/>
                  <a:pt x="3322" y="304"/>
                </a:cubicBezTo>
                <a:close/>
                <a:moveTo>
                  <a:pt x="3322" y="520"/>
                </a:moveTo>
                <a:lnTo>
                  <a:pt x="3322" y="520"/>
                </a:lnTo>
                <a:cubicBezTo>
                  <a:pt x="3322" y="831"/>
                  <a:pt x="3322" y="831"/>
                  <a:pt x="3322" y="831"/>
                </a:cubicBezTo>
                <a:cubicBezTo>
                  <a:pt x="3309" y="817"/>
                  <a:pt x="3289" y="817"/>
                  <a:pt x="3262" y="824"/>
                </a:cubicBezTo>
                <a:cubicBezTo>
                  <a:pt x="3309" y="743"/>
                  <a:pt x="3302" y="648"/>
                  <a:pt x="3255" y="581"/>
                </a:cubicBezTo>
                <a:cubicBezTo>
                  <a:pt x="3255" y="432"/>
                  <a:pt x="3255" y="432"/>
                  <a:pt x="3255" y="432"/>
                </a:cubicBezTo>
                <a:cubicBezTo>
                  <a:pt x="3262" y="432"/>
                  <a:pt x="3262" y="432"/>
                  <a:pt x="3262" y="432"/>
                </a:cubicBezTo>
                <a:cubicBezTo>
                  <a:pt x="3282" y="459"/>
                  <a:pt x="3302" y="486"/>
                  <a:pt x="3322" y="520"/>
                </a:cubicBezTo>
                <a:close/>
                <a:moveTo>
                  <a:pt x="3322" y="925"/>
                </a:moveTo>
                <a:lnTo>
                  <a:pt x="3322" y="925"/>
                </a:lnTo>
                <a:cubicBezTo>
                  <a:pt x="3322" y="1074"/>
                  <a:pt x="3322" y="1074"/>
                  <a:pt x="3322" y="1074"/>
                </a:cubicBezTo>
                <a:cubicBezTo>
                  <a:pt x="3309" y="1087"/>
                  <a:pt x="3295" y="1108"/>
                  <a:pt x="3282" y="1121"/>
                </a:cubicBezTo>
                <a:cubicBezTo>
                  <a:pt x="3275" y="1114"/>
                  <a:pt x="3268" y="1114"/>
                  <a:pt x="3255" y="1108"/>
                </a:cubicBezTo>
                <a:cubicBezTo>
                  <a:pt x="3255" y="979"/>
                  <a:pt x="3255" y="979"/>
                  <a:pt x="3255" y="979"/>
                </a:cubicBezTo>
                <a:cubicBezTo>
                  <a:pt x="3295" y="972"/>
                  <a:pt x="3295" y="939"/>
                  <a:pt x="3322" y="925"/>
                </a:cubicBezTo>
                <a:close/>
                <a:moveTo>
                  <a:pt x="3322" y="3295"/>
                </a:moveTo>
                <a:lnTo>
                  <a:pt x="3322" y="3295"/>
                </a:lnTo>
                <a:cubicBezTo>
                  <a:pt x="3322" y="3370"/>
                  <a:pt x="3322" y="3370"/>
                  <a:pt x="3322" y="3370"/>
                </a:cubicBezTo>
                <a:cubicBezTo>
                  <a:pt x="3309" y="3376"/>
                  <a:pt x="3289" y="3376"/>
                  <a:pt x="3275" y="3383"/>
                </a:cubicBezTo>
                <a:cubicBezTo>
                  <a:pt x="3262" y="3329"/>
                  <a:pt x="3289" y="3316"/>
                  <a:pt x="3295" y="3282"/>
                </a:cubicBezTo>
                <a:cubicBezTo>
                  <a:pt x="3309" y="3282"/>
                  <a:pt x="3316" y="3289"/>
                  <a:pt x="3322" y="3295"/>
                </a:cubicBezTo>
                <a:close/>
                <a:moveTo>
                  <a:pt x="3322" y="3680"/>
                </a:moveTo>
                <a:lnTo>
                  <a:pt x="3322" y="3680"/>
                </a:lnTo>
                <a:cubicBezTo>
                  <a:pt x="3322" y="3761"/>
                  <a:pt x="3322" y="3761"/>
                  <a:pt x="3322" y="3761"/>
                </a:cubicBezTo>
                <a:cubicBezTo>
                  <a:pt x="3295" y="3761"/>
                  <a:pt x="3268" y="3755"/>
                  <a:pt x="3255" y="3741"/>
                </a:cubicBezTo>
                <a:cubicBezTo>
                  <a:pt x="3255" y="3680"/>
                  <a:pt x="3255" y="3680"/>
                  <a:pt x="3255" y="3680"/>
                </a:cubicBezTo>
                <a:cubicBezTo>
                  <a:pt x="3282" y="3667"/>
                  <a:pt x="3302" y="3667"/>
                  <a:pt x="3322" y="3680"/>
                </a:cubicBezTo>
                <a:close/>
                <a:moveTo>
                  <a:pt x="3322" y="3842"/>
                </a:moveTo>
                <a:lnTo>
                  <a:pt x="3322" y="3842"/>
                </a:lnTo>
                <a:cubicBezTo>
                  <a:pt x="3322" y="4315"/>
                  <a:pt x="3322" y="4315"/>
                  <a:pt x="3322" y="4315"/>
                </a:cubicBezTo>
                <a:cubicBezTo>
                  <a:pt x="3302" y="4288"/>
                  <a:pt x="3282" y="4268"/>
                  <a:pt x="3255" y="4247"/>
                </a:cubicBezTo>
                <a:cubicBezTo>
                  <a:pt x="3255" y="3991"/>
                  <a:pt x="3255" y="3991"/>
                  <a:pt x="3255" y="3991"/>
                </a:cubicBezTo>
                <a:cubicBezTo>
                  <a:pt x="3262" y="3984"/>
                  <a:pt x="3268" y="3984"/>
                  <a:pt x="3275" y="3984"/>
                </a:cubicBezTo>
                <a:cubicBezTo>
                  <a:pt x="3268" y="3977"/>
                  <a:pt x="3262" y="3977"/>
                  <a:pt x="3255" y="3977"/>
                </a:cubicBezTo>
                <a:cubicBezTo>
                  <a:pt x="3255" y="3836"/>
                  <a:pt x="3255" y="3836"/>
                  <a:pt x="3255" y="3836"/>
                </a:cubicBezTo>
                <a:cubicBezTo>
                  <a:pt x="3282" y="3836"/>
                  <a:pt x="3302" y="3836"/>
                  <a:pt x="3322" y="3842"/>
                </a:cubicBezTo>
                <a:close/>
                <a:moveTo>
                  <a:pt x="3322" y="4673"/>
                </a:moveTo>
                <a:lnTo>
                  <a:pt x="3322" y="4673"/>
                </a:lnTo>
                <a:cubicBezTo>
                  <a:pt x="3322" y="4862"/>
                  <a:pt x="3322" y="4862"/>
                  <a:pt x="3322" y="4862"/>
                </a:cubicBezTo>
                <a:cubicBezTo>
                  <a:pt x="3316" y="4855"/>
                  <a:pt x="3316" y="4855"/>
                  <a:pt x="3316" y="4855"/>
                </a:cubicBezTo>
                <a:cubicBezTo>
                  <a:pt x="3295" y="4889"/>
                  <a:pt x="3275" y="4923"/>
                  <a:pt x="3255" y="4957"/>
                </a:cubicBezTo>
                <a:cubicBezTo>
                  <a:pt x="3255" y="4572"/>
                  <a:pt x="3255" y="4572"/>
                  <a:pt x="3255" y="4572"/>
                </a:cubicBezTo>
                <a:cubicBezTo>
                  <a:pt x="3309" y="4585"/>
                  <a:pt x="3316" y="4639"/>
                  <a:pt x="3282" y="4660"/>
                </a:cubicBezTo>
                <a:cubicBezTo>
                  <a:pt x="3295" y="4666"/>
                  <a:pt x="3309" y="4666"/>
                  <a:pt x="3322" y="4673"/>
                </a:cubicBezTo>
                <a:close/>
                <a:moveTo>
                  <a:pt x="3322" y="4916"/>
                </a:moveTo>
                <a:lnTo>
                  <a:pt x="3322" y="4916"/>
                </a:lnTo>
                <a:cubicBezTo>
                  <a:pt x="3309" y="4916"/>
                  <a:pt x="3309" y="4916"/>
                  <a:pt x="3309" y="4916"/>
                </a:cubicBezTo>
                <a:cubicBezTo>
                  <a:pt x="3309" y="4950"/>
                  <a:pt x="3309" y="4977"/>
                  <a:pt x="3322" y="4990"/>
                </a:cubicBezTo>
                <a:cubicBezTo>
                  <a:pt x="3322" y="4916"/>
                  <a:pt x="3322" y="4916"/>
                  <a:pt x="3322" y="4916"/>
                </a:cubicBezTo>
                <a:close/>
                <a:moveTo>
                  <a:pt x="3322" y="5092"/>
                </a:moveTo>
                <a:lnTo>
                  <a:pt x="3322" y="5092"/>
                </a:lnTo>
                <a:cubicBezTo>
                  <a:pt x="3322" y="5537"/>
                  <a:pt x="3322" y="5537"/>
                  <a:pt x="3322" y="5537"/>
                </a:cubicBezTo>
                <a:cubicBezTo>
                  <a:pt x="3309" y="5524"/>
                  <a:pt x="3295" y="5517"/>
                  <a:pt x="3282" y="5504"/>
                </a:cubicBezTo>
                <a:cubicBezTo>
                  <a:pt x="3275" y="5517"/>
                  <a:pt x="3268" y="5524"/>
                  <a:pt x="3255" y="5531"/>
                </a:cubicBezTo>
                <a:cubicBezTo>
                  <a:pt x="3255" y="5112"/>
                  <a:pt x="3255" y="5112"/>
                  <a:pt x="3255" y="5112"/>
                </a:cubicBezTo>
                <a:cubicBezTo>
                  <a:pt x="3275" y="5112"/>
                  <a:pt x="3295" y="5105"/>
                  <a:pt x="3309" y="5105"/>
                </a:cubicBezTo>
                <a:cubicBezTo>
                  <a:pt x="3316" y="5098"/>
                  <a:pt x="3316" y="5098"/>
                  <a:pt x="3322" y="5092"/>
                </a:cubicBezTo>
                <a:close/>
                <a:moveTo>
                  <a:pt x="3322" y="6550"/>
                </a:moveTo>
                <a:lnTo>
                  <a:pt x="3322" y="6550"/>
                </a:lnTo>
                <a:cubicBezTo>
                  <a:pt x="3322" y="6591"/>
                  <a:pt x="3322" y="6591"/>
                  <a:pt x="3322" y="6591"/>
                </a:cubicBezTo>
                <a:cubicBezTo>
                  <a:pt x="3316" y="6591"/>
                  <a:pt x="3316" y="6591"/>
                  <a:pt x="3309" y="6591"/>
                </a:cubicBezTo>
                <a:cubicBezTo>
                  <a:pt x="3316" y="6577"/>
                  <a:pt x="3316" y="6564"/>
                  <a:pt x="3322" y="6550"/>
                </a:cubicBezTo>
                <a:close/>
                <a:moveTo>
                  <a:pt x="3322" y="6631"/>
                </a:moveTo>
                <a:lnTo>
                  <a:pt x="3322" y="6631"/>
                </a:lnTo>
                <a:cubicBezTo>
                  <a:pt x="3322" y="6840"/>
                  <a:pt x="3322" y="6840"/>
                  <a:pt x="3322" y="6840"/>
                </a:cubicBezTo>
                <a:cubicBezTo>
                  <a:pt x="3302" y="6847"/>
                  <a:pt x="3282" y="6847"/>
                  <a:pt x="3255" y="6854"/>
                </a:cubicBezTo>
                <a:cubicBezTo>
                  <a:pt x="3255" y="6645"/>
                  <a:pt x="3255" y="6645"/>
                  <a:pt x="3255" y="6645"/>
                </a:cubicBezTo>
                <a:cubicBezTo>
                  <a:pt x="3275" y="6631"/>
                  <a:pt x="3295" y="6624"/>
                  <a:pt x="3322" y="6631"/>
                </a:cubicBezTo>
                <a:close/>
                <a:moveTo>
                  <a:pt x="3322" y="7563"/>
                </a:moveTo>
                <a:lnTo>
                  <a:pt x="3322" y="7563"/>
                </a:lnTo>
                <a:cubicBezTo>
                  <a:pt x="3322" y="7651"/>
                  <a:pt x="3322" y="7651"/>
                  <a:pt x="3322" y="7651"/>
                </a:cubicBezTo>
                <a:cubicBezTo>
                  <a:pt x="3289" y="7624"/>
                  <a:pt x="3262" y="7583"/>
                  <a:pt x="3262" y="7523"/>
                </a:cubicBezTo>
                <a:cubicBezTo>
                  <a:pt x="3282" y="7536"/>
                  <a:pt x="3302" y="7550"/>
                  <a:pt x="3322" y="7563"/>
                </a:cubicBezTo>
                <a:close/>
                <a:moveTo>
                  <a:pt x="3322" y="8292"/>
                </a:moveTo>
                <a:lnTo>
                  <a:pt x="3322" y="8292"/>
                </a:lnTo>
                <a:cubicBezTo>
                  <a:pt x="3322" y="8400"/>
                  <a:pt x="3322" y="8400"/>
                  <a:pt x="3322" y="8400"/>
                </a:cubicBezTo>
                <a:cubicBezTo>
                  <a:pt x="3302" y="8380"/>
                  <a:pt x="3282" y="8367"/>
                  <a:pt x="3255" y="8346"/>
                </a:cubicBezTo>
                <a:cubicBezTo>
                  <a:pt x="3255" y="8252"/>
                  <a:pt x="3255" y="8252"/>
                  <a:pt x="3255" y="8252"/>
                </a:cubicBezTo>
                <a:cubicBezTo>
                  <a:pt x="3275" y="8265"/>
                  <a:pt x="3302" y="8286"/>
                  <a:pt x="3322" y="8292"/>
                </a:cubicBezTo>
                <a:close/>
                <a:moveTo>
                  <a:pt x="3322" y="8407"/>
                </a:moveTo>
                <a:lnTo>
                  <a:pt x="3322" y="8407"/>
                </a:lnTo>
                <a:cubicBezTo>
                  <a:pt x="3322" y="8738"/>
                  <a:pt x="3322" y="8738"/>
                  <a:pt x="3322" y="8738"/>
                </a:cubicBezTo>
                <a:cubicBezTo>
                  <a:pt x="3295" y="8752"/>
                  <a:pt x="3275" y="8772"/>
                  <a:pt x="3255" y="8785"/>
                </a:cubicBezTo>
                <a:cubicBezTo>
                  <a:pt x="3255" y="8637"/>
                  <a:pt x="3255" y="8637"/>
                  <a:pt x="3255" y="8637"/>
                </a:cubicBezTo>
                <a:cubicBezTo>
                  <a:pt x="3282" y="8610"/>
                  <a:pt x="3295" y="8576"/>
                  <a:pt x="3295" y="8529"/>
                </a:cubicBezTo>
                <a:cubicBezTo>
                  <a:pt x="3275" y="8529"/>
                  <a:pt x="3262" y="8522"/>
                  <a:pt x="3255" y="8508"/>
                </a:cubicBezTo>
                <a:cubicBezTo>
                  <a:pt x="3255" y="8481"/>
                  <a:pt x="3255" y="8481"/>
                  <a:pt x="3255" y="8481"/>
                </a:cubicBezTo>
                <a:cubicBezTo>
                  <a:pt x="3268" y="8461"/>
                  <a:pt x="3289" y="8427"/>
                  <a:pt x="3322" y="8407"/>
                </a:cubicBezTo>
                <a:close/>
                <a:moveTo>
                  <a:pt x="3322" y="8914"/>
                </a:moveTo>
                <a:lnTo>
                  <a:pt x="3322" y="8914"/>
                </a:lnTo>
                <a:cubicBezTo>
                  <a:pt x="3322" y="9163"/>
                  <a:pt x="3322" y="9163"/>
                  <a:pt x="3322" y="9163"/>
                </a:cubicBezTo>
                <a:cubicBezTo>
                  <a:pt x="3302" y="9163"/>
                  <a:pt x="3275" y="9170"/>
                  <a:pt x="3255" y="9170"/>
                </a:cubicBezTo>
                <a:cubicBezTo>
                  <a:pt x="3255" y="8907"/>
                  <a:pt x="3255" y="8907"/>
                  <a:pt x="3255" y="8907"/>
                </a:cubicBezTo>
                <a:cubicBezTo>
                  <a:pt x="3322" y="8914"/>
                  <a:pt x="3322" y="8914"/>
                  <a:pt x="3322" y="8914"/>
                </a:cubicBezTo>
                <a:close/>
                <a:moveTo>
                  <a:pt x="3255" y="6543"/>
                </a:moveTo>
                <a:lnTo>
                  <a:pt x="3255" y="6543"/>
                </a:lnTo>
                <a:cubicBezTo>
                  <a:pt x="3255" y="6516"/>
                  <a:pt x="3255" y="6516"/>
                  <a:pt x="3255" y="6516"/>
                </a:cubicBezTo>
                <a:cubicBezTo>
                  <a:pt x="3262" y="6523"/>
                  <a:pt x="3268" y="6523"/>
                  <a:pt x="3275" y="6530"/>
                </a:cubicBezTo>
                <a:cubicBezTo>
                  <a:pt x="3268" y="6537"/>
                  <a:pt x="3262" y="6537"/>
                  <a:pt x="3255" y="6543"/>
                </a:cubicBezTo>
                <a:close/>
                <a:moveTo>
                  <a:pt x="3255" y="6422"/>
                </a:moveTo>
                <a:lnTo>
                  <a:pt x="3255" y="6422"/>
                </a:lnTo>
                <a:cubicBezTo>
                  <a:pt x="3255" y="6361"/>
                  <a:pt x="3255" y="6361"/>
                  <a:pt x="3255" y="6361"/>
                </a:cubicBezTo>
                <a:cubicBezTo>
                  <a:pt x="3282" y="6368"/>
                  <a:pt x="3302" y="6381"/>
                  <a:pt x="3302" y="6422"/>
                </a:cubicBezTo>
                <a:cubicBezTo>
                  <a:pt x="3289" y="6422"/>
                  <a:pt x="3268" y="6422"/>
                  <a:pt x="3255" y="6422"/>
                </a:cubicBezTo>
                <a:close/>
                <a:moveTo>
                  <a:pt x="3255" y="5787"/>
                </a:moveTo>
                <a:lnTo>
                  <a:pt x="3255" y="5787"/>
                </a:lnTo>
                <a:cubicBezTo>
                  <a:pt x="3255" y="5699"/>
                  <a:pt x="3255" y="5699"/>
                  <a:pt x="3255" y="5699"/>
                </a:cubicBezTo>
                <a:cubicBezTo>
                  <a:pt x="3268" y="5706"/>
                  <a:pt x="3282" y="5713"/>
                  <a:pt x="3295" y="5720"/>
                </a:cubicBezTo>
                <a:cubicBezTo>
                  <a:pt x="3295" y="5753"/>
                  <a:pt x="3275" y="5774"/>
                  <a:pt x="3255" y="5787"/>
                </a:cubicBezTo>
                <a:close/>
                <a:moveTo>
                  <a:pt x="3255" y="2870"/>
                </a:moveTo>
                <a:lnTo>
                  <a:pt x="3255" y="2870"/>
                </a:lnTo>
                <a:cubicBezTo>
                  <a:pt x="3248" y="2870"/>
                  <a:pt x="3235" y="2863"/>
                  <a:pt x="3228" y="2857"/>
                </a:cubicBezTo>
                <a:cubicBezTo>
                  <a:pt x="3228" y="2951"/>
                  <a:pt x="3228" y="2951"/>
                  <a:pt x="3228" y="2951"/>
                </a:cubicBezTo>
                <a:cubicBezTo>
                  <a:pt x="3235" y="2951"/>
                  <a:pt x="3241" y="2951"/>
                  <a:pt x="3248" y="2944"/>
                </a:cubicBezTo>
                <a:cubicBezTo>
                  <a:pt x="3235" y="2985"/>
                  <a:pt x="3241" y="2998"/>
                  <a:pt x="3255" y="3012"/>
                </a:cubicBezTo>
                <a:cubicBezTo>
                  <a:pt x="3255" y="2870"/>
                  <a:pt x="3255" y="2870"/>
                  <a:pt x="3255" y="2870"/>
                </a:cubicBezTo>
                <a:close/>
                <a:moveTo>
                  <a:pt x="3255" y="3100"/>
                </a:moveTo>
                <a:lnTo>
                  <a:pt x="3255" y="3100"/>
                </a:lnTo>
                <a:cubicBezTo>
                  <a:pt x="3241" y="3100"/>
                  <a:pt x="3228" y="3106"/>
                  <a:pt x="3228" y="3113"/>
                </a:cubicBezTo>
                <a:cubicBezTo>
                  <a:pt x="3228" y="3120"/>
                  <a:pt x="3228" y="3120"/>
                  <a:pt x="3228" y="3120"/>
                </a:cubicBezTo>
                <a:cubicBezTo>
                  <a:pt x="3235" y="3127"/>
                  <a:pt x="3248" y="3127"/>
                  <a:pt x="3255" y="3133"/>
                </a:cubicBezTo>
                <a:cubicBezTo>
                  <a:pt x="3255" y="3100"/>
                  <a:pt x="3255" y="3100"/>
                  <a:pt x="3255" y="3100"/>
                </a:cubicBezTo>
                <a:close/>
                <a:moveTo>
                  <a:pt x="3255" y="318"/>
                </a:moveTo>
                <a:lnTo>
                  <a:pt x="3255" y="318"/>
                </a:lnTo>
                <a:cubicBezTo>
                  <a:pt x="3255" y="331"/>
                  <a:pt x="3255" y="331"/>
                  <a:pt x="3255" y="331"/>
                </a:cubicBezTo>
                <a:cubicBezTo>
                  <a:pt x="3248" y="331"/>
                  <a:pt x="3241" y="331"/>
                  <a:pt x="3235" y="331"/>
                </a:cubicBezTo>
                <a:cubicBezTo>
                  <a:pt x="3235" y="324"/>
                  <a:pt x="3248" y="318"/>
                  <a:pt x="3255" y="318"/>
                </a:cubicBezTo>
                <a:close/>
                <a:moveTo>
                  <a:pt x="3255" y="432"/>
                </a:moveTo>
                <a:lnTo>
                  <a:pt x="3255" y="432"/>
                </a:lnTo>
                <a:cubicBezTo>
                  <a:pt x="3255" y="581"/>
                  <a:pt x="3255" y="581"/>
                  <a:pt x="3255" y="581"/>
                </a:cubicBezTo>
                <a:cubicBezTo>
                  <a:pt x="3248" y="567"/>
                  <a:pt x="3241" y="554"/>
                  <a:pt x="3228" y="540"/>
                </a:cubicBezTo>
                <a:cubicBezTo>
                  <a:pt x="3228" y="432"/>
                  <a:pt x="3228" y="432"/>
                  <a:pt x="3228" y="432"/>
                </a:cubicBezTo>
                <a:cubicBezTo>
                  <a:pt x="3235" y="432"/>
                  <a:pt x="3248" y="432"/>
                  <a:pt x="3255" y="432"/>
                </a:cubicBezTo>
                <a:close/>
                <a:moveTo>
                  <a:pt x="3255" y="979"/>
                </a:moveTo>
                <a:lnTo>
                  <a:pt x="3255" y="979"/>
                </a:lnTo>
                <a:cubicBezTo>
                  <a:pt x="3255" y="1108"/>
                  <a:pt x="3255" y="1108"/>
                  <a:pt x="3255" y="1108"/>
                </a:cubicBezTo>
                <a:cubicBezTo>
                  <a:pt x="3248" y="1101"/>
                  <a:pt x="3235" y="1094"/>
                  <a:pt x="3228" y="1087"/>
                </a:cubicBezTo>
                <a:cubicBezTo>
                  <a:pt x="3228" y="966"/>
                  <a:pt x="3228" y="966"/>
                  <a:pt x="3228" y="966"/>
                </a:cubicBezTo>
                <a:cubicBezTo>
                  <a:pt x="3228" y="972"/>
                  <a:pt x="3235" y="972"/>
                  <a:pt x="3235" y="972"/>
                </a:cubicBezTo>
                <a:cubicBezTo>
                  <a:pt x="3241" y="972"/>
                  <a:pt x="3255" y="979"/>
                  <a:pt x="3255" y="979"/>
                </a:cubicBezTo>
                <a:close/>
                <a:moveTo>
                  <a:pt x="3255" y="3680"/>
                </a:moveTo>
                <a:lnTo>
                  <a:pt x="3255" y="3680"/>
                </a:lnTo>
                <a:cubicBezTo>
                  <a:pt x="3255" y="3741"/>
                  <a:pt x="3255" y="3741"/>
                  <a:pt x="3255" y="3741"/>
                </a:cubicBezTo>
                <a:cubicBezTo>
                  <a:pt x="3248" y="3728"/>
                  <a:pt x="3248" y="3707"/>
                  <a:pt x="3248" y="3687"/>
                </a:cubicBezTo>
                <a:cubicBezTo>
                  <a:pt x="3255" y="3680"/>
                  <a:pt x="3255" y="3680"/>
                  <a:pt x="3255" y="3680"/>
                </a:cubicBezTo>
                <a:close/>
                <a:moveTo>
                  <a:pt x="3255" y="3836"/>
                </a:moveTo>
                <a:lnTo>
                  <a:pt x="3255" y="3836"/>
                </a:lnTo>
                <a:cubicBezTo>
                  <a:pt x="3255" y="3977"/>
                  <a:pt x="3255" y="3977"/>
                  <a:pt x="3255" y="3977"/>
                </a:cubicBezTo>
                <a:cubicBezTo>
                  <a:pt x="3248" y="3977"/>
                  <a:pt x="3235" y="3971"/>
                  <a:pt x="3228" y="3971"/>
                </a:cubicBezTo>
                <a:cubicBezTo>
                  <a:pt x="3228" y="3836"/>
                  <a:pt x="3228" y="3836"/>
                  <a:pt x="3228" y="3836"/>
                </a:cubicBezTo>
                <a:cubicBezTo>
                  <a:pt x="3235" y="3836"/>
                  <a:pt x="3248" y="3836"/>
                  <a:pt x="3255" y="3836"/>
                </a:cubicBezTo>
                <a:close/>
                <a:moveTo>
                  <a:pt x="3255" y="3991"/>
                </a:moveTo>
                <a:lnTo>
                  <a:pt x="3255" y="3991"/>
                </a:lnTo>
                <a:cubicBezTo>
                  <a:pt x="3255" y="4247"/>
                  <a:pt x="3255" y="4247"/>
                  <a:pt x="3255" y="4247"/>
                </a:cubicBezTo>
                <a:cubicBezTo>
                  <a:pt x="3248" y="4241"/>
                  <a:pt x="3235" y="4234"/>
                  <a:pt x="3228" y="4227"/>
                </a:cubicBezTo>
                <a:cubicBezTo>
                  <a:pt x="3228" y="4011"/>
                  <a:pt x="3228" y="4011"/>
                  <a:pt x="3228" y="4011"/>
                </a:cubicBezTo>
                <a:cubicBezTo>
                  <a:pt x="3235" y="3998"/>
                  <a:pt x="3248" y="3991"/>
                  <a:pt x="3255" y="3991"/>
                </a:cubicBezTo>
                <a:close/>
                <a:moveTo>
                  <a:pt x="3255" y="4572"/>
                </a:moveTo>
                <a:lnTo>
                  <a:pt x="3255" y="4572"/>
                </a:lnTo>
                <a:cubicBezTo>
                  <a:pt x="3255" y="4957"/>
                  <a:pt x="3255" y="4957"/>
                  <a:pt x="3255" y="4957"/>
                </a:cubicBezTo>
                <a:cubicBezTo>
                  <a:pt x="3248" y="4977"/>
                  <a:pt x="3235" y="4997"/>
                  <a:pt x="3228" y="5017"/>
                </a:cubicBezTo>
                <a:cubicBezTo>
                  <a:pt x="3228" y="4565"/>
                  <a:pt x="3228" y="4565"/>
                  <a:pt x="3228" y="4565"/>
                </a:cubicBezTo>
                <a:cubicBezTo>
                  <a:pt x="3241" y="4565"/>
                  <a:pt x="3248" y="4565"/>
                  <a:pt x="3255" y="4572"/>
                </a:cubicBezTo>
                <a:close/>
                <a:moveTo>
                  <a:pt x="3255" y="5112"/>
                </a:moveTo>
                <a:lnTo>
                  <a:pt x="3255" y="5112"/>
                </a:lnTo>
                <a:cubicBezTo>
                  <a:pt x="3255" y="5531"/>
                  <a:pt x="3255" y="5531"/>
                  <a:pt x="3255" y="5531"/>
                </a:cubicBezTo>
                <a:cubicBezTo>
                  <a:pt x="3248" y="5537"/>
                  <a:pt x="3235" y="5544"/>
                  <a:pt x="3228" y="5551"/>
                </a:cubicBezTo>
                <a:cubicBezTo>
                  <a:pt x="3228" y="5308"/>
                  <a:pt x="3228" y="5308"/>
                  <a:pt x="3228" y="5308"/>
                </a:cubicBezTo>
                <a:cubicBezTo>
                  <a:pt x="3235" y="5308"/>
                  <a:pt x="3235" y="5308"/>
                  <a:pt x="3241" y="5308"/>
                </a:cubicBezTo>
                <a:lnTo>
                  <a:pt x="3248" y="5308"/>
                </a:lnTo>
                <a:cubicBezTo>
                  <a:pt x="3241" y="5294"/>
                  <a:pt x="3235" y="5281"/>
                  <a:pt x="3235" y="5267"/>
                </a:cubicBezTo>
                <a:cubicBezTo>
                  <a:pt x="3228" y="5274"/>
                  <a:pt x="3228" y="5274"/>
                  <a:pt x="3228" y="5274"/>
                </a:cubicBezTo>
                <a:cubicBezTo>
                  <a:pt x="3228" y="5078"/>
                  <a:pt x="3228" y="5078"/>
                  <a:pt x="3228" y="5078"/>
                </a:cubicBezTo>
                <a:cubicBezTo>
                  <a:pt x="3235" y="5085"/>
                  <a:pt x="3241" y="5105"/>
                  <a:pt x="3241" y="5119"/>
                </a:cubicBezTo>
                <a:cubicBezTo>
                  <a:pt x="3248" y="5119"/>
                  <a:pt x="3255" y="5119"/>
                  <a:pt x="3255" y="5112"/>
                </a:cubicBezTo>
                <a:close/>
                <a:moveTo>
                  <a:pt x="3255" y="5699"/>
                </a:moveTo>
                <a:lnTo>
                  <a:pt x="3255" y="5699"/>
                </a:lnTo>
                <a:cubicBezTo>
                  <a:pt x="3255" y="5787"/>
                  <a:pt x="3255" y="5787"/>
                  <a:pt x="3255" y="5787"/>
                </a:cubicBezTo>
                <a:cubicBezTo>
                  <a:pt x="3248" y="5801"/>
                  <a:pt x="3235" y="5807"/>
                  <a:pt x="3228" y="5814"/>
                </a:cubicBezTo>
                <a:cubicBezTo>
                  <a:pt x="3228" y="5679"/>
                  <a:pt x="3228" y="5679"/>
                  <a:pt x="3228" y="5679"/>
                </a:cubicBezTo>
                <a:cubicBezTo>
                  <a:pt x="3235" y="5686"/>
                  <a:pt x="3248" y="5693"/>
                  <a:pt x="3255" y="5699"/>
                </a:cubicBezTo>
                <a:close/>
                <a:moveTo>
                  <a:pt x="3255" y="6361"/>
                </a:moveTo>
                <a:lnTo>
                  <a:pt x="3255" y="6361"/>
                </a:lnTo>
                <a:cubicBezTo>
                  <a:pt x="3255" y="6422"/>
                  <a:pt x="3255" y="6422"/>
                  <a:pt x="3255" y="6422"/>
                </a:cubicBezTo>
                <a:cubicBezTo>
                  <a:pt x="3248" y="6422"/>
                  <a:pt x="3235" y="6422"/>
                  <a:pt x="3228" y="6422"/>
                </a:cubicBezTo>
                <a:cubicBezTo>
                  <a:pt x="3228" y="6354"/>
                  <a:pt x="3228" y="6354"/>
                  <a:pt x="3228" y="6354"/>
                </a:cubicBezTo>
                <a:cubicBezTo>
                  <a:pt x="3235" y="6354"/>
                  <a:pt x="3248" y="6354"/>
                  <a:pt x="3255" y="6361"/>
                </a:cubicBezTo>
                <a:close/>
                <a:moveTo>
                  <a:pt x="3255" y="6516"/>
                </a:moveTo>
                <a:lnTo>
                  <a:pt x="3255" y="6516"/>
                </a:lnTo>
                <a:cubicBezTo>
                  <a:pt x="3255" y="6543"/>
                  <a:pt x="3255" y="6543"/>
                  <a:pt x="3255" y="6543"/>
                </a:cubicBezTo>
                <a:cubicBezTo>
                  <a:pt x="3248" y="6550"/>
                  <a:pt x="3235" y="6564"/>
                  <a:pt x="3228" y="6564"/>
                </a:cubicBezTo>
                <a:cubicBezTo>
                  <a:pt x="3228" y="6483"/>
                  <a:pt x="3228" y="6483"/>
                  <a:pt x="3228" y="6483"/>
                </a:cubicBezTo>
                <a:cubicBezTo>
                  <a:pt x="3235" y="6489"/>
                  <a:pt x="3248" y="6503"/>
                  <a:pt x="3255" y="6516"/>
                </a:cubicBezTo>
                <a:close/>
                <a:moveTo>
                  <a:pt x="3255" y="6645"/>
                </a:moveTo>
                <a:lnTo>
                  <a:pt x="3255" y="6645"/>
                </a:lnTo>
                <a:cubicBezTo>
                  <a:pt x="3255" y="6854"/>
                  <a:pt x="3255" y="6854"/>
                  <a:pt x="3255" y="6854"/>
                </a:cubicBezTo>
                <a:cubicBezTo>
                  <a:pt x="3248" y="6854"/>
                  <a:pt x="3235" y="6854"/>
                  <a:pt x="3228" y="6854"/>
                </a:cubicBezTo>
                <a:cubicBezTo>
                  <a:pt x="3228" y="6672"/>
                  <a:pt x="3228" y="6672"/>
                  <a:pt x="3228" y="6672"/>
                </a:cubicBezTo>
                <a:cubicBezTo>
                  <a:pt x="3235" y="6658"/>
                  <a:pt x="3248" y="6651"/>
                  <a:pt x="3255" y="6645"/>
                </a:cubicBezTo>
                <a:close/>
                <a:moveTo>
                  <a:pt x="3255" y="8252"/>
                </a:moveTo>
                <a:lnTo>
                  <a:pt x="3255" y="8252"/>
                </a:lnTo>
                <a:cubicBezTo>
                  <a:pt x="3255" y="8346"/>
                  <a:pt x="3255" y="8346"/>
                  <a:pt x="3255" y="8346"/>
                </a:cubicBezTo>
                <a:cubicBezTo>
                  <a:pt x="3248" y="8340"/>
                  <a:pt x="3235" y="8326"/>
                  <a:pt x="3228" y="8319"/>
                </a:cubicBezTo>
                <a:cubicBezTo>
                  <a:pt x="3228" y="8225"/>
                  <a:pt x="3228" y="8225"/>
                  <a:pt x="3228" y="8225"/>
                </a:cubicBezTo>
                <a:cubicBezTo>
                  <a:pt x="3235" y="8232"/>
                  <a:pt x="3248" y="8245"/>
                  <a:pt x="3255" y="8252"/>
                </a:cubicBezTo>
                <a:close/>
                <a:moveTo>
                  <a:pt x="3255" y="8481"/>
                </a:moveTo>
                <a:lnTo>
                  <a:pt x="3255" y="8481"/>
                </a:lnTo>
                <a:cubicBezTo>
                  <a:pt x="3255" y="8508"/>
                  <a:pt x="3255" y="8508"/>
                  <a:pt x="3255" y="8508"/>
                </a:cubicBezTo>
                <a:cubicBezTo>
                  <a:pt x="3255" y="8502"/>
                  <a:pt x="3255" y="8495"/>
                  <a:pt x="3255" y="8481"/>
                </a:cubicBezTo>
                <a:close/>
                <a:moveTo>
                  <a:pt x="3255" y="8637"/>
                </a:moveTo>
                <a:lnTo>
                  <a:pt x="3255" y="8637"/>
                </a:lnTo>
                <a:cubicBezTo>
                  <a:pt x="3255" y="8785"/>
                  <a:pt x="3255" y="8785"/>
                  <a:pt x="3255" y="8785"/>
                </a:cubicBezTo>
                <a:cubicBezTo>
                  <a:pt x="3248" y="8792"/>
                  <a:pt x="3235" y="8799"/>
                  <a:pt x="3228" y="8812"/>
                </a:cubicBezTo>
                <a:cubicBezTo>
                  <a:pt x="3228" y="8671"/>
                  <a:pt x="3228" y="8671"/>
                  <a:pt x="3228" y="8671"/>
                </a:cubicBezTo>
                <a:cubicBezTo>
                  <a:pt x="3241" y="8657"/>
                  <a:pt x="3248" y="8650"/>
                  <a:pt x="3255" y="8637"/>
                </a:cubicBezTo>
                <a:close/>
                <a:moveTo>
                  <a:pt x="3255" y="8907"/>
                </a:moveTo>
                <a:lnTo>
                  <a:pt x="3255" y="8907"/>
                </a:lnTo>
                <a:cubicBezTo>
                  <a:pt x="3255" y="9170"/>
                  <a:pt x="3255" y="9170"/>
                  <a:pt x="3255" y="9170"/>
                </a:cubicBezTo>
                <a:cubicBezTo>
                  <a:pt x="3248" y="9177"/>
                  <a:pt x="3235" y="9177"/>
                  <a:pt x="3228" y="9184"/>
                </a:cubicBezTo>
                <a:cubicBezTo>
                  <a:pt x="3228" y="8907"/>
                  <a:pt x="3228" y="8907"/>
                  <a:pt x="3228" y="8907"/>
                </a:cubicBezTo>
                <a:cubicBezTo>
                  <a:pt x="3255" y="8907"/>
                  <a:pt x="3255" y="8907"/>
                  <a:pt x="3255" y="8907"/>
                </a:cubicBezTo>
                <a:close/>
                <a:moveTo>
                  <a:pt x="3228" y="2364"/>
                </a:moveTo>
                <a:lnTo>
                  <a:pt x="3228" y="2364"/>
                </a:lnTo>
                <a:cubicBezTo>
                  <a:pt x="3228" y="2303"/>
                  <a:pt x="3228" y="2303"/>
                  <a:pt x="3228" y="2303"/>
                </a:cubicBezTo>
                <a:cubicBezTo>
                  <a:pt x="3235" y="2303"/>
                  <a:pt x="3241" y="2296"/>
                  <a:pt x="3248" y="2296"/>
                </a:cubicBezTo>
                <a:cubicBezTo>
                  <a:pt x="3248" y="2323"/>
                  <a:pt x="3235" y="2343"/>
                  <a:pt x="3228" y="2364"/>
                </a:cubicBezTo>
                <a:close/>
                <a:moveTo>
                  <a:pt x="3228" y="2857"/>
                </a:moveTo>
                <a:lnTo>
                  <a:pt x="3228" y="2857"/>
                </a:lnTo>
                <a:cubicBezTo>
                  <a:pt x="3214" y="2850"/>
                  <a:pt x="3208" y="2836"/>
                  <a:pt x="3201" y="2823"/>
                </a:cubicBezTo>
                <a:cubicBezTo>
                  <a:pt x="3228" y="2911"/>
                  <a:pt x="3187" y="2944"/>
                  <a:pt x="3140" y="3039"/>
                </a:cubicBezTo>
                <a:cubicBezTo>
                  <a:pt x="3140" y="3073"/>
                  <a:pt x="3140" y="3073"/>
                  <a:pt x="3140" y="3073"/>
                </a:cubicBezTo>
                <a:cubicBezTo>
                  <a:pt x="3167" y="3073"/>
                  <a:pt x="3181" y="3086"/>
                  <a:pt x="3201" y="3093"/>
                </a:cubicBezTo>
                <a:cubicBezTo>
                  <a:pt x="3201" y="3039"/>
                  <a:pt x="3187" y="2971"/>
                  <a:pt x="3228" y="2951"/>
                </a:cubicBezTo>
                <a:cubicBezTo>
                  <a:pt x="3228" y="2857"/>
                  <a:pt x="3228" y="2857"/>
                  <a:pt x="3228" y="2857"/>
                </a:cubicBezTo>
                <a:close/>
                <a:moveTo>
                  <a:pt x="3228" y="3113"/>
                </a:moveTo>
                <a:lnTo>
                  <a:pt x="3228" y="3113"/>
                </a:lnTo>
                <a:cubicBezTo>
                  <a:pt x="3228" y="3120"/>
                  <a:pt x="3228" y="3120"/>
                  <a:pt x="3228" y="3120"/>
                </a:cubicBezTo>
                <a:cubicBezTo>
                  <a:pt x="3228" y="3113"/>
                  <a:pt x="3228" y="3113"/>
                  <a:pt x="3228" y="3113"/>
                </a:cubicBezTo>
                <a:close/>
                <a:moveTo>
                  <a:pt x="3228" y="432"/>
                </a:moveTo>
                <a:lnTo>
                  <a:pt x="3228" y="432"/>
                </a:lnTo>
                <a:cubicBezTo>
                  <a:pt x="3228" y="540"/>
                  <a:pt x="3228" y="540"/>
                  <a:pt x="3228" y="540"/>
                </a:cubicBezTo>
                <a:cubicBezTo>
                  <a:pt x="3214" y="527"/>
                  <a:pt x="3201" y="513"/>
                  <a:pt x="3187" y="507"/>
                </a:cubicBezTo>
                <a:cubicBezTo>
                  <a:pt x="3167" y="527"/>
                  <a:pt x="3154" y="554"/>
                  <a:pt x="3140" y="574"/>
                </a:cubicBezTo>
                <a:cubicBezTo>
                  <a:pt x="3140" y="453"/>
                  <a:pt x="3140" y="453"/>
                  <a:pt x="3140" y="453"/>
                </a:cubicBezTo>
                <a:cubicBezTo>
                  <a:pt x="3167" y="446"/>
                  <a:pt x="3194" y="439"/>
                  <a:pt x="3228" y="432"/>
                </a:cubicBezTo>
                <a:close/>
                <a:moveTo>
                  <a:pt x="3228" y="966"/>
                </a:moveTo>
                <a:lnTo>
                  <a:pt x="3228" y="966"/>
                </a:lnTo>
                <a:cubicBezTo>
                  <a:pt x="3228" y="1087"/>
                  <a:pt x="3228" y="1087"/>
                  <a:pt x="3228" y="1087"/>
                </a:cubicBezTo>
                <a:cubicBezTo>
                  <a:pt x="3201" y="1074"/>
                  <a:pt x="3174" y="1054"/>
                  <a:pt x="3140" y="1040"/>
                </a:cubicBezTo>
                <a:cubicBezTo>
                  <a:pt x="3140" y="918"/>
                  <a:pt x="3140" y="918"/>
                  <a:pt x="3140" y="918"/>
                </a:cubicBezTo>
                <a:cubicBezTo>
                  <a:pt x="3181" y="925"/>
                  <a:pt x="3201" y="952"/>
                  <a:pt x="3228" y="966"/>
                </a:cubicBezTo>
                <a:close/>
                <a:moveTo>
                  <a:pt x="3228" y="2303"/>
                </a:moveTo>
                <a:lnTo>
                  <a:pt x="3228" y="2303"/>
                </a:lnTo>
                <a:cubicBezTo>
                  <a:pt x="3228" y="2364"/>
                  <a:pt x="3228" y="2364"/>
                  <a:pt x="3228" y="2364"/>
                </a:cubicBezTo>
                <a:cubicBezTo>
                  <a:pt x="3201" y="2411"/>
                  <a:pt x="3160" y="2438"/>
                  <a:pt x="3147" y="2492"/>
                </a:cubicBezTo>
                <a:lnTo>
                  <a:pt x="3140" y="2492"/>
                </a:lnTo>
                <a:cubicBezTo>
                  <a:pt x="3140" y="2364"/>
                  <a:pt x="3140" y="2364"/>
                  <a:pt x="3140" y="2364"/>
                </a:cubicBezTo>
                <a:cubicBezTo>
                  <a:pt x="3160" y="2337"/>
                  <a:pt x="3194" y="2316"/>
                  <a:pt x="3228" y="2303"/>
                </a:cubicBezTo>
                <a:close/>
                <a:moveTo>
                  <a:pt x="3228" y="3836"/>
                </a:moveTo>
                <a:lnTo>
                  <a:pt x="3228" y="3836"/>
                </a:lnTo>
                <a:cubicBezTo>
                  <a:pt x="3228" y="3971"/>
                  <a:pt x="3228" y="3971"/>
                  <a:pt x="3228" y="3971"/>
                </a:cubicBezTo>
                <a:cubicBezTo>
                  <a:pt x="3194" y="3964"/>
                  <a:pt x="3167" y="3964"/>
                  <a:pt x="3140" y="3964"/>
                </a:cubicBezTo>
                <a:cubicBezTo>
                  <a:pt x="3140" y="3842"/>
                  <a:pt x="3140" y="3842"/>
                  <a:pt x="3140" y="3842"/>
                </a:cubicBezTo>
                <a:cubicBezTo>
                  <a:pt x="3167" y="3842"/>
                  <a:pt x="3201" y="3842"/>
                  <a:pt x="3228" y="3836"/>
                </a:cubicBezTo>
                <a:close/>
                <a:moveTo>
                  <a:pt x="3228" y="4011"/>
                </a:moveTo>
                <a:lnTo>
                  <a:pt x="3228" y="4011"/>
                </a:lnTo>
                <a:cubicBezTo>
                  <a:pt x="3228" y="4227"/>
                  <a:pt x="3228" y="4227"/>
                  <a:pt x="3228" y="4227"/>
                </a:cubicBezTo>
                <a:cubicBezTo>
                  <a:pt x="3208" y="4214"/>
                  <a:pt x="3194" y="4207"/>
                  <a:pt x="3174" y="4200"/>
                </a:cubicBezTo>
                <a:cubicBezTo>
                  <a:pt x="3181" y="4146"/>
                  <a:pt x="3174" y="4058"/>
                  <a:pt x="3228" y="4011"/>
                </a:cubicBezTo>
                <a:close/>
                <a:moveTo>
                  <a:pt x="3228" y="4565"/>
                </a:moveTo>
                <a:lnTo>
                  <a:pt x="3228" y="4565"/>
                </a:lnTo>
                <a:cubicBezTo>
                  <a:pt x="3228" y="5017"/>
                  <a:pt x="3228" y="5017"/>
                  <a:pt x="3228" y="5017"/>
                </a:cubicBezTo>
                <a:cubicBezTo>
                  <a:pt x="3221" y="5031"/>
                  <a:pt x="3214" y="5044"/>
                  <a:pt x="3208" y="5065"/>
                </a:cubicBezTo>
                <a:cubicBezTo>
                  <a:pt x="3214" y="5065"/>
                  <a:pt x="3221" y="5071"/>
                  <a:pt x="3228" y="5078"/>
                </a:cubicBezTo>
                <a:cubicBezTo>
                  <a:pt x="3228" y="5274"/>
                  <a:pt x="3228" y="5274"/>
                  <a:pt x="3228" y="5274"/>
                </a:cubicBezTo>
                <a:cubicBezTo>
                  <a:pt x="3214" y="5281"/>
                  <a:pt x="3201" y="5287"/>
                  <a:pt x="3208" y="5308"/>
                </a:cubicBezTo>
                <a:cubicBezTo>
                  <a:pt x="3214" y="5308"/>
                  <a:pt x="3221" y="5308"/>
                  <a:pt x="3228" y="5308"/>
                </a:cubicBezTo>
                <a:cubicBezTo>
                  <a:pt x="3228" y="5551"/>
                  <a:pt x="3228" y="5551"/>
                  <a:pt x="3228" y="5551"/>
                </a:cubicBezTo>
                <a:cubicBezTo>
                  <a:pt x="3214" y="5564"/>
                  <a:pt x="3208" y="5578"/>
                  <a:pt x="3208" y="5605"/>
                </a:cubicBezTo>
                <a:cubicBezTo>
                  <a:pt x="3187" y="5578"/>
                  <a:pt x="3160" y="5558"/>
                  <a:pt x="3140" y="5537"/>
                </a:cubicBezTo>
                <a:cubicBezTo>
                  <a:pt x="3140" y="4612"/>
                  <a:pt x="3140" y="4612"/>
                  <a:pt x="3140" y="4612"/>
                </a:cubicBezTo>
                <a:cubicBezTo>
                  <a:pt x="3160" y="4619"/>
                  <a:pt x="3187" y="4633"/>
                  <a:pt x="3208" y="4639"/>
                </a:cubicBezTo>
                <a:cubicBezTo>
                  <a:pt x="3208" y="4572"/>
                  <a:pt x="3208" y="4572"/>
                  <a:pt x="3208" y="4572"/>
                </a:cubicBezTo>
                <a:cubicBezTo>
                  <a:pt x="3214" y="4565"/>
                  <a:pt x="3221" y="4565"/>
                  <a:pt x="3228" y="4565"/>
                </a:cubicBezTo>
                <a:close/>
                <a:moveTo>
                  <a:pt x="3228" y="5679"/>
                </a:moveTo>
                <a:lnTo>
                  <a:pt x="3228" y="5679"/>
                </a:lnTo>
                <a:cubicBezTo>
                  <a:pt x="3228" y="5814"/>
                  <a:pt x="3228" y="5814"/>
                  <a:pt x="3228" y="5814"/>
                </a:cubicBezTo>
                <a:cubicBezTo>
                  <a:pt x="3208" y="5821"/>
                  <a:pt x="3187" y="5834"/>
                  <a:pt x="3174" y="5841"/>
                </a:cubicBezTo>
                <a:cubicBezTo>
                  <a:pt x="3113" y="5834"/>
                  <a:pt x="3160" y="5720"/>
                  <a:pt x="3147" y="5672"/>
                </a:cubicBezTo>
                <a:cubicBezTo>
                  <a:pt x="3181" y="5666"/>
                  <a:pt x="3208" y="5672"/>
                  <a:pt x="3228" y="5679"/>
                </a:cubicBezTo>
                <a:close/>
                <a:moveTo>
                  <a:pt x="3228" y="6354"/>
                </a:moveTo>
                <a:lnTo>
                  <a:pt x="3228" y="6354"/>
                </a:lnTo>
                <a:cubicBezTo>
                  <a:pt x="3228" y="6422"/>
                  <a:pt x="3228" y="6422"/>
                  <a:pt x="3228" y="6422"/>
                </a:cubicBezTo>
                <a:cubicBezTo>
                  <a:pt x="3201" y="6415"/>
                  <a:pt x="3187" y="6395"/>
                  <a:pt x="3201" y="6348"/>
                </a:cubicBezTo>
                <a:cubicBezTo>
                  <a:pt x="3208" y="6348"/>
                  <a:pt x="3214" y="6348"/>
                  <a:pt x="3228" y="6354"/>
                </a:cubicBezTo>
                <a:close/>
                <a:moveTo>
                  <a:pt x="3228" y="6483"/>
                </a:moveTo>
                <a:lnTo>
                  <a:pt x="3228" y="6483"/>
                </a:lnTo>
                <a:cubicBezTo>
                  <a:pt x="3228" y="6564"/>
                  <a:pt x="3228" y="6564"/>
                  <a:pt x="3228" y="6564"/>
                </a:cubicBezTo>
                <a:cubicBezTo>
                  <a:pt x="3194" y="6591"/>
                  <a:pt x="3187" y="6577"/>
                  <a:pt x="3140" y="6577"/>
                </a:cubicBezTo>
                <a:cubicBezTo>
                  <a:pt x="3140" y="6429"/>
                  <a:pt x="3140" y="6429"/>
                  <a:pt x="3140" y="6429"/>
                </a:cubicBezTo>
                <a:cubicBezTo>
                  <a:pt x="3187" y="6476"/>
                  <a:pt x="3194" y="6456"/>
                  <a:pt x="3228" y="6483"/>
                </a:cubicBezTo>
                <a:close/>
                <a:moveTo>
                  <a:pt x="3228" y="6672"/>
                </a:moveTo>
                <a:lnTo>
                  <a:pt x="3228" y="6672"/>
                </a:lnTo>
                <a:cubicBezTo>
                  <a:pt x="3228" y="6854"/>
                  <a:pt x="3228" y="6854"/>
                  <a:pt x="3228" y="6854"/>
                </a:cubicBezTo>
                <a:cubicBezTo>
                  <a:pt x="3201" y="6854"/>
                  <a:pt x="3174" y="6847"/>
                  <a:pt x="3140" y="6834"/>
                </a:cubicBezTo>
                <a:cubicBezTo>
                  <a:pt x="3140" y="6766"/>
                  <a:pt x="3140" y="6766"/>
                  <a:pt x="3140" y="6766"/>
                </a:cubicBezTo>
                <a:cubicBezTo>
                  <a:pt x="3174" y="6746"/>
                  <a:pt x="3194" y="6699"/>
                  <a:pt x="3228" y="6672"/>
                </a:cubicBezTo>
                <a:close/>
                <a:moveTo>
                  <a:pt x="3228" y="8225"/>
                </a:moveTo>
                <a:lnTo>
                  <a:pt x="3228" y="8225"/>
                </a:lnTo>
                <a:cubicBezTo>
                  <a:pt x="3228" y="8319"/>
                  <a:pt x="3228" y="8319"/>
                  <a:pt x="3228" y="8319"/>
                </a:cubicBezTo>
                <a:cubicBezTo>
                  <a:pt x="3194" y="8292"/>
                  <a:pt x="3167" y="8272"/>
                  <a:pt x="3140" y="8238"/>
                </a:cubicBezTo>
                <a:cubicBezTo>
                  <a:pt x="3140" y="8130"/>
                  <a:pt x="3140" y="8130"/>
                  <a:pt x="3140" y="8130"/>
                </a:cubicBezTo>
                <a:cubicBezTo>
                  <a:pt x="3140" y="8124"/>
                  <a:pt x="3147" y="8117"/>
                  <a:pt x="3147" y="8110"/>
                </a:cubicBezTo>
                <a:cubicBezTo>
                  <a:pt x="3167" y="8157"/>
                  <a:pt x="3194" y="8191"/>
                  <a:pt x="3228" y="8225"/>
                </a:cubicBezTo>
                <a:close/>
                <a:moveTo>
                  <a:pt x="3228" y="8671"/>
                </a:moveTo>
                <a:lnTo>
                  <a:pt x="3228" y="8671"/>
                </a:lnTo>
                <a:cubicBezTo>
                  <a:pt x="3228" y="8812"/>
                  <a:pt x="3228" y="8812"/>
                  <a:pt x="3228" y="8812"/>
                </a:cubicBezTo>
                <a:cubicBezTo>
                  <a:pt x="3194" y="8839"/>
                  <a:pt x="3167" y="8866"/>
                  <a:pt x="3147" y="8900"/>
                </a:cubicBezTo>
                <a:cubicBezTo>
                  <a:pt x="3174" y="8900"/>
                  <a:pt x="3201" y="8900"/>
                  <a:pt x="3228" y="8907"/>
                </a:cubicBezTo>
                <a:cubicBezTo>
                  <a:pt x="3228" y="9184"/>
                  <a:pt x="3228" y="9184"/>
                  <a:pt x="3228" y="9184"/>
                </a:cubicBezTo>
                <a:cubicBezTo>
                  <a:pt x="3201" y="9190"/>
                  <a:pt x="3174" y="9204"/>
                  <a:pt x="3154" y="9230"/>
                </a:cubicBezTo>
                <a:cubicBezTo>
                  <a:pt x="3154" y="9223"/>
                  <a:pt x="3147" y="9223"/>
                  <a:pt x="3140" y="9223"/>
                </a:cubicBezTo>
                <a:cubicBezTo>
                  <a:pt x="3140" y="8718"/>
                  <a:pt x="3140" y="8718"/>
                  <a:pt x="3140" y="8718"/>
                </a:cubicBezTo>
                <a:cubicBezTo>
                  <a:pt x="3174" y="8704"/>
                  <a:pt x="3201" y="8691"/>
                  <a:pt x="3228" y="8671"/>
                </a:cubicBezTo>
                <a:close/>
                <a:moveTo>
                  <a:pt x="3140" y="7631"/>
                </a:moveTo>
                <a:lnTo>
                  <a:pt x="3140" y="7631"/>
                </a:lnTo>
                <a:cubicBezTo>
                  <a:pt x="3140" y="7597"/>
                  <a:pt x="3140" y="7597"/>
                  <a:pt x="3140" y="7597"/>
                </a:cubicBezTo>
                <a:cubicBezTo>
                  <a:pt x="3181" y="7543"/>
                  <a:pt x="3228" y="7631"/>
                  <a:pt x="3228" y="7651"/>
                </a:cubicBezTo>
                <a:cubicBezTo>
                  <a:pt x="3201" y="7718"/>
                  <a:pt x="3167" y="7651"/>
                  <a:pt x="3140" y="7631"/>
                </a:cubicBezTo>
                <a:close/>
                <a:moveTo>
                  <a:pt x="3140" y="7570"/>
                </a:moveTo>
                <a:lnTo>
                  <a:pt x="3140" y="7570"/>
                </a:lnTo>
                <a:cubicBezTo>
                  <a:pt x="3208" y="7550"/>
                  <a:pt x="3201" y="7469"/>
                  <a:pt x="3147" y="7442"/>
                </a:cubicBezTo>
                <a:cubicBezTo>
                  <a:pt x="3147" y="7448"/>
                  <a:pt x="3140" y="7448"/>
                  <a:pt x="3140" y="7448"/>
                </a:cubicBezTo>
                <a:cubicBezTo>
                  <a:pt x="3140" y="7570"/>
                  <a:pt x="3140" y="7570"/>
                  <a:pt x="3140" y="7570"/>
                </a:cubicBezTo>
                <a:close/>
                <a:moveTo>
                  <a:pt x="3140" y="3701"/>
                </a:moveTo>
                <a:lnTo>
                  <a:pt x="3140" y="3701"/>
                </a:lnTo>
                <a:cubicBezTo>
                  <a:pt x="3140" y="3613"/>
                  <a:pt x="3140" y="3613"/>
                  <a:pt x="3140" y="3613"/>
                </a:cubicBezTo>
                <a:cubicBezTo>
                  <a:pt x="3187" y="3620"/>
                  <a:pt x="3194" y="3667"/>
                  <a:pt x="3201" y="3714"/>
                </a:cubicBezTo>
                <a:cubicBezTo>
                  <a:pt x="3181" y="3707"/>
                  <a:pt x="3160" y="3707"/>
                  <a:pt x="3140" y="3701"/>
                </a:cubicBezTo>
                <a:close/>
                <a:moveTo>
                  <a:pt x="3140" y="385"/>
                </a:moveTo>
                <a:lnTo>
                  <a:pt x="3140" y="385"/>
                </a:lnTo>
                <a:cubicBezTo>
                  <a:pt x="3140" y="311"/>
                  <a:pt x="3140" y="311"/>
                  <a:pt x="3140" y="311"/>
                </a:cubicBezTo>
                <a:cubicBezTo>
                  <a:pt x="3154" y="311"/>
                  <a:pt x="3167" y="311"/>
                  <a:pt x="3187" y="311"/>
                </a:cubicBezTo>
                <a:cubicBezTo>
                  <a:pt x="3167" y="331"/>
                  <a:pt x="3154" y="351"/>
                  <a:pt x="3187" y="358"/>
                </a:cubicBezTo>
                <a:cubicBezTo>
                  <a:pt x="3174" y="378"/>
                  <a:pt x="3160" y="385"/>
                  <a:pt x="3140" y="385"/>
                </a:cubicBezTo>
                <a:close/>
                <a:moveTo>
                  <a:pt x="3140" y="3039"/>
                </a:moveTo>
                <a:lnTo>
                  <a:pt x="3140" y="3039"/>
                </a:lnTo>
                <a:cubicBezTo>
                  <a:pt x="3133" y="3052"/>
                  <a:pt x="3127" y="3059"/>
                  <a:pt x="3127" y="3073"/>
                </a:cubicBezTo>
                <a:cubicBezTo>
                  <a:pt x="3133" y="3073"/>
                  <a:pt x="3133" y="3073"/>
                  <a:pt x="3140" y="3073"/>
                </a:cubicBezTo>
                <a:cubicBezTo>
                  <a:pt x="3140" y="3039"/>
                  <a:pt x="3140" y="3039"/>
                  <a:pt x="3140" y="3039"/>
                </a:cubicBezTo>
                <a:close/>
                <a:moveTo>
                  <a:pt x="3140" y="311"/>
                </a:moveTo>
                <a:lnTo>
                  <a:pt x="3140" y="311"/>
                </a:lnTo>
                <a:cubicBezTo>
                  <a:pt x="3140" y="385"/>
                  <a:pt x="3140" y="385"/>
                  <a:pt x="3140" y="385"/>
                </a:cubicBezTo>
                <a:cubicBezTo>
                  <a:pt x="3106" y="378"/>
                  <a:pt x="3059" y="338"/>
                  <a:pt x="3032" y="331"/>
                </a:cubicBezTo>
                <a:cubicBezTo>
                  <a:pt x="3052" y="318"/>
                  <a:pt x="3079" y="318"/>
                  <a:pt x="3140" y="311"/>
                </a:cubicBezTo>
                <a:close/>
                <a:moveTo>
                  <a:pt x="3140" y="453"/>
                </a:moveTo>
                <a:lnTo>
                  <a:pt x="3140" y="453"/>
                </a:lnTo>
                <a:cubicBezTo>
                  <a:pt x="3140" y="574"/>
                  <a:pt x="3140" y="574"/>
                  <a:pt x="3140" y="574"/>
                </a:cubicBezTo>
                <a:cubicBezTo>
                  <a:pt x="3120" y="594"/>
                  <a:pt x="3093" y="615"/>
                  <a:pt x="3032" y="601"/>
                </a:cubicBezTo>
                <a:cubicBezTo>
                  <a:pt x="3032" y="513"/>
                  <a:pt x="3073" y="473"/>
                  <a:pt x="3140" y="453"/>
                </a:cubicBezTo>
                <a:close/>
                <a:moveTo>
                  <a:pt x="3140" y="918"/>
                </a:moveTo>
                <a:lnTo>
                  <a:pt x="3140" y="918"/>
                </a:lnTo>
                <a:cubicBezTo>
                  <a:pt x="3140" y="1040"/>
                  <a:pt x="3140" y="1040"/>
                  <a:pt x="3140" y="1040"/>
                </a:cubicBezTo>
                <a:cubicBezTo>
                  <a:pt x="3120" y="1033"/>
                  <a:pt x="3093" y="1027"/>
                  <a:pt x="3059" y="1020"/>
                </a:cubicBezTo>
                <a:cubicBezTo>
                  <a:pt x="3059" y="979"/>
                  <a:pt x="3093" y="972"/>
                  <a:pt x="3086" y="925"/>
                </a:cubicBezTo>
                <a:cubicBezTo>
                  <a:pt x="3106" y="918"/>
                  <a:pt x="3127" y="918"/>
                  <a:pt x="3140" y="918"/>
                </a:cubicBezTo>
                <a:close/>
                <a:moveTo>
                  <a:pt x="3140" y="2364"/>
                </a:moveTo>
                <a:lnTo>
                  <a:pt x="3140" y="2364"/>
                </a:lnTo>
                <a:cubicBezTo>
                  <a:pt x="3140" y="2492"/>
                  <a:pt x="3140" y="2492"/>
                  <a:pt x="3140" y="2492"/>
                </a:cubicBezTo>
                <a:cubicBezTo>
                  <a:pt x="3100" y="2458"/>
                  <a:pt x="3106" y="2411"/>
                  <a:pt x="3140" y="2364"/>
                </a:cubicBezTo>
                <a:close/>
                <a:moveTo>
                  <a:pt x="3140" y="3613"/>
                </a:moveTo>
                <a:lnTo>
                  <a:pt x="3140" y="3613"/>
                </a:lnTo>
                <a:cubicBezTo>
                  <a:pt x="3140" y="3701"/>
                  <a:pt x="3140" y="3701"/>
                  <a:pt x="3140" y="3701"/>
                </a:cubicBezTo>
                <a:cubicBezTo>
                  <a:pt x="3106" y="3687"/>
                  <a:pt x="3086" y="3667"/>
                  <a:pt x="3100" y="3613"/>
                </a:cubicBezTo>
                <a:cubicBezTo>
                  <a:pt x="3113" y="3606"/>
                  <a:pt x="3127" y="3606"/>
                  <a:pt x="3140" y="3613"/>
                </a:cubicBezTo>
                <a:close/>
                <a:moveTo>
                  <a:pt x="3140" y="3842"/>
                </a:moveTo>
                <a:lnTo>
                  <a:pt x="3140" y="3842"/>
                </a:lnTo>
                <a:cubicBezTo>
                  <a:pt x="3140" y="3964"/>
                  <a:pt x="3140" y="3964"/>
                  <a:pt x="3140" y="3964"/>
                </a:cubicBezTo>
                <a:cubicBezTo>
                  <a:pt x="3100" y="3964"/>
                  <a:pt x="3059" y="3977"/>
                  <a:pt x="3025" y="3991"/>
                </a:cubicBezTo>
                <a:cubicBezTo>
                  <a:pt x="3025" y="3849"/>
                  <a:pt x="3025" y="3849"/>
                  <a:pt x="3025" y="3849"/>
                </a:cubicBezTo>
                <a:cubicBezTo>
                  <a:pt x="3066" y="3849"/>
                  <a:pt x="3100" y="3842"/>
                  <a:pt x="3140" y="3842"/>
                </a:cubicBezTo>
                <a:close/>
                <a:moveTo>
                  <a:pt x="3140" y="4612"/>
                </a:moveTo>
                <a:lnTo>
                  <a:pt x="3140" y="4612"/>
                </a:lnTo>
                <a:cubicBezTo>
                  <a:pt x="3140" y="5537"/>
                  <a:pt x="3140" y="5537"/>
                  <a:pt x="3140" y="5537"/>
                </a:cubicBezTo>
                <a:cubicBezTo>
                  <a:pt x="3100" y="5504"/>
                  <a:pt x="3079" y="5477"/>
                  <a:pt x="3106" y="5429"/>
                </a:cubicBezTo>
                <a:cubicBezTo>
                  <a:pt x="3066" y="5429"/>
                  <a:pt x="3046" y="5450"/>
                  <a:pt x="3025" y="5470"/>
                </a:cubicBezTo>
                <a:cubicBezTo>
                  <a:pt x="3025" y="4633"/>
                  <a:pt x="3025" y="4633"/>
                  <a:pt x="3025" y="4633"/>
                </a:cubicBezTo>
                <a:cubicBezTo>
                  <a:pt x="3046" y="4626"/>
                  <a:pt x="3066" y="4606"/>
                  <a:pt x="3100" y="4585"/>
                </a:cubicBezTo>
                <a:cubicBezTo>
                  <a:pt x="3113" y="4592"/>
                  <a:pt x="3127" y="4606"/>
                  <a:pt x="3140" y="4612"/>
                </a:cubicBezTo>
                <a:close/>
                <a:moveTo>
                  <a:pt x="3140" y="6429"/>
                </a:moveTo>
                <a:lnTo>
                  <a:pt x="3140" y="6429"/>
                </a:lnTo>
                <a:cubicBezTo>
                  <a:pt x="3140" y="6577"/>
                  <a:pt x="3140" y="6577"/>
                  <a:pt x="3140" y="6577"/>
                </a:cubicBezTo>
                <a:cubicBezTo>
                  <a:pt x="3120" y="6577"/>
                  <a:pt x="3093" y="6577"/>
                  <a:pt x="3046" y="6584"/>
                </a:cubicBezTo>
                <a:cubicBezTo>
                  <a:pt x="3046" y="6550"/>
                  <a:pt x="3052" y="6516"/>
                  <a:pt x="3025" y="6510"/>
                </a:cubicBezTo>
                <a:cubicBezTo>
                  <a:pt x="3025" y="6496"/>
                  <a:pt x="3025" y="6496"/>
                  <a:pt x="3025" y="6496"/>
                </a:cubicBezTo>
                <a:cubicBezTo>
                  <a:pt x="3039" y="6476"/>
                  <a:pt x="3073" y="6489"/>
                  <a:pt x="3073" y="6510"/>
                </a:cubicBezTo>
                <a:cubicBezTo>
                  <a:pt x="3120" y="6503"/>
                  <a:pt x="3086" y="6422"/>
                  <a:pt x="3120" y="6408"/>
                </a:cubicBezTo>
                <a:cubicBezTo>
                  <a:pt x="3127" y="6415"/>
                  <a:pt x="3133" y="6422"/>
                  <a:pt x="3140" y="6429"/>
                </a:cubicBezTo>
                <a:close/>
                <a:moveTo>
                  <a:pt x="3140" y="6766"/>
                </a:moveTo>
                <a:lnTo>
                  <a:pt x="3140" y="6766"/>
                </a:lnTo>
                <a:cubicBezTo>
                  <a:pt x="3140" y="6834"/>
                  <a:pt x="3140" y="6834"/>
                  <a:pt x="3140" y="6834"/>
                </a:cubicBezTo>
                <a:cubicBezTo>
                  <a:pt x="3133" y="6834"/>
                  <a:pt x="3127" y="6834"/>
                  <a:pt x="3120" y="6827"/>
                </a:cubicBezTo>
                <a:cubicBezTo>
                  <a:pt x="3086" y="6834"/>
                  <a:pt x="3100" y="6888"/>
                  <a:pt x="3100" y="6928"/>
                </a:cubicBezTo>
                <a:cubicBezTo>
                  <a:pt x="3066" y="6901"/>
                  <a:pt x="3046" y="6908"/>
                  <a:pt x="3046" y="6949"/>
                </a:cubicBezTo>
                <a:cubicBezTo>
                  <a:pt x="3039" y="6942"/>
                  <a:pt x="3032" y="6935"/>
                  <a:pt x="3025" y="6928"/>
                </a:cubicBezTo>
                <a:cubicBezTo>
                  <a:pt x="3025" y="6793"/>
                  <a:pt x="3025" y="6793"/>
                  <a:pt x="3025" y="6793"/>
                </a:cubicBezTo>
                <a:cubicBezTo>
                  <a:pt x="3032" y="6780"/>
                  <a:pt x="3039" y="6766"/>
                  <a:pt x="3046" y="6753"/>
                </a:cubicBezTo>
                <a:cubicBezTo>
                  <a:pt x="3086" y="6780"/>
                  <a:pt x="3113" y="6780"/>
                  <a:pt x="3140" y="6766"/>
                </a:cubicBezTo>
                <a:close/>
                <a:moveTo>
                  <a:pt x="3140" y="7448"/>
                </a:moveTo>
                <a:lnTo>
                  <a:pt x="3140" y="7448"/>
                </a:lnTo>
                <a:cubicBezTo>
                  <a:pt x="3140" y="7570"/>
                  <a:pt x="3140" y="7570"/>
                  <a:pt x="3140" y="7570"/>
                </a:cubicBezTo>
                <a:cubicBezTo>
                  <a:pt x="3127" y="7570"/>
                  <a:pt x="3113" y="7570"/>
                  <a:pt x="3100" y="7570"/>
                </a:cubicBezTo>
                <a:cubicBezTo>
                  <a:pt x="3079" y="7496"/>
                  <a:pt x="3113" y="7475"/>
                  <a:pt x="3140" y="7448"/>
                </a:cubicBezTo>
                <a:close/>
                <a:moveTo>
                  <a:pt x="3140" y="7597"/>
                </a:moveTo>
                <a:lnTo>
                  <a:pt x="3140" y="7597"/>
                </a:lnTo>
                <a:cubicBezTo>
                  <a:pt x="3140" y="7631"/>
                  <a:pt x="3140" y="7631"/>
                  <a:pt x="3140" y="7631"/>
                </a:cubicBezTo>
                <a:cubicBezTo>
                  <a:pt x="3133" y="7631"/>
                  <a:pt x="3127" y="7624"/>
                  <a:pt x="3127" y="7624"/>
                </a:cubicBezTo>
                <a:cubicBezTo>
                  <a:pt x="3127" y="7617"/>
                  <a:pt x="3133" y="7604"/>
                  <a:pt x="3140" y="7597"/>
                </a:cubicBezTo>
                <a:close/>
                <a:moveTo>
                  <a:pt x="3140" y="8130"/>
                </a:moveTo>
                <a:lnTo>
                  <a:pt x="3140" y="8130"/>
                </a:lnTo>
                <a:cubicBezTo>
                  <a:pt x="3140" y="8238"/>
                  <a:pt x="3140" y="8238"/>
                  <a:pt x="3140" y="8238"/>
                </a:cubicBezTo>
                <a:cubicBezTo>
                  <a:pt x="3106" y="8198"/>
                  <a:pt x="3079" y="8151"/>
                  <a:pt x="3073" y="8083"/>
                </a:cubicBezTo>
                <a:cubicBezTo>
                  <a:pt x="3052" y="8083"/>
                  <a:pt x="3039" y="8090"/>
                  <a:pt x="3025" y="8090"/>
                </a:cubicBezTo>
                <a:cubicBezTo>
                  <a:pt x="3025" y="7989"/>
                  <a:pt x="3025" y="7989"/>
                  <a:pt x="3025" y="7989"/>
                </a:cubicBezTo>
                <a:cubicBezTo>
                  <a:pt x="3032" y="7989"/>
                  <a:pt x="3039" y="7989"/>
                  <a:pt x="3046" y="7989"/>
                </a:cubicBezTo>
                <a:cubicBezTo>
                  <a:pt x="3046" y="8070"/>
                  <a:pt x="3160" y="8097"/>
                  <a:pt x="3100" y="8157"/>
                </a:cubicBezTo>
                <a:cubicBezTo>
                  <a:pt x="3113" y="8151"/>
                  <a:pt x="3127" y="8144"/>
                  <a:pt x="3140" y="8130"/>
                </a:cubicBezTo>
                <a:close/>
                <a:moveTo>
                  <a:pt x="3140" y="8718"/>
                </a:moveTo>
                <a:lnTo>
                  <a:pt x="3140" y="8718"/>
                </a:lnTo>
                <a:cubicBezTo>
                  <a:pt x="3140" y="9223"/>
                  <a:pt x="3140" y="9223"/>
                  <a:pt x="3140" y="9223"/>
                </a:cubicBezTo>
                <a:cubicBezTo>
                  <a:pt x="3106" y="9204"/>
                  <a:pt x="3059" y="9184"/>
                  <a:pt x="3025" y="9177"/>
                </a:cubicBezTo>
                <a:cubicBezTo>
                  <a:pt x="3025" y="8873"/>
                  <a:pt x="3025" y="8873"/>
                  <a:pt x="3025" y="8873"/>
                </a:cubicBezTo>
                <a:cubicBezTo>
                  <a:pt x="3086" y="8819"/>
                  <a:pt x="3154" y="8785"/>
                  <a:pt x="3120" y="8725"/>
                </a:cubicBezTo>
                <a:cubicBezTo>
                  <a:pt x="3127" y="8725"/>
                  <a:pt x="3133" y="8718"/>
                  <a:pt x="3140" y="8718"/>
                </a:cubicBezTo>
                <a:close/>
                <a:moveTo>
                  <a:pt x="3025" y="6483"/>
                </a:moveTo>
                <a:lnTo>
                  <a:pt x="3025" y="6483"/>
                </a:lnTo>
                <a:cubicBezTo>
                  <a:pt x="3039" y="6469"/>
                  <a:pt x="3059" y="6456"/>
                  <a:pt x="3073" y="6442"/>
                </a:cubicBezTo>
                <a:cubicBezTo>
                  <a:pt x="3012" y="6469"/>
                  <a:pt x="3025" y="6422"/>
                  <a:pt x="3025" y="6395"/>
                </a:cubicBezTo>
                <a:cubicBezTo>
                  <a:pt x="3025" y="6483"/>
                  <a:pt x="3025" y="6483"/>
                  <a:pt x="3025" y="6483"/>
                </a:cubicBezTo>
                <a:close/>
                <a:moveTo>
                  <a:pt x="3025" y="5726"/>
                </a:moveTo>
                <a:lnTo>
                  <a:pt x="3025" y="5726"/>
                </a:lnTo>
                <a:cubicBezTo>
                  <a:pt x="3025" y="5686"/>
                  <a:pt x="3025" y="5686"/>
                  <a:pt x="3025" y="5686"/>
                </a:cubicBezTo>
                <a:cubicBezTo>
                  <a:pt x="3032" y="5699"/>
                  <a:pt x="3032" y="5713"/>
                  <a:pt x="3032" y="5726"/>
                </a:cubicBezTo>
                <a:lnTo>
                  <a:pt x="3025" y="5726"/>
                </a:lnTo>
                <a:close/>
                <a:moveTo>
                  <a:pt x="3025" y="4423"/>
                </a:moveTo>
                <a:lnTo>
                  <a:pt x="3025" y="4423"/>
                </a:lnTo>
                <a:cubicBezTo>
                  <a:pt x="3025" y="4322"/>
                  <a:pt x="3025" y="4322"/>
                  <a:pt x="3025" y="4322"/>
                </a:cubicBezTo>
                <a:cubicBezTo>
                  <a:pt x="3059" y="4335"/>
                  <a:pt x="3046" y="4396"/>
                  <a:pt x="3086" y="4396"/>
                </a:cubicBezTo>
                <a:cubicBezTo>
                  <a:pt x="3073" y="4423"/>
                  <a:pt x="3046" y="4430"/>
                  <a:pt x="3025" y="4423"/>
                </a:cubicBezTo>
                <a:close/>
                <a:moveTo>
                  <a:pt x="3025" y="4301"/>
                </a:moveTo>
                <a:lnTo>
                  <a:pt x="3025" y="4301"/>
                </a:lnTo>
                <a:cubicBezTo>
                  <a:pt x="3025" y="4261"/>
                  <a:pt x="3025" y="4261"/>
                  <a:pt x="3025" y="4261"/>
                </a:cubicBezTo>
                <a:cubicBezTo>
                  <a:pt x="3032" y="4268"/>
                  <a:pt x="3039" y="4281"/>
                  <a:pt x="3052" y="4301"/>
                </a:cubicBezTo>
                <a:cubicBezTo>
                  <a:pt x="3039" y="4301"/>
                  <a:pt x="3032" y="4301"/>
                  <a:pt x="3025" y="4301"/>
                </a:cubicBezTo>
                <a:close/>
                <a:moveTo>
                  <a:pt x="3025" y="3336"/>
                </a:moveTo>
                <a:lnTo>
                  <a:pt x="3025" y="3336"/>
                </a:lnTo>
                <a:cubicBezTo>
                  <a:pt x="3025" y="3295"/>
                  <a:pt x="3025" y="3295"/>
                  <a:pt x="3025" y="3295"/>
                </a:cubicBezTo>
                <a:cubicBezTo>
                  <a:pt x="3032" y="3302"/>
                  <a:pt x="3046" y="3309"/>
                  <a:pt x="3052" y="3316"/>
                </a:cubicBezTo>
                <a:cubicBezTo>
                  <a:pt x="3046" y="3336"/>
                  <a:pt x="3039" y="3336"/>
                  <a:pt x="3025" y="3336"/>
                </a:cubicBezTo>
                <a:close/>
                <a:moveTo>
                  <a:pt x="3025" y="2911"/>
                </a:moveTo>
                <a:lnTo>
                  <a:pt x="3025" y="2911"/>
                </a:lnTo>
                <a:cubicBezTo>
                  <a:pt x="3025" y="2789"/>
                  <a:pt x="3025" y="2789"/>
                  <a:pt x="3025" y="2789"/>
                </a:cubicBezTo>
                <a:cubicBezTo>
                  <a:pt x="3046" y="2789"/>
                  <a:pt x="3073" y="2796"/>
                  <a:pt x="3100" y="2803"/>
                </a:cubicBezTo>
                <a:cubicBezTo>
                  <a:pt x="3113" y="2890"/>
                  <a:pt x="3073" y="2917"/>
                  <a:pt x="3025" y="2911"/>
                </a:cubicBezTo>
                <a:close/>
                <a:moveTo>
                  <a:pt x="3025" y="1067"/>
                </a:moveTo>
                <a:lnTo>
                  <a:pt x="3025" y="1067"/>
                </a:lnTo>
                <a:cubicBezTo>
                  <a:pt x="3025" y="1020"/>
                  <a:pt x="3025" y="1020"/>
                  <a:pt x="3025" y="1020"/>
                </a:cubicBezTo>
                <a:cubicBezTo>
                  <a:pt x="3032" y="1033"/>
                  <a:pt x="3032" y="1054"/>
                  <a:pt x="3025" y="1067"/>
                </a:cubicBezTo>
                <a:close/>
                <a:moveTo>
                  <a:pt x="3025" y="1020"/>
                </a:moveTo>
                <a:lnTo>
                  <a:pt x="3025" y="1020"/>
                </a:lnTo>
                <a:cubicBezTo>
                  <a:pt x="3025" y="1067"/>
                  <a:pt x="3025" y="1067"/>
                  <a:pt x="3025" y="1067"/>
                </a:cubicBezTo>
                <a:cubicBezTo>
                  <a:pt x="3025" y="1081"/>
                  <a:pt x="3019" y="1087"/>
                  <a:pt x="3012" y="1094"/>
                </a:cubicBezTo>
                <a:cubicBezTo>
                  <a:pt x="2985" y="1081"/>
                  <a:pt x="2965" y="1067"/>
                  <a:pt x="2944" y="1060"/>
                </a:cubicBezTo>
                <a:cubicBezTo>
                  <a:pt x="2944" y="952"/>
                  <a:pt x="2944" y="952"/>
                  <a:pt x="2944" y="952"/>
                </a:cubicBezTo>
                <a:cubicBezTo>
                  <a:pt x="2978" y="972"/>
                  <a:pt x="3012" y="993"/>
                  <a:pt x="3025" y="1020"/>
                </a:cubicBezTo>
                <a:close/>
                <a:moveTo>
                  <a:pt x="3025" y="2789"/>
                </a:moveTo>
                <a:lnTo>
                  <a:pt x="3025" y="2789"/>
                </a:lnTo>
                <a:cubicBezTo>
                  <a:pt x="3025" y="2911"/>
                  <a:pt x="3025" y="2911"/>
                  <a:pt x="3025" y="2911"/>
                </a:cubicBezTo>
                <a:cubicBezTo>
                  <a:pt x="2998" y="2904"/>
                  <a:pt x="2971" y="2890"/>
                  <a:pt x="2951" y="2870"/>
                </a:cubicBezTo>
                <a:cubicBezTo>
                  <a:pt x="2958" y="2803"/>
                  <a:pt x="2985" y="2789"/>
                  <a:pt x="3025" y="2789"/>
                </a:cubicBezTo>
                <a:close/>
                <a:moveTo>
                  <a:pt x="3025" y="3295"/>
                </a:moveTo>
                <a:lnTo>
                  <a:pt x="3025" y="3295"/>
                </a:lnTo>
                <a:cubicBezTo>
                  <a:pt x="3025" y="3336"/>
                  <a:pt x="3025" y="3336"/>
                  <a:pt x="3025" y="3336"/>
                </a:cubicBezTo>
                <a:cubicBezTo>
                  <a:pt x="2998" y="3336"/>
                  <a:pt x="2951" y="3289"/>
                  <a:pt x="2971" y="3390"/>
                </a:cubicBezTo>
                <a:cubicBezTo>
                  <a:pt x="2965" y="3383"/>
                  <a:pt x="2951" y="3383"/>
                  <a:pt x="2944" y="3376"/>
                </a:cubicBezTo>
                <a:cubicBezTo>
                  <a:pt x="2944" y="3221"/>
                  <a:pt x="2944" y="3221"/>
                  <a:pt x="2944" y="3221"/>
                </a:cubicBezTo>
                <a:cubicBezTo>
                  <a:pt x="2951" y="3221"/>
                  <a:pt x="2951" y="3221"/>
                  <a:pt x="2951" y="3221"/>
                </a:cubicBezTo>
                <a:cubicBezTo>
                  <a:pt x="2944" y="3275"/>
                  <a:pt x="2992" y="3282"/>
                  <a:pt x="3025" y="3295"/>
                </a:cubicBezTo>
                <a:close/>
                <a:moveTo>
                  <a:pt x="3025" y="3849"/>
                </a:moveTo>
                <a:lnTo>
                  <a:pt x="3025" y="3849"/>
                </a:lnTo>
                <a:cubicBezTo>
                  <a:pt x="3025" y="3991"/>
                  <a:pt x="3025" y="3991"/>
                  <a:pt x="3025" y="3991"/>
                </a:cubicBezTo>
                <a:cubicBezTo>
                  <a:pt x="2998" y="4004"/>
                  <a:pt x="2971" y="4025"/>
                  <a:pt x="2944" y="4038"/>
                </a:cubicBezTo>
                <a:cubicBezTo>
                  <a:pt x="2944" y="3856"/>
                  <a:pt x="2944" y="3856"/>
                  <a:pt x="2944" y="3856"/>
                </a:cubicBezTo>
                <a:cubicBezTo>
                  <a:pt x="2971" y="3849"/>
                  <a:pt x="2998" y="3849"/>
                  <a:pt x="3025" y="3849"/>
                </a:cubicBezTo>
                <a:close/>
                <a:moveTo>
                  <a:pt x="3025" y="4261"/>
                </a:moveTo>
                <a:lnTo>
                  <a:pt x="3025" y="4261"/>
                </a:lnTo>
                <a:cubicBezTo>
                  <a:pt x="3025" y="4301"/>
                  <a:pt x="3025" y="4301"/>
                  <a:pt x="3025" y="4301"/>
                </a:cubicBezTo>
                <a:cubicBezTo>
                  <a:pt x="2971" y="4301"/>
                  <a:pt x="2978" y="4308"/>
                  <a:pt x="2992" y="4342"/>
                </a:cubicBezTo>
                <a:cubicBezTo>
                  <a:pt x="2998" y="4335"/>
                  <a:pt x="2998" y="4329"/>
                  <a:pt x="3012" y="4322"/>
                </a:cubicBezTo>
                <a:cubicBezTo>
                  <a:pt x="3019" y="4322"/>
                  <a:pt x="3019" y="4322"/>
                  <a:pt x="3025" y="4322"/>
                </a:cubicBezTo>
                <a:cubicBezTo>
                  <a:pt x="3025" y="4423"/>
                  <a:pt x="3025" y="4423"/>
                  <a:pt x="3025" y="4423"/>
                </a:cubicBezTo>
                <a:cubicBezTo>
                  <a:pt x="3005" y="4410"/>
                  <a:pt x="2985" y="4389"/>
                  <a:pt x="2985" y="4362"/>
                </a:cubicBezTo>
                <a:cubicBezTo>
                  <a:pt x="2971" y="4356"/>
                  <a:pt x="2958" y="4349"/>
                  <a:pt x="2944" y="4342"/>
                </a:cubicBezTo>
                <a:cubicBezTo>
                  <a:pt x="2944" y="4146"/>
                  <a:pt x="2944" y="4146"/>
                  <a:pt x="2944" y="4146"/>
                </a:cubicBezTo>
                <a:cubicBezTo>
                  <a:pt x="2951" y="4153"/>
                  <a:pt x="2965" y="4153"/>
                  <a:pt x="2971" y="4153"/>
                </a:cubicBezTo>
                <a:cubicBezTo>
                  <a:pt x="2971" y="4214"/>
                  <a:pt x="2998" y="4220"/>
                  <a:pt x="3025" y="4261"/>
                </a:cubicBezTo>
                <a:close/>
                <a:moveTo>
                  <a:pt x="3025" y="4633"/>
                </a:moveTo>
                <a:lnTo>
                  <a:pt x="3025" y="4633"/>
                </a:lnTo>
                <a:cubicBezTo>
                  <a:pt x="3025" y="5470"/>
                  <a:pt x="3025" y="5470"/>
                  <a:pt x="3025" y="5470"/>
                </a:cubicBezTo>
                <a:cubicBezTo>
                  <a:pt x="3005" y="5497"/>
                  <a:pt x="2998" y="5531"/>
                  <a:pt x="2978" y="5558"/>
                </a:cubicBezTo>
                <a:cubicBezTo>
                  <a:pt x="2965" y="5625"/>
                  <a:pt x="3012" y="5645"/>
                  <a:pt x="3025" y="5686"/>
                </a:cubicBezTo>
                <a:cubicBezTo>
                  <a:pt x="3025" y="5726"/>
                  <a:pt x="3025" y="5726"/>
                  <a:pt x="3025" y="5726"/>
                </a:cubicBezTo>
                <a:cubicBezTo>
                  <a:pt x="3019" y="5726"/>
                  <a:pt x="3019" y="5733"/>
                  <a:pt x="3012" y="5733"/>
                </a:cubicBezTo>
                <a:cubicBezTo>
                  <a:pt x="3012" y="5774"/>
                  <a:pt x="2998" y="5821"/>
                  <a:pt x="3012" y="5848"/>
                </a:cubicBezTo>
                <a:cubicBezTo>
                  <a:pt x="2992" y="5834"/>
                  <a:pt x="2971" y="5801"/>
                  <a:pt x="2958" y="5767"/>
                </a:cubicBezTo>
                <a:cubicBezTo>
                  <a:pt x="2951" y="5774"/>
                  <a:pt x="2944" y="5774"/>
                  <a:pt x="2944" y="5780"/>
                </a:cubicBezTo>
                <a:cubicBezTo>
                  <a:pt x="2944" y="5173"/>
                  <a:pt x="2944" y="5173"/>
                  <a:pt x="2944" y="5173"/>
                </a:cubicBezTo>
                <a:cubicBezTo>
                  <a:pt x="2944" y="5159"/>
                  <a:pt x="2951" y="5146"/>
                  <a:pt x="2951" y="5139"/>
                </a:cubicBezTo>
                <a:cubicBezTo>
                  <a:pt x="2944" y="5139"/>
                  <a:pt x="2944" y="5139"/>
                  <a:pt x="2944" y="5139"/>
                </a:cubicBezTo>
                <a:cubicBezTo>
                  <a:pt x="2944" y="5051"/>
                  <a:pt x="2944" y="5051"/>
                  <a:pt x="2944" y="5051"/>
                </a:cubicBezTo>
                <a:cubicBezTo>
                  <a:pt x="2951" y="5051"/>
                  <a:pt x="2965" y="5051"/>
                  <a:pt x="2971" y="5051"/>
                </a:cubicBezTo>
                <a:cubicBezTo>
                  <a:pt x="2971" y="5044"/>
                  <a:pt x="2971" y="5044"/>
                  <a:pt x="2978" y="5038"/>
                </a:cubicBezTo>
                <a:cubicBezTo>
                  <a:pt x="2965" y="5044"/>
                  <a:pt x="2951" y="5044"/>
                  <a:pt x="2944" y="5051"/>
                </a:cubicBezTo>
                <a:cubicBezTo>
                  <a:pt x="2944" y="4646"/>
                  <a:pt x="2944" y="4646"/>
                  <a:pt x="2944" y="4646"/>
                </a:cubicBezTo>
                <a:cubicBezTo>
                  <a:pt x="2978" y="4653"/>
                  <a:pt x="2998" y="4646"/>
                  <a:pt x="3025" y="4633"/>
                </a:cubicBezTo>
                <a:close/>
                <a:moveTo>
                  <a:pt x="3025" y="6395"/>
                </a:moveTo>
                <a:lnTo>
                  <a:pt x="3025" y="6395"/>
                </a:lnTo>
                <a:cubicBezTo>
                  <a:pt x="3025" y="6483"/>
                  <a:pt x="3025" y="6483"/>
                  <a:pt x="3025" y="6483"/>
                </a:cubicBezTo>
                <a:cubicBezTo>
                  <a:pt x="2992" y="6516"/>
                  <a:pt x="2965" y="6550"/>
                  <a:pt x="2971" y="6618"/>
                </a:cubicBezTo>
                <a:cubicBezTo>
                  <a:pt x="2965" y="6618"/>
                  <a:pt x="2951" y="6618"/>
                  <a:pt x="2944" y="6618"/>
                </a:cubicBezTo>
                <a:cubicBezTo>
                  <a:pt x="2944" y="6395"/>
                  <a:pt x="2944" y="6395"/>
                  <a:pt x="2944" y="6395"/>
                </a:cubicBezTo>
                <a:cubicBezTo>
                  <a:pt x="2965" y="6395"/>
                  <a:pt x="2985" y="6388"/>
                  <a:pt x="2998" y="6368"/>
                </a:cubicBezTo>
                <a:cubicBezTo>
                  <a:pt x="3019" y="6368"/>
                  <a:pt x="3025" y="6381"/>
                  <a:pt x="3025" y="6395"/>
                </a:cubicBezTo>
                <a:close/>
                <a:moveTo>
                  <a:pt x="3025" y="6496"/>
                </a:moveTo>
                <a:lnTo>
                  <a:pt x="3025" y="6496"/>
                </a:lnTo>
                <a:cubicBezTo>
                  <a:pt x="3025" y="6503"/>
                  <a:pt x="3025" y="6503"/>
                  <a:pt x="3019" y="6510"/>
                </a:cubicBezTo>
                <a:cubicBezTo>
                  <a:pt x="3025" y="6510"/>
                  <a:pt x="3025" y="6510"/>
                  <a:pt x="3025" y="6510"/>
                </a:cubicBezTo>
                <a:cubicBezTo>
                  <a:pt x="3025" y="6496"/>
                  <a:pt x="3025" y="6496"/>
                  <a:pt x="3025" y="6496"/>
                </a:cubicBezTo>
                <a:close/>
                <a:moveTo>
                  <a:pt x="3025" y="6793"/>
                </a:moveTo>
                <a:lnTo>
                  <a:pt x="3025" y="6793"/>
                </a:lnTo>
                <a:cubicBezTo>
                  <a:pt x="3025" y="6928"/>
                  <a:pt x="3025" y="6928"/>
                  <a:pt x="3025" y="6928"/>
                </a:cubicBezTo>
                <a:cubicBezTo>
                  <a:pt x="2985" y="6881"/>
                  <a:pt x="2998" y="6840"/>
                  <a:pt x="3025" y="6793"/>
                </a:cubicBezTo>
                <a:close/>
                <a:moveTo>
                  <a:pt x="3025" y="7989"/>
                </a:moveTo>
                <a:lnTo>
                  <a:pt x="3025" y="7989"/>
                </a:lnTo>
                <a:cubicBezTo>
                  <a:pt x="3025" y="8090"/>
                  <a:pt x="3025" y="8090"/>
                  <a:pt x="3025" y="8090"/>
                </a:cubicBezTo>
                <a:cubicBezTo>
                  <a:pt x="2992" y="8083"/>
                  <a:pt x="2965" y="8083"/>
                  <a:pt x="2944" y="8070"/>
                </a:cubicBezTo>
                <a:cubicBezTo>
                  <a:pt x="2944" y="8009"/>
                  <a:pt x="2944" y="8009"/>
                  <a:pt x="2944" y="8009"/>
                </a:cubicBezTo>
                <a:cubicBezTo>
                  <a:pt x="2971" y="8009"/>
                  <a:pt x="2998" y="7995"/>
                  <a:pt x="3025" y="7989"/>
                </a:cubicBezTo>
                <a:close/>
                <a:moveTo>
                  <a:pt x="3025" y="8873"/>
                </a:moveTo>
                <a:lnTo>
                  <a:pt x="3025" y="8873"/>
                </a:lnTo>
                <a:cubicBezTo>
                  <a:pt x="3025" y="9177"/>
                  <a:pt x="3025" y="9177"/>
                  <a:pt x="3025" y="9177"/>
                </a:cubicBezTo>
                <a:cubicBezTo>
                  <a:pt x="2998" y="9177"/>
                  <a:pt x="2971" y="9190"/>
                  <a:pt x="2958" y="9230"/>
                </a:cubicBezTo>
                <a:cubicBezTo>
                  <a:pt x="2951" y="9230"/>
                  <a:pt x="2944" y="9230"/>
                  <a:pt x="2944" y="9230"/>
                </a:cubicBezTo>
                <a:cubicBezTo>
                  <a:pt x="2944" y="8873"/>
                  <a:pt x="2944" y="8873"/>
                  <a:pt x="2944" y="8873"/>
                </a:cubicBezTo>
                <a:cubicBezTo>
                  <a:pt x="2965" y="8873"/>
                  <a:pt x="2992" y="8880"/>
                  <a:pt x="3019" y="8880"/>
                </a:cubicBezTo>
                <a:cubicBezTo>
                  <a:pt x="3019" y="8880"/>
                  <a:pt x="3025" y="8880"/>
                  <a:pt x="3025" y="8873"/>
                </a:cubicBezTo>
                <a:close/>
                <a:moveTo>
                  <a:pt x="2944" y="7995"/>
                </a:moveTo>
                <a:lnTo>
                  <a:pt x="2944" y="7995"/>
                </a:lnTo>
                <a:cubicBezTo>
                  <a:pt x="2958" y="7968"/>
                  <a:pt x="2965" y="7941"/>
                  <a:pt x="2944" y="7901"/>
                </a:cubicBezTo>
                <a:cubicBezTo>
                  <a:pt x="2944" y="7995"/>
                  <a:pt x="2944" y="7995"/>
                  <a:pt x="2944" y="7995"/>
                </a:cubicBezTo>
                <a:close/>
                <a:moveTo>
                  <a:pt x="2944" y="7428"/>
                </a:moveTo>
                <a:lnTo>
                  <a:pt x="2944" y="7428"/>
                </a:lnTo>
                <a:cubicBezTo>
                  <a:pt x="2944" y="7367"/>
                  <a:pt x="2944" y="7367"/>
                  <a:pt x="2944" y="7367"/>
                </a:cubicBezTo>
                <a:cubicBezTo>
                  <a:pt x="2951" y="7388"/>
                  <a:pt x="2958" y="7401"/>
                  <a:pt x="2971" y="7421"/>
                </a:cubicBezTo>
                <a:cubicBezTo>
                  <a:pt x="2958" y="7421"/>
                  <a:pt x="2951" y="7421"/>
                  <a:pt x="2944" y="7428"/>
                </a:cubicBezTo>
                <a:close/>
                <a:moveTo>
                  <a:pt x="2944" y="2627"/>
                </a:moveTo>
                <a:lnTo>
                  <a:pt x="2944" y="2627"/>
                </a:lnTo>
                <a:cubicBezTo>
                  <a:pt x="2944" y="2526"/>
                  <a:pt x="2944" y="2526"/>
                  <a:pt x="2944" y="2526"/>
                </a:cubicBezTo>
                <a:cubicBezTo>
                  <a:pt x="2965" y="2546"/>
                  <a:pt x="2985" y="2600"/>
                  <a:pt x="2998" y="2546"/>
                </a:cubicBezTo>
                <a:cubicBezTo>
                  <a:pt x="3019" y="2539"/>
                  <a:pt x="3019" y="2553"/>
                  <a:pt x="3019" y="2566"/>
                </a:cubicBezTo>
                <a:cubicBezTo>
                  <a:pt x="3019" y="2613"/>
                  <a:pt x="3019" y="2613"/>
                  <a:pt x="3019" y="2613"/>
                </a:cubicBezTo>
                <a:cubicBezTo>
                  <a:pt x="2985" y="2620"/>
                  <a:pt x="2965" y="2627"/>
                  <a:pt x="2944" y="2627"/>
                </a:cubicBezTo>
                <a:close/>
                <a:moveTo>
                  <a:pt x="2944" y="952"/>
                </a:moveTo>
                <a:lnTo>
                  <a:pt x="2944" y="952"/>
                </a:lnTo>
                <a:cubicBezTo>
                  <a:pt x="2944" y="1060"/>
                  <a:pt x="2944" y="1060"/>
                  <a:pt x="2944" y="1060"/>
                </a:cubicBezTo>
                <a:cubicBezTo>
                  <a:pt x="2904" y="1047"/>
                  <a:pt x="2877" y="1047"/>
                  <a:pt x="2843" y="1047"/>
                </a:cubicBezTo>
                <a:cubicBezTo>
                  <a:pt x="2843" y="905"/>
                  <a:pt x="2843" y="905"/>
                  <a:pt x="2843" y="905"/>
                </a:cubicBezTo>
                <a:cubicBezTo>
                  <a:pt x="2857" y="905"/>
                  <a:pt x="2870" y="898"/>
                  <a:pt x="2884" y="898"/>
                </a:cubicBezTo>
                <a:cubicBezTo>
                  <a:pt x="2897" y="918"/>
                  <a:pt x="2917" y="932"/>
                  <a:pt x="2944" y="952"/>
                </a:cubicBezTo>
                <a:close/>
                <a:moveTo>
                  <a:pt x="2944" y="2526"/>
                </a:moveTo>
                <a:lnTo>
                  <a:pt x="2944" y="2526"/>
                </a:lnTo>
                <a:cubicBezTo>
                  <a:pt x="2944" y="2627"/>
                  <a:pt x="2944" y="2627"/>
                  <a:pt x="2944" y="2627"/>
                </a:cubicBezTo>
                <a:cubicBezTo>
                  <a:pt x="2911" y="2627"/>
                  <a:pt x="2890" y="2620"/>
                  <a:pt x="2843" y="2593"/>
                </a:cubicBezTo>
                <a:cubicBezTo>
                  <a:pt x="2843" y="2586"/>
                  <a:pt x="2843" y="2586"/>
                  <a:pt x="2843" y="2586"/>
                </a:cubicBezTo>
                <a:cubicBezTo>
                  <a:pt x="2857" y="2546"/>
                  <a:pt x="2931" y="2573"/>
                  <a:pt x="2924" y="2519"/>
                </a:cubicBezTo>
                <a:cubicBezTo>
                  <a:pt x="2931" y="2512"/>
                  <a:pt x="2938" y="2519"/>
                  <a:pt x="2944" y="2526"/>
                </a:cubicBezTo>
                <a:close/>
                <a:moveTo>
                  <a:pt x="2944" y="3221"/>
                </a:moveTo>
                <a:lnTo>
                  <a:pt x="2944" y="3221"/>
                </a:lnTo>
                <a:cubicBezTo>
                  <a:pt x="2944" y="3376"/>
                  <a:pt x="2944" y="3376"/>
                  <a:pt x="2944" y="3376"/>
                </a:cubicBezTo>
                <a:cubicBezTo>
                  <a:pt x="2897" y="3356"/>
                  <a:pt x="2911" y="3356"/>
                  <a:pt x="2850" y="3343"/>
                </a:cubicBezTo>
                <a:cubicBezTo>
                  <a:pt x="2850" y="3221"/>
                  <a:pt x="2850" y="3221"/>
                  <a:pt x="2850" y="3221"/>
                </a:cubicBezTo>
                <a:cubicBezTo>
                  <a:pt x="2944" y="3221"/>
                  <a:pt x="2944" y="3221"/>
                  <a:pt x="2944" y="3221"/>
                </a:cubicBezTo>
                <a:close/>
                <a:moveTo>
                  <a:pt x="2944" y="3856"/>
                </a:moveTo>
                <a:lnTo>
                  <a:pt x="2944" y="3856"/>
                </a:lnTo>
                <a:cubicBezTo>
                  <a:pt x="2944" y="4038"/>
                  <a:pt x="2944" y="4038"/>
                  <a:pt x="2944" y="4038"/>
                </a:cubicBezTo>
                <a:cubicBezTo>
                  <a:pt x="2911" y="4072"/>
                  <a:pt x="2877" y="4099"/>
                  <a:pt x="2850" y="4133"/>
                </a:cubicBezTo>
                <a:cubicBezTo>
                  <a:pt x="2870" y="4153"/>
                  <a:pt x="2890" y="4139"/>
                  <a:pt x="2944" y="4146"/>
                </a:cubicBezTo>
                <a:cubicBezTo>
                  <a:pt x="2944" y="4342"/>
                  <a:pt x="2944" y="4342"/>
                  <a:pt x="2944" y="4342"/>
                </a:cubicBezTo>
                <a:cubicBezTo>
                  <a:pt x="2911" y="4329"/>
                  <a:pt x="2877" y="4335"/>
                  <a:pt x="2843" y="4349"/>
                </a:cubicBezTo>
                <a:cubicBezTo>
                  <a:pt x="2843" y="3856"/>
                  <a:pt x="2843" y="3856"/>
                  <a:pt x="2843" y="3856"/>
                </a:cubicBezTo>
                <a:cubicBezTo>
                  <a:pt x="2877" y="3856"/>
                  <a:pt x="2911" y="3856"/>
                  <a:pt x="2944" y="3856"/>
                </a:cubicBezTo>
                <a:close/>
                <a:moveTo>
                  <a:pt x="2944" y="4646"/>
                </a:moveTo>
                <a:lnTo>
                  <a:pt x="2944" y="4646"/>
                </a:lnTo>
                <a:cubicBezTo>
                  <a:pt x="2944" y="5051"/>
                  <a:pt x="2944" y="5051"/>
                  <a:pt x="2944" y="5051"/>
                </a:cubicBezTo>
                <a:cubicBezTo>
                  <a:pt x="2931" y="5051"/>
                  <a:pt x="2924" y="5058"/>
                  <a:pt x="2917" y="5058"/>
                </a:cubicBezTo>
                <a:cubicBezTo>
                  <a:pt x="2924" y="5058"/>
                  <a:pt x="2938" y="5058"/>
                  <a:pt x="2944" y="5051"/>
                </a:cubicBezTo>
                <a:cubicBezTo>
                  <a:pt x="2944" y="5139"/>
                  <a:pt x="2944" y="5139"/>
                  <a:pt x="2944" y="5139"/>
                </a:cubicBezTo>
                <a:cubicBezTo>
                  <a:pt x="2931" y="5139"/>
                  <a:pt x="2931" y="5139"/>
                  <a:pt x="2931" y="5139"/>
                </a:cubicBezTo>
                <a:cubicBezTo>
                  <a:pt x="2931" y="5200"/>
                  <a:pt x="2931" y="5200"/>
                  <a:pt x="2931" y="5200"/>
                </a:cubicBezTo>
                <a:cubicBezTo>
                  <a:pt x="2938" y="5193"/>
                  <a:pt x="2938" y="5179"/>
                  <a:pt x="2944" y="5173"/>
                </a:cubicBezTo>
                <a:cubicBezTo>
                  <a:pt x="2944" y="5780"/>
                  <a:pt x="2944" y="5780"/>
                  <a:pt x="2944" y="5780"/>
                </a:cubicBezTo>
                <a:cubicBezTo>
                  <a:pt x="2911" y="5814"/>
                  <a:pt x="2884" y="5855"/>
                  <a:pt x="2843" y="5855"/>
                </a:cubicBezTo>
                <a:cubicBezTo>
                  <a:pt x="2843" y="5720"/>
                  <a:pt x="2843" y="5720"/>
                  <a:pt x="2843" y="5720"/>
                </a:cubicBezTo>
                <a:cubicBezTo>
                  <a:pt x="2884" y="5666"/>
                  <a:pt x="2904" y="5585"/>
                  <a:pt x="2904" y="5504"/>
                </a:cubicBezTo>
                <a:cubicBezTo>
                  <a:pt x="2884" y="5504"/>
                  <a:pt x="2863" y="5504"/>
                  <a:pt x="2843" y="5504"/>
                </a:cubicBezTo>
                <a:cubicBezTo>
                  <a:pt x="2843" y="5321"/>
                  <a:pt x="2843" y="5321"/>
                  <a:pt x="2843" y="5321"/>
                </a:cubicBezTo>
                <a:cubicBezTo>
                  <a:pt x="2857" y="5335"/>
                  <a:pt x="2857" y="5335"/>
                  <a:pt x="2857" y="5335"/>
                </a:cubicBezTo>
                <a:cubicBezTo>
                  <a:pt x="2890" y="5294"/>
                  <a:pt x="2917" y="5254"/>
                  <a:pt x="2931" y="5206"/>
                </a:cubicBezTo>
                <a:cubicBezTo>
                  <a:pt x="2897" y="5179"/>
                  <a:pt x="2904" y="5105"/>
                  <a:pt x="2884" y="5065"/>
                </a:cubicBezTo>
                <a:cubicBezTo>
                  <a:pt x="2870" y="5071"/>
                  <a:pt x="2857" y="5071"/>
                  <a:pt x="2843" y="5071"/>
                </a:cubicBezTo>
                <a:cubicBezTo>
                  <a:pt x="2843" y="4862"/>
                  <a:pt x="2843" y="4862"/>
                  <a:pt x="2843" y="4862"/>
                </a:cubicBezTo>
                <a:cubicBezTo>
                  <a:pt x="2863" y="4842"/>
                  <a:pt x="2884" y="4822"/>
                  <a:pt x="2897" y="4801"/>
                </a:cubicBezTo>
                <a:cubicBezTo>
                  <a:pt x="2884" y="4795"/>
                  <a:pt x="2863" y="4795"/>
                  <a:pt x="2843" y="4795"/>
                </a:cubicBezTo>
                <a:cubicBezTo>
                  <a:pt x="2843" y="4761"/>
                  <a:pt x="2843" y="4761"/>
                  <a:pt x="2843" y="4761"/>
                </a:cubicBezTo>
                <a:cubicBezTo>
                  <a:pt x="2863" y="4754"/>
                  <a:pt x="2890" y="4754"/>
                  <a:pt x="2917" y="4747"/>
                </a:cubicBezTo>
                <a:cubicBezTo>
                  <a:pt x="2904" y="4734"/>
                  <a:pt x="2870" y="4741"/>
                  <a:pt x="2843" y="4734"/>
                </a:cubicBezTo>
                <a:cubicBezTo>
                  <a:pt x="2870" y="4707"/>
                  <a:pt x="2877" y="4666"/>
                  <a:pt x="2870" y="4612"/>
                </a:cubicBezTo>
                <a:cubicBezTo>
                  <a:pt x="2904" y="4626"/>
                  <a:pt x="2924" y="4639"/>
                  <a:pt x="2944" y="4646"/>
                </a:cubicBezTo>
                <a:close/>
                <a:moveTo>
                  <a:pt x="2944" y="6395"/>
                </a:moveTo>
                <a:lnTo>
                  <a:pt x="2944" y="6395"/>
                </a:lnTo>
                <a:cubicBezTo>
                  <a:pt x="2944" y="6618"/>
                  <a:pt x="2944" y="6618"/>
                  <a:pt x="2944" y="6618"/>
                </a:cubicBezTo>
                <a:cubicBezTo>
                  <a:pt x="2870" y="6611"/>
                  <a:pt x="2823" y="6543"/>
                  <a:pt x="2877" y="6496"/>
                </a:cubicBezTo>
                <a:cubicBezTo>
                  <a:pt x="2863" y="6476"/>
                  <a:pt x="2857" y="6469"/>
                  <a:pt x="2843" y="6483"/>
                </a:cubicBezTo>
                <a:cubicBezTo>
                  <a:pt x="2843" y="6375"/>
                  <a:pt x="2843" y="6375"/>
                  <a:pt x="2843" y="6375"/>
                </a:cubicBezTo>
                <a:cubicBezTo>
                  <a:pt x="2884" y="6388"/>
                  <a:pt x="2917" y="6395"/>
                  <a:pt x="2944" y="6395"/>
                </a:cubicBezTo>
                <a:close/>
                <a:moveTo>
                  <a:pt x="2944" y="7367"/>
                </a:moveTo>
                <a:lnTo>
                  <a:pt x="2944" y="7367"/>
                </a:lnTo>
                <a:cubicBezTo>
                  <a:pt x="2944" y="7428"/>
                  <a:pt x="2944" y="7428"/>
                  <a:pt x="2944" y="7428"/>
                </a:cubicBezTo>
                <a:cubicBezTo>
                  <a:pt x="2904" y="7435"/>
                  <a:pt x="2884" y="7462"/>
                  <a:pt x="2843" y="7469"/>
                </a:cubicBezTo>
                <a:cubicBezTo>
                  <a:pt x="2843" y="7199"/>
                  <a:pt x="2843" y="7199"/>
                  <a:pt x="2843" y="7199"/>
                </a:cubicBezTo>
                <a:cubicBezTo>
                  <a:pt x="2857" y="7199"/>
                  <a:pt x="2863" y="7199"/>
                  <a:pt x="2870" y="7199"/>
                </a:cubicBezTo>
                <a:cubicBezTo>
                  <a:pt x="2911" y="7273"/>
                  <a:pt x="2911" y="7307"/>
                  <a:pt x="2944" y="7367"/>
                </a:cubicBezTo>
                <a:close/>
                <a:moveTo>
                  <a:pt x="2944" y="7901"/>
                </a:moveTo>
                <a:lnTo>
                  <a:pt x="2944" y="7901"/>
                </a:lnTo>
                <a:cubicBezTo>
                  <a:pt x="2944" y="7995"/>
                  <a:pt x="2944" y="7995"/>
                  <a:pt x="2944" y="7995"/>
                </a:cubicBezTo>
                <a:cubicBezTo>
                  <a:pt x="2944" y="8002"/>
                  <a:pt x="2938" y="8002"/>
                  <a:pt x="2938" y="8009"/>
                </a:cubicBezTo>
                <a:lnTo>
                  <a:pt x="2944" y="8009"/>
                </a:lnTo>
                <a:cubicBezTo>
                  <a:pt x="2944" y="8070"/>
                  <a:pt x="2944" y="8070"/>
                  <a:pt x="2944" y="8070"/>
                </a:cubicBezTo>
                <a:cubicBezTo>
                  <a:pt x="2931" y="8063"/>
                  <a:pt x="2917" y="8056"/>
                  <a:pt x="2911" y="8043"/>
                </a:cubicBezTo>
                <a:cubicBezTo>
                  <a:pt x="2890" y="8070"/>
                  <a:pt x="2877" y="8103"/>
                  <a:pt x="2884" y="8164"/>
                </a:cubicBezTo>
                <a:cubicBezTo>
                  <a:pt x="2870" y="8171"/>
                  <a:pt x="2863" y="8171"/>
                  <a:pt x="2843" y="8178"/>
                </a:cubicBezTo>
                <a:cubicBezTo>
                  <a:pt x="2843" y="7874"/>
                  <a:pt x="2843" y="7874"/>
                  <a:pt x="2843" y="7874"/>
                </a:cubicBezTo>
                <a:cubicBezTo>
                  <a:pt x="2850" y="7881"/>
                  <a:pt x="2850" y="7887"/>
                  <a:pt x="2857" y="7894"/>
                </a:cubicBezTo>
                <a:cubicBezTo>
                  <a:pt x="2877" y="7881"/>
                  <a:pt x="2897" y="7867"/>
                  <a:pt x="2931" y="7867"/>
                </a:cubicBezTo>
                <a:cubicBezTo>
                  <a:pt x="2938" y="7881"/>
                  <a:pt x="2938" y="7887"/>
                  <a:pt x="2944" y="7901"/>
                </a:cubicBezTo>
                <a:close/>
                <a:moveTo>
                  <a:pt x="2944" y="8873"/>
                </a:moveTo>
                <a:lnTo>
                  <a:pt x="2944" y="8873"/>
                </a:lnTo>
                <a:cubicBezTo>
                  <a:pt x="2944" y="9230"/>
                  <a:pt x="2944" y="9230"/>
                  <a:pt x="2944" y="9230"/>
                </a:cubicBezTo>
                <a:cubicBezTo>
                  <a:pt x="2924" y="9223"/>
                  <a:pt x="2911" y="9217"/>
                  <a:pt x="2897" y="9211"/>
                </a:cubicBezTo>
                <a:cubicBezTo>
                  <a:pt x="2890" y="9223"/>
                  <a:pt x="2890" y="9237"/>
                  <a:pt x="2897" y="9264"/>
                </a:cubicBezTo>
                <a:cubicBezTo>
                  <a:pt x="2877" y="9270"/>
                  <a:pt x="2863" y="9270"/>
                  <a:pt x="2843" y="9264"/>
                </a:cubicBezTo>
                <a:cubicBezTo>
                  <a:pt x="2843" y="8860"/>
                  <a:pt x="2843" y="8860"/>
                  <a:pt x="2843" y="8860"/>
                </a:cubicBezTo>
                <a:cubicBezTo>
                  <a:pt x="2877" y="8866"/>
                  <a:pt x="2911" y="8866"/>
                  <a:pt x="2944" y="8873"/>
                </a:cubicBezTo>
                <a:close/>
                <a:moveTo>
                  <a:pt x="2843" y="3620"/>
                </a:moveTo>
                <a:lnTo>
                  <a:pt x="2843" y="3620"/>
                </a:lnTo>
                <a:cubicBezTo>
                  <a:pt x="2843" y="3511"/>
                  <a:pt x="2843" y="3511"/>
                  <a:pt x="2843" y="3511"/>
                </a:cubicBezTo>
                <a:cubicBezTo>
                  <a:pt x="2877" y="3498"/>
                  <a:pt x="2911" y="3491"/>
                  <a:pt x="2931" y="3511"/>
                </a:cubicBezTo>
                <a:cubicBezTo>
                  <a:pt x="2904" y="3545"/>
                  <a:pt x="2877" y="3579"/>
                  <a:pt x="2843" y="3620"/>
                </a:cubicBezTo>
                <a:close/>
                <a:moveTo>
                  <a:pt x="2843" y="905"/>
                </a:moveTo>
                <a:lnTo>
                  <a:pt x="2843" y="905"/>
                </a:lnTo>
                <a:cubicBezTo>
                  <a:pt x="2843" y="1047"/>
                  <a:pt x="2843" y="1047"/>
                  <a:pt x="2843" y="1047"/>
                </a:cubicBezTo>
                <a:cubicBezTo>
                  <a:pt x="2823" y="1047"/>
                  <a:pt x="2796" y="1054"/>
                  <a:pt x="2769" y="1054"/>
                </a:cubicBezTo>
                <a:cubicBezTo>
                  <a:pt x="2769" y="939"/>
                  <a:pt x="2769" y="939"/>
                  <a:pt x="2769" y="939"/>
                </a:cubicBezTo>
                <a:cubicBezTo>
                  <a:pt x="2796" y="932"/>
                  <a:pt x="2816" y="918"/>
                  <a:pt x="2843" y="905"/>
                </a:cubicBezTo>
                <a:close/>
                <a:moveTo>
                  <a:pt x="2843" y="2586"/>
                </a:moveTo>
                <a:lnTo>
                  <a:pt x="2843" y="2586"/>
                </a:lnTo>
                <a:cubicBezTo>
                  <a:pt x="2843" y="2593"/>
                  <a:pt x="2843" y="2593"/>
                  <a:pt x="2843" y="2593"/>
                </a:cubicBezTo>
                <a:lnTo>
                  <a:pt x="2843" y="2586"/>
                </a:lnTo>
                <a:close/>
                <a:moveTo>
                  <a:pt x="2843" y="3511"/>
                </a:moveTo>
                <a:lnTo>
                  <a:pt x="2843" y="3511"/>
                </a:lnTo>
                <a:cubicBezTo>
                  <a:pt x="2843" y="3620"/>
                  <a:pt x="2843" y="3620"/>
                  <a:pt x="2843" y="3620"/>
                </a:cubicBezTo>
                <a:cubicBezTo>
                  <a:pt x="2836" y="3633"/>
                  <a:pt x="2823" y="3647"/>
                  <a:pt x="2809" y="3660"/>
                </a:cubicBezTo>
                <a:cubicBezTo>
                  <a:pt x="2776" y="3653"/>
                  <a:pt x="2796" y="3593"/>
                  <a:pt x="2769" y="3586"/>
                </a:cubicBezTo>
                <a:cubicBezTo>
                  <a:pt x="2769" y="3572"/>
                  <a:pt x="2769" y="3572"/>
                  <a:pt x="2769" y="3572"/>
                </a:cubicBezTo>
                <a:cubicBezTo>
                  <a:pt x="2782" y="3545"/>
                  <a:pt x="2816" y="3525"/>
                  <a:pt x="2843" y="3511"/>
                </a:cubicBezTo>
                <a:close/>
                <a:moveTo>
                  <a:pt x="2843" y="3856"/>
                </a:moveTo>
                <a:lnTo>
                  <a:pt x="2843" y="3856"/>
                </a:lnTo>
                <a:cubicBezTo>
                  <a:pt x="2843" y="4349"/>
                  <a:pt x="2843" y="4349"/>
                  <a:pt x="2843" y="4349"/>
                </a:cubicBezTo>
                <a:cubicBezTo>
                  <a:pt x="2816" y="4362"/>
                  <a:pt x="2789" y="4389"/>
                  <a:pt x="2776" y="4423"/>
                </a:cubicBezTo>
                <a:cubicBezTo>
                  <a:pt x="2769" y="4423"/>
                  <a:pt x="2769" y="4423"/>
                  <a:pt x="2769" y="4423"/>
                </a:cubicBezTo>
                <a:cubicBezTo>
                  <a:pt x="2769" y="4166"/>
                  <a:pt x="2769" y="4166"/>
                  <a:pt x="2769" y="4166"/>
                </a:cubicBezTo>
                <a:cubicBezTo>
                  <a:pt x="2776" y="4160"/>
                  <a:pt x="2789" y="4153"/>
                  <a:pt x="2796" y="4153"/>
                </a:cubicBezTo>
                <a:cubicBezTo>
                  <a:pt x="2796" y="4133"/>
                  <a:pt x="2782" y="4119"/>
                  <a:pt x="2769" y="4112"/>
                </a:cubicBezTo>
                <a:cubicBezTo>
                  <a:pt x="2769" y="4072"/>
                  <a:pt x="2769" y="4072"/>
                  <a:pt x="2769" y="4072"/>
                </a:cubicBezTo>
                <a:cubicBezTo>
                  <a:pt x="2782" y="4079"/>
                  <a:pt x="2796" y="4065"/>
                  <a:pt x="2823" y="4058"/>
                </a:cubicBezTo>
                <a:cubicBezTo>
                  <a:pt x="2809" y="4031"/>
                  <a:pt x="2755" y="4018"/>
                  <a:pt x="2796" y="4004"/>
                </a:cubicBezTo>
                <a:cubicBezTo>
                  <a:pt x="2789" y="3998"/>
                  <a:pt x="2776" y="3991"/>
                  <a:pt x="2769" y="3984"/>
                </a:cubicBezTo>
                <a:cubicBezTo>
                  <a:pt x="2769" y="3856"/>
                  <a:pt x="2769" y="3856"/>
                  <a:pt x="2769" y="3856"/>
                </a:cubicBezTo>
                <a:cubicBezTo>
                  <a:pt x="2789" y="3856"/>
                  <a:pt x="2816" y="3856"/>
                  <a:pt x="2843" y="3856"/>
                </a:cubicBezTo>
                <a:close/>
                <a:moveTo>
                  <a:pt x="2843" y="4734"/>
                </a:moveTo>
                <a:lnTo>
                  <a:pt x="2843" y="4734"/>
                </a:lnTo>
                <a:close/>
                <a:moveTo>
                  <a:pt x="2843" y="4761"/>
                </a:moveTo>
                <a:lnTo>
                  <a:pt x="2843" y="4761"/>
                </a:lnTo>
                <a:cubicBezTo>
                  <a:pt x="2843" y="4795"/>
                  <a:pt x="2843" y="4795"/>
                  <a:pt x="2843" y="4795"/>
                </a:cubicBezTo>
                <a:cubicBezTo>
                  <a:pt x="2836" y="4788"/>
                  <a:pt x="2823" y="4788"/>
                  <a:pt x="2803" y="4788"/>
                </a:cubicBezTo>
                <a:cubicBezTo>
                  <a:pt x="2789" y="4781"/>
                  <a:pt x="2809" y="4768"/>
                  <a:pt x="2843" y="4761"/>
                </a:cubicBezTo>
                <a:close/>
                <a:moveTo>
                  <a:pt x="2843" y="4862"/>
                </a:moveTo>
                <a:lnTo>
                  <a:pt x="2843" y="4862"/>
                </a:lnTo>
                <a:cubicBezTo>
                  <a:pt x="2843" y="5071"/>
                  <a:pt x="2843" y="5071"/>
                  <a:pt x="2843" y="5071"/>
                </a:cubicBezTo>
                <a:cubicBezTo>
                  <a:pt x="2843" y="5078"/>
                  <a:pt x="2836" y="5078"/>
                  <a:pt x="2830" y="5078"/>
                </a:cubicBezTo>
                <a:cubicBezTo>
                  <a:pt x="2803" y="5085"/>
                  <a:pt x="2782" y="5098"/>
                  <a:pt x="2769" y="5112"/>
                </a:cubicBezTo>
                <a:cubicBezTo>
                  <a:pt x="2769" y="4889"/>
                  <a:pt x="2769" y="4889"/>
                  <a:pt x="2769" y="4889"/>
                </a:cubicBezTo>
                <a:cubicBezTo>
                  <a:pt x="2789" y="4896"/>
                  <a:pt x="2803" y="4903"/>
                  <a:pt x="2809" y="4916"/>
                </a:cubicBezTo>
                <a:cubicBezTo>
                  <a:pt x="2823" y="4896"/>
                  <a:pt x="2830" y="4882"/>
                  <a:pt x="2843" y="4862"/>
                </a:cubicBezTo>
                <a:close/>
                <a:moveTo>
                  <a:pt x="2843" y="5321"/>
                </a:moveTo>
                <a:lnTo>
                  <a:pt x="2843" y="5321"/>
                </a:lnTo>
                <a:cubicBezTo>
                  <a:pt x="2843" y="5504"/>
                  <a:pt x="2843" y="5504"/>
                  <a:pt x="2843" y="5504"/>
                </a:cubicBezTo>
                <a:cubicBezTo>
                  <a:pt x="2809" y="5517"/>
                  <a:pt x="2789" y="5537"/>
                  <a:pt x="2769" y="5558"/>
                </a:cubicBezTo>
                <a:cubicBezTo>
                  <a:pt x="2769" y="5125"/>
                  <a:pt x="2769" y="5125"/>
                  <a:pt x="2769" y="5125"/>
                </a:cubicBezTo>
                <a:cubicBezTo>
                  <a:pt x="2776" y="5125"/>
                  <a:pt x="2782" y="5125"/>
                  <a:pt x="2796" y="5132"/>
                </a:cubicBezTo>
                <a:cubicBezTo>
                  <a:pt x="2789" y="5206"/>
                  <a:pt x="2789" y="5233"/>
                  <a:pt x="2789" y="5254"/>
                </a:cubicBezTo>
                <a:cubicBezTo>
                  <a:pt x="2803" y="5274"/>
                  <a:pt x="2823" y="5301"/>
                  <a:pt x="2843" y="5321"/>
                </a:cubicBezTo>
                <a:close/>
                <a:moveTo>
                  <a:pt x="2843" y="5720"/>
                </a:moveTo>
                <a:lnTo>
                  <a:pt x="2843" y="5720"/>
                </a:lnTo>
                <a:cubicBezTo>
                  <a:pt x="2843" y="5855"/>
                  <a:pt x="2843" y="5855"/>
                  <a:pt x="2843" y="5855"/>
                </a:cubicBezTo>
                <a:cubicBezTo>
                  <a:pt x="2836" y="5861"/>
                  <a:pt x="2823" y="5855"/>
                  <a:pt x="2803" y="5848"/>
                </a:cubicBezTo>
                <a:cubicBezTo>
                  <a:pt x="2796" y="5888"/>
                  <a:pt x="2803" y="5902"/>
                  <a:pt x="2816" y="5915"/>
                </a:cubicBezTo>
                <a:cubicBezTo>
                  <a:pt x="2823" y="5915"/>
                  <a:pt x="2823" y="5915"/>
                  <a:pt x="2823" y="5915"/>
                </a:cubicBezTo>
                <a:cubicBezTo>
                  <a:pt x="2816" y="5915"/>
                  <a:pt x="2816" y="5922"/>
                  <a:pt x="2816" y="5922"/>
                </a:cubicBezTo>
                <a:cubicBezTo>
                  <a:pt x="2823" y="5936"/>
                  <a:pt x="2836" y="5949"/>
                  <a:pt x="2830" y="5976"/>
                </a:cubicBezTo>
                <a:cubicBezTo>
                  <a:pt x="2803" y="5969"/>
                  <a:pt x="2789" y="5983"/>
                  <a:pt x="2769" y="5990"/>
                </a:cubicBezTo>
                <a:cubicBezTo>
                  <a:pt x="2769" y="5875"/>
                  <a:pt x="2769" y="5875"/>
                  <a:pt x="2769" y="5875"/>
                </a:cubicBezTo>
                <a:cubicBezTo>
                  <a:pt x="2789" y="5848"/>
                  <a:pt x="2789" y="5801"/>
                  <a:pt x="2769" y="5780"/>
                </a:cubicBezTo>
                <a:cubicBezTo>
                  <a:pt x="2769" y="5672"/>
                  <a:pt x="2769" y="5672"/>
                  <a:pt x="2769" y="5672"/>
                </a:cubicBezTo>
                <a:cubicBezTo>
                  <a:pt x="2809" y="5679"/>
                  <a:pt x="2803" y="5740"/>
                  <a:pt x="2769" y="5774"/>
                </a:cubicBezTo>
                <a:cubicBezTo>
                  <a:pt x="2803" y="5774"/>
                  <a:pt x="2823" y="5753"/>
                  <a:pt x="2843" y="5720"/>
                </a:cubicBezTo>
                <a:close/>
                <a:moveTo>
                  <a:pt x="2843" y="6375"/>
                </a:moveTo>
                <a:lnTo>
                  <a:pt x="2843" y="6375"/>
                </a:lnTo>
                <a:cubicBezTo>
                  <a:pt x="2843" y="6483"/>
                  <a:pt x="2843" y="6483"/>
                  <a:pt x="2843" y="6483"/>
                </a:cubicBezTo>
                <a:cubicBezTo>
                  <a:pt x="2830" y="6496"/>
                  <a:pt x="2809" y="6543"/>
                  <a:pt x="2769" y="6543"/>
                </a:cubicBezTo>
                <a:cubicBezTo>
                  <a:pt x="2769" y="6348"/>
                  <a:pt x="2769" y="6348"/>
                  <a:pt x="2769" y="6348"/>
                </a:cubicBezTo>
                <a:cubicBezTo>
                  <a:pt x="2796" y="6361"/>
                  <a:pt x="2823" y="6368"/>
                  <a:pt x="2843" y="6375"/>
                </a:cubicBezTo>
                <a:close/>
                <a:moveTo>
                  <a:pt x="2843" y="7199"/>
                </a:moveTo>
                <a:lnTo>
                  <a:pt x="2843" y="7199"/>
                </a:lnTo>
                <a:cubicBezTo>
                  <a:pt x="2843" y="7469"/>
                  <a:pt x="2843" y="7469"/>
                  <a:pt x="2843" y="7469"/>
                </a:cubicBezTo>
                <a:cubicBezTo>
                  <a:pt x="2830" y="7475"/>
                  <a:pt x="2803" y="7475"/>
                  <a:pt x="2769" y="7469"/>
                </a:cubicBezTo>
                <a:cubicBezTo>
                  <a:pt x="2857" y="7482"/>
                  <a:pt x="2816" y="7415"/>
                  <a:pt x="2769" y="7388"/>
                </a:cubicBezTo>
                <a:cubicBezTo>
                  <a:pt x="2769" y="7219"/>
                  <a:pt x="2769" y="7219"/>
                  <a:pt x="2769" y="7219"/>
                </a:cubicBezTo>
                <a:cubicBezTo>
                  <a:pt x="2789" y="7205"/>
                  <a:pt x="2816" y="7199"/>
                  <a:pt x="2843" y="7199"/>
                </a:cubicBezTo>
                <a:close/>
                <a:moveTo>
                  <a:pt x="2843" y="7874"/>
                </a:moveTo>
                <a:lnTo>
                  <a:pt x="2843" y="7874"/>
                </a:lnTo>
                <a:cubicBezTo>
                  <a:pt x="2843" y="8178"/>
                  <a:pt x="2843" y="8178"/>
                  <a:pt x="2843" y="8178"/>
                </a:cubicBezTo>
                <a:cubicBezTo>
                  <a:pt x="2823" y="8184"/>
                  <a:pt x="2796" y="8191"/>
                  <a:pt x="2769" y="8191"/>
                </a:cubicBezTo>
                <a:cubicBezTo>
                  <a:pt x="2769" y="7820"/>
                  <a:pt x="2769" y="7820"/>
                  <a:pt x="2769" y="7820"/>
                </a:cubicBezTo>
                <a:cubicBezTo>
                  <a:pt x="2769" y="7820"/>
                  <a:pt x="2776" y="7820"/>
                  <a:pt x="2782" y="7820"/>
                </a:cubicBezTo>
                <a:cubicBezTo>
                  <a:pt x="2776" y="7820"/>
                  <a:pt x="2769" y="7813"/>
                  <a:pt x="2769" y="7813"/>
                </a:cubicBezTo>
                <a:cubicBezTo>
                  <a:pt x="2769" y="7651"/>
                  <a:pt x="2769" y="7651"/>
                  <a:pt x="2769" y="7651"/>
                </a:cubicBezTo>
                <a:cubicBezTo>
                  <a:pt x="2782" y="7644"/>
                  <a:pt x="2803" y="7644"/>
                  <a:pt x="2830" y="7651"/>
                </a:cubicBezTo>
                <a:cubicBezTo>
                  <a:pt x="2850" y="7732"/>
                  <a:pt x="2803" y="7779"/>
                  <a:pt x="2843" y="7874"/>
                </a:cubicBezTo>
                <a:close/>
                <a:moveTo>
                  <a:pt x="2843" y="8860"/>
                </a:moveTo>
                <a:lnTo>
                  <a:pt x="2843" y="8860"/>
                </a:lnTo>
                <a:cubicBezTo>
                  <a:pt x="2843" y="9264"/>
                  <a:pt x="2843" y="9264"/>
                  <a:pt x="2843" y="9264"/>
                </a:cubicBezTo>
                <a:cubicBezTo>
                  <a:pt x="2816" y="9257"/>
                  <a:pt x="2796" y="9243"/>
                  <a:pt x="2776" y="9230"/>
                </a:cubicBezTo>
                <a:lnTo>
                  <a:pt x="2769" y="9237"/>
                </a:lnTo>
                <a:cubicBezTo>
                  <a:pt x="2769" y="9157"/>
                  <a:pt x="2769" y="9157"/>
                  <a:pt x="2769" y="9157"/>
                </a:cubicBezTo>
                <a:cubicBezTo>
                  <a:pt x="2776" y="9150"/>
                  <a:pt x="2789" y="9150"/>
                  <a:pt x="2803" y="9143"/>
                </a:cubicBezTo>
                <a:cubicBezTo>
                  <a:pt x="2789" y="9136"/>
                  <a:pt x="2782" y="9136"/>
                  <a:pt x="2769" y="9130"/>
                </a:cubicBezTo>
                <a:cubicBezTo>
                  <a:pt x="2769" y="8846"/>
                  <a:pt x="2769" y="8846"/>
                  <a:pt x="2769" y="8846"/>
                </a:cubicBezTo>
                <a:cubicBezTo>
                  <a:pt x="2796" y="8846"/>
                  <a:pt x="2823" y="8853"/>
                  <a:pt x="2843" y="8860"/>
                </a:cubicBezTo>
                <a:close/>
                <a:moveTo>
                  <a:pt x="2769" y="6604"/>
                </a:moveTo>
                <a:lnTo>
                  <a:pt x="2769" y="6604"/>
                </a:lnTo>
                <a:cubicBezTo>
                  <a:pt x="2769" y="6591"/>
                  <a:pt x="2769" y="6591"/>
                  <a:pt x="2769" y="6591"/>
                </a:cubicBezTo>
                <a:cubicBezTo>
                  <a:pt x="2769" y="6591"/>
                  <a:pt x="2769" y="6591"/>
                  <a:pt x="2776" y="6591"/>
                </a:cubicBezTo>
                <a:cubicBezTo>
                  <a:pt x="2769" y="6597"/>
                  <a:pt x="2769" y="6604"/>
                  <a:pt x="2769" y="6604"/>
                </a:cubicBezTo>
                <a:close/>
                <a:moveTo>
                  <a:pt x="2769" y="1310"/>
                </a:moveTo>
                <a:lnTo>
                  <a:pt x="2769" y="1310"/>
                </a:lnTo>
                <a:cubicBezTo>
                  <a:pt x="2769" y="1222"/>
                  <a:pt x="2769" y="1222"/>
                  <a:pt x="2769" y="1222"/>
                </a:cubicBezTo>
                <a:cubicBezTo>
                  <a:pt x="2809" y="1222"/>
                  <a:pt x="2809" y="1222"/>
                  <a:pt x="2809" y="1222"/>
                </a:cubicBezTo>
                <a:cubicBezTo>
                  <a:pt x="2816" y="1270"/>
                  <a:pt x="2796" y="1303"/>
                  <a:pt x="2769" y="1310"/>
                </a:cubicBezTo>
                <a:close/>
                <a:moveTo>
                  <a:pt x="2769" y="513"/>
                </a:moveTo>
                <a:lnTo>
                  <a:pt x="2769" y="513"/>
                </a:lnTo>
                <a:cubicBezTo>
                  <a:pt x="2769" y="432"/>
                  <a:pt x="2769" y="432"/>
                  <a:pt x="2769" y="432"/>
                </a:cubicBezTo>
                <a:cubicBezTo>
                  <a:pt x="2782" y="432"/>
                  <a:pt x="2782" y="432"/>
                  <a:pt x="2782" y="432"/>
                </a:cubicBezTo>
                <a:cubicBezTo>
                  <a:pt x="2789" y="473"/>
                  <a:pt x="2782" y="500"/>
                  <a:pt x="2769" y="513"/>
                </a:cubicBezTo>
                <a:close/>
                <a:moveTo>
                  <a:pt x="2769" y="432"/>
                </a:moveTo>
                <a:lnTo>
                  <a:pt x="2769" y="432"/>
                </a:lnTo>
                <a:cubicBezTo>
                  <a:pt x="2769" y="513"/>
                  <a:pt x="2769" y="513"/>
                  <a:pt x="2769" y="513"/>
                </a:cubicBezTo>
                <a:cubicBezTo>
                  <a:pt x="2742" y="534"/>
                  <a:pt x="2708" y="534"/>
                  <a:pt x="2661" y="527"/>
                </a:cubicBezTo>
                <a:cubicBezTo>
                  <a:pt x="2627" y="500"/>
                  <a:pt x="2647" y="493"/>
                  <a:pt x="2661" y="459"/>
                </a:cubicBezTo>
                <a:cubicBezTo>
                  <a:pt x="2607" y="473"/>
                  <a:pt x="2593" y="520"/>
                  <a:pt x="2580" y="581"/>
                </a:cubicBezTo>
                <a:cubicBezTo>
                  <a:pt x="2573" y="574"/>
                  <a:pt x="2566" y="567"/>
                  <a:pt x="2559" y="567"/>
                </a:cubicBezTo>
                <a:cubicBezTo>
                  <a:pt x="2559" y="486"/>
                  <a:pt x="2559" y="486"/>
                  <a:pt x="2559" y="486"/>
                </a:cubicBezTo>
                <a:cubicBezTo>
                  <a:pt x="2573" y="473"/>
                  <a:pt x="2573" y="459"/>
                  <a:pt x="2559" y="426"/>
                </a:cubicBezTo>
                <a:cubicBezTo>
                  <a:pt x="2559" y="345"/>
                  <a:pt x="2559" y="345"/>
                  <a:pt x="2559" y="345"/>
                </a:cubicBezTo>
                <a:cubicBezTo>
                  <a:pt x="2573" y="338"/>
                  <a:pt x="2580" y="324"/>
                  <a:pt x="2580" y="311"/>
                </a:cubicBezTo>
                <a:cubicBezTo>
                  <a:pt x="2627" y="419"/>
                  <a:pt x="2661" y="419"/>
                  <a:pt x="2769" y="432"/>
                </a:cubicBezTo>
                <a:close/>
                <a:moveTo>
                  <a:pt x="2769" y="939"/>
                </a:moveTo>
                <a:lnTo>
                  <a:pt x="2769" y="939"/>
                </a:lnTo>
                <a:cubicBezTo>
                  <a:pt x="2769" y="1054"/>
                  <a:pt x="2769" y="1054"/>
                  <a:pt x="2769" y="1054"/>
                </a:cubicBezTo>
                <a:cubicBezTo>
                  <a:pt x="2749" y="1054"/>
                  <a:pt x="2728" y="1047"/>
                  <a:pt x="2708" y="1047"/>
                </a:cubicBezTo>
                <a:cubicBezTo>
                  <a:pt x="2728" y="979"/>
                  <a:pt x="2674" y="986"/>
                  <a:pt x="2681" y="925"/>
                </a:cubicBezTo>
                <a:cubicBezTo>
                  <a:pt x="2715" y="939"/>
                  <a:pt x="2742" y="939"/>
                  <a:pt x="2769" y="939"/>
                </a:cubicBezTo>
                <a:close/>
                <a:moveTo>
                  <a:pt x="2769" y="1222"/>
                </a:moveTo>
                <a:lnTo>
                  <a:pt x="2769" y="1222"/>
                </a:lnTo>
                <a:cubicBezTo>
                  <a:pt x="2769" y="1310"/>
                  <a:pt x="2769" y="1310"/>
                  <a:pt x="2769" y="1310"/>
                </a:cubicBezTo>
                <a:cubicBezTo>
                  <a:pt x="2728" y="1317"/>
                  <a:pt x="2688" y="1290"/>
                  <a:pt x="2708" y="1222"/>
                </a:cubicBezTo>
                <a:cubicBezTo>
                  <a:pt x="2769" y="1222"/>
                  <a:pt x="2769" y="1222"/>
                  <a:pt x="2769" y="1222"/>
                </a:cubicBezTo>
                <a:close/>
                <a:moveTo>
                  <a:pt x="2769" y="3572"/>
                </a:moveTo>
                <a:lnTo>
                  <a:pt x="2769" y="3572"/>
                </a:lnTo>
                <a:cubicBezTo>
                  <a:pt x="2769" y="3586"/>
                  <a:pt x="2769" y="3586"/>
                  <a:pt x="2769" y="3586"/>
                </a:cubicBezTo>
                <a:cubicBezTo>
                  <a:pt x="2762" y="3586"/>
                  <a:pt x="2762" y="3586"/>
                  <a:pt x="2755" y="3586"/>
                </a:cubicBezTo>
                <a:cubicBezTo>
                  <a:pt x="2762" y="3579"/>
                  <a:pt x="2762" y="3579"/>
                  <a:pt x="2769" y="3572"/>
                </a:cubicBezTo>
                <a:close/>
                <a:moveTo>
                  <a:pt x="2769" y="3856"/>
                </a:moveTo>
                <a:lnTo>
                  <a:pt x="2769" y="3856"/>
                </a:lnTo>
                <a:cubicBezTo>
                  <a:pt x="2769" y="3984"/>
                  <a:pt x="2769" y="3984"/>
                  <a:pt x="2769" y="3984"/>
                </a:cubicBezTo>
                <a:cubicBezTo>
                  <a:pt x="2695" y="3950"/>
                  <a:pt x="2640" y="3991"/>
                  <a:pt x="2573" y="3930"/>
                </a:cubicBezTo>
                <a:cubicBezTo>
                  <a:pt x="2586" y="3883"/>
                  <a:pt x="2627" y="3869"/>
                  <a:pt x="2620" y="3809"/>
                </a:cubicBezTo>
                <a:cubicBezTo>
                  <a:pt x="2661" y="3836"/>
                  <a:pt x="2708" y="3849"/>
                  <a:pt x="2769" y="3856"/>
                </a:cubicBezTo>
                <a:close/>
                <a:moveTo>
                  <a:pt x="2769" y="4072"/>
                </a:moveTo>
                <a:lnTo>
                  <a:pt x="2769" y="4072"/>
                </a:lnTo>
                <a:cubicBezTo>
                  <a:pt x="2769" y="4112"/>
                  <a:pt x="2769" y="4112"/>
                  <a:pt x="2769" y="4112"/>
                </a:cubicBezTo>
                <a:cubicBezTo>
                  <a:pt x="2749" y="4099"/>
                  <a:pt x="2742" y="4092"/>
                  <a:pt x="2749" y="4058"/>
                </a:cubicBezTo>
                <a:cubicBezTo>
                  <a:pt x="2755" y="4065"/>
                  <a:pt x="2762" y="4065"/>
                  <a:pt x="2769" y="4072"/>
                </a:cubicBezTo>
                <a:close/>
                <a:moveTo>
                  <a:pt x="2769" y="4166"/>
                </a:moveTo>
                <a:lnTo>
                  <a:pt x="2769" y="4166"/>
                </a:lnTo>
                <a:cubicBezTo>
                  <a:pt x="2769" y="4423"/>
                  <a:pt x="2769" y="4423"/>
                  <a:pt x="2769" y="4423"/>
                </a:cubicBezTo>
                <a:cubicBezTo>
                  <a:pt x="2708" y="4423"/>
                  <a:pt x="2695" y="4389"/>
                  <a:pt x="2647" y="4376"/>
                </a:cubicBezTo>
                <a:cubicBezTo>
                  <a:pt x="2715" y="4308"/>
                  <a:pt x="2708" y="4200"/>
                  <a:pt x="2769" y="4166"/>
                </a:cubicBezTo>
                <a:close/>
                <a:moveTo>
                  <a:pt x="2769" y="4889"/>
                </a:moveTo>
                <a:lnTo>
                  <a:pt x="2769" y="4889"/>
                </a:lnTo>
                <a:cubicBezTo>
                  <a:pt x="2769" y="5112"/>
                  <a:pt x="2769" y="5112"/>
                  <a:pt x="2769" y="5112"/>
                </a:cubicBezTo>
                <a:cubicBezTo>
                  <a:pt x="2762" y="5112"/>
                  <a:pt x="2762" y="5119"/>
                  <a:pt x="2762" y="5119"/>
                </a:cubicBezTo>
                <a:cubicBezTo>
                  <a:pt x="2762" y="5119"/>
                  <a:pt x="2762" y="5119"/>
                  <a:pt x="2769" y="5125"/>
                </a:cubicBezTo>
                <a:cubicBezTo>
                  <a:pt x="2769" y="5558"/>
                  <a:pt x="2769" y="5558"/>
                  <a:pt x="2769" y="5558"/>
                </a:cubicBezTo>
                <a:cubicBezTo>
                  <a:pt x="2755" y="5578"/>
                  <a:pt x="2742" y="5591"/>
                  <a:pt x="2728" y="5605"/>
                </a:cubicBezTo>
                <a:cubicBezTo>
                  <a:pt x="2634" y="5558"/>
                  <a:pt x="2620" y="5551"/>
                  <a:pt x="2559" y="5625"/>
                </a:cubicBezTo>
                <a:cubicBezTo>
                  <a:pt x="2559" y="5254"/>
                  <a:pt x="2559" y="5254"/>
                  <a:pt x="2559" y="5254"/>
                </a:cubicBezTo>
                <a:cubicBezTo>
                  <a:pt x="2573" y="5247"/>
                  <a:pt x="2593" y="5247"/>
                  <a:pt x="2620" y="5254"/>
                </a:cubicBezTo>
                <a:cubicBezTo>
                  <a:pt x="2620" y="5233"/>
                  <a:pt x="2620" y="5213"/>
                  <a:pt x="2620" y="5193"/>
                </a:cubicBezTo>
                <a:cubicBezTo>
                  <a:pt x="2613" y="5179"/>
                  <a:pt x="2600" y="5166"/>
                  <a:pt x="2607" y="5139"/>
                </a:cubicBezTo>
                <a:cubicBezTo>
                  <a:pt x="2607" y="5132"/>
                  <a:pt x="2613" y="5132"/>
                  <a:pt x="2620" y="5132"/>
                </a:cubicBezTo>
                <a:cubicBezTo>
                  <a:pt x="2613" y="5098"/>
                  <a:pt x="2613" y="5065"/>
                  <a:pt x="2607" y="5044"/>
                </a:cubicBezTo>
                <a:cubicBezTo>
                  <a:pt x="2580" y="5038"/>
                  <a:pt x="2573" y="5031"/>
                  <a:pt x="2566" y="5011"/>
                </a:cubicBezTo>
                <a:lnTo>
                  <a:pt x="2559" y="5017"/>
                </a:lnTo>
                <a:cubicBezTo>
                  <a:pt x="2559" y="4990"/>
                  <a:pt x="2559" y="4990"/>
                  <a:pt x="2559" y="4990"/>
                </a:cubicBezTo>
                <a:cubicBezTo>
                  <a:pt x="2559" y="4997"/>
                  <a:pt x="2559" y="4997"/>
                  <a:pt x="2559" y="4997"/>
                </a:cubicBezTo>
                <a:cubicBezTo>
                  <a:pt x="2559" y="4990"/>
                  <a:pt x="2559" y="4990"/>
                  <a:pt x="2559" y="4984"/>
                </a:cubicBezTo>
                <a:cubicBezTo>
                  <a:pt x="2559" y="4822"/>
                  <a:pt x="2559" y="4822"/>
                  <a:pt x="2559" y="4822"/>
                </a:cubicBezTo>
                <a:cubicBezTo>
                  <a:pt x="2620" y="4822"/>
                  <a:pt x="2620" y="4822"/>
                  <a:pt x="2620" y="4822"/>
                </a:cubicBezTo>
                <a:cubicBezTo>
                  <a:pt x="2600" y="4923"/>
                  <a:pt x="2695" y="4916"/>
                  <a:pt x="2701" y="4990"/>
                </a:cubicBezTo>
                <a:cubicBezTo>
                  <a:pt x="2661" y="4984"/>
                  <a:pt x="2654" y="5011"/>
                  <a:pt x="2647" y="5024"/>
                </a:cubicBezTo>
                <a:cubicBezTo>
                  <a:pt x="2667" y="5044"/>
                  <a:pt x="2688" y="5065"/>
                  <a:pt x="2701" y="5078"/>
                </a:cubicBezTo>
                <a:cubicBezTo>
                  <a:pt x="2701" y="4997"/>
                  <a:pt x="2708" y="4930"/>
                  <a:pt x="2755" y="4889"/>
                </a:cubicBezTo>
                <a:cubicBezTo>
                  <a:pt x="2762" y="4889"/>
                  <a:pt x="2762" y="4889"/>
                  <a:pt x="2769" y="4889"/>
                </a:cubicBezTo>
                <a:close/>
                <a:moveTo>
                  <a:pt x="2769" y="5672"/>
                </a:moveTo>
                <a:lnTo>
                  <a:pt x="2769" y="5672"/>
                </a:lnTo>
                <a:cubicBezTo>
                  <a:pt x="2769" y="5780"/>
                  <a:pt x="2769" y="5780"/>
                  <a:pt x="2769" y="5780"/>
                </a:cubicBezTo>
                <a:lnTo>
                  <a:pt x="2762" y="5780"/>
                </a:lnTo>
                <a:cubicBezTo>
                  <a:pt x="2749" y="5801"/>
                  <a:pt x="2722" y="5807"/>
                  <a:pt x="2695" y="5794"/>
                </a:cubicBezTo>
                <a:cubicBezTo>
                  <a:pt x="2769" y="5760"/>
                  <a:pt x="2708" y="5720"/>
                  <a:pt x="2749" y="5672"/>
                </a:cubicBezTo>
                <a:cubicBezTo>
                  <a:pt x="2755" y="5672"/>
                  <a:pt x="2762" y="5672"/>
                  <a:pt x="2769" y="5672"/>
                </a:cubicBezTo>
                <a:close/>
                <a:moveTo>
                  <a:pt x="2769" y="5875"/>
                </a:moveTo>
                <a:lnTo>
                  <a:pt x="2769" y="5875"/>
                </a:lnTo>
                <a:cubicBezTo>
                  <a:pt x="2769" y="5990"/>
                  <a:pt x="2769" y="5990"/>
                  <a:pt x="2769" y="5990"/>
                </a:cubicBezTo>
                <a:cubicBezTo>
                  <a:pt x="2762" y="5996"/>
                  <a:pt x="2755" y="5996"/>
                  <a:pt x="2749" y="5996"/>
                </a:cubicBezTo>
                <a:cubicBezTo>
                  <a:pt x="2681" y="6078"/>
                  <a:pt x="2620" y="6159"/>
                  <a:pt x="2559" y="6240"/>
                </a:cubicBezTo>
                <a:cubicBezTo>
                  <a:pt x="2559" y="6125"/>
                  <a:pt x="2559" y="6125"/>
                  <a:pt x="2559" y="6125"/>
                </a:cubicBezTo>
                <a:cubicBezTo>
                  <a:pt x="2607" y="6057"/>
                  <a:pt x="2647" y="5990"/>
                  <a:pt x="2695" y="5915"/>
                </a:cubicBezTo>
                <a:cubicBezTo>
                  <a:pt x="2708" y="5915"/>
                  <a:pt x="2708" y="5915"/>
                  <a:pt x="2708" y="5915"/>
                </a:cubicBezTo>
                <a:cubicBezTo>
                  <a:pt x="2708" y="5909"/>
                  <a:pt x="2701" y="5895"/>
                  <a:pt x="2708" y="5875"/>
                </a:cubicBezTo>
                <a:cubicBezTo>
                  <a:pt x="2735" y="5888"/>
                  <a:pt x="2755" y="5888"/>
                  <a:pt x="2769" y="5875"/>
                </a:cubicBezTo>
                <a:close/>
                <a:moveTo>
                  <a:pt x="2769" y="6348"/>
                </a:moveTo>
                <a:lnTo>
                  <a:pt x="2769" y="6348"/>
                </a:lnTo>
                <a:cubicBezTo>
                  <a:pt x="2769" y="6543"/>
                  <a:pt x="2769" y="6543"/>
                  <a:pt x="2769" y="6543"/>
                </a:cubicBezTo>
                <a:cubicBezTo>
                  <a:pt x="2762" y="6543"/>
                  <a:pt x="2755" y="6543"/>
                  <a:pt x="2749" y="6543"/>
                </a:cubicBezTo>
                <a:cubicBezTo>
                  <a:pt x="2742" y="6570"/>
                  <a:pt x="2749" y="6584"/>
                  <a:pt x="2769" y="6591"/>
                </a:cubicBezTo>
                <a:cubicBezTo>
                  <a:pt x="2769" y="6604"/>
                  <a:pt x="2769" y="6604"/>
                  <a:pt x="2769" y="6604"/>
                </a:cubicBezTo>
                <a:cubicBezTo>
                  <a:pt x="2749" y="6631"/>
                  <a:pt x="2715" y="6604"/>
                  <a:pt x="2722" y="6570"/>
                </a:cubicBezTo>
                <a:cubicBezTo>
                  <a:pt x="2654" y="6564"/>
                  <a:pt x="2701" y="6665"/>
                  <a:pt x="2620" y="6645"/>
                </a:cubicBezTo>
                <a:cubicBezTo>
                  <a:pt x="2613" y="6699"/>
                  <a:pt x="2667" y="6692"/>
                  <a:pt x="2647" y="6766"/>
                </a:cubicBezTo>
                <a:cubicBezTo>
                  <a:pt x="2620" y="6759"/>
                  <a:pt x="2607" y="6773"/>
                  <a:pt x="2600" y="6786"/>
                </a:cubicBezTo>
                <a:cubicBezTo>
                  <a:pt x="2580" y="6766"/>
                  <a:pt x="2573" y="6746"/>
                  <a:pt x="2559" y="6726"/>
                </a:cubicBezTo>
                <a:cubicBezTo>
                  <a:pt x="2559" y="6516"/>
                  <a:pt x="2559" y="6516"/>
                  <a:pt x="2559" y="6516"/>
                </a:cubicBezTo>
                <a:cubicBezTo>
                  <a:pt x="2573" y="6516"/>
                  <a:pt x="2593" y="6476"/>
                  <a:pt x="2620" y="6516"/>
                </a:cubicBezTo>
                <a:cubicBezTo>
                  <a:pt x="2701" y="6503"/>
                  <a:pt x="2708" y="6422"/>
                  <a:pt x="2701" y="6321"/>
                </a:cubicBezTo>
                <a:cubicBezTo>
                  <a:pt x="2722" y="6327"/>
                  <a:pt x="2742" y="6341"/>
                  <a:pt x="2769" y="6348"/>
                </a:cubicBezTo>
                <a:close/>
                <a:moveTo>
                  <a:pt x="2769" y="7219"/>
                </a:moveTo>
                <a:lnTo>
                  <a:pt x="2769" y="7219"/>
                </a:lnTo>
                <a:cubicBezTo>
                  <a:pt x="2769" y="7388"/>
                  <a:pt x="2769" y="7388"/>
                  <a:pt x="2769" y="7388"/>
                </a:cubicBezTo>
                <a:cubicBezTo>
                  <a:pt x="2742" y="7381"/>
                  <a:pt x="2715" y="7374"/>
                  <a:pt x="2695" y="7394"/>
                </a:cubicBezTo>
                <a:cubicBezTo>
                  <a:pt x="2688" y="7307"/>
                  <a:pt x="2715" y="7246"/>
                  <a:pt x="2769" y="7219"/>
                </a:cubicBezTo>
                <a:close/>
                <a:moveTo>
                  <a:pt x="2769" y="7651"/>
                </a:moveTo>
                <a:lnTo>
                  <a:pt x="2769" y="7651"/>
                </a:lnTo>
                <a:cubicBezTo>
                  <a:pt x="2769" y="7813"/>
                  <a:pt x="2769" y="7813"/>
                  <a:pt x="2769" y="7813"/>
                </a:cubicBezTo>
                <a:cubicBezTo>
                  <a:pt x="2728" y="7772"/>
                  <a:pt x="2708" y="7671"/>
                  <a:pt x="2769" y="7651"/>
                </a:cubicBezTo>
                <a:close/>
                <a:moveTo>
                  <a:pt x="2769" y="7820"/>
                </a:moveTo>
                <a:lnTo>
                  <a:pt x="2769" y="7820"/>
                </a:lnTo>
                <a:cubicBezTo>
                  <a:pt x="2769" y="8191"/>
                  <a:pt x="2769" y="8191"/>
                  <a:pt x="2769" y="8191"/>
                </a:cubicBezTo>
                <a:cubicBezTo>
                  <a:pt x="2722" y="8191"/>
                  <a:pt x="2688" y="8184"/>
                  <a:pt x="2728" y="8137"/>
                </a:cubicBezTo>
                <a:cubicBezTo>
                  <a:pt x="2708" y="8151"/>
                  <a:pt x="2688" y="8164"/>
                  <a:pt x="2654" y="8164"/>
                </a:cubicBezTo>
                <a:cubicBezTo>
                  <a:pt x="2667" y="8184"/>
                  <a:pt x="2681" y="8205"/>
                  <a:pt x="2681" y="8238"/>
                </a:cubicBezTo>
                <a:cubicBezTo>
                  <a:pt x="2640" y="8259"/>
                  <a:pt x="2600" y="8272"/>
                  <a:pt x="2559" y="8279"/>
                </a:cubicBezTo>
                <a:cubicBezTo>
                  <a:pt x="2559" y="7867"/>
                  <a:pt x="2559" y="7867"/>
                  <a:pt x="2559" y="7867"/>
                </a:cubicBezTo>
                <a:cubicBezTo>
                  <a:pt x="2580" y="7881"/>
                  <a:pt x="2586" y="7901"/>
                  <a:pt x="2580" y="7941"/>
                </a:cubicBezTo>
                <a:cubicBezTo>
                  <a:pt x="2586" y="7935"/>
                  <a:pt x="2593" y="7935"/>
                  <a:pt x="2607" y="7928"/>
                </a:cubicBezTo>
                <a:cubicBezTo>
                  <a:pt x="2607" y="7914"/>
                  <a:pt x="2613" y="7901"/>
                  <a:pt x="2620" y="7887"/>
                </a:cubicBezTo>
                <a:cubicBezTo>
                  <a:pt x="2640" y="7881"/>
                  <a:pt x="2667" y="7901"/>
                  <a:pt x="2688" y="7921"/>
                </a:cubicBezTo>
                <a:cubicBezTo>
                  <a:pt x="2695" y="7921"/>
                  <a:pt x="2701" y="7921"/>
                  <a:pt x="2708" y="7921"/>
                </a:cubicBezTo>
                <a:cubicBezTo>
                  <a:pt x="2755" y="7914"/>
                  <a:pt x="2715" y="7826"/>
                  <a:pt x="2769" y="7820"/>
                </a:cubicBezTo>
                <a:close/>
                <a:moveTo>
                  <a:pt x="2769" y="8846"/>
                </a:moveTo>
                <a:lnTo>
                  <a:pt x="2769" y="8846"/>
                </a:lnTo>
                <a:cubicBezTo>
                  <a:pt x="2769" y="9130"/>
                  <a:pt x="2769" y="9130"/>
                  <a:pt x="2769" y="9130"/>
                </a:cubicBezTo>
                <a:cubicBezTo>
                  <a:pt x="2762" y="9130"/>
                  <a:pt x="2762" y="9130"/>
                  <a:pt x="2755" y="9130"/>
                </a:cubicBezTo>
                <a:cubicBezTo>
                  <a:pt x="2715" y="9143"/>
                  <a:pt x="2735" y="9150"/>
                  <a:pt x="2755" y="9163"/>
                </a:cubicBezTo>
                <a:cubicBezTo>
                  <a:pt x="2755" y="9163"/>
                  <a:pt x="2762" y="9163"/>
                  <a:pt x="2769" y="9157"/>
                </a:cubicBezTo>
                <a:cubicBezTo>
                  <a:pt x="2769" y="9237"/>
                  <a:pt x="2769" y="9237"/>
                  <a:pt x="2769" y="9237"/>
                </a:cubicBezTo>
                <a:cubicBezTo>
                  <a:pt x="2695" y="9270"/>
                  <a:pt x="2613" y="9284"/>
                  <a:pt x="2580" y="9277"/>
                </a:cubicBezTo>
                <a:cubicBezTo>
                  <a:pt x="2580" y="9297"/>
                  <a:pt x="2573" y="9311"/>
                  <a:pt x="2559" y="9331"/>
                </a:cubicBezTo>
                <a:cubicBezTo>
                  <a:pt x="2559" y="8785"/>
                  <a:pt x="2559" y="8785"/>
                  <a:pt x="2559" y="8785"/>
                </a:cubicBezTo>
                <a:cubicBezTo>
                  <a:pt x="2627" y="8812"/>
                  <a:pt x="2695" y="8826"/>
                  <a:pt x="2769" y="8846"/>
                </a:cubicBezTo>
                <a:close/>
                <a:moveTo>
                  <a:pt x="2559" y="8738"/>
                </a:moveTo>
                <a:lnTo>
                  <a:pt x="2559" y="8738"/>
                </a:lnTo>
                <a:cubicBezTo>
                  <a:pt x="2559" y="8542"/>
                  <a:pt x="2559" y="8542"/>
                  <a:pt x="2559" y="8542"/>
                </a:cubicBezTo>
                <a:cubicBezTo>
                  <a:pt x="2620" y="8596"/>
                  <a:pt x="2634" y="8630"/>
                  <a:pt x="2600" y="8738"/>
                </a:cubicBezTo>
                <a:cubicBezTo>
                  <a:pt x="2580" y="8738"/>
                  <a:pt x="2573" y="8738"/>
                  <a:pt x="2559" y="8738"/>
                </a:cubicBezTo>
                <a:close/>
                <a:moveTo>
                  <a:pt x="2559" y="7867"/>
                </a:moveTo>
                <a:lnTo>
                  <a:pt x="2559" y="7867"/>
                </a:lnTo>
                <a:cubicBezTo>
                  <a:pt x="2593" y="7847"/>
                  <a:pt x="2681" y="7881"/>
                  <a:pt x="2667" y="7813"/>
                </a:cubicBezTo>
                <a:cubicBezTo>
                  <a:pt x="2607" y="7820"/>
                  <a:pt x="2613" y="7752"/>
                  <a:pt x="2559" y="7745"/>
                </a:cubicBezTo>
                <a:cubicBezTo>
                  <a:pt x="2559" y="7867"/>
                  <a:pt x="2559" y="7867"/>
                  <a:pt x="2559" y="7867"/>
                </a:cubicBezTo>
                <a:close/>
                <a:moveTo>
                  <a:pt x="2559" y="6422"/>
                </a:moveTo>
                <a:lnTo>
                  <a:pt x="2559" y="6422"/>
                </a:lnTo>
                <a:cubicBezTo>
                  <a:pt x="2573" y="6402"/>
                  <a:pt x="2580" y="6388"/>
                  <a:pt x="2573" y="6348"/>
                </a:cubicBezTo>
                <a:cubicBezTo>
                  <a:pt x="2566" y="6348"/>
                  <a:pt x="2566" y="6341"/>
                  <a:pt x="2559" y="6341"/>
                </a:cubicBezTo>
                <a:cubicBezTo>
                  <a:pt x="2559" y="6422"/>
                  <a:pt x="2559" y="6422"/>
                  <a:pt x="2559" y="6422"/>
                </a:cubicBezTo>
                <a:close/>
                <a:moveTo>
                  <a:pt x="2559" y="4349"/>
                </a:moveTo>
                <a:lnTo>
                  <a:pt x="2559" y="4349"/>
                </a:lnTo>
                <a:cubicBezTo>
                  <a:pt x="2566" y="4362"/>
                  <a:pt x="2580" y="4369"/>
                  <a:pt x="2600" y="4376"/>
                </a:cubicBezTo>
                <a:cubicBezTo>
                  <a:pt x="2593" y="4308"/>
                  <a:pt x="2681" y="4329"/>
                  <a:pt x="2647" y="4227"/>
                </a:cubicBezTo>
                <a:cubicBezTo>
                  <a:pt x="2613" y="4234"/>
                  <a:pt x="2586" y="4234"/>
                  <a:pt x="2559" y="4227"/>
                </a:cubicBezTo>
                <a:cubicBezTo>
                  <a:pt x="2559" y="4349"/>
                  <a:pt x="2559" y="4349"/>
                  <a:pt x="2559" y="4349"/>
                </a:cubicBezTo>
                <a:close/>
                <a:moveTo>
                  <a:pt x="2559" y="3268"/>
                </a:moveTo>
                <a:lnTo>
                  <a:pt x="2559" y="3268"/>
                </a:lnTo>
                <a:cubicBezTo>
                  <a:pt x="2559" y="3208"/>
                  <a:pt x="2559" y="3208"/>
                  <a:pt x="2559" y="3208"/>
                </a:cubicBezTo>
                <a:cubicBezTo>
                  <a:pt x="2573" y="3208"/>
                  <a:pt x="2586" y="3208"/>
                  <a:pt x="2600" y="3214"/>
                </a:cubicBezTo>
                <a:cubicBezTo>
                  <a:pt x="2600" y="3208"/>
                  <a:pt x="2600" y="3201"/>
                  <a:pt x="2600" y="3194"/>
                </a:cubicBezTo>
                <a:cubicBezTo>
                  <a:pt x="2634" y="3194"/>
                  <a:pt x="2667" y="3201"/>
                  <a:pt x="2674" y="3167"/>
                </a:cubicBezTo>
                <a:cubicBezTo>
                  <a:pt x="2735" y="3174"/>
                  <a:pt x="2722" y="3248"/>
                  <a:pt x="2722" y="3316"/>
                </a:cubicBezTo>
                <a:cubicBezTo>
                  <a:pt x="2674" y="3309"/>
                  <a:pt x="2640" y="3309"/>
                  <a:pt x="2620" y="3289"/>
                </a:cubicBezTo>
                <a:cubicBezTo>
                  <a:pt x="2593" y="3295"/>
                  <a:pt x="2573" y="3289"/>
                  <a:pt x="2559" y="3268"/>
                </a:cubicBezTo>
                <a:close/>
                <a:moveTo>
                  <a:pt x="2559" y="2661"/>
                </a:moveTo>
                <a:lnTo>
                  <a:pt x="2559" y="2661"/>
                </a:lnTo>
                <a:cubicBezTo>
                  <a:pt x="2559" y="2553"/>
                  <a:pt x="2559" y="2553"/>
                  <a:pt x="2559" y="2553"/>
                </a:cubicBezTo>
                <a:cubicBezTo>
                  <a:pt x="2613" y="2586"/>
                  <a:pt x="2593" y="2613"/>
                  <a:pt x="2580" y="2674"/>
                </a:cubicBezTo>
                <a:cubicBezTo>
                  <a:pt x="2573" y="2667"/>
                  <a:pt x="2566" y="2667"/>
                  <a:pt x="2559" y="2661"/>
                </a:cubicBezTo>
                <a:close/>
                <a:moveTo>
                  <a:pt x="2634" y="2276"/>
                </a:moveTo>
                <a:lnTo>
                  <a:pt x="2634" y="2276"/>
                </a:lnTo>
                <a:cubicBezTo>
                  <a:pt x="2654" y="2235"/>
                  <a:pt x="2695" y="2208"/>
                  <a:pt x="2708" y="2154"/>
                </a:cubicBezTo>
                <a:cubicBezTo>
                  <a:pt x="2674" y="2154"/>
                  <a:pt x="2674" y="2127"/>
                  <a:pt x="2634" y="2134"/>
                </a:cubicBezTo>
                <a:cubicBezTo>
                  <a:pt x="2661" y="2222"/>
                  <a:pt x="2526" y="2242"/>
                  <a:pt x="2634" y="2276"/>
                </a:cubicBezTo>
                <a:close/>
                <a:moveTo>
                  <a:pt x="2559" y="345"/>
                </a:moveTo>
                <a:lnTo>
                  <a:pt x="2559" y="345"/>
                </a:lnTo>
                <a:cubicBezTo>
                  <a:pt x="2559" y="426"/>
                  <a:pt x="2559" y="426"/>
                  <a:pt x="2559" y="426"/>
                </a:cubicBezTo>
                <a:cubicBezTo>
                  <a:pt x="2553" y="412"/>
                  <a:pt x="2546" y="399"/>
                  <a:pt x="2539" y="378"/>
                </a:cubicBezTo>
                <a:cubicBezTo>
                  <a:pt x="2539" y="351"/>
                  <a:pt x="2539" y="351"/>
                  <a:pt x="2539" y="351"/>
                </a:cubicBezTo>
                <a:cubicBezTo>
                  <a:pt x="2546" y="351"/>
                  <a:pt x="2553" y="345"/>
                  <a:pt x="2559" y="345"/>
                </a:cubicBezTo>
                <a:close/>
                <a:moveTo>
                  <a:pt x="2559" y="486"/>
                </a:moveTo>
                <a:lnTo>
                  <a:pt x="2559" y="486"/>
                </a:lnTo>
                <a:cubicBezTo>
                  <a:pt x="2559" y="567"/>
                  <a:pt x="2559" y="567"/>
                  <a:pt x="2559" y="567"/>
                </a:cubicBezTo>
                <a:cubicBezTo>
                  <a:pt x="2553" y="561"/>
                  <a:pt x="2546" y="561"/>
                  <a:pt x="2539" y="561"/>
                </a:cubicBezTo>
                <a:cubicBezTo>
                  <a:pt x="2539" y="507"/>
                  <a:pt x="2539" y="507"/>
                  <a:pt x="2539" y="507"/>
                </a:cubicBezTo>
                <a:cubicBezTo>
                  <a:pt x="2546" y="500"/>
                  <a:pt x="2553" y="493"/>
                  <a:pt x="2559" y="486"/>
                </a:cubicBezTo>
                <a:close/>
                <a:moveTo>
                  <a:pt x="2559" y="2553"/>
                </a:moveTo>
                <a:lnTo>
                  <a:pt x="2559" y="2553"/>
                </a:lnTo>
                <a:cubicBezTo>
                  <a:pt x="2559" y="2661"/>
                  <a:pt x="2559" y="2661"/>
                  <a:pt x="2559" y="2661"/>
                </a:cubicBezTo>
                <a:cubicBezTo>
                  <a:pt x="2553" y="2661"/>
                  <a:pt x="2546" y="2654"/>
                  <a:pt x="2539" y="2647"/>
                </a:cubicBezTo>
                <a:cubicBezTo>
                  <a:pt x="2539" y="2566"/>
                  <a:pt x="2539" y="2566"/>
                  <a:pt x="2539" y="2566"/>
                </a:cubicBezTo>
                <a:cubicBezTo>
                  <a:pt x="2546" y="2559"/>
                  <a:pt x="2553" y="2559"/>
                  <a:pt x="2559" y="2553"/>
                </a:cubicBezTo>
                <a:close/>
                <a:moveTo>
                  <a:pt x="2559" y="3208"/>
                </a:moveTo>
                <a:lnTo>
                  <a:pt x="2559" y="3208"/>
                </a:lnTo>
                <a:cubicBezTo>
                  <a:pt x="2559" y="3268"/>
                  <a:pt x="2559" y="3268"/>
                  <a:pt x="2559" y="3268"/>
                </a:cubicBezTo>
                <a:cubicBezTo>
                  <a:pt x="2553" y="3262"/>
                  <a:pt x="2546" y="3248"/>
                  <a:pt x="2539" y="3235"/>
                </a:cubicBezTo>
                <a:cubicBezTo>
                  <a:pt x="2539" y="3194"/>
                  <a:pt x="2539" y="3194"/>
                  <a:pt x="2539" y="3194"/>
                </a:cubicBezTo>
                <a:cubicBezTo>
                  <a:pt x="2546" y="3201"/>
                  <a:pt x="2553" y="3201"/>
                  <a:pt x="2559" y="3208"/>
                </a:cubicBezTo>
                <a:close/>
                <a:moveTo>
                  <a:pt x="2559" y="4227"/>
                </a:moveTo>
                <a:lnTo>
                  <a:pt x="2559" y="4227"/>
                </a:lnTo>
                <a:cubicBezTo>
                  <a:pt x="2559" y="4349"/>
                  <a:pt x="2559" y="4349"/>
                  <a:pt x="2559" y="4349"/>
                </a:cubicBezTo>
                <a:cubicBezTo>
                  <a:pt x="2553" y="4335"/>
                  <a:pt x="2546" y="4329"/>
                  <a:pt x="2539" y="4322"/>
                </a:cubicBezTo>
                <a:cubicBezTo>
                  <a:pt x="2539" y="4220"/>
                  <a:pt x="2539" y="4220"/>
                  <a:pt x="2539" y="4220"/>
                </a:cubicBezTo>
                <a:cubicBezTo>
                  <a:pt x="2546" y="4227"/>
                  <a:pt x="2553" y="4227"/>
                  <a:pt x="2559" y="4227"/>
                </a:cubicBezTo>
                <a:close/>
                <a:moveTo>
                  <a:pt x="2559" y="4822"/>
                </a:moveTo>
                <a:lnTo>
                  <a:pt x="2559" y="4822"/>
                </a:lnTo>
                <a:cubicBezTo>
                  <a:pt x="2559" y="4984"/>
                  <a:pt x="2559" y="4984"/>
                  <a:pt x="2559" y="4984"/>
                </a:cubicBezTo>
                <a:cubicBezTo>
                  <a:pt x="2553" y="4970"/>
                  <a:pt x="2553" y="4957"/>
                  <a:pt x="2539" y="4950"/>
                </a:cubicBezTo>
                <a:cubicBezTo>
                  <a:pt x="2539" y="4822"/>
                  <a:pt x="2539" y="4822"/>
                  <a:pt x="2539" y="4822"/>
                </a:cubicBezTo>
                <a:cubicBezTo>
                  <a:pt x="2559" y="4822"/>
                  <a:pt x="2559" y="4822"/>
                  <a:pt x="2559" y="4822"/>
                </a:cubicBezTo>
                <a:close/>
                <a:moveTo>
                  <a:pt x="2559" y="4990"/>
                </a:moveTo>
                <a:lnTo>
                  <a:pt x="2559" y="4990"/>
                </a:lnTo>
                <a:cubicBezTo>
                  <a:pt x="2553" y="4990"/>
                  <a:pt x="2546" y="4984"/>
                  <a:pt x="2539" y="4977"/>
                </a:cubicBezTo>
                <a:cubicBezTo>
                  <a:pt x="2539" y="5038"/>
                  <a:pt x="2539" y="5038"/>
                  <a:pt x="2539" y="5038"/>
                </a:cubicBezTo>
                <a:cubicBezTo>
                  <a:pt x="2546" y="5031"/>
                  <a:pt x="2553" y="5024"/>
                  <a:pt x="2559" y="5017"/>
                </a:cubicBezTo>
                <a:cubicBezTo>
                  <a:pt x="2559" y="4990"/>
                  <a:pt x="2559" y="4990"/>
                  <a:pt x="2559" y="4990"/>
                </a:cubicBezTo>
                <a:close/>
                <a:moveTo>
                  <a:pt x="2559" y="5254"/>
                </a:moveTo>
                <a:lnTo>
                  <a:pt x="2559" y="5254"/>
                </a:lnTo>
                <a:cubicBezTo>
                  <a:pt x="2559" y="5625"/>
                  <a:pt x="2559" y="5625"/>
                  <a:pt x="2559" y="5625"/>
                </a:cubicBezTo>
                <a:cubicBezTo>
                  <a:pt x="2553" y="5625"/>
                  <a:pt x="2553" y="5625"/>
                  <a:pt x="2553" y="5625"/>
                </a:cubicBezTo>
                <a:cubicBezTo>
                  <a:pt x="2546" y="5625"/>
                  <a:pt x="2546" y="5625"/>
                  <a:pt x="2539" y="5625"/>
                </a:cubicBezTo>
                <a:cubicBezTo>
                  <a:pt x="2539" y="5274"/>
                  <a:pt x="2539" y="5274"/>
                  <a:pt x="2539" y="5274"/>
                </a:cubicBezTo>
                <a:cubicBezTo>
                  <a:pt x="2546" y="5267"/>
                  <a:pt x="2546" y="5260"/>
                  <a:pt x="2559" y="5254"/>
                </a:cubicBezTo>
                <a:close/>
                <a:moveTo>
                  <a:pt x="2559" y="6125"/>
                </a:moveTo>
                <a:lnTo>
                  <a:pt x="2559" y="6125"/>
                </a:lnTo>
                <a:cubicBezTo>
                  <a:pt x="2559" y="6240"/>
                  <a:pt x="2559" y="6240"/>
                  <a:pt x="2559" y="6240"/>
                </a:cubicBezTo>
                <a:cubicBezTo>
                  <a:pt x="2553" y="6253"/>
                  <a:pt x="2546" y="6260"/>
                  <a:pt x="2539" y="6267"/>
                </a:cubicBezTo>
                <a:cubicBezTo>
                  <a:pt x="2539" y="6152"/>
                  <a:pt x="2539" y="6152"/>
                  <a:pt x="2539" y="6152"/>
                </a:cubicBezTo>
                <a:cubicBezTo>
                  <a:pt x="2546" y="6145"/>
                  <a:pt x="2553" y="6132"/>
                  <a:pt x="2559" y="6125"/>
                </a:cubicBezTo>
                <a:close/>
                <a:moveTo>
                  <a:pt x="2559" y="6341"/>
                </a:moveTo>
                <a:lnTo>
                  <a:pt x="2559" y="6341"/>
                </a:lnTo>
                <a:cubicBezTo>
                  <a:pt x="2559" y="6422"/>
                  <a:pt x="2559" y="6422"/>
                  <a:pt x="2559" y="6422"/>
                </a:cubicBezTo>
                <a:cubicBezTo>
                  <a:pt x="2546" y="6442"/>
                  <a:pt x="2539" y="6456"/>
                  <a:pt x="2546" y="6496"/>
                </a:cubicBezTo>
                <a:cubicBezTo>
                  <a:pt x="2553" y="6510"/>
                  <a:pt x="2553" y="6510"/>
                  <a:pt x="2559" y="6516"/>
                </a:cubicBezTo>
                <a:cubicBezTo>
                  <a:pt x="2559" y="6726"/>
                  <a:pt x="2559" y="6726"/>
                  <a:pt x="2559" y="6726"/>
                </a:cubicBezTo>
                <a:cubicBezTo>
                  <a:pt x="2553" y="6705"/>
                  <a:pt x="2546" y="6692"/>
                  <a:pt x="2539" y="6678"/>
                </a:cubicBezTo>
                <a:cubicBezTo>
                  <a:pt x="2539" y="6334"/>
                  <a:pt x="2539" y="6334"/>
                  <a:pt x="2539" y="6334"/>
                </a:cubicBezTo>
                <a:cubicBezTo>
                  <a:pt x="2546" y="6334"/>
                  <a:pt x="2553" y="6341"/>
                  <a:pt x="2559" y="6341"/>
                </a:cubicBezTo>
                <a:close/>
                <a:moveTo>
                  <a:pt x="2559" y="7745"/>
                </a:moveTo>
                <a:lnTo>
                  <a:pt x="2559" y="7745"/>
                </a:lnTo>
                <a:cubicBezTo>
                  <a:pt x="2559" y="7867"/>
                  <a:pt x="2559" y="7867"/>
                  <a:pt x="2559" y="7867"/>
                </a:cubicBezTo>
                <a:cubicBezTo>
                  <a:pt x="2559" y="8279"/>
                  <a:pt x="2559" y="8279"/>
                  <a:pt x="2559" y="8279"/>
                </a:cubicBezTo>
                <a:cubicBezTo>
                  <a:pt x="2553" y="8279"/>
                  <a:pt x="2546" y="8279"/>
                  <a:pt x="2539" y="8279"/>
                </a:cubicBezTo>
                <a:cubicBezTo>
                  <a:pt x="2539" y="7813"/>
                  <a:pt x="2539" y="7813"/>
                  <a:pt x="2539" y="7813"/>
                </a:cubicBezTo>
                <a:lnTo>
                  <a:pt x="2546" y="7813"/>
                </a:lnTo>
                <a:lnTo>
                  <a:pt x="2539" y="7806"/>
                </a:lnTo>
                <a:cubicBezTo>
                  <a:pt x="2539" y="7752"/>
                  <a:pt x="2539" y="7752"/>
                  <a:pt x="2539" y="7752"/>
                </a:cubicBezTo>
                <a:cubicBezTo>
                  <a:pt x="2546" y="7745"/>
                  <a:pt x="2553" y="7745"/>
                  <a:pt x="2559" y="7745"/>
                </a:cubicBezTo>
                <a:close/>
                <a:moveTo>
                  <a:pt x="2559" y="8542"/>
                </a:moveTo>
                <a:lnTo>
                  <a:pt x="2559" y="8542"/>
                </a:lnTo>
                <a:cubicBezTo>
                  <a:pt x="2559" y="8738"/>
                  <a:pt x="2559" y="8738"/>
                  <a:pt x="2559" y="8738"/>
                </a:cubicBezTo>
                <a:cubicBezTo>
                  <a:pt x="2553" y="8738"/>
                  <a:pt x="2546" y="8738"/>
                  <a:pt x="2539" y="8738"/>
                </a:cubicBezTo>
                <a:cubicBezTo>
                  <a:pt x="2539" y="8529"/>
                  <a:pt x="2539" y="8529"/>
                  <a:pt x="2539" y="8529"/>
                </a:cubicBezTo>
                <a:cubicBezTo>
                  <a:pt x="2546" y="8535"/>
                  <a:pt x="2553" y="8535"/>
                  <a:pt x="2559" y="8542"/>
                </a:cubicBezTo>
                <a:close/>
                <a:moveTo>
                  <a:pt x="2559" y="8785"/>
                </a:moveTo>
                <a:lnTo>
                  <a:pt x="2559" y="8785"/>
                </a:lnTo>
                <a:cubicBezTo>
                  <a:pt x="2559" y="9331"/>
                  <a:pt x="2559" y="9331"/>
                  <a:pt x="2559" y="9331"/>
                </a:cubicBezTo>
                <a:cubicBezTo>
                  <a:pt x="2553" y="9338"/>
                  <a:pt x="2546" y="9345"/>
                  <a:pt x="2539" y="9351"/>
                </a:cubicBezTo>
                <a:cubicBezTo>
                  <a:pt x="2539" y="8799"/>
                  <a:pt x="2539" y="8799"/>
                  <a:pt x="2539" y="8799"/>
                </a:cubicBezTo>
                <a:cubicBezTo>
                  <a:pt x="2546" y="8799"/>
                  <a:pt x="2553" y="8792"/>
                  <a:pt x="2553" y="8785"/>
                </a:cubicBezTo>
                <a:cubicBezTo>
                  <a:pt x="2559" y="8785"/>
                  <a:pt x="2559" y="8785"/>
                  <a:pt x="2559" y="8785"/>
                </a:cubicBezTo>
                <a:close/>
                <a:moveTo>
                  <a:pt x="2539" y="7691"/>
                </a:moveTo>
                <a:lnTo>
                  <a:pt x="2539" y="7691"/>
                </a:lnTo>
                <a:cubicBezTo>
                  <a:pt x="2539" y="7577"/>
                  <a:pt x="2539" y="7577"/>
                  <a:pt x="2539" y="7577"/>
                </a:cubicBezTo>
                <a:cubicBezTo>
                  <a:pt x="2546" y="7610"/>
                  <a:pt x="2546" y="7644"/>
                  <a:pt x="2546" y="7691"/>
                </a:cubicBezTo>
                <a:lnTo>
                  <a:pt x="2539" y="7691"/>
                </a:lnTo>
                <a:close/>
                <a:moveTo>
                  <a:pt x="2539" y="4052"/>
                </a:moveTo>
                <a:lnTo>
                  <a:pt x="2539" y="4052"/>
                </a:lnTo>
                <a:cubicBezTo>
                  <a:pt x="2539" y="4004"/>
                  <a:pt x="2539" y="4004"/>
                  <a:pt x="2539" y="4004"/>
                </a:cubicBezTo>
                <a:cubicBezTo>
                  <a:pt x="2546" y="4004"/>
                  <a:pt x="2546" y="4004"/>
                  <a:pt x="2546" y="4004"/>
                </a:cubicBezTo>
                <a:cubicBezTo>
                  <a:pt x="2553" y="4025"/>
                  <a:pt x="2546" y="4045"/>
                  <a:pt x="2539" y="4052"/>
                </a:cubicBezTo>
                <a:close/>
                <a:moveTo>
                  <a:pt x="2539" y="3376"/>
                </a:moveTo>
                <a:lnTo>
                  <a:pt x="2539" y="3376"/>
                </a:lnTo>
                <a:cubicBezTo>
                  <a:pt x="2539" y="3343"/>
                  <a:pt x="2539" y="3343"/>
                  <a:pt x="2539" y="3343"/>
                </a:cubicBezTo>
                <a:lnTo>
                  <a:pt x="2546" y="3343"/>
                </a:lnTo>
                <a:cubicBezTo>
                  <a:pt x="2546" y="3356"/>
                  <a:pt x="2546" y="3370"/>
                  <a:pt x="2539" y="3376"/>
                </a:cubicBezTo>
                <a:close/>
                <a:moveTo>
                  <a:pt x="2539" y="351"/>
                </a:moveTo>
                <a:lnTo>
                  <a:pt x="2539" y="351"/>
                </a:lnTo>
                <a:cubicBezTo>
                  <a:pt x="2539" y="378"/>
                  <a:pt x="2539" y="378"/>
                  <a:pt x="2539" y="378"/>
                </a:cubicBezTo>
                <a:cubicBezTo>
                  <a:pt x="2532" y="358"/>
                  <a:pt x="2532" y="358"/>
                  <a:pt x="2532" y="358"/>
                </a:cubicBezTo>
                <a:cubicBezTo>
                  <a:pt x="2532" y="358"/>
                  <a:pt x="2539" y="358"/>
                  <a:pt x="2539" y="351"/>
                </a:cubicBezTo>
                <a:close/>
                <a:moveTo>
                  <a:pt x="2539" y="507"/>
                </a:moveTo>
                <a:lnTo>
                  <a:pt x="2539" y="507"/>
                </a:lnTo>
                <a:cubicBezTo>
                  <a:pt x="2539" y="561"/>
                  <a:pt x="2539" y="561"/>
                  <a:pt x="2539" y="561"/>
                </a:cubicBezTo>
                <a:cubicBezTo>
                  <a:pt x="2532" y="561"/>
                  <a:pt x="2532" y="554"/>
                  <a:pt x="2526" y="554"/>
                </a:cubicBezTo>
                <a:cubicBezTo>
                  <a:pt x="2526" y="520"/>
                  <a:pt x="2526" y="520"/>
                  <a:pt x="2526" y="520"/>
                </a:cubicBezTo>
                <a:cubicBezTo>
                  <a:pt x="2532" y="513"/>
                  <a:pt x="2532" y="507"/>
                  <a:pt x="2539" y="507"/>
                </a:cubicBezTo>
                <a:close/>
                <a:moveTo>
                  <a:pt x="2539" y="2566"/>
                </a:moveTo>
                <a:lnTo>
                  <a:pt x="2539" y="2566"/>
                </a:lnTo>
                <a:cubicBezTo>
                  <a:pt x="2539" y="2647"/>
                  <a:pt x="2539" y="2647"/>
                  <a:pt x="2539" y="2647"/>
                </a:cubicBezTo>
                <a:cubicBezTo>
                  <a:pt x="2532" y="2640"/>
                  <a:pt x="2526" y="2640"/>
                  <a:pt x="2526" y="2634"/>
                </a:cubicBezTo>
                <a:cubicBezTo>
                  <a:pt x="2526" y="2593"/>
                  <a:pt x="2526" y="2593"/>
                  <a:pt x="2526" y="2593"/>
                </a:cubicBezTo>
                <a:cubicBezTo>
                  <a:pt x="2526" y="2586"/>
                  <a:pt x="2532" y="2580"/>
                  <a:pt x="2539" y="2566"/>
                </a:cubicBezTo>
                <a:close/>
                <a:moveTo>
                  <a:pt x="2539" y="3194"/>
                </a:moveTo>
                <a:lnTo>
                  <a:pt x="2539" y="3194"/>
                </a:lnTo>
                <a:cubicBezTo>
                  <a:pt x="2539" y="3235"/>
                  <a:pt x="2539" y="3235"/>
                  <a:pt x="2539" y="3235"/>
                </a:cubicBezTo>
                <a:cubicBezTo>
                  <a:pt x="2539" y="3221"/>
                  <a:pt x="2532" y="3208"/>
                  <a:pt x="2532" y="3187"/>
                </a:cubicBezTo>
                <a:cubicBezTo>
                  <a:pt x="2532" y="3194"/>
                  <a:pt x="2539" y="3194"/>
                  <a:pt x="2539" y="3194"/>
                </a:cubicBezTo>
                <a:close/>
                <a:moveTo>
                  <a:pt x="2539" y="3343"/>
                </a:moveTo>
                <a:lnTo>
                  <a:pt x="2539" y="3343"/>
                </a:lnTo>
                <a:cubicBezTo>
                  <a:pt x="2539" y="3376"/>
                  <a:pt x="2539" y="3376"/>
                  <a:pt x="2539" y="3376"/>
                </a:cubicBezTo>
                <a:cubicBezTo>
                  <a:pt x="2532" y="3390"/>
                  <a:pt x="2526" y="3397"/>
                  <a:pt x="2526" y="3410"/>
                </a:cubicBezTo>
                <a:cubicBezTo>
                  <a:pt x="2526" y="3316"/>
                  <a:pt x="2526" y="3316"/>
                  <a:pt x="2526" y="3316"/>
                </a:cubicBezTo>
                <a:cubicBezTo>
                  <a:pt x="2526" y="3322"/>
                  <a:pt x="2532" y="3329"/>
                  <a:pt x="2532" y="3343"/>
                </a:cubicBezTo>
                <a:lnTo>
                  <a:pt x="2539" y="3343"/>
                </a:lnTo>
                <a:close/>
                <a:moveTo>
                  <a:pt x="2539" y="4004"/>
                </a:moveTo>
                <a:lnTo>
                  <a:pt x="2539" y="4004"/>
                </a:lnTo>
                <a:cubicBezTo>
                  <a:pt x="2539" y="4052"/>
                  <a:pt x="2539" y="4052"/>
                  <a:pt x="2539" y="4052"/>
                </a:cubicBezTo>
                <a:cubicBezTo>
                  <a:pt x="2539" y="4058"/>
                  <a:pt x="2532" y="4065"/>
                  <a:pt x="2526" y="4072"/>
                </a:cubicBezTo>
                <a:cubicBezTo>
                  <a:pt x="2526" y="4004"/>
                  <a:pt x="2526" y="4004"/>
                  <a:pt x="2526" y="4004"/>
                </a:cubicBezTo>
                <a:cubicBezTo>
                  <a:pt x="2532" y="4004"/>
                  <a:pt x="2532" y="4004"/>
                  <a:pt x="2539" y="4004"/>
                </a:cubicBezTo>
                <a:close/>
                <a:moveTo>
                  <a:pt x="2539" y="4220"/>
                </a:moveTo>
                <a:lnTo>
                  <a:pt x="2539" y="4220"/>
                </a:lnTo>
                <a:cubicBezTo>
                  <a:pt x="2539" y="4322"/>
                  <a:pt x="2539" y="4322"/>
                  <a:pt x="2539" y="4322"/>
                </a:cubicBezTo>
                <a:cubicBezTo>
                  <a:pt x="2532" y="4315"/>
                  <a:pt x="2532" y="4308"/>
                  <a:pt x="2526" y="4308"/>
                </a:cubicBezTo>
                <a:cubicBezTo>
                  <a:pt x="2526" y="4220"/>
                  <a:pt x="2526" y="4220"/>
                  <a:pt x="2526" y="4220"/>
                </a:cubicBezTo>
                <a:cubicBezTo>
                  <a:pt x="2532" y="4220"/>
                  <a:pt x="2532" y="4220"/>
                  <a:pt x="2539" y="4220"/>
                </a:cubicBezTo>
                <a:close/>
                <a:moveTo>
                  <a:pt x="2539" y="4822"/>
                </a:moveTo>
                <a:lnTo>
                  <a:pt x="2539" y="4822"/>
                </a:lnTo>
                <a:cubicBezTo>
                  <a:pt x="2539" y="4950"/>
                  <a:pt x="2539" y="4950"/>
                  <a:pt x="2539" y="4950"/>
                </a:cubicBezTo>
                <a:cubicBezTo>
                  <a:pt x="2539" y="4943"/>
                  <a:pt x="2532" y="4943"/>
                  <a:pt x="2526" y="4943"/>
                </a:cubicBezTo>
                <a:cubicBezTo>
                  <a:pt x="2526" y="4862"/>
                  <a:pt x="2526" y="4862"/>
                  <a:pt x="2526" y="4862"/>
                </a:cubicBezTo>
                <a:cubicBezTo>
                  <a:pt x="2526" y="4855"/>
                  <a:pt x="2526" y="4842"/>
                  <a:pt x="2526" y="4828"/>
                </a:cubicBezTo>
                <a:cubicBezTo>
                  <a:pt x="2526" y="4822"/>
                  <a:pt x="2526" y="4822"/>
                  <a:pt x="2526" y="4822"/>
                </a:cubicBezTo>
                <a:cubicBezTo>
                  <a:pt x="2539" y="4822"/>
                  <a:pt x="2539" y="4822"/>
                  <a:pt x="2539" y="4822"/>
                </a:cubicBezTo>
                <a:close/>
                <a:moveTo>
                  <a:pt x="2539" y="4977"/>
                </a:moveTo>
                <a:lnTo>
                  <a:pt x="2539" y="4977"/>
                </a:lnTo>
                <a:cubicBezTo>
                  <a:pt x="2539" y="5038"/>
                  <a:pt x="2539" y="5038"/>
                  <a:pt x="2539" y="5038"/>
                </a:cubicBezTo>
                <a:cubicBezTo>
                  <a:pt x="2532" y="5044"/>
                  <a:pt x="2532" y="5051"/>
                  <a:pt x="2526" y="5051"/>
                </a:cubicBezTo>
                <a:cubicBezTo>
                  <a:pt x="2526" y="4970"/>
                  <a:pt x="2526" y="4970"/>
                  <a:pt x="2526" y="4970"/>
                </a:cubicBezTo>
                <a:cubicBezTo>
                  <a:pt x="2532" y="4970"/>
                  <a:pt x="2532" y="4977"/>
                  <a:pt x="2539" y="4977"/>
                </a:cubicBezTo>
                <a:close/>
                <a:moveTo>
                  <a:pt x="2539" y="5274"/>
                </a:moveTo>
                <a:lnTo>
                  <a:pt x="2539" y="5274"/>
                </a:lnTo>
                <a:cubicBezTo>
                  <a:pt x="2539" y="5625"/>
                  <a:pt x="2539" y="5625"/>
                  <a:pt x="2539" y="5625"/>
                </a:cubicBezTo>
                <a:cubicBezTo>
                  <a:pt x="2532" y="5625"/>
                  <a:pt x="2532" y="5625"/>
                  <a:pt x="2526" y="5618"/>
                </a:cubicBezTo>
                <a:cubicBezTo>
                  <a:pt x="2526" y="5355"/>
                  <a:pt x="2526" y="5355"/>
                  <a:pt x="2526" y="5355"/>
                </a:cubicBezTo>
                <a:cubicBezTo>
                  <a:pt x="2546" y="5355"/>
                  <a:pt x="2532" y="5308"/>
                  <a:pt x="2539" y="5274"/>
                </a:cubicBezTo>
                <a:close/>
                <a:moveTo>
                  <a:pt x="2539" y="6152"/>
                </a:moveTo>
                <a:lnTo>
                  <a:pt x="2539" y="6152"/>
                </a:lnTo>
                <a:cubicBezTo>
                  <a:pt x="2539" y="6267"/>
                  <a:pt x="2539" y="6267"/>
                  <a:pt x="2539" y="6267"/>
                </a:cubicBezTo>
                <a:cubicBezTo>
                  <a:pt x="2526" y="6287"/>
                  <a:pt x="2526" y="6287"/>
                  <a:pt x="2526" y="6287"/>
                </a:cubicBezTo>
                <a:cubicBezTo>
                  <a:pt x="2526" y="6172"/>
                  <a:pt x="2526" y="6172"/>
                  <a:pt x="2526" y="6172"/>
                </a:cubicBezTo>
                <a:cubicBezTo>
                  <a:pt x="2532" y="6165"/>
                  <a:pt x="2532" y="6159"/>
                  <a:pt x="2539" y="6152"/>
                </a:cubicBezTo>
                <a:close/>
                <a:moveTo>
                  <a:pt x="2539" y="6334"/>
                </a:moveTo>
                <a:lnTo>
                  <a:pt x="2539" y="6334"/>
                </a:lnTo>
                <a:cubicBezTo>
                  <a:pt x="2539" y="6678"/>
                  <a:pt x="2539" y="6678"/>
                  <a:pt x="2539" y="6678"/>
                </a:cubicBezTo>
                <a:cubicBezTo>
                  <a:pt x="2532" y="6658"/>
                  <a:pt x="2532" y="6645"/>
                  <a:pt x="2526" y="6624"/>
                </a:cubicBezTo>
                <a:cubicBezTo>
                  <a:pt x="2526" y="6327"/>
                  <a:pt x="2526" y="6327"/>
                  <a:pt x="2526" y="6327"/>
                </a:cubicBezTo>
                <a:cubicBezTo>
                  <a:pt x="2532" y="6327"/>
                  <a:pt x="2532" y="6327"/>
                  <a:pt x="2539" y="6334"/>
                </a:cubicBezTo>
                <a:close/>
                <a:moveTo>
                  <a:pt x="2539" y="7577"/>
                </a:moveTo>
                <a:lnTo>
                  <a:pt x="2539" y="7577"/>
                </a:lnTo>
                <a:cubicBezTo>
                  <a:pt x="2539" y="7691"/>
                  <a:pt x="2539" y="7691"/>
                  <a:pt x="2539" y="7691"/>
                </a:cubicBezTo>
                <a:cubicBezTo>
                  <a:pt x="2532" y="7698"/>
                  <a:pt x="2532" y="7698"/>
                  <a:pt x="2526" y="7705"/>
                </a:cubicBezTo>
                <a:cubicBezTo>
                  <a:pt x="2526" y="7529"/>
                  <a:pt x="2526" y="7529"/>
                  <a:pt x="2526" y="7529"/>
                </a:cubicBezTo>
                <a:cubicBezTo>
                  <a:pt x="2532" y="7543"/>
                  <a:pt x="2539" y="7563"/>
                  <a:pt x="2539" y="7577"/>
                </a:cubicBezTo>
                <a:close/>
                <a:moveTo>
                  <a:pt x="2539" y="7752"/>
                </a:moveTo>
                <a:lnTo>
                  <a:pt x="2539" y="7752"/>
                </a:lnTo>
                <a:cubicBezTo>
                  <a:pt x="2539" y="7806"/>
                  <a:pt x="2539" y="7806"/>
                  <a:pt x="2539" y="7806"/>
                </a:cubicBezTo>
                <a:cubicBezTo>
                  <a:pt x="2532" y="7799"/>
                  <a:pt x="2532" y="7786"/>
                  <a:pt x="2526" y="7779"/>
                </a:cubicBezTo>
                <a:cubicBezTo>
                  <a:pt x="2526" y="7752"/>
                  <a:pt x="2526" y="7752"/>
                  <a:pt x="2526" y="7752"/>
                </a:cubicBezTo>
                <a:cubicBezTo>
                  <a:pt x="2532" y="7752"/>
                  <a:pt x="2532" y="7752"/>
                  <a:pt x="2539" y="7752"/>
                </a:cubicBezTo>
                <a:close/>
                <a:moveTo>
                  <a:pt x="2539" y="7813"/>
                </a:moveTo>
                <a:lnTo>
                  <a:pt x="2539" y="7813"/>
                </a:lnTo>
                <a:cubicBezTo>
                  <a:pt x="2539" y="8279"/>
                  <a:pt x="2539" y="8279"/>
                  <a:pt x="2539" y="8279"/>
                </a:cubicBezTo>
                <a:cubicBezTo>
                  <a:pt x="2532" y="8279"/>
                  <a:pt x="2532" y="8279"/>
                  <a:pt x="2526" y="8279"/>
                </a:cubicBezTo>
                <a:cubicBezTo>
                  <a:pt x="2526" y="7826"/>
                  <a:pt x="2526" y="7826"/>
                  <a:pt x="2526" y="7826"/>
                </a:cubicBezTo>
                <a:cubicBezTo>
                  <a:pt x="2526" y="7820"/>
                  <a:pt x="2532" y="7813"/>
                  <a:pt x="2539" y="7813"/>
                </a:cubicBezTo>
                <a:close/>
                <a:moveTo>
                  <a:pt x="2539" y="8529"/>
                </a:moveTo>
                <a:lnTo>
                  <a:pt x="2539" y="8529"/>
                </a:lnTo>
                <a:cubicBezTo>
                  <a:pt x="2539" y="8738"/>
                  <a:pt x="2539" y="8738"/>
                  <a:pt x="2539" y="8738"/>
                </a:cubicBezTo>
                <a:cubicBezTo>
                  <a:pt x="2532" y="8738"/>
                  <a:pt x="2532" y="8731"/>
                  <a:pt x="2526" y="8731"/>
                </a:cubicBezTo>
                <a:cubicBezTo>
                  <a:pt x="2526" y="8515"/>
                  <a:pt x="2526" y="8515"/>
                  <a:pt x="2526" y="8515"/>
                </a:cubicBezTo>
                <a:cubicBezTo>
                  <a:pt x="2532" y="8522"/>
                  <a:pt x="2532" y="8522"/>
                  <a:pt x="2539" y="8529"/>
                </a:cubicBezTo>
                <a:close/>
                <a:moveTo>
                  <a:pt x="2539" y="8799"/>
                </a:moveTo>
                <a:lnTo>
                  <a:pt x="2539" y="8799"/>
                </a:lnTo>
                <a:cubicBezTo>
                  <a:pt x="2539" y="9351"/>
                  <a:pt x="2539" y="9351"/>
                  <a:pt x="2539" y="9351"/>
                </a:cubicBezTo>
                <a:cubicBezTo>
                  <a:pt x="2532" y="9358"/>
                  <a:pt x="2532" y="9365"/>
                  <a:pt x="2526" y="9372"/>
                </a:cubicBezTo>
                <a:cubicBezTo>
                  <a:pt x="2526" y="8819"/>
                  <a:pt x="2526" y="8819"/>
                  <a:pt x="2526" y="8819"/>
                </a:cubicBezTo>
                <a:cubicBezTo>
                  <a:pt x="2532" y="8812"/>
                  <a:pt x="2532" y="8806"/>
                  <a:pt x="2539" y="8799"/>
                </a:cubicBezTo>
                <a:close/>
                <a:moveTo>
                  <a:pt x="2526" y="2553"/>
                </a:moveTo>
                <a:lnTo>
                  <a:pt x="2526" y="2553"/>
                </a:lnTo>
                <a:cubicBezTo>
                  <a:pt x="2526" y="2526"/>
                  <a:pt x="2526" y="2526"/>
                  <a:pt x="2526" y="2526"/>
                </a:cubicBezTo>
                <a:cubicBezTo>
                  <a:pt x="2532" y="2532"/>
                  <a:pt x="2532" y="2546"/>
                  <a:pt x="2526" y="2553"/>
                </a:cubicBezTo>
                <a:close/>
                <a:moveTo>
                  <a:pt x="2526" y="864"/>
                </a:moveTo>
                <a:lnTo>
                  <a:pt x="2526" y="864"/>
                </a:lnTo>
                <a:cubicBezTo>
                  <a:pt x="2526" y="851"/>
                  <a:pt x="2526" y="851"/>
                  <a:pt x="2526" y="851"/>
                </a:cubicBezTo>
                <a:lnTo>
                  <a:pt x="2532" y="851"/>
                </a:lnTo>
                <a:cubicBezTo>
                  <a:pt x="2532" y="851"/>
                  <a:pt x="2526" y="858"/>
                  <a:pt x="2526" y="864"/>
                </a:cubicBezTo>
                <a:close/>
                <a:moveTo>
                  <a:pt x="2526" y="588"/>
                </a:moveTo>
                <a:lnTo>
                  <a:pt x="2526" y="588"/>
                </a:lnTo>
                <a:cubicBezTo>
                  <a:pt x="2526" y="581"/>
                  <a:pt x="2526" y="581"/>
                  <a:pt x="2526" y="581"/>
                </a:cubicBezTo>
                <a:lnTo>
                  <a:pt x="2532" y="581"/>
                </a:lnTo>
                <a:lnTo>
                  <a:pt x="2526" y="588"/>
                </a:lnTo>
                <a:close/>
                <a:moveTo>
                  <a:pt x="2526" y="520"/>
                </a:moveTo>
                <a:lnTo>
                  <a:pt x="2526" y="520"/>
                </a:lnTo>
                <a:cubicBezTo>
                  <a:pt x="2526" y="554"/>
                  <a:pt x="2526" y="554"/>
                  <a:pt x="2526" y="554"/>
                </a:cubicBezTo>
                <a:cubicBezTo>
                  <a:pt x="2512" y="554"/>
                  <a:pt x="2499" y="554"/>
                  <a:pt x="2485" y="554"/>
                </a:cubicBezTo>
                <a:cubicBezTo>
                  <a:pt x="2499" y="540"/>
                  <a:pt x="2512" y="527"/>
                  <a:pt x="2526" y="520"/>
                </a:cubicBezTo>
                <a:close/>
                <a:moveTo>
                  <a:pt x="2526" y="581"/>
                </a:moveTo>
                <a:lnTo>
                  <a:pt x="2526" y="581"/>
                </a:lnTo>
                <a:cubicBezTo>
                  <a:pt x="2458" y="601"/>
                  <a:pt x="2465" y="554"/>
                  <a:pt x="2444" y="534"/>
                </a:cubicBezTo>
                <a:cubicBezTo>
                  <a:pt x="2444" y="642"/>
                  <a:pt x="2444" y="642"/>
                  <a:pt x="2444" y="642"/>
                </a:cubicBezTo>
                <a:cubicBezTo>
                  <a:pt x="2465" y="628"/>
                  <a:pt x="2499" y="621"/>
                  <a:pt x="2526" y="588"/>
                </a:cubicBezTo>
                <a:cubicBezTo>
                  <a:pt x="2526" y="581"/>
                  <a:pt x="2526" y="581"/>
                  <a:pt x="2526" y="581"/>
                </a:cubicBezTo>
                <a:close/>
                <a:moveTo>
                  <a:pt x="2526" y="851"/>
                </a:moveTo>
                <a:lnTo>
                  <a:pt x="2526" y="851"/>
                </a:lnTo>
                <a:cubicBezTo>
                  <a:pt x="2526" y="864"/>
                  <a:pt x="2526" y="864"/>
                  <a:pt x="2526" y="864"/>
                </a:cubicBezTo>
                <a:cubicBezTo>
                  <a:pt x="2505" y="891"/>
                  <a:pt x="2499" y="925"/>
                  <a:pt x="2505" y="972"/>
                </a:cubicBezTo>
                <a:cubicBezTo>
                  <a:pt x="2478" y="972"/>
                  <a:pt x="2458" y="972"/>
                  <a:pt x="2444" y="972"/>
                </a:cubicBezTo>
                <a:cubicBezTo>
                  <a:pt x="2444" y="790"/>
                  <a:pt x="2444" y="790"/>
                  <a:pt x="2444" y="790"/>
                </a:cubicBezTo>
                <a:cubicBezTo>
                  <a:pt x="2451" y="831"/>
                  <a:pt x="2465" y="864"/>
                  <a:pt x="2526" y="851"/>
                </a:cubicBezTo>
                <a:close/>
                <a:moveTo>
                  <a:pt x="2526" y="2526"/>
                </a:moveTo>
                <a:lnTo>
                  <a:pt x="2526" y="2526"/>
                </a:lnTo>
                <a:cubicBezTo>
                  <a:pt x="2526" y="2553"/>
                  <a:pt x="2526" y="2553"/>
                  <a:pt x="2526" y="2553"/>
                </a:cubicBezTo>
                <a:cubicBezTo>
                  <a:pt x="2519" y="2566"/>
                  <a:pt x="2499" y="2573"/>
                  <a:pt x="2458" y="2573"/>
                </a:cubicBezTo>
                <a:cubicBezTo>
                  <a:pt x="2472" y="2553"/>
                  <a:pt x="2485" y="2532"/>
                  <a:pt x="2485" y="2499"/>
                </a:cubicBezTo>
                <a:cubicBezTo>
                  <a:pt x="2465" y="2499"/>
                  <a:pt x="2451" y="2499"/>
                  <a:pt x="2444" y="2505"/>
                </a:cubicBezTo>
                <a:cubicBezTo>
                  <a:pt x="2444" y="2451"/>
                  <a:pt x="2444" y="2451"/>
                  <a:pt x="2444" y="2451"/>
                </a:cubicBezTo>
                <a:cubicBezTo>
                  <a:pt x="2478" y="2465"/>
                  <a:pt x="2512" y="2499"/>
                  <a:pt x="2526" y="2526"/>
                </a:cubicBezTo>
                <a:close/>
                <a:moveTo>
                  <a:pt x="2526" y="2593"/>
                </a:moveTo>
                <a:lnTo>
                  <a:pt x="2526" y="2593"/>
                </a:lnTo>
                <a:cubicBezTo>
                  <a:pt x="2526" y="2634"/>
                  <a:pt x="2526" y="2634"/>
                  <a:pt x="2526" y="2634"/>
                </a:cubicBezTo>
                <a:cubicBezTo>
                  <a:pt x="2519" y="2620"/>
                  <a:pt x="2519" y="2607"/>
                  <a:pt x="2526" y="2593"/>
                </a:cubicBezTo>
                <a:close/>
                <a:moveTo>
                  <a:pt x="2526" y="3316"/>
                </a:moveTo>
                <a:lnTo>
                  <a:pt x="2526" y="3316"/>
                </a:lnTo>
                <a:cubicBezTo>
                  <a:pt x="2526" y="3410"/>
                  <a:pt x="2526" y="3410"/>
                  <a:pt x="2526" y="3410"/>
                </a:cubicBezTo>
                <a:cubicBezTo>
                  <a:pt x="2519" y="3417"/>
                  <a:pt x="2519" y="3430"/>
                  <a:pt x="2519" y="3437"/>
                </a:cubicBezTo>
                <a:cubicBezTo>
                  <a:pt x="2485" y="3424"/>
                  <a:pt x="2451" y="3403"/>
                  <a:pt x="2444" y="3356"/>
                </a:cubicBezTo>
                <a:cubicBezTo>
                  <a:pt x="2444" y="3370"/>
                  <a:pt x="2444" y="3376"/>
                  <a:pt x="2444" y="3390"/>
                </a:cubicBezTo>
                <a:cubicBezTo>
                  <a:pt x="2444" y="3289"/>
                  <a:pt x="2444" y="3289"/>
                  <a:pt x="2444" y="3289"/>
                </a:cubicBezTo>
                <a:cubicBezTo>
                  <a:pt x="2472" y="3282"/>
                  <a:pt x="2444" y="3214"/>
                  <a:pt x="2505" y="3241"/>
                </a:cubicBezTo>
                <a:cubicBezTo>
                  <a:pt x="2492" y="3282"/>
                  <a:pt x="2512" y="3295"/>
                  <a:pt x="2526" y="3316"/>
                </a:cubicBezTo>
                <a:close/>
                <a:moveTo>
                  <a:pt x="2526" y="4004"/>
                </a:moveTo>
                <a:lnTo>
                  <a:pt x="2526" y="4004"/>
                </a:lnTo>
                <a:cubicBezTo>
                  <a:pt x="2526" y="4072"/>
                  <a:pt x="2526" y="4072"/>
                  <a:pt x="2526" y="4072"/>
                </a:cubicBezTo>
                <a:cubicBezTo>
                  <a:pt x="2505" y="4079"/>
                  <a:pt x="2478" y="4085"/>
                  <a:pt x="2444" y="4079"/>
                </a:cubicBezTo>
                <a:cubicBezTo>
                  <a:pt x="2444" y="4160"/>
                  <a:pt x="2472" y="4200"/>
                  <a:pt x="2526" y="4220"/>
                </a:cubicBezTo>
                <a:cubicBezTo>
                  <a:pt x="2526" y="4308"/>
                  <a:pt x="2526" y="4308"/>
                  <a:pt x="2526" y="4308"/>
                </a:cubicBezTo>
                <a:cubicBezTo>
                  <a:pt x="2519" y="4308"/>
                  <a:pt x="2505" y="4322"/>
                  <a:pt x="2499" y="4349"/>
                </a:cubicBezTo>
                <a:cubicBezTo>
                  <a:pt x="2444" y="4410"/>
                  <a:pt x="2512" y="4301"/>
                  <a:pt x="2499" y="4254"/>
                </a:cubicBezTo>
                <a:cubicBezTo>
                  <a:pt x="2478" y="4261"/>
                  <a:pt x="2458" y="4268"/>
                  <a:pt x="2444" y="4268"/>
                </a:cubicBezTo>
                <a:cubicBezTo>
                  <a:pt x="2444" y="4011"/>
                  <a:pt x="2444" y="4011"/>
                  <a:pt x="2444" y="4011"/>
                </a:cubicBezTo>
                <a:cubicBezTo>
                  <a:pt x="2472" y="4004"/>
                  <a:pt x="2499" y="4004"/>
                  <a:pt x="2526" y="4004"/>
                </a:cubicBezTo>
                <a:close/>
                <a:moveTo>
                  <a:pt x="2526" y="4822"/>
                </a:moveTo>
                <a:lnTo>
                  <a:pt x="2526" y="4822"/>
                </a:lnTo>
                <a:cubicBezTo>
                  <a:pt x="2526" y="4828"/>
                  <a:pt x="2526" y="4828"/>
                  <a:pt x="2526" y="4828"/>
                </a:cubicBezTo>
                <a:cubicBezTo>
                  <a:pt x="2526" y="4828"/>
                  <a:pt x="2526" y="4822"/>
                  <a:pt x="2519" y="4822"/>
                </a:cubicBezTo>
                <a:cubicBezTo>
                  <a:pt x="2526" y="4822"/>
                  <a:pt x="2526" y="4822"/>
                  <a:pt x="2526" y="4822"/>
                </a:cubicBezTo>
                <a:close/>
                <a:moveTo>
                  <a:pt x="2526" y="4862"/>
                </a:moveTo>
                <a:lnTo>
                  <a:pt x="2526" y="4862"/>
                </a:lnTo>
                <a:cubicBezTo>
                  <a:pt x="2526" y="4943"/>
                  <a:pt x="2526" y="4943"/>
                  <a:pt x="2526" y="4943"/>
                </a:cubicBezTo>
                <a:cubicBezTo>
                  <a:pt x="2519" y="4936"/>
                  <a:pt x="2505" y="4943"/>
                  <a:pt x="2499" y="4943"/>
                </a:cubicBezTo>
                <a:cubicBezTo>
                  <a:pt x="2492" y="4903"/>
                  <a:pt x="2519" y="4889"/>
                  <a:pt x="2526" y="4862"/>
                </a:cubicBezTo>
                <a:close/>
                <a:moveTo>
                  <a:pt x="2526" y="4970"/>
                </a:moveTo>
                <a:lnTo>
                  <a:pt x="2526" y="4970"/>
                </a:lnTo>
                <a:cubicBezTo>
                  <a:pt x="2499" y="4957"/>
                  <a:pt x="2465" y="4950"/>
                  <a:pt x="2444" y="4930"/>
                </a:cubicBezTo>
                <a:cubicBezTo>
                  <a:pt x="2444" y="5092"/>
                  <a:pt x="2444" y="5092"/>
                  <a:pt x="2444" y="5092"/>
                </a:cubicBezTo>
                <a:cubicBezTo>
                  <a:pt x="2472" y="5085"/>
                  <a:pt x="2499" y="5071"/>
                  <a:pt x="2526" y="5051"/>
                </a:cubicBezTo>
                <a:cubicBezTo>
                  <a:pt x="2526" y="4970"/>
                  <a:pt x="2526" y="4970"/>
                  <a:pt x="2526" y="4970"/>
                </a:cubicBezTo>
                <a:close/>
                <a:moveTo>
                  <a:pt x="2526" y="5355"/>
                </a:moveTo>
                <a:lnTo>
                  <a:pt x="2526" y="5355"/>
                </a:lnTo>
                <a:cubicBezTo>
                  <a:pt x="2526" y="5618"/>
                  <a:pt x="2526" y="5618"/>
                  <a:pt x="2526" y="5618"/>
                </a:cubicBezTo>
                <a:cubicBezTo>
                  <a:pt x="2492" y="5605"/>
                  <a:pt x="2472" y="5571"/>
                  <a:pt x="2444" y="5551"/>
                </a:cubicBezTo>
                <a:cubicBezTo>
                  <a:pt x="2444" y="5328"/>
                  <a:pt x="2444" y="5328"/>
                  <a:pt x="2444" y="5328"/>
                </a:cubicBezTo>
                <a:cubicBezTo>
                  <a:pt x="2444" y="5335"/>
                  <a:pt x="2451" y="5348"/>
                  <a:pt x="2451" y="5355"/>
                </a:cubicBezTo>
                <a:cubicBezTo>
                  <a:pt x="2485" y="5328"/>
                  <a:pt x="2492" y="5348"/>
                  <a:pt x="2526" y="5355"/>
                </a:cubicBezTo>
                <a:close/>
                <a:moveTo>
                  <a:pt x="2526" y="6172"/>
                </a:moveTo>
                <a:lnTo>
                  <a:pt x="2526" y="6172"/>
                </a:lnTo>
                <a:cubicBezTo>
                  <a:pt x="2526" y="6287"/>
                  <a:pt x="2526" y="6287"/>
                  <a:pt x="2526" y="6287"/>
                </a:cubicBezTo>
                <a:cubicBezTo>
                  <a:pt x="2519" y="6300"/>
                  <a:pt x="2512" y="6307"/>
                  <a:pt x="2505" y="6321"/>
                </a:cubicBezTo>
                <a:cubicBezTo>
                  <a:pt x="2512" y="6321"/>
                  <a:pt x="2519" y="6321"/>
                  <a:pt x="2526" y="6327"/>
                </a:cubicBezTo>
                <a:cubicBezTo>
                  <a:pt x="2526" y="6624"/>
                  <a:pt x="2526" y="6624"/>
                  <a:pt x="2526" y="6624"/>
                </a:cubicBezTo>
                <a:cubicBezTo>
                  <a:pt x="2519" y="6618"/>
                  <a:pt x="2519" y="6618"/>
                  <a:pt x="2519" y="6618"/>
                </a:cubicBezTo>
                <a:cubicBezTo>
                  <a:pt x="2505" y="6624"/>
                  <a:pt x="2499" y="6645"/>
                  <a:pt x="2472" y="6645"/>
                </a:cubicBezTo>
                <a:cubicBezTo>
                  <a:pt x="2438" y="6651"/>
                  <a:pt x="2485" y="6672"/>
                  <a:pt x="2472" y="6719"/>
                </a:cubicBezTo>
                <a:cubicBezTo>
                  <a:pt x="2444" y="6719"/>
                  <a:pt x="2444" y="6719"/>
                  <a:pt x="2444" y="6719"/>
                </a:cubicBezTo>
                <a:cubicBezTo>
                  <a:pt x="2444" y="6604"/>
                  <a:pt x="2444" y="6604"/>
                  <a:pt x="2444" y="6604"/>
                </a:cubicBezTo>
                <a:cubicBezTo>
                  <a:pt x="2465" y="6537"/>
                  <a:pt x="2458" y="6462"/>
                  <a:pt x="2465" y="6375"/>
                </a:cubicBezTo>
                <a:cubicBezTo>
                  <a:pt x="2444" y="6408"/>
                  <a:pt x="2444" y="6408"/>
                  <a:pt x="2444" y="6408"/>
                </a:cubicBezTo>
                <a:cubicBezTo>
                  <a:pt x="2444" y="6267"/>
                  <a:pt x="2444" y="6267"/>
                  <a:pt x="2444" y="6267"/>
                </a:cubicBezTo>
                <a:cubicBezTo>
                  <a:pt x="2472" y="6240"/>
                  <a:pt x="2499" y="6206"/>
                  <a:pt x="2526" y="6172"/>
                </a:cubicBezTo>
                <a:close/>
                <a:moveTo>
                  <a:pt x="2526" y="7529"/>
                </a:moveTo>
                <a:lnTo>
                  <a:pt x="2526" y="7529"/>
                </a:lnTo>
                <a:cubicBezTo>
                  <a:pt x="2526" y="7705"/>
                  <a:pt x="2526" y="7705"/>
                  <a:pt x="2526" y="7705"/>
                </a:cubicBezTo>
                <a:cubicBezTo>
                  <a:pt x="2519" y="7705"/>
                  <a:pt x="2512" y="7705"/>
                  <a:pt x="2505" y="7705"/>
                </a:cubicBezTo>
                <a:cubicBezTo>
                  <a:pt x="2492" y="7745"/>
                  <a:pt x="2472" y="7786"/>
                  <a:pt x="2444" y="7813"/>
                </a:cubicBezTo>
                <a:cubicBezTo>
                  <a:pt x="2444" y="7334"/>
                  <a:pt x="2444" y="7334"/>
                  <a:pt x="2444" y="7334"/>
                </a:cubicBezTo>
                <a:cubicBezTo>
                  <a:pt x="2465" y="7334"/>
                  <a:pt x="2485" y="7340"/>
                  <a:pt x="2505" y="7354"/>
                </a:cubicBezTo>
                <a:cubicBezTo>
                  <a:pt x="2485" y="7428"/>
                  <a:pt x="2499" y="7435"/>
                  <a:pt x="2472" y="7475"/>
                </a:cubicBezTo>
                <a:cubicBezTo>
                  <a:pt x="2492" y="7489"/>
                  <a:pt x="2512" y="7509"/>
                  <a:pt x="2526" y="7529"/>
                </a:cubicBezTo>
                <a:close/>
                <a:moveTo>
                  <a:pt x="2526" y="7752"/>
                </a:moveTo>
                <a:lnTo>
                  <a:pt x="2526" y="7752"/>
                </a:lnTo>
                <a:cubicBezTo>
                  <a:pt x="2519" y="7752"/>
                  <a:pt x="2505" y="7759"/>
                  <a:pt x="2492" y="7766"/>
                </a:cubicBezTo>
                <a:cubicBezTo>
                  <a:pt x="2505" y="7766"/>
                  <a:pt x="2519" y="7772"/>
                  <a:pt x="2526" y="7779"/>
                </a:cubicBezTo>
                <a:cubicBezTo>
                  <a:pt x="2526" y="7752"/>
                  <a:pt x="2526" y="7752"/>
                  <a:pt x="2526" y="7752"/>
                </a:cubicBezTo>
                <a:close/>
                <a:moveTo>
                  <a:pt x="2526" y="7826"/>
                </a:moveTo>
                <a:lnTo>
                  <a:pt x="2526" y="7826"/>
                </a:lnTo>
                <a:cubicBezTo>
                  <a:pt x="2526" y="8279"/>
                  <a:pt x="2526" y="8279"/>
                  <a:pt x="2526" y="8279"/>
                </a:cubicBezTo>
                <a:cubicBezTo>
                  <a:pt x="2492" y="8279"/>
                  <a:pt x="2465" y="8272"/>
                  <a:pt x="2444" y="8252"/>
                </a:cubicBezTo>
                <a:cubicBezTo>
                  <a:pt x="2444" y="7833"/>
                  <a:pt x="2444" y="7833"/>
                  <a:pt x="2444" y="7833"/>
                </a:cubicBezTo>
                <a:cubicBezTo>
                  <a:pt x="2465" y="7840"/>
                  <a:pt x="2492" y="7847"/>
                  <a:pt x="2519" y="7854"/>
                </a:cubicBezTo>
                <a:cubicBezTo>
                  <a:pt x="2519" y="7847"/>
                  <a:pt x="2519" y="7833"/>
                  <a:pt x="2526" y="7826"/>
                </a:cubicBezTo>
                <a:close/>
                <a:moveTo>
                  <a:pt x="2526" y="8515"/>
                </a:moveTo>
                <a:lnTo>
                  <a:pt x="2526" y="8515"/>
                </a:lnTo>
                <a:cubicBezTo>
                  <a:pt x="2526" y="8731"/>
                  <a:pt x="2526" y="8731"/>
                  <a:pt x="2526" y="8731"/>
                </a:cubicBezTo>
                <a:cubicBezTo>
                  <a:pt x="2458" y="8718"/>
                  <a:pt x="2465" y="8664"/>
                  <a:pt x="2444" y="8623"/>
                </a:cubicBezTo>
                <a:cubicBezTo>
                  <a:pt x="2444" y="8562"/>
                  <a:pt x="2444" y="8562"/>
                  <a:pt x="2444" y="8562"/>
                </a:cubicBezTo>
                <a:cubicBezTo>
                  <a:pt x="2485" y="8562"/>
                  <a:pt x="2532" y="8562"/>
                  <a:pt x="2519" y="8515"/>
                </a:cubicBezTo>
                <a:cubicBezTo>
                  <a:pt x="2526" y="8515"/>
                  <a:pt x="2526" y="8515"/>
                  <a:pt x="2526" y="8515"/>
                </a:cubicBezTo>
                <a:close/>
                <a:moveTo>
                  <a:pt x="2526" y="8819"/>
                </a:moveTo>
                <a:lnTo>
                  <a:pt x="2526" y="8819"/>
                </a:lnTo>
                <a:cubicBezTo>
                  <a:pt x="2526" y="9372"/>
                  <a:pt x="2526" y="9372"/>
                  <a:pt x="2526" y="9372"/>
                </a:cubicBezTo>
                <a:cubicBezTo>
                  <a:pt x="2492" y="9399"/>
                  <a:pt x="2458" y="9426"/>
                  <a:pt x="2444" y="9453"/>
                </a:cubicBezTo>
                <a:cubicBezTo>
                  <a:pt x="2444" y="8846"/>
                  <a:pt x="2444" y="8846"/>
                  <a:pt x="2444" y="8846"/>
                </a:cubicBezTo>
                <a:cubicBezTo>
                  <a:pt x="2451" y="8846"/>
                  <a:pt x="2458" y="8853"/>
                  <a:pt x="2465" y="8853"/>
                </a:cubicBezTo>
                <a:cubicBezTo>
                  <a:pt x="2465" y="8853"/>
                  <a:pt x="2472" y="8853"/>
                  <a:pt x="2472" y="8846"/>
                </a:cubicBezTo>
                <a:cubicBezTo>
                  <a:pt x="2478" y="8846"/>
                  <a:pt x="2478" y="8853"/>
                  <a:pt x="2485" y="8853"/>
                </a:cubicBezTo>
                <a:cubicBezTo>
                  <a:pt x="2499" y="8839"/>
                  <a:pt x="2512" y="8826"/>
                  <a:pt x="2526" y="8819"/>
                </a:cubicBezTo>
                <a:close/>
                <a:moveTo>
                  <a:pt x="2444" y="9554"/>
                </a:moveTo>
                <a:lnTo>
                  <a:pt x="2444" y="9554"/>
                </a:lnTo>
                <a:cubicBezTo>
                  <a:pt x="2444" y="9520"/>
                  <a:pt x="2444" y="9520"/>
                  <a:pt x="2444" y="9520"/>
                </a:cubicBezTo>
                <a:cubicBezTo>
                  <a:pt x="2444" y="9520"/>
                  <a:pt x="2451" y="9520"/>
                  <a:pt x="2451" y="9527"/>
                </a:cubicBezTo>
                <a:cubicBezTo>
                  <a:pt x="2451" y="9541"/>
                  <a:pt x="2451" y="9547"/>
                  <a:pt x="2444" y="9554"/>
                </a:cubicBezTo>
                <a:close/>
                <a:moveTo>
                  <a:pt x="2444" y="5672"/>
                </a:moveTo>
                <a:lnTo>
                  <a:pt x="2444" y="5672"/>
                </a:lnTo>
                <a:cubicBezTo>
                  <a:pt x="2444" y="5632"/>
                  <a:pt x="2444" y="5632"/>
                  <a:pt x="2444" y="5632"/>
                </a:cubicBezTo>
                <a:cubicBezTo>
                  <a:pt x="2465" y="5652"/>
                  <a:pt x="2458" y="5659"/>
                  <a:pt x="2444" y="5672"/>
                </a:cubicBezTo>
                <a:close/>
                <a:moveTo>
                  <a:pt x="2444" y="3842"/>
                </a:moveTo>
                <a:lnTo>
                  <a:pt x="2444" y="3842"/>
                </a:lnTo>
                <a:cubicBezTo>
                  <a:pt x="2444" y="3761"/>
                  <a:pt x="2444" y="3761"/>
                  <a:pt x="2444" y="3761"/>
                </a:cubicBezTo>
                <a:cubicBezTo>
                  <a:pt x="2458" y="3768"/>
                  <a:pt x="2465" y="3775"/>
                  <a:pt x="2472" y="3782"/>
                </a:cubicBezTo>
                <a:cubicBezTo>
                  <a:pt x="2465" y="3809"/>
                  <a:pt x="2451" y="3829"/>
                  <a:pt x="2444" y="3842"/>
                </a:cubicBezTo>
                <a:close/>
                <a:moveTo>
                  <a:pt x="2444" y="534"/>
                </a:moveTo>
                <a:lnTo>
                  <a:pt x="2444" y="534"/>
                </a:lnTo>
                <a:cubicBezTo>
                  <a:pt x="2444" y="642"/>
                  <a:pt x="2444" y="642"/>
                  <a:pt x="2444" y="642"/>
                </a:cubicBezTo>
                <a:cubicBezTo>
                  <a:pt x="2424" y="642"/>
                  <a:pt x="2411" y="648"/>
                  <a:pt x="2404" y="655"/>
                </a:cubicBezTo>
                <a:cubicBezTo>
                  <a:pt x="2357" y="648"/>
                  <a:pt x="2424" y="561"/>
                  <a:pt x="2431" y="527"/>
                </a:cubicBezTo>
                <a:cubicBezTo>
                  <a:pt x="2438" y="534"/>
                  <a:pt x="2438" y="534"/>
                  <a:pt x="2444" y="534"/>
                </a:cubicBezTo>
                <a:close/>
                <a:moveTo>
                  <a:pt x="2444" y="790"/>
                </a:moveTo>
                <a:lnTo>
                  <a:pt x="2444" y="790"/>
                </a:lnTo>
                <a:cubicBezTo>
                  <a:pt x="2444" y="972"/>
                  <a:pt x="2444" y="972"/>
                  <a:pt x="2444" y="972"/>
                </a:cubicBezTo>
                <a:cubicBezTo>
                  <a:pt x="2390" y="979"/>
                  <a:pt x="2370" y="999"/>
                  <a:pt x="2316" y="979"/>
                </a:cubicBezTo>
                <a:cubicBezTo>
                  <a:pt x="2316" y="966"/>
                  <a:pt x="2316" y="966"/>
                  <a:pt x="2316" y="966"/>
                </a:cubicBezTo>
                <a:cubicBezTo>
                  <a:pt x="2363" y="925"/>
                  <a:pt x="2357" y="878"/>
                  <a:pt x="2316" y="858"/>
                </a:cubicBezTo>
                <a:cubicBezTo>
                  <a:pt x="2316" y="756"/>
                  <a:pt x="2316" y="756"/>
                  <a:pt x="2316" y="756"/>
                </a:cubicBezTo>
                <a:cubicBezTo>
                  <a:pt x="2330" y="763"/>
                  <a:pt x="2336" y="783"/>
                  <a:pt x="2330" y="824"/>
                </a:cubicBezTo>
                <a:cubicBezTo>
                  <a:pt x="2377" y="824"/>
                  <a:pt x="2350" y="743"/>
                  <a:pt x="2384" y="729"/>
                </a:cubicBezTo>
                <a:cubicBezTo>
                  <a:pt x="2424" y="729"/>
                  <a:pt x="2431" y="763"/>
                  <a:pt x="2444" y="790"/>
                </a:cubicBezTo>
                <a:close/>
                <a:moveTo>
                  <a:pt x="2444" y="2451"/>
                </a:moveTo>
                <a:lnTo>
                  <a:pt x="2444" y="2451"/>
                </a:lnTo>
                <a:cubicBezTo>
                  <a:pt x="2444" y="2505"/>
                  <a:pt x="2444" y="2505"/>
                  <a:pt x="2444" y="2505"/>
                </a:cubicBezTo>
                <a:cubicBezTo>
                  <a:pt x="2417" y="2519"/>
                  <a:pt x="2404" y="2539"/>
                  <a:pt x="2357" y="2526"/>
                </a:cubicBezTo>
                <a:cubicBezTo>
                  <a:pt x="2343" y="2472"/>
                  <a:pt x="2377" y="2458"/>
                  <a:pt x="2384" y="2424"/>
                </a:cubicBezTo>
                <a:cubicBezTo>
                  <a:pt x="2397" y="2424"/>
                  <a:pt x="2417" y="2438"/>
                  <a:pt x="2444" y="2451"/>
                </a:cubicBezTo>
                <a:close/>
                <a:moveTo>
                  <a:pt x="2444" y="3289"/>
                </a:moveTo>
                <a:lnTo>
                  <a:pt x="2444" y="3289"/>
                </a:lnTo>
                <a:cubicBezTo>
                  <a:pt x="2444" y="3390"/>
                  <a:pt x="2444" y="3390"/>
                  <a:pt x="2444" y="3390"/>
                </a:cubicBezTo>
                <a:cubicBezTo>
                  <a:pt x="2431" y="3424"/>
                  <a:pt x="2417" y="3457"/>
                  <a:pt x="2357" y="3464"/>
                </a:cubicBezTo>
                <a:cubicBezTo>
                  <a:pt x="2370" y="3356"/>
                  <a:pt x="2458" y="3417"/>
                  <a:pt x="2404" y="3289"/>
                </a:cubicBezTo>
                <a:cubicBezTo>
                  <a:pt x="2424" y="3295"/>
                  <a:pt x="2438" y="3295"/>
                  <a:pt x="2444" y="3289"/>
                </a:cubicBezTo>
                <a:close/>
                <a:moveTo>
                  <a:pt x="2444" y="3761"/>
                </a:moveTo>
                <a:lnTo>
                  <a:pt x="2444" y="3761"/>
                </a:lnTo>
                <a:cubicBezTo>
                  <a:pt x="2444" y="3842"/>
                  <a:pt x="2444" y="3842"/>
                  <a:pt x="2444" y="3842"/>
                </a:cubicBezTo>
                <a:cubicBezTo>
                  <a:pt x="2424" y="3876"/>
                  <a:pt x="2397" y="3903"/>
                  <a:pt x="2350" y="3910"/>
                </a:cubicBezTo>
                <a:cubicBezTo>
                  <a:pt x="2370" y="3876"/>
                  <a:pt x="2370" y="3815"/>
                  <a:pt x="2397" y="3782"/>
                </a:cubicBezTo>
                <a:cubicBezTo>
                  <a:pt x="2350" y="3775"/>
                  <a:pt x="2336" y="3788"/>
                  <a:pt x="2316" y="3802"/>
                </a:cubicBezTo>
                <a:cubicBezTo>
                  <a:pt x="2316" y="3755"/>
                  <a:pt x="2316" y="3755"/>
                  <a:pt x="2316" y="3755"/>
                </a:cubicBezTo>
                <a:cubicBezTo>
                  <a:pt x="2350" y="3768"/>
                  <a:pt x="2404" y="3755"/>
                  <a:pt x="2444" y="3761"/>
                </a:cubicBezTo>
                <a:close/>
                <a:moveTo>
                  <a:pt x="2444" y="4011"/>
                </a:moveTo>
                <a:lnTo>
                  <a:pt x="2444" y="4011"/>
                </a:lnTo>
                <a:cubicBezTo>
                  <a:pt x="2444" y="4268"/>
                  <a:pt x="2444" y="4268"/>
                  <a:pt x="2444" y="4268"/>
                </a:cubicBezTo>
                <a:cubicBezTo>
                  <a:pt x="2397" y="4281"/>
                  <a:pt x="2357" y="4288"/>
                  <a:pt x="2316" y="4295"/>
                </a:cubicBezTo>
                <a:cubicBezTo>
                  <a:pt x="2316" y="4011"/>
                  <a:pt x="2316" y="4011"/>
                  <a:pt x="2316" y="4011"/>
                </a:cubicBezTo>
                <a:cubicBezTo>
                  <a:pt x="2336" y="4025"/>
                  <a:pt x="2390" y="4018"/>
                  <a:pt x="2444" y="4011"/>
                </a:cubicBezTo>
                <a:close/>
                <a:moveTo>
                  <a:pt x="2444" y="4930"/>
                </a:moveTo>
                <a:lnTo>
                  <a:pt x="2444" y="4930"/>
                </a:lnTo>
                <a:cubicBezTo>
                  <a:pt x="2444" y="5092"/>
                  <a:pt x="2444" y="5092"/>
                  <a:pt x="2444" y="5092"/>
                </a:cubicBezTo>
                <a:cubicBezTo>
                  <a:pt x="2431" y="5098"/>
                  <a:pt x="2417" y="5105"/>
                  <a:pt x="2404" y="5112"/>
                </a:cubicBezTo>
                <a:cubicBezTo>
                  <a:pt x="2431" y="5166"/>
                  <a:pt x="2424" y="5260"/>
                  <a:pt x="2444" y="5328"/>
                </a:cubicBezTo>
                <a:cubicBezTo>
                  <a:pt x="2444" y="5551"/>
                  <a:pt x="2444" y="5551"/>
                  <a:pt x="2444" y="5551"/>
                </a:cubicBezTo>
                <a:cubicBezTo>
                  <a:pt x="2424" y="5531"/>
                  <a:pt x="2397" y="5524"/>
                  <a:pt x="2350" y="5531"/>
                </a:cubicBezTo>
                <a:cubicBezTo>
                  <a:pt x="2357" y="5558"/>
                  <a:pt x="2397" y="5551"/>
                  <a:pt x="2431" y="5558"/>
                </a:cubicBezTo>
                <a:cubicBezTo>
                  <a:pt x="2431" y="5578"/>
                  <a:pt x="2397" y="5571"/>
                  <a:pt x="2377" y="5578"/>
                </a:cubicBezTo>
                <a:cubicBezTo>
                  <a:pt x="2438" y="5591"/>
                  <a:pt x="2397" y="5679"/>
                  <a:pt x="2431" y="5625"/>
                </a:cubicBezTo>
                <a:cubicBezTo>
                  <a:pt x="2431" y="5632"/>
                  <a:pt x="2438" y="5632"/>
                  <a:pt x="2444" y="5632"/>
                </a:cubicBezTo>
                <a:cubicBezTo>
                  <a:pt x="2444" y="5672"/>
                  <a:pt x="2444" y="5672"/>
                  <a:pt x="2444" y="5672"/>
                </a:cubicBezTo>
                <a:cubicBezTo>
                  <a:pt x="2424" y="5693"/>
                  <a:pt x="2390" y="5720"/>
                  <a:pt x="2404" y="5753"/>
                </a:cubicBezTo>
                <a:cubicBezTo>
                  <a:pt x="2363" y="5726"/>
                  <a:pt x="2336" y="5706"/>
                  <a:pt x="2316" y="5679"/>
                </a:cubicBezTo>
                <a:cubicBezTo>
                  <a:pt x="2316" y="5152"/>
                  <a:pt x="2316" y="5152"/>
                  <a:pt x="2316" y="5152"/>
                </a:cubicBezTo>
                <a:cubicBezTo>
                  <a:pt x="2323" y="5152"/>
                  <a:pt x="2330" y="5152"/>
                  <a:pt x="2336" y="5152"/>
                </a:cubicBezTo>
                <a:cubicBezTo>
                  <a:pt x="2330" y="5125"/>
                  <a:pt x="2309" y="5098"/>
                  <a:pt x="2330" y="5065"/>
                </a:cubicBezTo>
                <a:cubicBezTo>
                  <a:pt x="2350" y="5065"/>
                  <a:pt x="2370" y="5071"/>
                  <a:pt x="2384" y="5085"/>
                </a:cubicBezTo>
                <a:cubicBezTo>
                  <a:pt x="2390" y="5024"/>
                  <a:pt x="2390" y="4957"/>
                  <a:pt x="2444" y="4930"/>
                </a:cubicBezTo>
                <a:close/>
                <a:moveTo>
                  <a:pt x="2444" y="6267"/>
                </a:moveTo>
                <a:lnTo>
                  <a:pt x="2444" y="6267"/>
                </a:lnTo>
                <a:cubicBezTo>
                  <a:pt x="2444" y="6408"/>
                  <a:pt x="2444" y="6408"/>
                  <a:pt x="2444" y="6408"/>
                </a:cubicBezTo>
                <a:cubicBezTo>
                  <a:pt x="2417" y="6442"/>
                  <a:pt x="2390" y="6476"/>
                  <a:pt x="2370" y="6510"/>
                </a:cubicBezTo>
                <a:cubicBezTo>
                  <a:pt x="2350" y="6510"/>
                  <a:pt x="2336" y="6510"/>
                  <a:pt x="2316" y="6516"/>
                </a:cubicBezTo>
                <a:cubicBezTo>
                  <a:pt x="2316" y="6368"/>
                  <a:pt x="2316" y="6368"/>
                  <a:pt x="2316" y="6368"/>
                </a:cubicBezTo>
                <a:cubicBezTo>
                  <a:pt x="2363" y="6341"/>
                  <a:pt x="2404" y="6307"/>
                  <a:pt x="2444" y="6267"/>
                </a:cubicBezTo>
                <a:close/>
                <a:moveTo>
                  <a:pt x="2444" y="6604"/>
                </a:moveTo>
                <a:lnTo>
                  <a:pt x="2444" y="6604"/>
                </a:lnTo>
                <a:cubicBezTo>
                  <a:pt x="2444" y="6719"/>
                  <a:pt x="2444" y="6719"/>
                  <a:pt x="2444" y="6719"/>
                </a:cubicBezTo>
                <a:cubicBezTo>
                  <a:pt x="2370" y="6719"/>
                  <a:pt x="2370" y="6719"/>
                  <a:pt x="2370" y="6719"/>
                </a:cubicBezTo>
                <a:cubicBezTo>
                  <a:pt x="2411" y="6678"/>
                  <a:pt x="2431" y="6645"/>
                  <a:pt x="2444" y="6604"/>
                </a:cubicBezTo>
                <a:close/>
                <a:moveTo>
                  <a:pt x="2444" y="7334"/>
                </a:moveTo>
                <a:lnTo>
                  <a:pt x="2444" y="7334"/>
                </a:lnTo>
                <a:cubicBezTo>
                  <a:pt x="2444" y="7813"/>
                  <a:pt x="2444" y="7813"/>
                  <a:pt x="2444" y="7813"/>
                </a:cubicBezTo>
                <a:cubicBezTo>
                  <a:pt x="2438" y="7813"/>
                  <a:pt x="2431" y="7820"/>
                  <a:pt x="2431" y="7820"/>
                </a:cubicBezTo>
                <a:cubicBezTo>
                  <a:pt x="2431" y="7826"/>
                  <a:pt x="2438" y="7826"/>
                  <a:pt x="2444" y="7833"/>
                </a:cubicBezTo>
                <a:cubicBezTo>
                  <a:pt x="2444" y="8252"/>
                  <a:pt x="2444" y="8252"/>
                  <a:pt x="2444" y="8252"/>
                </a:cubicBezTo>
                <a:cubicBezTo>
                  <a:pt x="2424" y="8245"/>
                  <a:pt x="2417" y="8232"/>
                  <a:pt x="2404" y="8211"/>
                </a:cubicBezTo>
                <a:cubicBezTo>
                  <a:pt x="2384" y="8238"/>
                  <a:pt x="2363" y="8360"/>
                  <a:pt x="2330" y="8434"/>
                </a:cubicBezTo>
                <a:cubicBezTo>
                  <a:pt x="2323" y="8434"/>
                  <a:pt x="2323" y="8434"/>
                  <a:pt x="2316" y="8434"/>
                </a:cubicBezTo>
                <a:cubicBezTo>
                  <a:pt x="2316" y="8191"/>
                  <a:pt x="2316" y="8191"/>
                  <a:pt x="2316" y="8191"/>
                </a:cubicBezTo>
                <a:cubicBezTo>
                  <a:pt x="2330" y="8191"/>
                  <a:pt x="2343" y="8191"/>
                  <a:pt x="2350" y="8191"/>
                </a:cubicBezTo>
                <a:cubicBezTo>
                  <a:pt x="2336" y="8164"/>
                  <a:pt x="2323" y="8137"/>
                  <a:pt x="2316" y="8117"/>
                </a:cubicBezTo>
                <a:cubicBezTo>
                  <a:pt x="2316" y="7989"/>
                  <a:pt x="2316" y="7989"/>
                  <a:pt x="2316" y="7989"/>
                </a:cubicBezTo>
                <a:cubicBezTo>
                  <a:pt x="2330" y="7975"/>
                  <a:pt x="2336" y="7968"/>
                  <a:pt x="2316" y="7955"/>
                </a:cubicBezTo>
                <a:cubicBezTo>
                  <a:pt x="2316" y="7928"/>
                  <a:pt x="2316" y="7928"/>
                  <a:pt x="2316" y="7928"/>
                </a:cubicBezTo>
                <a:cubicBezTo>
                  <a:pt x="2363" y="7887"/>
                  <a:pt x="2363" y="7995"/>
                  <a:pt x="2377" y="7995"/>
                </a:cubicBezTo>
                <a:cubicBezTo>
                  <a:pt x="2451" y="7962"/>
                  <a:pt x="2343" y="7901"/>
                  <a:pt x="2404" y="7867"/>
                </a:cubicBezTo>
                <a:cubicBezTo>
                  <a:pt x="2397" y="7840"/>
                  <a:pt x="2357" y="7847"/>
                  <a:pt x="2316" y="7847"/>
                </a:cubicBezTo>
                <a:cubicBezTo>
                  <a:pt x="2316" y="7334"/>
                  <a:pt x="2316" y="7334"/>
                  <a:pt x="2316" y="7334"/>
                </a:cubicBezTo>
                <a:cubicBezTo>
                  <a:pt x="2363" y="7327"/>
                  <a:pt x="2404" y="7320"/>
                  <a:pt x="2444" y="7334"/>
                </a:cubicBezTo>
                <a:close/>
                <a:moveTo>
                  <a:pt x="2444" y="8562"/>
                </a:moveTo>
                <a:lnTo>
                  <a:pt x="2444" y="8562"/>
                </a:lnTo>
                <a:cubicBezTo>
                  <a:pt x="2444" y="8623"/>
                  <a:pt x="2444" y="8623"/>
                  <a:pt x="2444" y="8623"/>
                </a:cubicBezTo>
                <a:cubicBezTo>
                  <a:pt x="2431" y="8610"/>
                  <a:pt x="2411" y="8596"/>
                  <a:pt x="2370" y="8589"/>
                </a:cubicBezTo>
                <a:cubicBezTo>
                  <a:pt x="2377" y="8562"/>
                  <a:pt x="2411" y="8562"/>
                  <a:pt x="2444" y="8562"/>
                </a:cubicBezTo>
                <a:close/>
                <a:moveTo>
                  <a:pt x="2444" y="8846"/>
                </a:moveTo>
                <a:lnTo>
                  <a:pt x="2444" y="8846"/>
                </a:lnTo>
                <a:cubicBezTo>
                  <a:pt x="2444" y="9453"/>
                  <a:pt x="2444" y="9453"/>
                  <a:pt x="2444" y="9453"/>
                </a:cubicBezTo>
                <a:cubicBezTo>
                  <a:pt x="2424" y="9480"/>
                  <a:pt x="2417" y="9500"/>
                  <a:pt x="2444" y="9520"/>
                </a:cubicBezTo>
                <a:cubicBezTo>
                  <a:pt x="2444" y="9554"/>
                  <a:pt x="2444" y="9554"/>
                  <a:pt x="2444" y="9554"/>
                </a:cubicBezTo>
                <a:cubicBezTo>
                  <a:pt x="2424" y="9574"/>
                  <a:pt x="2377" y="9574"/>
                  <a:pt x="2336" y="9574"/>
                </a:cubicBezTo>
                <a:cubicBezTo>
                  <a:pt x="2336" y="9595"/>
                  <a:pt x="2343" y="9615"/>
                  <a:pt x="2343" y="9635"/>
                </a:cubicBezTo>
                <a:cubicBezTo>
                  <a:pt x="2336" y="9635"/>
                  <a:pt x="2330" y="9635"/>
                  <a:pt x="2316" y="9629"/>
                </a:cubicBezTo>
                <a:cubicBezTo>
                  <a:pt x="2316" y="9534"/>
                  <a:pt x="2316" y="9534"/>
                  <a:pt x="2316" y="9534"/>
                </a:cubicBezTo>
                <a:cubicBezTo>
                  <a:pt x="2323" y="9547"/>
                  <a:pt x="2330" y="9554"/>
                  <a:pt x="2330" y="9568"/>
                </a:cubicBezTo>
                <a:cubicBezTo>
                  <a:pt x="2397" y="9453"/>
                  <a:pt x="2336" y="9351"/>
                  <a:pt x="2357" y="9277"/>
                </a:cubicBezTo>
                <a:cubicBezTo>
                  <a:pt x="2336" y="9277"/>
                  <a:pt x="2330" y="9277"/>
                  <a:pt x="2316" y="9284"/>
                </a:cubicBezTo>
                <a:cubicBezTo>
                  <a:pt x="2316" y="8765"/>
                  <a:pt x="2316" y="8765"/>
                  <a:pt x="2316" y="8765"/>
                </a:cubicBezTo>
                <a:cubicBezTo>
                  <a:pt x="2357" y="8799"/>
                  <a:pt x="2397" y="8826"/>
                  <a:pt x="2444" y="8846"/>
                </a:cubicBezTo>
                <a:close/>
                <a:moveTo>
                  <a:pt x="2316" y="9426"/>
                </a:moveTo>
                <a:lnTo>
                  <a:pt x="2316" y="9426"/>
                </a:lnTo>
                <a:cubicBezTo>
                  <a:pt x="2323" y="9426"/>
                  <a:pt x="2323" y="9426"/>
                  <a:pt x="2330" y="9426"/>
                </a:cubicBezTo>
                <a:cubicBezTo>
                  <a:pt x="2330" y="9412"/>
                  <a:pt x="2323" y="9399"/>
                  <a:pt x="2316" y="9385"/>
                </a:cubicBezTo>
                <a:cubicBezTo>
                  <a:pt x="2316" y="9426"/>
                  <a:pt x="2316" y="9426"/>
                  <a:pt x="2316" y="9426"/>
                </a:cubicBezTo>
                <a:close/>
                <a:moveTo>
                  <a:pt x="2316" y="7205"/>
                </a:moveTo>
                <a:lnTo>
                  <a:pt x="2316" y="7205"/>
                </a:lnTo>
                <a:cubicBezTo>
                  <a:pt x="2316" y="7057"/>
                  <a:pt x="2316" y="7057"/>
                  <a:pt x="2316" y="7057"/>
                </a:cubicBezTo>
                <a:cubicBezTo>
                  <a:pt x="2330" y="7097"/>
                  <a:pt x="2330" y="7145"/>
                  <a:pt x="2330" y="7205"/>
                </a:cubicBezTo>
                <a:cubicBezTo>
                  <a:pt x="2323" y="7205"/>
                  <a:pt x="2323" y="7205"/>
                  <a:pt x="2316" y="7205"/>
                </a:cubicBezTo>
                <a:close/>
                <a:moveTo>
                  <a:pt x="2316" y="7009"/>
                </a:moveTo>
                <a:lnTo>
                  <a:pt x="2316" y="7009"/>
                </a:lnTo>
                <a:cubicBezTo>
                  <a:pt x="2316" y="6827"/>
                  <a:pt x="2316" y="6827"/>
                  <a:pt x="2316" y="6827"/>
                </a:cubicBezTo>
                <a:cubicBezTo>
                  <a:pt x="2343" y="6868"/>
                  <a:pt x="2357" y="6949"/>
                  <a:pt x="2350" y="7009"/>
                </a:cubicBezTo>
                <a:cubicBezTo>
                  <a:pt x="2336" y="7009"/>
                  <a:pt x="2330" y="7009"/>
                  <a:pt x="2316" y="7009"/>
                </a:cubicBezTo>
                <a:close/>
                <a:moveTo>
                  <a:pt x="2316" y="3971"/>
                </a:moveTo>
                <a:lnTo>
                  <a:pt x="2316" y="3971"/>
                </a:lnTo>
                <a:cubicBezTo>
                  <a:pt x="2316" y="3950"/>
                  <a:pt x="2316" y="3950"/>
                  <a:pt x="2316" y="3950"/>
                </a:cubicBezTo>
                <a:cubicBezTo>
                  <a:pt x="2330" y="3944"/>
                  <a:pt x="2336" y="3937"/>
                  <a:pt x="2350" y="3930"/>
                </a:cubicBezTo>
                <a:cubicBezTo>
                  <a:pt x="2336" y="3944"/>
                  <a:pt x="2323" y="3957"/>
                  <a:pt x="2316" y="3971"/>
                </a:cubicBezTo>
                <a:close/>
                <a:moveTo>
                  <a:pt x="2316" y="3721"/>
                </a:moveTo>
                <a:lnTo>
                  <a:pt x="2316" y="3721"/>
                </a:lnTo>
                <a:cubicBezTo>
                  <a:pt x="2316" y="3599"/>
                  <a:pt x="2316" y="3599"/>
                  <a:pt x="2316" y="3599"/>
                </a:cubicBezTo>
                <a:cubicBezTo>
                  <a:pt x="2323" y="3593"/>
                  <a:pt x="2323" y="3593"/>
                  <a:pt x="2323" y="3586"/>
                </a:cubicBezTo>
                <a:cubicBezTo>
                  <a:pt x="2370" y="3606"/>
                  <a:pt x="2350" y="3687"/>
                  <a:pt x="2316" y="3721"/>
                </a:cubicBezTo>
                <a:close/>
                <a:moveTo>
                  <a:pt x="2316" y="2816"/>
                </a:moveTo>
                <a:lnTo>
                  <a:pt x="2316" y="2816"/>
                </a:lnTo>
                <a:cubicBezTo>
                  <a:pt x="2316" y="2742"/>
                  <a:pt x="2316" y="2742"/>
                  <a:pt x="2316" y="2742"/>
                </a:cubicBezTo>
                <a:cubicBezTo>
                  <a:pt x="2323" y="2735"/>
                  <a:pt x="2330" y="2728"/>
                  <a:pt x="2330" y="2728"/>
                </a:cubicBezTo>
                <a:cubicBezTo>
                  <a:pt x="2336" y="2715"/>
                  <a:pt x="2336" y="2708"/>
                  <a:pt x="2330" y="2694"/>
                </a:cubicBezTo>
                <a:cubicBezTo>
                  <a:pt x="2343" y="2694"/>
                  <a:pt x="2343" y="2701"/>
                  <a:pt x="2350" y="2701"/>
                </a:cubicBezTo>
                <a:cubicBezTo>
                  <a:pt x="2363" y="2694"/>
                  <a:pt x="2370" y="2688"/>
                  <a:pt x="2390" y="2688"/>
                </a:cubicBezTo>
                <a:cubicBezTo>
                  <a:pt x="2390" y="2701"/>
                  <a:pt x="2384" y="2708"/>
                  <a:pt x="2377" y="2715"/>
                </a:cubicBezTo>
                <a:cubicBezTo>
                  <a:pt x="2390" y="2735"/>
                  <a:pt x="2384" y="2755"/>
                  <a:pt x="2363" y="2776"/>
                </a:cubicBezTo>
                <a:cubicBezTo>
                  <a:pt x="2363" y="2789"/>
                  <a:pt x="2370" y="2803"/>
                  <a:pt x="2370" y="2816"/>
                </a:cubicBezTo>
                <a:cubicBezTo>
                  <a:pt x="2357" y="2803"/>
                  <a:pt x="2350" y="2803"/>
                  <a:pt x="2350" y="2803"/>
                </a:cubicBezTo>
                <a:cubicBezTo>
                  <a:pt x="2336" y="2809"/>
                  <a:pt x="2330" y="2816"/>
                  <a:pt x="2316" y="2816"/>
                </a:cubicBezTo>
                <a:close/>
                <a:moveTo>
                  <a:pt x="2316" y="756"/>
                </a:moveTo>
                <a:lnTo>
                  <a:pt x="2316" y="756"/>
                </a:lnTo>
                <a:cubicBezTo>
                  <a:pt x="2316" y="858"/>
                  <a:pt x="2316" y="858"/>
                  <a:pt x="2316" y="858"/>
                </a:cubicBezTo>
                <a:cubicBezTo>
                  <a:pt x="2296" y="844"/>
                  <a:pt x="2255" y="837"/>
                  <a:pt x="2208" y="851"/>
                </a:cubicBezTo>
                <a:cubicBezTo>
                  <a:pt x="2215" y="817"/>
                  <a:pt x="2289" y="736"/>
                  <a:pt x="2316" y="756"/>
                </a:cubicBezTo>
                <a:close/>
                <a:moveTo>
                  <a:pt x="2316" y="966"/>
                </a:moveTo>
                <a:lnTo>
                  <a:pt x="2316" y="966"/>
                </a:lnTo>
                <a:cubicBezTo>
                  <a:pt x="2316" y="979"/>
                  <a:pt x="2316" y="979"/>
                  <a:pt x="2316" y="979"/>
                </a:cubicBezTo>
                <a:lnTo>
                  <a:pt x="2309" y="972"/>
                </a:lnTo>
                <a:lnTo>
                  <a:pt x="2316" y="966"/>
                </a:lnTo>
                <a:close/>
                <a:moveTo>
                  <a:pt x="2316" y="2742"/>
                </a:moveTo>
                <a:lnTo>
                  <a:pt x="2316" y="2742"/>
                </a:lnTo>
                <a:cubicBezTo>
                  <a:pt x="2316" y="2816"/>
                  <a:pt x="2316" y="2816"/>
                  <a:pt x="2316" y="2816"/>
                </a:cubicBezTo>
                <a:cubicBezTo>
                  <a:pt x="2309" y="2823"/>
                  <a:pt x="2296" y="2823"/>
                  <a:pt x="2282" y="2823"/>
                </a:cubicBezTo>
                <a:cubicBezTo>
                  <a:pt x="2282" y="2816"/>
                  <a:pt x="2282" y="2816"/>
                  <a:pt x="2282" y="2816"/>
                </a:cubicBezTo>
                <a:cubicBezTo>
                  <a:pt x="2276" y="2816"/>
                  <a:pt x="2276" y="2816"/>
                  <a:pt x="2269" y="2816"/>
                </a:cubicBezTo>
                <a:cubicBezTo>
                  <a:pt x="2276" y="2782"/>
                  <a:pt x="2262" y="2769"/>
                  <a:pt x="2242" y="2762"/>
                </a:cubicBezTo>
                <a:cubicBezTo>
                  <a:pt x="2249" y="2735"/>
                  <a:pt x="2289" y="2742"/>
                  <a:pt x="2316" y="2742"/>
                </a:cubicBezTo>
                <a:close/>
                <a:moveTo>
                  <a:pt x="2316" y="3599"/>
                </a:moveTo>
                <a:lnTo>
                  <a:pt x="2316" y="3599"/>
                </a:lnTo>
                <a:cubicBezTo>
                  <a:pt x="2316" y="3721"/>
                  <a:pt x="2316" y="3721"/>
                  <a:pt x="2316" y="3721"/>
                </a:cubicBezTo>
                <a:cubicBezTo>
                  <a:pt x="2309" y="3728"/>
                  <a:pt x="2303" y="3734"/>
                  <a:pt x="2296" y="3734"/>
                </a:cubicBezTo>
                <a:cubicBezTo>
                  <a:pt x="2303" y="3748"/>
                  <a:pt x="2309" y="3755"/>
                  <a:pt x="2316" y="3755"/>
                </a:cubicBezTo>
                <a:cubicBezTo>
                  <a:pt x="2316" y="3802"/>
                  <a:pt x="2316" y="3802"/>
                  <a:pt x="2316" y="3802"/>
                </a:cubicBezTo>
                <a:cubicBezTo>
                  <a:pt x="2303" y="3822"/>
                  <a:pt x="2289" y="3842"/>
                  <a:pt x="2249" y="3836"/>
                </a:cubicBezTo>
                <a:cubicBezTo>
                  <a:pt x="2168" y="3674"/>
                  <a:pt x="2350" y="3768"/>
                  <a:pt x="2249" y="3613"/>
                </a:cubicBezTo>
                <a:cubicBezTo>
                  <a:pt x="2276" y="3613"/>
                  <a:pt x="2309" y="3613"/>
                  <a:pt x="2316" y="3599"/>
                </a:cubicBezTo>
                <a:close/>
                <a:moveTo>
                  <a:pt x="2316" y="3950"/>
                </a:moveTo>
                <a:lnTo>
                  <a:pt x="2316" y="3950"/>
                </a:lnTo>
                <a:cubicBezTo>
                  <a:pt x="2316" y="3971"/>
                  <a:pt x="2316" y="3971"/>
                  <a:pt x="2316" y="3971"/>
                </a:cubicBezTo>
                <a:cubicBezTo>
                  <a:pt x="2303" y="3991"/>
                  <a:pt x="2309" y="4004"/>
                  <a:pt x="2316" y="4011"/>
                </a:cubicBezTo>
                <a:cubicBezTo>
                  <a:pt x="2316" y="4295"/>
                  <a:pt x="2316" y="4295"/>
                  <a:pt x="2316" y="4295"/>
                </a:cubicBezTo>
                <a:cubicBezTo>
                  <a:pt x="2262" y="4301"/>
                  <a:pt x="2215" y="4301"/>
                  <a:pt x="2161" y="4301"/>
                </a:cubicBezTo>
                <a:cubicBezTo>
                  <a:pt x="2161" y="4018"/>
                  <a:pt x="2161" y="4018"/>
                  <a:pt x="2161" y="4018"/>
                </a:cubicBezTo>
                <a:cubicBezTo>
                  <a:pt x="2222" y="3998"/>
                  <a:pt x="2282" y="3977"/>
                  <a:pt x="2316" y="3950"/>
                </a:cubicBezTo>
                <a:close/>
                <a:moveTo>
                  <a:pt x="2316" y="5152"/>
                </a:moveTo>
                <a:lnTo>
                  <a:pt x="2316" y="5152"/>
                </a:lnTo>
                <a:cubicBezTo>
                  <a:pt x="2316" y="5679"/>
                  <a:pt x="2316" y="5679"/>
                  <a:pt x="2316" y="5679"/>
                </a:cubicBezTo>
                <a:cubicBezTo>
                  <a:pt x="2276" y="5639"/>
                  <a:pt x="2249" y="5598"/>
                  <a:pt x="2201" y="5531"/>
                </a:cubicBezTo>
                <a:cubicBezTo>
                  <a:pt x="2181" y="5537"/>
                  <a:pt x="2168" y="5544"/>
                  <a:pt x="2161" y="5551"/>
                </a:cubicBezTo>
                <a:cubicBezTo>
                  <a:pt x="2161" y="5294"/>
                  <a:pt x="2161" y="5294"/>
                  <a:pt x="2161" y="5294"/>
                </a:cubicBezTo>
                <a:cubicBezTo>
                  <a:pt x="2174" y="5281"/>
                  <a:pt x="2195" y="5281"/>
                  <a:pt x="2228" y="5281"/>
                </a:cubicBezTo>
                <a:cubicBezTo>
                  <a:pt x="2249" y="5213"/>
                  <a:pt x="2195" y="5220"/>
                  <a:pt x="2201" y="5159"/>
                </a:cubicBezTo>
                <a:cubicBezTo>
                  <a:pt x="2235" y="5206"/>
                  <a:pt x="2235" y="5200"/>
                  <a:pt x="2282" y="5186"/>
                </a:cubicBezTo>
                <a:cubicBezTo>
                  <a:pt x="2289" y="5173"/>
                  <a:pt x="2303" y="5159"/>
                  <a:pt x="2316" y="5152"/>
                </a:cubicBezTo>
                <a:close/>
                <a:moveTo>
                  <a:pt x="2316" y="6368"/>
                </a:moveTo>
                <a:lnTo>
                  <a:pt x="2316" y="6368"/>
                </a:lnTo>
                <a:cubicBezTo>
                  <a:pt x="2316" y="6516"/>
                  <a:pt x="2316" y="6516"/>
                  <a:pt x="2316" y="6516"/>
                </a:cubicBezTo>
                <a:cubicBezTo>
                  <a:pt x="2282" y="6523"/>
                  <a:pt x="2249" y="6543"/>
                  <a:pt x="2222" y="6564"/>
                </a:cubicBezTo>
                <a:cubicBezTo>
                  <a:pt x="2222" y="6564"/>
                  <a:pt x="2222" y="6564"/>
                  <a:pt x="2228" y="6564"/>
                </a:cubicBezTo>
                <a:cubicBezTo>
                  <a:pt x="2215" y="6705"/>
                  <a:pt x="2235" y="6786"/>
                  <a:pt x="2262" y="6868"/>
                </a:cubicBezTo>
                <a:cubicBezTo>
                  <a:pt x="2262" y="6840"/>
                  <a:pt x="2255" y="6820"/>
                  <a:pt x="2249" y="6813"/>
                </a:cubicBezTo>
                <a:cubicBezTo>
                  <a:pt x="2276" y="6786"/>
                  <a:pt x="2303" y="6793"/>
                  <a:pt x="2316" y="6827"/>
                </a:cubicBezTo>
                <a:cubicBezTo>
                  <a:pt x="2316" y="7009"/>
                  <a:pt x="2316" y="7009"/>
                  <a:pt x="2316" y="7009"/>
                </a:cubicBezTo>
                <a:lnTo>
                  <a:pt x="2309" y="7003"/>
                </a:lnTo>
                <a:cubicBezTo>
                  <a:pt x="2309" y="7023"/>
                  <a:pt x="2316" y="7036"/>
                  <a:pt x="2316" y="7057"/>
                </a:cubicBezTo>
                <a:cubicBezTo>
                  <a:pt x="2316" y="7205"/>
                  <a:pt x="2316" y="7205"/>
                  <a:pt x="2316" y="7205"/>
                </a:cubicBezTo>
                <a:cubicBezTo>
                  <a:pt x="2255" y="7192"/>
                  <a:pt x="2276" y="7273"/>
                  <a:pt x="2201" y="7253"/>
                </a:cubicBezTo>
                <a:cubicBezTo>
                  <a:pt x="2208" y="7192"/>
                  <a:pt x="2188" y="7158"/>
                  <a:pt x="2161" y="7131"/>
                </a:cubicBezTo>
                <a:cubicBezTo>
                  <a:pt x="2161" y="7016"/>
                  <a:pt x="2161" y="7016"/>
                  <a:pt x="2161" y="7016"/>
                </a:cubicBezTo>
                <a:cubicBezTo>
                  <a:pt x="2201" y="6976"/>
                  <a:pt x="2114" y="6854"/>
                  <a:pt x="2228" y="6834"/>
                </a:cubicBezTo>
                <a:cubicBezTo>
                  <a:pt x="2195" y="6827"/>
                  <a:pt x="2174" y="6807"/>
                  <a:pt x="2161" y="6780"/>
                </a:cubicBezTo>
                <a:cubicBezTo>
                  <a:pt x="2161" y="6442"/>
                  <a:pt x="2161" y="6442"/>
                  <a:pt x="2161" y="6442"/>
                </a:cubicBezTo>
                <a:cubicBezTo>
                  <a:pt x="2222" y="6422"/>
                  <a:pt x="2269" y="6395"/>
                  <a:pt x="2316" y="6368"/>
                </a:cubicBezTo>
                <a:close/>
                <a:moveTo>
                  <a:pt x="2316" y="7334"/>
                </a:moveTo>
                <a:lnTo>
                  <a:pt x="2316" y="7334"/>
                </a:lnTo>
                <a:cubicBezTo>
                  <a:pt x="2316" y="7847"/>
                  <a:pt x="2316" y="7847"/>
                  <a:pt x="2316" y="7847"/>
                </a:cubicBezTo>
                <a:cubicBezTo>
                  <a:pt x="2316" y="7847"/>
                  <a:pt x="2309" y="7847"/>
                  <a:pt x="2303" y="7847"/>
                </a:cubicBezTo>
                <a:cubicBezTo>
                  <a:pt x="2249" y="7867"/>
                  <a:pt x="2255" y="7948"/>
                  <a:pt x="2201" y="7962"/>
                </a:cubicBezTo>
                <a:cubicBezTo>
                  <a:pt x="2222" y="7982"/>
                  <a:pt x="2249" y="8002"/>
                  <a:pt x="2255" y="8043"/>
                </a:cubicBezTo>
                <a:cubicBezTo>
                  <a:pt x="2262" y="8022"/>
                  <a:pt x="2296" y="8009"/>
                  <a:pt x="2316" y="7989"/>
                </a:cubicBezTo>
                <a:cubicBezTo>
                  <a:pt x="2316" y="8117"/>
                  <a:pt x="2316" y="8117"/>
                  <a:pt x="2316" y="8117"/>
                </a:cubicBezTo>
                <a:cubicBezTo>
                  <a:pt x="2303" y="8076"/>
                  <a:pt x="2296" y="8049"/>
                  <a:pt x="2255" y="8043"/>
                </a:cubicBezTo>
                <a:cubicBezTo>
                  <a:pt x="2255" y="8056"/>
                  <a:pt x="2255" y="8076"/>
                  <a:pt x="2255" y="8097"/>
                </a:cubicBezTo>
                <a:cubicBezTo>
                  <a:pt x="2208" y="8097"/>
                  <a:pt x="2201" y="8070"/>
                  <a:pt x="2161" y="8070"/>
                </a:cubicBezTo>
                <a:cubicBezTo>
                  <a:pt x="2161" y="7347"/>
                  <a:pt x="2161" y="7347"/>
                  <a:pt x="2161" y="7347"/>
                </a:cubicBezTo>
                <a:cubicBezTo>
                  <a:pt x="2181" y="7334"/>
                  <a:pt x="2195" y="7334"/>
                  <a:pt x="2201" y="7354"/>
                </a:cubicBezTo>
                <a:cubicBezTo>
                  <a:pt x="2242" y="7347"/>
                  <a:pt x="2282" y="7334"/>
                  <a:pt x="2316" y="7334"/>
                </a:cubicBezTo>
                <a:close/>
                <a:moveTo>
                  <a:pt x="2316" y="7928"/>
                </a:moveTo>
                <a:lnTo>
                  <a:pt x="2316" y="7928"/>
                </a:lnTo>
                <a:cubicBezTo>
                  <a:pt x="2316" y="7928"/>
                  <a:pt x="2309" y="7935"/>
                  <a:pt x="2303" y="7941"/>
                </a:cubicBezTo>
                <a:cubicBezTo>
                  <a:pt x="2309" y="7948"/>
                  <a:pt x="2316" y="7948"/>
                  <a:pt x="2316" y="7955"/>
                </a:cubicBezTo>
                <a:cubicBezTo>
                  <a:pt x="2316" y="7928"/>
                  <a:pt x="2316" y="7928"/>
                  <a:pt x="2316" y="7928"/>
                </a:cubicBezTo>
                <a:close/>
                <a:moveTo>
                  <a:pt x="2316" y="8191"/>
                </a:moveTo>
                <a:lnTo>
                  <a:pt x="2316" y="8191"/>
                </a:lnTo>
                <a:cubicBezTo>
                  <a:pt x="2316" y="8434"/>
                  <a:pt x="2316" y="8434"/>
                  <a:pt x="2316" y="8434"/>
                </a:cubicBezTo>
                <a:cubicBezTo>
                  <a:pt x="2242" y="8434"/>
                  <a:pt x="2255" y="8340"/>
                  <a:pt x="2174" y="8340"/>
                </a:cubicBezTo>
                <a:cubicBezTo>
                  <a:pt x="2181" y="8286"/>
                  <a:pt x="2188" y="8265"/>
                  <a:pt x="2188" y="8245"/>
                </a:cubicBezTo>
                <a:cubicBezTo>
                  <a:pt x="2181" y="8252"/>
                  <a:pt x="2168" y="8252"/>
                  <a:pt x="2161" y="8252"/>
                </a:cubicBezTo>
                <a:cubicBezTo>
                  <a:pt x="2161" y="8171"/>
                  <a:pt x="2161" y="8171"/>
                  <a:pt x="2161" y="8171"/>
                </a:cubicBezTo>
                <a:cubicBezTo>
                  <a:pt x="2174" y="8178"/>
                  <a:pt x="2188" y="8178"/>
                  <a:pt x="2201" y="8178"/>
                </a:cubicBezTo>
                <a:cubicBezTo>
                  <a:pt x="2201" y="8171"/>
                  <a:pt x="2201" y="8171"/>
                  <a:pt x="2201" y="8164"/>
                </a:cubicBezTo>
                <a:cubicBezTo>
                  <a:pt x="2208" y="8178"/>
                  <a:pt x="2215" y="8184"/>
                  <a:pt x="2215" y="8184"/>
                </a:cubicBezTo>
                <a:cubicBezTo>
                  <a:pt x="2222" y="8191"/>
                  <a:pt x="2222" y="8191"/>
                  <a:pt x="2222" y="8191"/>
                </a:cubicBezTo>
                <a:cubicBezTo>
                  <a:pt x="2249" y="8218"/>
                  <a:pt x="2269" y="8198"/>
                  <a:pt x="2316" y="8191"/>
                </a:cubicBezTo>
                <a:close/>
                <a:moveTo>
                  <a:pt x="2316" y="8765"/>
                </a:moveTo>
                <a:lnTo>
                  <a:pt x="2316" y="8765"/>
                </a:lnTo>
                <a:cubicBezTo>
                  <a:pt x="2316" y="9284"/>
                  <a:pt x="2316" y="9284"/>
                  <a:pt x="2316" y="9284"/>
                </a:cubicBezTo>
                <a:cubicBezTo>
                  <a:pt x="2282" y="9297"/>
                  <a:pt x="2303" y="9345"/>
                  <a:pt x="2316" y="9385"/>
                </a:cubicBezTo>
                <a:cubicBezTo>
                  <a:pt x="2316" y="9426"/>
                  <a:pt x="2316" y="9426"/>
                  <a:pt x="2316" y="9426"/>
                </a:cubicBezTo>
                <a:cubicBezTo>
                  <a:pt x="2303" y="9433"/>
                  <a:pt x="2282" y="9439"/>
                  <a:pt x="2269" y="9446"/>
                </a:cubicBezTo>
                <a:cubicBezTo>
                  <a:pt x="2282" y="9473"/>
                  <a:pt x="2303" y="9500"/>
                  <a:pt x="2316" y="9534"/>
                </a:cubicBezTo>
                <a:cubicBezTo>
                  <a:pt x="2316" y="9629"/>
                  <a:pt x="2316" y="9629"/>
                  <a:pt x="2316" y="9629"/>
                </a:cubicBezTo>
                <a:cubicBezTo>
                  <a:pt x="2262" y="9615"/>
                  <a:pt x="2208" y="9581"/>
                  <a:pt x="2161" y="9541"/>
                </a:cubicBezTo>
                <a:cubicBezTo>
                  <a:pt x="2161" y="8576"/>
                  <a:pt x="2161" y="8576"/>
                  <a:pt x="2161" y="8576"/>
                </a:cubicBezTo>
                <a:cubicBezTo>
                  <a:pt x="2208" y="8644"/>
                  <a:pt x="2255" y="8711"/>
                  <a:pt x="2316" y="8765"/>
                </a:cubicBezTo>
                <a:close/>
                <a:moveTo>
                  <a:pt x="2161" y="8529"/>
                </a:moveTo>
                <a:lnTo>
                  <a:pt x="2161" y="8529"/>
                </a:lnTo>
                <a:cubicBezTo>
                  <a:pt x="2161" y="8475"/>
                  <a:pt x="2161" y="8475"/>
                  <a:pt x="2161" y="8475"/>
                </a:cubicBezTo>
                <a:cubicBezTo>
                  <a:pt x="2168" y="8481"/>
                  <a:pt x="2168" y="8481"/>
                  <a:pt x="2168" y="8481"/>
                </a:cubicBezTo>
                <a:cubicBezTo>
                  <a:pt x="2174" y="8502"/>
                  <a:pt x="2168" y="8515"/>
                  <a:pt x="2161" y="8529"/>
                </a:cubicBezTo>
                <a:close/>
                <a:moveTo>
                  <a:pt x="2161" y="6145"/>
                </a:moveTo>
                <a:lnTo>
                  <a:pt x="2161" y="6145"/>
                </a:lnTo>
                <a:cubicBezTo>
                  <a:pt x="2161" y="5936"/>
                  <a:pt x="2161" y="5936"/>
                  <a:pt x="2161" y="5936"/>
                </a:cubicBezTo>
                <a:cubicBezTo>
                  <a:pt x="2188" y="5976"/>
                  <a:pt x="2215" y="6010"/>
                  <a:pt x="2228" y="6044"/>
                </a:cubicBezTo>
                <a:cubicBezTo>
                  <a:pt x="2168" y="6091"/>
                  <a:pt x="2168" y="6098"/>
                  <a:pt x="2161" y="6145"/>
                </a:cubicBezTo>
                <a:close/>
                <a:moveTo>
                  <a:pt x="2161" y="3464"/>
                </a:moveTo>
                <a:lnTo>
                  <a:pt x="2161" y="3464"/>
                </a:lnTo>
                <a:cubicBezTo>
                  <a:pt x="2161" y="3363"/>
                  <a:pt x="2161" y="3363"/>
                  <a:pt x="2161" y="3363"/>
                </a:cubicBezTo>
                <a:cubicBezTo>
                  <a:pt x="2195" y="3363"/>
                  <a:pt x="2195" y="3363"/>
                  <a:pt x="2195" y="3363"/>
                </a:cubicBezTo>
                <a:cubicBezTo>
                  <a:pt x="2201" y="3417"/>
                  <a:pt x="2195" y="3451"/>
                  <a:pt x="2161" y="3464"/>
                </a:cubicBezTo>
                <a:close/>
                <a:moveTo>
                  <a:pt x="2161" y="2890"/>
                </a:moveTo>
                <a:lnTo>
                  <a:pt x="2161" y="2890"/>
                </a:lnTo>
                <a:cubicBezTo>
                  <a:pt x="2161" y="2796"/>
                  <a:pt x="2161" y="2796"/>
                  <a:pt x="2161" y="2796"/>
                </a:cubicBezTo>
                <a:cubicBezTo>
                  <a:pt x="2208" y="2796"/>
                  <a:pt x="2208" y="2796"/>
                  <a:pt x="2208" y="2796"/>
                </a:cubicBezTo>
                <a:cubicBezTo>
                  <a:pt x="2201" y="2836"/>
                  <a:pt x="2195" y="2877"/>
                  <a:pt x="2161" y="2890"/>
                </a:cubicBezTo>
                <a:close/>
                <a:moveTo>
                  <a:pt x="2161" y="2796"/>
                </a:moveTo>
                <a:lnTo>
                  <a:pt x="2161" y="2796"/>
                </a:lnTo>
                <a:cubicBezTo>
                  <a:pt x="2161" y="2890"/>
                  <a:pt x="2161" y="2890"/>
                  <a:pt x="2161" y="2890"/>
                </a:cubicBezTo>
                <a:cubicBezTo>
                  <a:pt x="2154" y="2897"/>
                  <a:pt x="2141" y="2897"/>
                  <a:pt x="2134" y="2897"/>
                </a:cubicBezTo>
                <a:cubicBezTo>
                  <a:pt x="2134" y="2796"/>
                  <a:pt x="2134" y="2796"/>
                  <a:pt x="2134" y="2796"/>
                </a:cubicBezTo>
                <a:cubicBezTo>
                  <a:pt x="2161" y="2796"/>
                  <a:pt x="2161" y="2796"/>
                  <a:pt x="2161" y="2796"/>
                </a:cubicBezTo>
                <a:close/>
                <a:moveTo>
                  <a:pt x="2161" y="3363"/>
                </a:moveTo>
                <a:lnTo>
                  <a:pt x="2161" y="3363"/>
                </a:lnTo>
                <a:cubicBezTo>
                  <a:pt x="2161" y="3464"/>
                  <a:pt x="2161" y="3464"/>
                  <a:pt x="2161" y="3464"/>
                </a:cubicBezTo>
                <a:cubicBezTo>
                  <a:pt x="2154" y="3464"/>
                  <a:pt x="2141" y="3464"/>
                  <a:pt x="2134" y="3464"/>
                </a:cubicBezTo>
                <a:cubicBezTo>
                  <a:pt x="2134" y="3363"/>
                  <a:pt x="2134" y="3363"/>
                  <a:pt x="2134" y="3363"/>
                </a:cubicBezTo>
                <a:cubicBezTo>
                  <a:pt x="2161" y="3363"/>
                  <a:pt x="2161" y="3363"/>
                  <a:pt x="2161" y="3363"/>
                </a:cubicBezTo>
                <a:close/>
                <a:moveTo>
                  <a:pt x="2161" y="4018"/>
                </a:moveTo>
                <a:lnTo>
                  <a:pt x="2161" y="4018"/>
                </a:lnTo>
                <a:cubicBezTo>
                  <a:pt x="2161" y="4301"/>
                  <a:pt x="2161" y="4301"/>
                  <a:pt x="2161" y="4301"/>
                </a:cubicBezTo>
                <a:cubicBezTo>
                  <a:pt x="2147" y="4301"/>
                  <a:pt x="2141" y="4301"/>
                  <a:pt x="2134" y="4301"/>
                </a:cubicBezTo>
                <a:cubicBezTo>
                  <a:pt x="2134" y="4025"/>
                  <a:pt x="2134" y="4025"/>
                  <a:pt x="2134" y="4025"/>
                </a:cubicBezTo>
                <a:cubicBezTo>
                  <a:pt x="2141" y="4025"/>
                  <a:pt x="2147" y="4018"/>
                  <a:pt x="2161" y="4018"/>
                </a:cubicBezTo>
                <a:close/>
                <a:moveTo>
                  <a:pt x="2161" y="5294"/>
                </a:moveTo>
                <a:lnTo>
                  <a:pt x="2161" y="5294"/>
                </a:lnTo>
                <a:cubicBezTo>
                  <a:pt x="2161" y="5551"/>
                  <a:pt x="2161" y="5551"/>
                  <a:pt x="2161" y="5551"/>
                </a:cubicBezTo>
                <a:cubicBezTo>
                  <a:pt x="2114" y="5585"/>
                  <a:pt x="2195" y="5625"/>
                  <a:pt x="2134" y="5632"/>
                </a:cubicBezTo>
                <a:cubicBezTo>
                  <a:pt x="2134" y="5301"/>
                  <a:pt x="2134" y="5301"/>
                  <a:pt x="2134" y="5301"/>
                </a:cubicBezTo>
                <a:cubicBezTo>
                  <a:pt x="2141" y="5301"/>
                  <a:pt x="2147" y="5294"/>
                  <a:pt x="2161" y="5294"/>
                </a:cubicBezTo>
                <a:close/>
                <a:moveTo>
                  <a:pt x="2161" y="5936"/>
                </a:moveTo>
                <a:lnTo>
                  <a:pt x="2161" y="5936"/>
                </a:lnTo>
                <a:cubicBezTo>
                  <a:pt x="2161" y="6145"/>
                  <a:pt x="2161" y="6145"/>
                  <a:pt x="2161" y="6145"/>
                </a:cubicBezTo>
                <a:cubicBezTo>
                  <a:pt x="2161" y="6159"/>
                  <a:pt x="2154" y="6172"/>
                  <a:pt x="2154" y="6192"/>
                </a:cubicBezTo>
                <a:cubicBezTo>
                  <a:pt x="2147" y="6199"/>
                  <a:pt x="2141" y="6199"/>
                  <a:pt x="2134" y="6199"/>
                </a:cubicBezTo>
                <a:cubicBezTo>
                  <a:pt x="2134" y="5895"/>
                  <a:pt x="2134" y="5895"/>
                  <a:pt x="2134" y="5895"/>
                </a:cubicBezTo>
                <a:cubicBezTo>
                  <a:pt x="2141" y="5909"/>
                  <a:pt x="2147" y="5922"/>
                  <a:pt x="2161" y="5936"/>
                </a:cubicBezTo>
                <a:close/>
                <a:moveTo>
                  <a:pt x="2161" y="6442"/>
                </a:moveTo>
                <a:lnTo>
                  <a:pt x="2161" y="6442"/>
                </a:lnTo>
                <a:cubicBezTo>
                  <a:pt x="2161" y="6780"/>
                  <a:pt x="2161" y="6780"/>
                  <a:pt x="2161" y="6780"/>
                </a:cubicBezTo>
                <a:cubicBezTo>
                  <a:pt x="2147" y="6753"/>
                  <a:pt x="2141" y="6726"/>
                  <a:pt x="2134" y="6705"/>
                </a:cubicBezTo>
                <a:cubicBezTo>
                  <a:pt x="2134" y="6449"/>
                  <a:pt x="2134" y="6449"/>
                  <a:pt x="2134" y="6449"/>
                </a:cubicBezTo>
                <a:cubicBezTo>
                  <a:pt x="2141" y="6449"/>
                  <a:pt x="2147" y="6442"/>
                  <a:pt x="2161" y="6442"/>
                </a:cubicBezTo>
                <a:close/>
                <a:moveTo>
                  <a:pt x="2161" y="7016"/>
                </a:moveTo>
                <a:lnTo>
                  <a:pt x="2161" y="7016"/>
                </a:lnTo>
                <a:cubicBezTo>
                  <a:pt x="2161" y="7131"/>
                  <a:pt x="2161" y="7131"/>
                  <a:pt x="2161" y="7131"/>
                </a:cubicBezTo>
                <a:cubicBezTo>
                  <a:pt x="2147" y="7124"/>
                  <a:pt x="2141" y="7111"/>
                  <a:pt x="2134" y="7104"/>
                </a:cubicBezTo>
                <a:cubicBezTo>
                  <a:pt x="2134" y="7030"/>
                  <a:pt x="2134" y="7030"/>
                  <a:pt x="2134" y="7030"/>
                </a:cubicBezTo>
                <a:cubicBezTo>
                  <a:pt x="2147" y="7030"/>
                  <a:pt x="2154" y="7023"/>
                  <a:pt x="2161" y="7016"/>
                </a:cubicBezTo>
                <a:close/>
                <a:moveTo>
                  <a:pt x="2161" y="7347"/>
                </a:moveTo>
                <a:lnTo>
                  <a:pt x="2161" y="7347"/>
                </a:lnTo>
                <a:cubicBezTo>
                  <a:pt x="2161" y="8070"/>
                  <a:pt x="2161" y="8070"/>
                  <a:pt x="2161" y="8070"/>
                </a:cubicBezTo>
                <a:cubicBezTo>
                  <a:pt x="2154" y="8070"/>
                  <a:pt x="2154" y="8070"/>
                  <a:pt x="2154" y="8070"/>
                </a:cubicBezTo>
                <a:cubicBezTo>
                  <a:pt x="2147" y="8076"/>
                  <a:pt x="2141" y="8083"/>
                  <a:pt x="2134" y="8090"/>
                </a:cubicBezTo>
                <a:cubicBezTo>
                  <a:pt x="2134" y="7921"/>
                  <a:pt x="2134" y="7921"/>
                  <a:pt x="2134" y="7921"/>
                </a:cubicBezTo>
                <a:cubicBezTo>
                  <a:pt x="2134" y="7914"/>
                  <a:pt x="2141" y="7914"/>
                  <a:pt x="2141" y="7914"/>
                </a:cubicBezTo>
                <a:cubicBezTo>
                  <a:pt x="2141" y="7908"/>
                  <a:pt x="2134" y="7901"/>
                  <a:pt x="2134" y="7894"/>
                </a:cubicBezTo>
                <a:cubicBezTo>
                  <a:pt x="2134" y="7361"/>
                  <a:pt x="2134" y="7361"/>
                  <a:pt x="2134" y="7361"/>
                </a:cubicBezTo>
                <a:cubicBezTo>
                  <a:pt x="2141" y="7354"/>
                  <a:pt x="2154" y="7354"/>
                  <a:pt x="2161" y="7347"/>
                </a:cubicBezTo>
                <a:close/>
                <a:moveTo>
                  <a:pt x="2161" y="8171"/>
                </a:moveTo>
                <a:lnTo>
                  <a:pt x="2161" y="8171"/>
                </a:lnTo>
                <a:cubicBezTo>
                  <a:pt x="2161" y="8252"/>
                  <a:pt x="2161" y="8252"/>
                  <a:pt x="2161" y="8252"/>
                </a:cubicBezTo>
                <a:cubicBezTo>
                  <a:pt x="2147" y="8259"/>
                  <a:pt x="2141" y="8259"/>
                  <a:pt x="2134" y="8259"/>
                </a:cubicBezTo>
                <a:cubicBezTo>
                  <a:pt x="2134" y="8117"/>
                  <a:pt x="2134" y="8117"/>
                  <a:pt x="2134" y="8117"/>
                </a:cubicBezTo>
                <a:cubicBezTo>
                  <a:pt x="2141" y="8130"/>
                  <a:pt x="2147" y="8151"/>
                  <a:pt x="2147" y="8171"/>
                </a:cubicBezTo>
                <a:cubicBezTo>
                  <a:pt x="2161" y="8171"/>
                  <a:pt x="2161" y="8171"/>
                  <a:pt x="2161" y="8171"/>
                </a:cubicBezTo>
                <a:close/>
                <a:moveTo>
                  <a:pt x="2161" y="8475"/>
                </a:moveTo>
                <a:lnTo>
                  <a:pt x="2161" y="8475"/>
                </a:lnTo>
                <a:cubicBezTo>
                  <a:pt x="2161" y="8529"/>
                  <a:pt x="2161" y="8529"/>
                  <a:pt x="2161" y="8529"/>
                </a:cubicBezTo>
                <a:cubicBezTo>
                  <a:pt x="2154" y="8535"/>
                  <a:pt x="2141" y="8542"/>
                  <a:pt x="2134" y="8549"/>
                </a:cubicBezTo>
                <a:cubicBezTo>
                  <a:pt x="2134" y="8475"/>
                  <a:pt x="2134" y="8475"/>
                  <a:pt x="2134" y="8475"/>
                </a:cubicBezTo>
                <a:cubicBezTo>
                  <a:pt x="2141" y="8475"/>
                  <a:pt x="2147" y="8475"/>
                  <a:pt x="2161" y="8475"/>
                </a:cubicBezTo>
                <a:close/>
                <a:moveTo>
                  <a:pt x="2161" y="8576"/>
                </a:moveTo>
                <a:lnTo>
                  <a:pt x="2161" y="8576"/>
                </a:lnTo>
                <a:cubicBezTo>
                  <a:pt x="2161" y="9541"/>
                  <a:pt x="2161" y="9541"/>
                  <a:pt x="2161" y="9541"/>
                </a:cubicBezTo>
                <a:cubicBezTo>
                  <a:pt x="2147" y="9534"/>
                  <a:pt x="2141" y="9527"/>
                  <a:pt x="2134" y="9520"/>
                </a:cubicBezTo>
                <a:cubicBezTo>
                  <a:pt x="2134" y="8677"/>
                  <a:pt x="2134" y="8677"/>
                  <a:pt x="2134" y="8677"/>
                </a:cubicBezTo>
                <a:cubicBezTo>
                  <a:pt x="2154" y="8657"/>
                  <a:pt x="2154" y="8610"/>
                  <a:pt x="2154" y="8562"/>
                </a:cubicBezTo>
                <a:cubicBezTo>
                  <a:pt x="2161" y="8576"/>
                  <a:pt x="2161" y="8576"/>
                  <a:pt x="2161" y="8576"/>
                </a:cubicBezTo>
                <a:close/>
                <a:moveTo>
                  <a:pt x="2134" y="5828"/>
                </a:moveTo>
                <a:lnTo>
                  <a:pt x="2134" y="5828"/>
                </a:lnTo>
                <a:cubicBezTo>
                  <a:pt x="2134" y="5733"/>
                  <a:pt x="2134" y="5733"/>
                  <a:pt x="2134" y="5733"/>
                </a:cubicBezTo>
                <a:cubicBezTo>
                  <a:pt x="2134" y="5733"/>
                  <a:pt x="2141" y="5733"/>
                  <a:pt x="2147" y="5733"/>
                </a:cubicBezTo>
                <a:cubicBezTo>
                  <a:pt x="2147" y="5828"/>
                  <a:pt x="2147" y="5828"/>
                  <a:pt x="2147" y="5828"/>
                </a:cubicBezTo>
                <a:cubicBezTo>
                  <a:pt x="2141" y="5828"/>
                  <a:pt x="2134" y="5828"/>
                  <a:pt x="2134" y="5828"/>
                </a:cubicBezTo>
                <a:close/>
                <a:moveTo>
                  <a:pt x="2134" y="2796"/>
                </a:moveTo>
                <a:lnTo>
                  <a:pt x="2134" y="2796"/>
                </a:lnTo>
                <a:cubicBezTo>
                  <a:pt x="2134" y="2897"/>
                  <a:pt x="2134" y="2897"/>
                  <a:pt x="2134" y="2897"/>
                </a:cubicBezTo>
                <a:cubicBezTo>
                  <a:pt x="2127" y="2897"/>
                  <a:pt x="2114" y="2897"/>
                  <a:pt x="2107" y="2897"/>
                </a:cubicBezTo>
                <a:cubicBezTo>
                  <a:pt x="2100" y="2850"/>
                  <a:pt x="2134" y="2843"/>
                  <a:pt x="2127" y="2796"/>
                </a:cubicBezTo>
                <a:cubicBezTo>
                  <a:pt x="2134" y="2796"/>
                  <a:pt x="2134" y="2796"/>
                  <a:pt x="2134" y="2796"/>
                </a:cubicBezTo>
                <a:close/>
                <a:moveTo>
                  <a:pt x="2134" y="3363"/>
                </a:moveTo>
                <a:lnTo>
                  <a:pt x="2134" y="3363"/>
                </a:lnTo>
                <a:cubicBezTo>
                  <a:pt x="2134" y="3464"/>
                  <a:pt x="2134" y="3464"/>
                  <a:pt x="2134" y="3464"/>
                </a:cubicBezTo>
                <a:cubicBezTo>
                  <a:pt x="2127" y="3464"/>
                  <a:pt x="2127" y="3464"/>
                  <a:pt x="2120" y="3464"/>
                </a:cubicBezTo>
                <a:cubicBezTo>
                  <a:pt x="2120" y="3363"/>
                  <a:pt x="2120" y="3363"/>
                  <a:pt x="2120" y="3363"/>
                </a:cubicBezTo>
                <a:cubicBezTo>
                  <a:pt x="2134" y="3363"/>
                  <a:pt x="2134" y="3363"/>
                  <a:pt x="2134" y="3363"/>
                </a:cubicBezTo>
                <a:close/>
                <a:moveTo>
                  <a:pt x="2134" y="4025"/>
                </a:moveTo>
                <a:lnTo>
                  <a:pt x="2134" y="4025"/>
                </a:lnTo>
                <a:cubicBezTo>
                  <a:pt x="2134" y="4301"/>
                  <a:pt x="2134" y="4301"/>
                  <a:pt x="2134" y="4301"/>
                </a:cubicBezTo>
                <a:cubicBezTo>
                  <a:pt x="2120" y="4301"/>
                  <a:pt x="2107" y="4301"/>
                  <a:pt x="2093" y="4301"/>
                </a:cubicBezTo>
                <a:cubicBezTo>
                  <a:pt x="2093" y="4038"/>
                  <a:pt x="2093" y="4038"/>
                  <a:pt x="2093" y="4038"/>
                </a:cubicBezTo>
                <a:cubicBezTo>
                  <a:pt x="2107" y="4031"/>
                  <a:pt x="2120" y="4031"/>
                  <a:pt x="2134" y="4025"/>
                </a:cubicBezTo>
                <a:close/>
                <a:moveTo>
                  <a:pt x="2134" y="5301"/>
                </a:moveTo>
                <a:lnTo>
                  <a:pt x="2134" y="5301"/>
                </a:lnTo>
                <a:cubicBezTo>
                  <a:pt x="2134" y="5632"/>
                  <a:pt x="2134" y="5632"/>
                  <a:pt x="2134" y="5632"/>
                </a:cubicBezTo>
                <a:cubicBezTo>
                  <a:pt x="2120" y="5632"/>
                  <a:pt x="2107" y="5632"/>
                  <a:pt x="2093" y="5632"/>
                </a:cubicBezTo>
                <a:cubicBezTo>
                  <a:pt x="2093" y="5315"/>
                  <a:pt x="2093" y="5315"/>
                  <a:pt x="2093" y="5315"/>
                </a:cubicBezTo>
                <a:cubicBezTo>
                  <a:pt x="2107" y="5315"/>
                  <a:pt x="2120" y="5308"/>
                  <a:pt x="2134" y="5301"/>
                </a:cubicBezTo>
                <a:close/>
                <a:moveTo>
                  <a:pt x="2134" y="5733"/>
                </a:moveTo>
                <a:lnTo>
                  <a:pt x="2134" y="5733"/>
                </a:lnTo>
                <a:cubicBezTo>
                  <a:pt x="2134" y="5828"/>
                  <a:pt x="2134" y="5828"/>
                  <a:pt x="2134" y="5828"/>
                </a:cubicBezTo>
                <a:cubicBezTo>
                  <a:pt x="2114" y="5828"/>
                  <a:pt x="2100" y="5821"/>
                  <a:pt x="2093" y="5814"/>
                </a:cubicBezTo>
                <a:cubicBezTo>
                  <a:pt x="2093" y="5733"/>
                  <a:pt x="2093" y="5733"/>
                  <a:pt x="2093" y="5733"/>
                </a:cubicBezTo>
                <a:cubicBezTo>
                  <a:pt x="2107" y="5733"/>
                  <a:pt x="2120" y="5733"/>
                  <a:pt x="2134" y="5733"/>
                </a:cubicBezTo>
                <a:close/>
                <a:moveTo>
                  <a:pt x="2134" y="5895"/>
                </a:moveTo>
                <a:lnTo>
                  <a:pt x="2134" y="5895"/>
                </a:lnTo>
                <a:cubicBezTo>
                  <a:pt x="2114" y="5868"/>
                  <a:pt x="2100" y="5841"/>
                  <a:pt x="2093" y="5814"/>
                </a:cubicBezTo>
                <a:cubicBezTo>
                  <a:pt x="2093" y="5969"/>
                  <a:pt x="2093" y="5969"/>
                  <a:pt x="2093" y="5969"/>
                </a:cubicBezTo>
                <a:cubicBezTo>
                  <a:pt x="2100" y="5983"/>
                  <a:pt x="2107" y="5996"/>
                  <a:pt x="2100" y="6023"/>
                </a:cubicBezTo>
                <a:cubicBezTo>
                  <a:pt x="2100" y="6030"/>
                  <a:pt x="2093" y="6044"/>
                  <a:pt x="2093" y="6050"/>
                </a:cubicBezTo>
                <a:cubicBezTo>
                  <a:pt x="2093" y="6192"/>
                  <a:pt x="2093" y="6192"/>
                  <a:pt x="2093" y="6192"/>
                </a:cubicBezTo>
                <a:cubicBezTo>
                  <a:pt x="2100" y="6199"/>
                  <a:pt x="2114" y="6199"/>
                  <a:pt x="2134" y="6199"/>
                </a:cubicBezTo>
                <a:cubicBezTo>
                  <a:pt x="2134" y="5895"/>
                  <a:pt x="2134" y="5895"/>
                  <a:pt x="2134" y="5895"/>
                </a:cubicBezTo>
                <a:close/>
                <a:moveTo>
                  <a:pt x="2134" y="6449"/>
                </a:moveTo>
                <a:lnTo>
                  <a:pt x="2134" y="6449"/>
                </a:lnTo>
                <a:cubicBezTo>
                  <a:pt x="2134" y="6705"/>
                  <a:pt x="2134" y="6705"/>
                  <a:pt x="2134" y="6705"/>
                </a:cubicBezTo>
                <a:cubicBezTo>
                  <a:pt x="2134" y="6699"/>
                  <a:pt x="2127" y="6692"/>
                  <a:pt x="2127" y="6685"/>
                </a:cubicBezTo>
                <a:cubicBezTo>
                  <a:pt x="2120" y="6705"/>
                  <a:pt x="2107" y="6719"/>
                  <a:pt x="2100" y="6739"/>
                </a:cubicBezTo>
                <a:cubicBezTo>
                  <a:pt x="2100" y="6746"/>
                  <a:pt x="2093" y="6746"/>
                  <a:pt x="2093" y="6753"/>
                </a:cubicBezTo>
                <a:cubicBezTo>
                  <a:pt x="2093" y="6422"/>
                  <a:pt x="2093" y="6422"/>
                  <a:pt x="2093" y="6422"/>
                </a:cubicBezTo>
                <a:cubicBezTo>
                  <a:pt x="2093" y="6429"/>
                  <a:pt x="2093" y="6442"/>
                  <a:pt x="2093" y="6456"/>
                </a:cubicBezTo>
                <a:cubicBezTo>
                  <a:pt x="2107" y="6456"/>
                  <a:pt x="2120" y="6456"/>
                  <a:pt x="2134" y="6449"/>
                </a:cubicBezTo>
                <a:close/>
                <a:moveTo>
                  <a:pt x="2134" y="7030"/>
                </a:moveTo>
                <a:lnTo>
                  <a:pt x="2134" y="7030"/>
                </a:lnTo>
                <a:cubicBezTo>
                  <a:pt x="2134" y="7104"/>
                  <a:pt x="2134" y="7104"/>
                  <a:pt x="2134" y="7104"/>
                </a:cubicBezTo>
                <a:cubicBezTo>
                  <a:pt x="2114" y="7084"/>
                  <a:pt x="2107" y="7063"/>
                  <a:pt x="2100" y="7030"/>
                </a:cubicBezTo>
                <a:cubicBezTo>
                  <a:pt x="2114" y="7030"/>
                  <a:pt x="2127" y="7030"/>
                  <a:pt x="2134" y="7030"/>
                </a:cubicBezTo>
                <a:close/>
                <a:moveTo>
                  <a:pt x="2134" y="7361"/>
                </a:moveTo>
                <a:lnTo>
                  <a:pt x="2134" y="7361"/>
                </a:lnTo>
                <a:cubicBezTo>
                  <a:pt x="2134" y="7894"/>
                  <a:pt x="2134" y="7894"/>
                  <a:pt x="2134" y="7894"/>
                </a:cubicBezTo>
                <a:cubicBezTo>
                  <a:pt x="2120" y="7874"/>
                  <a:pt x="2107" y="7854"/>
                  <a:pt x="2093" y="7840"/>
                </a:cubicBezTo>
                <a:cubicBezTo>
                  <a:pt x="2093" y="7199"/>
                  <a:pt x="2093" y="7199"/>
                  <a:pt x="2093" y="7199"/>
                </a:cubicBezTo>
                <a:cubicBezTo>
                  <a:pt x="2093" y="7192"/>
                  <a:pt x="2100" y="7185"/>
                  <a:pt x="2100" y="7178"/>
                </a:cubicBezTo>
                <a:cubicBezTo>
                  <a:pt x="2147" y="7239"/>
                  <a:pt x="2107" y="7273"/>
                  <a:pt x="2127" y="7367"/>
                </a:cubicBezTo>
                <a:cubicBezTo>
                  <a:pt x="2134" y="7361"/>
                  <a:pt x="2134" y="7361"/>
                  <a:pt x="2134" y="7361"/>
                </a:cubicBezTo>
                <a:close/>
                <a:moveTo>
                  <a:pt x="2134" y="7921"/>
                </a:moveTo>
                <a:lnTo>
                  <a:pt x="2134" y="7921"/>
                </a:lnTo>
                <a:cubicBezTo>
                  <a:pt x="2134" y="8090"/>
                  <a:pt x="2134" y="8090"/>
                  <a:pt x="2134" y="8090"/>
                </a:cubicBezTo>
                <a:cubicBezTo>
                  <a:pt x="2127" y="8097"/>
                  <a:pt x="2127" y="8097"/>
                  <a:pt x="2120" y="8103"/>
                </a:cubicBezTo>
                <a:cubicBezTo>
                  <a:pt x="2127" y="8103"/>
                  <a:pt x="2127" y="8110"/>
                  <a:pt x="2134" y="8117"/>
                </a:cubicBezTo>
                <a:cubicBezTo>
                  <a:pt x="2134" y="8259"/>
                  <a:pt x="2134" y="8259"/>
                  <a:pt x="2134" y="8259"/>
                </a:cubicBezTo>
                <a:cubicBezTo>
                  <a:pt x="2120" y="8265"/>
                  <a:pt x="2107" y="8272"/>
                  <a:pt x="2093" y="8279"/>
                </a:cubicBezTo>
                <a:cubicBezTo>
                  <a:pt x="2093" y="8157"/>
                  <a:pt x="2093" y="8157"/>
                  <a:pt x="2093" y="8157"/>
                </a:cubicBezTo>
                <a:cubicBezTo>
                  <a:pt x="2093" y="8164"/>
                  <a:pt x="2093" y="8164"/>
                  <a:pt x="2100" y="8164"/>
                </a:cubicBezTo>
                <a:cubicBezTo>
                  <a:pt x="2100" y="8157"/>
                  <a:pt x="2093" y="8151"/>
                  <a:pt x="2093" y="8144"/>
                </a:cubicBezTo>
                <a:cubicBezTo>
                  <a:pt x="2093" y="7962"/>
                  <a:pt x="2093" y="7962"/>
                  <a:pt x="2093" y="7962"/>
                </a:cubicBezTo>
                <a:cubicBezTo>
                  <a:pt x="2107" y="7948"/>
                  <a:pt x="2120" y="7935"/>
                  <a:pt x="2134" y="7921"/>
                </a:cubicBezTo>
                <a:close/>
                <a:moveTo>
                  <a:pt x="2134" y="8475"/>
                </a:moveTo>
                <a:lnTo>
                  <a:pt x="2134" y="8475"/>
                </a:lnTo>
                <a:cubicBezTo>
                  <a:pt x="2134" y="8549"/>
                  <a:pt x="2134" y="8549"/>
                  <a:pt x="2134" y="8549"/>
                </a:cubicBezTo>
                <a:cubicBezTo>
                  <a:pt x="2120" y="8549"/>
                  <a:pt x="2100" y="8556"/>
                  <a:pt x="2093" y="8562"/>
                </a:cubicBezTo>
                <a:cubicBezTo>
                  <a:pt x="2093" y="8468"/>
                  <a:pt x="2093" y="8468"/>
                  <a:pt x="2093" y="8468"/>
                </a:cubicBezTo>
                <a:cubicBezTo>
                  <a:pt x="2107" y="8468"/>
                  <a:pt x="2120" y="8475"/>
                  <a:pt x="2134" y="8475"/>
                </a:cubicBezTo>
                <a:close/>
                <a:moveTo>
                  <a:pt x="2134" y="8677"/>
                </a:moveTo>
                <a:lnTo>
                  <a:pt x="2134" y="8677"/>
                </a:lnTo>
                <a:cubicBezTo>
                  <a:pt x="2134" y="9520"/>
                  <a:pt x="2134" y="9520"/>
                  <a:pt x="2134" y="9520"/>
                </a:cubicBezTo>
                <a:cubicBezTo>
                  <a:pt x="2120" y="9514"/>
                  <a:pt x="2107" y="9500"/>
                  <a:pt x="2093" y="9493"/>
                </a:cubicBezTo>
                <a:cubicBezTo>
                  <a:pt x="2093" y="8671"/>
                  <a:pt x="2093" y="8671"/>
                  <a:pt x="2093" y="8671"/>
                </a:cubicBezTo>
                <a:cubicBezTo>
                  <a:pt x="2093" y="8677"/>
                  <a:pt x="2100" y="8677"/>
                  <a:pt x="2100" y="8691"/>
                </a:cubicBezTo>
                <a:cubicBezTo>
                  <a:pt x="2114" y="8684"/>
                  <a:pt x="2127" y="8684"/>
                  <a:pt x="2134" y="8677"/>
                </a:cubicBezTo>
                <a:close/>
                <a:moveTo>
                  <a:pt x="2093" y="7003"/>
                </a:moveTo>
                <a:lnTo>
                  <a:pt x="2093" y="7003"/>
                </a:lnTo>
                <a:cubicBezTo>
                  <a:pt x="2093" y="6982"/>
                  <a:pt x="2093" y="6982"/>
                  <a:pt x="2093" y="6982"/>
                </a:cubicBezTo>
                <a:lnTo>
                  <a:pt x="2100" y="6982"/>
                </a:lnTo>
                <a:cubicBezTo>
                  <a:pt x="2100" y="6989"/>
                  <a:pt x="2093" y="6996"/>
                  <a:pt x="2093" y="7003"/>
                </a:cubicBezTo>
                <a:close/>
                <a:moveTo>
                  <a:pt x="2093" y="1317"/>
                </a:moveTo>
                <a:lnTo>
                  <a:pt x="2093" y="1317"/>
                </a:lnTo>
                <a:cubicBezTo>
                  <a:pt x="2093" y="1209"/>
                  <a:pt x="2093" y="1209"/>
                  <a:pt x="2093" y="1209"/>
                </a:cubicBezTo>
                <a:cubicBezTo>
                  <a:pt x="2107" y="1236"/>
                  <a:pt x="2080" y="1290"/>
                  <a:pt x="2107" y="1297"/>
                </a:cubicBezTo>
                <a:cubicBezTo>
                  <a:pt x="2100" y="1303"/>
                  <a:pt x="2093" y="1310"/>
                  <a:pt x="2093" y="1317"/>
                </a:cubicBezTo>
                <a:close/>
                <a:moveTo>
                  <a:pt x="2093" y="1209"/>
                </a:moveTo>
                <a:lnTo>
                  <a:pt x="2093" y="1209"/>
                </a:lnTo>
                <a:cubicBezTo>
                  <a:pt x="2093" y="1317"/>
                  <a:pt x="2093" y="1317"/>
                  <a:pt x="2093" y="1317"/>
                </a:cubicBezTo>
                <a:cubicBezTo>
                  <a:pt x="2080" y="1317"/>
                  <a:pt x="2066" y="1317"/>
                  <a:pt x="2060" y="1303"/>
                </a:cubicBezTo>
                <a:cubicBezTo>
                  <a:pt x="2060" y="1195"/>
                  <a:pt x="2060" y="1195"/>
                  <a:pt x="2060" y="1195"/>
                </a:cubicBezTo>
                <a:cubicBezTo>
                  <a:pt x="2073" y="1195"/>
                  <a:pt x="2087" y="1202"/>
                  <a:pt x="2093" y="1209"/>
                </a:cubicBezTo>
                <a:close/>
                <a:moveTo>
                  <a:pt x="2093" y="4038"/>
                </a:moveTo>
                <a:lnTo>
                  <a:pt x="2093" y="4038"/>
                </a:lnTo>
                <a:cubicBezTo>
                  <a:pt x="2093" y="4301"/>
                  <a:pt x="2093" y="4301"/>
                  <a:pt x="2093" y="4301"/>
                </a:cubicBezTo>
                <a:cubicBezTo>
                  <a:pt x="2080" y="4295"/>
                  <a:pt x="2066" y="4295"/>
                  <a:pt x="2060" y="4295"/>
                </a:cubicBezTo>
                <a:cubicBezTo>
                  <a:pt x="2060" y="4045"/>
                  <a:pt x="2060" y="4045"/>
                  <a:pt x="2060" y="4045"/>
                </a:cubicBezTo>
                <a:cubicBezTo>
                  <a:pt x="2066" y="4038"/>
                  <a:pt x="2080" y="4038"/>
                  <a:pt x="2093" y="4038"/>
                </a:cubicBezTo>
                <a:close/>
                <a:moveTo>
                  <a:pt x="2093" y="5315"/>
                </a:moveTo>
                <a:lnTo>
                  <a:pt x="2093" y="5315"/>
                </a:lnTo>
                <a:cubicBezTo>
                  <a:pt x="2093" y="5632"/>
                  <a:pt x="2093" y="5632"/>
                  <a:pt x="2093" y="5632"/>
                </a:cubicBezTo>
                <a:cubicBezTo>
                  <a:pt x="2087" y="5632"/>
                  <a:pt x="2080" y="5632"/>
                  <a:pt x="2080" y="5625"/>
                </a:cubicBezTo>
                <a:cubicBezTo>
                  <a:pt x="2066" y="5666"/>
                  <a:pt x="2066" y="5699"/>
                  <a:pt x="2066" y="5733"/>
                </a:cubicBezTo>
                <a:cubicBezTo>
                  <a:pt x="2073" y="5733"/>
                  <a:pt x="2080" y="5733"/>
                  <a:pt x="2093" y="5733"/>
                </a:cubicBezTo>
                <a:cubicBezTo>
                  <a:pt x="2093" y="5814"/>
                  <a:pt x="2093" y="5814"/>
                  <a:pt x="2093" y="5814"/>
                </a:cubicBezTo>
                <a:cubicBezTo>
                  <a:pt x="2087" y="5814"/>
                  <a:pt x="2087" y="5814"/>
                  <a:pt x="2087" y="5814"/>
                </a:cubicBezTo>
                <a:cubicBezTo>
                  <a:pt x="2093" y="5814"/>
                  <a:pt x="2093" y="5814"/>
                  <a:pt x="2093" y="5814"/>
                </a:cubicBezTo>
                <a:cubicBezTo>
                  <a:pt x="2093" y="5969"/>
                  <a:pt x="2093" y="5969"/>
                  <a:pt x="2093" y="5969"/>
                </a:cubicBezTo>
                <a:cubicBezTo>
                  <a:pt x="2080" y="5963"/>
                  <a:pt x="2073" y="5956"/>
                  <a:pt x="2060" y="5949"/>
                </a:cubicBezTo>
                <a:cubicBezTo>
                  <a:pt x="2060" y="5308"/>
                  <a:pt x="2060" y="5308"/>
                  <a:pt x="2060" y="5308"/>
                </a:cubicBezTo>
                <a:cubicBezTo>
                  <a:pt x="2073" y="5315"/>
                  <a:pt x="2080" y="5315"/>
                  <a:pt x="2093" y="5315"/>
                </a:cubicBezTo>
                <a:close/>
                <a:moveTo>
                  <a:pt x="2093" y="6050"/>
                </a:moveTo>
                <a:lnTo>
                  <a:pt x="2093" y="6050"/>
                </a:lnTo>
                <a:cubicBezTo>
                  <a:pt x="2093" y="6192"/>
                  <a:pt x="2093" y="6192"/>
                  <a:pt x="2093" y="6192"/>
                </a:cubicBezTo>
                <a:cubicBezTo>
                  <a:pt x="2080" y="6186"/>
                  <a:pt x="2073" y="6172"/>
                  <a:pt x="2060" y="6172"/>
                </a:cubicBezTo>
                <a:cubicBezTo>
                  <a:pt x="2060" y="6078"/>
                  <a:pt x="2060" y="6078"/>
                  <a:pt x="2060" y="6078"/>
                </a:cubicBezTo>
                <a:cubicBezTo>
                  <a:pt x="2066" y="6071"/>
                  <a:pt x="2080" y="6057"/>
                  <a:pt x="2093" y="6050"/>
                </a:cubicBezTo>
                <a:close/>
                <a:moveTo>
                  <a:pt x="2093" y="6422"/>
                </a:moveTo>
                <a:lnTo>
                  <a:pt x="2093" y="6422"/>
                </a:lnTo>
                <a:cubicBezTo>
                  <a:pt x="2093" y="6753"/>
                  <a:pt x="2093" y="6753"/>
                  <a:pt x="2093" y="6753"/>
                </a:cubicBezTo>
                <a:cubicBezTo>
                  <a:pt x="2087" y="6753"/>
                  <a:pt x="2087" y="6753"/>
                  <a:pt x="2087" y="6753"/>
                </a:cubicBezTo>
                <a:cubicBezTo>
                  <a:pt x="2080" y="6766"/>
                  <a:pt x="2066" y="6780"/>
                  <a:pt x="2060" y="6786"/>
                </a:cubicBezTo>
                <a:cubicBezTo>
                  <a:pt x="2060" y="6388"/>
                  <a:pt x="2060" y="6388"/>
                  <a:pt x="2060" y="6388"/>
                </a:cubicBezTo>
                <a:cubicBezTo>
                  <a:pt x="2073" y="6395"/>
                  <a:pt x="2087" y="6402"/>
                  <a:pt x="2093" y="6422"/>
                </a:cubicBezTo>
                <a:close/>
                <a:moveTo>
                  <a:pt x="2093" y="6982"/>
                </a:moveTo>
                <a:lnTo>
                  <a:pt x="2093" y="6982"/>
                </a:lnTo>
                <a:cubicBezTo>
                  <a:pt x="2093" y="7003"/>
                  <a:pt x="2093" y="7003"/>
                  <a:pt x="2093" y="7003"/>
                </a:cubicBezTo>
                <a:cubicBezTo>
                  <a:pt x="2080" y="7016"/>
                  <a:pt x="2073" y="7030"/>
                  <a:pt x="2060" y="7036"/>
                </a:cubicBezTo>
                <a:cubicBezTo>
                  <a:pt x="2060" y="6989"/>
                  <a:pt x="2060" y="6989"/>
                  <a:pt x="2060" y="6989"/>
                </a:cubicBezTo>
                <a:cubicBezTo>
                  <a:pt x="2066" y="6982"/>
                  <a:pt x="2073" y="6982"/>
                  <a:pt x="2093" y="6982"/>
                </a:cubicBezTo>
                <a:close/>
                <a:moveTo>
                  <a:pt x="2093" y="7199"/>
                </a:moveTo>
                <a:lnTo>
                  <a:pt x="2093" y="7199"/>
                </a:lnTo>
                <a:cubicBezTo>
                  <a:pt x="2093" y="7840"/>
                  <a:pt x="2093" y="7840"/>
                  <a:pt x="2093" y="7840"/>
                </a:cubicBezTo>
                <a:cubicBezTo>
                  <a:pt x="2080" y="7826"/>
                  <a:pt x="2066" y="7820"/>
                  <a:pt x="2060" y="7806"/>
                </a:cubicBezTo>
                <a:cubicBezTo>
                  <a:pt x="2060" y="7199"/>
                  <a:pt x="2060" y="7199"/>
                  <a:pt x="2060" y="7199"/>
                </a:cubicBezTo>
                <a:cubicBezTo>
                  <a:pt x="2066" y="7205"/>
                  <a:pt x="2080" y="7212"/>
                  <a:pt x="2093" y="7199"/>
                </a:cubicBezTo>
                <a:close/>
                <a:moveTo>
                  <a:pt x="2093" y="7962"/>
                </a:moveTo>
                <a:lnTo>
                  <a:pt x="2093" y="7962"/>
                </a:lnTo>
                <a:cubicBezTo>
                  <a:pt x="2093" y="8144"/>
                  <a:pt x="2093" y="8144"/>
                  <a:pt x="2093" y="8144"/>
                </a:cubicBezTo>
                <a:cubicBezTo>
                  <a:pt x="2087" y="8144"/>
                  <a:pt x="2087" y="8151"/>
                  <a:pt x="2080" y="8151"/>
                </a:cubicBezTo>
                <a:cubicBezTo>
                  <a:pt x="2087" y="8151"/>
                  <a:pt x="2087" y="8157"/>
                  <a:pt x="2093" y="8157"/>
                </a:cubicBezTo>
                <a:cubicBezTo>
                  <a:pt x="2093" y="8279"/>
                  <a:pt x="2093" y="8279"/>
                  <a:pt x="2093" y="8279"/>
                </a:cubicBezTo>
                <a:cubicBezTo>
                  <a:pt x="2080" y="8286"/>
                  <a:pt x="2066" y="8286"/>
                  <a:pt x="2060" y="8292"/>
                </a:cubicBezTo>
                <a:cubicBezTo>
                  <a:pt x="2060" y="7989"/>
                  <a:pt x="2060" y="7989"/>
                  <a:pt x="2060" y="7989"/>
                </a:cubicBezTo>
                <a:cubicBezTo>
                  <a:pt x="2066" y="7982"/>
                  <a:pt x="2080" y="7968"/>
                  <a:pt x="2093" y="7962"/>
                </a:cubicBezTo>
                <a:close/>
                <a:moveTo>
                  <a:pt x="2093" y="8468"/>
                </a:moveTo>
                <a:lnTo>
                  <a:pt x="2093" y="8468"/>
                </a:lnTo>
                <a:cubicBezTo>
                  <a:pt x="2093" y="8562"/>
                  <a:pt x="2093" y="8562"/>
                  <a:pt x="2093" y="8562"/>
                </a:cubicBezTo>
                <a:cubicBezTo>
                  <a:pt x="2080" y="8569"/>
                  <a:pt x="2066" y="8583"/>
                  <a:pt x="2066" y="8603"/>
                </a:cubicBezTo>
                <a:cubicBezTo>
                  <a:pt x="2066" y="8596"/>
                  <a:pt x="2060" y="8596"/>
                  <a:pt x="2060" y="8596"/>
                </a:cubicBezTo>
                <a:cubicBezTo>
                  <a:pt x="2060" y="8461"/>
                  <a:pt x="2060" y="8461"/>
                  <a:pt x="2060" y="8461"/>
                </a:cubicBezTo>
                <a:cubicBezTo>
                  <a:pt x="2066" y="8461"/>
                  <a:pt x="2080" y="8468"/>
                  <a:pt x="2093" y="8468"/>
                </a:cubicBezTo>
                <a:close/>
                <a:moveTo>
                  <a:pt x="2093" y="8671"/>
                </a:moveTo>
                <a:lnTo>
                  <a:pt x="2093" y="8671"/>
                </a:lnTo>
                <a:cubicBezTo>
                  <a:pt x="2093" y="9493"/>
                  <a:pt x="2093" y="9493"/>
                  <a:pt x="2093" y="9493"/>
                </a:cubicBezTo>
                <a:cubicBezTo>
                  <a:pt x="2080" y="9480"/>
                  <a:pt x="2066" y="9473"/>
                  <a:pt x="2060" y="9466"/>
                </a:cubicBezTo>
                <a:cubicBezTo>
                  <a:pt x="2060" y="8657"/>
                  <a:pt x="2060" y="8657"/>
                  <a:pt x="2060" y="8657"/>
                </a:cubicBezTo>
                <a:cubicBezTo>
                  <a:pt x="2073" y="8657"/>
                  <a:pt x="2080" y="8664"/>
                  <a:pt x="2093" y="8671"/>
                </a:cubicBezTo>
                <a:close/>
                <a:moveTo>
                  <a:pt x="2060" y="1195"/>
                </a:moveTo>
                <a:lnTo>
                  <a:pt x="2060" y="1195"/>
                </a:lnTo>
                <a:cubicBezTo>
                  <a:pt x="2060" y="1303"/>
                  <a:pt x="2060" y="1303"/>
                  <a:pt x="2060" y="1303"/>
                </a:cubicBezTo>
                <a:cubicBezTo>
                  <a:pt x="2039" y="1283"/>
                  <a:pt x="2019" y="1229"/>
                  <a:pt x="2033" y="1195"/>
                </a:cubicBezTo>
                <a:cubicBezTo>
                  <a:pt x="2039" y="1195"/>
                  <a:pt x="2053" y="1195"/>
                  <a:pt x="2060" y="1195"/>
                </a:cubicBezTo>
                <a:close/>
                <a:moveTo>
                  <a:pt x="2060" y="4045"/>
                </a:moveTo>
                <a:lnTo>
                  <a:pt x="2060" y="4045"/>
                </a:lnTo>
                <a:cubicBezTo>
                  <a:pt x="2060" y="4295"/>
                  <a:pt x="2060" y="4295"/>
                  <a:pt x="2060" y="4295"/>
                </a:cubicBezTo>
                <a:cubicBezTo>
                  <a:pt x="2026" y="4295"/>
                  <a:pt x="1992" y="4288"/>
                  <a:pt x="1958" y="4288"/>
                </a:cubicBezTo>
                <a:cubicBezTo>
                  <a:pt x="1958" y="4058"/>
                  <a:pt x="1958" y="4058"/>
                  <a:pt x="1958" y="4058"/>
                </a:cubicBezTo>
                <a:cubicBezTo>
                  <a:pt x="1992" y="4058"/>
                  <a:pt x="2026" y="4052"/>
                  <a:pt x="2060" y="4045"/>
                </a:cubicBezTo>
                <a:close/>
                <a:moveTo>
                  <a:pt x="2060" y="5308"/>
                </a:moveTo>
                <a:lnTo>
                  <a:pt x="2060" y="5308"/>
                </a:lnTo>
                <a:cubicBezTo>
                  <a:pt x="2060" y="5949"/>
                  <a:pt x="2060" y="5949"/>
                  <a:pt x="2060" y="5949"/>
                </a:cubicBezTo>
                <a:cubicBezTo>
                  <a:pt x="2012" y="5929"/>
                  <a:pt x="1958" y="5929"/>
                  <a:pt x="1979" y="5848"/>
                </a:cubicBezTo>
                <a:cubicBezTo>
                  <a:pt x="1965" y="5848"/>
                  <a:pt x="1958" y="5848"/>
                  <a:pt x="1958" y="5841"/>
                </a:cubicBezTo>
                <a:cubicBezTo>
                  <a:pt x="1958" y="5524"/>
                  <a:pt x="1958" y="5524"/>
                  <a:pt x="1958" y="5524"/>
                </a:cubicBezTo>
                <a:cubicBezTo>
                  <a:pt x="2006" y="5463"/>
                  <a:pt x="2039" y="5389"/>
                  <a:pt x="2053" y="5308"/>
                </a:cubicBezTo>
                <a:cubicBezTo>
                  <a:pt x="2053" y="5308"/>
                  <a:pt x="2053" y="5308"/>
                  <a:pt x="2060" y="5308"/>
                </a:cubicBezTo>
                <a:close/>
                <a:moveTo>
                  <a:pt x="2060" y="6078"/>
                </a:moveTo>
                <a:lnTo>
                  <a:pt x="2060" y="6078"/>
                </a:lnTo>
                <a:cubicBezTo>
                  <a:pt x="2060" y="6172"/>
                  <a:pt x="2060" y="6172"/>
                  <a:pt x="2060" y="6172"/>
                </a:cubicBezTo>
                <a:cubicBezTo>
                  <a:pt x="2053" y="6165"/>
                  <a:pt x="2039" y="6165"/>
                  <a:pt x="2026" y="6172"/>
                </a:cubicBezTo>
                <a:cubicBezTo>
                  <a:pt x="2012" y="6118"/>
                  <a:pt x="2033" y="6098"/>
                  <a:pt x="2060" y="6078"/>
                </a:cubicBezTo>
                <a:close/>
                <a:moveTo>
                  <a:pt x="2060" y="6388"/>
                </a:moveTo>
                <a:lnTo>
                  <a:pt x="2060" y="6388"/>
                </a:lnTo>
                <a:cubicBezTo>
                  <a:pt x="2060" y="6786"/>
                  <a:pt x="2060" y="6786"/>
                  <a:pt x="2060" y="6786"/>
                </a:cubicBezTo>
                <a:cubicBezTo>
                  <a:pt x="2026" y="6834"/>
                  <a:pt x="1985" y="6874"/>
                  <a:pt x="1979" y="6942"/>
                </a:cubicBezTo>
                <a:cubicBezTo>
                  <a:pt x="1999" y="6942"/>
                  <a:pt x="2019" y="6942"/>
                  <a:pt x="2039" y="6949"/>
                </a:cubicBezTo>
                <a:cubicBezTo>
                  <a:pt x="2033" y="6982"/>
                  <a:pt x="2026" y="6996"/>
                  <a:pt x="2019" y="7009"/>
                </a:cubicBezTo>
                <a:cubicBezTo>
                  <a:pt x="2033" y="7009"/>
                  <a:pt x="2046" y="6996"/>
                  <a:pt x="2060" y="6989"/>
                </a:cubicBezTo>
                <a:cubicBezTo>
                  <a:pt x="2060" y="7036"/>
                  <a:pt x="2060" y="7036"/>
                  <a:pt x="2060" y="7036"/>
                </a:cubicBezTo>
                <a:cubicBezTo>
                  <a:pt x="2033" y="7050"/>
                  <a:pt x="1992" y="7063"/>
                  <a:pt x="1958" y="7070"/>
                </a:cubicBezTo>
                <a:cubicBezTo>
                  <a:pt x="1958" y="6786"/>
                  <a:pt x="1958" y="6786"/>
                  <a:pt x="1958" y="6786"/>
                </a:cubicBezTo>
                <a:cubicBezTo>
                  <a:pt x="1958" y="6786"/>
                  <a:pt x="1965" y="6786"/>
                  <a:pt x="1979" y="6786"/>
                </a:cubicBezTo>
                <a:cubicBezTo>
                  <a:pt x="1979" y="6766"/>
                  <a:pt x="1979" y="6753"/>
                  <a:pt x="1972" y="6739"/>
                </a:cubicBezTo>
                <a:cubicBezTo>
                  <a:pt x="1965" y="6746"/>
                  <a:pt x="1958" y="6746"/>
                  <a:pt x="1958" y="6746"/>
                </a:cubicBezTo>
                <a:cubicBezTo>
                  <a:pt x="1958" y="6442"/>
                  <a:pt x="1958" y="6442"/>
                  <a:pt x="1958" y="6442"/>
                </a:cubicBezTo>
                <a:cubicBezTo>
                  <a:pt x="1958" y="6422"/>
                  <a:pt x="1965" y="6408"/>
                  <a:pt x="1965" y="6388"/>
                </a:cubicBezTo>
                <a:cubicBezTo>
                  <a:pt x="1999" y="6381"/>
                  <a:pt x="2033" y="6381"/>
                  <a:pt x="2060" y="6388"/>
                </a:cubicBezTo>
                <a:close/>
                <a:moveTo>
                  <a:pt x="2060" y="7199"/>
                </a:moveTo>
                <a:lnTo>
                  <a:pt x="2060" y="7199"/>
                </a:lnTo>
                <a:cubicBezTo>
                  <a:pt x="2060" y="7806"/>
                  <a:pt x="2060" y="7806"/>
                  <a:pt x="2060" y="7806"/>
                </a:cubicBezTo>
                <a:cubicBezTo>
                  <a:pt x="2026" y="7772"/>
                  <a:pt x="1992" y="7745"/>
                  <a:pt x="1979" y="7698"/>
                </a:cubicBezTo>
                <a:cubicBezTo>
                  <a:pt x="1979" y="7745"/>
                  <a:pt x="1979" y="7793"/>
                  <a:pt x="1979" y="7854"/>
                </a:cubicBezTo>
                <a:cubicBezTo>
                  <a:pt x="2012" y="7854"/>
                  <a:pt x="2046" y="7854"/>
                  <a:pt x="2053" y="7826"/>
                </a:cubicBezTo>
                <a:cubicBezTo>
                  <a:pt x="2046" y="7901"/>
                  <a:pt x="2019" y="7914"/>
                  <a:pt x="2026" y="8049"/>
                </a:cubicBezTo>
                <a:cubicBezTo>
                  <a:pt x="2033" y="8022"/>
                  <a:pt x="2046" y="8009"/>
                  <a:pt x="2060" y="7989"/>
                </a:cubicBezTo>
                <a:cubicBezTo>
                  <a:pt x="2060" y="8292"/>
                  <a:pt x="2060" y="8292"/>
                  <a:pt x="2060" y="8292"/>
                </a:cubicBezTo>
                <a:lnTo>
                  <a:pt x="2053" y="8292"/>
                </a:lnTo>
                <a:cubicBezTo>
                  <a:pt x="2060" y="8360"/>
                  <a:pt x="2053" y="8414"/>
                  <a:pt x="2046" y="8461"/>
                </a:cubicBezTo>
                <a:cubicBezTo>
                  <a:pt x="2046" y="8461"/>
                  <a:pt x="2053" y="8461"/>
                  <a:pt x="2060" y="8461"/>
                </a:cubicBezTo>
                <a:cubicBezTo>
                  <a:pt x="2060" y="8596"/>
                  <a:pt x="2060" y="8596"/>
                  <a:pt x="2060" y="8596"/>
                </a:cubicBezTo>
                <a:cubicBezTo>
                  <a:pt x="2046" y="8583"/>
                  <a:pt x="2026" y="8569"/>
                  <a:pt x="2012" y="8556"/>
                </a:cubicBezTo>
                <a:cubicBezTo>
                  <a:pt x="1999" y="8576"/>
                  <a:pt x="1992" y="8596"/>
                  <a:pt x="1979" y="8617"/>
                </a:cubicBezTo>
                <a:cubicBezTo>
                  <a:pt x="1985" y="8650"/>
                  <a:pt x="2026" y="8650"/>
                  <a:pt x="2060" y="8657"/>
                </a:cubicBezTo>
                <a:cubicBezTo>
                  <a:pt x="2060" y="9466"/>
                  <a:pt x="2060" y="9466"/>
                  <a:pt x="2060" y="9466"/>
                </a:cubicBezTo>
                <a:cubicBezTo>
                  <a:pt x="2046" y="9460"/>
                  <a:pt x="2026" y="9453"/>
                  <a:pt x="2012" y="9446"/>
                </a:cubicBezTo>
                <a:cubicBezTo>
                  <a:pt x="2012" y="9446"/>
                  <a:pt x="2006" y="9453"/>
                  <a:pt x="1999" y="9453"/>
                </a:cubicBezTo>
                <a:cubicBezTo>
                  <a:pt x="1992" y="9507"/>
                  <a:pt x="2046" y="9500"/>
                  <a:pt x="2026" y="9574"/>
                </a:cubicBezTo>
                <a:cubicBezTo>
                  <a:pt x="1999" y="9541"/>
                  <a:pt x="1979" y="9547"/>
                  <a:pt x="1958" y="9561"/>
                </a:cubicBezTo>
                <a:cubicBezTo>
                  <a:pt x="1958" y="9473"/>
                  <a:pt x="1958" y="9473"/>
                  <a:pt x="1958" y="9473"/>
                </a:cubicBezTo>
                <a:cubicBezTo>
                  <a:pt x="1979" y="9473"/>
                  <a:pt x="1979" y="9473"/>
                  <a:pt x="1979" y="9473"/>
                </a:cubicBezTo>
                <a:cubicBezTo>
                  <a:pt x="1972" y="9460"/>
                  <a:pt x="1965" y="9453"/>
                  <a:pt x="1958" y="9446"/>
                </a:cubicBezTo>
                <a:lnTo>
                  <a:pt x="1958" y="9453"/>
                </a:lnTo>
                <a:cubicBezTo>
                  <a:pt x="1958" y="7091"/>
                  <a:pt x="1958" y="7091"/>
                  <a:pt x="1958" y="7091"/>
                </a:cubicBezTo>
                <a:cubicBezTo>
                  <a:pt x="2006" y="7111"/>
                  <a:pt x="2033" y="7178"/>
                  <a:pt x="2060" y="7199"/>
                </a:cubicBezTo>
                <a:close/>
                <a:moveTo>
                  <a:pt x="1958" y="6003"/>
                </a:moveTo>
                <a:lnTo>
                  <a:pt x="1958" y="6003"/>
                </a:lnTo>
                <a:cubicBezTo>
                  <a:pt x="1958" y="5963"/>
                  <a:pt x="1958" y="5963"/>
                  <a:pt x="1958" y="5963"/>
                </a:cubicBezTo>
                <a:cubicBezTo>
                  <a:pt x="1965" y="5963"/>
                  <a:pt x="1972" y="5969"/>
                  <a:pt x="1979" y="5976"/>
                </a:cubicBezTo>
                <a:cubicBezTo>
                  <a:pt x="1972" y="5990"/>
                  <a:pt x="1965" y="6003"/>
                  <a:pt x="1958" y="6003"/>
                </a:cubicBezTo>
                <a:close/>
                <a:moveTo>
                  <a:pt x="1958" y="3471"/>
                </a:moveTo>
                <a:lnTo>
                  <a:pt x="1958" y="3471"/>
                </a:lnTo>
                <a:cubicBezTo>
                  <a:pt x="1958" y="3410"/>
                  <a:pt x="1958" y="3410"/>
                  <a:pt x="1958" y="3410"/>
                </a:cubicBezTo>
                <a:cubicBezTo>
                  <a:pt x="1979" y="3424"/>
                  <a:pt x="2006" y="3437"/>
                  <a:pt x="2019" y="3464"/>
                </a:cubicBezTo>
                <a:cubicBezTo>
                  <a:pt x="1999" y="3464"/>
                  <a:pt x="1979" y="3464"/>
                  <a:pt x="1958" y="3471"/>
                </a:cubicBezTo>
                <a:close/>
                <a:moveTo>
                  <a:pt x="1958" y="3329"/>
                </a:moveTo>
                <a:lnTo>
                  <a:pt x="1958" y="3329"/>
                </a:lnTo>
                <a:cubicBezTo>
                  <a:pt x="1958" y="3140"/>
                  <a:pt x="1958" y="3140"/>
                  <a:pt x="1958" y="3140"/>
                </a:cubicBezTo>
                <a:cubicBezTo>
                  <a:pt x="1992" y="3201"/>
                  <a:pt x="1999" y="3268"/>
                  <a:pt x="1958" y="3329"/>
                </a:cubicBezTo>
                <a:close/>
                <a:moveTo>
                  <a:pt x="1958" y="3140"/>
                </a:moveTo>
                <a:lnTo>
                  <a:pt x="1958" y="3140"/>
                </a:lnTo>
                <a:cubicBezTo>
                  <a:pt x="1958" y="3329"/>
                  <a:pt x="1958" y="3329"/>
                  <a:pt x="1958" y="3329"/>
                </a:cubicBezTo>
                <a:cubicBezTo>
                  <a:pt x="1945" y="3336"/>
                  <a:pt x="1938" y="3349"/>
                  <a:pt x="1925" y="3363"/>
                </a:cubicBezTo>
                <a:cubicBezTo>
                  <a:pt x="1925" y="3100"/>
                  <a:pt x="1925" y="3100"/>
                  <a:pt x="1925" y="3100"/>
                </a:cubicBezTo>
                <a:cubicBezTo>
                  <a:pt x="1938" y="3113"/>
                  <a:pt x="1945" y="3127"/>
                  <a:pt x="1958" y="3140"/>
                </a:cubicBezTo>
                <a:close/>
                <a:moveTo>
                  <a:pt x="1958" y="3410"/>
                </a:moveTo>
                <a:lnTo>
                  <a:pt x="1958" y="3410"/>
                </a:lnTo>
                <a:cubicBezTo>
                  <a:pt x="1958" y="3471"/>
                  <a:pt x="1958" y="3471"/>
                  <a:pt x="1958" y="3471"/>
                </a:cubicBezTo>
                <a:cubicBezTo>
                  <a:pt x="1945" y="3471"/>
                  <a:pt x="1938" y="3471"/>
                  <a:pt x="1925" y="3471"/>
                </a:cubicBezTo>
                <a:cubicBezTo>
                  <a:pt x="1925" y="3376"/>
                  <a:pt x="1925" y="3376"/>
                  <a:pt x="1925" y="3376"/>
                </a:cubicBezTo>
                <a:cubicBezTo>
                  <a:pt x="1931" y="3390"/>
                  <a:pt x="1945" y="3403"/>
                  <a:pt x="1958" y="3410"/>
                </a:cubicBezTo>
                <a:close/>
                <a:moveTo>
                  <a:pt x="1958" y="4058"/>
                </a:moveTo>
                <a:lnTo>
                  <a:pt x="1958" y="4058"/>
                </a:lnTo>
                <a:cubicBezTo>
                  <a:pt x="1958" y="4288"/>
                  <a:pt x="1958" y="4288"/>
                  <a:pt x="1958" y="4288"/>
                </a:cubicBezTo>
                <a:cubicBezTo>
                  <a:pt x="1945" y="4281"/>
                  <a:pt x="1938" y="4281"/>
                  <a:pt x="1925" y="4281"/>
                </a:cubicBezTo>
                <a:cubicBezTo>
                  <a:pt x="1925" y="4065"/>
                  <a:pt x="1925" y="4065"/>
                  <a:pt x="1925" y="4065"/>
                </a:cubicBezTo>
                <a:cubicBezTo>
                  <a:pt x="1938" y="4065"/>
                  <a:pt x="1945" y="4058"/>
                  <a:pt x="1958" y="4058"/>
                </a:cubicBezTo>
                <a:close/>
                <a:moveTo>
                  <a:pt x="1958" y="5524"/>
                </a:moveTo>
                <a:lnTo>
                  <a:pt x="1958" y="5524"/>
                </a:lnTo>
                <a:cubicBezTo>
                  <a:pt x="1958" y="5841"/>
                  <a:pt x="1958" y="5841"/>
                  <a:pt x="1958" y="5841"/>
                </a:cubicBezTo>
                <a:cubicBezTo>
                  <a:pt x="1945" y="5841"/>
                  <a:pt x="1931" y="5841"/>
                  <a:pt x="1925" y="5848"/>
                </a:cubicBezTo>
                <a:cubicBezTo>
                  <a:pt x="1925" y="5551"/>
                  <a:pt x="1925" y="5551"/>
                  <a:pt x="1925" y="5551"/>
                </a:cubicBezTo>
                <a:cubicBezTo>
                  <a:pt x="1938" y="5544"/>
                  <a:pt x="1945" y="5531"/>
                  <a:pt x="1958" y="5524"/>
                </a:cubicBezTo>
                <a:close/>
                <a:moveTo>
                  <a:pt x="1958" y="5963"/>
                </a:moveTo>
                <a:lnTo>
                  <a:pt x="1958" y="5963"/>
                </a:lnTo>
                <a:cubicBezTo>
                  <a:pt x="1958" y="6003"/>
                  <a:pt x="1958" y="6003"/>
                  <a:pt x="1958" y="6003"/>
                </a:cubicBezTo>
                <a:cubicBezTo>
                  <a:pt x="1945" y="6017"/>
                  <a:pt x="1938" y="6017"/>
                  <a:pt x="1925" y="6010"/>
                </a:cubicBezTo>
                <a:cubicBezTo>
                  <a:pt x="1925" y="5949"/>
                  <a:pt x="1925" y="5949"/>
                  <a:pt x="1925" y="5949"/>
                </a:cubicBezTo>
                <a:cubicBezTo>
                  <a:pt x="1938" y="5956"/>
                  <a:pt x="1945" y="5956"/>
                  <a:pt x="1958" y="5963"/>
                </a:cubicBezTo>
                <a:close/>
                <a:moveTo>
                  <a:pt x="1958" y="6442"/>
                </a:moveTo>
                <a:lnTo>
                  <a:pt x="1958" y="6442"/>
                </a:lnTo>
                <a:cubicBezTo>
                  <a:pt x="1958" y="6746"/>
                  <a:pt x="1958" y="6746"/>
                  <a:pt x="1958" y="6746"/>
                </a:cubicBezTo>
                <a:cubicBezTo>
                  <a:pt x="1945" y="6753"/>
                  <a:pt x="1938" y="6759"/>
                  <a:pt x="1925" y="6766"/>
                </a:cubicBezTo>
                <a:cubicBezTo>
                  <a:pt x="1925" y="6429"/>
                  <a:pt x="1925" y="6429"/>
                  <a:pt x="1925" y="6429"/>
                </a:cubicBezTo>
                <a:cubicBezTo>
                  <a:pt x="1938" y="6435"/>
                  <a:pt x="1945" y="6435"/>
                  <a:pt x="1958" y="6442"/>
                </a:cubicBezTo>
                <a:close/>
                <a:moveTo>
                  <a:pt x="1958" y="6786"/>
                </a:moveTo>
                <a:lnTo>
                  <a:pt x="1958" y="6786"/>
                </a:lnTo>
                <a:cubicBezTo>
                  <a:pt x="1958" y="7070"/>
                  <a:pt x="1958" y="7070"/>
                  <a:pt x="1958" y="7070"/>
                </a:cubicBezTo>
                <a:cubicBezTo>
                  <a:pt x="1945" y="7077"/>
                  <a:pt x="1938" y="7077"/>
                  <a:pt x="1925" y="7084"/>
                </a:cubicBezTo>
                <a:cubicBezTo>
                  <a:pt x="1938" y="7084"/>
                  <a:pt x="1945" y="7084"/>
                  <a:pt x="1958" y="7091"/>
                </a:cubicBezTo>
                <a:cubicBezTo>
                  <a:pt x="1958" y="9453"/>
                  <a:pt x="1958" y="9453"/>
                  <a:pt x="1958" y="9453"/>
                </a:cubicBezTo>
                <a:cubicBezTo>
                  <a:pt x="1945" y="9460"/>
                  <a:pt x="1938" y="9466"/>
                  <a:pt x="1931" y="9473"/>
                </a:cubicBezTo>
                <a:cubicBezTo>
                  <a:pt x="1958" y="9473"/>
                  <a:pt x="1958" y="9473"/>
                  <a:pt x="1958" y="9473"/>
                </a:cubicBezTo>
                <a:cubicBezTo>
                  <a:pt x="1958" y="9561"/>
                  <a:pt x="1958" y="9561"/>
                  <a:pt x="1958" y="9561"/>
                </a:cubicBezTo>
                <a:cubicBezTo>
                  <a:pt x="1945" y="9561"/>
                  <a:pt x="1938" y="9568"/>
                  <a:pt x="1925" y="9568"/>
                </a:cubicBezTo>
                <a:cubicBezTo>
                  <a:pt x="1925" y="8414"/>
                  <a:pt x="1925" y="8414"/>
                  <a:pt x="1925" y="8414"/>
                </a:cubicBezTo>
                <a:cubicBezTo>
                  <a:pt x="1931" y="8421"/>
                  <a:pt x="1931" y="8421"/>
                  <a:pt x="1931" y="8421"/>
                </a:cubicBezTo>
                <a:cubicBezTo>
                  <a:pt x="1931" y="8414"/>
                  <a:pt x="1925" y="8407"/>
                  <a:pt x="1925" y="8400"/>
                </a:cubicBezTo>
                <a:cubicBezTo>
                  <a:pt x="1925" y="7361"/>
                  <a:pt x="1925" y="7361"/>
                  <a:pt x="1925" y="7361"/>
                </a:cubicBezTo>
                <a:cubicBezTo>
                  <a:pt x="1931" y="7361"/>
                  <a:pt x="1931" y="7354"/>
                  <a:pt x="1931" y="7354"/>
                </a:cubicBezTo>
                <a:cubicBezTo>
                  <a:pt x="1938" y="7347"/>
                  <a:pt x="1938" y="7340"/>
                  <a:pt x="1945" y="7334"/>
                </a:cubicBezTo>
                <a:cubicBezTo>
                  <a:pt x="1952" y="7320"/>
                  <a:pt x="1952" y="7313"/>
                  <a:pt x="1952" y="7300"/>
                </a:cubicBezTo>
                <a:cubicBezTo>
                  <a:pt x="1945" y="7320"/>
                  <a:pt x="1931" y="7327"/>
                  <a:pt x="1925" y="7334"/>
                </a:cubicBezTo>
                <a:cubicBezTo>
                  <a:pt x="1925" y="6800"/>
                  <a:pt x="1925" y="6800"/>
                  <a:pt x="1925" y="6800"/>
                </a:cubicBezTo>
                <a:cubicBezTo>
                  <a:pt x="1938" y="6793"/>
                  <a:pt x="1945" y="6786"/>
                  <a:pt x="1958" y="6786"/>
                </a:cubicBezTo>
                <a:close/>
                <a:moveTo>
                  <a:pt x="1925" y="6226"/>
                </a:moveTo>
                <a:lnTo>
                  <a:pt x="1925" y="6226"/>
                </a:lnTo>
                <a:cubicBezTo>
                  <a:pt x="1925" y="6145"/>
                  <a:pt x="1925" y="6145"/>
                  <a:pt x="1925" y="6145"/>
                </a:cubicBezTo>
                <a:cubicBezTo>
                  <a:pt x="1925" y="6172"/>
                  <a:pt x="1931" y="6206"/>
                  <a:pt x="1925" y="6226"/>
                </a:cubicBezTo>
                <a:close/>
                <a:moveTo>
                  <a:pt x="1925" y="3100"/>
                </a:moveTo>
                <a:lnTo>
                  <a:pt x="1925" y="3100"/>
                </a:lnTo>
                <a:cubicBezTo>
                  <a:pt x="1925" y="3363"/>
                  <a:pt x="1925" y="3363"/>
                  <a:pt x="1925" y="3363"/>
                </a:cubicBezTo>
                <a:cubicBezTo>
                  <a:pt x="1925" y="3363"/>
                  <a:pt x="1925" y="3363"/>
                  <a:pt x="1918" y="3363"/>
                </a:cubicBezTo>
                <a:cubicBezTo>
                  <a:pt x="1925" y="3370"/>
                  <a:pt x="1925" y="3376"/>
                  <a:pt x="1925" y="3376"/>
                </a:cubicBezTo>
                <a:cubicBezTo>
                  <a:pt x="1925" y="3471"/>
                  <a:pt x="1925" y="3471"/>
                  <a:pt x="1925" y="3471"/>
                </a:cubicBezTo>
                <a:cubicBezTo>
                  <a:pt x="1911" y="3478"/>
                  <a:pt x="1898" y="3478"/>
                  <a:pt x="1884" y="3484"/>
                </a:cubicBezTo>
                <a:cubicBezTo>
                  <a:pt x="1884" y="3059"/>
                  <a:pt x="1884" y="3059"/>
                  <a:pt x="1884" y="3059"/>
                </a:cubicBezTo>
                <a:cubicBezTo>
                  <a:pt x="1898" y="3073"/>
                  <a:pt x="1911" y="3086"/>
                  <a:pt x="1925" y="3100"/>
                </a:cubicBezTo>
                <a:close/>
                <a:moveTo>
                  <a:pt x="1925" y="4065"/>
                </a:moveTo>
                <a:lnTo>
                  <a:pt x="1925" y="4065"/>
                </a:lnTo>
                <a:cubicBezTo>
                  <a:pt x="1925" y="4281"/>
                  <a:pt x="1925" y="4281"/>
                  <a:pt x="1925" y="4281"/>
                </a:cubicBezTo>
                <a:cubicBezTo>
                  <a:pt x="1884" y="4274"/>
                  <a:pt x="1884" y="4274"/>
                  <a:pt x="1884" y="4274"/>
                </a:cubicBezTo>
                <a:cubicBezTo>
                  <a:pt x="1884" y="4065"/>
                  <a:pt x="1884" y="4065"/>
                  <a:pt x="1884" y="4065"/>
                </a:cubicBezTo>
                <a:cubicBezTo>
                  <a:pt x="1898" y="4065"/>
                  <a:pt x="1911" y="4065"/>
                  <a:pt x="1925" y="4065"/>
                </a:cubicBezTo>
                <a:close/>
                <a:moveTo>
                  <a:pt x="1925" y="5551"/>
                </a:moveTo>
                <a:lnTo>
                  <a:pt x="1925" y="5551"/>
                </a:lnTo>
                <a:cubicBezTo>
                  <a:pt x="1925" y="5848"/>
                  <a:pt x="1925" y="5848"/>
                  <a:pt x="1925" y="5848"/>
                </a:cubicBezTo>
                <a:cubicBezTo>
                  <a:pt x="1904" y="5855"/>
                  <a:pt x="1904" y="5882"/>
                  <a:pt x="1884" y="5895"/>
                </a:cubicBezTo>
                <a:cubicBezTo>
                  <a:pt x="1884" y="5591"/>
                  <a:pt x="1884" y="5591"/>
                  <a:pt x="1884" y="5591"/>
                </a:cubicBezTo>
                <a:cubicBezTo>
                  <a:pt x="1898" y="5578"/>
                  <a:pt x="1911" y="5564"/>
                  <a:pt x="1925" y="5551"/>
                </a:cubicBezTo>
                <a:close/>
                <a:moveTo>
                  <a:pt x="1925" y="5949"/>
                </a:moveTo>
                <a:lnTo>
                  <a:pt x="1925" y="5949"/>
                </a:lnTo>
                <a:cubicBezTo>
                  <a:pt x="1925" y="6010"/>
                  <a:pt x="1925" y="6010"/>
                  <a:pt x="1925" y="6010"/>
                </a:cubicBezTo>
                <a:cubicBezTo>
                  <a:pt x="1918" y="6010"/>
                  <a:pt x="1904" y="6010"/>
                  <a:pt x="1884" y="6010"/>
                </a:cubicBezTo>
                <a:cubicBezTo>
                  <a:pt x="1884" y="5922"/>
                  <a:pt x="1884" y="5922"/>
                  <a:pt x="1884" y="5922"/>
                </a:cubicBezTo>
                <a:cubicBezTo>
                  <a:pt x="1898" y="5936"/>
                  <a:pt x="1911" y="5942"/>
                  <a:pt x="1925" y="5949"/>
                </a:cubicBezTo>
                <a:close/>
                <a:moveTo>
                  <a:pt x="1925" y="6145"/>
                </a:moveTo>
                <a:lnTo>
                  <a:pt x="1925" y="6145"/>
                </a:lnTo>
                <a:cubicBezTo>
                  <a:pt x="1925" y="6226"/>
                  <a:pt x="1925" y="6226"/>
                  <a:pt x="1925" y="6226"/>
                </a:cubicBezTo>
                <a:cubicBezTo>
                  <a:pt x="1925" y="6253"/>
                  <a:pt x="1918" y="6280"/>
                  <a:pt x="1904" y="6294"/>
                </a:cubicBezTo>
                <a:cubicBezTo>
                  <a:pt x="1898" y="6287"/>
                  <a:pt x="1891" y="6287"/>
                  <a:pt x="1884" y="6280"/>
                </a:cubicBezTo>
                <a:cubicBezTo>
                  <a:pt x="1884" y="6132"/>
                  <a:pt x="1884" y="6132"/>
                  <a:pt x="1884" y="6132"/>
                </a:cubicBezTo>
                <a:cubicBezTo>
                  <a:pt x="1898" y="6138"/>
                  <a:pt x="1911" y="6138"/>
                  <a:pt x="1925" y="6145"/>
                </a:cubicBezTo>
                <a:close/>
                <a:moveTo>
                  <a:pt x="1925" y="6429"/>
                </a:moveTo>
                <a:lnTo>
                  <a:pt x="1925" y="6429"/>
                </a:lnTo>
                <a:cubicBezTo>
                  <a:pt x="1925" y="6766"/>
                  <a:pt x="1925" y="6766"/>
                  <a:pt x="1925" y="6766"/>
                </a:cubicBezTo>
                <a:cubicBezTo>
                  <a:pt x="1911" y="6773"/>
                  <a:pt x="1898" y="6786"/>
                  <a:pt x="1884" y="6800"/>
                </a:cubicBezTo>
                <a:cubicBezTo>
                  <a:pt x="1884" y="6618"/>
                  <a:pt x="1884" y="6618"/>
                  <a:pt x="1884" y="6618"/>
                </a:cubicBezTo>
                <a:cubicBezTo>
                  <a:pt x="1891" y="6611"/>
                  <a:pt x="1891" y="6611"/>
                  <a:pt x="1898" y="6604"/>
                </a:cubicBezTo>
                <a:cubicBezTo>
                  <a:pt x="1891" y="6597"/>
                  <a:pt x="1891" y="6597"/>
                  <a:pt x="1884" y="6597"/>
                </a:cubicBezTo>
                <a:cubicBezTo>
                  <a:pt x="1884" y="6402"/>
                  <a:pt x="1884" y="6402"/>
                  <a:pt x="1884" y="6402"/>
                </a:cubicBezTo>
                <a:cubicBezTo>
                  <a:pt x="1898" y="6408"/>
                  <a:pt x="1911" y="6415"/>
                  <a:pt x="1925" y="6429"/>
                </a:cubicBezTo>
                <a:close/>
                <a:moveTo>
                  <a:pt x="1925" y="6800"/>
                </a:moveTo>
                <a:lnTo>
                  <a:pt x="1925" y="6800"/>
                </a:lnTo>
                <a:cubicBezTo>
                  <a:pt x="1925" y="7334"/>
                  <a:pt x="1925" y="7334"/>
                  <a:pt x="1925" y="7334"/>
                </a:cubicBezTo>
                <a:cubicBezTo>
                  <a:pt x="1911" y="7347"/>
                  <a:pt x="1898" y="7347"/>
                  <a:pt x="1884" y="7347"/>
                </a:cubicBezTo>
                <a:cubicBezTo>
                  <a:pt x="1884" y="6813"/>
                  <a:pt x="1884" y="6813"/>
                  <a:pt x="1884" y="6813"/>
                </a:cubicBezTo>
                <a:cubicBezTo>
                  <a:pt x="1904" y="6813"/>
                  <a:pt x="1918" y="6807"/>
                  <a:pt x="1925" y="6800"/>
                </a:cubicBezTo>
                <a:close/>
                <a:moveTo>
                  <a:pt x="1925" y="7361"/>
                </a:moveTo>
                <a:lnTo>
                  <a:pt x="1925" y="7361"/>
                </a:lnTo>
                <a:cubicBezTo>
                  <a:pt x="1925" y="8400"/>
                  <a:pt x="1925" y="8400"/>
                  <a:pt x="1925" y="8400"/>
                </a:cubicBezTo>
                <a:cubicBezTo>
                  <a:pt x="1918" y="8367"/>
                  <a:pt x="1891" y="8346"/>
                  <a:pt x="1904" y="8292"/>
                </a:cubicBezTo>
                <a:cubicBezTo>
                  <a:pt x="1898" y="8299"/>
                  <a:pt x="1891" y="8299"/>
                  <a:pt x="1884" y="8306"/>
                </a:cubicBezTo>
                <a:cubicBezTo>
                  <a:pt x="1884" y="8124"/>
                  <a:pt x="1884" y="8124"/>
                  <a:pt x="1884" y="8124"/>
                </a:cubicBezTo>
                <a:cubicBezTo>
                  <a:pt x="1891" y="8124"/>
                  <a:pt x="1891" y="8130"/>
                  <a:pt x="1898" y="8137"/>
                </a:cubicBezTo>
                <a:cubicBezTo>
                  <a:pt x="1898" y="8151"/>
                  <a:pt x="1898" y="8164"/>
                  <a:pt x="1904" y="8171"/>
                </a:cubicBezTo>
                <a:cubicBezTo>
                  <a:pt x="1898" y="8157"/>
                  <a:pt x="1898" y="8144"/>
                  <a:pt x="1898" y="8137"/>
                </a:cubicBezTo>
                <a:cubicBezTo>
                  <a:pt x="1891" y="8090"/>
                  <a:pt x="1891" y="8009"/>
                  <a:pt x="1884" y="7928"/>
                </a:cubicBezTo>
                <a:cubicBezTo>
                  <a:pt x="1884" y="7401"/>
                  <a:pt x="1884" y="7401"/>
                  <a:pt x="1884" y="7401"/>
                </a:cubicBezTo>
                <a:cubicBezTo>
                  <a:pt x="1904" y="7388"/>
                  <a:pt x="1918" y="7374"/>
                  <a:pt x="1925" y="7361"/>
                </a:cubicBezTo>
                <a:close/>
                <a:moveTo>
                  <a:pt x="1925" y="8414"/>
                </a:moveTo>
                <a:lnTo>
                  <a:pt x="1925" y="8414"/>
                </a:lnTo>
                <a:cubicBezTo>
                  <a:pt x="1911" y="8407"/>
                  <a:pt x="1898" y="8400"/>
                  <a:pt x="1884" y="8394"/>
                </a:cubicBezTo>
                <a:cubicBezTo>
                  <a:pt x="1884" y="8596"/>
                  <a:pt x="1884" y="8596"/>
                  <a:pt x="1884" y="8596"/>
                </a:cubicBezTo>
                <a:cubicBezTo>
                  <a:pt x="1891" y="8596"/>
                  <a:pt x="1898" y="8603"/>
                  <a:pt x="1904" y="8617"/>
                </a:cubicBezTo>
                <a:cubicBezTo>
                  <a:pt x="1898" y="8617"/>
                  <a:pt x="1891" y="8623"/>
                  <a:pt x="1884" y="8630"/>
                </a:cubicBezTo>
                <a:cubicBezTo>
                  <a:pt x="1884" y="9406"/>
                  <a:pt x="1884" y="9406"/>
                  <a:pt x="1884" y="9406"/>
                </a:cubicBezTo>
                <a:cubicBezTo>
                  <a:pt x="1891" y="9419"/>
                  <a:pt x="1891" y="9419"/>
                  <a:pt x="1898" y="9426"/>
                </a:cubicBezTo>
                <a:cubicBezTo>
                  <a:pt x="1891" y="9439"/>
                  <a:pt x="1884" y="9460"/>
                  <a:pt x="1884" y="9473"/>
                </a:cubicBezTo>
                <a:cubicBezTo>
                  <a:pt x="1884" y="9574"/>
                  <a:pt x="1884" y="9574"/>
                  <a:pt x="1884" y="9574"/>
                </a:cubicBezTo>
                <a:cubicBezTo>
                  <a:pt x="1904" y="9574"/>
                  <a:pt x="1918" y="9574"/>
                  <a:pt x="1925" y="9568"/>
                </a:cubicBezTo>
                <a:lnTo>
                  <a:pt x="1925" y="8414"/>
                </a:lnTo>
                <a:close/>
                <a:moveTo>
                  <a:pt x="1884" y="3059"/>
                </a:moveTo>
                <a:lnTo>
                  <a:pt x="1884" y="3059"/>
                </a:lnTo>
                <a:cubicBezTo>
                  <a:pt x="1884" y="3484"/>
                  <a:pt x="1884" y="3484"/>
                  <a:pt x="1884" y="3484"/>
                </a:cubicBezTo>
                <a:cubicBezTo>
                  <a:pt x="1850" y="3491"/>
                  <a:pt x="1823" y="3505"/>
                  <a:pt x="1790" y="3525"/>
                </a:cubicBezTo>
                <a:cubicBezTo>
                  <a:pt x="1790" y="2998"/>
                  <a:pt x="1790" y="2998"/>
                  <a:pt x="1790" y="2998"/>
                </a:cubicBezTo>
                <a:cubicBezTo>
                  <a:pt x="1823" y="3019"/>
                  <a:pt x="1857" y="3039"/>
                  <a:pt x="1884" y="3059"/>
                </a:cubicBezTo>
                <a:close/>
                <a:moveTo>
                  <a:pt x="1884" y="4065"/>
                </a:moveTo>
                <a:lnTo>
                  <a:pt x="1884" y="4065"/>
                </a:lnTo>
                <a:cubicBezTo>
                  <a:pt x="1884" y="4274"/>
                  <a:pt x="1884" y="4274"/>
                  <a:pt x="1884" y="4274"/>
                </a:cubicBezTo>
                <a:cubicBezTo>
                  <a:pt x="1857" y="4274"/>
                  <a:pt x="1823" y="4268"/>
                  <a:pt x="1790" y="4268"/>
                </a:cubicBezTo>
                <a:cubicBezTo>
                  <a:pt x="1790" y="4065"/>
                  <a:pt x="1790" y="4065"/>
                  <a:pt x="1790" y="4065"/>
                </a:cubicBezTo>
                <a:cubicBezTo>
                  <a:pt x="1823" y="4065"/>
                  <a:pt x="1850" y="4065"/>
                  <a:pt x="1884" y="4065"/>
                </a:cubicBezTo>
                <a:close/>
                <a:moveTo>
                  <a:pt x="1884" y="5591"/>
                </a:moveTo>
                <a:lnTo>
                  <a:pt x="1884" y="5591"/>
                </a:lnTo>
                <a:cubicBezTo>
                  <a:pt x="1884" y="5895"/>
                  <a:pt x="1884" y="5895"/>
                  <a:pt x="1884" y="5895"/>
                </a:cubicBezTo>
                <a:cubicBezTo>
                  <a:pt x="1884" y="5895"/>
                  <a:pt x="1877" y="5895"/>
                  <a:pt x="1877" y="5902"/>
                </a:cubicBezTo>
                <a:cubicBezTo>
                  <a:pt x="1877" y="5909"/>
                  <a:pt x="1884" y="5915"/>
                  <a:pt x="1884" y="5922"/>
                </a:cubicBezTo>
                <a:cubicBezTo>
                  <a:pt x="1884" y="6010"/>
                  <a:pt x="1884" y="6010"/>
                  <a:pt x="1884" y="6010"/>
                </a:cubicBezTo>
                <a:cubicBezTo>
                  <a:pt x="1877" y="6010"/>
                  <a:pt x="1864" y="6017"/>
                  <a:pt x="1850" y="6023"/>
                </a:cubicBezTo>
                <a:cubicBezTo>
                  <a:pt x="1837" y="6084"/>
                  <a:pt x="1857" y="6111"/>
                  <a:pt x="1884" y="6132"/>
                </a:cubicBezTo>
                <a:cubicBezTo>
                  <a:pt x="1884" y="6280"/>
                  <a:pt x="1884" y="6280"/>
                  <a:pt x="1884" y="6280"/>
                </a:cubicBezTo>
                <a:cubicBezTo>
                  <a:pt x="1864" y="6273"/>
                  <a:pt x="1837" y="6267"/>
                  <a:pt x="1803" y="6267"/>
                </a:cubicBezTo>
                <a:cubicBezTo>
                  <a:pt x="1810" y="6226"/>
                  <a:pt x="1803" y="6213"/>
                  <a:pt x="1790" y="6206"/>
                </a:cubicBezTo>
                <a:cubicBezTo>
                  <a:pt x="1790" y="5652"/>
                  <a:pt x="1790" y="5652"/>
                  <a:pt x="1790" y="5652"/>
                </a:cubicBezTo>
                <a:cubicBezTo>
                  <a:pt x="1823" y="5632"/>
                  <a:pt x="1857" y="5612"/>
                  <a:pt x="1884" y="5591"/>
                </a:cubicBezTo>
                <a:close/>
                <a:moveTo>
                  <a:pt x="1884" y="6402"/>
                </a:moveTo>
                <a:lnTo>
                  <a:pt x="1884" y="6402"/>
                </a:lnTo>
                <a:cubicBezTo>
                  <a:pt x="1884" y="6597"/>
                  <a:pt x="1884" y="6597"/>
                  <a:pt x="1884" y="6597"/>
                </a:cubicBezTo>
                <a:cubicBezTo>
                  <a:pt x="1857" y="6577"/>
                  <a:pt x="1823" y="6564"/>
                  <a:pt x="1790" y="6557"/>
                </a:cubicBezTo>
                <a:cubicBezTo>
                  <a:pt x="1790" y="6348"/>
                  <a:pt x="1790" y="6348"/>
                  <a:pt x="1790" y="6348"/>
                </a:cubicBezTo>
                <a:cubicBezTo>
                  <a:pt x="1817" y="6368"/>
                  <a:pt x="1850" y="6388"/>
                  <a:pt x="1884" y="6402"/>
                </a:cubicBezTo>
                <a:close/>
                <a:moveTo>
                  <a:pt x="1884" y="6618"/>
                </a:moveTo>
                <a:lnTo>
                  <a:pt x="1884" y="6618"/>
                </a:lnTo>
                <a:cubicBezTo>
                  <a:pt x="1884" y="6800"/>
                  <a:pt x="1884" y="6800"/>
                  <a:pt x="1884" y="6800"/>
                </a:cubicBezTo>
                <a:lnTo>
                  <a:pt x="1877" y="6807"/>
                </a:lnTo>
                <a:lnTo>
                  <a:pt x="1877" y="6813"/>
                </a:lnTo>
                <a:lnTo>
                  <a:pt x="1884" y="6813"/>
                </a:lnTo>
                <a:cubicBezTo>
                  <a:pt x="1884" y="7347"/>
                  <a:pt x="1884" y="7347"/>
                  <a:pt x="1884" y="7347"/>
                </a:cubicBezTo>
                <a:cubicBezTo>
                  <a:pt x="1850" y="7340"/>
                  <a:pt x="1823" y="7286"/>
                  <a:pt x="1803" y="7253"/>
                </a:cubicBezTo>
                <a:cubicBezTo>
                  <a:pt x="1796" y="7280"/>
                  <a:pt x="1803" y="7307"/>
                  <a:pt x="1790" y="7320"/>
                </a:cubicBezTo>
                <a:cubicBezTo>
                  <a:pt x="1790" y="6753"/>
                  <a:pt x="1790" y="6753"/>
                  <a:pt x="1790" y="6753"/>
                </a:cubicBezTo>
                <a:cubicBezTo>
                  <a:pt x="1823" y="6712"/>
                  <a:pt x="1857" y="6665"/>
                  <a:pt x="1884" y="6618"/>
                </a:cubicBezTo>
                <a:close/>
                <a:moveTo>
                  <a:pt x="1884" y="7401"/>
                </a:moveTo>
                <a:lnTo>
                  <a:pt x="1884" y="7401"/>
                </a:lnTo>
                <a:cubicBezTo>
                  <a:pt x="1884" y="7928"/>
                  <a:pt x="1884" y="7928"/>
                  <a:pt x="1884" y="7928"/>
                </a:cubicBezTo>
                <a:cubicBezTo>
                  <a:pt x="1877" y="7854"/>
                  <a:pt x="1864" y="7779"/>
                  <a:pt x="1830" y="7752"/>
                </a:cubicBezTo>
                <a:cubicBezTo>
                  <a:pt x="1783" y="7826"/>
                  <a:pt x="1763" y="7921"/>
                  <a:pt x="1877" y="7968"/>
                </a:cubicBezTo>
                <a:cubicBezTo>
                  <a:pt x="1830" y="8043"/>
                  <a:pt x="1850" y="8137"/>
                  <a:pt x="1790" y="8198"/>
                </a:cubicBezTo>
                <a:cubicBezTo>
                  <a:pt x="1790" y="7475"/>
                  <a:pt x="1790" y="7475"/>
                  <a:pt x="1790" y="7475"/>
                </a:cubicBezTo>
                <a:cubicBezTo>
                  <a:pt x="1823" y="7455"/>
                  <a:pt x="1857" y="7428"/>
                  <a:pt x="1884" y="7401"/>
                </a:cubicBezTo>
                <a:close/>
                <a:moveTo>
                  <a:pt x="1884" y="8124"/>
                </a:moveTo>
                <a:lnTo>
                  <a:pt x="1884" y="8124"/>
                </a:lnTo>
                <a:lnTo>
                  <a:pt x="1877" y="8124"/>
                </a:lnTo>
                <a:cubicBezTo>
                  <a:pt x="1871" y="8191"/>
                  <a:pt x="1837" y="8232"/>
                  <a:pt x="1790" y="8252"/>
                </a:cubicBezTo>
                <a:cubicBezTo>
                  <a:pt x="1790" y="8549"/>
                  <a:pt x="1790" y="8549"/>
                  <a:pt x="1790" y="8549"/>
                </a:cubicBezTo>
                <a:lnTo>
                  <a:pt x="1796" y="8549"/>
                </a:lnTo>
                <a:cubicBezTo>
                  <a:pt x="1810" y="8583"/>
                  <a:pt x="1823" y="8617"/>
                  <a:pt x="1850" y="8637"/>
                </a:cubicBezTo>
                <a:cubicBezTo>
                  <a:pt x="1857" y="8623"/>
                  <a:pt x="1871" y="8603"/>
                  <a:pt x="1884" y="8596"/>
                </a:cubicBezTo>
                <a:cubicBezTo>
                  <a:pt x="1884" y="8394"/>
                  <a:pt x="1884" y="8394"/>
                  <a:pt x="1884" y="8394"/>
                </a:cubicBezTo>
                <a:cubicBezTo>
                  <a:pt x="1864" y="8380"/>
                  <a:pt x="1837" y="8360"/>
                  <a:pt x="1817" y="8346"/>
                </a:cubicBezTo>
                <a:cubicBezTo>
                  <a:pt x="1844" y="8333"/>
                  <a:pt x="1864" y="8319"/>
                  <a:pt x="1884" y="8306"/>
                </a:cubicBezTo>
                <a:cubicBezTo>
                  <a:pt x="1884" y="8124"/>
                  <a:pt x="1884" y="8124"/>
                  <a:pt x="1884" y="8124"/>
                </a:cubicBezTo>
                <a:close/>
                <a:moveTo>
                  <a:pt x="1884" y="8630"/>
                </a:moveTo>
                <a:lnTo>
                  <a:pt x="1884" y="8630"/>
                </a:lnTo>
                <a:cubicBezTo>
                  <a:pt x="1884" y="9406"/>
                  <a:pt x="1884" y="9406"/>
                  <a:pt x="1884" y="9406"/>
                </a:cubicBezTo>
                <a:cubicBezTo>
                  <a:pt x="1884" y="9399"/>
                  <a:pt x="1877" y="9392"/>
                  <a:pt x="1877" y="9385"/>
                </a:cubicBezTo>
                <a:cubicBezTo>
                  <a:pt x="1871" y="9385"/>
                  <a:pt x="1864" y="9378"/>
                  <a:pt x="1850" y="9378"/>
                </a:cubicBezTo>
                <a:cubicBezTo>
                  <a:pt x="1823" y="9399"/>
                  <a:pt x="1844" y="9460"/>
                  <a:pt x="1790" y="9453"/>
                </a:cubicBezTo>
                <a:cubicBezTo>
                  <a:pt x="1790" y="8650"/>
                  <a:pt x="1790" y="8650"/>
                  <a:pt x="1790" y="8650"/>
                </a:cubicBezTo>
                <a:cubicBezTo>
                  <a:pt x="1830" y="8650"/>
                  <a:pt x="1864" y="8644"/>
                  <a:pt x="1884" y="8630"/>
                </a:cubicBezTo>
                <a:close/>
                <a:moveTo>
                  <a:pt x="1884" y="9473"/>
                </a:moveTo>
                <a:lnTo>
                  <a:pt x="1884" y="9473"/>
                </a:lnTo>
                <a:cubicBezTo>
                  <a:pt x="1884" y="9574"/>
                  <a:pt x="1884" y="9574"/>
                  <a:pt x="1884" y="9574"/>
                </a:cubicBezTo>
                <a:lnTo>
                  <a:pt x="1877" y="9574"/>
                </a:lnTo>
                <a:cubicBezTo>
                  <a:pt x="1877" y="9473"/>
                  <a:pt x="1877" y="9473"/>
                  <a:pt x="1877" y="9473"/>
                </a:cubicBezTo>
                <a:cubicBezTo>
                  <a:pt x="1884" y="9473"/>
                  <a:pt x="1884" y="9473"/>
                  <a:pt x="1884" y="9473"/>
                </a:cubicBezTo>
                <a:close/>
                <a:moveTo>
                  <a:pt x="1790" y="4511"/>
                </a:moveTo>
                <a:lnTo>
                  <a:pt x="1790" y="4511"/>
                </a:lnTo>
                <a:cubicBezTo>
                  <a:pt x="1790" y="4491"/>
                  <a:pt x="1790" y="4491"/>
                  <a:pt x="1790" y="4491"/>
                </a:cubicBezTo>
                <a:cubicBezTo>
                  <a:pt x="1803" y="4477"/>
                  <a:pt x="1817" y="4470"/>
                  <a:pt x="1817" y="4450"/>
                </a:cubicBezTo>
                <a:cubicBezTo>
                  <a:pt x="1877" y="4484"/>
                  <a:pt x="1830" y="4497"/>
                  <a:pt x="1790" y="4511"/>
                </a:cubicBezTo>
                <a:close/>
                <a:moveTo>
                  <a:pt x="1790" y="4383"/>
                </a:moveTo>
                <a:lnTo>
                  <a:pt x="1790" y="4383"/>
                </a:lnTo>
                <a:cubicBezTo>
                  <a:pt x="1790" y="4301"/>
                  <a:pt x="1790" y="4301"/>
                  <a:pt x="1790" y="4301"/>
                </a:cubicBezTo>
                <a:lnTo>
                  <a:pt x="1796" y="4301"/>
                </a:lnTo>
                <a:cubicBezTo>
                  <a:pt x="1823" y="4315"/>
                  <a:pt x="1803" y="4342"/>
                  <a:pt x="1790" y="4383"/>
                </a:cubicBezTo>
                <a:close/>
                <a:moveTo>
                  <a:pt x="1790" y="2796"/>
                </a:moveTo>
                <a:lnTo>
                  <a:pt x="1790" y="2796"/>
                </a:lnTo>
                <a:cubicBezTo>
                  <a:pt x="1790" y="2627"/>
                  <a:pt x="1790" y="2627"/>
                  <a:pt x="1790" y="2627"/>
                </a:cubicBezTo>
                <a:cubicBezTo>
                  <a:pt x="1817" y="2627"/>
                  <a:pt x="1817" y="2627"/>
                  <a:pt x="1817" y="2627"/>
                </a:cubicBezTo>
                <a:cubicBezTo>
                  <a:pt x="1817" y="2688"/>
                  <a:pt x="1891" y="2748"/>
                  <a:pt x="1844" y="2823"/>
                </a:cubicBezTo>
                <a:cubicBezTo>
                  <a:pt x="1823" y="2816"/>
                  <a:pt x="1803" y="2809"/>
                  <a:pt x="1790" y="2796"/>
                </a:cubicBezTo>
                <a:close/>
                <a:moveTo>
                  <a:pt x="1790" y="2627"/>
                </a:moveTo>
                <a:lnTo>
                  <a:pt x="1790" y="2627"/>
                </a:lnTo>
                <a:cubicBezTo>
                  <a:pt x="1790" y="2796"/>
                  <a:pt x="1790" y="2796"/>
                  <a:pt x="1790" y="2796"/>
                </a:cubicBezTo>
                <a:cubicBezTo>
                  <a:pt x="1749" y="2755"/>
                  <a:pt x="1736" y="2688"/>
                  <a:pt x="1722" y="2627"/>
                </a:cubicBezTo>
                <a:cubicBezTo>
                  <a:pt x="1790" y="2627"/>
                  <a:pt x="1790" y="2627"/>
                  <a:pt x="1790" y="2627"/>
                </a:cubicBezTo>
                <a:close/>
                <a:moveTo>
                  <a:pt x="1790" y="2998"/>
                </a:moveTo>
                <a:lnTo>
                  <a:pt x="1790" y="2998"/>
                </a:lnTo>
                <a:cubicBezTo>
                  <a:pt x="1790" y="3525"/>
                  <a:pt x="1790" y="3525"/>
                  <a:pt x="1790" y="3525"/>
                </a:cubicBezTo>
                <a:cubicBezTo>
                  <a:pt x="1763" y="3538"/>
                  <a:pt x="1736" y="3559"/>
                  <a:pt x="1708" y="3572"/>
                </a:cubicBezTo>
                <a:cubicBezTo>
                  <a:pt x="1708" y="2978"/>
                  <a:pt x="1708" y="2978"/>
                  <a:pt x="1708" y="2978"/>
                </a:cubicBezTo>
                <a:cubicBezTo>
                  <a:pt x="1736" y="2978"/>
                  <a:pt x="1763" y="2992"/>
                  <a:pt x="1790" y="2998"/>
                </a:cubicBezTo>
                <a:close/>
                <a:moveTo>
                  <a:pt x="1790" y="4065"/>
                </a:moveTo>
                <a:lnTo>
                  <a:pt x="1790" y="4065"/>
                </a:lnTo>
                <a:cubicBezTo>
                  <a:pt x="1790" y="4268"/>
                  <a:pt x="1790" y="4268"/>
                  <a:pt x="1790" y="4268"/>
                </a:cubicBezTo>
                <a:cubicBezTo>
                  <a:pt x="1763" y="4261"/>
                  <a:pt x="1736" y="4261"/>
                  <a:pt x="1708" y="4261"/>
                </a:cubicBezTo>
                <a:cubicBezTo>
                  <a:pt x="1708" y="4052"/>
                  <a:pt x="1708" y="4052"/>
                  <a:pt x="1708" y="4052"/>
                </a:cubicBezTo>
                <a:cubicBezTo>
                  <a:pt x="1736" y="4058"/>
                  <a:pt x="1763" y="4065"/>
                  <a:pt x="1790" y="4065"/>
                </a:cubicBezTo>
                <a:close/>
                <a:moveTo>
                  <a:pt x="1790" y="4301"/>
                </a:moveTo>
                <a:lnTo>
                  <a:pt x="1790" y="4301"/>
                </a:lnTo>
                <a:cubicBezTo>
                  <a:pt x="1790" y="4383"/>
                  <a:pt x="1790" y="4383"/>
                  <a:pt x="1790" y="4383"/>
                </a:cubicBezTo>
                <a:cubicBezTo>
                  <a:pt x="1776" y="4416"/>
                  <a:pt x="1756" y="4457"/>
                  <a:pt x="1769" y="4497"/>
                </a:cubicBezTo>
                <a:cubicBezTo>
                  <a:pt x="1776" y="4497"/>
                  <a:pt x="1783" y="4491"/>
                  <a:pt x="1790" y="4491"/>
                </a:cubicBezTo>
                <a:cubicBezTo>
                  <a:pt x="1790" y="4511"/>
                  <a:pt x="1790" y="4511"/>
                  <a:pt x="1790" y="4511"/>
                </a:cubicBezTo>
                <a:cubicBezTo>
                  <a:pt x="1769" y="4524"/>
                  <a:pt x="1742" y="4531"/>
                  <a:pt x="1742" y="4552"/>
                </a:cubicBezTo>
                <a:cubicBezTo>
                  <a:pt x="1736" y="4545"/>
                  <a:pt x="1722" y="4538"/>
                  <a:pt x="1708" y="4531"/>
                </a:cubicBezTo>
                <a:cubicBezTo>
                  <a:pt x="1708" y="4322"/>
                  <a:pt x="1708" y="4322"/>
                  <a:pt x="1708" y="4322"/>
                </a:cubicBezTo>
                <a:cubicBezTo>
                  <a:pt x="1736" y="4322"/>
                  <a:pt x="1769" y="4315"/>
                  <a:pt x="1790" y="4301"/>
                </a:cubicBezTo>
                <a:close/>
                <a:moveTo>
                  <a:pt x="1790" y="5652"/>
                </a:moveTo>
                <a:lnTo>
                  <a:pt x="1790" y="5652"/>
                </a:lnTo>
                <a:cubicBezTo>
                  <a:pt x="1790" y="6206"/>
                  <a:pt x="1790" y="6206"/>
                  <a:pt x="1790" y="6206"/>
                </a:cubicBezTo>
                <a:cubicBezTo>
                  <a:pt x="1769" y="6192"/>
                  <a:pt x="1729" y="6213"/>
                  <a:pt x="1708" y="6179"/>
                </a:cubicBezTo>
                <a:cubicBezTo>
                  <a:pt x="1708" y="5686"/>
                  <a:pt x="1708" y="5686"/>
                  <a:pt x="1708" y="5686"/>
                </a:cubicBezTo>
                <a:cubicBezTo>
                  <a:pt x="1736" y="5672"/>
                  <a:pt x="1763" y="5666"/>
                  <a:pt x="1790" y="5652"/>
                </a:cubicBezTo>
                <a:close/>
                <a:moveTo>
                  <a:pt x="1790" y="6348"/>
                </a:moveTo>
                <a:lnTo>
                  <a:pt x="1790" y="6348"/>
                </a:lnTo>
                <a:cubicBezTo>
                  <a:pt x="1790" y="6557"/>
                  <a:pt x="1790" y="6557"/>
                  <a:pt x="1790" y="6557"/>
                </a:cubicBezTo>
                <a:cubicBezTo>
                  <a:pt x="1763" y="6550"/>
                  <a:pt x="1736" y="6543"/>
                  <a:pt x="1708" y="6537"/>
                </a:cubicBezTo>
                <a:cubicBezTo>
                  <a:pt x="1708" y="6287"/>
                  <a:pt x="1708" y="6287"/>
                  <a:pt x="1708" y="6287"/>
                </a:cubicBezTo>
                <a:cubicBezTo>
                  <a:pt x="1729" y="6314"/>
                  <a:pt x="1756" y="6334"/>
                  <a:pt x="1790" y="6348"/>
                </a:cubicBezTo>
                <a:close/>
                <a:moveTo>
                  <a:pt x="1790" y="6753"/>
                </a:moveTo>
                <a:lnTo>
                  <a:pt x="1790" y="6753"/>
                </a:lnTo>
                <a:cubicBezTo>
                  <a:pt x="1790" y="7320"/>
                  <a:pt x="1790" y="7320"/>
                  <a:pt x="1790" y="7320"/>
                </a:cubicBezTo>
                <a:cubicBezTo>
                  <a:pt x="1790" y="7327"/>
                  <a:pt x="1783" y="7327"/>
                  <a:pt x="1776" y="7327"/>
                </a:cubicBezTo>
                <a:cubicBezTo>
                  <a:pt x="1756" y="7334"/>
                  <a:pt x="1729" y="7327"/>
                  <a:pt x="1729" y="7354"/>
                </a:cubicBezTo>
                <a:cubicBezTo>
                  <a:pt x="1803" y="7374"/>
                  <a:pt x="1742" y="7455"/>
                  <a:pt x="1708" y="7509"/>
                </a:cubicBezTo>
                <a:cubicBezTo>
                  <a:pt x="1708" y="7239"/>
                  <a:pt x="1708" y="7239"/>
                  <a:pt x="1708" y="7239"/>
                </a:cubicBezTo>
                <a:cubicBezTo>
                  <a:pt x="1715" y="7232"/>
                  <a:pt x="1722" y="7232"/>
                  <a:pt x="1729" y="7232"/>
                </a:cubicBezTo>
                <a:cubicBezTo>
                  <a:pt x="1729" y="7246"/>
                  <a:pt x="1729" y="7259"/>
                  <a:pt x="1749" y="7253"/>
                </a:cubicBezTo>
                <a:cubicBezTo>
                  <a:pt x="1749" y="7226"/>
                  <a:pt x="1756" y="7185"/>
                  <a:pt x="1729" y="7178"/>
                </a:cubicBezTo>
                <a:cubicBezTo>
                  <a:pt x="1722" y="7185"/>
                  <a:pt x="1722" y="7185"/>
                  <a:pt x="1715" y="7185"/>
                </a:cubicBezTo>
                <a:cubicBezTo>
                  <a:pt x="1715" y="7192"/>
                  <a:pt x="1715" y="7192"/>
                  <a:pt x="1715" y="7199"/>
                </a:cubicBezTo>
                <a:cubicBezTo>
                  <a:pt x="1715" y="7199"/>
                  <a:pt x="1715" y="7199"/>
                  <a:pt x="1708" y="7199"/>
                </a:cubicBezTo>
                <a:cubicBezTo>
                  <a:pt x="1708" y="6827"/>
                  <a:pt x="1708" y="6827"/>
                  <a:pt x="1708" y="6827"/>
                </a:cubicBezTo>
                <a:cubicBezTo>
                  <a:pt x="1722" y="6800"/>
                  <a:pt x="1749" y="6780"/>
                  <a:pt x="1776" y="6766"/>
                </a:cubicBezTo>
                <a:cubicBezTo>
                  <a:pt x="1776" y="6759"/>
                  <a:pt x="1783" y="6753"/>
                  <a:pt x="1790" y="6753"/>
                </a:cubicBezTo>
                <a:close/>
                <a:moveTo>
                  <a:pt x="1790" y="7475"/>
                </a:moveTo>
                <a:lnTo>
                  <a:pt x="1790" y="7475"/>
                </a:lnTo>
                <a:cubicBezTo>
                  <a:pt x="1756" y="7509"/>
                  <a:pt x="1729" y="7536"/>
                  <a:pt x="1708" y="7556"/>
                </a:cubicBezTo>
                <a:cubicBezTo>
                  <a:pt x="1708" y="7698"/>
                  <a:pt x="1708" y="7698"/>
                  <a:pt x="1708" y="7698"/>
                </a:cubicBezTo>
                <a:cubicBezTo>
                  <a:pt x="1715" y="7698"/>
                  <a:pt x="1722" y="7698"/>
                  <a:pt x="1729" y="7698"/>
                </a:cubicBezTo>
                <a:cubicBezTo>
                  <a:pt x="1708" y="7772"/>
                  <a:pt x="1769" y="7772"/>
                  <a:pt x="1749" y="7847"/>
                </a:cubicBezTo>
                <a:cubicBezTo>
                  <a:pt x="1736" y="7854"/>
                  <a:pt x="1722" y="7854"/>
                  <a:pt x="1708" y="7860"/>
                </a:cubicBezTo>
                <a:cubicBezTo>
                  <a:pt x="1708" y="8124"/>
                  <a:pt x="1708" y="8124"/>
                  <a:pt x="1708" y="8124"/>
                </a:cubicBezTo>
                <a:cubicBezTo>
                  <a:pt x="1715" y="8157"/>
                  <a:pt x="1722" y="8198"/>
                  <a:pt x="1729" y="8238"/>
                </a:cubicBezTo>
                <a:cubicBezTo>
                  <a:pt x="1756" y="8225"/>
                  <a:pt x="1776" y="8211"/>
                  <a:pt x="1790" y="8198"/>
                </a:cubicBezTo>
                <a:cubicBezTo>
                  <a:pt x="1790" y="7475"/>
                  <a:pt x="1790" y="7475"/>
                  <a:pt x="1790" y="7475"/>
                </a:cubicBezTo>
                <a:close/>
                <a:moveTo>
                  <a:pt x="1790" y="8252"/>
                </a:moveTo>
                <a:lnTo>
                  <a:pt x="1790" y="8252"/>
                </a:lnTo>
                <a:cubicBezTo>
                  <a:pt x="1790" y="8549"/>
                  <a:pt x="1790" y="8549"/>
                  <a:pt x="1790" y="8549"/>
                </a:cubicBezTo>
                <a:cubicBezTo>
                  <a:pt x="1756" y="8535"/>
                  <a:pt x="1736" y="8448"/>
                  <a:pt x="1708" y="8421"/>
                </a:cubicBezTo>
                <a:cubicBezTo>
                  <a:pt x="1708" y="8238"/>
                  <a:pt x="1708" y="8238"/>
                  <a:pt x="1708" y="8238"/>
                </a:cubicBezTo>
                <a:cubicBezTo>
                  <a:pt x="1722" y="8252"/>
                  <a:pt x="1729" y="8265"/>
                  <a:pt x="1742" y="8279"/>
                </a:cubicBezTo>
                <a:cubicBezTo>
                  <a:pt x="1756" y="8272"/>
                  <a:pt x="1776" y="8265"/>
                  <a:pt x="1790" y="8252"/>
                </a:cubicBezTo>
                <a:close/>
                <a:moveTo>
                  <a:pt x="1790" y="8650"/>
                </a:moveTo>
                <a:lnTo>
                  <a:pt x="1790" y="8650"/>
                </a:lnTo>
                <a:cubicBezTo>
                  <a:pt x="1790" y="9453"/>
                  <a:pt x="1790" y="9453"/>
                  <a:pt x="1790" y="9453"/>
                </a:cubicBezTo>
                <a:cubicBezTo>
                  <a:pt x="1783" y="9453"/>
                  <a:pt x="1783" y="9453"/>
                  <a:pt x="1776" y="9453"/>
                </a:cubicBezTo>
                <a:cubicBezTo>
                  <a:pt x="1742" y="9406"/>
                  <a:pt x="1769" y="9412"/>
                  <a:pt x="1776" y="9372"/>
                </a:cubicBezTo>
                <a:cubicBezTo>
                  <a:pt x="1756" y="9365"/>
                  <a:pt x="1742" y="9358"/>
                  <a:pt x="1729" y="9345"/>
                </a:cubicBezTo>
                <a:cubicBezTo>
                  <a:pt x="1722" y="9338"/>
                  <a:pt x="1715" y="9331"/>
                  <a:pt x="1708" y="9331"/>
                </a:cubicBezTo>
                <a:cubicBezTo>
                  <a:pt x="1708" y="8644"/>
                  <a:pt x="1708" y="8644"/>
                  <a:pt x="1708" y="8644"/>
                </a:cubicBezTo>
                <a:cubicBezTo>
                  <a:pt x="1736" y="8650"/>
                  <a:pt x="1763" y="8650"/>
                  <a:pt x="1790" y="8650"/>
                </a:cubicBezTo>
                <a:close/>
                <a:moveTo>
                  <a:pt x="1708" y="9433"/>
                </a:moveTo>
                <a:lnTo>
                  <a:pt x="1708" y="9433"/>
                </a:lnTo>
                <a:cubicBezTo>
                  <a:pt x="1715" y="9439"/>
                  <a:pt x="1722" y="9446"/>
                  <a:pt x="1729" y="9453"/>
                </a:cubicBezTo>
                <a:cubicBezTo>
                  <a:pt x="1736" y="9385"/>
                  <a:pt x="1729" y="9372"/>
                  <a:pt x="1708" y="9365"/>
                </a:cubicBezTo>
                <a:cubicBezTo>
                  <a:pt x="1708" y="9433"/>
                  <a:pt x="1708" y="9433"/>
                  <a:pt x="1708" y="9433"/>
                </a:cubicBezTo>
                <a:close/>
                <a:moveTo>
                  <a:pt x="1708" y="3721"/>
                </a:moveTo>
                <a:lnTo>
                  <a:pt x="1708" y="3721"/>
                </a:lnTo>
                <a:cubicBezTo>
                  <a:pt x="1708" y="3707"/>
                  <a:pt x="1708" y="3707"/>
                  <a:pt x="1708" y="3707"/>
                </a:cubicBezTo>
                <a:cubicBezTo>
                  <a:pt x="1715" y="3714"/>
                  <a:pt x="1715" y="3714"/>
                  <a:pt x="1722" y="3714"/>
                </a:cubicBezTo>
                <a:cubicBezTo>
                  <a:pt x="1715" y="3714"/>
                  <a:pt x="1715" y="3721"/>
                  <a:pt x="1708" y="3721"/>
                </a:cubicBezTo>
                <a:close/>
                <a:moveTo>
                  <a:pt x="1708" y="2222"/>
                </a:moveTo>
                <a:lnTo>
                  <a:pt x="1708" y="2222"/>
                </a:lnTo>
                <a:cubicBezTo>
                  <a:pt x="1708" y="2195"/>
                  <a:pt x="1708" y="2195"/>
                  <a:pt x="1708" y="2195"/>
                </a:cubicBezTo>
                <a:cubicBezTo>
                  <a:pt x="1715" y="2202"/>
                  <a:pt x="1722" y="2202"/>
                  <a:pt x="1729" y="2208"/>
                </a:cubicBezTo>
                <a:cubicBezTo>
                  <a:pt x="1722" y="2215"/>
                  <a:pt x="1715" y="2215"/>
                  <a:pt x="1708" y="2222"/>
                </a:cubicBezTo>
                <a:close/>
                <a:moveTo>
                  <a:pt x="1708" y="2195"/>
                </a:moveTo>
                <a:lnTo>
                  <a:pt x="1708" y="2195"/>
                </a:lnTo>
                <a:cubicBezTo>
                  <a:pt x="1708" y="2222"/>
                  <a:pt x="1708" y="2222"/>
                  <a:pt x="1708" y="2222"/>
                </a:cubicBezTo>
                <a:cubicBezTo>
                  <a:pt x="1695" y="2229"/>
                  <a:pt x="1675" y="2235"/>
                  <a:pt x="1654" y="2235"/>
                </a:cubicBezTo>
                <a:cubicBezTo>
                  <a:pt x="1654" y="2141"/>
                  <a:pt x="1654" y="2141"/>
                  <a:pt x="1654" y="2141"/>
                </a:cubicBezTo>
                <a:cubicBezTo>
                  <a:pt x="1668" y="2141"/>
                  <a:pt x="1681" y="2134"/>
                  <a:pt x="1702" y="2134"/>
                </a:cubicBezTo>
                <a:cubicBezTo>
                  <a:pt x="1702" y="2154"/>
                  <a:pt x="1702" y="2181"/>
                  <a:pt x="1708" y="2195"/>
                </a:cubicBezTo>
                <a:close/>
                <a:moveTo>
                  <a:pt x="1708" y="2978"/>
                </a:moveTo>
                <a:lnTo>
                  <a:pt x="1708" y="2978"/>
                </a:lnTo>
                <a:cubicBezTo>
                  <a:pt x="1708" y="3572"/>
                  <a:pt x="1708" y="3572"/>
                  <a:pt x="1708" y="3572"/>
                </a:cubicBezTo>
                <a:cubicBezTo>
                  <a:pt x="1702" y="3579"/>
                  <a:pt x="1702" y="3586"/>
                  <a:pt x="1695" y="3586"/>
                </a:cubicBezTo>
                <a:cubicBezTo>
                  <a:pt x="1708" y="3620"/>
                  <a:pt x="1668" y="3707"/>
                  <a:pt x="1708" y="3707"/>
                </a:cubicBezTo>
                <a:cubicBezTo>
                  <a:pt x="1708" y="3721"/>
                  <a:pt x="1708" y="3721"/>
                  <a:pt x="1708" y="3721"/>
                </a:cubicBezTo>
                <a:cubicBezTo>
                  <a:pt x="1695" y="3748"/>
                  <a:pt x="1675" y="3741"/>
                  <a:pt x="1654" y="3728"/>
                </a:cubicBezTo>
                <a:cubicBezTo>
                  <a:pt x="1654" y="3620"/>
                  <a:pt x="1654" y="3620"/>
                  <a:pt x="1654" y="3620"/>
                </a:cubicBezTo>
                <a:cubicBezTo>
                  <a:pt x="1668" y="3613"/>
                  <a:pt x="1675" y="3606"/>
                  <a:pt x="1668" y="3586"/>
                </a:cubicBezTo>
                <a:cubicBezTo>
                  <a:pt x="1661" y="3579"/>
                  <a:pt x="1661" y="3579"/>
                  <a:pt x="1654" y="3572"/>
                </a:cubicBezTo>
                <a:cubicBezTo>
                  <a:pt x="1654" y="3437"/>
                  <a:pt x="1654" y="3437"/>
                  <a:pt x="1654" y="3437"/>
                </a:cubicBezTo>
                <a:cubicBezTo>
                  <a:pt x="1661" y="3437"/>
                  <a:pt x="1661" y="3437"/>
                  <a:pt x="1668" y="3437"/>
                </a:cubicBezTo>
                <a:cubicBezTo>
                  <a:pt x="1681" y="3356"/>
                  <a:pt x="1681" y="3275"/>
                  <a:pt x="1654" y="3221"/>
                </a:cubicBezTo>
                <a:cubicBezTo>
                  <a:pt x="1654" y="3127"/>
                  <a:pt x="1654" y="3127"/>
                  <a:pt x="1654" y="3127"/>
                </a:cubicBezTo>
                <a:cubicBezTo>
                  <a:pt x="1688" y="3086"/>
                  <a:pt x="1681" y="3032"/>
                  <a:pt x="1695" y="2971"/>
                </a:cubicBezTo>
                <a:cubicBezTo>
                  <a:pt x="1702" y="2971"/>
                  <a:pt x="1702" y="2971"/>
                  <a:pt x="1708" y="2978"/>
                </a:cubicBezTo>
                <a:close/>
                <a:moveTo>
                  <a:pt x="1708" y="4052"/>
                </a:moveTo>
                <a:lnTo>
                  <a:pt x="1708" y="4052"/>
                </a:lnTo>
                <a:cubicBezTo>
                  <a:pt x="1708" y="4261"/>
                  <a:pt x="1708" y="4261"/>
                  <a:pt x="1708" y="4261"/>
                </a:cubicBezTo>
                <a:cubicBezTo>
                  <a:pt x="1695" y="4254"/>
                  <a:pt x="1675" y="4254"/>
                  <a:pt x="1654" y="4254"/>
                </a:cubicBezTo>
                <a:cubicBezTo>
                  <a:pt x="1654" y="4038"/>
                  <a:pt x="1654" y="4038"/>
                  <a:pt x="1654" y="4038"/>
                </a:cubicBezTo>
                <a:cubicBezTo>
                  <a:pt x="1675" y="4045"/>
                  <a:pt x="1688" y="4052"/>
                  <a:pt x="1708" y="4052"/>
                </a:cubicBezTo>
                <a:close/>
                <a:moveTo>
                  <a:pt x="1708" y="4322"/>
                </a:moveTo>
                <a:lnTo>
                  <a:pt x="1708" y="4322"/>
                </a:lnTo>
                <a:cubicBezTo>
                  <a:pt x="1708" y="4531"/>
                  <a:pt x="1708" y="4531"/>
                  <a:pt x="1708" y="4531"/>
                </a:cubicBezTo>
                <a:cubicBezTo>
                  <a:pt x="1695" y="4531"/>
                  <a:pt x="1675" y="4524"/>
                  <a:pt x="1654" y="4518"/>
                </a:cubicBezTo>
                <a:cubicBezTo>
                  <a:pt x="1654" y="4308"/>
                  <a:pt x="1654" y="4308"/>
                  <a:pt x="1654" y="4308"/>
                </a:cubicBezTo>
                <a:cubicBezTo>
                  <a:pt x="1675" y="4322"/>
                  <a:pt x="1688" y="4322"/>
                  <a:pt x="1708" y="4322"/>
                </a:cubicBezTo>
                <a:close/>
                <a:moveTo>
                  <a:pt x="1708" y="5686"/>
                </a:moveTo>
                <a:lnTo>
                  <a:pt x="1708" y="5686"/>
                </a:lnTo>
                <a:cubicBezTo>
                  <a:pt x="1708" y="6179"/>
                  <a:pt x="1708" y="6179"/>
                  <a:pt x="1708" y="6179"/>
                </a:cubicBezTo>
                <a:cubicBezTo>
                  <a:pt x="1708" y="6172"/>
                  <a:pt x="1702" y="6159"/>
                  <a:pt x="1702" y="6145"/>
                </a:cubicBezTo>
                <a:cubicBezTo>
                  <a:pt x="1668" y="6206"/>
                  <a:pt x="1681" y="6253"/>
                  <a:pt x="1708" y="6287"/>
                </a:cubicBezTo>
                <a:cubicBezTo>
                  <a:pt x="1708" y="6537"/>
                  <a:pt x="1708" y="6537"/>
                  <a:pt x="1708" y="6537"/>
                </a:cubicBezTo>
                <a:cubicBezTo>
                  <a:pt x="1695" y="6537"/>
                  <a:pt x="1675" y="6537"/>
                  <a:pt x="1654" y="6530"/>
                </a:cubicBezTo>
                <a:cubicBezTo>
                  <a:pt x="1654" y="5699"/>
                  <a:pt x="1654" y="5699"/>
                  <a:pt x="1654" y="5699"/>
                </a:cubicBezTo>
                <a:cubicBezTo>
                  <a:pt x="1675" y="5699"/>
                  <a:pt x="1695" y="5693"/>
                  <a:pt x="1708" y="5686"/>
                </a:cubicBezTo>
                <a:close/>
                <a:moveTo>
                  <a:pt x="1708" y="6827"/>
                </a:moveTo>
                <a:lnTo>
                  <a:pt x="1708" y="6827"/>
                </a:lnTo>
                <a:cubicBezTo>
                  <a:pt x="1708" y="7199"/>
                  <a:pt x="1708" y="7199"/>
                  <a:pt x="1708" y="7199"/>
                </a:cubicBezTo>
                <a:cubicBezTo>
                  <a:pt x="1688" y="7219"/>
                  <a:pt x="1675" y="7253"/>
                  <a:pt x="1654" y="7273"/>
                </a:cubicBezTo>
                <a:cubicBezTo>
                  <a:pt x="1654" y="6881"/>
                  <a:pt x="1654" y="6881"/>
                  <a:pt x="1654" y="6881"/>
                </a:cubicBezTo>
                <a:cubicBezTo>
                  <a:pt x="1675" y="6868"/>
                  <a:pt x="1695" y="6847"/>
                  <a:pt x="1708" y="6834"/>
                </a:cubicBezTo>
                <a:cubicBezTo>
                  <a:pt x="1708" y="6827"/>
                  <a:pt x="1708" y="6827"/>
                  <a:pt x="1708" y="6827"/>
                </a:cubicBezTo>
                <a:close/>
                <a:moveTo>
                  <a:pt x="1708" y="7239"/>
                </a:moveTo>
                <a:lnTo>
                  <a:pt x="1708" y="7239"/>
                </a:lnTo>
                <a:cubicBezTo>
                  <a:pt x="1702" y="7253"/>
                  <a:pt x="1702" y="7280"/>
                  <a:pt x="1702" y="7300"/>
                </a:cubicBezTo>
                <a:cubicBezTo>
                  <a:pt x="1654" y="7300"/>
                  <a:pt x="1654" y="7300"/>
                  <a:pt x="1654" y="7300"/>
                </a:cubicBezTo>
                <a:cubicBezTo>
                  <a:pt x="1654" y="7712"/>
                  <a:pt x="1654" y="7712"/>
                  <a:pt x="1654" y="7712"/>
                </a:cubicBezTo>
                <a:cubicBezTo>
                  <a:pt x="1661" y="7705"/>
                  <a:pt x="1675" y="7705"/>
                  <a:pt x="1681" y="7705"/>
                </a:cubicBezTo>
                <a:cubicBezTo>
                  <a:pt x="1688" y="7712"/>
                  <a:pt x="1688" y="7718"/>
                  <a:pt x="1695" y="7725"/>
                </a:cubicBezTo>
                <a:cubicBezTo>
                  <a:pt x="1695" y="7712"/>
                  <a:pt x="1702" y="7705"/>
                  <a:pt x="1708" y="7698"/>
                </a:cubicBezTo>
                <a:cubicBezTo>
                  <a:pt x="1708" y="7556"/>
                  <a:pt x="1708" y="7556"/>
                  <a:pt x="1708" y="7556"/>
                </a:cubicBezTo>
                <a:cubicBezTo>
                  <a:pt x="1702" y="7570"/>
                  <a:pt x="1695" y="7583"/>
                  <a:pt x="1702" y="7597"/>
                </a:cubicBezTo>
                <a:cubicBezTo>
                  <a:pt x="1688" y="7604"/>
                  <a:pt x="1681" y="7604"/>
                  <a:pt x="1668" y="7610"/>
                </a:cubicBezTo>
                <a:cubicBezTo>
                  <a:pt x="1675" y="7597"/>
                  <a:pt x="1688" y="7570"/>
                  <a:pt x="1695" y="7523"/>
                </a:cubicBezTo>
                <a:cubicBezTo>
                  <a:pt x="1695" y="7523"/>
                  <a:pt x="1695" y="7523"/>
                  <a:pt x="1702" y="7523"/>
                </a:cubicBezTo>
                <a:cubicBezTo>
                  <a:pt x="1702" y="7516"/>
                  <a:pt x="1708" y="7516"/>
                  <a:pt x="1708" y="7509"/>
                </a:cubicBezTo>
                <a:cubicBezTo>
                  <a:pt x="1708" y="7239"/>
                  <a:pt x="1708" y="7239"/>
                  <a:pt x="1708" y="7239"/>
                </a:cubicBezTo>
                <a:close/>
                <a:moveTo>
                  <a:pt x="1708" y="7860"/>
                </a:moveTo>
                <a:lnTo>
                  <a:pt x="1708" y="7860"/>
                </a:lnTo>
                <a:cubicBezTo>
                  <a:pt x="1708" y="8124"/>
                  <a:pt x="1708" y="8124"/>
                  <a:pt x="1708" y="8124"/>
                </a:cubicBezTo>
                <a:cubicBezTo>
                  <a:pt x="1702" y="8097"/>
                  <a:pt x="1695" y="8076"/>
                  <a:pt x="1695" y="8049"/>
                </a:cubicBezTo>
                <a:cubicBezTo>
                  <a:pt x="1668" y="8056"/>
                  <a:pt x="1648" y="8070"/>
                  <a:pt x="1668" y="8117"/>
                </a:cubicBezTo>
                <a:cubicBezTo>
                  <a:pt x="1661" y="8124"/>
                  <a:pt x="1661" y="8124"/>
                  <a:pt x="1654" y="8124"/>
                </a:cubicBezTo>
                <a:cubicBezTo>
                  <a:pt x="1654" y="8029"/>
                  <a:pt x="1654" y="8029"/>
                  <a:pt x="1654" y="8029"/>
                </a:cubicBezTo>
                <a:cubicBezTo>
                  <a:pt x="1668" y="8022"/>
                  <a:pt x="1675" y="8022"/>
                  <a:pt x="1688" y="8016"/>
                </a:cubicBezTo>
                <a:cubicBezTo>
                  <a:pt x="1681" y="7989"/>
                  <a:pt x="1688" y="7968"/>
                  <a:pt x="1695" y="7948"/>
                </a:cubicBezTo>
                <a:cubicBezTo>
                  <a:pt x="1695" y="7941"/>
                  <a:pt x="1695" y="7941"/>
                  <a:pt x="1695" y="7941"/>
                </a:cubicBezTo>
                <a:cubicBezTo>
                  <a:pt x="1695" y="7935"/>
                  <a:pt x="1695" y="7928"/>
                  <a:pt x="1688" y="7928"/>
                </a:cubicBezTo>
                <a:cubicBezTo>
                  <a:pt x="1675" y="7928"/>
                  <a:pt x="1675" y="7955"/>
                  <a:pt x="1668" y="7975"/>
                </a:cubicBezTo>
                <a:cubicBezTo>
                  <a:pt x="1661" y="7968"/>
                  <a:pt x="1661" y="7968"/>
                  <a:pt x="1654" y="7968"/>
                </a:cubicBezTo>
                <a:cubicBezTo>
                  <a:pt x="1654" y="7928"/>
                  <a:pt x="1654" y="7928"/>
                  <a:pt x="1654" y="7928"/>
                </a:cubicBezTo>
                <a:cubicBezTo>
                  <a:pt x="1661" y="7921"/>
                  <a:pt x="1661" y="7914"/>
                  <a:pt x="1668" y="7908"/>
                </a:cubicBezTo>
                <a:cubicBezTo>
                  <a:pt x="1661" y="7908"/>
                  <a:pt x="1661" y="7908"/>
                  <a:pt x="1654" y="7908"/>
                </a:cubicBezTo>
                <a:cubicBezTo>
                  <a:pt x="1654" y="7854"/>
                  <a:pt x="1654" y="7854"/>
                  <a:pt x="1654" y="7854"/>
                </a:cubicBezTo>
                <a:cubicBezTo>
                  <a:pt x="1675" y="7854"/>
                  <a:pt x="1688" y="7860"/>
                  <a:pt x="1708" y="7860"/>
                </a:cubicBezTo>
                <a:close/>
                <a:moveTo>
                  <a:pt x="1708" y="8238"/>
                </a:moveTo>
                <a:lnTo>
                  <a:pt x="1708" y="8238"/>
                </a:lnTo>
                <a:cubicBezTo>
                  <a:pt x="1708" y="8421"/>
                  <a:pt x="1708" y="8421"/>
                  <a:pt x="1708" y="8421"/>
                </a:cubicBezTo>
                <a:cubicBezTo>
                  <a:pt x="1695" y="8434"/>
                  <a:pt x="1681" y="8448"/>
                  <a:pt x="1675" y="8468"/>
                </a:cubicBezTo>
                <a:cubicBezTo>
                  <a:pt x="1668" y="8461"/>
                  <a:pt x="1661" y="8461"/>
                  <a:pt x="1654" y="8461"/>
                </a:cubicBezTo>
                <a:cubicBezTo>
                  <a:pt x="1654" y="8171"/>
                  <a:pt x="1654" y="8171"/>
                  <a:pt x="1654" y="8171"/>
                </a:cubicBezTo>
                <a:cubicBezTo>
                  <a:pt x="1675" y="8191"/>
                  <a:pt x="1688" y="8218"/>
                  <a:pt x="1708" y="8238"/>
                </a:cubicBezTo>
                <a:close/>
                <a:moveTo>
                  <a:pt x="1708" y="8644"/>
                </a:moveTo>
                <a:lnTo>
                  <a:pt x="1708" y="8644"/>
                </a:lnTo>
                <a:cubicBezTo>
                  <a:pt x="1708" y="9331"/>
                  <a:pt x="1708" y="9331"/>
                  <a:pt x="1708" y="9331"/>
                </a:cubicBezTo>
                <a:cubicBezTo>
                  <a:pt x="1702" y="9331"/>
                  <a:pt x="1695" y="9338"/>
                  <a:pt x="1675" y="9351"/>
                </a:cubicBezTo>
                <a:cubicBezTo>
                  <a:pt x="1688" y="9365"/>
                  <a:pt x="1702" y="9365"/>
                  <a:pt x="1708" y="9365"/>
                </a:cubicBezTo>
                <a:cubicBezTo>
                  <a:pt x="1708" y="9433"/>
                  <a:pt x="1708" y="9433"/>
                  <a:pt x="1708" y="9433"/>
                </a:cubicBezTo>
                <a:cubicBezTo>
                  <a:pt x="1695" y="9419"/>
                  <a:pt x="1675" y="9412"/>
                  <a:pt x="1654" y="9406"/>
                </a:cubicBezTo>
                <a:cubicBezTo>
                  <a:pt x="1654" y="8630"/>
                  <a:pt x="1654" y="8630"/>
                  <a:pt x="1654" y="8630"/>
                </a:cubicBezTo>
                <a:cubicBezTo>
                  <a:pt x="1675" y="8637"/>
                  <a:pt x="1695" y="8637"/>
                  <a:pt x="1708" y="8644"/>
                </a:cubicBezTo>
                <a:close/>
                <a:moveTo>
                  <a:pt x="1654" y="8603"/>
                </a:moveTo>
                <a:lnTo>
                  <a:pt x="1654" y="8603"/>
                </a:lnTo>
                <a:cubicBezTo>
                  <a:pt x="1654" y="8569"/>
                  <a:pt x="1654" y="8569"/>
                  <a:pt x="1654" y="8569"/>
                </a:cubicBezTo>
                <a:cubicBezTo>
                  <a:pt x="1661" y="8569"/>
                  <a:pt x="1661" y="8583"/>
                  <a:pt x="1654" y="8603"/>
                </a:cubicBezTo>
                <a:close/>
                <a:moveTo>
                  <a:pt x="1654" y="2978"/>
                </a:moveTo>
                <a:lnTo>
                  <a:pt x="1654" y="2978"/>
                </a:lnTo>
                <a:cubicBezTo>
                  <a:pt x="1681" y="2958"/>
                  <a:pt x="1695" y="2931"/>
                  <a:pt x="1702" y="2897"/>
                </a:cubicBezTo>
                <a:cubicBezTo>
                  <a:pt x="1681" y="2890"/>
                  <a:pt x="1668" y="2890"/>
                  <a:pt x="1654" y="2890"/>
                </a:cubicBezTo>
                <a:cubicBezTo>
                  <a:pt x="1654" y="2978"/>
                  <a:pt x="1654" y="2978"/>
                  <a:pt x="1654" y="2978"/>
                </a:cubicBezTo>
                <a:close/>
                <a:moveTo>
                  <a:pt x="1654" y="2478"/>
                </a:moveTo>
                <a:lnTo>
                  <a:pt x="1654" y="2478"/>
                </a:lnTo>
                <a:cubicBezTo>
                  <a:pt x="1654" y="2391"/>
                  <a:pt x="1654" y="2391"/>
                  <a:pt x="1654" y="2391"/>
                </a:cubicBezTo>
                <a:cubicBezTo>
                  <a:pt x="1695" y="2397"/>
                  <a:pt x="1708" y="2438"/>
                  <a:pt x="1702" y="2492"/>
                </a:cubicBezTo>
                <a:cubicBezTo>
                  <a:pt x="1681" y="2492"/>
                  <a:pt x="1668" y="2485"/>
                  <a:pt x="1654" y="2478"/>
                </a:cubicBezTo>
                <a:close/>
                <a:moveTo>
                  <a:pt x="1654" y="2141"/>
                </a:moveTo>
                <a:lnTo>
                  <a:pt x="1654" y="2141"/>
                </a:lnTo>
                <a:cubicBezTo>
                  <a:pt x="1654" y="2235"/>
                  <a:pt x="1654" y="2235"/>
                  <a:pt x="1654" y="2235"/>
                </a:cubicBezTo>
                <a:cubicBezTo>
                  <a:pt x="1634" y="2235"/>
                  <a:pt x="1607" y="2222"/>
                  <a:pt x="1594" y="2208"/>
                </a:cubicBezTo>
                <a:cubicBezTo>
                  <a:pt x="1594" y="2134"/>
                  <a:pt x="1594" y="2134"/>
                  <a:pt x="1594" y="2134"/>
                </a:cubicBezTo>
                <a:cubicBezTo>
                  <a:pt x="1634" y="2141"/>
                  <a:pt x="1634" y="2148"/>
                  <a:pt x="1654" y="2141"/>
                </a:cubicBezTo>
                <a:close/>
                <a:moveTo>
                  <a:pt x="1654" y="2391"/>
                </a:moveTo>
                <a:lnTo>
                  <a:pt x="1654" y="2391"/>
                </a:lnTo>
                <a:cubicBezTo>
                  <a:pt x="1654" y="2478"/>
                  <a:pt x="1654" y="2478"/>
                  <a:pt x="1654" y="2478"/>
                </a:cubicBezTo>
                <a:cubicBezTo>
                  <a:pt x="1614" y="2465"/>
                  <a:pt x="1594" y="2424"/>
                  <a:pt x="1627" y="2391"/>
                </a:cubicBezTo>
                <a:cubicBezTo>
                  <a:pt x="1634" y="2391"/>
                  <a:pt x="1648" y="2391"/>
                  <a:pt x="1654" y="2391"/>
                </a:cubicBezTo>
                <a:close/>
                <a:moveTo>
                  <a:pt x="1654" y="2890"/>
                </a:moveTo>
                <a:lnTo>
                  <a:pt x="1654" y="2890"/>
                </a:lnTo>
                <a:cubicBezTo>
                  <a:pt x="1654" y="2978"/>
                  <a:pt x="1654" y="2978"/>
                  <a:pt x="1654" y="2978"/>
                </a:cubicBezTo>
                <a:cubicBezTo>
                  <a:pt x="1641" y="2985"/>
                  <a:pt x="1621" y="2992"/>
                  <a:pt x="1594" y="2992"/>
                </a:cubicBezTo>
                <a:cubicBezTo>
                  <a:pt x="1594" y="2917"/>
                  <a:pt x="1594" y="2917"/>
                  <a:pt x="1594" y="2917"/>
                </a:cubicBezTo>
                <a:cubicBezTo>
                  <a:pt x="1621" y="2917"/>
                  <a:pt x="1634" y="2904"/>
                  <a:pt x="1654" y="2890"/>
                </a:cubicBezTo>
                <a:close/>
                <a:moveTo>
                  <a:pt x="1654" y="3127"/>
                </a:moveTo>
                <a:lnTo>
                  <a:pt x="1654" y="3127"/>
                </a:lnTo>
                <a:cubicBezTo>
                  <a:pt x="1654" y="3221"/>
                  <a:pt x="1654" y="3221"/>
                  <a:pt x="1654" y="3221"/>
                </a:cubicBezTo>
                <a:cubicBezTo>
                  <a:pt x="1641" y="3194"/>
                  <a:pt x="1621" y="3181"/>
                  <a:pt x="1594" y="3167"/>
                </a:cubicBezTo>
                <a:cubicBezTo>
                  <a:pt x="1621" y="3154"/>
                  <a:pt x="1641" y="3140"/>
                  <a:pt x="1654" y="3127"/>
                </a:cubicBezTo>
                <a:close/>
                <a:moveTo>
                  <a:pt x="1654" y="3437"/>
                </a:moveTo>
                <a:lnTo>
                  <a:pt x="1654" y="3437"/>
                </a:lnTo>
                <a:cubicBezTo>
                  <a:pt x="1654" y="3572"/>
                  <a:pt x="1654" y="3572"/>
                  <a:pt x="1654" y="3572"/>
                </a:cubicBezTo>
                <a:cubicBezTo>
                  <a:pt x="1634" y="3552"/>
                  <a:pt x="1614" y="3545"/>
                  <a:pt x="1594" y="3538"/>
                </a:cubicBezTo>
                <a:cubicBezTo>
                  <a:pt x="1594" y="3363"/>
                  <a:pt x="1594" y="3363"/>
                  <a:pt x="1594" y="3363"/>
                </a:cubicBezTo>
                <a:cubicBezTo>
                  <a:pt x="1607" y="3383"/>
                  <a:pt x="1621" y="3397"/>
                  <a:pt x="1627" y="3430"/>
                </a:cubicBezTo>
                <a:cubicBezTo>
                  <a:pt x="1634" y="3430"/>
                  <a:pt x="1641" y="3437"/>
                  <a:pt x="1654" y="3437"/>
                </a:cubicBezTo>
                <a:close/>
                <a:moveTo>
                  <a:pt x="1654" y="3620"/>
                </a:moveTo>
                <a:lnTo>
                  <a:pt x="1654" y="3620"/>
                </a:lnTo>
                <a:cubicBezTo>
                  <a:pt x="1654" y="3728"/>
                  <a:pt x="1654" y="3728"/>
                  <a:pt x="1654" y="3728"/>
                </a:cubicBezTo>
                <a:cubicBezTo>
                  <a:pt x="1627" y="3714"/>
                  <a:pt x="1607" y="3674"/>
                  <a:pt x="1594" y="3660"/>
                </a:cubicBezTo>
                <a:cubicBezTo>
                  <a:pt x="1594" y="3626"/>
                  <a:pt x="1634" y="3633"/>
                  <a:pt x="1654" y="3620"/>
                </a:cubicBezTo>
                <a:close/>
                <a:moveTo>
                  <a:pt x="1654" y="4038"/>
                </a:moveTo>
                <a:lnTo>
                  <a:pt x="1654" y="4038"/>
                </a:lnTo>
                <a:cubicBezTo>
                  <a:pt x="1654" y="4254"/>
                  <a:pt x="1654" y="4254"/>
                  <a:pt x="1654" y="4254"/>
                </a:cubicBezTo>
                <a:cubicBezTo>
                  <a:pt x="1641" y="4254"/>
                  <a:pt x="1634" y="4254"/>
                  <a:pt x="1621" y="4254"/>
                </a:cubicBezTo>
                <a:cubicBezTo>
                  <a:pt x="1627" y="4281"/>
                  <a:pt x="1641" y="4301"/>
                  <a:pt x="1654" y="4308"/>
                </a:cubicBezTo>
                <a:cubicBezTo>
                  <a:pt x="1654" y="4518"/>
                  <a:pt x="1654" y="4518"/>
                  <a:pt x="1654" y="4518"/>
                </a:cubicBezTo>
                <a:cubicBezTo>
                  <a:pt x="1614" y="4497"/>
                  <a:pt x="1587" y="4484"/>
                  <a:pt x="1621" y="4450"/>
                </a:cubicBezTo>
                <a:cubicBezTo>
                  <a:pt x="1607" y="4450"/>
                  <a:pt x="1600" y="4457"/>
                  <a:pt x="1594" y="4457"/>
                </a:cubicBezTo>
                <a:cubicBezTo>
                  <a:pt x="1594" y="4045"/>
                  <a:pt x="1594" y="4045"/>
                  <a:pt x="1594" y="4045"/>
                </a:cubicBezTo>
                <a:cubicBezTo>
                  <a:pt x="1594" y="4038"/>
                  <a:pt x="1600" y="4025"/>
                  <a:pt x="1594" y="4004"/>
                </a:cubicBezTo>
                <a:cubicBezTo>
                  <a:pt x="1614" y="4018"/>
                  <a:pt x="1634" y="4031"/>
                  <a:pt x="1654" y="4038"/>
                </a:cubicBezTo>
                <a:close/>
                <a:moveTo>
                  <a:pt x="1654" y="5699"/>
                </a:moveTo>
                <a:lnTo>
                  <a:pt x="1654" y="5699"/>
                </a:lnTo>
                <a:cubicBezTo>
                  <a:pt x="1654" y="6530"/>
                  <a:pt x="1654" y="6530"/>
                  <a:pt x="1654" y="6530"/>
                </a:cubicBezTo>
                <a:cubicBezTo>
                  <a:pt x="1634" y="6530"/>
                  <a:pt x="1614" y="6530"/>
                  <a:pt x="1594" y="6523"/>
                </a:cubicBezTo>
                <a:cubicBezTo>
                  <a:pt x="1594" y="5713"/>
                  <a:pt x="1594" y="5713"/>
                  <a:pt x="1594" y="5713"/>
                </a:cubicBezTo>
                <a:cubicBezTo>
                  <a:pt x="1614" y="5713"/>
                  <a:pt x="1634" y="5706"/>
                  <a:pt x="1654" y="5699"/>
                </a:cubicBezTo>
                <a:close/>
                <a:moveTo>
                  <a:pt x="1654" y="6881"/>
                </a:moveTo>
                <a:lnTo>
                  <a:pt x="1654" y="6881"/>
                </a:lnTo>
                <a:cubicBezTo>
                  <a:pt x="1654" y="7273"/>
                  <a:pt x="1654" y="7273"/>
                  <a:pt x="1654" y="7273"/>
                </a:cubicBezTo>
                <a:cubicBezTo>
                  <a:pt x="1648" y="7286"/>
                  <a:pt x="1634" y="7293"/>
                  <a:pt x="1627" y="7300"/>
                </a:cubicBezTo>
                <a:cubicBezTo>
                  <a:pt x="1654" y="7300"/>
                  <a:pt x="1654" y="7300"/>
                  <a:pt x="1654" y="7300"/>
                </a:cubicBezTo>
                <a:cubicBezTo>
                  <a:pt x="1654" y="7712"/>
                  <a:pt x="1654" y="7712"/>
                  <a:pt x="1654" y="7712"/>
                </a:cubicBezTo>
                <a:cubicBezTo>
                  <a:pt x="1621" y="7718"/>
                  <a:pt x="1607" y="7739"/>
                  <a:pt x="1594" y="7759"/>
                </a:cubicBezTo>
                <a:cubicBezTo>
                  <a:pt x="1594" y="6942"/>
                  <a:pt x="1594" y="6942"/>
                  <a:pt x="1594" y="6942"/>
                </a:cubicBezTo>
                <a:cubicBezTo>
                  <a:pt x="1614" y="6922"/>
                  <a:pt x="1634" y="6901"/>
                  <a:pt x="1654" y="6881"/>
                </a:cubicBezTo>
                <a:close/>
                <a:moveTo>
                  <a:pt x="1654" y="7854"/>
                </a:moveTo>
                <a:lnTo>
                  <a:pt x="1654" y="7854"/>
                </a:lnTo>
                <a:cubicBezTo>
                  <a:pt x="1654" y="7908"/>
                  <a:pt x="1654" y="7908"/>
                  <a:pt x="1654" y="7908"/>
                </a:cubicBezTo>
                <a:cubicBezTo>
                  <a:pt x="1634" y="7901"/>
                  <a:pt x="1614" y="7901"/>
                  <a:pt x="1594" y="7908"/>
                </a:cubicBezTo>
                <a:cubicBezTo>
                  <a:pt x="1594" y="7847"/>
                  <a:pt x="1594" y="7847"/>
                  <a:pt x="1594" y="7847"/>
                </a:cubicBezTo>
                <a:cubicBezTo>
                  <a:pt x="1621" y="7847"/>
                  <a:pt x="1641" y="7847"/>
                  <a:pt x="1654" y="7854"/>
                </a:cubicBezTo>
                <a:close/>
                <a:moveTo>
                  <a:pt x="1654" y="7928"/>
                </a:moveTo>
                <a:lnTo>
                  <a:pt x="1654" y="7928"/>
                </a:lnTo>
                <a:cubicBezTo>
                  <a:pt x="1654" y="7968"/>
                  <a:pt x="1654" y="7968"/>
                  <a:pt x="1654" y="7968"/>
                </a:cubicBezTo>
                <a:cubicBezTo>
                  <a:pt x="1627" y="7962"/>
                  <a:pt x="1641" y="7941"/>
                  <a:pt x="1654" y="7928"/>
                </a:cubicBezTo>
                <a:close/>
                <a:moveTo>
                  <a:pt x="1654" y="8029"/>
                </a:moveTo>
                <a:lnTo>
                  <a:pt x="1654" y="8029"/>
                </a:lnTo>
                <a:cubicBezTo>
                  <a:pt x="1654" y="8124"/>
                  <a:pt x="1654" y="8124"/>
                  <a:pt x="1654" y="8124"/>
                </a:cubicBezTo>
                <a:cubicBezTo>
                  <a:pt x="1641" y="8130"/>
                  <a:pt x="1634" y="8130"/>
                  <a:pt x="1627" y="8124"/>
                </a:cubicBezTo>
                <a:cubicBezTo>
                  <a:pt x="1634" y="8144"/>
                  <a:pt x="1648" y="8157"/>
                  <a:pt x="1654" y="8171"/>
                </a:cubicBezTo>
                <a:cubicBezTo>
                  <a:pt x="1654" y="8461"/>
                  <a:pt x="1654" y="8461"/>
                  <a:pt x="1654" y="8461"/>
                </a:cubicBezTo>
                <a:cubicBezTo>
                  <a:pt x="1634" y="8448"/>
                  <a:pt x="1614" y="8434"/>
                  <a:pt x="1594" y="8421"/>
                </a:cubicBezTo>
                <a:cubicBezTo>
                  <a:pt x="1594" y="8353"/>
                  <a:pt x="1594" y="8353"/>
                  <a:pt x="1594" y="8353"/>
                </a:cubicBezTo>
                <a:cubicBezTo>
                  <a:pt x="1600" y="8346"/>
                  <a:pt x="1607" y="8346"/>
                  <a:pt x="1607" y="8340"/>
                </a:cubicBezTo>
                <a:cubicBezTo>
                  <a:pt x="1607" y="8333"/>
                  <a:pt x="1600" y="8326"/>
                  <a:pt x="1594" y="8319"/>
                </a:cubicBezTo>
                <a:cubicBezTo>
                  <a:pt x="1594" y="8076"/>
                  <a:pt x="1594" y="8076"/>
                  <a:pt x="1594" y="8076"/>
                </a:cubicBezTo>
                <a:cubicBezTo>
                  <a:pt x="1594" y="8083"/>
                  <a:pt x="1594" y="8083"/>
                  <a:pt x="1594" y="8083"/>
                </a:cubicBezTo>
                <a:lnTo>
                  <a:pt x="1594" y="8076"/>
                </a:lnTo>
                <a:cubicBezTo>
                  <a:pt x="1594" y="8043"/>
                  <a:pt x="1594" y="8043"/>
                  <a:pt x="1594" y="8043"/>
                </a:cubicBezTo>
                <a:cubicBezTo>
                  <a:pt x="1614" y="8036"/>
                  <a:pt x="1634" y="8036"/>
                  <a:pt x="1654" y="8029"/>
                </a:cubicBezTo>
                <a:close/>
                <a:moveTo>
                  <a:pt x="1654" y="8569"/>
                </a:moveTo>
                <a:lnTo>
                  <a:pt x="1654" y="8569"/>
                </a:lnTo>
                <a:cubicBezTo>
                  <a:pt x="1654" y="8603"/>
                  <a:pt x="1654" y="8603"/>
                  <a:pt x="1654" y="8603"/>
                </a:cubicBezTo>
                <a:cubicBezTo>
                  <a:pt x="1654" y="8610"/>
                  <a:pt x="1648" y="8617"/>
                  <a:pt x="1648" y="8630"/>
                </a:cubicBezTo>
                <a:lnTo>
                  <a:pt x="1654" y="8630"/>
                </a:lnTo>
                <a:cubicBezTo>
                  <a:pt x="1654" y="9406"/>
                  <a:pt x="1654" y="9406"/>
                  <a:pt x="1654" y="9406"/>
                </a:cubicBezTo>
                <a:cubicBezTo>
                  <a:pt x="1641" y="9406"/>
                  <a:pt x="1621" y="9406"/>
                  <a:pt x="1600" y="9412"/>
                </a:cubicBezTo>
                <a:cubicBezTo>
                  <a:pt x="1607" y="9426"/>
                  <a:pt x="1621" y="9439"/>
                  <a:pt x="1641" y="9439"/>
                </a:cubicBezTo>
                <a:cubicBezTo>
                  <a:pt x="1627" y="9446"/>
                  <a:pt x="1614" y="9453"/>
                  <a:pt x="1594" y="9466"/>
                </a:cubicBezTo>
                <a:cubicBezTo>
                  <a:pt x="1594" y="8610"/>
                  <a:pt x="1594" y="8610"/>
                  <a:pt x="1594" y="8610"/>
                </a:cubicBezTo>
                <a:cubicBezTo>
                  <a:pt x="1600" y="8610"/>
                  <a:pt x="1607" y="8617"/>
                  <a:pt x="1614" y="8617"/>
                </a:cubicBezTo>
                <a:cubicBezTo>
                  <a:pt x="1627" y="8603"/>
                  <a:pt x="1641" y="8589"/>
                  <a:pt x="1641" y="8562"/>
                </a:cubicBezTo>
                <a:cubicBezTo>
                  <a:pt x="1648" y="8562"/>
                  <a:pt x="1654" y="8562"/>
                  <a:pt x="1654" y="8569"/>
                </a:cubicBezTo>
                <a:close/>
                <a:moveTo>
                  <a:pt x="1594" y="9676"/>
                </a:moveTo>
                <a:lnTo>
                  <a:pt x="1594" y="9676"/>
                </a:lnTo>
                <a:cubicBezTo>
                  <a:pt x="1594" y="9615"/>
                  <a:pt x="1594" y="9615"/>
                  <a:pt x="1594" y="9615"/>
                </a:cubicBezTo>
                <a:cubicBezTo>
                  <a:pt x="1614" y="9629"/>
                  <a:pt x="1621" y="9655"/>
                  <a:pt x="1621" y="9676"/>
                </a:cubicBezTo>
                <a:cubicBezTo>
                  <a:pt x="1594" y="9676"/>
                  <a:pt x="1594" y="9676"/>
                  <a:pt x="1594" y="9676"/>
                </a:cubicBezTo>
                <a:close/>
                <a:moveTo>
                  <a:pt x="1594" y="8340"/>
                </a:moveTo>
                <a:lnTo>
                  <a:pt x="1594" y="8340"/>
                </a:lnTo>
                <a:lnTo>
                  <a:pt x="1594" y="8333"/>
                </a:lnTo>
                <a:cubicBezTo>
                  <a:pt x="1594" y="8340"/>
                  <a:pt x="1594" y="8340"/>
                  <a:pt x="1594" y="8340"/>
                </a:cubicBezTo>
                <a:close/>
                <a:moveTo>
                  <a:pt x="1594" y="6800"/>
                </a:moveTo>
                <a:lnTo>
                  <a:pt x="1594" y="6800"/>
                </a:lnTo>
                <a:cubicBezTo>
                  <a:pt x="1594" y="6692"/>
                  <a:pt x="1594" y="6692"/>
                  <a:pt x="1594" y="6692"/>
                </a:cubicBezTo>
                <a:cubicBezTo>
                  <a:pt x="1634" y="6719"/>
                  <a:pt x="1641" y="6780"/>
                  <a:pt x="1614" y="6807"/>
                </a:cubicBezTo>
                <a:cubicBezTo>
                  <a:pt x="1607" y="6807"/>
                  <a:pt x="1600" y="6807"/>
                  <a:pt x="1594" y="6800"/>
                </a:cubicBezTo>
                <a:close/>
                <a:moveTo>
                  <a:pt x="1594" y="3221"/>
                </a:moveTo>
                <a:lnTo>
                  <a:pt x="1594" y="3221"/>
                </a:lnTo>
                <a:close/>
                <a:moveTo>
                  <a:pt x="1594" y="3073"/>
                </a:moveTo>
                <a:lnTo>
                  <a:pt x="1594" y="3073"/>
                </a:lnTo>
                <a:cubicBezTo>
                  <a:pt x="1594" y="3019"/>
                  <a:pt x="1594" y="3019"/>
                  <a:pt x="1594" y="3019"/>
                </a:cubicBezTo>
                <a:cubicBezTo>
                  <a:pt x="1600" y="3032"/>
                  <a:pt x="1600" y="3052"/>
                  <a:pt x="1594" y="3073"/>
                </a:cubicBezTo>
                <a:close/>
                <a:moveTo>
                  <a:pt x="1594" y="2134"/>
                </a:moveTo>
                <a:lnTo>
                  <a:pt x="1594" y="2134"/>
                </a:lnTo>
                <a:cubicBezTo>
                  <a:pt x="1594" y="2208"/>
                  <a:pt x="1594" y="2208"/>
                  <a:pt x="1594" y="2208"/>
                </a:cubicBezTo>
                <a:cubicBezTo>
                  <a:pt x="1573" y="2195"/>
                  <a:pt x="1560" y="2168"/>
                  <a:pt x="1580" y="2134"/>
                </a:cubicBezTo>
                <a:cubicBezTo>
                  <a:pt x="1587" y="2134"/>
                  <a:pt x="1587" y="2134"/>
                  <a:pt x="1594" y="2134"/>
                </a:cubicBezTo>
                <a:close/>
                <a:moveTo>
                  <a:pt x="1594" y="2917"/>
                </a:moveTo>
                <a:lnTo>
                  <a:pt x="1594" y="2917"/>
                </a:lnTo>
                <a:cubicBezTo>
                  <a:pt x="1594" y="2992"/>
                  <a:pt x="1594" y="2992"/>
                  <a:pt x="1594" y="2992"/>
                </a:cubicBezTo>
                <a:cubicBezTo>
                  <a:pt x="1587" y="2992"/>
                  <a:pt x="1587" y="2992"/>
                  <a:pt x="1580" y="2992"/>
                </a:cubicBezTo>
                <a:cubicBezTo>
                  <a:pt x="1580" y="2917"/>
                  <a:pt x="1580" y="2917"/>
                  <a:pt x="1580" y="2917"/>
                </a:cubicBezTo>
                <a:cubicBezTo>
                  <a:pt x="1587" y="2917"/>
                  <a:pt x="1587" y="2924"/>
                  <a:pt x="1594" y="2917"/>
                </a:cubicBezTo>
                <a:close/>
                <a:moveTo>
                  <a:pt x="1594" y="3019"/>
                </a:moveTo>
                <a:lnTo>
                  <a:pt x="1594" y="3019"/>
                </a:lnTo>
                <a:cubicBezTo>
                  <a:pt x="1587" y="2998"/>
                  <a:pt x="1573" y="2985"/>
                  <a:pt x="1560" y="2971"/>
                </a:cubicBezTo>
                <a:cubicBezTo>
                  <a:pt x="1560" y="3073"/>
                  <a:pt x="1560" y="3073"/>
                  <a:pt x="1560" y="3073"/>
                </a:cubicBezTo>
                <a:cubicBezTo>
                  <a:pt x="1594" y="3073"/>
                  <a:pt x="1594" y="3073"/>
                  <a:pt x="1594" y="3073"/>
                </a:cubicBezTo>
                <a:cubicBezTo>
                  <a:pt x="1594" y="3019"/>
                  <a:pt x="1594" y="3019"/>
                  <a:pt x="1594" y="3019"/>
                </a:cubicBezTo>
                <a:close/>
                <a:moveTo>
                  <a:pt x="1594" y="3221"/>
                </a:moveTo>
                <a:lnTo>
                  <a:pt x="1594" y="3221"/>
                </a:lnTo>
                <a:cubicBezTo>
                  <a:pt x="1587" y="3228"/>
                  <a:pt x="1580" y="3235"/>
                  <a:pt x="1573" y="3241"/>
                </a:cubicBezTo>
                <a:cubicBezTo>
                  <a:pt x="1573" y="3241"/>
                  <a:pt x="1573" y="3241"/>
                  <a:pt x="1580" y="3241"/>
                </a:cubicBezTo>
                <a:cubicBezTo>
                  <a:pt x="1573" y="3248"/>
                  <a:pt x="1560" y="3255"/>
                  <a:pt x="1560" y="3262"/>
                </a:cubicBezTo>
                <a:cubicBezTo>
                  <a:pt x="1560" y="3208"/>
                  <a:pt x="1560" y="3208"/>
                  <a:pt x="1560" y="3208"/>
                </a:cubicBezTo>
                <a:cubicBezTo>
                  <a:pt x="1567" y="3208"/>
                  <a:pt x="1580" y="3214"/>
                  <a:pt x="1594" y="3221"/>
                </a:cubicBezTo>
                <a:close/>
                <a:moveTo>
                  <a:pt x="1594" y="3363"/>
                </a:moveTo>
                <a:lnTo>
                  <a:pt x="1594" y="3363"/>
                </a:lnTo>
                <a:cubicBezTo>
                  <a:pt x="1594" y="3538"/>
                  <a:pt x="1594" y="3538"/>
                  <a:pt x="1594" y="3538"/>
                </a:cubicBezTo>
                <a:cubicBezTo>
                  <a:pt x="1580" y="3538"/>
                  <a:pt x="1567" y="3532"/>
                  <a:pt x="1560" y="3532"/>
                </a:cubicBezTo>
                <a:cubicBezTo>
                  <a:pt x="1560" y="3336"/>
                  <a:pt x="1560" y="3336"/>
                  <a:pt x="1560" y="3336"/>
                </a:cubicBezTo>
                <a:cubicBezTo>
                  <a:pt x="1567" y="3349"/>
                  <a:pt x="1580" y="3356"/>
                  <a:pt x="1594" y="3363"/>
                </a:cubicBezTo>
                <a:close/>
                <a:moveTo>
                  <a:pt x="1594" y="4045"/>
                </a:moveTo>
                <a:lnTo>
                  <a:pt x="1594" y="4045"/>
                </a:lnTo>
                <a:cubicBezTo>
                  <a:pt x="1594" y="4457"/>
                  <a:pt x="1594" y="4457"/>
                  <a:pt x="1594" y="4457"/>
                </a:cubicBezTo>
                <a:cubicBezTo>
                  <a:pt x="1580" y="4464"/>
                  <a:pt x="1567" y="4477"/>
                  <a:pt x="1560" y="4484"/>
                </a:cubicBezTo>
                <a:cubicBezTo>
                  <a:pt x="1560" y="4052"/>
                  <a:pt x="1560" y="4052"/>
                  <a:pt x="1560" y="4052"/>
                </a:cubicBezTo>
                <a:cubicBezTo>
                  <a:pt x="1573" y="4058"/>
                  <a:pt x="1587" y="4058"/>
                  <a:pt x="1594" y="4045"/>
                </a:cubicBezTo>
                <a:close/>
                <a:moveTo>
                  <a:pt x="1594" y="5713"/>
                </a:moveTo>
                <a:lnTo>
                  <a:pt x="1594" y="5713"/>
                </a:lnTo>
                <a:cubicBezTo>
                  <a:pt x="1594" y="6523"/>
                  <a:pt x="1594" y="6523"/>
                  <a:pt x="1594" y="6523"/>
                </a:cubicBezTo>
                <a:cubicBezTo>
                  <a:pt x="1580" y="6523"/>
                  <a:pt x="1567" y="6523"/>
                  <a:pt x="1560" y="6523"/>
                </a:cubicBezTo>
                <a:cubicBezTo>
                  <a:pt x="1560" y="5720"/>
                  <a:pt x="1560" y="5720"/>
                  <a:pt x="1560" y="5720"/>
                </a:cubicBezTo>
                <a:cubicBezTo>
                  <a:pt x="1567" y="5720"/>
                  <a:pt x="1580" y="5720"/>
                  <a:pt x="1594" y="5713"/>
                </a:cubicBezTo>
                <a:close/>
                <a:moveTo>
                  <a:pt x="1594" y="6692"/>
                </a:moveTo>
                <a:lnTo>
                  <a:pt x="1594" y="6692"/>
                </a:lnTo>
                <a:cubicBezTo>
                  <a:pt x="1594" y="6800"/>
                  <a:pt x="1594" y="6800"/>
                  <a:pt x="1594" y="6800"/>
                </a:cubicBezTo>
                <a:cubicBezTo>
                  <a:pt x="1573" y="6800"/>
                  <a:pt x="1567" y="6786"/>
                  <a:pt x="1560" y="6780"/>
                </a:cubicBezTo>
                <a:cubicBezTo>
                  <a:pt x="1560" y="6678"/>
                  <a:pt x="1560" y="6678"/>
                  <a:pt x="1560" y="6678"/>
                </a:cubicBezTo>
                <a:cubicBezTo>
                  <a:pt x="1573" y="6685"/>
                  <a:pt x="1580" y="6685"/>
                  <a:pt x="1594" y="6692"/>
                </a:cubicBezTo>
                <a:close/>
                <a:moveTo>
                  <a:pt x="1594" y="6942"/>
                </a:moveTo>
                <a:lnTo>
                  <a:pt x="1594" y="6942"/>
                </a:lnTo>
                <a:cubicBezTo>
                  <a:pt x="1594" y="7759"/>
                  <a:pt x="1594" y="7759"/>
                  <a:pt x="1594" y="7759"/>
                </a:cubicBezTo>
                <a:cubicBezTo>
                  <a:pt x="1580" y="7779"/>
                  <a:pt x="1580" y="7806"/>
                  <a:pt x="1573" y="7847"/>
                </a:cubicBezTo>
                <a:cubicBezTo>
                  <a:pt x="1580" y="7847"/>
                  <a:pt x="1587" y="7847"/>
                  <a:pt x="1594" y="7847"/>
                </a:cubicBezTo>
                <a:cubicBezTo>
                  <a:pt x="1594" y="7908"/>
                  <a:pt x="1594" y="7908"/>
                  <a:pt x="1594" y="7908"/>
                </a:cubicBezTo>
                <a:cubicBezTo>
                  <a:pt x="1580" y="7914"/>
                  <a:pt x="1567" y="7928"/>
                  <a:pt x="1560" y="7941"/>
                </a:cubicBezTo>
                <a:cubicBezTo>
                  <a:pt x="1560" y="7550"/>
                  <a:pt x="1560" y="7550"/>
                  <a:pt x="1560" y="7550"/>
                </a:cubicBezTo>
                <a:cubicBezTo>
                  <a:pt x="1560" y="7550"/>
                  <a:pt x="1560" y="7550"/>
                  <a:pt x="1567" y="7550"/>
                </a:cubicBezTo>
                <a:cubicBezTo>
                  <a:pt x="1560" y="7543"/>
                  <a:pt x="1560" y="7536"/>
                  <a:pt x="1560" y="7529"/>
                </a:cubicBezTo>
                <a:cubicBezTo>
                  <a:pt x="1560" y="7482"/>
                  <a:pt x="1560" y="7482"/>
                  <a:pt x="1560" y="7482"/>
                </a:cubicBezTo>
                <a:cubicBezTo>
                  <a:pt x="1567" y="7482"/>
                  <a:pt x="1573" y="7482"/>
                  <a:pt x="1573" y="7482"/>
                </a:cubicBezTo>
                <a:cubicBezTo>
                  <a:pt x="1573" y="7475"/>
                  <a:pt x="1567" y="7469"/>
                  <a:pt x="1560" y="7462"/>
                </a:cubicBezTo>
                <a:cubicBezTo>
                  <a:pt x="1560" y="6955"/>
                  <a:pt x="1560" y="6955"/>
                  <a:pt x="1560" y="6955"/>
                </a:cubicBezTo>
                <a:cubicBezTo>
                  <a:pt x="1567" y="6955"/>
                  <a:pt x="1573" y="6955"/>
                  <a:pt x="1580" y="6955"/>
                </a:cubicBezTo>
                <a:cubicBezTo>
                  <a:pt x="1594" y="6942"/>
                  <a:pt x="1594" y="6942"/>
                  <a:pt x="1594" y="6942"/>
                </a:cubicBezTo>
                <a:close/>
                <a:moveTo>
                  <a:pt x="1594" y="8043"/>
                </a:moveTo>
                <a:lnTo>
                  <a:pt x="1594" y="8043"/>
                </a:lnTo>
                <a:cubicBezTo>
                  <a:pt x="1594" y="8076"/>
                  <a:pt x="1594" y="8076"/>
                  <a:pt x="1594" y="8076"/>
                </a:cubicBezTo>
                <a:cubicBezTo>
                  <a:pt x="1587" y="8063"/>
                  <a:pt x="1587" y="8049"/>
                  <a:pt x="1573" y="8049"/>
                </a:cubicBezTo>
                <a:cubicBezTo>
                  <a:pt x="1580" y="8056"/>
                  <a:pt x="1587" y="8070"/>
                  <a:pt x="1594" y="8076"/>
                </a:cubicBezTo>
                <a:cubicBezTo>
                  <a:pt x="1594" y="8319"/>
                  <a:pt x="1594" y="8319"/>
                  <a:pt x="1594" y="8319"/>
                </a:cubicBezTo>
                <a:cubicBezTo>
                  <a:pt x="1594" y="8319"/>
                  <a:pt x="1594" y="8326"/>
                  <a:pt x="1594" y="8333"/>
                </a:cubicBezTo>
                <a:cubicBezTo>
                  <a:pt x="1594" y="8340"/>
                  <a:pt x="1594" y="8340"/>
                  <a:pt x="1594" y="8340"/>
                </a:cubicBezTo>
                <a:cubicBezTo>
                  <a:pt x="1580" y="8340"/>
                  <a:pt x="1567" y="8340"/>
                  <a:pt x="1560" y="8346"/>
                </a:cubicBezTo>
                <a:cubicBezTo>
                  <a:pt x="1560" y="8022"/>
                  <a:pt x="1560" y="8022"/>
                  <a:pt x="1560" y="8022"/>
                </a:cubicBezTo>
                <a:cubicBezTo>
                  <a:pt x="1573" y="8043"/>
                  <a:pt x="1573" y="8043"/>
                  <a:pt x="1573" y="8043"/>
                </a:cubicBezTo>
                <a:cubicBezTo>
                  <a:pt x="1580" y="8043"/>
                  <a:pt x="1587" y="8043"/>
                  <a:pt x="1594" y="8043"/>
                </a:cubicBezTo>
                <a:close/>
                <a:moveTo>
                  <a:pt x="1594" y="8353"/>
                </a:moveTo>
                <a:lnTo>
                  <a:pt x="1594" y="8353"/>
                </a:lnTo>
                <a:cubicBezTo>
                  <a:pt x="1594" y="8421"/>
                  <a:pt x="1594" y="8421"/>
                  <a:pt x="1594" y="8421"/>
                </a:cubicBezTo>
                <a:cubicBezTo>
                  <a:pt x="1580" y="8421"/>
                  <a:pt x="1573" y="8414"/>
                  <a:pt x="1560" y="8414"/>
                </a:cubicBezTo>
                <a:cubicBezTo>
                  <a:pt x="1560" y="8400"/>
                  <a:pt x="1560" y="8400"/>
                  <a:pt x="1560" y="8400"/>
                </a:cubicBezTo>
                <a:cubicBezTo>
                  <a:pt x="1567" y="8380"/>
                  <a:pt x="1580" y="8367"/>
                  <a:pt x="1594" y="8353"/>
                </a:cubicBezTo>
                <a:close/>
                <a:moveTo>
                  <a:pt x="1594" y="8610"/>
                </a:moveTo>
                <a:lnTo>
                  <a:pt x="1594" y="8610"/>
                </a:lnTo>
                <a:cubicBezTo>
                  <a:pt x="1594" y="9466"/>
                  <a:pt x="1594" y="9466"/>
                  <a:pt x="1594" y="9466"/>
                </a:cubicBezTo>
                <a:cubicBezTo>
                  <a:pt x="1580" y="9466"/>
                  <a:pt x="1567" y="9473"/>
                  <a:pt x="1560" y="9473"/>
                </a:cubicBezTo>
                <a:cubicBezTo>
                  <a:pt x="1560" y="8934"/>
                  <a:pt x="1560" y="8934"/>
                  <a:pt x="1560" y="8934"/>
                </a:cubicBezTo>
                <a:cubicBezTo>
                  <a:pt x="1567" y="8927"/>
                  <a:pt x="1573" y="8920"/>
                  <a:pt x="1573" y="8907"/>
                </a:cubicBezTo>
                <a:cubicBezTo>
                  <a:pt x="1567" y="8907"/>
                  <a:pt x="1567" y="8907"/>
                  <a:pt x="1560" y="8907"/>
                </a:cubicBezTo>
                <a:cubicBezTo>
                  <a:pt x="1560" y="8596"/>
                  <a:pt x="1560" y="8596"/>
                  <a:pt x="1560" y="8596"/>
                </a:cubicBezTo>
                <a:cubicBezTo>
                  <a:pt x="1567" y="8596"/>
                  <a:pt x="1580" y="8603"/>
                  <a:pt x="1594" y="8610"/>
                </a:cubicBezTo>
                <a:close/>
                <a:moveTo>
                  <a:pt x="1594" y="9615"/>
                </a:moveTo>
                <a:lnTo>
                  <a:pt x="1594" y="9615"/>
                </a:lnTo>
                <a:cubicBezTo>
                  <a:pt x="1594" y="9676"/>
                  <a:pt x="1594" y="9676"/>
                  <a:pt x="1594" y="9676"/>
                </a:cubicBezTo>
                <a:cubicBezTo>
                  <a:pt x="1567" y="9676"/>
                  <a:pt x="1567" y="9676"/>
                  <a:pt x="1567" y="9676"/>
                </a:cubicBezTo>
                <a:cubicBezTo>
                  <a:pt x="1573" y="9655"/>
                  <a:pt x="1580" y="9635"/>
                  <a:pt x="1594" y="9608"/>
                </a:cubicBezTo>
                <a:lnTo>
                  <a:pt x="1594" y="9615"/>
                </a:lnTo>
                <a:close/>
                <a:moveTo>
                  <a:pt x="1560" y="4889"/>
                </a:moveTo>
                <a:lnTo>
                  <a:pt x="1560" y="4889"/>
                </a:lnTo>
                <a:cubicBezTo>
                  <a:pt x="1560" y="4774"/>
                  <a:pt x="1560" y="4774"/>
                  <a:pt x="1560" y="4774"/>
                </a:cubicBezTo>
                <a:cubicBezTo>
                  <a:pt x="1573" y="4795"/>
                  <a:pt x="1580" y="4815"/>
                  <a:pt x="1594" y="4835"/>
                </a:cubicBezTo>
                <a:cubicBezTo>
                  <a:pt x="1580" y="4842"/>
                  <a:pt x="1567" y="4862"/>
                  <a:pt x="1560" y="4889"/>
                </a:cubicBezTo>
                <a:close/>
                <a:moveTo>
                  <a:pt x="1560" y="3815"/>
                </a:moveTo>
                <a:lnTo>
                  <a:pt x="1560" y="3815"/>
                </a:lnTo>
                <a:cubicBezTo>
                  <a:pt x="1560" y="3775"/>
                  <a:pt x="1560" y="3775"/>
                  <a:pt x="1560" y="3775"/>
                </a:cubicBezTo>
                <a:cubicBezTo>
                  <a:pt x="1573" y="3782"/>
                  <a:pt x="1580" y="3802"/>
                  <a:pt x="1580" y="3829"/>
                </a:cubicBezTo>
                <a:cubicBezTo>
                  <a:pt x="1573" y="3822"/>
                  <a:pt x="1567" y="3822"/>
                  <a:pt x="1560" y="3815"/>
                </a:cubicBezTo>
                <a:close/>
                <a:moveTo>
                  <a:pt x="1560" y="3728"/>
                </a:moveTo>
                <a:lnTo>
                  <a:pt x="1560" y="3728"/>
                </a:lnTo>
                <a:cubicBezTo>
                  <a:pt x="1560" y="3687"/>
                  <a:pt x="1560" y="3687"/>
                  <a:pt x="1560" y="3687"/>
                </a:cubicBezTo>
                <a:cubicBezTo>
                  <a:pt x="1560" y="3687"/>
                  <a:pt x="1567" y="3680"/>
                  <a:pt x="1567" y="3674"/>
                </a:cubicBezTo>
                <a:cubicBezTo>
                  <a:pt x="1594" y="3620"/>
                  <a:pt x="1594" y="3707"/>
                  <a:pt x="1560" y="3728"/>
                </a:cubicBezTo>
                <a:close/>
                <a:moveTo>
                  <a:pt x="1560" y="2971"/>
                </a:moveTo>
                <a:lnTo>
                  <a:pt x="1560" y="2971"/>
                </a:lnTo>
                <a:cubicBezTo>
                  <a:pt x="1560" y="3073"/>
                  <a:pt x="1560" y="3073"/>
                  <a:pt x="1560" y="3073"/>
                </a:cubicBezTo>
                <a:cubicBezTo>
                  <a:pt x="1519" y="3073"/>
                  <a:pt x="1519" y="3073"/>
                  <a:pt x="1519" y="3073"/>
                </a:cubicBezTo>
                <a:cubicBezTo>
                  <a:pt x="1533" y="3093"/>
                  <a:pt x="1546" y="3113"/>
                  <a:pt x="1546" y="3147"/>
                </a:cubicBezTo>
                <a:cubicBezTo>
                  <a:pt x="1452" y="3154"/>
                  <a:pt x="1526" y="3005"/>
                  <a:pt x="1479" y="2978"/>
                </a:cubicBezTo>
                <a:cubicBezTo>
                  <a:pt x="1479" y="2965"/>
                  <a:pt x="1479" y="2965"/>
                  <a:pt x="1479" y="2965"/>
                </a:cubicBezTo>
                <a:cubicBezTo>
                  <a:pt x="1492" y="2944"/>
                  <a:pt x="1533" y="2951"/>
                  <a:pt x="1560" y="2971"/>
                </a:cubicBezTo>
                <a:close/>
                <a:moveTo>
                  <a:pt x="1560" y="3208"/>
                </a:moveTo>
                <a:lnTo>
                  <a:pt x="1560" y="3208"/>
                </a:lnTo>
                <a:cubicBezTo>
                  <a:pt x="1513" y="3187"/>
                  <a:pt x="1513" y="3174"/>
                  <a:pt x="1479" y="3147"/>
                </a:cubicBezTo>
                <a:cubicBezTo>
                  <a:pt x="1479" y="3424"/>
                  <a:pt x="1479" y="3424"/>
                  <a:pt x="1479" y="3424"/>
                </a:cubicBezTo>
                <a:cubicBezTo>
                  <a:pt x="1486" y="3417"/>
                  <a:pt x="1506" y="3424"/>
                  <a:pt x="1519" y="3424"/>
                </a:cubicBezTo>
                <a:cubicBezTo>
                  <a:pt x="1526" y="3464"/>
                  <a:pt x="1506" y="3478"/>
                  <a:pt x="1479" y="3484"/>
                </a:cubicBezTo>
                <a:cubicBezTo>
                  <a:pt x="1479" y="3538"/>
                  <a:pt x="1479" y="3538"/>
                  <a:pt x="1479" y="3538"/>
                </a:cubicBezTo>
                <a:cubicBezTo>
                  <a:pt x="1506" y="3538"/>
                  <a:pt x="1533" y="3532"/>
                  <a:pt x="1560" y="3532"/>
                </a:cubicBezTo>
                <a:cubicBezTo>
                  <a:pt x="1560" y="3336"/>
                  <a:pt x="1560" y="3336"/>
                  <a:pt x="1560" y="3336"/>
                </a:cubicBezTo>
                <a:cubicBezTo>
                  <a:pt x="1533" y="3322"/>
                  <a:pt x="1526" y="3302"/>
                  <a:pt x="1560" y="3262"/>
                </a:cubicBezTo>
                <a:cubicBezTo>
                  <a:pt x="1560" y="3208"/>
                  <a:pt x="1560" y="3208"/>
                  <a:pt x="1560" y="3208"/>
                </a:cubicBezTo>
                <a:close/>
                <a:moveTo>
                  <a:pt x="1560" y="3687"/>
                </a:moveTo>
                <a:lnTo>
                  <a:pt x="1560" y="3687"/>
                </a:lnTo>
                <a:cubicBezTo>
                  <a:pt x="1560" y="3728"/>
                  <a:pt x="1560" y="3728"/>
                  <a:pt x="1560" y="3728"/>
                </a:cubicBezTo>
                <a:cubicBezTo>
                  <a:pt x="1546" y="3734"/>
                  <a:pt x="1533" y="3734"/>
                  <a:pt x="1513" y="3728"/>
                </a:cubicBezTo>
                <a:cubicBezTo>
                  <a:pt x="1519" y="3741"/>
                  <a:pt x="1526" y="3755"/>
                  <a:pt x="1526" y="3768"/>
                </a:cubicBezTo>
                <a:cubicBezTo>
                  <a:pt x="1540" y="3768"/>
                  <a:pt x="1546" y="3768"/>
                  <a:pt x="1560" y="3775"/>
                </a:cubicBezTo>
                <a:cubicBezTo>
                  <a:pt x="1560" y="3815"/>
                  <a:pt x="1560" y="3815"/>
                  <a:pt x="1560" y="3815"/>
                </a:cubicBezTo>
                <a:cubicBezTo>
                  <a:pt x="1506" y="3788"/>
                  <a:pt x="1546" y="3883"/>
                  <a:pt x="1553" y="3930"/>
                </a:cubicBezTo>
                <a:cubicBezTo>
                  <a:pt x="1533" y="3937"/>
                  <a:pt x="1526" y="3937"/>
                  <a:pt x="1519" y="3930"/>
                </a:cubicBezTo>
                <a:cubicBezTo>
                  <a:pt x="1499" y="3930"/>
                  <a:pt x="1486" y="3930"/>
                  <a:pt x="1479" y="3944"/>
                </a:cubicBezTo>
                <a:cubicBezTo>
                  <a:pt x="1479" y="3788"/>
                  <a:pt x="1479" y="3788"/>
                  <a:pt x="1479" y="3788"/>
                </a:cubicBezTo>
                <a:cubicBezTo>
                  <a:pt x="1479" y="3788"/>
                  <a:pt x="1479" y="3788"/>
                  <a:pt x="1486" y="3788"/>
                </a:cubicBezTo>
                <a:cubicBezTo>
                  <a:pt x="1499" y="3761"/>
                  <a:pt x="1506" y="3734"/>
                  <a:pt x="1513" y="3701"/>
                </a:cubicBezTo>
                <a:cubicBezTo>
                  <a:pt x="1499" y="3694"/>
                  <a:pt x="1486" y="3687"/>
                  <a:pt x="1479" y="3674"/>
                </a:cubicBezTo>
                <a:cubicBezTo>
                  <a:pt x="1479" y="3586"/>
                  <a:pt x="1479" y="3586"/>
                  <a:pt x="1479" y="3586"/>
                </a:cubicBezTo>
                <a:cubicBezTo>
                  <a:pt x="1533" y="3586"/>
                  <a:pt x="1533" y="3640"/>
                  <a:pt x="1526" y="3701"/>
                </a:cubicBezTo>
                <a:cubicBezTo>
                  <a:pt x="1540" y="3701"/>
                  <a:pt x="1553" y="3694"/>
                  <a:pt x="1560" y="3687"/>
                </a:cubicBezTo>
                <a:close/>
                <a:moveTo>
                  <a:pt x="1560" y="4052"/>
                </a:moveTo>
                <a:lnTo>
                  <a:pt x="1560" y="4052"/>
                </a:lnTo>
                <a:cubicBezTo>
                  <a:pt x="1560" y="4484"/>
                  <a:pt x="1560" y="4484"/>
                  <a:pt x="1560" y="4484"/>
                </a:cubicBezTo>
                <a:cubicBezTo>
                  <a:pt x="1533" y="4511"/>
                  <a:pt x="1513" y="4538"/>
                  <a:pt x="1479" y="4545"/>
                </a:cubicBezTo>
                <a:cubicBezTo>
                  <a:pt x="1479" y="4092"/>
                  <a:pt x="1479" y="4092"/>
                  <a:pt x="1479" y="4092"/>
                </a:cubicBezTo>
                <a:cubicBezTo>
                  <a:pt x="1506" y="4099"/>
                  <a:pt x="1519" y="4092"/>
                  <a:pt x="1519" y="4031"/>
                </a:cubicBezTo>
                <a:cubicBezTo>
                  <a:pt x="1526" y="4038"/>
                  <a:pt x="1540" y="4045"/>
                  <a:pt x="1560" y="4052"/>
                </a:cubicBezTo>
                <a:close/>
                <a:moveTo>
                  <a:pt x="1560" y="4774"/>
                </a:moveTo>
                <a:lnTo>
                  <a:pt x="1560" y="4774"/>
                </a:lnTo>
                <a:cubicBezTo>
                  <a:pt x="1560" y="4889"/>
                  <a:pt x="1560" y="4889"/>
                  <a:pt x="1560" y="4889"/>
                </a:cubicBezTo>
                <a:cubicBezTo>
                  <a:pt x="1533" y="4950"/>
                  <a:pt x="1519" y="5044"/>
                  <a:pt x="1479" y="5071"/>
                </a:cubicBezTo>
                <a:cubicBezTo>
                  <a:pt x="1479" y="4849"/>
                  <a:pt x="1479" y="4849"/>
                  <a:pt x="1479" y="4849"/>
                </a:cubicBezTo>
                <a:cubicBezTo>
                  <a:pt x="1499" y="4815"/>
                  <a:pt x="1519" y="4788"/>
                  <a:pt x="1540" y="4761"/>
                </a:cubicBezTo>
                <a:cubicBezTo>
                  <a:pt x="1546" y="4768"/>
                  <a:pt x="1553" y="4768"/>
                  <a:pt x="1560" y="4774"/>
                </a:cubicBezTo>
                <a:close/>
                <a:moveTo>
                  <a:pt x="1560" y="5720"/>
                </a:moveTo>
                <a:lnTo>
                  <a:pt x="1560" y="5720"/>
                </a:lnTo>
                <a:cubicBezTo>
                  <a:pt x="1560" y="6523"/>
                  <a:pt x="1560" y="6523"/>
                  <a:pt x="1560" y="6523"/>
                </a:cubicBezTo>
                <a:cubicBezTo>
                  <a:pt x="1526" y="6516"/>
                  <a:pt x="1499" y="6510"/>
                  <a:pt x="1479" y="6503"/>
                </a:cubicBezTo>
                <a:cubicBezTo>
                  <a:pt x="1479" y="6267"/>
                  <a:pt x="1479" y="6267"/>
                  <a:pt x="1479" y="6267"/>
                </a:cubicBezTo>
                <a:cubicBezTo>
                  <a:pt x="1486" y="6253"/>
                  <a:pt x="1492" y="6233"/>
                  <a:pt x="1479" y="6219"/>
                </a:cubicBezTo>
                <a:cubicBezTo>
                  <a:pt x="1479" y="5841"/>
                  <a:pt x="1479" y="5841"/>
                  <a:pt x="1479" y="5841"/>
                </a:cubicBezTo>
                <a:cubicBezTo>
                  <a:pt x="1513" y="5821"/>
                  <a:pt x="1486" y="5780"/>
                  <a:pt x="1479" y="5740"/>
                </a:cubicBezTo>
                <a:cubicBezTo>
                  <a:pt x="1479" y="5726"/>
                  <a:pt x="1479" y="5726"/>
                  <a:pt x="1479" y="5726"/>
                </a:cubicBezTo>
                <a:cubicBezTo>
                  <a:pt x="1506" y="5726"/>
                  <a:pt x="1533" y="5726"/>
                  <a:pt x="1560" y="5720"/>
                </a:cubicBezTo>
                <a:close/>
                <a:moveTo>
                  <a:pt x="1560" y="6678"/>
                </a:moveTo>
                <a:lnTo>
                  <a:pt x="1560" y="6678"/>
                </a:lnTo>
                <a:cubicBezTo>
                  <a:pt x="1560" y="6780"/>
                  <a:pt x="1560" y="6780"/>
                  <a:pt x="1560" y="6780"/>
                </a:cubicBezTo>
                <a:cubicBezTo>
                  <a:pt x="1546" y="6753"/>
                  <a:pt x="1540" y="6719"/>
                  <a:pt x="1540" y="6678"/>
                </a:cubicBezTo>
                <a:cubicBezTo>
                  <a:pt x="1546" y="6678"/>
                  <a:pt x="1553" y="6678"/>
                  <a:pt x="1560" y="6678"/>
                </a:cubicBezTo>
                <a:close/>
                <a:moveTo>
                  <a:pt x="1560" y="6955"/>
                </a:moveTo>
                <a:lnTo>
                  <a:pt x="1560" y="6955"/>
                </a:lnTo>
                <a:cubicBezTo>
                  <a:pt x="1560" y="7462"/>
                  <a:pt x="1560" y="7462"/>
                  <a:pt x="1560" y="7462"/>
                </a:cubicBezTo>
                <a:cubicBezTo>
                  <a:pt x="1553" y="7455"/>
                  <a:pt x="1553" y="7455"/>
                  <a:pt x="1553" y="7448"/>
                </a:cubicBezTo>
                <a:cubicBezTo>
                  <a:pt x="1553" y="7482"/>
                  <a:pt x="1553" y="7482"/>
                  <a:pt x="1553" y="7482"/>
                </a:cubicBezTo>
                <a:cubicBezTo>
                  <a:pt x="1553" y="7482"/>
                  <a:pt x="1553" y="7482"/>
                  <a:pt x="1560" y="7482"/>
                </a:cubicBezTo>
                <a:cubicBezTo>
                  <a:pt x="1560" y="7529"/>
                  <a:pt x="1560" y="7529"/>
                  <a:pt x="1560" y="7529"/>
                </a:cubicBezTo>
                <a:cubicBezTo>
                  <a:pt x="1553" y="7523"/>
                  <a:pt x="1553" y="7516"/>
                  <a:pt x="1553" y="7509"/>
                </a:cubicBezTo>
                <a:cubicBezTo>
                  <a:pt x="1553" y="7550"/>
                  <a:pt x="1553" y="7550"/>
                  <a:pt x="1553" y="7550"/>
                </a:cubicBezTo>
                <a:cubicBezTo>
                  <a:pt x="1553" y="7550"/>
                  <a:pt x="1553" y="7550"/>
                  <a:pt x="1560" y="7550"/>
                </a:cubicBezTo>
                <a:cubicBezTo>
                  <a:pt x="1560" y="7941"/>
                  <a:pt x="1560" y="7941"/>
                  <a:pt x="1560" y="7941"/>
                </a:cubicBezTo>
                <a:cubicBezTo>
                  <a:pt x="1553" y="7948"/>
                  <a:pt x="1553" y="7955"/>
                  <a:pt x="1553" y="7968"/>
                </a:cubicBezTo>
                <a:cubicBezTo>
                  <a:pt x="1533" y="7941"/>
                  <a:pt x="1499" y="7928"/>
                  <a:pt x="1479" y="7908"/>
                </a:cubicBezTo>
                <a:cubicBezTo>
                  <a:pt x="1479" y="6982"/>
                  <a:pt x="1479" y="6982"/>
                  <a:pt x="1479" y="6982"/>
                </a:cubicBezTo>
                <a:cubicBezTo>
                  <a:pt x="1499" y="6969"/>
                  <a:pt x="1526" y="6962"/>
                  <a:pt x="1560" y="6955"/>
                </a:cubicBezTo>
                <a:close/>
                <a:moveTo>
                  <a:pt x="1560" y="8022"/>
                </a:moveTo>
                <a:lnTo>
                  <a:pt x="1560" y="8022"/>
                </a:lnTo>
                <a:cubicBezTo>
                  <a:pt x="1546" y="8002"/>
                  <a:pt x="1533" y="7982"/>
                  <a:pt x="1513" y="7962"/>
                </a:cubicBezTo>
                <a:cubicBezTo>
                  <a:pt x="1499" y="7955"/>
                  <a:pt x="1492" y="7948"/>
                  <a:pt x="1479" y="7941"/>
                </a:cubicBezTo>
                <a:cubicBezTo>
                  <a:pt x="1479" y="8225"/>
                  <a:pt x="1479" y="8225"/>
                  <a:pt x="1479" y="8225"/>
                </a:cubicBezTo>
                <a:cubicBezTo>
                  <a:pt x="1486" y="8225"/>
                  <a:pt x="1486" y="8218"/>
                  <a:pt x="1492" y="8211"/>
                </a:cubicBezTo>
                <a:cubicBezTo>
                  <a:pt x="1513" y="8225"/>
                  <a:pt x="1526" y="8245"/>
                  <a:pt x="1540" y="8259"/>
                </a:cubicBezTo>
                <a:cubicBezTo>
                  <a:pt x="1499" y="8286"/>
                  <a:pt x="1486" y="8333"/>
                  <a:pt x="1479" y="8353"/>
                </a:cubicBezTo>
                <a:cubicBezTo>
                  <a:pt x="1479" y="8542"/>
                  <a:pt x="1479" y="8542"/>
                  <a:pt x="1479" y="8542"/>
                </a:cubicBezTo>
                <a:cubicBezTo>
                  <a:pt x="1499" y="8542"/>
                  <a:pt x="1526" y="8549"/>
                  <a:pt x="1546" y="8562"/>
                </a:cubicBezTo>
                <a:cubicBezTo>
                  <a:pt x="1573" y="8461"/>
                  <a:pt x="1486" y="8360"/>
                  <a:pt x="1560" y="8346"/>
                </a:cubicBezTo>
                <a:cubicBezTo>
                  <a:pt x="1560" y="8022"/>
                  <a:pt x="1560" y="8022"/>
                  <a:pt x="1560" y="8022"/>
                </a:cubicBezTo>
                <a:close/>
                <a:moveTo>
                  <a:pt x="1560" y="8400"/>
                </a:moveTo>
                <a:lnTo>
                  <a:pt x="1560" y="8400"/>
                </a:lnTo>
                <a:cubicBezTo>
                  <a:pt x="1560" y="8414"/>
                  <a:pt x="1560" y="8414"/>
                  <a:pt x="1560" y="8414"/>
                </a:cubicBezTo>
                <a:cubicBezTo>
                  <a:pt x="1553" y="8414"/>
                  <a:pt x="1553" y="8414"/>
                  <a:pt x="1553" y="8414"/>
                </a:cubicBezTo>
                <a:cubicBezTo>
                  <a:pt x="1553" y="8407"/>
                  <a:pt x="1553" y="8407"/>
                  <a:pt x="1560" y="8400"/>
                </a:cubicBezTo>
                <a:close/>
                <a:moveTo>
                  <a:pt x="1560" y="8596"/>
                </a:moveTo>
                <a:lnTo>
                  <a:pt x="1560" y="8596"/>
                </a:lnTo>
                <a:cubicBezTo>
                  <a:pt x="1560" y="8907"/>
                  <a:pt x="1560" y="8907"/>
                  <a:pt x="1560" y="8907"/>
                </a:cubicBezTo>
                <a:cubicBezTo>
                  <a:pt x="1526" y="8914"/>
                  <a:pt x="1499" y="8914"/>
                  <a:pt x="1479" y="8927"/>
                </a:cubicBezTo>
                <a:cubicBezTo>
                  <a:pt x="1479" y="8542"/>
                  <a:pt x="1479" y="8542"/>
                  <a:pt x="1479" y="8542"/>
                </a:cubicBezTo>
                <a:cubicBezTo>
                  <a:pt x="1492" y="8556"/>
                  <a:pt x="1519" y="8576"/>
                  <a:pt x="1560" y="8596"/>
                </a:cubicBezTo>
                <a:close/>
                <a:moveTo>
                  <a:pt x="1560" y="8934"/>
                </a:moveTo>
                <a:lnTo>
                  <a:pt x="1560" y="8934"/>
                </a:lnTo>
                <a:cubicBezTo>
                  <a:pt x="1560" y="9473"/>
                  <a:pt x="1560" y="9473"/>
                  <a:pt x="1560" y="9473"/>
                </a:cubicBezTo>
                <a:cubicBezTo>
                  <a:pt x="1519" y="9487"/>
                  <a:pt x="1479" y="9473"/>
                  <a:pt x="1492" y="9412"/>
                </a:cubicBezTo>
                <a:cubicBezTo>
                  <a:pt x="1486" y="9406"/>
                  <a:pt x="1479" y="9399"/>
                  <a:pt x="1479" y="9399"/>
                </a:cubicBezTo>
                <a:cubicBezTo>
                  <a:pt x="1479" y="8995"/>
                  <a:pt x="1479" y="8995"/>
                  <a:pt x="1479" y="8995"/>
                </a:cubicBezTo>
                <a:cubicBezTo>
                  <a:pt x="1486" y="9001"/>
                  <a:pt x="1492" y="9008"/>
                  <a:pt x="1499" y="9008"/>
                </a:cubicBezTo>
                <a:cubicBezTo>
                  <a:pt x="1486" y="8947"/>
                  <a:pt x="1533" y="8947"/>
                  <a:pt x="1560" y="8934"/>
                </a:cubicBezTo>
                <a:close/>
                <a:moveTo>
                  <a:pt x="1479" y="2789"/>
                </a:moveTo>
                <a:lnTo>
                  <a:pt x="1479" y="2789"/>
                </a:lnTo>
                <a:cubicBezTo>
                  <a:pt x="1479" y="2701"/>
                  <a:pt x="1479" y="2701"/>
                  <a:pt x="1479" y="2701"/>
                </a:cubicBezTo>
                <a:cubicBezTo>
                  <a:pt x="1486" y="2728"/>
                  <a:pt x="1486" y="2755"/>
                  <a:pt x="1479" y="2789"/>
                </a:cubicBezTo>
                <a:close/>
                <a:moveTo>
                  <a:pt x="1479" y="2701"/>
                </a:moveTo>
                <a:lnTo>
                  <a:pt x="1479" y="2701"/>
                </a:lnTo>
                <a:cubicBezTo>
                  <a:pt x="1479" y="2789"/>
                  <a:pt x="1479" y="2789"/>
                  <a:pt x="1479" y="2789"/>
                </a:cubicBezTo>
                <a:cubicBezTo>
                  <a:pt x="1465" y="2809"/>
                  <a:pt x="1452" y="2836"/>
                  <a:pt x="1432" y="2863"/>
                </a:cubicBezTo>
                <a:cubicBezTo>
                  <a:pt x="1432" y="2708"/>
                  <a:pt x="1432" y="2708"/>
                  <a:pt x="1432" y="2708"/>
                </a:cubicBezTo>
                <a:cubicBezTo>
                  <a:pt x="1445" y="2701"/>
                  <a:pt x="1452" y="2688"/>
                  <a:pt x="1459" y="2667"/>
                </a:cubicBezTo>
                <a:cubicBezTo>
                  <a:pt x="1465" y="2681"/>
                  <a:pt x="1472" y="2688"/>
                  <a:pt x="1479" y="2701"/>
                </a:cubicBezTo>
                <a:close/>
                <a:moveTo>
                  <a:pt x="1479" y="2965"/>
                </a:moveTo>
                <a:lnTo>
                  <a:pt x="1479" y="2965"/>
                </a:lnTo>
                <a:cubicBezTo>
                  <a:pt x="1479" y="2978"/>
                  <a:pt x="1479" y="2978"/>
                  <a:pt x="1479" y="2978"/>
                </a:cubicBezTo>
                <a:cubicBezTo>
                  <a:pt x="1472" y="2971"/>
                  <a:pt x="1472" y="2971"/>
                  <a:pt x="1465" y="2971"/>
                </a:cubicBezTo>
                <a:cubicBezTo>
                  <a:pt x="1472" y="2971"/>
                  <a:pt x="1472" y="2965"/>
                  <a:pt x="1479" y="2965"/>
                </a:cubicBezTo>
                <a:close/>
                <a:moveTo>
                  <a:pt x="1479" y="3147"/>
                </a:moveTo>
                <a:lnTo>
                  <a:pt x="1479" y="3147"/>
                </a:lnTo>
                <a:cubicBezTo>
                  <a:pt x="1479" y="3424"/>
                  <a:pt x="1479" y="3424"/>
                  <a:pt x="1479" y="3424"/>
                </a:cubicBezTo>
                <a:cubicBezTo>
                  <a:pt x="1459" y="3430"/>
                  <a:pt x="1445" y="3444"/>
                  <a:pt x="1445" y="3491"/>
                </a:cubicBezTo>
                <a:cubicBezTo>
                  <a:pt x="1459" y="3491"/>
                  <a:pt x="1465" y="3491"/>
                  <a:pt x="1479" y="3484"/>
                </a:cubicBezTo>
                <a:cubicBezTo>
                  <a:pt x="1479" y="3538"/>
                  <a:pt x="1479" y="3538"/>
                  <a:pt x="1479" y="3538"/>
                </a:cubicBezTo>
                <a:cubicBezTo>
                  <a:pt x="1465" y="3538"/>
                  <a:pt x="1459" y="3538"/>
                  <a:pt x="1452" y="3532"/>
                </a:cubicBezTo>
                <a:cubicBezTo>
                  <a:pt x="1445" y="3532"/>
                  <a:pt x="1438" y="3532"/>
                  <a:pt x="1432" y="3532"/>
                </a:cubicBezTo>
                <a:cubicBezTo>
                  <a:pt x="1432" y="3363"/>
                  <a:pt x="1432" y="3363"/>
                  <a:pt x="1432" y="3363"/>
                </a:cubicBezTo>
                <a:cubicBezTo>
                  <a:pt x="1438" y="3363"/>
                  <a:pt x="1445" y="3363"/>
                  <a:pt x="1452" y="3363"/>
                </a:cubicBezTo>
                <a:cubicBezTo>
                  <a:pt x="1445" y="3343"/>
                  <a:pt x="1438" y="3322"/>
                  <a:pt x="1432" y="3309"/>
                </a:cubicBezTo>
                <a:cubicBezTo>
                  <a:pt x="1432" y="3140"/>
                  <a:pt x="1432" y="3140"/>
                  <a:pt x="1432" y="3140"/>
                </a:cubicBezTo>
                <a:cubicBezTo>
                  <a:pt x="1438" y="3133"/>
                  <a:pt x="1438" y="3127"/>
                  <a:pt x="1445" y="3120"/>
                </a:cubicBezTo>
                <a:cubicBezTo>
                  <a:pt x="1459" y="3133"/>
                  <a:pt x="1465" y="3140"/>
                  <a:pt x="1479" y="3147"/>
                </a:cubicBezTo>
                <a:close/>
                <a:moveTo>
                  <a:pt x="1479" y="3586"/>
                </a:moveTo>
                <a:lnTo>
                  <a:pt x="1479" y="3586"/>
                </a:lnTo>
                <a:cubicBezTo>
                  <a:pt x="1479" y="3674"/>
                  <a:pt x="1479" y="3674"/>
                  <a:pt x="1479" y="3674"/>
                </a:cubicBezTo>
                <a:cubicBezTo>
                  <a:pt x="1452" y="3647"/>
                  <a:pt x="1445" y="3620"/>
                  <a:pt x="1479" y="3586"/>
                </a:cubicBezTo>
                <a:close/>
                <a:moveTo>
                  <a:pt x="1479" y="3788"/>
                </a:moveTo>
                <a:lnTo>
                  <a:pt x="1479" y="3788"/>
                </a:lnTo>
                <a:cubicBezTo>
                  <a:pt x="1479" y="3944"/>
                  <a:pt x="1479" y="3944"/>
                  <a:pt x="1479" y="3944"/>
                </a:cubicBezTo>
                <a:cubicBezTo>
                  <a:pt x="1472" y="3944"/>
                  <a:pt x="1472" y="3950"/>
                  <a:pt x="1465" y="3957"/>
                </a:cubicBezTo>
                <a:cubicBezTo>
                  <a:pt x="1452" y="3964"/>
                  <a:pt x="1445" y="3964"/>
                  <a:pt x="1432" y="3957"/>
                </a:cubicBezTo>
                <a:cubicBezTo>
                  <a:pt x="1432" y="3795"/>
                  <a:pt x="1432" y="3795"/>
                  <a:pt x="1432" y="3795"/>
                </a:cubicBezTo>
                <a:cubicBezTo>
                  <a:pt x="1445" y="3788"/>
                  <a:pt x="1459" y="3788"/>
                  <a:pt x="1479" y="3788"/>
                </a:cubicBezTo>
                <a:close/>
                <a:moveTo>
                  <a:pt x="1479" y="4092"/>
                </a:moveTo>
                <a:lnTo>
                  <a:pt x="1479" y="4092"/>
                </a:lnTo>
                <a:cubicBezTo>
                  <a:pt x="1479" y="4545"/>
                  <a:pt x="1479" y="4545"/>
                  <a:pt x="1479" y="4545"/>
                </a:cubicBezTo>
                <a:cubicBezTo>
                  <a:pt x="1465" y="4552"/>
                  <a:pt x="1452" y="4552"/>
                  <a:pt x="1432" y="4552"/>
                </a:cubicBezTo>
                <a:cubicBezTo>
                  <a:pt x="1432" y="4349"/>
                  <a:pt x="1432" y="4349"/>
                  <a:pt x="1432" y="4349"/>
                </a:cubicBezTo>
                <a:cubicBezTo>
                  <a:pt x="1438" y="4349"/>
                  <a:pt x="1438" y="4349"/>
                  <a:pt x="1445" y="4349"/>
                </a:cubicBezTo>
                <a:cubicBezTo>
                  <a:pt x="1459" y="4329"/>
                  <a:pt x="1452" y="4301"/>
                  <a:pt x="1432" y="4268"/>
                </a:cubicBezTo>
                <a:cubicBezTo>
                  <a:pt x="1432" y="4072"/>
                  <a:pt x="1432" y="4072"/>
                  <a:pt x="1432" y="4072"/>
                </a:cubicBezTo>
                <a:cubicBezTo>
                  <a:pt x="1452" y="4079"/>
                  <a:pt x="1465" y="4085"/>
                  <a:pt x="1479" y="4092"/>
                </a:cubicBezTo>
                <a:close/>
                <a:moveTo>
                  <a:pt x="1479" y="4849"/>
                </a:moveTo>
                <a:lnTo>
                  <a:pt x="1479" y="4849"/>
                </a:lnTo>
                <a:cubicBezTo>
                  <a:pt x="1479" y="5071"/>
                  <a:pt x="1479" y="5071"/>
                  <a:pt x="1479" y="5071"/>
                </a:cubicBezTo>
                <a:cubicBezTo>
                  <a:pt x="1465" y="5078"/>
                  <a:pt x="1452" y="5078"/>
                  <a:pt x="1438" y="5078"/>
                </a:cubicBezTo>
                <a:cubicBezTo>
                  <a:pt x="1452" y="5159"/>
                  <a:pt x="1445" y="5227"/>
                  <a:pt x="1432" y="5287"/>
                </a:cubicBezTo>
                <a:cubicBezTo>
                  <a:pt x="1432" y="4909"/>
                  <a:pt x="1432" y="4909"/>
                  <a:pt x="1432" y="4909"/>
                </a:cubicBezTo>
                <a:cubicBezTo>
                  <a:pt x="1445" y="4889"/>
                  <a:pt x="1459" y="4869"/>
                  <a:pt x="1479" y="4849"/>
                </a:cubicBezTo>
                <a:close/>
                <a:moveTo>
                  <a:pt x="1479" y="5726"/>
                </a:moveTo>
                <a:lnTo>
                  <a:pt x="1479" y="5726"/>
                </a:lnTo>
                <a:cubicBezTo>
                  <a:pt x="1479" y="5740"/>
                  <a:pt x="1479" y="5740"/>
                  <a:pt x="1479" y="5740"/>
                </a:cubicBezTo>
                <a:cubicBezTo>
                  <a:pt x="1472" y="5733"/>
                  <a:pt x="1472" y="5733"/>
                  <a:pt x="1472" y="5726"/>
                </a:cubicBezTo>
                <a:cubicBezTo>
                  <a:pt x="1479" y="5726"/>
                  <a:pt x="1479" y="5726"/>
                  <a:pt x="1479" y="5726"/>
                </a:cubicBezTo>
                <a:close/>
                <a:moveTo>
                  <a:pt x="1479" y="5841"/>
                </a:moveTo>
                <a:lnTo>
                  <a:pt x="1479" y="5841"/>
                </a:lnTo>
                <a:cubicBezTo>
                  <a:pt x="1479" y="6219"/>
                  <a:pt x="1479" y="6219"/>
                  <a:pt x="1479" y="6219"/>
                </a:cubicBezTo>
                <a:cubicBezTo>
                  <a:pt x="1472" y="6219"/>
                  <a:pt x="1472" y="6219"/>
                  <a:pt x="1472" y="6219"/>
                </a:cubicBezTo>
                <a:cubicBezTo>
                  <a:pt x="1472" y="6260"/>
                  <a:pt x="1459" y="6226"/>
                  <a:pt x="1432" y="6206"/>
                </a:cubicBezTo>
                <a:cubicBezTo>
                  <a:pt x="1432" y="5841"/>
                  <a:pt x="1432" y="5841"/>
                  <a:pt x="1432" y="5841"/>
                </a:cubicBezTo>
                <a:cubicBezTo>
                  <a:pt x="1438" y="5841"/>
                  <a:pt x="1445" y="5848"/>
                  <a:pt x="1452" y="5848"/>
                </a:cubicBezTo>
                <a:cubicBezTo>
                  <a:pt x="1459" y="5848"/>
                  <a:pt x="1472" y="5841"/>
                  <a:pt x="1479" y="5841"/>
                </a:cubicBezTo>
                <a:close/>
                <a:moveTo>
                  <a:pt x="1479" y="6267"/>
                </a:moveTo>
                <a:lnTo>
                  <a:pt x="1479" y="6267"/>
                </a:lnTo>
                <a:cubicBezTo>
                  <a:pt x="1479" y="6503"/>
                  <a:pt x="1479" y="6503"/>
                  <a:pt x="1479" y="6503"/>
                </a:cubicBezTo>
                <a:cubicBezTo>
                  <a:pt x="1465" y="6503"/>
                  <a:pt x="1459" y="6496"/>
                  <a:pt x="1452" y="6489"/>
                </a:cubicBezTo>
                <a:cubicBezTo>
                  <a:pt x="1452" y="6462"/>
                  <a:pt x="1492" y="6435"/>
                  <a:pt x="1452" y="6415"/>
                </a:cubicBezTo>
                <a:cubicBezTo>
                  <a:pt x="1445" y="6429"/>
                  <a:pt x="1438" y="6442"/>
                  <a:pt x="1432" y="6449"/>
                </a:cubicBezTo>
                <a:cubicBezTo>
                  <a:pt x="1432" y="6395"/>
                  <a:pt x="1432" y="6395"/>
                  <a:pt x="1432" y="6395"/>
                </a:cubicBezTo>
                <a:cubicBezTo>
                  <a:pt x="1438" y="6388"/>
                  <a:pt x="1445" y="6375"/>
                  <a:pt x="1452" y="6368"/>
                </a:cubicBezTo>
                <a:cubicBezTo>
                  <a:pt x="1445" y="6361"/>
                  <a:pt x="1438" y="6361"/>
                  <a:pt x="1432" y="6361"/>
                </a:cubicBezTo>
                <a:cubicBezTo>
                  <a:pt x="1432" y="6314"/>
                  <a:pt x="1432" y="6314"/>
                  <a:pt x="1432" y="6314"/>
                </a:cubicBezTo>
                <a:cubicBezTo>
                  <a:pt x="1452" y="6300"/>
                  <a:pt x="1465" y="6280"/>
                  <a:pt x="1479" y="6267"/>
                </a:cubicBezTo>
                <a:close/>
                <a:moveTo>
                  <a:pt x="1479" y="6982"/>
                </a:moveTo>
                <a:lnTo>
                  <a:pt x="1479" y="6982"/>
                </a:lnTo>
                <a:cubicBezTo>
                  <a:pt x="1479" y="7908"/>
                  <a:pt x="1479" y="7908"/>
                  <a:pt x="1479" y="7908"/>
                </a:cubicBezTo>
                <a:cubicBezTo>
                  <a:pt x="1452" y="7894"/>
                  <a:pt x="1438" y="7867"/>
                  <a:pt x="1452" y="7820"/>
                </a:cubicBezTo>
                <a:cubicBezTo>
                  <a:pt x="1445" y="7820"/>
                  <a:pt x="1438" y="7826"/>
                  <a:pt x="1432" y="7826"/>
                </a:cubicBezTo>
                <a:cubicBezTo>
                  <a:pt x="1432" y="7016"/>
                  <a:pt x="1432" y="7016"/>
                  <a:pt x="1432" y="7016"/>
                </a:cubicBezTo>
                <a:cubicBezTo>
                  <a:pt x="1445" y="7003"/>
                  <a:pt x="1459" y="6989"/>
                  <a:pt x="1479" y="6982"/>
                </a:cubicBezTo>
                <a:close/>
                <a:moveTo>
                  <a:pt x="1479" y="7941"/>
                </a:moveTo>
                <a:lnTo>
                  <a:pt x="1479" y="7941"/>
                </a:lnTo>
                <a:cubicBezTo>
                  <a:pt x="1479" y="8225"/>
                  <a:pt x="1479" y="8225"/>
                  <a:pt x="1479" y="8225"/>
                </a:cubicBezTo>
                <a:cubicBezTo>
                  <a:pt x="1465" y="8238"/>
                  <a:pt x="1445" y="8238"/>
                  <a:pt x="1432" y="8245"/>
                </a:cubicBezTo>
                <a:cubicBezTo>
                  <a:pt x="1432" y="7928"/>
                  <a:pt x="1432" y="7928"/>
                  <a:pt x="1432" y="7928"/>
                </a:cubicBezTo>
                <a:cubicBezTo>
                  <a:pt x="1445" y="7928"/>
                  <a:pt x="1465" y="7935"/>
                  <a:pt x="1479" y="7941"/>
                </a:cubicBezTo>
                <a:close/>
                <a:moveTo>
                  <a:pt x="1479" y="8353"/>
                </a:moveTo>
                <a:lnTo>
                  <a:pt x="1479" y="8353"/>
                </a:lnTo>
                <a:cubicBezTo>
                  <a:pt x="1479" y="8542"/>
                  <a:pt x="1479" y="8542"/>
                  <a:pt x="1479" y="8542"/>
                </a:cubicBezTo>
                <a:cubicBezTo>
                  <a:pt x="1479" y="8927"/>
                  <a:pt x="1479" y="8927"/>
                  <a:pt x="1479" y="8927"/>
                </a:cubicBezTo>
                <a:cubicBezTo>
                  <a:pt x="1459" y="8934"/>
                  <a:pt x="1445" y="8941"/>
                  <a:pt x="1432" y="8947"/>
                </a:cubicBezTo>
                <a:cubicBezTo>
                  <a:pt x="1432" y="8630"/>
                  <a:pt x="1432" y="8630"/>
                  <a:pt x="1432" y="8630"/>
                </a:cubicBezTo>
                <a:cubicBezTo>
                  <a:pt x="1438" y="8630"/>
                  <a:pt x="1438" y="8630"/>
                  <a:pt x="1445" y="8623"/>
                </a:cubicBezTo>
                <a:cubicBezTo>
                  <a:pt x="1459" y="8603"/>
                  <a:pt x="1465" y="8576"/>
                  <a:pt x="1472" y="8542"/>
                </a:cubicBezTo>
                <a:cubicBezTo>
                  <a:pt x="1459" y="8542"/>
                  <a:pt x="1445" y="8542"/>
                  <a:pt x="1432" y="8549"/>
                </a:cubicBezTo>
                <a:cubicBezTo>
                  <a:pt x="1432" y="8319"/>
                  <a:pt x="1432" y="8319"/>
                  <a:pt x="1432" y="8319"/>
                </a:cubicBezTo>
                <a:cubicBezTo>
                  <a:pt x="1445" y="8333"/>
                  <a:pt x="1459" y="8353"/>
                  <a:pt x="1465" y="8367"/>
                </a:cubicBezTo>
                <a:cubicBezTo>
                  <a:pt x="1472" y="8367"/>
                  <a:pt x="1472" y="8360"/>
                  <a:pt x="1479" y="8353"/>
                </a:cubicBezTo>
                <a:close/>
                <a:moveTo>
                  <a:pt x="1479" y="8995"/>
                </a:moveTo>
                <a:lnTo>
                  <a:pt x="1479" y="8995"/>
                </a:lnTo>
                <a:cubicBezTo>
                  <a:pt x="1479" y="9399"/>
                  <a:pt x="1479" y="9399"/>
                  <a:pt x="1479" y="9399"/>
                </a:cubicBezTo>
                <a:cubicBezTo>
                  <a:pt x="1465" y="9385"/>
                  <a:pt x="1445" y="9378"/>
                  <a:pt x="1432" y="9365"/>
                </a:cubicBezTo>
                <a:cubicBezTo>
                  <a:pt x="1432" y="9304"/>
                  <a:pt x="1432" y="9304"/>
                  <a:pt x="1432" y="9304"/>
                </a:cubicBezTo>
                <a:cubicBezTo>
                  <a:pt x="1452" y="9311"/>
                  <a:pt x="1465" y="9318"/>
                  <a:pt x="1472" y="9324"/>
                </a:cubicBezTo>
                <a:cubicBezTo>
                  <a:pt x="1459" y="9250"/>
                  <a:pt x="1459" y="9277"/>
                  <a:pt x="1472" y="9204"/>
                </a:cubicBezTo>
                <a:cubicBezTo>
                  <a:pt x="1465" y="9190"/>
                  <a:pt x="1452" y="9184"/>
                  <a:pt x="1432" y="9184"/>
                </a:cubicBezTo>
                <a:cubicBezTo>
                  <a:pt x="1432" y="8961"/>
                  <a:pt x="1432" y="8961"/>
                  <a:pt x="1432" y="8961"/>
                </a:cubicBezTo>
                <a:cubicBezTo>
                  <a:pt x="1452" y="8968"/>
                  <a:pt x="1465" y="8981"/>
                  <a:pt x="1479" y="8995"/>
                </a:cubicBezTo>
                <a:close/>
                <a:moveTo>
                  <a:pt x="1432" y="6624"/>
                </a:moveTo>
                <a:lnTo>
                  <a:pt x="1432" y="6624"/>
                </a:lnTo>
                <a:cubicBezTo>
                  <a:pt x="1432" y="6557"/>
                  <a:pt x="1432" y="6557"/>
                  <a:pt x="1432" y="6557"/>
                </a:cubicBezTo>
                <a:cubicBezTo>
                  <a:pt x="1438" y="6557"/>
                  <a:pt x="1438" y="6557"/>
                  <a:pt x="1438" y="6557"/>
                </a:cubicBezTo>
                <a:cubicBezTo>
                  <a:pt x="1445" y="6591"/>
                  <a:pt x="1445" y="6611"/>
                  <a:pt x="1432" y="6624"/>
                </a:cubicBezTo>
                <a:close/>
                <a:moveTo>
                  <a:pt x="1432" y="2283"/>
                </a:moveTo>
                <a:lnTo>
                  <a:pt x="1432" y="2283"/>
                </a:lnTo>
                <a:cubicBezTo>
                  <a:pt x="1432" y="2222"/>
                  <a:pt x="1432" y="2222"/>
                  <a:pt x="1432" y="2222"/>
                </a:cubicBezTo>
                <a:cubicBezTo>
                  <a:pt x="1438" y="2222"/>
                  <a:pt x="1438" y="2222"/>
                  <a:pt x="1438" y="2222"/>
                </a:cubicBezTo>
                <a:cubicBezTo>
                  <a:pt x="1459" y="2262"/>
                  <a:pt x="1452" y="2276"/>
                  <a:pt x="1432" y="2283"/>
                </a:cubicBezTo>
                <a:close/>
                <a:moveTo>
                  <a:pt x="1432" y="1918"/>
                </a:moveTo>
                <a:lnTo>
                  <a:pt x="1432" y="1918"/>
                </a:lnTo>
                <a:cubicBezTo>
                  <a:pt x="1432" y="1823"/>
                  <a:pt x="1432" y="1823"/>
                  <a:pt x="1432" y="1823"/>
                </a:cubicBezTo>
                <a:cubicBezTo>
                  <a:pt x="1445" y="1823"/>
                  <a:pt x="1452" y="1823"/>
                  <a:pt x="1465" y="1830"/>
                </a:cubicBezTo>
                <a:cubicBezTo>
                  <a:pt x="1452" y="1850"/>
                  <a:pt x="1432" y="1871"/>
                  <a:pt x="1465" y="1877"/>
                </a:cubicBezTo>
                <a:cubicBezTo>
                  <a:pt x="1465" y="1898"/>
                  <a:pt x="1452" y="1911"/>
                  <a:pt x="1432" y="1918"/>
                </a:cubicBezTo>
                <a:close/>
                <a:moveTo>
                  <a:pt x="1432" y="1823"/>
                </a:moveTo>
                <a:lnTo>
                  <a:pt x="1432" y="1823"/>
                </a:lnTo>
                <a:cubicBezTo>
                  <a:pt x="1432" y="1918"/>
                  <a:pt x="1432" y="1918"/>
                  <a:pt x="1432" y="1918"/>
                </a:cubicBezTo>
                <a:cubicBezTo>
                  <a:pt x="1418" y="1931"/>
                  <a:pt x="1398" y="1931"/>
                  <a:pt x="1378" y="1925"/>
                </a:cubicBezTo>
                <a:cubicBezTo>
                  <a:pt x="1378" y="1871"/>
                  <a:pt x="1378" y="1871"/>
                  <a:pt x="1378" y="1871"/>
                </a:cubicBezTo>
                <a:cubicBezTo>
                  <a:pt x="1398" y="1850"/>
                  <a:pt x="1398" y="1823"/>
                  <a:pt x="1432" y="1823"/>
                </a:cubicBezTo>
                <a:close/>
                <a:moveTo>
                  <a:pt x="1432" y="2222"/>
                </a:moveTo>
                <a:lnTo>
                  <a:pt x="1432" y="2222"/>
                </a:lnTo>
                <a:cubicBezTo>
                  <a:pt x="1432" y="2283"/>
                  <a:pt x="1432" y="2283"/>
                  <a:pt x="1432" y="2283"/>
                </a:cubicBezTo>
                <a:cubicBezTo>
                  <a:pt x="1418" y="2289"/>
                  <a:pt x="1405" y="2296"/>
                  <a:pt x="1384" y="2296"/>
                </a:cubicBezTo>
                <a:cubicBezTo>
                  <a:pt x="1391" y="2323"/>
                  <a:pt x="1398" y="2350"/>
                  <a:pt x="1405" y="2377"/>
                </a:cubicBezTo>
                <a:cubicBezTo>
                  <a:pt x="1391" y="2377"/>
                  <a:pt x="1384" y="2377"/>
                  <a:pt x="1378" y="2370"/>
                </a:cubicBezTo>
                <a:cubicBezTo>
                  <a:pt x="1378" y="2222"/>
                  <a:pt x="1378" y="2222"/>
                  <a:pt x="1378" y="2222"/>
                </a:cubicBezTo>
                <a:cubicBezTo>
                  <a:pt x="1398" y="2215"/>
                  <a:pt x="1411" y="2215"/>
                  <a:pt x="1432" y="2222"/>
                </a:cubicBezTo>
                <a:close/>
                <a:moveTo>
                  <a:pt x="1432" y="2708"/>
                </a:moveTo>
                <a:lnTo>
                  <a:pt x="1432" y="2708"/>
                </a:lnTo>
                <a:cubicBezTo>
                  <a:pt x="1432" y="2863"/>
                  <a:pt x="1432" y="2863"/>
                  <a:pt x="1432" y="2863"/>
                </a:cubicBezTo>
                <a:cubicBezTo>
                  <a:pt x="1418" y="2884"/>
                  <a:pt x="1398" y="2904"/>
                  <a:pt x="1378" y="2931"/>
                </a:cubicBezTo>
                <a:cubicBezTo>
                  <a:pt x="1378" y="2742"/>
                  <a:pt x="1378" y="2742"/>
                  <a:pt x="1378" y="2742"/>
                </a:cubicBezTo>
                <a:cubicBezTo>
                  <a:pt x="1398" y="2735"/>
                  <a:pt x="1418" y="2728"/>
                  <a:pt x="1432" y="2708"/>
                </a:cubicBezTo>
                <a:close/>
                <a:moveTo>
                  <a:pt x="1432" y="3140"/>
                </a:moveTo>
                <a:lnTo>
                  <a:pt x="1432" y="3140"/>
                </a:lnTo>
                <a:cubicBezTo>
                  <a:pt x="1432" y="3309"/>
                  <a:pt x="1432" y="3309"/>
                  <a:pt x="1432" y="3309"/>
                </a:cubicBezTo>
                <a:cubicBezTo>
                  <a:pt x="1418" y="3268"/>
                  <a:pt x="1398" y="3228"/>
                  <a:pt x="1378" y="3194"/>
                </a:cubicBezTo>
                <a:cubicBezTo>
                  <a:pt x="1391" y="3201"/>
                  <a:pt x="1398" y="3201"/>
                  <a:pt x="1411" y="3208"/>
                </a:cubicBezTo>
                <a:cubicBezTo>
                  <a:pt x="1411" y="3187"/>
                  <a:pt x="1418" y="3167"/>
                  <a:pt x="1432" y="3140"/>
                </a:cubicBezTo>
                <a:close/>
                <a:moveTo>
                  <a:pt x="1432" y="3363"/>
                </a:moveTo>
                <a:lnTo>
                  <a:pt x="1432" y="3363"/>
                </a:lnTo>
                <a:cubicBezTo>
                  <a:pt x="1432" y="3532"/>
                  <a:pt x="1432" y="3532"/>
                  <a:pt x="1432" y="3532"/>
                </a:cubicBezTo>
                <a:cubicBezTo>
                  <a:pt x="1418" y="3532"/>
                  <a:pt x="1398" y="3525"/>
                  <a:pt x="1378" y="3518"/>
                </a:cubicBezTo>
                <a:cubicBezTo>
                  <a:pt x="1378" y="3505"/>
                  <a:pt x="1378" y="3505"/>
                  <a:pt x="1378" y="3505"/>
                </a:cubicBezTo>
                <a:cubicBezTo>
                  <a:pt x="1384" y="3505"/>
                  <a:pt x="1391" y="3505"/>
                  <a:pt x="1398" y="3498"/>
                </a:cubicBezTo>
                <a:cubicBezTo>
                  <a:pt x="1391" y="3484"/>
                  <a:pt x="1378" y="3471"/>
                  <a:pt x="1378" y="3451"/>
                </a:cubicBezTo>
                <a:cubicBezTo>
                  <a:pt x="1378" y="3430"/>
                  <a:pt x="1378" y="3430"/>
                  <a:pt x="1378" y="3430"/>
                </a:cubicBezTo>
                <a:cubicBezTo>
                  <a:pt x="1384" y="3397"/>
                  <a:pt x="1398" y="3370"/>
                  <a:pt x="1432" y="3363"/>
                </a:cubicBezTo>
                <a:close/>
                <a:moveTo>
                  <a:pt x="1432" y="3795"/>
                </a:moveTo>
                <a:lnTo>
                  <a:pt x="1432" y="3795"/>
                </a:lnTo>
                <a:cubicBezTo>
                  <a:pt x="1432" y="3957"/>
                  <a:pt x="1432" y="3957"/>
                  <a:pt x="1432" y="3957"/>
                </a:cubicBezTo>
                <a:cubicBezTo>
                  <a:pt x="1411" y="3950"/>
                  <a:pt x="1405" y="3930"/>
                  <a:pt x="1391" y="3917"/>
                </a:cubicBezTo>
                <a:cubicBezTo>
                  <a:pt x="1384" y="3917"/>
                  <a:pt x="1384" y="3917"/>
                  <a:pt x="1378" y="3917"/>
                </a:cubicBezTo>
                <a:cubicBezTo>
                  <a:pt x="1378" y="3910"/>
                  <a:pt x="1378" y="3910"/>
                  <a:pt x="1378" y="3910"/>
                </a:cubicBezTo>
                <a:cubicBezTo>
                  <a:pt x="1378" y="3836"/>
                  <a:pt x="1378" y="3836"/>
                  <a:pt x="1378" y="3836"/>
                </a:cubicBezTo>
                <a:cubicBezTo>
                  <a:pt x="1391" y="3815"/>
                  <a:pt x="1411" y="3802"/>
                  <a:pt x="1432" y="3795"/>
                </a:cubicBezTo>
                <a:close/>
                <a:moveTo>
                  <a:pt x="1432" y="4072"/>
                </a:moveTo>
                <a:lnTo>
                  <a:pt x="1432" y="4072"/>
                </a:lnTo>
                <a:cubicBezTo>
                  <a:pt x="1432" y="4268"/>
                  <a:pt x="1432" y="4268"/>
                  <a:pt x="1432" y="4268"/>
                </a:cubicBezTo>
                <a:cubicBezTo>
                  <a:pt x="1405" y="4220"/>
                  <a:pt x="1364" y="4153"/>
                  <a:pt x="1391" y="4058"/>
                </a:cubicBezTo>
                <a:cubicBezTo>
                  <a:pt x="1411" y="4058"/>
                  <a:pt x="1425" y="4065"/>
                  <a:pt x="1432" y="4072"/>
                </a:cubicBezTo>
                <a:close/>
                <a:moveTo>
                  <a:pt x="1432" y="4349"/>
                </a:moveTo>
                <a:lnTo>
                  <a:pt x="1432" y="4349"/>
                </a:lnTo>
                <a:cubicBezTo>
                  <a:pt x="1432" y="4552"/>
                  <a:pt x="1432" y="4552"/>
                  <a:pt x="1432" y="4552"/>
                </a:cubicBezTo>
                <a:cubicBezTo>
                  <a:pt x="1432" y="4552"/>
                  <a:pt x="1425" y="4552"/>
                  <a:pt x="1418" y="4552"/>
                </a:cubicBezTo>
                <a:cubicBezTo>
                  <a:pt x="1405" y="4518"/>
                  <a:pt x="1391" y="4497"/>
                  <a:pt x="1378" y="4477"/>
                </a:cubicBezTo>
                <a:cubicBezTo>
                  <a:pt x="1378" y="4308"/>
                  <a:pt x="1378" y="4308"/>
                  <a:pt x="1378" y="4308"/>
                </a:cubicBezTo>
                <a:cubicBezTo>
                  <a:pt x="1398" y="4322"/>
                  <a:pt x="1411" y="4335"/>
                  <a:pt x="1432" y="4349"/>
                </a:cubicBezTo>
                <a:close/>
                <a:moveTo>
                  <a:pt x="1432" y="4909"/>
                </a:moveTo>
                <a:lnTo>
                  <a:pt x="1432" y="4909"/>
                </a:lnTo>
                <a:cubicBezTo>
                  <a:pt x="1432" y="5287"/>
                  <a:pt x="1432" y="5287"/>
                  <a:pt x="1432" y="5287"/>
                </a:cubicBezTo>
                <a:cubicBezTo>
                  <a:pt x="1418" y="5355"/>
                  <a:pt x="1398" y="5423"/>
                  <a:pt x="1378" y="5483"/>
                </a:cubicBezTo>
                <a:cubicBezTo>
                  <a:pt x="1378" y="5004"/>
                  <a:pt x="1378" y="5004"/>
                  <a:pt x="1378" y="5004"/>
                </a:cubicBezTo>
                <a:cubicBezTo>
                  <a:pt x="1398" y="4970"/>
                  <a:pt x="1418" y="4943"/>
                  <a:pt x="1432" y="4909"/>
                </a:cubicBezTo>
                <a:close/>
                <a:moveTo>
                  <a:pt x="1432" y="5841"/>
                </a:moveTo>
                <a:lnTo>
                  <a:pt x="1432" y="5841"/>
                </a:lnTo>
                <a:cubicBezTo>
                  <a:pt x="1432" y="6206"/>
                  <a:pt x="1432" y="6206"/>
                  <a:pt x="1432" y="6206"/>
                </a:cubicBezTo>
                <a:cubicBezTo>
                  <a:pt x="1418" y="6186"/>
                  <a:pt x="1391" y="6172"/>
                  <a:pt x="1378" y="6206"/>
                </a:cubicBezTo>
                <a:cubicBezTo>
                  <a:pt x="1378" y="5814"/>
                  <a:pt x="1378" y="5814"/>
                  <a:pt x="1378" y="5814"/>
                </a:cubicBezTo>
                <a:cubicBezTo>
                  <a:pt x="1398" y="5828"/>
                  <a:pt x="1418" y="5834"/>
                  <a:pt x="1432" y="5841"/>
                </a:cubicBezTo>
                <a:close/>
                <a:moveTo>
                  <a:pt x="1432" y="6314"/>
                </a:moveTo>
                <a:lnTo>
                  <a:pt x="1432" y="6314"/>
                </a:lnTo>
                <a:cubicBezTo>
                  <a:pt x="1432" y="6361"/>
                  <a:pt x="1432" y="6361"/>
                  <a:pt x="1432" y="6361"/>
                </a:cubicBezTo>
                <a:cubicBezTo>
                  <a:pt x="1411" y="6361"/>
                  <a:pt x="1391" y="6381"/>
                  <a:pt x="1378" y="6395"/>
                </a:cubicBezTo>
                <a:cubicBezTo>
                  <a:pt x="1378" y="6348"/>
                  <a:pt x="1378" y="6348"/>
                  <a:pt x="1378" y="6348"/>
                </a:cubicBezTo>
                <a:cubicBezTo>
                  <a:pt x="1398" y="6341"/>
                  <a:pt x="1418" y="6327"/>
                  <a:pt x="1432" y="6314"/>
                </a:cubicBezTo>
                <a:close/>
                <a:moveTo>
                  <a:pt x="1432" y="6395"/>
                </a:moveTo>
                <a:lnTo>
                  <a:pt x="1432" y="6395"/>
                </a:lnTo>
                <a:cubicBezTo>
                  <a:pt x="1432" y="6449"/>
                  <a:pt x="1432" y="6449"/>
                  <a:pt x="1432" y="6449"/>
                </a:cubicBezTo>
                <a:cubicBezTo>
                  <a:pt x="1418" y="6469"/>
                  <a:pt x="1391" y="6462"/>
                  <a:pt x="1378" y="6435"/>
                </a:cubicBezTo>
                <a:cubicBezTo>
                  <a:pt x="1378" y="6415"/>
                  <a:pt x="1378" y="6415"/>
                  <a:pt x="1378" y="6415"/>
                </a:cubicBezTo>
                <a:cubicBezTo>
                  <a:pt x="1405" y="6415"/>
                  <a:pt x="1425" y="6408"/>
                  <a:pt x="1432" y="6395"/>
                </a:cubicBezTo>
                <a:close/>
                <a:moveTo>
                  <a:pt x="1432" y="6557"/>
                </a:moveTo>
                <a:lnTo>
                  <a:pt x="1432" y="6557"/>
                </a:lnTo>
                <a:cubicBezTo>
                  <a:pt x="1432" y="6624"/>
                  <a:pt x="1432" y="6624"/>
                  <a:pt x="1432" y="6624"/>
                </a:cubicBezTo>
                <a:cubicBezTo>
                  <a:pt x="1425" y="6645"/>
                  <a:pt x="1405" y="6651"/>
                  <a:pt x="1378" y="6658"/>
                </a:cubicBezTo>
                <a:cubicBezTo>
                  <a:pt x="1378" y="6557"/>
                  <a:pt x="1378" y="6557"/>
                  <a:pt x="1378" y="6557"/>
                </a:cubicBezTo>
                <a:cubicBezTo>
                  <a:pt x="1432" y="6557"/>
                  <a:pt x="1432" y="6557"/>
                  <a:pt x="1432" y="6557"/>
                </a:cubicBezTo>
                <a:close/>
                <a:moveTo>
                  <a:pt x="1432" y="7016"/>
                </a:moveTo>
                <a:lnTo>
                  <a:pt x="1432" y="7016"/>
                </a:lnTo>
                <a:cubicBezTo>
                  <a:pt x="1432" y="7826"/>
                  <a:pt x="1432" y="7826"/>
                  <a:pt x="1432" y="7826"/>
                </a:cubicBezTo>
                <a:cubicBezTo>
                  <a:pt x="1384" y="7847"/>
                  <a:pt x="1418" y="7860"/>
                  <a:pt x="1425" y="7921"/>
                </a:cubicBezTo>
                <a:cubicBezTo>
                  <a:pt x="1418" y="7921"/>
                  <a:pt x="1418" y="7921"/>
                  <a:pt x="1411" y="7914"/>
                </a:cubicBezTo>
                <a:cubicBezTo>
                  <a:pt x="1418" y="7921"/>
                  <a:pt x="1425" y="7921"/>
                  <a:pt x="1432" y="7928"/>
                </a:cubicBezTo>
                <a:cubicBezTo>
                  <a:pt x="1432" y="8245"/>
                  <a:pt x="1432" y="8245"/>
                  <a:pt x="1432" y="8245"/>
                </a:cubicBezTo>
                <a:cubicBezTo>
                  <a:pt x="1432" y="8245"/>
                  <a:pt x="1425" y="8245"/>
                  <a:pt x="1418" y="8245"/>
                </a:cubicBezTo>
                <a:cubicBezTo>
                  <a:pt x="1411" y="8225"/>
                  <a:pt x="1398" y="8205"/>
                  <a:pt x="1378" y="8198"/>
                </a:cubicBezTo>
                <a:cubicBezTo>
                  <a:pt x="1378" y="8178"/>
                  <a:pt x="1378" y="8178"/>
                  <a:pt x="1378" y="8178"/>
                </a:cubicBezTo>
                <a:cubicBezTo>
                  <a:pt x="1384" y="8178"/>
                  <a:pt x="1391" y="8184"/>
                  <a:pt x="1391" y="8191"/>
                </a:cubicBezTo>
                <a:cubicBezTo>
                  <a:pt x="1418" y="8191"/>
                  <a:pt x="1411" y="8164"/>
                  <a:pt x="1418" y="8144"/>
                </a:cubicBezTo>
                <a:lnTo>
                  <a:pt x="1425" y="8144"/>
                </a:lnTo>
                <a:cubicBezTo>
                  <a:pt x="1411" y="8124"/>
                  <a:pt x="1391" y="8103"/>
                  <a:pt x="1378" y="8083"/>
                </a:cubicBezTo>
                <a:cubicBezTo>
                  <a:pt x="1378" y="7624"/>
                  <a:pt x="1378" y="7624"/>
                  <a:pt x="1378" y="7624"/>
                </a:cubicBezTo>
                <a:cubicBezTo>
                  <a:pt x="1391" y="7617"/>
                  <a:pt x="1398" y="7597"/>
                  <a:pt x="1398" y="7577"/>
                </a:cubicBezTo>
                <a:cubicBezTo>
                  <a:pt x="1391" y="7570"/>
                  <a:pt x="1384" y="7570"/>
                  <a:pt x="1378" y="7563"/>
                </a:cubicBezTo>
                <a:cubicBezTo>
                  <a:pt x="1378" y="6915"/>
                  <a:pt x="1378" y="6915"/>
                  <a:pt x="1378" y="6915"/>
                </a:cubicBezTo>
                <a:cubicBezTo>
                  <a:pt x="1418" y="6942"/>
                  <a:pt x="1378" y="7003"/>
                  <a:pt x="1425" y="7030"/>
                </a:cubicBezTo>
                <a:cubicBezTo>
                  <a:pt x="1425" y="7030"/>
                  <a:pt x="1432" y="7023"/>
                  <a:pt x="1432" y="7016"/>
                </a:cubicBezTo>
                <a:close/>
                <a:moveTo>
                  <a:pt x="1432" y="8319"/>
                </a:moveTo>
                <a:lnTo>
                  <a:pt x="1432" y="8319"/>
                </a:lnTo>
                <a:cubicBezTo>
                  <a:pt x="1432" y="8549"/>
                  <a:pt x="1432" y="8549"/>
                  <a:pt x="1432" y="8549"/>
                </a:cubicBezTo>
                <a:cubicBezTo>
                  <a:pt x="1411" y="8556"/>
                  <a:pt x="1391" y="8576"/>
                  <a:pt x="1391" y="8610"/>
                </a:cubicBezTo>
                <a:cubicBezTo>
                  <a:pt x="1405" y="8644"/>
                  <a:pt x="1418" y="8644"/>
                  <a:pt x="1432" y="8630"/>
                </a:cubicBezTo>
                <a:cubicBezTo>
                  <a:pt x="1432" y="8947"/>
                  <a:pt x="1432" y="8947"/>
                  <a:pt x="1432" y="8947"/>
                </a:cubicBezTo>
                <a:cubicBezTo>
                  <a:pt x="1432" y="8954"/>
                  <a:pt x="1425" y="8954"/>
                  <a:pt x="1425" y="8961"/>
                </a:cubicBezTo>
                <a:lnTo>
                  <a:pt x="1432" y="8961"/>
                </a:lnTo>
                <a:cubicBezTo>
                  <a:pt x="1432" y="9184"/>
                  <a:pt x="1432" y="9184"/>
                  <a:pt x="1432" y="9184"/>
                </a:cubicBezTo>
                <a:cubicBezTo>
                  <a:pt x="1411" y="9177"/>
                  <a:pt x="1391" y="9190"/>
                  <a:pt x="1378" y="9211"/>
                </a:cubicBezTo>
                <a:cubicBezTo>
                  <a:pt x="1378" y="8265"/>
                  <a:pt x="1378" y="8265"/>
                  <a:pt x="1378" y="8265"/>
                </a:cubicBezTo>
                <a:cubicBezTo>
                  <a:pt x="1398" y="8279"/>
                  <a:pt x="1418" y="8299"/>
                  <a:pt x="1432" y="8319"/>
                </a:cubicBezTo>
                <a:close/>
                <a:moveTo>
                  <a:pt x="1432" y="9304"/>
                </a:moveTo>
                <a:lnTo>
                  <a:pt x="1432" y="9304"/>
                </a:lnTo>
                <a:cubicBezTo>
                  <a:pt x="1432" y="9365"/>
                  <a:pt x="1432" y="9365"/>
                  <a:pt x="1432" y="9365"/>
                </a:cubicBezTo>
                <a:cubicBezTo>
                  <a:pt x="1432" y="9358"/>
                  <a:pt x="1425" y="9358"/>
                  <a:pt x="1425" y="9351"/>
                </a:cubicBezTo>
                <a:cubicBezTo>
                  <a:pt x="1405" y="9358"/>
                  <a:pt x="1398" y="9372"/>
                  <a:pt x="1378" y="9378"/>
                </a:cubicBezTo>
                <a:cubicBezTo>
                  <a:pt x="1378" y="9230"/>
                  <a:pt x="1378" y="9230"/>
                  <a:pt x="1378" y="9230"/>
                </a:cubicBezTo>
                <a:cubicBezTo>
                  <a:pt x="1465" y="9223"/>
                  <a:pt x="1384" y="9250"/>
                  <a:pt x="1398" y="9304"/>
                </a:cubicBezTo>
                <a:cubicBezTo>
                  <a:pt x="1411" y="9304"/>
                  <a:pt x="1425" y="9304"/>
                  <a:pt x="1432" y="9304"/>
                </a:cubicBezTo>
                <a:close/>
                <a:moveTo>
                  <a:pt x="1378" y="9547"/>
                </a:moveTo>
                <a:lnTo>
                  <a:pt x="1378" y="9547"/>
                </a:lnTo>
                <a:cubicBezTo>
                  <a:pt x="1378" y="9378"/>
                  <a:pt x="1378" y="9378"/>
                  <a:pt x="1378" y="9378"/>
                </a:cubicBezTo>
                <a:cubicBezTo>
                  <a:pt x="1459" y="9399"/>
                  <a:pt x="1357" y="9460"/>
                  <a:pt x="1425" y="9500"/>
                </a:cubicBezTo>
                <a:cubicBezTo>
                  <a:pt x="1411" y="9520"/>
                  <a:pt x="1398" y="9534"/>
                  <a:pt x="1378" y="9547"/>
                </a:cubicBezTo>
                <a:close/>
                <a:moveTo>
                  <a:pt x="1378" y="6294"/>
                </a:moveTo>
                <a:lnTo>
                  <a:pt x="1378" y="6294"/>
                </a:lnTo>
                <a:cubicBezTo>
                  <a:pt x="1378" y="6226"/>
                  <a:pt x="1378" y="6226"/>
                  <a:pt x="1378" y="6226"/>
                </a:cubicBezTo>
                <a:cubicBezTo>
                  <a:pt x="1391" y="6246"/>
                  <a:pt x="1391" y="6273"/>
                  <a:pt x="1378" y="6294"/>
                </a:cubicBezTo>
                <a:close/>
                <a:moveTo>
                  <a:pt x="1378" y="1871"/>
                </a:moveTo>
                <a:lnTo>
                  <a:pt x="1378" y="1871"/>
                </a:lnTo>
                <a:cubicBezTo>
                  <a:pt x="1378" y="1925"/>
                  <a:pt x="1378" y="1925"/>
                  <a:pt x="1378" y="1925"/>
                </a:cubicBezTo>
                <a:cubicBezTo>
                  <a:pt x="1351" y="1918"/>
                  <a:pt x="1330" y="1891"/>
                  <a:pt x="1337" y="1850"/>
                </a:cubicBezTo>
                <a:cubicBezTo>
                  <a:pt x="1364" y="1850"/>
                  <a:pt x="1364" y="1864"/>
                  <a:pt x="1364" y="1877"/>
                </a:cubicBezTo>
                <a:cubicBezTo>
                  <a:pt x="1371" y="1877"/>
                  <a:pt x="1378" y="1871"/>
                  <a:pt x="1378" y="1871"/>
                </a:cubicBezTo>
                <a:close/>
                <a:moveTo>
                  <a:pt x="1378" y="2222"/>
                </a:moveTo>
                <a:lnTo>
                  <a:pt x="1378" y="2222"/>
                </a:lnTo>
                <a:cubicBezTo>
                  <a:pt x="1378" y="2370"/>
                  <a:pt x="1378" y="2370"/>
                  <a:pt x="1378" y="2370"/>
                </a:cubicBezTo>
                <a:cubicBezTo>
                  <a:pt x="1310" y="2350"/>
                  <a:pt x="1330" y="2249"/>
                  <a:pt x="1303" y="2188"/>
                </a:cubicBezTo>
                <a:cubicBezTo>
                  <a:pt x="1303" y="2181"/>
                  <a:pt x="1303" y="2181"/>
                  <a:pt x="1303" y="2181"/>
                </a:cubicBezTo>
                <a:cubicBezTo>
                  <a:pt x="1330" y="2188"/>
                  <a:pt x="1351" y="2208"/>
                  <a:pt x="1364" y="2235"/>
                </a:cubicBezTo>
                <a:cubicBezTo>
                  <a:pt x="1364" y="2229"/>
                  <a:pt x="1371" y="2229"/>
                  <a:pt x="1378" y="2222"/>
                </a:cubicBezTo>
                <a:close/>
                <a:moveTo>
                  <a:pt x="1378" y="2742"/>
                </a:moveTo>
                <a:lnTo>
                  <a:pt x="1378" y="2742"/>
                </a:lnTo>
                <a:cubicBezTo>
                  <a:pt x="1378" y="2931"/>
                  <a:pt x="1378" y="2931"/>
                  <a:pt x="1378" y="2931"/>
                </a:cubicBezTo>
                <a:cubicBezTo>
                  <a:pt x="1357" y="2951"/>
                  <a:pt x="1330" y="2978"/>
                  <a:pt x="1303" y="3005"/>
                </a:cubicBezTo>
                <a:cubicBezTo>
                  <a:pt x="1303" y="2776"/>
                  <a:pt x="1303" y="2776"/>
                  <a:pt x="1303" y="2776"/>
                </a:cubicBezTo>
                <a:cubicBezTo>
                  <a:pt x="1330" y="2762"/>
                  <a:pt x="1357" y="2755"/>
                  <a:pt x="1378" y="2742"/>
                </a:cubicBezTo>
                <a:close/>
                <a:moveTo>
                  <a:pt x="1378" y="3194"/>
                </a:moveTo>
                <a:lnTo>
                  <a:pt x="1378" y="3194"/>
                </a:lnTo>
                <a:cubicBezTo>
                  <a:pt x="1378" y="3187"/>
                  <a:pt x="1378" y="3187"/>
                  <a:pt x="1378" y="3187"/>
                </a:cubicBezTo>
                <a:cubicBezTo>
                  <a:pt x="1378" y="3194"/>
                  <a:pt x="1378" y="3194"/>
                  <a:pt x="1378" y="3194"/>
                </a:cubicBezTo>
                <a:close/>
                <a:moveTo>
                  <a:pt x="1378" y="3430"/>
                </a:moveTo>
                <a:lnTo>
                  <a:pt x="1378" y="3430"/>
                </a:lnTo>
                <a:cubicBezTo>
                  <a:pt x="1378" y="3451"/>
                  <a:pt x="1378" y="3451"/>
                  <a:pt x="1378" y="3451"/>
                </a:cubicBezTo>
                <a:cubicBezTo>
                  <a:pt x="1378" y="3444"/>
                  <a:pt x="1378" y="3437"/>
                  <a:pt x="1378" y="3430"/>
                </a:cubicBezTo>
                <a:close/>
                <a:moveTo>
                  <a:pt x="1378" y="3505"/>
                </a:moveTo>
                <a:lnTo>
                  <a:pt x="1378" y="3505"/>
                </a:lnTo>
                <a:cubicBezTo>
                  <a:pt x="1378" y="3518"/>
                  <a:pt x="1378" y="3518"/>
                  <a:pt x="1378" y="3518"/>
                </a:cubicBezTo>
                <a:cubicBezTo>
                  <a:pt x="1378" y="3518"/>
                  <a:pt x="1371" y="3518"/>
                  <a:pt x="1371" y="3511"/>
                </a:cubicBezTo>
                <a:cubicBezTo>
                  <a:pt x="1371" y="3511"/>
                  <a:pt x="1378" y="3511"/>
                  <a:pt x="1378" y="3505"/>
                </a:cubicBezTo>
                <a:close/>
                <a:moveTo>
                  <a:pt x="1378" y="3836"/>
                </a:moveTo>
                <a:lnTo>
                  <a:pt x="1378" y="3836"/>
                </a:lnTo>
                <a:cubicBezTo>
                  <a:pt x="1378" y="3910"/>
                  <a:pt x="1378" y="3910"/>
                  <a:pt x="1378" y="3910"/>
                </a:cubicBezTo>
                <a:lnTo>
                  <a:pt x="1371" y="3910"/>
                </a:lnTo>
                <a:cubicBezTo>
                  <a:pt x="1364" y="3876"/>
                  <a:pt x="1371" y="3856"/>
                  <a:pt x="1378" y="3836"/>
                </a:cubicBezTo>
                <a:close/>
                <a:moveTo>
                  <a:pt x="1378" y="3910"/>
                </a:moveTo>
                <a:lnTo>
                  <a:pt x="1378" y="3910"/>
                </a:lnTo>
                <a:cubicBezTo>
                  <a:pt x="1378" y="3917"/>
                  <a:pt x="1378" y="3917"/>
                  <a:pt x="1378" y="3917"/>
                </a:cubicBezTo>
                <a:cubicBezTo>
                  <a:pt x="1371" y="3923"/>
                  <a:pt x="1371" y="3923"/>
                  <a:pt x="1364" y="3923"/>
                </a:cubicBezTo>
                <a:cubicBezTo>
                  <a:pt x="1371" y="3917"/>
                  <a:pt x="1371" y="3917"/>
                  <a:pt x="1378" y="3910"/>
                </a:cubicBezTo>
                <a:close/>
                <a:moveTo>
                  <a:pt x="1378" y="4308"/>
                </a:moveTo>
                <a:lnTo>
                  <a:pt x="1378" y="4308"/>
                </a:lnTo>
                <a:cubicBezTo>
                  <a:pt x="1378" y="4477"/>
                  <a:pt x="1378" y="4477"/>
                  <a:pt x="1378" y="4477"/>
                </a:cubicBezTo>
                <a:cubicBezTo>
                  <a:pt x="1378" y="4464"/>
                  <a:pt x="1371" y="4457"/>
                  <a:pt x="1371" y="4450"/>
                </a:cubicBezTo>
                <a:cubicBezTo>
                  <a:pt x="1337" y="4457"/>
                  <a:pt x="1324" y="4552"/>
                  <a:pt x="1317" y="4450"/>
                </a:cubicBezTo>
                <a:cubicBezTo>
                  <a:pt x="1317" y="4464"/>
                  <a:pt x="1310" y="4477"/>
                  <a:pt x="1303" y="4484"/>
                </a:cubicBezTo>
                <a:cubicBezTo>
                  <a:pt x="1303" y="4126"/>
                  <a:pt x="1303" y="4126"/>
                  <a:pt x="1303" y="4126"/>
                </a:cubicBezTo>
                <a:cubicBezTo>
                  <a:pt x="1310" y="4126"/>
                  <a:pt x="1310" y="4126"/>
                  <a:pt x="1310" y="4126"/>
                </a:cubicBezTo>
                <a:cubicBezTo>
                  <a:pt x="1310" y="4139"/>
                  <a:pt x="1310" y="4146"/>
                  <a:pt x="1310" y="4160"/>
                </a:cubicBezTo>
                <a:cubicBezTo>
                  <a:pt x="1317" y="4160"/>
                  <a:pt x="1324" y="4166"/>
                  <a:pt x="1330" y="4166"/>
                </a:cubicBezTo>
                <a:cubicBezTo>
                  <a:pt x="1344" y="4193"/>
                  <a:pt x="1371" y="4247"/>
                  <a:pt x="1371" y="4301"/>
                </a:cubicBezTo>
                <a:cubicBezTo>
                  <a:pt x="1378" y="4308"/>
                  <a:pt x="1378" y="4308"/>
                  <a:pt x="1378" y="4308"/>
                </a:cubicBezTo>
                <a:close/>
                <a:moveTo>
                  <a:pt x="1378" y="5004"/>
                </a:moveTo>
                <a:lnTo>
                  <a:pt x="1378" y="5004"/>
                </a:lnTo>
                <a:cubicBezTo>
                  <a:pt x="1378" y="5483"/>
                  <a:pt x="1378" y="5483"/>
                  <a:pt x="1378" y="5483"/>
                </a:cubicBezTo>
                <a:cubicBezTo>
                  <a:pt x="1357" y="5551"/>
                  <a:pt x="1330" y="5618"/>
                  <a:pt x="1317" y="5693"/>
                </a:cubicBezTo>
                <a:cubicBezTo>
                  <a:pt x="1310" y="5693"/>
                  <a:pt x="1310" y="5693"/>
                  <a:pt x="1303" y="5693"/>
                </a:cubicBezTo>
                <a:cubicBezTo>
                  <a:pt x="1303" y="5152"/>
                  <a:pt x="1303" y="5152"/>
                  <a:pt x="1303" y="5152"/>
                </a:cubicBezTo>
                <a:cubicBezTo>
                  <a:pt x="1330" y="5105"/>
                  <a:pt x="1351" y="5051"/>
                  <a:pt x="1378" y="5004"/>
                </a:cubicBezTo>
                <a:close/>
                <a:moveTo>
                  <a:pt x="1378" y="5814"/>
                </a:moveTo>
                <a:lnTo>
                  <a:pt x="1378" y="5814"/>
                </a:lnTo>
                <a:cubicBezTo>
                  <a:pt x="1378" y="6206"/>
                  <a:pt x="1378" y="6206"/>
                  <a:pt x="1378" y="6206"/>
                </a:cubicBezTo>
                <a:cubicBezTo>
                  <a:pt x="1378" y="6213"/>
                  <a:pt x="1378" y="6213"/>
                  <a:pt x="1371" y="6219"/>
                </a:cubicBezTo>
                <a:cubicBezTo>
                  <a:pt x="1378" y="6219"/>
                  <a:pt x="1378" y="6226"/>
                  <a:pt x="1378" y="6226"/>
                </a:cubicBezTo>
                <a:cubicBezTo>
                  <a:pt x="1378" y="6294"/>
                  <a:pt x="1378" y="6294"/>
                  <a:pt x="1378" y="6294"/>
                </a:cubicBezTo>
                <a:cubicBezTo>
                  <a:pt x="1364" y="6327"/>
                  <a:pt x="1337" y="6348"/>
                  <a:pt x="1303" y="6354"/>
                </a:cubicBezTo>
                <a:cubicBezTo>
                  <a:pt x="1303" y="5740"/>
                  <a:pt x="1303" y="5740"/>
                  <a:pt x="1303" y="5740"/>
                </a:cubicBezTo>
                <a:cubicBezTo>
                  <a:pt x="1310" y="5733"/>
                  <a:pt x="1317" y="5733"/>
                  <a:pt x="1324" y="5726"/>
                </a:cubicBezTo>
                <a:cubicBezTo>
                  <a:pt x="1324" y="5774"/>
                  <a:pt x="1351" y="5801"/>
                  <a:pt x="1378" y="5814"/>
                </a:cubicBezTo>
                <a:close/>
                <a:moveTo>
                  <a:pt x="1378" y="6348"/>
                </a:moveTo>
                <a:lnTo>
                  <a:pt x="1378" y="6348"/>
                </a:lnTo>
                <a:cubicBezTo>
                  <a:pt x="1364" y="6354"/>
                  <a:pt x="1357" y="6361"/>
                  <a:pt x="1351" y="6368"/>
                </a:cubicBezTo>
                <a:cubicBezTo>
                  <a:pt x="1357" y="6395"/>
                  <a:pt x="1364" y="6402"/>
                  <a:pt x="1378" y="6395"/>
                </a:cubicBezTo>
                <a:cubicBezTo>
                  <a:pt x="1378" y="6348"/>
                  <a:pt x="1378" y="6348"/>
                  <a:pt x="1378" y="6348"/>
                </a:cubicBezTo>
                <a:close/>
                <a:moveTo>
                  <a:pt x="1378" y="6415"/>
                </a:moveTo>
                <a:lnTo>
                  <a:pt x="1378" y="6415"/>
                </a:lnTo>
                <a:cubicBezTo>
                  <a:pt x="1378" y="6435"/>
                  <a:pt x="1378" y="6435"/>
                  <a:pt x="1378" y="6435"/>
                </a:cubicBezTo>
                <a:cubicBezTo>
                  <a:pt x="1378" y="6429"/>
                  <a:pt x="1378" y="6422"/>
                  <a:pt x="1371" y="6415"/>
                </a:cubicBezTo>
                <a:cubicBezTo>
                  <a:pt x="1378" y="6415"/>
                  <a:pt x="1378" y="6415"/>
                  <a:pt x="1378" y="6415"/>
                </a:cubicBezTo>
                <a:close/>
                <a:moveTo>
                  <a:pt x="1378" y="6557"/>
                </a:moveTo>
                <a:lnTo>
                  <a:pt x="1378" y="6557"/>
                </a:lnTo>
                <a:cubicBezTo>
                  <a:pt x="1378" y="6658"/>
                  <a:pt x="1378" y="6658"/>
                  <a:pt x="1378" y="6658"/>
                </a:cubicBezTo>
                <a:cubicBezTo>
                  <a:pt x="1357" y="6658"/>
                  <a:pt x="1337" y="6658"/>
                  <a:pt x="1317" y="6658"/>
                </a:cubicBezTo>
                <a:cubicBezTo>
                  <a:pt x="1317" y="6631"/>
                  <a:pt x="1344" y="6638"/>
                  <a:pt x="1364" y="6631"/>
                </a:cubicBezTo>
                <a:cubicBezTo>
                  <a:pt x="1351" y="6611"/>
                  <a:pt x="1337" y="6591"/>
                  <a:pt x="1337" y="6557"/>
                </a:cubicBezTo>
                <a:cubicBezTo>
                  <a:pt x="1378" y="6557"/>
                  <a:pt x="1378" y="6557"/>
                  <a:pt x="1378" y="6557"/>
                </a:cubicBezTo>
                <a:close/>
                <a:moveTo>
                  <a:pt x="1378" y="6915"/>
                </a:moveTo>
                <a:lnTo>
                  <a:pt x="1378" y="6915"/>
                </a:lnTo>
                <a:cubicBezTo>
                  <a:pt x="1378" y="7563"/>
                  <a:pt x="1378" y="7563"/>
                  <a:pt x="1378" y="7563"/>
                </a:cubicBezTo>
                <a:cubicBezTo>
                  <a:pt x="1357" y="7556"/>
                  <a:pt x="1330" y="7536"/>
                  <a:pt x="1303" y="7529"/>
                </a:cubicBezTo>
                <a:cubicBezTo>
                  <a:pt x="1303" y="6901"/>
                  <a:pt x="1303" y="6901"/>
                  <a:pt x="1303" y="6901"/>
                </a:cubicBezTo>
                <a:cubicBezTo>
                  <a:pt x="1344" y="6901"/>
                  <a:pt x="1364" y="6908"/>
                  <a:pt x="1378" y="6915"/>
                </a:cubicBezTo>
                <a:close/>
                <a:moveTo>
                  <a:pt x="1378" y="7624"/>
                </a:moveTo>
                <a:lnTo>
                  <a:pt x="1378" y="7624"/>
                </a:lnTo>
                <a:cubicBezTo>
                  <a:pt x="1378" y="8083"/>
                  <a:pt x="1378" y="8083"/>
                  <a:pt x="1378" y="8083"/>
                </a:cubicBezTo>
                <a:cubicBezTo>
                  <a:pt x="1371" y="8076"/>
                  <a:pt x="1371" y="8070"/>
                  <a:pt x="1364" y="8063"/>
                </a:cubicBezTo>
                <a:cubicBezTo>
                  <a:pt x="1351" y="8090"/>
                  <a:pt x="1330" y="8097"/>
                  <a:pt x="1303" y="8090"/>
                </a:cubicBezTo>
                <a:cubicBezTo>
                  <a:pt x="1303" y="7881"/>
                  <a:pt x="1303" y="7881"/>
                  <a:pt x="1303" y="7881"/>
                </a:cubicBezTo>
                <a:cubicBezTo>
                  <a:pt x="1317" y="7881"/>
                  <a:pt x="1330" y="7887"/>
                  <a:pt x="1337" y="7894"/>
                </a:cubicBezTo>
                <a:cubicBezTo>
                  <a:pt x="1324" y="7874"/>
                  <a:pt x="1317" y="7840"/>
                  <a:pt x="1324" y="7793"/>
                </a:cubicBezTo>
                <a:cubicBezTo>
                  <a:pt x="1317" y="7799"/>
                  <a:pt x="1310" y="7799"/>
                  <a:pt x="1303" y="7799"/>
                </a:cubicBezTo>
                <a:cubicBezTo>
                  <a:pt x="1303" y="7664"/>
                  <a:pt x="1303" y="7664"/>
                  <a:pt x="1303" y="7664"/>
                </a:cubicBezTo>
                <a:cubicBezTo>
                  <a:pt x="1324" y="7651"/>
                  <a:pt x="1357" y="7644"/>
                  <a:pt x="1378" y="7624"/>
                </a:cubicBezTo>
                <a:close/>
                <a:moveTo>
                  <a:pt x="1378" y="8178"/>
                </a:moveTo>
                <a:lnTo>
                  <a:pt x="1378" y="8178"/>
                </a:lnTo>
                <a:cubicBezTo>
                  <a:pt x="1378" y="8198"/>
                  <a:pt x="1378" y="8198"/>
                  <a:pt x="1378" y="8198"/>
                </a:cubicBezTo>
                <a:lnTo>
                  <a:pt x="1371" y="8191"/>
                </a:lnTo>
                <a:cubicBezTo>
                  <a:pt x="1371" y="8184"/>
                  <a:pt x="1371" y="8178"/>
                  <a:pt x="1378" y="8178"/>
                </a:cubicBezTo>
                <a:close/>
                <a:moveTo>
                  <a:pt x="1378" y="8265"/>
                </a:moveTo>
                <a:lnTo>
                  <a:pt x="1378" y="8265"/>
                </a:lnTo>
                <a:cubicBezTo>
                  <a:pt x="1378" y="9211"/>
                  <a:pt x="1378" y="9211"/>
                  <a:pt x="1378" y="9211"/>
                </a:cubicBezTo>
                <a:cubicBezTo>
                  <a:pt x="1378" y="9217"/>
                  <a:pt x="1378" y="9223"/>
                  <a:pt x="1378" y="9230"/>
                </a:cubicBezTo>
                <a:cubicBezTo>
                  <a:pt x="1378" y="9378"/>
                  <a:pt x="1378" y="9378"/>
                  <a:pt x="1378" y="9378"/>
                </a:cubicBezTo>
                <a:cubicBezTo>
                  <a:pt x="1378" y="9547"/>
                  <a:pt x="1378" y="9547"/>
                  <a:pt x="1378" y="9547"/>
                </a:cubicBezTo>
                <a:cubicBezTo>
                  <a:pt x="1351" y="9581"/>
                  <a:pt x="1324" y="9615"/>
                  <a:pt x="1324" y="9669"/>
                </a:cubicBezTo>
                <a:cubicBezTo>
                  <a:pt x="1317" y="9669"/>
                  <a:pt x="1310" y="9669"/>
                  <a:pt x="1303" y="9669"/>
                </a:cubicBezTo>
                <a:cubicBezTo>
                  <a:pt x="1303" y="9547"/>
                  <a:pt x="1303" y="9547"/>
                  <a:pt x="1303" y="9547"/>
                </a:cubicBezTo>
                <a:cubicBezTo>
                  <a:pt x="1317" y="9547"/>
                  <a:pt x="1330" y="9547"/>
                  <a:pt x="1351" y="9547"/>
                </a:cubicBezTo>
                <a:cubicBezTo>
                  <a:pt x="1357" y="9507"/>
                  <a:pt x="1330" y="9493"/>
                  <a:pt x="1303" y="9487"/>
                </a:cubicBezTo>
                <a:cubicBezTo>
                  <a:pt x="1303" y="8758"/>
                  <a:pt x="1303" y="8758"/>
                  <a:pt x="1303" y="8758"/>
                </a:cubicBezTo>
                <a:cubicBezTo>
                  <a:pt x="1310" y="8752"/>
                  <a:pt x="1317" y="8752"/>
                  <a:pt x="1317" y="8752"/>
                </a:cubicBezTo>
                <a:cubicBezTo>
                  <a:pt x="1317" y="8718"/>
                  <a:pt x="1344" y="8711"/>
                  <a:pt x="1344" y="8684"/>
                </a:cubicBezTo>
                <a:cubicBezTo>
                  <a:pt x="1330" y="8684"/>
                  <a:pt x="1317" y="8684"/>
                  <a:pt x="1303" y="8691"/>
                </a:cubicBezTo>
                <a:cubicBezTo>
                  <a:pt x="1303" y="8225"/>
                  <a:pt x="1303" y="8225"/>
                  <a:pt x="1303" y="8225"/>
                </a:cubicBezTo>
                <a:cubicBezTo>
                  <a:pt x="1337" y="8232"/>
                  <a:pt x="1357" y="8245"/>
                  <a:pt x="1378" y="8265"/>
                </a:cubicBezTo>
                <a:close/>
                <a:moveTo>
                  <a:pt x="1303" y="7651"/>
                </a:moveTo>
                <a:lnTo>
                  <a:pt x="1303" y="7651"/>
                </a:lnTo>
                <a:cubicBezTo>
                  <a:pt x="1317" y="7631"/>
                  <a:pt x="1330" y="7617"/>
                  <a:pt x="1303" y="7604"/>
                </a:cubicBezTo>
                <a:cubicBezTo>
                  <a:pt x="1303" y="7651"/>
                  <a:pt x="1303" y="7651"/>
                  <a:pt x="1303" y="7651"/>
                </a:cubicBezTo>
                <a:close/>
                <a:moveTo>
                  <a:pt x="1303" y="6786"/>
                </a:moveTo>
                <a:lnTo>
                  <a:pt x="1303" y="6786"/>
                </a:lnTo>
                <a:cubicBezTo>
                  <a:pt x="1303" y="6719"/>
                  <a:pt x="1303" y="6719"/>
                  <a:pt x="1303" y="6719"/>
                </a:cubicBezTo>
                <a:cubicBezTo>
                  <a:pt x="1317" y="6739"/>
                  <a:pt x="1324" y="6759"/>
                  <a:pt x="1324" y="6786"/>
                </a:cubicBezTo>
                <a:cubicBezTo>
                  <a:pt x="1317" y="6786"/>
                  <a:pt x="1310" y="6786"/>
                  <a:pt x="1303" y="6786"/>
                </a:cubicBezTo>
                <a:close/>
                <a:moveTo>
                  <a:pt x="1303" y="230"/>
                </a:moveTo>
                <a:lnTo>
                  <a:pt x="1303" y="230"/>
                </a:lnTo>
                <a:cubicBezTo>
                  <a:pt x="1303" y="101"/>
                  <a:pt x="1303" y="101"/>
                  <a:pt x="1303" y="101"/>
                </a:cubicBezTo>
                <a:cubicBezTo>
                  <a:pt x="1330" y="101"/>
                  <a:pt x="1337" y="128"/>
                  <a:pt x="1364" y="128"/>
                </a:cubicBezTo>
                <a:cubicBezTo>
                  <a:pt x="1351" y="169"/>
                  <a:pt x="1324" y="196"/>
                  <a:pt x="1303" y="230"/>
                </a:cubicBezTo>
                <a:close/>
                <a:moveTo>
                  <a:pt x="1303" y="101"/>
                </a:moveTo>
                <a:lnTo>
                  <a:pt x="1303" y="101"/>
                </a:lnTo>
                <a:cubicBezTo>
                  <a:pt x="1303" y="230"/>
                  <a:pt x="1303" y="230"/>
                  <a:pt x="1303" y="230"/>
                </a:cubicBezTo>
                <a:cubicBezTo>
                  <a:pt x="1276" y="264"/>
                  <a:pt x="1256" y="297"/>
                  <a:pt x="1290" y="372"/>
                </a:cubicBezTo>
                <a:cubicBezTo>
                  <a:pt x="1270" y="378"/>
                  <a:pt x="1256" y="378"/>
                  <a:pt x="1236" y="372"/>
                </a:cubicBezTo>
                <a:cubicBezTo>
                  <a:pt x="1236" y="162"/>
                  <a:pt x="1236" y="162"/>
                  <a:pt x="1236" y="162"/>
                </a:cubicBezTo>
                <a:cubicBezTo>
                  <a:pt x="1270" y="176"/>
                  <a:pt x="1290" y="169"/>
                  <a:pt x="1290" y="101"/>
                </a:cubicBezTo>
                <a:cubicBezTo>
                  <a:pt x="1297" y="101"/>
                  <a:pt x="1303" y="101"/>
                  <a:pt x="1303" y="101"/>
                </a:cubicBezTo>
                <a:close/>
                <a:moveTo>
                  <a:pt x="1303" y="2181"/>
                </a:moveTo>
                <a:lnTo>
                  <a:pt x="1303" y="2181"/>
                </a:lnTo>
                <a:cubicBezTo>
                  <a:pt x="1303" y="2188"/>
                  <a:pt x="1303" y="2188"/>
                  <a:pt x="1303" y="2188"/>
                </a:cubicBezTo>
                <a:lnTo>
                  <a:pt x="1303" y="2181"/>
                </a:lnTo>
                <a:close/>
                <a:moveTo>
                  <a:pt x="1303" y="2776"/>
                </a:moveTo>
                <a:lnTo>
                  <a:pt x="1303" y="2776"/>
                </a:lnTo>
                <a:cubicBezTo>
                  <a:pt x="1303" y="3005"/>
                  <a:pt x="1303" y="3005"/>
                  <a:pt x="1303" y="3005"/>
                </a:cubicBezTo>
                <a:cubicBezTo>
                  <a:pt x="1276" y="3032"/>
                  <a:pt x="1256" y="3052"/>
                  <a:pt x="1236" y="3079"/>
                </a:cubicBezTo>
                <a:cubicBezTo>
                  <a:pt x="1236" y="2944"/>
                  <a:pt x="1236" y="2944"/>
                  <a:pt x="1236" y="2944"/>
                </a:cubicBezTo>
                <a:cubicBezTo>
                  <a:pt x="1236" y="2938"/>
                  <a:pt x="1243" y="2938"/>
                  <a:pt x="1243" y="2931"/>
                </a:cubicBezTo>
                <a:cubicBezTo>
                  <a:pt x="1236" y="2931"/>
                  <a:pt x="1236" y="2931"/>
                  <a:pt x="1236" y="2931"/>
                </a:cubicBezTo>
                <a:cubicBezTo>
                  <a:pt x="1236" y="2836"/>
                  <a:pt x="1236" y="2836"/>
                  <a:pt x="1236" y="2836"/>
                </a:cubicBezTo>
                <a:cubicBezTo>
                  <a:pt x="1256" y="2843"/>
                  <a:pt x="1263" y="2857"/>
                  <a:pt x="1270" y="2870"/>
                </a:cubicBezTo>
                <a:cubicBezTo>
                  <a:pt x="1276" y="2843"/>
                  <a:pt x="1283" y="2816"/>
                  <a:pt x="1283" y="2789"/>
                </a:cubicBezTo>
                <a:cubicBezTo>
                  <a:pt x="1290" y="2782"/>
                  <a:pt x="1297" y="2776"/>
                  <a:pt x="1303" y="2776"/>
                </a:cubicBezTo>
                <a:close/>
                <a:moveTo>
                  <a:pt x="1303" y="4126"/>
                </a:moveTo>
                <a:lnTo>
                  <a:pt x="1303" y="4126"/>
                </a:lnTo>
                <a:cubicBezTo>
                  <a:pt x="1303" y="4484"/>
                  <a:pt x="1303" y="4484"/>
                  <a:pt x="1303" y="4484"/>
                </a:cubicBezTo>
                <a:cubicBezTo>
                  <a:pt x="1290" y="4504"/>
                  <a:pt x="1263" y="4511"/>
                  <a:pt x="1236" y="4518"/>
                </a:cubicBezTo>
                <a:cubicBezTo>
                  <a:pt x="1236" y="4166"/>
                  <a:pt x="1236" y="4166"/>
                  <a:pt x="1236" y="4166"/>
                </a:cubicBezTo>
                <a:lnTo>
                  <a:pt x="1243" y="4166"/>
                </a:lnTo>
                <a:cubicBezTo>
                  <a:pt x="1263" y="4153"/>
                  <a:pt x="1283" y="4139"/>
                  <a:pt x="1303" y="4126"/>
                </a:cubicBezTo>
                <a:close/>
                <a:moveTo>
                  <a:pt x="1303" y="5152"/>
                </a:moveTo>
                <a:lnTo>
                  <a:pt x="1303" y="5152"/>
                </a:lnTo>
                <a:cubicBezTo>
                  <a:pt x="1303" y="5693"/>
                  <a:pt x="1303" y="5693"/>
                  <a:pt x="1303" y="5693"/>
                </a:cubicBezTo>
                <a:cubicBezTo>
                  <a:pt x="1283" y="5699"/>
                  <a:pt x="1256" y="5706"/>
                  <a:pt x="1236" y="5713"/>
                </a:cubicBezTo>
                <a:cubicBezTo>
                  <a:pt x="1236" y="5335"/>
                  <a:pt x="1236" y="5335"/>
                  <a:pt x="1236" y="5335"/>
                </a:cubicBezTo>
                <a:cubicBezTo>
                  <a:pt x="1256" y="5274"/>
                  <a:pt x="1276" y="5213"/>
                  <a:pt x="1303" y="5152"/>
                </a:cubicBezTo>
                <a:close/>
                <a:moveTo>
                  <a:pt x="1303" y="5740"/>
                </a:moveTo>
                <a:lnTo>
                  <a:pt x="1303" y="5740"/>
                </a:lnTo>
                <a:cubicBezTo>
                  <a:pt x="1303" y="6354"/>
                  <a:pt x="1303" y="6354"/>
                  <a:pt x="1303" y="6354"/>
                </a:cubicBezTo>
                <a:cubicBezTo>
                  <a:pt x="1283" y="6361"/>
                  <a:pt x="1263" y="6361"/>
                  <a:pt x="1236" y="6348"/>
                </a:cubicBezTo>
                <a:cubicBezTo>
                  <a:pt x="1236" y="5760"/>
                  <a:pt x="1236" y="5760"/>
                  <a:pt x="1236" y="5760"/>
                </a:cubicBezTo>
                <a:cubicBezTo>
                  <a:pt x="1256" y="5760"/>
                  <a:pt x="1283" y="5753"/>
                  <a:pt x="1303" y="5740"/>
                </a:cubicBezTo>
                <a:close/>
                <a:moveTo>
                  <a:pt x="1303" y="6719"/>
                </a:moveTo>
                <a:lnTo>
                  <a:pt x="1303" y="6719"/>
                </a:lnTo>
                <a:cubicBezTo>
                  <a:pt x="1303" y="6786"/>
                  <a:pt x="1303" y="6786"/>
                  <a:pt x="1303" y="6786"/>
                </a:cubicBezTo>
                <a:cubicBezTo>
                  <a:pt x="1283" y="6780"/>
                  <a:pt x="1263" y="6773"/>
                  <a:pt x="1249" y="6759"/>
                </a:cubicBezTo>
                <a:cubicBezTo>
                  <a:pt x="1249" y="6908"/>
                  <a:pt x="1249" y="6908"/>
                  <a:pt x="1249" y="6908"/>
                </a:cubicBezTo>
                <a:cubicBezTo>
                  <a:pt x="1270" y="6908"/>
                  <a:pt x="1290" y="6901"/>
                  <a:pt x="1303" y="6901"/>
                </a:cubicBezTo>
                <a:cubicBezTo>
                  <a:pt x="1303" y="7529"/>
                  <a:pt x="1303" y="7529"/>
                  <a:pt x="1303" y="7529"/>
                </a:cubicBezTo>
                <a:cubicBezTo>
                  <a:pt x="1283" y="7529"/>
                  <a:pt x="1256" y="7543"/>
                  <a:pt x="1249" y="7597"/>
                </a:cubicBezTo>
                <a:cubicBezTo>
                  <a:pt x="1243" y="7597"/>
                  <a:pt x="1243" y="7597"/>
                  <a:pt x="1236" y="7590"/>
                </a:cubicBezTo>
                <a:cubicBezTo>
                  <a:pt x="1236" y="7462"/>
                  <a:pt x="1236" y="7462"/>
                  <a:pt x="1236" y="7462"/>
                </a:cubicBezTo>
                <a:cubicBezTo>
                  <a:pt x="1249" y="7455"/>
                  <a:pt x="1256" y="7455"/>
                  <a:pt x="1276" y="7448"/>
                </a:cubicBezTo>
                <a:cubicBezTo>
                  <a:pt x="1270" y="7388"/>
                  <a:pt x="1229" y="7374"/>
                  <a:pt x="1276" y="7327"/>
                </a:cubicBezTo>
                <a:cubicBezTo>
                  <a:pt x="1263" y="7334"/>
                  <a:pt x="1249" y="7340"/>
                  <a:pt x="1236" y="7347"/>
                </a:cubicBezTo>
                <a:cubicBezTo>
                  <a:pt x="1236" y="6678"/>
                  <a:pt x="1236" y="6678"/>
                  <a:pt x="1236" y="6678"/>
                </a:cubicBezTo>
                <a:cubicBezTo>
                  <a:pt x="1263" y="6685"/>
                  <a:pt x="1290" y="6699"/>
                  <a:pt x="1303" y="6719"/>
                </a:cubicBezTo>
                <a:close/>
                <a:moveTo>
                  <a:pt x="1303" y="7604"/>
                </a:moveTo>
                <a:lnTo>
                  <a:pt x="1303" y="7604"/>
                </a:lnTo>
                <a:cubicBezTo>
                  <a:pt x="1303" y="7604"/>
                  <a:pt x="1303" y="7597"/>
                  <a:pt x="1297" y="7597"/>
                </a:cubicBezTo>
                <a:cubicBezTo>
                  <a:pt x="1229" y="7671"/>
                  <a:pt x="1276" y="7766"/>
                  <a:pt x="1236" y="7860"/>
                </a:cubicBezTo>
                <a:cubicBezTo>
                  <a:pt x="1236" y="8070"/>
                  <a:pt x="1236" y="8070"/>
                  <a:pt x="1236" y="8070"/>
                </a:cubicBezTo>
                <a:cubicBezTo>
                  <a:pt x="1256" y="8076"/>
                  <a:pt x="1283" y="8090"/>
                  <a:pt x="1303" y="8090"/>
                </a:cubicBezTo>
                <a:cubicBezTo>
                  <a:pt x="1303" y="7881"/>
                  <a:pt x="1303" y="7881"/>
                  <a:pt x="1303" y="7881"/>
                </a:cubicBezTo>
                <a:cubicBezTo>
                  <a:pt x="1297" y="7874"/>
                  <a:pt x="1283" y="7874"/>
                  <a:pt x="1270" y="7867"/>
                </a:cubicBezTo>
                <a:cubicBezTo>
                  <a:pt x="1270" y="7847"/>
                  <a:pt x="1270" y="7820"/>
                  <a:pt x="1303" y="7799"/>
                </a:cubicBezTo>
                <a:cubicBezTo>
                  <a:pt x="1303" y="7664"/>
                  <a:pt x="1303" y="7664"/>
                  <a:pt x="1303" y="7664"/>
                </a:cubicBezTo>
                <a:cubicBezTo>
                  <a:pt x="1303" y="7664"/>
                  <a:pt x="1303" y="7671"/>
                  <a:pt x="1297" y="7671"/>
                </a:cubicBezTo>
                <a:cubicBezTo>
                  <a:pt x="1297" y="7664"/>
                  <a:pt x="1303" y="7658"/>
                  <a:pt x="1303" y="7651"/>
                </a:cubicBezTo>
                <a:cubicBezTo>
                  <a:pt x="1303" y="7604"/>
                  <a:pt x="1303" y="7604"/>
                  <a:pt x="1303" y="7604"/>
                </a:cubicBezTo>
                <a:close/>
                <a:moveTo>
                  <a:pt x="1303" y="8225"/>
                </a:moveTo>
                <a:lnTo>
                  <a:pt x="1303" y="8225"/>
                </a:lnTo>
                <a:cubicBezTo>
                  <a:pt x="1303" y="8691"/>
                  <a:pt x="1303" y="8691"/>
                  <a:pt x="1303" y="8691"/>
                </a:cubicBezTo>
                <a:cubicBezTo>
                  <a:pt x="1270" y="8704"/>
                  <a:pt x="1236" y="8738"/>
                  <a:pt x="1243" y="8664"/>
                </a:cubicBezTo>
                <a:lnTo>
                  <a:pt x="1236" y="8664"/>
                </a:lnTo>
                <a:cubicBezTo>
                  <a:pt x="1236" y="8353"/>
                  <a:pt x="1236" y="8353"/>
                  <a:pt x="1236" y="8353"/>
                </a:cubicBezTo>
                <a:cubicBezTo>
                  <a:pt x="1263" y="8313"/>
                  <a:pt x="1283" y="8272"/>
                  <a:pt x="1290" y="8218"/>
                </a:cubicBezTo>
                <a:cubicBezTo>
                  <a:pt x="1297" y="8218"/>
                  <a:pt x="1303" y="8218"/>
                  <a:pt x="1303" y="8225"/>
                </a:cubicBezTo>
                <a:close/>
                <a:moveTo>
                  <a:pt x="1303" y="8758"/>
                </a:moveTo>
                <a:lnTo>
                  <a:pt x="1303" y="8758"/>
                </a:lnTo>
                <a:cubicBezTo>
                  <a:pt x="1303" y="9487"/>
                  <a:pt x="1303" y="9487"/>
                  <a:pt x="1303" y="9487"/>
                </a:cubicBezTo>
                <a:cubicBezTo>
                  <a:pt x="1290" y="9480"/>
                  <a:pt x="1270" y="9480"/>
                  <a:pt x="1249" y="9473"/>
                </a:cubicBezTo>
                <a:cubicBezTo>
                  <a:pt x="1310" y="9406"/>
                  <a:pt x="1216" y="9331"/>
                  <a:pt x="1276" y="9250"/>
                </a:cubicBezTo>
                <a:cubicBezTo>
                  <a:pt x="1270" y="9250"/>
                  <a:pt x="1263" y="9257"/>
                  <a:pt x="1256" y="9257"/>
                </a:cubicBezTo>
                <a:cubicBezTo>
                  <a:pt x="1263" y="9257"/>
                  <a:pt x="1263" y="9264"/>
                  <a:pt x="1263" y="9264"/>
                </a:cubicBezTo>
                <a:cubicBezTo>
                  <a:pt x="1256" y="9264"/>
                  <a:pt x="1249" y="9264"/>
                  <a:pt x="1243" y="9270"/>
                </a:cubicBezTo>
                <a:cubicBezTo>
                  <a:pt x="1243" y="9270"/>
                  <a:pt x="1236" y="9270"/>
                  <a:pt x="1236" y="9277"/>
                </a:cubicBezTo>
                <a:cubicBezTo>
                  <a:pt x="1236" y="8785"/>
                  <a:pt x="1236" y="8785"/>
                  <a:pt x="1236" y="8785"/>
                </a:cubicBezTo>
                <a:cubicBezTo>
                  <a:pt x="1263" y="8779"/>
                  <a:pt x="1283" y="8765"/>
                  <a:pt x="1303" y="8758"/>
                </a:cubicBezTo>
                <a:close/>
                <a:moveTo>
                  <a:pt x="1303" y="9547"/>
                </a:moveTo>
                <a:lnTo>
                  <a:pt x="1303" y="9547"/>
                </a:lnTo>
                <a:cubicBezTo>
                  <a:pt x="1303" y="9669"/>
                  <a:pt x="1303" y="9669"/>
                  <a:pt x="1303" y="9669"/>
                </a:cubicBezTo>
                <a:cubicBezTo>
                  <a:pt x="1297" y="9662"/>
                  <a:pt x="1290" y="9655"/>
                  <a:pt x="1283" y="9655"/>
                </a:cubicBezTo>
                <a:cubicBezTo>
                  <a:pt x="1276" y="9662"/>
                  <a:pt x="1270" y="9669"/>
                  <a:pt x="1263" y="9669"/>
                </a:cubicBezTo>
                <a:cubicBezTo>
                  <a:pt x="1263" y="9676"/>
                  <a:pt x="1263" y="9676"/>
                  <a:pt x="1263" y="9676"/>
                </a:cubicBezTo>
                <a:cubicBezTo>
                  <a:pt x="1236" y="9676"/>
                  <a:pt x="1236" y="9676"/>
                  <a:pt x="1236" y="9676"/>
                </a:cubicBezTo>
                <a:cubicBezTo>
                  <a:pt x="1236" y="9608"/>
                  <a:pt x="1236" y="9608"/>
                  <a:pt x="1236" y="9608"/>
                </a:cubicBezTo>
                <a:cubicBezTo>
                  <a:pt x="1243" y="9615"/>
                  <a:pt x="1256" y="9615"/>
                  <a:pt x="1263" y="9622"/>
                </a:cubicBezTo>
                <a:cubicBezTo>
                  <a:pt x="1249" y="9595"/>
                  <a:pt x="1263" y="9561"/>
                  <a:pt x="1303" y="9547"/>
                </a:cubicBezTo>
                <a:close/>
                <a:moveTo>
                  <a:pt x="1236" y="4072"/>
                </a:moveTo>
                <a:lnTo>
                  <a:pt x="1236" y="4072"/>
                </a:lnTo>
                <a:cubicBezTo>
                  <a:pt x="1236" y="4031"/>
                  <a:pt x="1236" y="4031"/>
                  <a:pt x="1236" y="4031"/>
                </a:cubicBezTo>
                <a:cubicBezTo>
                  <a:pt x="1256" y="4052"/>
                  <a:pt x="1249" y="4065"/>
                  <a:pt x="1236" y="4072"/>
                </a:cubicBezTo>
                <a:close/>
                <a:moveTo>
                  <a:pt x="1236" y="2613"/>
                </a:moveTo>
                <a:lnTo>
                  <a:pt x="1236" y="2613"/>
                </a:lnTo>
                <a:cubicBezTo>
                  <a:pt x="1236" y="2526"/>
                  <a:pt x="1236" y="2526"/>
                  <a:pt x="1236" y="2526"/>
                </a:cubicBezTo>
                <a:cubicBezTo>
                  <a:pt x="1256" y="2526"/>
                  <a:pt x="1276" y="2532"/>
                  <a:pt x="1297" y="2539"/>
                </a:cubicBezTo>
                <a:cubicBezTo>
                  <a:pt x="1310" y="2593"/>
                  <a:pt x="1276" y="2607"/>
                  <a:pt x="1236" y="2613"/>
                </a:cubicBezTo>
                <a:close/>
                <a:moveTo>
                  <a:pt x="1236" y="162"/>
                </a:moveTo>
                <a:lnTo>
                  <a:pt x="1236" y="162"/>
                </a:lnTo>
                <a:cubicBezTo>
                  <a:pt x="1236" y="372"/>
                  <a:pt x="1236" y="372"/>
                  <a:pt x="1236" y="372"/>
                </a:cubicBezTo>
                <a:cubicBezTo>
                  <a:pt x="1209" y="372"/>
                  <a:pt x="1189" y="365"/>
                  <a:pt x="1175" y="351"/>
                </a:cubicBezTo>
                <a:cubicBezTo>
                  <a:pt x="1175" y="345"/>
                  <a:pt x="1175" y="345"/>
                  <a:pt x="1175" y="345"/>
                </a:cubicBezTo>
                <a:cubicBezTo>
                  <a:pt x="1222" y="304"/>
                  <a:pt x="1202" y="291"/>
                  <a:pt x="1175" y="291"/>
                </a:cubicBezTo>
                <a:cubicBezTo>
                  <a:pt x="1175" y="135"/>
                  <a:pt x="1175" y="135"/>
                  <a:pt x="1175" y="135"/>
                </a:cubicBezTo>
                <a:cubicBezTo>
                  <a:pt x="1195" y="142"/>
                  <a:pt x="1216" y="155"/>
                  <a:pt x="1236" y="162"/>
                </a:cubicBezTo>
                <a:close/>
                <a:moveTo>
                  <a:pt x="1236" y="2526"/>
                </a:moveTo>
                <a:lnTo>
                  <a:pt x="1236" y="2526"/>
                </a:lnTo>
                <a:cubicBezTo>
                  <a:pt x="1236" y="2613"/>
                  <a:pt x="1236" y="2613"/>
                  <a:pt x="1236" y="2613"/>
                </a:cubicBezTo>
                <a:cubicBezTo>
                  <a:pt x="1216" y="2613"/>
                  <a:pt x="1195" y="2613"/>
                  <a:pt x="1175" y="2613"/>
                </a:cubicBezTo>
                <a:cubicBezTo>
                  <a:pt x="1182" y="2553"/>
                  <a:pt x="1202" y="2526"/>
                  <a:pt x="1236" y="2526"/>
                </a:cubicBezTo>
                <a:close/>
                <a:moveTo>
                  <a:pt x="1236" y="2836"/>
                </a:moveTo>
                <a:lnTo>
                  <a:pt x="1236" y="2836"/>
                </a:lnTo>
                <a:cubicBezTo>
                  <a:pt x="1236" y="2931"/>
                  <a:pt x="1236" y="2931"/>
                  <a:pt x="1236" y="2931"/>
                </a:cubicBezTo>
                <a:cubicBezTo>
                  <a:pt x="1202" y="2931"/>
                  <a:pt x="1202" y="2931"/>
                  <a:pt x="1202" y="2931"/>
                </a:cubicBezTo>
                <a:cubicBezTo>
                  <a:pt x="1202" y="2836"/>
                  <a:pt x="1202" y="2836"/>
                  <a:pt x="1202" y="2836"/>
                </a:cubicBezTo>
                <a:cubicBezTo>
                  <a:pt x="1216" y="2836"/>
                  <a:pt x="1229" y="2836"/>
                  <a:pt x="1236" y="2836"/>
                </a:cubicBezTo>
                <a:close/>
                <a:moveTo>
                  <a:pt x="1236" y="2944"/>
                </a:moveTo>
                <a:lnTo>
                  <a:pt x="1236" y="2944"/>
                </a:lnTo>
                <a:cubicBezTo>
                  <a:pt x="1236" y="3079"/>
                  <a:pt x="1236" y="3079"/>
                  <a:pt x="1236" y="3079"/>
                </a:cubicBezTo>
                <a:cubicBezTo>
                  <a:pt x="1216" y="3106"/>
                  <a:pt x="1202" y="3133"/>
                  <a:pt x="1202" y="3160"/>
                </a:cubicBezTo>
                <a:cubicBezTo>
                  <a:pt x="1189" y="3167"/>
                  <a:pt x="1182" y="3174"/>
                  <a:pt x="1175" y="3181"/>
                </a:cubicBezTo>
                <a:cubicBezTo>
                  <a:pt x="1175" y="3032"/>
                  <a:pt x="1175" y="3032"/>
                  <a:pt x="1175" y="3032"/>
                </a:cubicBezTo>
                <a:cubicBezTo>
                  <a:pt x="1175" y="3032"/>
                  <a:pt x="1175" y="3025"/>
                  <a:pt x="1182" y="3025"/>
                </a:cubicBezTo>
                <a:cubicBezTo>
                  <a:pt x="1175" y="3025"/>
                  <a:pt x="1175" y="3025"/>
                  <a:pt x="1175" y="3025"/>
                </a:cubicBezTo>
                <a:cubicBezTo>
                  <a:pt x="1175" y="2938"/>
                  <a:pt x="1175" y="2938"/>
                  <a:pt x="1175" y="2938"/>
                </a:cubicBezTo>
                <a:cubicBezTo>
                  <a:pt x="1175" y="2944"/>
                  <a:pt x="1175" y="2944"/>
                  <a:pt x="1175" y="2944"/>
                </a:cubicBezTo>
                <a:cubicBezTo>
                  <a:pt x="1195" y="2944"/>
                  <a:pt x="1216" y="2938"/>
                  <a:pt x="1236" y="2944"/>
                </a:cubicBezTo>
                <a:close/>
                <a:moveTo>
                  <a:pt x="1236" y="4031"/>
                </a:moveTo>
                <a:lnTo>
                  <a:pt x="1236" y="4031"/>
                </a:lnTo>
                <a:cubicBezTo>
                  <a:pt x="1236" y="4072"/>
                  <a:pt x="1236" y="4072"/>
                  <a:pt x="1236" y="4072"/>
                </a:cubicBezTo>
                <a:cubicBezTo>
                  <a:pt x="1222" y="4085"/>
                  <a:pt x="1195" y="4106"/>
                  <a:pt x="1202" y="4146"/>
                </a:cubicBezTo>
                <a:cubicBezTo>
                  <a:pt x="1216" y="4160"/>
                  <a:pt x="1229" y="4166"/>
                  <a:pt x="1236" y="4166"/>
                </a:cubicBezTo>
                <a:cubicBezTo>
                  <a:pt x="1236" y="4518"/>
                  <a:pt x="1236" y="4518"/>
                  <a:pt x="1236" y="4518"/>
                </a:cubicBezTo>
                <a:cubicBezTo>
                  <a:pt x="1216" y="4531"/>
                  <a:pt x="1195" y="4545"/>
                  <a:pt x="1195" y="4572"/>
                </a:cubicBezTo>
                <a:cubicBezTo>
                  <a:pt x="1182" y="4579"/>
                  <a:pt x="1175" y="4579"/>
                  <a:pt x="1175" y="4579"/>
                </a:cubicBezTo>
                <a:cubicBezTo>
                  <a:pt x="1175" y="4193"/>
                  <a:pt x="1175" y="4193"/>
                  <a:pt x="1175" y="4193"/>
                </a:cubicBezTo>
                <a:cubicBezTo>
                  <a:pt x="1182" y="4166"/>
                  <a:pt x="1182" y="4139"/>
                  <a:pt x="1175" y="4119"/>
                </a:cubicBezTo>
                <a:cubicBezTo>
                  <a:pt x="1175" y="4025"/>
                  <a:pt x="1175" y="4025"/>
                  <a:pt x="1175" y="4025"/>
                </a:cubicBezTo>
                <a:cubicBezTo>
                  <a:pt x="1189" y="4018"/>
                  <a:pt x="1202" y="4018"/>
                  <a:pt x="1229" y="4018"/>
                </a:cubicBezTo>
                <a:cubicBezTo>
                  <a:pt x="1236" y="4025"/>
                  <a:pt x="1236" y="4025"/>
                  <a:pt x="1236" y="4031"/>
                </a:cubicBezTo>
                <a:close/>
                <a:moveTo>
                  <a:pt x="1236" y="5335"/>
                </a:moveTo>
                <a:lnTo>
                  <a:pt x="1236" y="5335"/>
                </a:lnTo>
                <a:cubicBezTo>
                  <a:pt x="1236" y="5713"/>
                  <a:pt x="1236" y="5713"/>
                  <a:pt x="1236" y="5713"/>
                </a:cubicBezTo>
                <a:cubicBezTo>
                  <a:pt x="1216" y="5726"/>
                  <a:pt x="1195" y="5733"/>
                  <a:pt x="1175" y="5747"/>
                </a:cubicBezTo>
                <a:cubicBezTo>
                  <a:pt x="1175" y="5605"/>
                  <a:pt x="1175" y="5605"/>
                  <a:pt x="1175" y="5605"/>
                </a:cubicBezTo>
                <a:cubicBezTo>
                  <a:pt x="1175" y="5605"/>
                  <a:pt x="1182" y="5598"/>
                  <a:pt x="1189" y="5598"/>
                </a:cubicBezTo>
                <a:cubicBezTo>
                  <a:pt x="1195" y="5510"/>
                  <a:pt x="1209" y="5423"/>
                  <a:pt x="1236" y="5335"/>
                </a:cubicBezTo>
                <a:close/>
                <a:moveTo>
                  <a:pt x="1236" y="5760"/>
                </a:moveTo>
                <a:lnTo>
                  <a:pt x="1236" y="5760"/>
                </a:lnTo>
                <a:cubicBezTo>
                  <a:pt x="1236" y="6348"/>
                  <a:pt x="1236" y="6348"/>
                  <a:pt x="1236" y="6348"/>
                </a:cubicBezTo>
                <a:cubicBezTo>
                  <a:pt x="1236" y="6348"/>
                  <a:pt x="1229" y="6348"/>
                  <a:pt x="1222" y="6341"/>
                </a:cubicBezTo>
                <a:cubicBezTo>
                  <a:pt x="1249" y="6422"/>
                  <a:pt x="1182" y="6402"/>
                  <a:pt x="1175" y="6442"/>
                </a:cubicBezTo>
                <a:cubicBezTo>
                  <a:pt x="1270" y="6483"/>
                  <a:pt x="1202" y="6543"/>
                  <a:pt x="1175" y="6591"/>
                </a:cubicBezTo>
                <a:cubicBezTo>
                  <a:pt x="1175" y="5760"/>
                  <a:pt x="1175" y="5760"/>
                  <a:pt x="1175" y="5760"/>
                </a:cubicBezTo>
                <a:cubicBezTo>
                  <a:pt x="1195" y="5767"/>
                  <a:pt x="1216" y="5767"/>
                  <a:pt x="1236" y="5760"/>
                </a:cubicBezTo>
                <a:close/>
                <a:moveTo>
                  <a:pt x="1236" y="6678"/>
                </a:moveTo>
                <a:lnTo>
                  <a:pt x="1236" y="6678"/>
                </a:lnTo>
                <a:cubicBezTo>
                  <a:pt x="1236" y="7347"/>
                  <a:pt x="1236" y="7347"/>
                  <a:pt x="1236" y="7347"/>
                </a:cubicBezTo>
                <a:cubicBezTo>
                  <a:pt x="1209" y="7354"/>
                  <a:pt x="1189" y="7354"/>
                  <a:pt x="1195" y="7300"/>
                </a:cubicBezTo>
                <a:cubicBezTo>
                  <a:pt x="1195" y="7307"/>
                  <a:pt x="1195" y="7307"/>
                  <a:pt x="1195" y="7307"/>
                </a:cubicBezTo>
                <a:cubicBezTo>
                  <a:pt x="1195" y="7381"/>
                  <a:pt x="1195" y="7381"/>
                  <a:pt x="1195" y="7381"/>
                </a:cubicBezTo>
                <a:cubicBezTo>
                  <a:pt x="1182" y="7381"/>
                  <a:pt x="1175" y="7381"/>
                  <a:pt x="1175" y="7381"/>
                </a:cubicBezTo>
                <a:cubicBezTo>
                  <a:pt x="1175" y="6888"/>
                  <a:pt x="1175" y="6888"/>
                  <a:pt x="1175" y="6888"/>
                </a:cubicBezTo>
                <a:cubicBezTo>
                  <a:pt x="1182" y="6854"/>
                  <a:pt x="1189" y="6827"/>
                  <a:pt x="1175" y="6813"/>
                </a:cubicBezTo>
                <a:cubicBezTo>
                  <a:pt x="1175" y="6638"/>
                  <a:pt x="1175" y="6638"/>
                  <a:pt x="1175" y="6638"/>
                </a:cubicBezTo>
                <a:cubicBezTo>
                  <a:pt x="1175" y="6665"/>
                  <a:pt x="1202" y="6672"/>
                  <a:pt x="1236" y="6678"/>
                </a:cubicBezTo>
                <a:close/>
                <a:moveTo>
                  <a:pt x="1236" y="7462"/>
                </a:moveTo>
                <a:lnTo>
                  <a:pt x="1236" y="7462"/>
                </a:lnTo>
                <a:cubicBezTo>
                  <a:pt x="1236" y="7590"/>
                  <a:pt x="1236" y="7590"/>
                  <a:pt x="1236" y="7590"/>
                </a:cubicBezTo>
                <a:cubicBezTo>
                  <a:pt x="1202" y="7563"/>
                  <a:pt x="1195" y="7496"/>
                  <a:pt x="1236" y="7462"/>
                </a:cubicBezTo>
                <a:close/>
                <a:moveTo>
                  <a:pt x="1236" y="7860"/>
                </a:moveTo>
                <a:lnTo>
                  <a:pt x="1236" y="7860"/>
                </a:lnTo>
                <a:cubicBezTo>
                  <a:pt x="1236" y="8070"/>
                  <a:pt x="1236" y="8070"/>
                  <a:pt x="1236" y="8070"/>
                </a:cubicBezTo>
                <a:cubicBezTo>
                  <a:pt x="1216" y="8063"/>
                  <a:pt x="1202" y="8063"/>
                  <a:pt x="1189" y="8083"/>
                </a:cubicBezTo>
                <a:cubicBezTo>
                  <a:pt x="1155" y="8076"/>
                  <a:pt x="1189" y="8063"/>
                  <a:pt x="1189" y="8036"/>
                </a:cubicBezTo>
                <a:cubicBezTo>
                  <a:pt x="1182" y="8036"/>
                  <a:pt x="1175" y="8036"/>
                  <a:pt x="1175" y="8036"/>
                </a:cubicBezTo>
                <a:cubicBezTo>
                  <a:pt x="1175" y="7840"/>
                  <a:pt x="1175" y="7840"/>
                  <a:pt x="1175" y="7840"/>
                </a:cubicBezTo>
                <a:cubicBezTo>
                  <a:pt x="1195" y="7847"/>
                  <a:pt x="1216" y="7854"/>
                  <a:pt x="1236" y="7860"/>
                </a:cubicBezTo>
                <a:close/>
                <a:moveTo>
                  <a:pt x="1236" y="8353"/>
                </a:moveTo>
                <a:lnTo>
                  <a:pt x="1236" y="8353"/>
                </a:lnTo>
                <a:cubicBezTo>
                  <a:pt x="1236" y="8664"/>
                  <a:pt x="1236" y="8664"/>
                  <a:pt x="1236" y="8664"/>
                </a:cubicBezTo>
                <a:cubicBezTo>
                  <a:pt x="1148" y="8671"/>
                  <a:pt x="1263" y="8738"/>
                  <a:pt x="1195" y="8758"/>
                </a:cubicBezTo>
                <a:cubicBezTo>
                  <a:pt x="1182" y="8758"/>
                  <a:pt x="1175" y="8758"/>
                  <a:pt x="1175" y="8758"/>
                </a:cubicBezTo>
                <a:cubicBezTo>
                  <a:pt x="1175" y="8387"/>
                  <a:pt x="1175" y="8387"/>
                  <a:pt x="1175" y="8387"/>
                </a:cubicBezTo>
                <a:cubicBezTo>
                  <a:pt x="1182" y="8394"/>
                  <a:pt x="1189" y="8407"/>
                  <a:pt x="1195" y="8414"/>
                </a:cubicBezTo>
                <a:cubicBezTo>
                  <a:pt x="1209" y="8394"/>
                  <a:pt x="1222" y="8380"/>
                  <a:pt x="1236" y="8353"/>
                </a:cubicBezTo>
                <a:close/>
                <a:moveTo>
                  <a:pt x="1236" y="8785"/>
                </a:moveTo>
                <a:lnTo>
                  <a:pt x="1236" y="8785"/>
                </a:lnTo>
                <a:cubicBezTo>
                  <a:pt x="1236" y="9277"/>
                  <a:pt x="1236" y="9277"/>
                  <a:pt x="1236" y="9277"/>
                </a:cubicBezTo>
                <a:cubicBezTo>
                  <a:pt x="1222" y="9304"/>
                  <a:pt x="1222" y="9351"/>
                  <a:pt x="1175" y="9351"/>
                </a:cubicBezTo>
                <a:cubicBezTo>
                  <a:pt x="1182" y="9392"/>
                  <a:pt x="1256" y="9372"/>
                  <a:pt x="1222" y="9453"/>
                </a:cubicBezTo>
                <a:lnTo>
                  <a:pt x="1216" y="9453"/>
                </a:lnTo>
                <a:cubicBezTo>
                  <a:pt x="1216" y="9480"/>
                  <a:pt x="1141" y="9507"/>
                  <a:pt x="1195" y="9520"/>
                </a:cubicBezTo>
                <a:cubicBezTo>
                  <a:pt x="1189" y="9547"/>
                  <a:pt x="1182" y="9554"/>
                  <a:pt x="1175" y="9547"/>
                </a:cubicBezTo>
                <a:cubicBezTo>
                  <a:pt x="1175" y="8806"/>
                  <a:pt x="1175" y="8806"/>
                  <a:pt x="1175" y="8806"/>
                </a:cubicBezTo>
                <a:cubicBezTo>
                  <a:pt x="1195" y="8799"/>
                  <a:pt x="1216" y="8792"/>
                  <a:pt x="1236" y="8785"/>
                </a:cubicBezTo>
                <a:close/>
                <a:moveTo>
                  <a:pt x="1236" y="9608"/>
                </a:moveTo>
                <a:lnTo>
                  <a:pt x="1236" y="9608"/>
                </a:lnTo>
                <a:cubicBezTo>
                  <a:pt x="1236" y="9676"/>
                  <a:pt x="1236" y="9676"/>
                  <a:pt x="1236" y="9676"/>
                </a:cubicBezTo>
                <a:cubicBezTo>
                  <a:pt x="1175" y="9676"/>
                  <a:pt x="1175" y="9676"/>
                  <a:pt x="1175" y="9676"/>
                </a:cubicBezTo>
                <a:cubicBezTo>
                  <a:pt x="1175" y="9608"/>
                  <a:pt x="1175" y="9608"/>
                  <a:pt x="1175" y="9608"/>
                </a:cubicBezTo>
                <a:cubicBezTo>
                  <a:pt x="1175" y="9615"/>
                  <a:pt x="1182" y="9615"/>
                  <a:pt x="1189" y="9622"/>
                </a:cubicBezTo>
                <a:cubicBezTo>
                  <a:pt x="1202" y="9615"/>
                  <a:pt x="1222" y="9608"/>
                  <a:pt x="1236" y="9608"/>
                </a:cubicBezTo>
                <a:close/>
                <a:moveTo>
                  <a:pt x="1175" y="4984"/>
                </a:moveTo>
                <a:lnTo>
                  <a:pt x="1175" y="4984"/>
                </a:lnTo>
                <a:cubicBezTo>
                  <a:pt x="1175" y="4916"/>
                  <a:pt x="1175" y="4916"/>
                  <a:pt x="1175" y="4916"/>
                </a:cubicBezTo>
                <a:cubicBezTo>
                  <a:pt x="1189" y="4916"/>
                  <a:pt x="1202" y="4916"/>
                  <a:pt x="1216" y="4916"/>
                </a:cubicBezTo>
                <a:cubicBezTo>
                  <a:pt x="1202" y="4950"/>
                  <a:pt x="1189" y="4970"/>
                  <a:pt x="1175" y="4984"/>
                </a:cubicBezTo>
                <a:close/>
                <a:moveTo>
                  <a:pt x="1175" y="2364"/>
                </a:moveTo>
                <a:lnTo>
                  <a:pt x="1175" y="2364"/>
                </a:lnTo>
                <a:cubicBezTo>
                  <a:pt x="1175" y="2195"/>
                  <a:pt x="1175" y="2195"/>
                  <a:pt x="1175" y="2195"/>
                </a:cubicBezTo>
                <a:cubicBezTo>
                  <a:pt x="1175" y="2195"/>
                  <a:pt x="1175" y="2195"/>
                  <a:pt x="1182" y="2202"/>
                </a:cubicBezTo>
                <a:cubicBezTo>
                  <a:pt x="1162" y="2289"/>
                  <a:pt x="1236" y="2296"/>
                  <a:pt x="1229" y="2370"/>
                </a:cubicBezTo>
                <a:cubicBezTo>
                  <a:pt x="1209" y="2370"/>
                  <a:pt x="1189" y="2364"/>
                  <a:pt x="1175" y="2364"/>
                </a:cubicBezTo>
                <a:close/>
                <a:moveTo>
                  <a:pt x="1175" y="135"/>
                </a:moveTo>
                <a:lnTo>
                  <a:pt x="1175" y="135"/>
                </a:lnTo>
                <a:cubicBezTo>
                  <a:pt x="1175" y="291"/>
                  <a:pt x="1175" y="291"/>
                  <a:pt x="1175" y="291"/>
                </a:cubicBezTo>
                <a:cubicBezTo>
                  <a:pt x="1162" y="284"/>
                  <a:pt x="1155" y="284"/>
                  <a:pt x="1141" y="284"/>
                </a:cubicBezTo>
                <a:cubicBezTo>
                  <a:pt x="1141" y="128"/>
                  <a:pt x="1141" y="128"/>
                  <a:pt x="1141" y="128"/>
                </a:cubicBezTo>
                <a:cubicBezTo>
                  <a:pt x="1155" y="128"/>
                  <a:pt x="1162" y="128"/>
                  <a:pt x="1175" y="135"/>
                </a:cubicBezTo>
                <a:close/>
                <a:moveTo>
                  <a:pt x="1175" y="345"/>
                </a:moveTo>
                <a:lnTo>
                  <a:pt x="1175" y="345"/>
                </a:lnTo>
                <a:cubicBezTo>
                  <a:pt x="1175" y="351"/>
                  <a:pt x="1175" y="351"/>
                  <a:pt x="1175" y="351"/>
                </a:cubicBezTo>
                <a:cubicBezTo>
                  <a:pt x="1168" y="351"/>
                  <a:pt x="1168" y="351"/>
                  <a:pt x="1162" y="351"/>
                </a:cubicBezTo>
                <a:cubicBezTo>
                  <a:pt x="1168" y="345"/>
                  <a:pt x="1168" y="345"/>
                  <a:pt x="1175" y="345"/>
                </a:cubicBezTo>
                <a:close/>
                <a:moveTo>
                  <a:pt x="1175" y="2195"/>
                </a:moveTo>
                <a:lnTo>
                  <a:pt x="1175" y="2195"/>
                </a:lnTo>
                <a:cubicBezTo>
                  <a:pt x="1175" y="2364"/>
                  <a:pt x="1175" y="2364"/>
                  <a:pt x="1175" y="2364"/>
                </a:cubicBezTo>
                <a:cubicBezTo>
                  <a:pt x="1162" y="2364"/>
                  <a:pt x="1155" y="2357"/>
                  <a:pt x="1141" y="2357"/>
                </a:cubicBezTo>
                <a:cubicBezTo>
                  <a:pt x="1141" y="2188"/>
                  <a:pt x="1141" y="2188"/>
                  <a:pt x="1141" y="2188"/>
                </a:cubicBezTo>
                <a:cubicBezTo>
                  <a:pt x="1155" y="2195"/>
                  <a:pt x="1162" y="2195"/>
                  <a:pt x="1175" y="2195"/>
                </a:cubicBezTo>
                <a:close/>
                <a:moveTo>
                  <a:pt x="1175" y="2938"/>
                </a:moveTo>
                <a:lnTo>
                  <a:pt x="1175" y="2938"/>
                </a:lnTo>
                <a:cubicBezTo>
                  <a:pt x="1175" y="3025"/>
                  <a:pt x="1175" y="3025"/>
                  <a:pt x="1175" y="3025"/>
                </a:cubicBezTo>
                <a:cubicBezTo>
                  <a:pt x="1162" y="3032"/>
                  <a:pt x="1155" y="3032"/>
                  <a:pt x="1141" y="3032"/>
                </a:cubicBezTo>
                <a:cubicBezTo>
                  <a:pt x="1141" y="2904"/>
                  <a:pt x="1141" y="2904"/>
                  <a:pt x="1141" y="2904"/>
                </a:cubicBezTo>
                <a:cubicBezTo>
                  <a:pt x="1155" y="2917"/>
                  <a:pt x="1162" y="2931"/>
                  <a:pt x="1175" y="2938"/>
                </a:cubicBezTo>
                <a:close/>
                <a:moveTo>
                  <a:pt x="1175" y="3032"/>
                </a:moveTo>
                <a:lnTo>
                  <a:pt x="1175" y="3032"/>
                </a:lnTo>
                <a:cubicBezTo>
                  <a:pt x="1162" y="3046"/>
                  <a:pt x="1155" y="3052"/>
                  <a:pt x="1141" y="3066"/>
                </a:cubicBezTo>
                <a:cubicBezTo>
                  <a:pt x="1141" y="3201"/>
                  <a:pt x="1141" y="3201"/>
                  <a:pt x="1141" y="3201"/>
                </a:cubicBezTo>
                <a:cubicBezTo>
                  <a:pt x="1155" y="3194"/>
                  <a:pt x="1162" y="3187"/>
                  <a:pt x="1175" y="3181"/>
                </a:cubicBezTo>
                <a:cubicBezTo>
                  <a:pt x="1175" y="3032"/>
                  <a:pt x="1175" y="3032"/>
                  <a:pt x="1175" y="3032"/>
                </a:cubicBezTo>
                <a:close/>
                <a:moveTo>
                  <a:pt x="1175" y="4025"/>
                </a:moveTo>
                <a:lnTo>
                  <a:pt x="1175" y="4025"/>
                </a:lnTo>
                <a:cubicBezTo>
                  <a:pt x="1175" y="4119"/>
                  <a:pt x="1175" y="4119"/>
                  <a:pt x="1175" y="4119"/>
                </a:cubicBezTo>
                <a:cubicBezTo>
                  <a:pt x="1168" y="4112"/>
                  <a:pt x="1155" y="4099"/>
                  <a:pt x="1141" y="4099"/>
                </a:cubicBezTo>
                <a:cubicBezTo>
                  <a:pt x="1141" y="4038"/>
                  <a:pt x="1141" y="4038"/>
                  <a:pt x="1141" y="4038"/>
                </a:cubicBezTo>
                <a:cubicBezTo>
                  <a:pt x="1155" y="4031"/>
                  <a:pt x="1162" y="4031"/>
                  <a:pt x="1175" y="4025"/>
                </a:cubicBezTo>
                <a:close/>
                <a:moveTo>
                  <a:pt x="1175" y="4193"/>
                </a:moveTo>
                <a:lnTo>
                  <a:pt x="1175" y="4193"/>
                </a:lnTo>
                <a:cubicBezTo>
                  <a:pt x="1175" y="4579"/>
                  <a:pt x="1175" y="4579"/>
                  <a:pt x="1175" y="4579"/>
                </a:cubicBezTo>
                <a:cubicBezTo>
                  <a:pt x="1162" y="4579"/>
                  <a:pt x="1155" y="4572"/>
                  <a:pt x="1141" y="4565"/>
                </a:cubicBezTo>
                <a:cubicBezTo>
                  <a:pt x="1141" y="4200"/>
                  <a:pt x="1141" y="4200"/>
                  <a:pt x="1141" y="4200"/>
                </a:cubicBezTo>
                <a:cubicBezTo>
                  <a:pt x="1155" y="4200"/>
                  <a:pt x="1155" y="4207"/>
                  <a:pt x="1162" y="4207"/>
                </a:cubicBezTo>
                <a:cubicBezTo>
                  <a:pt x="1168" y="4200"/>
                  <a:pt x="1168" y="4193"/>
                  <a:pt x="1175" y="4193"/>
                </a:cubicBezTo>
                <a:close/>
                <a:moveTo>
                  <a:pt x="1175" y="4916"/>
                </a:moveTo>
                <a:lnTo>
                  <a:pt x="1175" y="4916"/>
                </a:lnTo>
                <a:cubicBezTo>
                  <a:pt x="1175" y="4984"/>
                  <a:pt x="1175" y="4984"/>
                  <a:pt x="1175" y="4984"/>
                </a:cubicBezTo>
                <a:cubicBezTo>
                  <a:pt x="1162" y="4997"/>
                  <a:pt x="1155" y="5004"/>
                  <a:pt x="1141" y="5011"/>
                </a:cubicBezTo>
                <a:cubicBezTo>
                  <a:pt x="1141" y="4916"/>
                  <a:pt x="1141" y="4916"/>
                  <a:pt x="1141" y="4916"/>
                </a:cubicBezTo>
                <a:cubicBezTo>
                  <a:pt x="1155" y="4916"/>
                  <a:pt x="1162" y="4916"/>
                  <a:pt x="1175" y="4916"/>
                </a:cubicBezTo>
                <a:close/>
                <a:moveTo>
                  <a:pt x="1175" y="5605"/>
                </a:moveTo>
                <a:lnTo>
                  <a:pt x="1175" y="5605"/>
                </a:lnTo>
                <a:cubicBezTo>
                  <a:pt x="1175" y="5747"/>
                  <a:pt x="1175" y="5747"/>
                  <a:pt x="1175" y="5747"/>
                </a:cubicBezTo>
                <a:cubicBezTo>
                  <a:pt x="1162" y="5753"/>
                  <a:pt x="1155" y="5753"/>
                  <a:pt x="1155" y="5760"/>
                </a:cubicBezTo>
                <a:cubicBezTo>
                  <a:pt x="1155" y="5760"/>
                  <a:pt x="1162" y="5760"/>
                  <a:pt x="1175" y="5760"/>
                </a:cubicBezTo>
                <a:cubicBezTo>
                  <a:pt x="1175" y="6591"/>
                  <a:pt x="1175" y="6591"/>
                  <a:pt x="1175" y="6591"/>
                </a:cubicBezTo>
                <a:cubicBezTo>
                  <a:pt x="1162" y="6611"/>
                  <a:pt x="1155" y="6624"/>
                  <a:pt x="1175" y="6638"/>
                </a:cubicBezTo>
                <a:cubicBezTo>
                  <a:pt x="1175" y="6813"/>
                  <a:pt x="1175" y="6813"/>
                  <a:pt x="1175" y="6813"/>
                </a:cubicBezTo>
                <a:cubicBezTo>
                  <a:pt x="1168" y="6820"/>
                  <a:pt x="1155" y="6827"/>
                  <a:pt x="1141" y="6834"/>
                </a:cubicBezTo>
                <a:cubicBezTo>
                  <a:pt x="1141" y="5632"/>
                  <a:pt x="1141" y="5632"/>
                  <a:pt x="1141" y="5632"/>
                </a:cubicBezTo>
                <a:cubicBezTo>
                  <a:pt x="1155" y="5618"/>
                  <a:pt x="1162" y="5612"/>
                  <a:pt x="1175" y="5605"/>
                </a:cubicBezTo>
                <a:close/>
                <a:moveTo>
                  <a:pt x="1175" y="6888"/>
                </a:moveTo>
                <a:lnTo>
                  <a:pt x="1175" y="6888"/>
                </a:lnTo>
                <a:cubicBezTo>
                  <a:pt x="1175" y="7381"/>
                  <a:pt x="1175" y="7381"/>
                  <a:pt x="1175" y="7381"/>
                </a:cubicBezTo>
                <a:cubicBezTo>
                  <a:pt x="1162" y="7381"/>
                  <a:pt x="1148" y="7374"/>
                  <a:pt x="1141" y="7367"/>
                </a:cubicBezTo>
                <a:cubicBezTo>
                  <a:pt x="1141" y="6942"/>
                  <a:pt x="1141" y="6942"/>
                  <a:pt x="1141" y="6942"/>
                </a:cubicBezTo>
                <a:cubicBezTo>
                  <a:pt x="1155" y="6922"/>
                  <a:pt x="1168" y="6908"/>
                  <a:pt x="1175" y="6888"/>
                </a:cubicBezTo>
                <a:close/>
                <a:moveTo>
                  <a:pt x="1175" y="7840"/>
                </a:moveTo>
                <a:lnTo>
                  <a:pt x="1175" y="7840"/>
                </a:lnTo>
                <a:cubicBezTo>
                  <a:pt x="1175" y="8036"/>
                  <a:pt x="1175" y="8036"/>
                  <a:pt x="1175" y="8036"/>
                </a:cubicBezTo>
                <a:cubicBezTo>
                  <a:pt x="1162" y="8036"/>
                  <a:pt x="1155" y="8043"/>
                  <a:pt x="1141" y="8043"/>
                </a:cubicBezTo>
                <a:cubicBezTo>
                  <a:pt x="1141" y="7833"/>
                  <a:pt x="1141" y="7833"/>
                  <a:pt x="1141" y="7833"/>
                </a:cubicBezTo>
                <a:cubicBezTo>
                  <a:pt x="1175" y="7840"/>
                  <a:pt x="1175" y="7840"/>
                  <a:pt x="1175" y="7840"/>
                </a:cubicBezTo>
                <a:close/>
                <a:moveTo>
                  <a:pt x="1175" y="8387"/>
                </a:moveTo>
                <a:lnTo>
                  <a:pt x="1175" y="8387"/>
                </a:lnTo>
                <a:cubicBezTo>
                  <a:pt x="1175" y="8758"/>
                  <a:pt x="1175" y="8758"/>
                  <a:pt x="1175" y="8758"/>
                </a:cubicBezTo>
                <a:cubicBezTo>
                  <a:pt x="1108" y="8758"/>
                  <a:pt x="1182" y="8738"/>
                  <a:pt x="1168" y="8684"/>
                </a:cubicBezTo>
                <a:cubicBezTo>
                  <a:pt x="1162" y="8698"/>
                  <a:pt x="1155" y="8704"/>
                  <a:pt x="1141" y="8711"/>
                </a:cubicBezTo>
                <a:cubicBezTo>
                  <a:pt x="1141" y="8360"/>
                  <a:pt x="1141" y="8360"/>
                  <a:pt x="1141" y="8360"/>
                </a:cubicBezTo>
                <a:cubicBezTo>
                  <a:pt x="1155" y="8367"/>
                  <a:pt x="1162" y="8380"/>
                  <a:pt x="1175" y="8387"/>
                </a:cubicBezTo>
                <a:close/>
                <a:moveTo>
                  <a:pt x="1175" y="8806"/>
                </a:moveTo>
                <a:lnTo>
                  <a:pt x="1175" y="8806"/>
                </a:lnTo>
                <a:cubicBezTo>
                  <a:pt x="1175" y="9547"/>
                  <a:pt x="1175" y="9547"/>
                  <a:pt x="1175" y="9547"/>
                </a:cubicBezTo>
                <a:cubicBezTo>
                  <a:pt x="1162" y="9547"/>
                  <a:pt x="1155" y="9541"/>
                  <a:pt x="1141" y="9534"/>
                </a:cubicBezTo>
                <a:cubicBezTo>
                  <a:pt x="1141" y="8812"/>
                  <a:pt x="1141" y="8812"/>
                  <a:pt x="1141" y="8812"/>
                </a:cubicBezTo>
                <a:cubicBezTo>
                  <a:pt x="1155" y="8812"/>
                  <a:pt x="1162" y="8806"/>
                  <a:pt x="1175" y="8806"/>
                </a:cubicBezTo>
                <a:close/>
                <a:moveTo>
                  <a:pt x="1175" y="9608"/>
                </a:moveTo>
                <a:lnTo>
                  <a:pt x="1175" y="9608"/>
                </a:lnTo>
                <a:cubicBezTo>
                  <a:pt x="1175" y="9676"/>
                  <a:pt x="1175" y="9676"/>
                  <a:pt x="1175" y="9676"/>
                </a:cubicBezTo>
                <a:cubicBezTo>
                  <a:pt x="1141" y="9676"/>
                  <a:pt x="1141" y="9676"/>
                  <a:pt x="1141" y="9676"/>
                </a:cubicBezTo>
                <a:cubicBezTo>
                  <a:pt x="1141" y="9588"/>
                  <a:pt x="1141" y="9588"/>
                  <a:pt x="1141" y="9588"/>
                </a:cubicBezTo>
                <a:cubicBezTo>
                  <a:pt x="1155" y="9595"/>
                  <a:pt x="1162" y="9601"/>
                  <a:pt x="1175" y="9608"/>
                </a:cubicBezTo>
                <a:close/>
                <a:moveTo>
                  <a:pt x="1141" y="4828"/>
                </a:moveTo>
                <a:lnTo>
                  <a:pt x="1141" y="4828"/>
                </a:lnTo>
                <a:cubicBezTo>
                  <a:pt x="1141" y="4768"/>
                  <a:pt x="1141" y="4768"/>
                  <a:pt x="1141" y="4768"/>
                </a:cubicBezTo>
                <a:cubicBezTo>
                  <a:pt x="1148" y="4768"/>
                  <a:pt x="1148" y="4768"/>
                  <a:pt x="1155" y="4768"/>
                </a:cubicBezTo>
                <a:cubicBezTo>
                  <a:pt x="1155" y="4795"/>
                  <a:pt x="1155" y="4815"/>
                  <a:pt x="1141" y="4828"/>
                </a:cubicBezTo>
                <a:close/>
                <a:moveTo>
                  <a:pt x="1141" y="3863"/>
                </a:moveTo>
                <a:lnTo>
                  <a:pt x="1141" y="3863"/>
                </a:lnTo>
                <a:cubicBezTo>
                  <a:pt x="1141" y="3498"/>
                  <a:pt x="1141" y="3498"/>
                  <a:pt x="1141" y="3498"/>
                </a:cubicBezTo>
                <a:cubicBezTo>
                  <a:pt x="1162" y="3606"/>
                  <a:pt x="1162" y="3707"/>
                  <a:pt x="1148" y="3809"/>
                </a:cubicBezTo>
                <a:cubicBezTo>
                  <a:pt x="1155" y="3815"/>
                  <a:pt x="1155" y="3822"/>
                  <a:pt x="1155" y="3822"/>
                </a:cubicBezTo>
                <a:lnTo>
                  <a:pt x="1148" y="3822"/>
                </a:lnTo>
                <a:cubicBezTo>
                  <a:pt x="1148" y="3836"/>
                  <a:pt x="1148" y="3849"/>
                  <a:pt x="1141" y="3863"/>
                </a:cubicBezTo>
                <a:close/>
                <a:moveTo>
                  <a:pt x="1141" y="128"/>
                </a:moveTo>
                <a:lnTo>
                  <a:pt x="1141" y="128"/>
                </a:lnTo>
                <a:cubicBezTo>
                  <a:pt x="1141" y="284"/>
                  <a:pt x="1141" y="284"/>
                  <a:pt x="1141" y="284"/>
                </a:cubicBezTo>
                <a:cubicBezTo>
                  <a:pt x="1128" y="284"/>
                  <a:pt x="1114" y="284"/>
                  <a:pt x="1101" y="277"/>
                </a:cubicBezTo>
                <a:cubicBezTo>
                  <a:pt x="1101" y="243"/>
                  <a:pt x="1101" y="243"/>
                  <a:pt x="1101" y="243"/>
                </a:cubicBezTo>
                <a:cubicBezTo>
                  <a:pt x="1121" y="209"/>
                  <a:pt x="1135" y="169"/>
                  <a:pt x="1141" y="128"/>
                </a:cubicBezTo>
                <a:close/>
                <a:moveTo>
                  <a:pt x="1141" y="2188"/>
                </a:moveTo>
                <a:lnTo>
                  <a:pt x="1141" y="2188"/>
                </a:lnTo>
                <a:cubicBezTo>
                  <a:pt x="1141" y="2357"/>
                  <a:pt x="1141" y="2357"/>
                  <a:pt x="1141" y="2357"/>
                </a:cubicBezTo>
                <a:cubicBezTo>
                  <a:pt x="1128" y="2357"/>
                  <a:pt x="1114" y="2350"/>
                  <a:pt x="1101" y="2350"/>
                </a:cubicBezTo>
                <a:cubicBezTo>
                  <a:pt x="1101" y="2181"/>
                  <a:pt x="1101" y="2181"/>
                  <a:pt x="1101" y="2181"/>
                </a:cubicBezTo>
                <a:cubicBezTo>
                  <a:pt x="1114" y="2181"/>
                  <a:pt x="1128" y="2188"/>
                  <a:pt x="1141" y="2188"/>
                </a:cubicBezTo>
                <a:close/>
                <a:moveTo>
                  <a:pt x="1141" y="2904"/>
                </a:moveTo>
                <a:lnTo>
                  <a:pt x="1141" y="2904"/>
                </a:lnTo>
                <a:cubicBezTo>
                  <a:pt x="1141" y="3032"/>
                  <a:pt x="1141" y="3032"/>
                  <a:pt x="1141" y="3032"/>
                </a:cubicBezTo>
                <a:cubicBezTo>
                  <a:pt x="1141" y="3019"/>
                  <a:pt x="1141" y="3012"/>
                  <a:pt x="1135" y="3005"/>
                </a:cubicBezTo>
                <a:cubicBezTo>
                  <a:pt x="1128" y="3012"/>
                  <a:pt x="1114" y="3019"/>
                  <a:pt x="1101" y="3019"/>
                </a:cubicBezTo>
                <a:cubicBezTo>
                  <a:pt x="1101" y="2870"/>
                  <a:pt x="1101" y="2870"/>
                  <a:pt x="1101" y="2870"/>
                </a:cubicBezTo>
                <a:cubicBezTo>
                  <a:pt x="1114" y="2877"/>
                  <a:pt x="1135" y="2890"/>
                  <a:pt x="1141" y="2904"/>
                </a:cubicBezTo>
                <a:close/>
                <a:moveTo>
                  <a:pt x="1141" y="3066"/>
                </a:moveTo>
                <a:lnTo>
                  <a:pt x="1141" y="3066"/>
                </a:lnTo>
                <a:cubicBezTo>
                  <a:pt x="1141" y="3201"/>
                  <a:pt x="1141" y="3201"/>
                  <a:pt x="1141" y="3201"/>
                </a:cubicBezTo>
                <a:cubicBezTo>
                  <a:pt x="1128" y="3208"/>
                  <a:pt x="1121" y="3214"/>
                  <a:pt x="1101" y="3221"/>
                </a:cubicBezTo>
                <a:cubicBezTo>
                  <a:pt x="1101" y="3106"/>
                  <a:pt x="1101" y="3106"/>
                  <a:pt x="1101" y="3106"/>
                </a:cubicBezTo>
                <a:cubicBezTo>
                  <a:pt x="1114" y="3093"/>
                  <a:pt x="1128" y="3079"/>
                  <a:pt x="1141" y="3066"/>
                </a:cubicBezTo>
                <a:close/>
                <a:moveTo>
                  <a:pt x="1141" y="3498"/>
                </a:moveTo>
                <a:lnTo>
                  <a:pt x="1141" y="3498"/>
                </a:lnTo>
                <a:cubicBezTo>
                  <a:pt x="1141" y="3863"/>
                  <a:pt x="1141" y="3863"/>
                  <a:pt x="1141" y="3863"/>
                </a:cubicBezTo>
                <a:cubicBezTo>
                  <a:pt x="1135" y="3923"/>
                  <a:pt x="1128" y="3984"/>
                  <a:pt x="1121" y="4045"/>
                </a:cubicBezTo>
                <a:cubicBezTo>
                  <a:pt x="1128" y="4045"/>
                  <a:pt x="1135" y="4038"/>
                  <a:pt x="1141" y="4038"/>
                </a:cubicBezTo>
                <a:cubicBezTo>
                  <a:pt x="1141" y="4099"/>
                  <a:pt x="1141" y="4099"/>
                  <a:pt x="1141" y="4099"/>
                </a:cubicBezTo>
                <a:cubicBezTo>
                  <a:pt x="1141" y="4099"/>
                  <a:pt x="1135" y="4092"/>
                  <a:pt x="1128" y="4092"/>
                </a:cubicBezTo>
                <a:cubicBezTo>
                  <a:pt x="1121" y="4146"/>
                  <a:pt x="1087" y="4193"/>
                  <a:pt x="1135" y="4214"/>
                </a:cubicBezTo>
                <a:cubicBezTo>
                  <a:pt x="1135" y="4207"/>
                  <a:pt x="1141" y="4207"/>
                  <a:pt x="1141" y="4200"/>
                </a:cubicBezTo>
                <a:cubicBezTo>
                  <a:pt x="1141" y="4565"/>
                  <a:pt x="1141" y="4565"/>
                  <a:pt x="1141" y="4565"/>
                </a:cubicBezTo>
                <a:cubicBezTo>
                  <a:pt x="1128" y="4552"/>
                  <a:pt x="1114" y="4518"/>
                  <a:pt x="1101" y="4524"/>
                </a:cubicBezTo>
                <a:cubicBezTo>
                  <a:pt x="1101" y="3397"/>
                  <a:pt x="1101" y="3397"/>
                  <a:pt x="1101" y="3397"/>
                </a:cubicBezTo>
                <a:cubicBezTo>
                  <a:pt x="1108" y="3383"/>
                  <a:pt x="1108" y="3376"/>
                  <a:pt x="1108" y="3363"/>
                </a:cubicBezTo>
                <a:cubicBezTo>
                  <a:pt x="1128" y="3410"/>
                  <a:pt x="1135" y="3451"/>
                  <a:pt x="1141" y="3498"/>
                </a:cubicBezTo>
                <a:close/>
                <a:moveTo>
                  <a:pt x="1141" y="4768"/>
                </a:moveTo>
                <a:lnTo>
                  <a:pt x="1141" y="4768"/>
                </a:lnTo>
                <a:cubicBezTo>
                  <a:pt x="1141" y="4828"/>
                  <a:pt x="1141" y="4828"/>
                  <a:pt x="1141" y="4828"/>
                </a:cubicBezTo>
                <a:cubicBezTo>
                  <a:pt x="1141" y="4842"/>
                  <a:pt x="1128" y="4849"/>
                  <a:pt x="1128" y="4862"/>
                </a:cubicBezTo>
                <a:cubicBezTo>
                  <a:pt x="1114" y="4862"/>
                  <a:pt x="1108" y="4855"/>
                  <a:pt x="1101" y="4849"/>
                </a:cubicBezTo>
                <a:cubicBezTo>
                  <a:pt x="1101" y="4768"/>
                  <a:pt x="1101" y="4768"/>
                  <a:pt x="1101" y="4768"/>
                </a:cubicBezTo>
                <a:cubicBezTo>
                  <a:pt x="1114" y="4768"/>
                  <a:pt x="1128" y="4768"/>
                  <a:pt x="1141" y="4768"/>
                </a:cubicBezTo>
                <a:close/>
                <a:moveTo>
                  <a:pt x="1141" y="4916"/>
                </a:moveTo>
                <a:lnTo>
                  <a:pt x="1141" y="4916"/>
                </a:lnTo>
                <a:cubicBezTo>
                  <a:pt x="1114" y="4909"/>
                  <a:pt x="1108" y="4896"/>
                  <a:pt x="1141" y="4862"/>
                </a:cubicBezTo>
                <a:cubicBezTo>
                  <a:pt x="1101" y="4876"/>
                  <a:pt x="1101" y="4876"/>
                  <a:pt x="1101" y="4876"/>
                </a:cubicBezTo>
                <a:cubicBezTo>
                  <a:pt x="1101" y="5017"/>
                  <a:pt x="1101" y="5017"/>
                  <a:pt x="1101" y="5017"/>
                </a:cubicBezTo>
                <a:cubicBezTo>
                  <a:pt x="1114" y="5017"/>
                  <a:pt x="1135" y="5017"/>
                  <a:pt x="1141" y="5011"/>
                </a:cubicBezTo>
                <a:cubicBezTo>
                  <a:pt x="1141" y="4916"/>
                  <a:pt x="1141" y="4916"/>
                  <a:pt x="1141" y="4916"/>
                </a:cubicBezTo>
                <a:close/>
                <a:moveTo>
                  <a:pt x="1141" y="5632"/>
                </a:moveTo>
                <a:lnTo>
                  <a:pt x="1141" y="5632"/>
                </a:lnTo>
                <a:cubicBezTo>
                  <a:pt x="1141" y="6834"/>
                  <a:pt x="1141" y="6834"/>
                  <a:pt x="1141" y="6834"/>
                </a:cubicBezTo>
                <a:cubicBezTo>
                  <a:pt x="1135" y="6834"/>
                  <a:pt x="1121" y="6840"/>
                  <a:pt x="1101" y="6840"/>
                </a:cubicBezTo>
                <a:cubicBezTo>
                  <a:pt x="1101" y="6611"/>
                  <a:pt x="1101" y="6611"/>
                  <a:pt x="1101" y="6611"/>
                </a:cubicBezTo>
                <a:cubicBezTo>
                  <a:pt x="1108" y="6604"/>
                  <a:pt x="1114" y="6597"/>
                  <a:pt x="1121" y="6591"/>
                </a:cubicBezTo>
                <a:cubicBezTo>
                  <a:pt x="1121" y="6570"/>
                  <a:pt x="1114" y="6550"/>
                  <a:pt x="1101" y="6537"/>
                </a:cubicBezTo>
                <a:cubicBezTo>
                  <a:pt x="1101" y="5699"/>
                  <a:pt x="1101" y="5699"/>
                  <a:pt x="1101" y="5699"/>
                </a:cubicBezTo>
                <a:cubicBezTo>
                  <a:pt x="1114" y="5679"/>
                  <a:pt x="1128" y="5652"/>
                  <a:pt x="1141" y="5632"/>
                </a:cubicBezTo>
                <a:close/>
                <a:moveTo>
                  <a:pt x="1141" y="6942"/>
                </a:moveTo>
                <a:lnTo>
                  <a:pt x="1141" y="6942"/>
                </a:lnTo>
                <a:cubicBezTo>
                  <a:pt x="1141" y="7367"/>
                  <a:pt x="1141" y="7367"/>
                  <a:pt x="1141" y="7367"/>
                </a:cubicBezTo>
                <a:cubicBezTo>
                  <a:pt x="1141" y="7361"/>
                  <a:pt x="1135" y="7354"/>
                  <a:pt x="1135" y="7347"/>
                </a:cubicBezTo>
                <a:cubicBezTo>
                  <a:pt x="1121" y="7361"/>
                  <a:pt x="1114" y="7374"/>
                  <a:pt x="1101" y="7388"/>
                </a:cubicBezTo>
                <a:cubicBezTo>
                  <a:pt x="1101" y="6955"/>
                  <a:pt x="1101" y="6955"/>
                  <a:pt x="1101" y="6955"/>
                </a:cubicBezTo>
                <a:cubicBezTo>
                  <a:pt x="1108" y="6962"/>
                  <a:pt x="1114" y="6969"/>
                  <a:pt x="1121" y="6976"/>
                </a:cubicBezTo>
                <a:cubicBezTo>
                  <a:pt x="1128" y="6969"/>
                  <a:pt x="1135" y="6955"/>
                  <a:pt x="1141" y="6942"/>
                </a:cubicBezTo>
                <a:close/>
                <a:moveTo>
                  <a:pt x="1141" y="7833"/>
                </a:moveTo>
                <a:lnTo>
                  <a:pt x="1141" y="7833"/>
                </a:lnTo>
                <a:cubicBezTo>
                  <a:pt x="1141" y="8043"/>
                  <a:pt x="1141" y="8043"/>
                  <a:pt x="1141" y="8043"/>
                </a:cubicBezTo>
                <a:cubicBezTo>
                  <a:pt x="1128" y="8049"/>
                  <a:pt x="1121" y="8056"/>
                  <a:pt x="1101" y="8063"/>
                </a:cubicBezTo>
                <a:cubicBezTo>
                  <a:pt x="1101" y="7826"/>
                  <a:pt x="1101" y="7826"/>
                  <a:pt x="1101" y="7826"/>
                </a:cubicBezTo>
                <a:cubicBezTo>
                  <a:pt x="1114" y="7826"/>
                  <a:pt x="1128" y="7833"/>
                  <a:pt x="1141" y="7833"/>
                </a:cubicBezTo>
                <a:close/>
                <a:moveTo>
                  <a:pt x="1141" y="8360"/>
                </a:moveTo>
                <a:lnTo>
                  <a:pt x="1141" y="8360"/>
                </a:lnTo>
                <a:cubicBezTo>
                  <a:pt x="1141" y="8711"/>
                  <a:pt x="1141" y="8711"/>
                  <a:pt x="1141" y="8711"/>
                </a:cubicBezTo>
                <a:cubicBezTo>
                  <a:pt x="1128" y="8725"/>
                  <a:pt x="1114" y="8731"/>
                  <a:pt x="1101" y="8738"/>
                </a:cubicBezTo>
                <a:cubicBezTo>
                  <a:pt x="1101" y="8319"/>
                  <a:pt x="1101" y="8319"/>
                  <a:pt x="1101" y="8319"/>
                </a:cubicBezTo>
                <a:cubicBezTo>
                  <a:pt x="1114" y="8333"/>
                  <a:pt x="1135" y="8346"/>
                  <a:pt x="1141" y="8360"/>
                </a:cubicBezTo>
                <a:close/>
                <a:moveTo>
                  <a:pt x="1141" y="8812"/>
                </a:moveTo>
                <a:lnTo>
                  <a:pt x="1141" y="8812"/>
                </a:lnTo>
                <a:cubicBezTo>
                  <a:pt x="1141" y="9534"/>
                  <a:pt x="1141" y="9534"/>
                  <a:pt x="1141" y="9534"/>
                </a:cubicBezTo>
                <a:cubicBezTo>
                  <a:pt x="1135" y="9527"/>
                  <a:pt x="1121" y="9514"/>
                  <a:pt x="1101" y="9520"/>
                </a:cubicBezTo>
                <a:cubicBezTo>
                  <a:pt x="1101" y="9507"/>
                  <a:pt x="1101" y="9507"/>
                  <a:pt x="1101" y="9507"/>
                </a:cubicBezTo>
                <a:cubicBezTo>
                  <a:pt x="1114" y="9500"/>
                  <a:pt x="1108" y="9493"/>
                  <a:pt x="1101" y="9487"/>
                </a:cubicBezTo>
                <a:cubicBezTo>
                  <a:pt x="1101" y="9426"/>
                  <a:pt x="1101" y="9426"/>
                  <a:pt x="1101" y="9426"/>
                </a:cubicBezTo>
                <a:cubicBezTo>
                  <a:pt x="1108" y="9433"/>
                  <a:pt x="1121" y="9433"/>
                  <a:pt x="1128" y="9433"/>
                </a:cubicBezTo>
                <a:cubicBezTo>
                  <a:pt x="1128" y="9385"/>
                  <a:pt x="1114" y="9378"/>
                  <a:pt x="1101" y="9372"/>
                </a:cubicBezTo>
                <a:cubicBezTo>
                  <a:pt x="1101" y="8819"/>
                  <a:pt x="1101" y="8819"/>
                  <a:pt x="1101" y="8819"/>
                </a:cubicBezTo>
                <a:cubicBezTo>
                  <a:pt x="1114" y="8819"/>
                  <a:pt x="1128" y="8812"/>
                  <a:pt x="1141" y="8812"/>
                </a:cubicBezTo>
                <a:close/>
                <a:moveTo>
                  <a:pt x="1141" y="9588"/>
                </a:moveTo>
                <a:lnTo>
                  <a:pt x="1141" y="9588"/>
                </a:lnTo>
                <a:cubicBezTo>
                  <a:pt x="1141" y="9676"/>
                  <a:pt x="1141" y="9676"/>
                  <a:pt x="1141" y="9676"/>
                </a:cubicBezTo>
                <a:cubicBezTo>
                  <a:pt x="1101" y="9676"/>
                  <a:pt x="1101" y="9676"/>
                  <a:pt x="1101" y="9676"/>
                </a:cubicBezTo>
                <a:cubicBezTo>
                  <a:pt x="1101" y="9547"/>
                  <a:pt x="1101" y="9547"/>
                  <a:pt x="1101" y="9547"/>
                </a:cubicBezTo>
                <a:cubicBezTo>
                  <a:pt x="1114" y="9561"/>
                  <a:pt x="1128" y="9574"/>
                  <a:pt x="1141" y="9588"/>
                </a:cubicBezTo>
                <a:close/>
                <a:moveTo>
                  <a:pt x="1101" y="3079"/>
                </a:moveTo>
                <a:lnTo>
                  <a:pt x="1101" y="3079"/>
                </a:lnTo>
                <a:cubicBezTo>
                  <a:pt x="1108" y="3066"/>
                  <a:pt x="1108" y="3059"/>
                  <a:pt x="1101" y="3052"/>
                </a:cubicBezTo>
                <a:cubicBezTo>
                  <a:pt x="1101" y="3079"/>
                  <a:pt x="1101" y="3079"/>
                  <a:pt x="1101" y="3079"/>
                </a:cubicBezTo>
                <a:close/>
                <a:moveTo>
                  <a:pt x="1101" y="2850"/>
                </a:moveTo>
                <a:lnTo>
                  <a:pt x="1101" y="2850"/>
                </a:lnTo>
                <a:cubicBezTo>
                  <a:pt x="1101" y="2830"/>
                  <a:pt x="1101" y="2830"/>
                  <a:pt x="1101" y="2830"/>
                </a:cubicBezTo>
                <a:cubicBezTo>
                  <a:pt x="1108" y="2836"/>
                  <a:pt x="1101" y="2843"/>
                  <a:pt x="1101" y="2850"/>
                </a:cubicBezTo>
                <a:close/>
                <a:moveTo>
                  <a:pt x="1101" y="2526"/>
                </a:moveTo>
                <a:lnTo>
                  <a:pt x="1101" y="2526"/>
                </a:lnTo>
                <a:cubicBezTo>
                  <a:pt x="1101" y="2445"/>
                  <a:pt x="1101" y="2445"/>
                  <a:pt x="1101" y="2445"/>
                </a:cubicBezTo>
                <a:cubicBezTo>
                  <a:pt x="1121" y="2465"/>
                  <a:pt x="1121" y="2505"/>
                  <a:pt x="1101" y="2526"/>
                </a:cubicBezTo>
                <a:close/>
                <a:moveTo>
                  <a:pt x="1101" y="243"/>
                </a:moveTo>
                <a:lnTo>
                  <a:pt x="1101" y="243"/>
                </a:lnTo>
                <a:cubicBezTo>
                  <a:pt x="1101" y="277"/>
                  <a:pt x="1101" y="277"/>
                  <a:pt x="1101" y="277"/>
                </a:cubicBezTo>
                <a:cubicBezTo>
                  <a:pt x="1101" y="277"/>
                  <a:pt x="1094" y="277"/>
                  <a:pt x="1087" y="277"/>
                </a:cubicBezTo>
                <a:cubicBezTo>
                  <a:pt x="1094" y="264"/>
                  <a:pt x="1101" y="250"/>
                  <a:pt x="1101" y="243"/>
                </a:cubicBezTo>
                <a:close/>
                <a:moveTo>
                  <a:pt x="1101" y="2181"/>
                </a:moveTo>
                <a:lnTo>
                  <a:pt x="1101" y="2181"/>
                </a:lnTo>
                <a:cubicBezTo>
                  <a:pt x="1101" y="2350"/>
                  <a:pt x="1101" y="2350"/>
                  <a:pt x="1101" y="2350"/>
                </a:cubicBezTo>
                <a:cubicBezTo>
                  <a:pt x="1067" y="2337"/>
                  <a:pt x="1033" y="2316"/>
                  <a:pt x="1020" y="2276"/>
                </a:cubicBezTo>
                <a:cubicBezTo>
                  <a:pt x="1020" y="2175"/>
                  <a:pt x="1020" y="2175"/>
                  <a:pt x="1020" y="2175"/>
                </a:cubicBezTo>
                <a:cubicBezTo>
                  <a:pt x="1054" y="2168"/>
                  <a:pt x="1081" y="2175"/>
                  <a:pt x="1101" y="2181"/>
                </a:cubicBezTo>
                <a:close/>
                <a:moveTo>
                  <a:pt x="1101" y="2445"/>
                </a:moveTo>
                <a:lnTo>
                  <a:pt x="1101" y="2445"/>
                </a:lnTo>
                <a:cubicBezTo>
                  <a:pt x="1101" y="2526"/>
                  <a:pt x="1101" y="2526"/>
                  <a:pt x="1101" y="2526"/>
                </a:cubicBezTo>
                <a:cubicBezTo>
                  <a:pt x="1033" y="2532"/>
                  <a:pt x="1040" y="2472"/>
                  <a:pt x="1027" y="2424"/>
                </a:cubicBezTo>
                <a:cubicBezTo>
                  <a:pt x="1060" y="2418"/>
                  <a:pt x="1087" y="2431"/>
                  <a:pt x="1101" y="2445"/>
                </a:cubicBezTo>
                <a:close/>
                <a:moveTo>
                  <a:pt x="1101" y="2830"/>
                </a:moveTo>
                <a:lnTo>
                  <a:pt x="1101" y="2830"/>
                </a:lnTo>
                <a:cubicBezTo>
                  <a:pt x="1101" y="2850"/>
                  <a:pt x="1101" y="2850"/>
                  <a:pt x="1101" y="2850"/>
                </a:cubicBezTo>
                <a:cubicBezTo>
                  <a:pt x="1101" y="2857"/>
                  <a:pt x="1101" y="2863"/>
                  <a:pt x="1101" y="2863"/>
                </a:cubicBezTo>
                <a:cubicBezTo>
                  <a:pt x="1101" y="2870"/>
                  <a:pt x="1101" y="2870"/>
                  <a:pt x="1101" y="2870"/>
                </a:cubicBezTo>
                <a:cubicBezTo>
                  <a:pt x="1101" y="3019"/>
                  <a:pt x="1101" y="3019"/>
                  <a:pt x="1101" y="3019"/>
                </a:cubicBezTo>
                <a:cubicBezTo>
                  <a:pt x="1081" y="3025"/>
                  <a:pt x="1054" y="3039"/>
                  <a:pt x="1020" y="3046"/>
                </a:cubicBezTo>
                <a:cubicBezTo>
                  <a:pt x="1020" y="2809"/>
                  <a:pt x="1020" y="2809"/>
                  <a:pt x="1020" y="2809"/>
                </a:cubicBezTo>
                <a:cubicBezTo>
                  <a:pt x="1040" y="2803"/>
                  <a:pt x="1067" y="2809"/>
                  <a:pt x="1101" y="2823"/>
                </a:cubicBezTo>
                <a:cubicBezTo>
                  <a:pt x="1101" y="2823"/>
                  <a:pt x="1101" y="2823"/>
                  <a:pt x="1101" y="2830"/>
                </a:cubicBezTo>
                <a:close/>
                <a:moveTo>
                  <a:pt x="1101" y="3052"/>
                </a:moveTo>
                <a:lnTo>
                  <a:pt x="1101" y="3052"/>
                </a:lnTo>
                <a:cubicBezTo>
                  <a:pt x="1101" y="3046"/>
                  <a:pt x="1081" y="3039"/>
                  <a:pt x="1054" y="3046"/>
                </a:cubicBezTo>
                <a:cubicBezTo>
                  <a:pt x="1040" y="3079"/>
                  <a:pt x="1027" y="3133"/>
                  <a:pt x="1033" y="3167"/>
                </a:cubicBezTo>
                <a:cubicBezTo>
                  <a:pt x="1033" y="3174"/>
                  <a:pt x="1027" y="3174"/>
                  <a:pt x="1020" y="3181"/>
                </a:cubicBezTo>
                <a:cubicBezTo>
                  <a:pt x="1020" y="4626"/>
                  <a:pt x="1020" y="4626"/>
                  <a:pt x="1020" y="4626"/>
                </a:cubicBezTo>
                <a:cubicBezTo>
                  <a:pt x="1047" y="4626"/>
                  <a:pt x="1081" y="4619"/>
                  <a:pt x="1081" y="4599"/>
                </a:cubicBezTo>
                <a:cubicBezTo>
                  <a:pt x="1054" y="4572"/>
                  <a:pt x="1060" y="4545"/>
                  <a:pt x="1074" y="4524"/>
                </a:cubicBezTo>
                <a:cubicBezTo>
                  <a:pt x="1081" y="4531"/>
                  <a:pt x="1081" y="4538"/>
                  <a:pt x="1094" y="4552"/>
                </a:cubicBezTo>
                <a:cubicBezTo>
                  <a:pt x="1094" y="4538"/>
                  <a:pt x="1101" y="4531"/>
                  <a:pt x="1101" y="4524"/>
                </a:cubicBezTo>
                <a:cubicBezTo>
                  <a:pt x="1101" y="3397"/>
                  <a:pt x="1101" y="3397"/>
                  <a:pt x="1101" y="3397"/>
                </a:cubicBezTo>
                <a:cubicBezTo>
                  <a:pt x="1094" y="3437"/>
                  <a:pt x="1087" y="3471"/>
                  <a:pt x="1081" y="3511"/>
                </a:cubicBezTo>
                <a:cubicBezTo>
                  <a:pt x="1060" y="3403"/>
                  <a:pt x="1047" y="3309"/>
                  <a:pt x="1027" y="3235"/>
                </a:cubicBezTo>
                <a:cubicBezTo>
                  <a:pt x="1060" y="3228"/>
                  <a:pt x="1087" y="3228"/>
                  <a:pt x="1101" y="3221"/>
                </a:cubicBezTo>
                <a:cubicBezTo>
                  <a:pt x="1101" y="3106"/>
                  <a:pt x="1101" y="3106"/>
                  <a:pt x="1101" y="3106"/>
                </a:cubicBezTo>
                <a:cubicBezTo>
                  <a:pt x="1094" y="3113"/>
                  <a:pt x="1087" y="3120"/>
                  <a:pt x="1081" y="3127"/>
                </a:cubicBezTo>
                <a:cubicBezTo>
                  <a:pt x="1087" y="3113"/>
                  <a:pt x="1101" y="3093"/>
                  <a:pt x="1101" y="3079"/>
                </a:cubicBezTo>
                <a:cubicBezTo>
                  <a:pt x="1101" y="3052"/>
                  <a:pt x="1101" y="3052"/>
                  <a:pt x="1101" y="3052"/>
                </a:cubicBezTo>
                <a:close/>
                <a:moveTo>
                  <a:pt x="1101" y="4768"/>
                </a:moveTo>
                <a:lnTo>
                  <a:pt x="1101" y="4768"/>
                </a:lnTo>
                <a:cubicBezTo>
                  <a:pt x="1101" y="4849"/>
                  <a:pt x="1101" y="4849"/>
                  <a:pt x="1101" y="4849"/>
                </a:cubicBezTo>
                <a:cubicBezTo>
                  <a:pt x="1087" y="4828"/>
                  <a:pt x="1094" y="4788"/>
                  <a:pt x="1054" y="4788"/>
                </a:cubicBezTo>
                <a:cubicBezTo>
                  <a:pt x="1054" y="4774"/>
                  <a:pt x="1081" y="4768"/>
                  <a:pt x="1101" y="4768"/>
                </a:cubicBezTo>
                <a:close/>
                <a:moveTo>
                  <a:pt x="1101" y="4876"/>
                </a:moveTo>
                <a:lnTo>
                  <a:pt x="1101" y="4876"/>
                </a:lnTo>
                <a:cubicBezTo>
                  <a:pt x="1101" y="5017"/>
                  <a:pt x="1101" y="5017"/>
                  <a:pt x="1101" y="5017"/>
                </a:cubicBezTo>
                <a:cubicBezTo>
                  <a:pt x="1094" y="5017"/>
                  <a:pt x="1081" y="5017"/>
                  <a:pt x="1067" y="5011"/>
                </a:cubicBezTo>
                <a:cubicBezTo>
                  <a:pt x="1094" y="5092"/>
                  <a:pt x="1067" y="5071"/>
                  <a:pt x="1067" y="5159"/>
                </a:cubicBezTo>
                <a:cubicBezTo>
                  <a:pt x="1047" y="5152"/>
                  <a:pt x="1033" y="5152"/>
                  <a:pt x="1020" y="5146"/>
                </a:cubicBezTo>
                <a:cubicBezTo>
                  <a:pt x="1020" y="4889"/>
                  <a:pt x="1020" y="4889"/>
                  <a:pt x="1020" y="4889"/>
                </a:cubicBezTo>
                <a:cubicBezTo>
                  <a:pt x="1047" y="4882"/>
                  <a:pt x="1074" y="4876"/>
                  <a:pt x="1101" y="4876"/>
                </a:cubicBezTo>
                <a:close/>
                <a:moveTo>
                  <a:pt x="1101" y="5699"/>
                </a:moveTo>
                <a:lnTo>
                  <a:pt x="1101" y="5699"/>
                </a:lnTo>
                <a:cubicBezTo>
                  <a:pt x="1101" y="6537"/>
                  <a:pt x="1101" y="6537"/>
                  <a:pt x="1101" y="6537"/>
                </a:cubicBezTo>
                <a:cubicBezTo>
                  <a:pt x="1081" y="6496"/>
                  <a:pt x="1040" y="6469"/>
                  <a:pt x="1020" y="6435"/>
                </a:cubicBezTo>
                <a:cubicBezTo>
                  <a:pt x="1020" y="6159"/>
                  <a:pt x="1020" y="6159"/>
                  <a:pt x="1020" y="6159"/>
                </a:cubicBezTo>
                <a:cubicBezTo>
                  <a:pt x="1020" y="6165"/>
                  <a:pt x="1020" y="6165"/>
                  <a:pt x="1020" y="6172"/>
                </a:cubicBezTo>
                <a:cubicBezTo>
                  <a:pt x="1054" y="6105"/>
                  <a:pt x="1040" y="6078"/>
                  <a:pt x="1020" y="6023"/>
                </a:cubicBezTo>
                <a:cubicBezTo>
                  <a:pt x="1020" y="5605"/>
                  <a:pt x="1020" y="5605"/>
                  <a:pt x="1020" y="5605"/>
                </a:cubicBezTo>
                <a:cubicBezTo>
                  <a:pt x="1033" y="5652"/>
                  <a:pt x="1054" y="5693"/>
                  <a:pt x="1087" y="5720"/>
                </a:cubicBezTo>
                <a:cubicBezTo>
                  <a:pt x="1094" y="5720"/>
                  <a:pt x="1101" y="5713"/>
                  <a:pt x="1101" y="5699"/>
                </a:cubicBezTo>
                <a:close/>
                <a:moveTo>
                  <a:pt x="1101" y="6611"/>
                </a:moveTo>
                <a:lnTo>
                  <a:pt x="1101" y="6611"/>
                </a:lnTo>
                <a:cubicBezTo>
                  <a:pt x="1101" y="6840"/>
                  <a:pt x="1101" y="6840"/>
                  <a:pt x="1101" y="6840"/>
                </a:cubicBezTo>
                <a:cubicBezTo>
                  <a:pt x="1074" y="6840"/>
                  <a:pt x="1040" y="6840"/>
                  <a:pt x="1020" y="6834"/>
                </a:cubicBezTo>
                <a:cubicBezTo>
                  <a:pt x="1020" y="6658"/>
                  <a:pt x="1020" y="6658"/>
                  <a:pt x="1020" y="6658"/>
                </a:cubicBezTo>
                <a:cubicBezTo>
                  <a:pt x="1020" y="6665"/>
                  <a:pt x="1020" y="6665"/>
                  <a:pt x="1020" y="6672"/>
                </a:cubicBezTo>
                <a:cubicBezTo>
                  <a:pt x="1047" y="6645"/>
                  <a:pt x="1074" y="6631"/>
                  <a:pt x="1101" y="6611"/>
                </a:cubicBezTo>
                <a:close/>
                <a:moveTo>
                  <a:pt x="1101" y="6955"/>
                </a:moveTo>
                <a:lnTo>
                  <a:pt x="1101" y="6955"/>
                </a:lnTo>
                <a:cubicBezTo>
                  <a:pt x="1101" y="7388"/>
                  <a:pt x="1101" y="7388"/>
                  <a:pt x="1101" y="7388"/>
                </a:cubicBezTo>
                <a:cubicBezTo>
                  <a:pt x="1074" y="7442"/>
                  <a:pt x="1067" y="7516"/>
                  <a:pt x="1101" y="7597"/>
                </a:cubicBezTo>
                <a:cubicBezTo>
                  <a:pt x="1074" y="7583"/>
                  <a:pt x="1047" y="7577"/>
                  <a:pt x="1020" y="7563"/>
                </a:cubicBezTo>
                <a:cubicBezTo>
                  <a:pt x="1020" y="6874"/>
                  <a:pt x="1020" y="6874"/>
                  <a:pt x="1020" y="6874"/>
                </a:cubicBezTo>
                <a:cubicBezTo>
                  <a:pt x="1033" y="6868"/>
                  <a:pt x="1047" y="6868"/>
                  <a:pt x="1067" y="6861"/>
                </a:cubicBezTo>
                <a:cubicBezTo>
                  <a:pt x="1067" y="6895"/>
                  <a:pt x="1081" y="6928"/>
                  <a:pt x="1101" y="6955"/>
                </a:cubicBezTo>
                <a:close/>
                <a:moveTo>
                  <a:pt x="1101" y="7826"/>
                </a:moveTo>
                <a:lnTo>
                  <a:pt x="1101" y="7826"/>
                </a:lnTo>
                <a:cubicBezTo>
                  <a:pt x="1101" y="8063"/>
                  <a:pt x="1101" y="8063"/>
                  <a:pt x="1101" y="8063"/>
                </a:cubicBezTo>
                <a:cubicBezTo>
                  <a:pt x="1087" y="8063"/>
                  <a:pt x="1067" y="8063"/>
                  <a:pt x="1040" y="8063"/>
                </a:cubicBezTo>
                <a:cubicBezTo>
                  <a:pt x="1033" y="8056"/>
                  <a:pt x="1027" y="8049"/>
                  <a:pt x="1020" y="8043"/>
                </a:cubicBezTo>
                <a:cubicBezTo>
                  <a:pt x="1020" y="7799"/>
                  <a:pt x="1020" y="7799"/>
                  <a:pt x="1020" y="7799"/>
                </a:cubicBezTo>
                <a:cubicBezTo>
                  <a:pt x="1047" y="7806"/>
                  <a:pt x="1074" y="7813"/>
                  <a:pt x="1101" y="7826"/>
                </a:cubicBezTo>
                <a:close/>
                <a:moveTo>
                  <a:pt x="1101" y="8319"/>
                </a:moveTo>
                <a:lnTo>
                  <a:pt x="1101" y="8319"/>
                </a:lnTo>
                <a:cubicBezTo>
                  <a:pt x="1101" y="8738"/>
                  <a:pt x="1101" y="8738"/>
                  <a:pt x="1101" y="8738"/>
                </a:cubicBezTo>
                <a:cubicBezTo>
                  <a:pt x="1081" y="8752"/>
                  <a:pt x="1054" y="8752"/>
                  <a:pt x="1020" y="8765"/>
                </a:cubicBezTo>
                <a:cubicBezTo>
                  <a:pt x="1020" y="8650"/>
                  <a:pt x="1020" y="8650"/>
                  <a:pt x="1020" y="8650"/>
                </a:cubicBezTo>
                <a:cubicBezTo>
                  <a:pt x="1027" y="8644"/>
                  <a:pt x="1033" y="8644"/>
                  <a:pt x="1040" y="8637"/>
                </a:cubicBezTo>
                <a:cubicBezTo>
                  <a:pt x="1040" y="8623"/>
                  <a:pt x="1033" y="8617"/>
                  <a:pt x="1020" y="8610"/>
                </a:cubicBezTo>
                <a:cubicBezTo>
                  <a:pt x="1020" y="8252"/>
                  <a:pt x="1020" y="8252"/>
                  <a:pt x="1020" y="8252"/>
                </a:cubicBezTo>
                <a:cubicBezTo>
                  <a:pt x="1047" y="8279"/>
                  <a:pt x="1074" y="8299"/>
                  <a:pt x="1101" y="8319"/>
                </a:cubicBezTo>
                <a:close/>
                <a:moveTo>
                  <a:pt x="1101" y="8819"/>
                </a:moveTo>
                <a:lnTo>
                  <a:pt x="1101" y="8819"/>
                </a:lnTo>
                <a:cubicBezTo>
                  <a:pt x="1101" y="9372"/>
                  <a:pt x="1101" y="9372"/>
                  <a:pt x="1101" y="9372"/>
                </a:cubicBezTo>
                <a:cubicBezTo>
                  <a:pt x="1081" y="9372"/>
                  <a:pt x="1060" y="9378"/>
                  <a:pt x="1074" y="9270"/>
                </a:cubicBezTo>
                <a:cubicBezTo>
                  <a:pt x="1067" y="9270"/>
                  <a:pt x="1067" y="9270"/>
                  <a:pt x="1067" y="9270"/>
                </a:cubicBezTo>
                <a:cubicBezTo>
                  <a:pt x="1047" y="9311"/>
                  <a:pt x="1033" y="9351"/>
                  <a:pt x="1033" y="9385"/>
                </a:cubicBezTo>
                <a:cubicBezTo>
                  <a:pt x="1060" y="9399"/>
                  <a:pt x="1081" y="9419"/>
                  <a:pt x="1101" y="9426"/>
                </a:cubicBezTo>
                <a:cubicBezTo>
                  <a:pt x="1101" y="9487"/>
                  <a:pt x="1101" y="9487"/>
                  <a:pt x="1101" y="9487"/>
                </a:cubicBezTo>
                <a:cubicBezTo>
                  <a:pt x="1094" y="9487"/>
                  <a:pt x="1081" y="9487"/>
                  <a:pt x="1060" y="9487"/>
                </a:cubicBezTo>
                <a:cubicBezTo>
                  <a:pt x="1067" y="9514"/>
                  <a:pt x="1087" y="9534"/>
                  <a:pt x="1101" y="9547"/>
                </a:cubicBezTo>
                <a:cubicBezTo>
                  <a:pt x="1101" y="9676"/>
                  <a:pt x="1101" y="9676"/>
                  <a:pt x="1101" y="9676"/>
                </a:cubicBezTo>
                <a:cubicBezTo>
                  <a:pt x="1020" y="9676"/>
                  <a:pt x="1020" y="9676"/>
                  <a:pt x="1020" y="9676"/>
                </a:cubicBezTo>
                <a:cubicBezTo>
                  <a:pt x="1020" y="8846"/>
                  <a:pt x="1020" y="8846"/>
                  <a:pt x="1020" y="8846"/>
                </a:cubicBezTo>
                <a:cubicBezTo>
                  <a:pt x="1047" y="8833"/>
                  <a:pt x="1074" y="8826"/>
                  <a:pt x="1101" y="8819"/>
                </a:cubicBezTo>
                <a:close/>
                <a:moveTo>
                  <a:pt x="1101" y="9507"/>
                </a:moveTo>
                <a:lnTo>
                  <a:pt x="1101" y="9507"/>
                </a:lnTo>
                <a:cubicBezTo>
                  <a:pt x="1101" y="9514"/>
                  <a:pt x="1094" y="9520"/>
                  <a:pt x="1094" y="9520"/>
                </a:cubicBezTo>
                <a:lnTo>
                  <a:pt x="1101" y="9520"/>
                </a:lnTo>
                <a:cubicBezTo>
                  <a:pt x="1101" y="9507"/>
                  <a:pt x="1101" y="9507"/>
                  <a:pt x="1101" y="9507"/>
                </a:cubicBezTo>
                <a:close/>
                <a:moveTo>
                  <a:pt x="1020" y="5423"/>
                </a:moveTo>
                <a:lnTo>
                  <a:pt x="1020" y="5423"/>
                </a:lnTo>
                <a:cubicBezTo>
                  <a:pt x="1020" y="5402"/>
                  <a:pt x="1020" y="5402"/>
                  <a:pt x="1020" y="5402"/>
                </a:cubicBezTo>
                <a:cubicBezTo>
                  <a:pt x="1020" y="5402"/>
                  <a:pt x="1020" y="5402"/>
                  <a:pt x="1020" y="5409"/>
                </a:cubicBezTo>
                <a:cubicBezTo>
                  <a:pt x="1020" y="5409"/>
                  <a:pt x="1020" y="5416"/>
                  <a:pt x="1020" y="5423"/>
                </a:cubicBezTo>
                <a:close/>
                <a:moveTo>
                  <a:pt x="1020" y="4754"/>
                </a:moveTo>
                <a:lnTo>
                  <a:pt x="1020" y="4754"/>
                </a:lnTo>
                <a:cubicBezTo>
                  <a:pt x="1020" y="4673"/>
                  <a:pt x="1020" y="4673"/>
                  <a:pt x="1020" y="4673"/>
                </a:cubicBezTo>
                <a:cubicBezTo>
                  <a:pt x="1060" y="4660"/>
                  <a:pt x="1101" y="4666"/>
                  <a:pt x="1087" y="4734"/>
                </a:cubicBezTo>
                <a:cubicBezTo>
                  <a:pt x="1074" y="4768"/>
                  <a:pt x="1047" y="4761"/>
                  <a:pt x="1020" y="4754"/>
                </a:cubicBezTo>
                <a:close/>
                <a:moveTo>
                  <a:pt x="1020" y="2715"/>
                </a:moveTo>
                <a:lnTo>
                  <a:pt x="1020" y="2715"/>
                </a:lnTo>
                <a:cubicBezTo>
                  <a:pt x="1020" y="2647"/>
                  <a:pt x="1020" y="2647"/>
                  <a:pt x="1020" y="2647"/>
                </a:cubicBezTo>
                <a:cubicBezTo>
                  <a:pt x="1081" y="2647"/>
                  <a:pt x="1081" y="2708"/>
                  <a:pt x="1074" y="2769"/>
                </a:cubicBezTo>
                <a:cubicBezTo>
                  <a:pt x="1047" y="2762"/>
                  <a:pt x="1027" y="2742"/>
                  <a:pt x="1020" y="2715"/>
                </a:cubicBezTo>
                <a:close/>
                <a:moveTo>
                  <a:pt x="1020" y="2175"/>
                </a:moveTo>
                <a:lnTo>
                  <a:pt x="1020" y="2175"/>
                </a:lnTo>
                <a:cubicBezTo>
                  <a:pt x="1020" y="2276"/>
                  <a:pt x="1020" y="2276"/>
                  <a:pt x="1020" y="2276"/>
                </a:cubicBezTo>
                <a:cubicBezTo>
                  <a:pt x="1006" y="2256"/>
                  <a:pt x="1000" y="2222"/>
                  <a:pt x="1006" y="2175"/>
                </a:cubicBezTo>
                <a:cubicBezTo>
                  <a:pt x="1006" y="2175"/>
                  <a:pt x="1013" y="2175"/>
                  <a:pt x="1020" y="2175"/>
                </a:cubicBezTo>
                <a:close/>
                <a:moveTo>
                  <a:pt x="1020" y="2647"/>
                </a:moveTo>
                <a:lnTo>
                  <a:pt x="1020" y="2647"/>
                </a:lnTo>
                <a:cubicBezTo>
                  <a:pt x="1020" y="2715"/>
                  <a:pt x="1020" y="2715"/>
                  <a:pt x="1020" y="2715"/>
                </a:cubicBezTo>
                <a:cubicBezTo>
                  <a:pt x="1013" y="2694"/>
                  <a:pt x="1006" y="2674"/>
                  <a:pt x="1000" y="2647"/>
                </a:cubicBezTo>
                <a:cubicBezTo>
                  <a:pt x="1006" y="2647"/>
                  <a:pt x="1013" y="2647"/>
                  <a:pt x="1020" y="2647"/>
                </a:cubicBezTo>
                <a:close/>
                <a:moveTo>
                  <a:pt x="1020" y="2809"/>
                </a:moveTo>
                <a:lnTo>
                  <a:pt x="1020" y="2809"/>
                </a:lnTo>
                <a:cubicBezTo>
                  <a:pt x="1020" y="3046"/>
                  <a:pt x="1020" y="3046"/>
                  <a:pt x="1020" y="3046"/>
                </a:cubicBezTo>
                <a:cubicBezTo>
                  <a:pt x="1013" y="3046"/>
                  <a:pt x="1000" y="3046"/>
                  <a:pt x="993" y="3046"/>
                </a:cubicBezTo>
                <a:cubicBezTo>
                  <a:pt x="966" y="2985"/>
                  <a:pt x="945" y="2924"/>
                  <a:pt x="939" y="2850"/>
                </a:cubicBezTo>
                <a:cubicBezTo>
                  <a:pt x="952" y="2843"/>
                  <a:pt x="966" y="2843"/>
                  <a:pt x="973" y="2836"/>
                </a:cubicBezTo>
                <a:cubicBezTo>
                  <a:pt x="986" y="2823"/>
                  <a:pt x="1000" y="2816"/>
                  <a:pt x="1020" y="2809"/>
                </a:cubicBezTo>
                <a:close/>
                <a:moveTo>
                  <a:pt x="1020" y="3181"/>
                </a:moveTo>
                <a:lnTo>
                  <a:pt x="1020" y="3181"/>
                </a:lnTo>
                <a:cubicBezTo>
                  <a:pt x="1020" y="4626"/>
                  <a:pt x="1020" y="4626"/>
                  <a:pt x="1020" y="4626"/>
                </a:cubicBezTo>
                <a:cubicBezTo>
                  <a:pt x="979" y="4626"/>
                  <a:pt x="945" y="4619"/>
                  <a:pt x="932" y="4646"/>
                </a:cubicBezTo>
                <a:cubicBezTo>
                  <a:pt x="945" y="4768"/>
                  <a:pt x="945" y="4774"/>
                  <a:pt x="885" y="4889"/>
                </a:cubicBezTo>
                <a:cubicBezTo>
                  <a:pt x="885" y="4903"/>
                  <a:pt x="891" y="4903"/>
                  <a:pt x="898" y="4909"/>
                </a:cubicBezTo>
                <a:cubicBezTo>
                  <a:pt x="939" y="4903"/>
                  <a:pt x="979" y="4896"/>
                  <a:pt x="1020" y="4889"/>
                </a:cubicBezTo>
                <a:cubicBezTo>
                  <a:pt x="1020" y="5146"/>
                  <a:pt x="1020" y="5146"/>
                  <a:pt x="1020" y="5146"/>
                </a:cubicBezTo>
                <a:cubicBezTo>
                  <a:pt x="952" y="5139"/>
                  <a:pt x="912" y="5173"/>
                  <a:pt x="844" y="5139"/>
                </a:cubicBezTo>
                <a:cubicBezTo>
                  <a:pt x="844" y="3086"/>
                  <a:pt x="844" y="3086"/>
                  <a:pt x="844" y="3086"/>
                </a:cubicBezTo>
                <a:cubicBezTo>
                  <a:pt x="871" y="3140"/>
                  <a:pt x="912" y="3181"/>
                  <a:pt x="979" y="3208"/>
                </a:cubicBezTo>
                <a:cubicBezTo>
                  <a:pt x="993" y="3201"/>
                  <a:pt x="1006" y="3194"/>
                  <a:pt x="1020" y="3181"/>
                </a:cubicBezTo>
                <a:close/>
                <a:moveTo>
                  <a:pt x="1020" y="4673"/>
                </a:moveTo>
                <a:lnTo>
                  <a:pt x="1020" y="4673"/>
                </a:lnTo>
                <a:cubicBezTo>
                  <a:pt x="973" y="4687"/>
                  <a:pt x="918" y="4734"/>
                  <a:pt x="966" y="4761"/>
                </a:cubicBezTo>
                <a:cubicBezTo>
                  <a:pt x="966" y="4734"/>
                  <a:pt x="993" y="4747"/>
                  <a:pt x="1020" y="4754"/>
                </a:cubicBezTo>
                <a:cubicBezTo>
                  <a:pt x="1020" y="4673"/>
                  <a:pt x="1020" y="4673"/>
                  <a:pt x="1020" y="4673"/>
                </a:cubicBezTo>
                <a:close/>
                <a:moveTo>
                  <a:pt x="1020" y="5402"/>
                </a:moveTo>
                <a:lnTo>
                  <a:pt x="1020" y="5402"/>
                </a:lnTo>
                <a:cubicBezTo>
                  <a:pt x="1020" y="5423"/>
                  <a:pt x="1020" y="5423"/>
                  <a:pt x="1020" y="5423"/>
                </a:cubicBezTo>
                <a:cubicBezTo>
                  <a:pt x="1000" y="5483"/>
                  <a:pt x="1000" y="5544"/>
                  <a:pt x="1020" y="5605"/>
                </a:cubicBezTo>
                <a:cubicBezTo>
                  <a:pt x="1020" y="6023"/>
                  <a:pt x="1020" y="6023"/>
                  <a:pt x="1020" y="6023"/>
                </a:cubicBezTo>
                <a:cubicBezTo>
                  <a:pt x="993" y="6023"/>
                  <a:pt x="973" y="6023"/>
                  <a:pt x="959" y="6023"/>
                </a:cubicBezTo>
                <a:cubicBezTo>
                  <a:pt x="966" y="6030"/>
                  <a:pt x="979" y="6030"/>
                  <a:pt x="986" y="6037"/>
                </a:cubicBezTo>
                <a:cubicBezTo>
                  <a:pt x="1000" y="6071"/>
                  <a:pt x="993" y="6105"/>
                  <a:pt x="986" y="6132"/>
                </a:cubicBezTo>
                <a:cubicBezTo>
                  <a:pt x="1000" y="6138"/>
                  <a:pt x="1013" y="6145"/>
                  <a:pt x="1020" y="6159"/>
                </a:cubicBezTo>
                <a:cubicBezTo>
                  <a:pt x="1020" y="6435"/>
                  <a:pt x="1020" y="6435"/>
                  <a:pt x="1020" y="6435"/>
                </a:cubicBezTo>
                <a:cubicBezTo>
                  <a:pt x="1013" y="6422"/>
                  <a:pt x="1000" y="6408"/>
                  <a:pt x="1000" y="6395"/>
                </a:cubicBezTo>
                <a:cubicBezTo>
                  <a:pt x="1000" y="6489"/>
                  <a:pt x="1000" y="6489"/>
                  <a:pt x="1000" y="6489"/>
                </a:cubicBezTo>
                <a:cubicBezTo>
                  <a:pt x="959" y="6489"/>
                  <a:pt x="932" y="6489"/>
                  <a:pt x="912" y="6496"/>
                </a:cubicBezTo>
                <a:cubicBezTo>
                  <a:pt x="959" y="6543"/>
                  <a:pt x="993" y="6591"/>
                  <a:pt x="1020" y="6658"/>
                </a:cubicBezTo>
                <a:cubicBezTo>
                  <a:pt x="1020" y="6834"/>
                  <a:pt x="1020" y="6834"/>
                  <a:pt x="1020" y="6834"/>
                </a:cubicBezTo>
                <a:cubicBezTo>
                  <a:pt x="993" y="6834"/>
                  <a:pt x="973" y="6820"/>
                  <a:pt x="973" y="6813"/>
                </a:cubicBezTo>
                <a:cubicBezTo>
                  <a:pt x="973" y="6793"/>
                  <a:pt x="973" y="6780"/>
                  <a:pt x="973" y="6766"/>
                </a:cubicBezTo>
                <a:cubicBezTo>
                  <a:pt x="952" y="6753"/>
                  <a:pt x="932" y="6739"/>
                  <a:pt x="898" y="6739"/>
                </a:cubicBezTo>
                <a:cubicBezTo>
                  <a:pt x="912" y="6699"/>
                  <a:pt x="918" y="6685"/>
                  <a:pt x="912" y="6658"/>
                </a:cubicBezTo>
                <a:cubicBezTo>
                  <a:pt x="864" y="6645"/>
                  <a:pt x="858" y="6672"/>
                  <a:pt x="844" y="6692"/>
                </a:cubicBezTo>
                <a:cubicBezTo>
                  <a:pt x="844" y="6604"/>
                  <a:pt x="844" y="6604"/>
                  <a:pt x="844" y="6604"/>
                </a:cubicBezTo>
                <a:cubicBezTo>
                  <a:pt x="871" y="6604"/>
                  <a:pt x="891" y="6597"/>
                  <a:pt x="905" y="6624"/>
                </a:cubicBezTo>
                <a:cubicBezTo>
                  <a:pt x="905" y="6611"/>
                  <a:pt x="898" y="6604"/>
                  <a:pt x="898" y="6591"/>
                </a:cubicBezTo>
                <a:cubicBezTo>
                  <a:pt x="885" y="6597"/>
                  <a:pt x="864" y="6597"/>
                  <a:pt x="844" y="6597"/>
                </a:cubicBezTo>
                <a:cubicBezTo>
                  <a:pt x="844" y="6395"/>
                  <a:pt x="844" y="6395"/>
                  <a:pt x="844" y="6395"/>
                </a:cubicBezTo>
                <a:cubicBezTo>
                  <a:pt x="871" y="6381"/>
                  <a:pt x="912" y="6375"/>
                  <a:pt x="898" y="6321"/>
                </a:cubicBezTo>
                <a:cubicBezTo>
                  <a:pt x="891" y="6314"/>
                  <a:pt x="878" y="6307"/>
                  <a:pt x="871" y="6300"/>
                </a:cubicBezTo>
                <a:cubicBezTo>
                  <a:pt x="864" y="6314"/>
                  <a:pt x="858" y="6327"/>
                  <a:pt x="844" y="6341"/>
                </a:cubicBezTo>
                <a:cubicBezTo>
                  <a:pt x="844" y="5861"/>
                  <a:pt x="844" y="5861"/>
                  <a:pt x="844" y="5861"/>
                </a:cubicBezTo>
                <a:cubicBezTo>
                  <a:pt x="864" y="5868"/>
                  <a:pt x="891" y="5895"/>
                  <a:pt x="925" y="5875"/>
                </a:cubicBezTo>
                <a:cubicBezTo>
                  <a:pt x="912" y="5814"/>
                  <a:pt x="993" y="5801"/>
                  <a:pt x="945" y="5753"/>
                </a:cubicBezTo>
                <a:cubicBezTo>
                  <a:pt x="932" y="5767"/>
                  <a:pt x="885" y="5780"/>
                  <a:pt x="844" y="5794"/>
                </a:cubicBezTo>
                <a:cubicBezTo>
                  <a:pt x="844" y="5429"/>
                  <a:pt x="844" y="5429"/>
                  <a:pt x="844" y="5429"/>
                </a:cubicBezTo>
                <a:cubicBezTo>
                  <a:pt x="871" y="5402"/>
                  <a:pt x="885" y="5375"/>
                  <a:pt x="898" y="5308"/>
                </a:cubicBezTo>
                <a:cubicBezTo>
                  <a:pt x="966" y="5308"/>
                  <a:pt x="986" y="5362"/>
                  <a:pt x="1020" y="5402"/>
                </a:cubicBezTo>
                <a:close/>
                <a:moveTo>
                  <a:pt x="1020" y="6874"/>
                </a:moveTo>
                <a:lnTo>
                  <a:pt x="1020" y="6874"/>
                </a:lnTo>
                <a:cubicBezTo>
                  <a:pt x="1020" y="7563"/>
                  <a:pt x="1020" y="7563"/>
                  <a:pt x="1020" y="7563"/>
                </a:cubicBezTo>
                <a:cubicBezTo>
                  <a:pt x="1000" y="7556"/>
                  <a:pt x="979" y="7550"/>
                  <a:pt x="952" y="7550"/>
                </a:cubicBezTo>
                <a:cubicBezTo>
                  <a:pt x="932" y="7604"/>
                  <a:pt x="918" y="7685"/>
                  <a:pt x="905" y="7772"/>
                </a:cubicBezTo>
                <a:cubicBezTo>
                  <a:pt x="939" y="7779"/>
                  <a:pt x="979" y="7793"/>
                  <a:pt x="1020" y="7799"/>
                </a:cubicBezTo>
                <a:cubicBezTo>
                  <a:pt x="1020" y="8043"/>
                  <a:pt x="1020" y="8043"/>
                  <a:pt x="1020" y="8043"/>
                </a:cubicBezTo>
                <a:cubicBezTo>
                  <a:pt x="973" y="7995"/>
                  <a:pt x="912" y="7955"/>
                  <a:pt x="844" y="7908"/>
                </a:cubicBezTo>
                <a:cubicBezTo>
                  <a:pt x="844" y="7610"/>
                  <a:pt x="844" y="7610"/>
                  <a:pt x="844" y="7610"/>
                </a:cubicBezTo>
                <a:cubicBezTo>
                  <a:pt x="858" y="7604"/>
                  <a:pt x="871" y="7604"/>
                  <a:pt x="891" y="7604"/>
                </a:cubicBezTo>
                <a:cubicBezTo>
                  <a:pt x="878" y="7583"/>
                  <a:pt x="878" y="7556"/>
                  <a:pt x="878" y="7529"/>
                </a:cubicBezTo>
                <a:cubicBezTo>
                  <a:pt x="864" y="7529"/>
                  <a:pt x="858" y="7523"/>
                  <a:pt x="844" y="7523"/>
                </a:cubicBezTo>
                <a:cubicBezTo>
                  <a:pt x="844" y="6840"/>
                  <a:pt x="844" y="6840"/>
                  <a:pt x="844" y="6840"/>
                </a:cubicBezTo>
                <a:cubicBezTo>
                  <a:pt x="864" y="6874"/>
                  <a:pt x="885" y="6901"/>
                  <a:pt x="912" y="6928"/>
                </a:cubicBezTo>
                <a:cubicBezTo>
                  <a:pt x="945" y="6915"/>
                  <a:pt x="979" y="6888"/>
                  <a:pt x="1020" y="6874"/>
                </a:cubicBezTo>
                <a:close/>
                <a:moveTo>
                  <a:pt x="1020" y="8252"/>
                </a:moveTo>
                <a:lnTo>
                  <a:pt x="1020" y="8252"/>
                </a:lnTo>
                <a:cubicBezTo>
                  <a:pt x="1020" y="8610"/>
                  <a:pt x="1020" y="8610"/>
                  <a:pt x="1020" y="8610"/>
                </a:cubicBezTo>
                <a:cubicBezTo>
                  <a:pt x="986" y="8603"/>
                  <a:pt x="925" y="8623"/>
                  <a:pt x="891" y="8610"/>
                </a:cubicBezTo>
                <a:cubicBezTo>
                  <a:pt x="898" y="8623"/>
                  <a:pt x="858" y="8664"/>
                  <a:pt x="844" y="8704"/>
                </a:cubicBezTo>
                <a:cubicBezTo>
                  <a:pt x="844" y="8110"/>
                  <a:pt x="844" y="8110"/>
                  <a:pt x="844" y="8110"/>
                </a:cubicBezTo>
                <a:cubicBezTo>
                  <a:pt x="891" y="8164"/>
                  <a:pt x="952" y="8205"/>
                  <a:pt x="1020" y="8252"/>
                </a:cubicBezTo>
                <a:close/>
                <a:moveTo>
                  <a:pt x="1020" y="8650"/>
                </a:moveTo>
                <a:lnTo>
                  <a:pt x="1020" y="8650"/>
                </a:lnTo>
                <a:cubicBezTo>
                  <a:pt x="966" y="8684"/>
                  <a:pt x="959" y="8738"/>
                  <a:pt x="993" y="8785"/>
                </a:cubicBezTo>
                <a:cubicBezTo>
                  <a:pt x="1000" y="8779"/>
                  <a:pt x="1013" y="8772"/>
                  <a:pt x="1020" y="8765"/>
                </a:cubicBezTo>
                <a:cubicBezTo>
                  <a:pt x="1020" y="8650"/>
                  <a:pt x="1020" y="8650"/>
                  <a:pt x="1020" y="8650"/>
                </a:cubicBezTo>
                <a:close/>
                <a:moveTo>
                  <a:pt x="1020" y="8846"/>
                </a:moveTo>
                <a:lnTo>
                  <a:pt x="1020" y="8846"/>
                </a:lnTo>
                <a:cubicBezTo>
                  <a:pt x="1020" y="9676"/>
                  <a:pt x="1020" y="9676"/>
                  <a:pt x="1020" y="9676"/>
                </a:cubicBezTo>
                <a:cubicBezTo>
                  <a:pt x="844" y="9676"/>
                  <a:pt x="844" y="9676"/>
                  <a:pt x="844" y="9676"/>
                </a:cubicBezTo>
                <a:cubicBezTo>
                  <a:pt x="844" y="8907"/>
                  <a:pt x="844" y="8907"/>
                  <a:pt x="844" y="8907"/>
                </a:cubicBezTo>
                <a:cubicBezTo>
                  <a:pt x="851" y="8907"/>
                  <a:pt x="851" y="8907"/>
                  <a:pt x="851" y="8907"/>
                </a:cubicBezTo>
                <a:cubicBezTo>
                  <a:pt x="898" y="8880"/>
                  <a:pt x="959" y="8860"/>
                  <a:pt x="1020" y="8846"/>
                </a:cubicBezTo>
                <a:close/>
                <a:moveTo>
                  <a:pt x="844" y="8779"/>
                </a:moveTo>
                <a:lnTo>
                  <a:pt x="844" y="8779"/>
                </a:lnTo>
                <a:cubicBezTo>
                  <a:pt x="844" y="8731"/>
                  <a:pt x="844" y="8731"/>
                  <a:pt x="844" y="8731"/>
                </a:cubicBezTo>
                <a:cubicBezTo>
                  <a:pt x="851" y="8745"/>
                  <a:pt x="858" y="8752"/>
                  <a:pt x="864" y="8758"/>
                </a:cubicBezTo>
                <a:cubicBezTo>
                  <a:pt x="858" y="8765"/>
                  <a:pt x="851" y="8772"/>
                  <a:pt x="844" y="8779"/>
                </a:cubicBezTo>
                <a:close/>
                <a:moveTo>
                  <a:pt x="844" y="2769"/>
                </a:moveTo>
                <a:lnTo>
                  <a:pt x="844" y="2769"/>
                </a:lnTo>
                <a:cubicBezTo>
                  <a:pt x="858" y="2782"/>
                  <a:pt x="864" y="2809"/>
                  <a:pt x="851" y="2843"/>
                </a:cubicBezTo>
                <a:cubicBezTo>
                  <a:pt x="912" y="2850"/>
                  <a:pt x="973" y="2850"/>
                  <a:pt x="979" y="2796"/>
                </a:cubicBezTo>
                <a:cubicBezTo>
                  <a:pt x="939" y="2721"/>
                  <a:pt x="878" y="2553"/>
                  <a:pt x="979" y="2526"/>
                </a:cubicBezTo>
                <a:cubicBezTo>
                  <a:pt x="959" y="2519"/>
                  <a:pt x="945" y="2505"/>
                  <a:pt x="952" y="2478"/>
                </a:cubicBezTo>
                <a:cubicBezTo>
                  <a:pt x="831" y="2526"/>
                  <a:pt x="885" y="2472"/>
                  <a:pt x="844" y="2424"/>
                </a:cubicBezTo>
                <a:lnTo>
                  <a:pt x="844" y="2769"/>
                </a:lnTo>
                <a:close/>
                <a:moveTo>
                  <a:pt x="844" y="2424"/>
                </a:moveTo>
                <a:lnTo>
                  <a:pt x="844" y="2424"/>
                </a:lnTo>
                <a:cubicBezTo>
                  <a:pt x="844" y="2769"/>
                  <a:pt x="844" y="2769"/>
                  <a:pt x="844" y="2769"/>
                </a:cubicBezTo>
                <a:cubicBezTo>
                  <a:pt x="837" y="2755"/>
                  <a:pt x="817" y="2748"/>
                  <a:pt x="797" y="2742"/>
                </a:cubicBezTo>
                <a:cubicBezTo>
                  <a:pt x="797" y="2532"/>
                  <a:pt x="797" y="2532"/>
                  <a:pt x="797" y="2532"/>
                </a:cubicBezTo>
                <a:cubicBezTo>
                  <a:pt x="817" y="2492"/>
                  <a:pt x="831" y="2458"/>
                  <a:pt x="824" y="2404"/>
                </a:cubicBezTo>
                <a:cubicBezTo>
                  <a:pt x="837" y="2411"/>
                  <a:pt x="844" y="2418"/>
                  <a:pt x="844" y="2424"/>
                </a:cubicBezTo>
                <a:close/>
                <a:moveTo>
                  <a:pt x="844" y="3086"/>
                </a:moveTo>
                <a:lnTo>
                  <a:pt x="844" y="3086"/>
                </a:lnTo>
                <a:cubicBezTo>
                  <a:pt x="844" y="5139"/>
                  <a:pt x="844" y="5139"/>
                  <a:pt x="844" y="5139"/>
                </a:cubicBezTo>
                <a:cubicBezTo>
                  <a:pt x="844" y="5139"/>
                  <a:pt x="844" y="5139"/>
                  <a:pt x="837" y="5139"/>
                </a:cubicBezTo>
                <a:cubicBezTo>
                  <a:pt x="824" y="5139"/>
                  <a:pt x="810" y="5152"/>
                  <a:pt x="797" y="5166"/>
                </a:cubicBezTo>
                <a:cubicBezTo>
                  <a:pt x="797" y="4315"/>
                  <a:pt x="797" y="4315"/>
                  <a:pt x="797" y="4315"/>
                </a:cubicBezTo>
                <a:cubicBezTo>
                  <a:pt x="804" y="4322"/>
                  <a:pt x="804" y="4335"/>
                  <a:pt x="810" y="4349"/>
                </a:cubicBezTo>
                <a:cubicBezTo>
                  <a:pt x="817" y="4315"/>
                  <a:pt x="831" y="4281"/>
                  <a:pt x="837" y="4254"/>
                </a:cubicBezTo>
                <a:cubicBezTo>
                  <a:pt x="824" y="4254"/>
                  <a:pt x="810" y="4254"/>
                  <a:pt x="797" y="4261"/>
                </a:cubicBezTo>
                <a:cubicBezTo>
                  <a:pt x="797" y="2863"/>
                  <a:pt x="797" y="2863"/>
                  <a:pt x="797" y="2863"/>
                </a:cubicBezTo>
                <a:cubicBezTo>
                  <a:pt x="804" y="2944"/>
                  <a:pt x="810" y="3025"/>
                  <a:pt x="844" y="3086"/>
                </a:cubicBezTo>
                <a:close/>
                <a:moveTo>
                  <a:pt x="844" y="5429"/>
                </a:moveTo>
                <a:lnTo>
                  <a:pt x="844" y="5429"/>
                </a:lnTo>
                <a:cubicBezTo>
                  <a:pt x="844" y="5794"/>
                  <a:pt x="844" y="5794"/>
                  <a:pt x="844" y="5794"/>
                </a:cubicBezTo>
                <a:cubicBezTo>
                  <a:pt x="824" y="5801"/>
                  <a:pt x="804" y="5807"/>
                  <a:pt x="797" y="5821"/>
                </a:cubicBezTo>
                <a:cubicBezTo>
                  <a:pt x="797" y="5666"/>
                  <a:pt x="797" y="5666"/>
                  <a:pt x="797" y="5666"/>
                </a:cubicBezTo>
                <a:cubicBezTo>
                  <a:pt x="824" y="5632"/>
                  <a:pt x="844" y="5598"/>
                  <a:pt x="797" y="5578"/>
                </a:cubicBezTo>
                <a:cubicBezTo>
                  <a:pt x="797" y="5463"/>
                  <a:pt x="797" y="5463"/>
                  <a:pt x="797" y="5463"/>
                </a:cubicBezTo>
                <a:cubicBezTo>
                  <a:pt x="817" y="5450"/>
                  <a:pt x="837" y="5436"/>
                  <a:pt x="844" y="5429"/>
                </a:cubicBezTo>
                <a:close/>
                <a:moveTo>
                  <a:pt x="844" y="5861"/>
                </a:moveTo>
                <a:lnTo>
                  <a:pt x="844" y="5861"/>
                </a:lnTo>
                <a:cubicBezTo>
                  <a:pt x="844" y="6341"/>
                  <a:pt x="844" y="6341"/>
                  <a:pt x="844" y="6341"/>
                </a:cubicBezTo>
                <a:cubicBezTo>
                  <a:pt x="831" y="6361"/>
                  <a:pt x="817" y="6388"/>
                  <a:pt x="804" y="6415"/>
                </a:cubicBezTo>
                <a:cubicBezTo>
                  <a:pt x="810" y="6422"/>
                  <a:pt x="817" y="6422"/>
                  <a:pt x="817" y="6422"/>
                </a:cubicBezTo>
                <a:cubicBezTo>
                  <a:pt x="824" y="6408"/>
                  <a:pt x="831" y="6402"/>
                  <a:pt x="844" y="6395"/>
                </a:cubicBezTo>
                <a:cubicBezTo>
                  <a:pt x="844" y="6597"/>
                  <a:pt x="844" y="6597"/>
                  <a:pt x="844" y="6597"/>
                </a:cubicBezTo>
                <a:cubicBezTo>
                  <a:pt x="831" y="6591"/>
                  <a:pt x="810" y="6591"/>
                  <a:pt x="797" y="6591"/>
                </a:cubicBezTo>
                <a:cubicBezTo>
                  <a:pt x="797" y="6044"/>
                  <a:pt x="797" y="6044"/>
                  <a:pt x="797" y="6044"/>
                </a:cubicBezTo>
                <a:cubicBezTo>
                  <a:pt x="804" y="6030"/>
                  <a:pt x="804" y="6017"/>
                  <a:pt x="804" y="6010"/>
                </a:cubicBezTo>
                <a:cubicBezTo>
                  <a:pt x="797" y="6003"/>
                  <a:pt x="797" y="6003"/>
                  <a:pt x="797" y="6003"/>
                </a:cubicBezTo>
                <a:cubicBezTo>
                  <a:pt x="797" y="5834"/>
                  <a:pt x="797" y="5834"/>
                  <a:pt x="797" y="5834"/>
                </a:cubicBezTo>
                <a:cubicBezTo>
                  <a:pt x="810" y="5848"/>
                  <a:pt x="817" y="5855"/>
                  <a:pt x="824" y="5868"/>
                </a:cubicBezTo>
                <a:cubicBezTo>
                  <a:pt x="831" y="5848"/>
                  <a:pt x="837" y="5855"/>
                  <a:pt x="844" y="5861"/>
                </a:cubicBezTo>
                <a:close/>
                <a:moveTo>
                  <a:pt x="844" y="6604"/>
                </a:moveTo>
                <a:lnTo>
                  <a:pt x="844" y="6604"/>
                </a:lnTo>
                <a:cubicBezTo>
                  <a:pt x="844" y="6692"/>
                  <a:pt x="844" y="6692"/>
                  <a:pt x="844" y="6692"/>
                </a:cubicBezTo>
                <a:cubicBezTo>
                  <a:pt x="837" y="6699"/>
                  <a:pt x="831" y="6705"/>
                  <a:pt x="824" y="6712"/>
                </a:cubicBezTo>
                <a:cubicBezTo>
                  <a:pt x="824" y="6766"/>
                  <a:pt x="831" y="6807"/>
                  <a:pt x="844" y="6840"/>
                </a:cubicBezTo>
                <a:cubicBezTo>
                  <a:pt x="844" y="7523"/>
                  <a:pt x="844" y="7523"/>
                  <a:pt x="844" y="7523"/>
                </a:cubicBezTo>
                <a:cubicBezTo>
                  <a:pt x="831" y="7523"/>
                  <a:pt x="817" y="7516"/>
                  <a:pt x="797" y="7516"/>
                </a:cubicBezTo>
                <a:cubicBezTo>
                  <a:pt x="797" y="6597"/>
                  <a:pt x="797" y="6597"/>
                  <a:pt x="797" y="6597"/>
                </a:cubicBezTo>
                <a:cubicBezTo>
                  <a:pt x="817" y="6604"/>
                  <a:pt x="831" y="6604"/>
                  <a:pt x="844" y="6604"/>
                </a:cubicBezTo>
                <a:close/>
                <a:moveTo>
                  <a:pt x="844" y="7610"/>
                </a:moveTo>
                <a:lnTo>
                  <a:pt x="844" y="7610"/>
                </a:lnTo>
                <a:cubicBezTo>
                  <a:pt x="844" y="7908"/>
                  <a:pt x="844" y="7908"/>
                  <a:pt x="844" y="7908"/>
                </a:cubicBezTo>
                <a:cubicBezTo>
                  <a:pt x="831" y="7901"/>
                  <a:pt x="817" y="7887"/>
                  <a:pt x="797" y="7881"/>
                </a:cubicBezTo>
                <a:cubicBezTo>
                  <a:pt x="797" y="7637"/>
                  <a:pt x="797" y="7637"/>
                  <a:pt x="797" y="7637"/>
                </a:cubicBezTo>
                <a:cubicBezTo>
                  <a:pt x="810" y="7624"/>
                  <a:pt x="824" y="7610"/>
                  <a:pt x="844" y="7610"/>
                </a:cubicBezTo>
                <a:close/>
                <a:moveTo>
                  <a:pt x="844" y="8110"/>
                </a:moveTo>
                <a:lnTo>
                  <a:pt x="844" y="8110"/>
                </a:lnTo>
                <a:cubicBezTo>
                  <a:pt x="844" y="8704"/>
                  <a:pt x="844" y="8704"/>
                  <a:pt x="844" y="8704"/>
                </a:cubicBezTo>
                <a:cubicBezTo>
                  <a:pt x="844" y="8711"/>
                  <a:pt x="844" y="8725"/>
                  <a:pt x="844" y="8731"/>
                </a:cubicBezTo>
                <a:cubicBezTo>
                  <a:pt x="844" y="8779"/>
                  <a:pt x="844" y="8779"/>
                  <a:pt x="844" y="8779"/>
                </a:cubicBezTo>
                <a:cubicBezTo>
                  <a:pt x="831" y="8785"/>
                  <a:pt x="817" y="8792"/>
                  <a:pt x="797" y="8792"/>
                </a:cubicBezTo>
                <a:cubicBezTo>
                  <a:pt x="797" y="7955"/>
                  <a:pt x="797" y="7955"/>
                  <a:pt x="797" y="7955"/>
                </a:cubicBezTo>
                <a:cubicBezTo>
                  <a:pt x="804" y="7948"/>
                  <a:pt x="810" y="7948"/>
                  <a:pt x="817" y="7948"/>
                </a:cubicBezTo>
                <a:cubicBezTo>
                  <a:pt x="783" y="8009"/>
                  <a:pt x="804" y="8063"/>
                  <a:pt x="844" y="8110"/>
                </a:cubicBezTo>
                <a:close/>
                <a:moveTo>
                  <a:pt x="844" y="8907"/>
                </a:moveTo>
                <a:lnTo>
                  <a:pt x="844" y="8907"/>
                </a:lnTo>
                <a:cubicBezTo>
                  <a:pt x="844" y="9676"/>
                  <a:pt x="844" y="9676"/>
                  <a:pt x="844" y="9676"/>
                </a:cubicBezTo>
                <a:cubicBezTo>
                  <a:pt x="797" y="9676"/>
                  <a:pt x="797" y="9676"/>
                  <a:pt x="797" y="9676"/>
                </a:cubicBezTo>
                <a:cubicBezTo>
                  <a:pt x="797" y="9419"/>
                  <a:pt x="797" y="9419"/>
                  <a:pt x="797" y="9419"/>
                </a:cubicBezTo>
                <a:cubicBezTo>
                  <a:pt x="810" y="9412"/>
                  <a:pt x="804" y="9399"/>
                  <a:pt x="797" y="9392"/>
                </a:cubicBezTo>
                <a:cubicBezTo>
                  <a:pt x="797" y="8880"/>
                  <a:pt x="797" y="8880"/>
                  <a:pt x="797" y="8880"/>
                </a:cubicBezTo>
                <a:cubicBezTo>
                  <a:pt x="817" y="8887"/>
                  <a:pt x="831" y="8900"/>
                  <a:pt x="844" y="8907"/>
                </a:cubicBezTo>
                <a:close/>
                <a:moveTo>
                  <a:pt x="797" y="5301"/>
                </a:moveTo>
                <a:lnTo>
                  <a:pt x="797" y="5301"/>
                </a:lnTo>
                <a:cubicBezTo>
                  <a:pt x="797" y="5260"/>
                  <a:pt x="797" y="5260"/>
                  <a:pt x="797" y="5260"/>
                </a:cubicBezTo>
                <a:cubicBezTo>
                  <a:pt x="804" y="5267"/>
                  <a:pt x="817" y="5267"/>
                  <a:pt x="831" y="5260"/>
                </a:cubicBezTo>
                <a:cubicBezTo>
                  <a:pt x="824" y="5274"/>
                  <a:pt x="810" y="5287"/>
                  <a:pt x="797" y="5301"/>
                </a:cubicBezTo>
                <a:close/>
                <a:moveTo>
                  <a:pt x="797" y="2532"/>
                </a:moveTo>
                <a:lnTo>
                  <a:pt x="797" y="2532"/>
                </a:lnTo>
                <a:cubicBezTo>
                  <a:pt x="797" y="2742"/>
                  <a:pt x="797" y="2742"/>
                  <a:pt x="797" y="2742"/>
                </a:cubicBezTo>
                <a:cubicBezTo>
                  <a:pt x="797" y="2782"/>
                  <a:pt x="797" y="2823"/>
                  <a:pt x="797" y="2863"/>
                </a:cubicBezTo>
                <a:cubicBezTo>
                  <a:pt x="797" y="4261"/>
                  <a:pt x="797" y="4261"/>
                  <a:pt x="797" y="4261"/>
                </a:cubicBezTo>
                <a:cubicBezTo>
                  <a:pt x="790" y="4261"/>
                  <a:pt x="783" y="4261"/>
                  <a:pt x="777" y="4268"/>
                </a:cubicBezTo>
                <a:cubicBezTo>
                  <a:pt x="723" y="4234"/>
                  <a:pt x="770" y="4099"/>
                  <a:pt x="750" y="4018"/>
                </a:cubicBezTo>
                <a:cubicBezTo>
                  <a:pt x="723" y="4018"/>
                  <a:pt x="702" y="4031"/>
                  <a:pt x="682" y="4038"/>
                </a:cubicBezTo>
                <a:cubicBezTo>
                  <a:pt x="682" y="3896"/>
                  <a:pt x="682" y="3896"/>
                  <a:pt x="682" y="3896"/>
                </a:cubicBezTo>
                <a:cubicBezTo>
                  <a:pt x="689" y="3863"/>
                  <a:pt x="702" y="3836"/>
                  <a:pt x="729" y="3802"/>
                </a:cubicBezTo>
                <a:cubicBezTo>
                  <a:pt x="702" y="3802"/>
                  <a:pt x="689" y="3802"/>
                  <a:pt x="682" y="3795"/>
                </a:cubicBezTo>
                <a:cubicBezTo>
                  <a:pt x="682" y="3687"/>
                  <a:pt x="682" y="3687"/>
                  <a:pt x="682" y="3687"/>
                </a:cubicBezTo>
                <a:cubicBezTo>
                  <a:pt x="696" y="3647"/>
                  <a:pt x="729" y="3606"/>
                  <a:pt x="750" y="3579"/>
                </a:cubicBezTo>
                <a:cubicBezTo>
                  <a:pt x="743" y="3572"/>
                  <a:pt x="743" y="3566"/>
                  <a:pt x="736" y="3559"/>
                </a:cubicBezTo>
                <a:cubicBezTo>
                  <a:pt x="723" y="3559"/>
                  <a:pt x="716" y="3559"/>
                  <a:pt x="709" y="3552"/>
                </a:cubicBezTo>
                <a:cubicBezTo>
                  <a:pt x="689" y="3552"/>
                  <a:pt x="696" y="3586"/>
                  <a:pt x="689" y="3599"/>
                </a:cubicBezTo>
                <a:cubicBezTo>
                  <a:pt x="682" y="3599"/>
                  <a:pt x="682" y="3599"/>
                  <a:pt x="682" y="3599"/>
                </a:cubicBezTo>
                <a:cubicBezTo>
                  <a:pt x="682" y="3518"/>
                  <a:pt x="682" y="3518"/>
                  <a:pt x="682" y="3518"/>
                </a:cubicBezTo>
                <a:cubicBezTo>
                  <a:pt x="689" y="3505"/>
                  <a:pt x="689" y="3491"/>
                  <a:pt x="689" y="3478"/>
                </a:cubicBezTo>
                <a:cubicBezTo>
                  <a:pt x="696" y="3478"/>
                  <a:pt x="702" y="3478"/>
                  <a:pt x="709" y="3478"/>
                </a:cubicBezTo>
                <a:cubicBezTo>
                  <a:pt x="696" y="3410"/>
                  <a:pt x="696" y="3316"/>
                  <a:pt x="682" y="3221"/>
                </a:cubicBezTo>
                <a:cubicBezTo>
                  <a:pt x="682" y="2836"/>
                  <a:pt x="682" y="2836"/>
                  <a:pt x="682" y="2836"/>
                </a:cubicBezTo>
                <a:cubicBezTo>
                  <a:pt x="702" y="2769"/>
                  <a:pt x="709" y="2688"/>
                  <a:pt x="682" y="2634"/>
                </a:cubicBezTo>
                <a:cubicBezTo>
                  <a:pt x="682" y="2458"/>
                  <a:pt x="682" y="2458"/>
                  <a:pt x="682" y="2458"/>
                </a:cubicBezTo>
                <a:cubicBezTo>
                  <a:pt x="696" y="2445"/>
                  <a:pt x="702" y="2424"/>
                  <a:pt x="702" y="2397"/>
                </a:cubicBezTo>
                <a:cubicBezTo>
                  <a:pt x="743" y="2445"/>
                  <a:pt x="770" y="2505"/>
                  <a:pt x="777" y="2573"/>
                </a:cubicBezTo>
                <a:cubicBezTo>
                  <a:pt x="783" y="2559"/>
                  <a:pt x="790" y="2546"/>
                  <a:pt x="797" y="2532"/>
                </a:cubicBezTo>
                <a:close/>
                <a:moveTo>
                  <a:pt x="797" y="4315"/>
                </a:moveTo>
                <a:lnTo>
                  <a:pt x="797" y="4315"/>
                </a:lnTo>
                <a:cubicBezTo>
                  <a:pt x="797" y="5166"/>
                  <a:pt x="797" y="5166"/>
                  <a:pt x="797" y="5166"/>
                </a:cubicBezTo>
                <a:cubicBezTo>
                  <a:pt x="783" y="5186"/>
                  <a:pt x="777" y="5206"/>
                  <a:pt x="763" y="5227"/>
                </a:cubicBezTo>
                <a:cubicBezTo>
                  <a:pt x="777" y="5240"/>
                  <a:pt x="783" y="5254"/>
                  <a:pt x="797" y="5260"/>
                </a:cubicBezTo>
                <a:cubicBezTo>
                  <a:pt x="797" y="5301"/>
                  <a:pt x="797" y="5301"/>
                  <a:pt x="797" y="5301"/>
                </a:cubicBezTo>
                <a:cubicBezTo>
                  <a:pt x="763" y="5342"/>
                  <a:pt x="716" y="5369"/>
                  <a:pt x="682" y="5402"/>
                </a:cubicBezTo>
                <a:cubicBezTo>
                  <a:pt x="682" y="5342"/>
                  <a:pt x="682" y="5342"/>
                  <a:pt x="682" y="5342"/>
                </a:cubicBezTo>
                <a:cubicBezTo>
                  <a:pt x="702" y="5301"/>
                  <a:pt x="696" y="5267"/>
                  <a:pt x="729" y="5220"/>
                </a:cubicBezTo>
                <a:cubicBezTo>
                  <a:pt x="716" y="5206"/>
                  <a:pt x="709" y="5200"/>
                  <a:pt x="696" y="5193"/>
                </a:cubicBezTo>
                <a:cubicBezTo>
                  <a:pt x="689" y="5200"/>
                  <a:pt x="682" y="5200"/>
                  <a:pt x="682" y="5206"/>
                </a:cubicBezTo>
                <a:cubicBezTo>
                  <a:pt x="682" y="4666"/>
                  <a:pt x="682" y="4666"/>
                  <a:pt x="682" y="4666"/>
                </a:cubicBezTo>
                <a:cubicBezTo>
                  <a:pt x="696" y="4653"/>
                  <a:pt x="702" y="4639"/>
                  <a:pt x="716" y="4619"/>
                </a:cubicBezTo>
                <a:cubicBezTo>
                  <a:pt x="702" y="4619"/>
                  <a:pt x="689" y="4619"/>
                  <a:pt x="682" y="4619"/>
                </a:cubicBezTo>
                <a:cubicBezTo>
                  <a:pt x="682" y="4558"/>
                  <a:pt x="682" y="4558"/>
                  <a:pt x="682" y="4558"/>
                </a:cubicBezTo>
                <a:cubicBezTo>
                  <a:pt x="702" y="4565"/>
                  <a:pt x="723" y="4572"/>
                  <a:pt x="723" y="4599"/>
                </a:cubicBezTo>
                <a:cubicBezTo>
                  <a:pt x="770" y="4518"/>
                  <a:pt x="790" y="4423"/>
                  <a:pt x="756" y="4301"/>
                </a:cubicBezTo>
                <a:cubicBezTo>
                  <a:pt x="783" y="4295"/>
                  <a:pt x="790" y="4301"/>
                  <a:pt x="797" y="4315"/>
                </a:cubicBezTo>
                <a:close/>
                <a:moveTo>
                  <a:pt x="797" y="5463"/>
                </a:moveTo>
                <a:lnTo>
                  <a:pt x="797" y="5463"/>
                </a:lnTo>
                <a:cubicBezTo>
                  <a:pt x="797" y="5578"/>
                  <a:pt x="797" y="5578"/>
                  <a:pt x="797" y="5578"/>
                </a:cubicBezTo>
                <a:cubicBezTo>
                  <a:pt x="797" y="5632"/>
                  <a:pt x="729" y="5537"/>
                  <a:pt x="682" y="5544"/>
                </a:cubicBezTo>
                <a:cubicBezTo>
                  <a:pt x="682" y="5510"/>
                  <a:pt x="682" y="5510"/>
                  <a:pt x="682" y="5510"/>
                </a:cubicBezTo>
                <a:cubicBezTo>
                  <a:pt x="682" y="5517"/>
                  <a:pt x="689" y="5524"/>
                  <a:pt x="696" y="5531"/>
                </a:cubicBezTo>
                <a:cubicBezTo>
                  <a:pt x="743" y="5497"/>
                  <a:pt x="777" y="5477"/>
                  <a:pt x="797" y="5463"/>
                </a:cubicBezTo>
                <a:close/>
                <a:moveTo>
                  <a:pt x="797" y="5666"/>
                </a:moveTo>
                <a:lnTo>
                  <a:pt x="797" y="5666"/>
                </a:lnTo>
                <a:cubicBezTo>
                  <a:pt x="783" y="5679"/>
                  <a:pt x="777" y="5693"/>
                  <a:pt x="770" y="5699"/>
                </a:cubicBezTo>
                <a:cubicBezTo>
                  <a:pt x="743" y="5699"/>
                  <a:pt x="756" y="5679"/>
                  <a:pt x="770" y="5679"/>
                </a:cubicBezTo>
                <a:cubicBezTo>
                  <a:pt x="756" y="5639"/>
                  <a:pt x="716" y="5659"/>
                  <a:pt x="723" y="5699"/>
                </a:cubicBezTo>
                <a:cubicBezTo>
                  <a:pt x="689" y="5693"/>
                  <a:pt x="702" y="5639"/>
                  <a:pt x="696" y="5605"/>
                </a:cubicBezTo>
                <a:cubicBezTo>
                  <a:pt x="696" y="5591"/>
                  <a:pt x="689" y="5585"/>
                  <a:pt x="682" y="5585"/>
                </a:cubicBezTo>
                <a:cubicBezTo>
                  <a:pt x="682" y="5767"/>
                  <a:pt x="682" y="5767"/>
                  <a:pt x="682" y="5767"/>
                </a:cubicBezTo>
                <a:cubicBezTo>
                  <a:pt x="689" y="5753"/>
                  <a:pt x="696" y="5740"/>
                  <a:pt x="696" y="5726"/>
                </a:cubicBezTo>
                <a:cubicBezTo>
                  <a:pt x="810" y="5740"/>
                  <a:pt x="716" y="5828"/>
                  <a:pt x="682" y="5868"/>
                </a:cubicBezTo>
                <a:cubicBezTo>
                  <a:pt x="682" y="5909"/>
                  <a:pt x="682" y="5909"/>
                  <a:pt x="682" y="5909"/>
                </a:cubicBezTo>
                <a:cubicBezTo>
                  <a:pt x="709" y="5909"/>
                  <a:pt x="750" y="5929"/>
                  <a:pt x="770" y="5949"/>
                </a:cubicBezTo>
                <a:cubicBezTo>
                  <a:pt x="777" y="5969"/>
                  <a:pt x="790" y="5990"/>
                  <a:pt x="797" y="6003"/>
                </a:cubicBezTo>
                <a:cubicBezTo>
                  <a:pt x="797" y="5834"/>
                  <a:pt x="797" y="5834"/>
                  <a:pt x="797" y="5834"/>
                </a:cubicBezTo>
                <a:cubicBezTo>
                  <a:pt x="797" y="5828"/>
                  <a:pt x="797" y="5828"/>
                  <a:pt x="797" y="5821"/>
                </a:cubicBezTo>
                <a:cubicBezTo>
                  <a:pt x="797" y="5666"/>
                  <a:pt x="797" y="5666"/>
                  <a:pt x="797" y="5666"/>
                </a:cubicBezTo>
                <a:close/>
                <a:moveTo>
                  <a:pt x="797" y="6044"/>
                </a:moveTo>
                <a:lnTo>
                  <a:pt x="797" y="6044"/>
                </a:lnTo>
                <a:cubicBezTo>
                  <a:pt x="797" y="6591"/>
                  <a:pt x="797" y="6591"/>
                  <a:pt x="797" y="6591"/>
                </a:cubicBezTo>
                <a:cubicBezTo>
                  <a:pt x="797" y="6591"/>
                  <a:pt x="790" y="6591"/>
                  <a:pt x="783" y="6591"/>
                </a:cubicBezTo>
                <a:cubicBezTo>
                  <a:pt x="790" y="6597"/>
                  <a:pt x="797" y="6597"/>
                  <a:pt x="797" y="6597"/>
                </a:cubicBezTo>
                <a:cubicBezTo>
                  <a:pt x="797" y="7516"/>
                  <a:pt x="797" y="7516"/>
                  <a:pt x="797" y="7516"/>
                </a:cubicBezTo>
                <a:cubicBezTo>
                  <a:pt x="763" y="7509"/>
                  <a:pt x="729" y="7502"/>
                  <a:pt x="696" y="7502"/>
                </a:cubicBezTo>
                <a:cubicBezTo>
                  <a:pt x="702" y="7455"/>
                  <a:pt x="743" y="7442"/>
                  <a:pt x="797" y="7448"/>
                </a:cubicBezTo>
                <a:cubicBezTo>
                  <a:pt x="790" y="7415"/>
                  <a:pt x="736" y="7428"/>
                  <a:pt x="696" y="7428"/>
                </a:cubicBezTo>
                <a:cubicBezTo>
                  <a:pt x="743" y="7354"/>
                  <a:pt x="702" y="7286"/>
                  <a:pt x="770" y="7280"/>
                </a:cubicBezTo>
                <a:cubicBezTo>
                  <a:pt x="770" y="7266"/>
                  <a:pt x="763" y="7253"/>
                  <a:pt x="756" y="7246"/>
                </a:cubicBezTo>
                <a:cubicBezTo>
                  <a:pt x="729" y="7232"/>
                  <a:pt x="702" y="7226"/>
                  <a:pt x="682" y="7226"/>
                </a:cubicBezTo>
                <a:cubicBezTo>
                  <a:pt x="682" y="6348"/>
                  <a:pt x="682" y="6348"/>
                  <a:pt x="682" y="6348"/>
                </a:cubicBezTo>
                <a:cubicBezTo>
                  <a:pt x="696" y="6354"/>
                  <a:pt x="716" y="6361"/>
                  <a:pt x="729" y="6375"/>
                </a:cubicBezTo>
                <a:cubicBezTo>
                  <a:pt x="736" y="6348"/>
                  <a:pt x="743" y="6327"/>
                  <a:pt x="750" y="6307"/>
                </a:cubicBezTo>
                <a:cubicBezTo>
                  <a:pt x="729" y="6314"/>
                  <a:pt x="702" y="6321"/>
                  <a:pt x="682" y="6327"/>
                </a:cubicBezTo>
                <a:cubicBezTo>
                  <a:pt x="682" y="6064"/>
                  <a:pt x="682" y="6064"/>
                  <a:pt x="682" y="6064"/>
                </a:cubicBezTo>
                <a:cubicBezTo>
                  <a:pt x="716" y="6057"/>
                  <a:pt x="756" y="6044"/>
                  <a:pt x="797" y="6044"/>
                </a:cubicBezTo>
                <a:close/>
                <a:moveTo>
                  <a:pt x="797" y="7637"/>
                </a:moveTo>
                <a:lnTo>
                  <a:pt x="797" y="7637"/>
                </a:lnTo>
                <a:cubicBezTo>
                  <a:pt x="797" y="7881"/>
                  <a:pt x="797" y="7881"/>
                  <a:pt x="797" y="7881"/>
                </a:cubicBezTo>
                <a:cubicBezTo>
                  <a:pt x="763" y="7854"/>
                  <a:pt x="723" y="7833"/>
                  <a:pt x="682" y="7806"/>
                </a:cubicBezTo>
                <a:cubicBezTo>
                  <a:pt x="682" y="7685"/>
                  <a:pt x="682" y="7685"/>
                  <a:pt x="682" y="7685"/>
                </a:cubicBezTo>
                <a:cubicBezTo>
                  <a:pt x="709" y="7698"/>
                  <a:pt x="736" y="7712"/>
                  <a:pt x="770" y="7725"/>
                </a:cubicBezTo>
                <a:cubicBezTo>
                  <a:pt x="770" y="7685"/>
                  <a:pt x="777" y="7658"/>
                  <a:pt x="797" y="7637"/>
                </a:cubicBezTo>
                <a:close/>
                <a:moveTo>
                  <a:pt x="797" y="7955"/>
                </a:moveTo>
                <a:lnTo>
                  <a:pt x="797" y="7955"/>
                </a:lnTo>
                <a:cubicBezTo>
                  <a:pt x="797" y="8792"/>
                  <a:pt x="797" y="8792"/>
                  <a:pt x="797" y="8792"/>
                </a:cubicBezTo>
                <a:cubicBezTo>
                  <a:pt x="783" y="8792"/>
                  <a:pt x="770" y="8785"/>
                  <a:pt x="750" y="8779"/>
                </a:cubicBezTo>
                <a:cubicBezTo>
                  <a:pt x="756" y="8806"/>
                  <a:pt x="756" y="8833"/>
                  <a:pt x="756" y="8853"/>
                </a:cubicBezTo>
                <a:cubicBezTo>
                  <a:pt x="770" y="8860"/>
                  <a:pt x="783" y="8866"/>
                  <a:pt x="797" y="8880"/>
                </a:cubicBezTo>
                <a:cubicBezTo>
                  <a:pt x="797" y="9392"/>
                  <a:pt x="797" y="9392"/>
                  <a:pt x="797" y="9392"/>
                </a:cubicBezTo>
                <a:cubicBezTo>
                  <a:pt x="797" y="9385"/>
                  <a:pt x="797" y="9385"/>
                  <a:pt x="797" y="9385"/>
                </a:cubicBezTo>
                <a:cubicBezTo>
                  <a:pt x="790" y="9399"/>
                  <a:pt x="783" y="9412"/>
                  <a:pt x="770" y="9419"/>
                </a:cubicBezTo>
                <a:lnTo>
                  <a:pt x="770" y="9426"/>
                </a:lnTo>
                <a:cubicBezTo>
                  <a:pt x="783" y="9426"/>
                  <a:pt x="797" y="9419"/>
                  <a:pt x="797" y="9419"/>
                </a:cubicBezTo>
                <a:cubicBezTo>
                  <a:pt x="797" y="9676"/>
                  <a:pt x="797" y="9676"/>
                  <a:pt x="797" y="9676"/>
                </a:cubicBezTo>
                <a:cubicBezTo>
                  <a:pt x="682" y="9676"/>
                  <a:pt x="682" y="9676"/>
                  <a:pt x="682" y="9676"/>
                </a:cubicBezTo>
                <a:cubicBezTo>
                  <a:pt x="682" y="7935"/>
                  <a:pt x="682" y="7935"/>
                  <a:pt x="682" y="7935"/>
                </a:cubicBezTo>
                <a:cubicBezTo>
                  <a:pt x="689" y="7935"/>
                  <a:pt x="702" y="7941"/>
                  <a:pt x="709" y="7948"/>
                </a:cubicBezTo>
                <a:cubicBezTo>
                  <a:pt x="716" y="7948"/>
                  <a:pt x="716" y="7948"/>
                  <a:pt x="723" y="7948"/>
                </a:cubicBezTo>
                <a:cubicBezTo>
                  <a:pt x="729" y="7948"/>
                  <a:pt x="729" y="7948"/>
                  <a:pt x="736" y="7955"/>
                </a:cubicBezTo>
                <a:cubicBezTo>
                  <a:pt x="750" y="7962"/>
                  <a:pt x="777" y="7962"/>
                  <a:pt x="797" y="7955"/>
                </a:cubicBezTo>
                <a:close/>
                <a:moveTo>
                  <a:pt x="682" y="993"/>
                </a:moveTo>
                <a:lnTo>
                  <a:pt x="682" y="993"/>
                </a:lnTo>
                <a:cubicBezTo>
                  <a:pt x="682" y="831"/>
                  <a:pt x="682" y="831"/>
                  <a:pt x="682" y="831"/>
                </a:cubicBezTo>
                <a:cubicBezTo>
                  <a:pt x="756" y="864"/>
                  <a:pt x="763" y="966"/>
                  <a:pt x="682" y="993"/>
                </a:cubicBezTo>
                <a:close/>
                <a:moveTo>
                  <a:pt x="682" y="831"/>
                </a:moveTo>
                <a:lnTo>
                  <a:pt x="682" y="831"/>
                </a:lnTo>
                <a:cubicBezTo>
                  <a:pt x="682" y="993"/>
                  <a:pt x="682" y="993"/>
                  <a:pt x="682" y="993"/>
                </a:cubicBezTo>
                <a:cubicBezTo>
                  <a:pt x="675" y="993"/>
                  <a:pt x="669" y="993"/>
                  <a:pt x="662" y="999"/>
                </a:cubicBezTo>
                <a:cubicBezTo>
                  <a:pt x="662" y="831"/>
                  <a:pt x="662" y="831"/>
                  <a:pt x="662" y="831"/>
                </a:cubicBezTo>
                <a:cubicBezTo>
                  <a:pt x="669" y="831"/>
                  <a:pt x="675" y="831"/>
                  <a:pt x="682" y="831"/>
                </a:cubicBezTo>
                <a:close/>
                <a:moveTo>
                  <a:pt x="682" y="2458"/>
                </a:moveTo>
                <a:lnTo>
                  <a:pt x="682" y="2458"/>
                </a:lnTo>
                <a:cubicBezTo>
                  <a:pt x="682" y="2634"/>
                  <a:pt x="682" y="2634"/>
                  <a:pt x="682" y="2634"/>
                </a:cubicBezTo>
                <a:cubicBezTo>
                  <a:pt x="675" y="2620"/>
                  <a:pt x="669" y="2613"/>
                  <a:pt x="662" y="2607"/>
                </a:cubicBezTo>
                <a:cubicBezTo>
                  <a:pt x="662" y="2465"/>
                  <a:pt x="662" y="2465"/>
                  <a:pt x="662" y="2465"/>
                </a:cubicBezTo>
                <a:cubicBezTo>
                  <a:pt x="669" y="2465"/>
                  <a:pt x="675" y="2458"/>
                  <a:pt x="682" y="2458"/>
                </a:cubicBezTo>
                <a:close/>
                <a:moveTo>
                  <a:pt x="682" y="2836"/>
                </a:moveTo>
                <a:lnTo>
                  <a:pt x="682" y="2836"/>
                </a:lnTo>
                <a:cubicBezTo>
                  <a:pt x="682" y="3221"/>
                  <a:pt x="682" y="3221"/>
                  <a:pt x="682" y="3221"/>
                </a:cubicBezTo>
                <a:cubicBezTo>
                  <a:pt x="675" y="3194"/>
                  <a:pt x="669" y="3174"/>
                  <a:pt x="662" y="3147"/>
                </a:cubicBezTo>
                <a:cubicBezTo>
                  <a:pt x="662" y="2870"/>
                  <a:pt x="662" y="2870"/>
                  <a:pt x="662" y="2870"/>
                </a:cubicBezTo>
                <a:cubicBezTo>
                  <a:pt x="669" y="2863"/>
                  <a:pt x="675" y="2850"/>
                  <a:pt x="682" y="2836"/>
                </a:cubicBezTo>
                <a:close/>
                <a:moveTo>
                  <a:pt x="682" y="3518"/>
                </a:moveTo>
                <a:lnTo>
                  <a:pt x="682" y="3518"/>
                </a:lnTo>
                <a:cubicBezTo>
                  <a:pt x="682" y="3599"/>
                  <a:pt x="682" y="3599"/>
                  <a:pt x="682" y="3599"/>
                </a:cubicBezTo>
                <a:cubicBezTo>
                  <a:pt x="675" y="3599"/>
                  <a:pt x="669" y="3593"/>
                  <a:pt x="662" y="3593"/>
                </a:cubicBezTo>
                <a:cubicBezTo>
                  <a:pt x="662" y="3545"/>
                  <a:pt x="662" y="3545"/>
                  <a:pt x="662" y="3545"/>
                </a:cubicBezTo>
                <a:cubicBezTo>
                  <a:pt x="669" y="3538"/>
                  <a:pt x="675" y="3532"/>
                  <a:pt x="682" y="3518"/>
                </a:cubicBezTo>
                <a:close/>
                <a:moveTo>
                  <a:pt x="682" y="3687"/>
                </a:moveTo>
                <a:lnTo>
                  <a:pt x="682" y="3687"/>
                </a:lnTo>
                <a:cubicBezTo>
                  <a:pt x="682" y="3795"/>
                  <a:pt x="682" y="3795"/>
                  <a:pt x="682" y="3795"/>
                </a:cubicBezTo>
                <a:cubicBezTo>
                  <a:pt x="675" y="3788"/>
                  <a:pt x="669" y="3782"/>
                  <a:pt x="662" y="3775"/>
                </a:cubicBezTo>
                <a:cubicBezTo>
                  <a:pt x="662" y="3734"/>
                  <a:pt x="662" y="3734"/>
                  <a:pt x="662" y="3734"/>
                </a:cubicBezTo>
                <a:cubicBezTo>
                  <a:pt x="669" y="3721"/>
                  <a:pt x="675" y="3707"/>
                  <a:pt x="682" y="3687"/>
                </a:cubicBezTo>
                <a:close/>
                <a:moveTo>
                  <a:pt x="682" y="3896"/>
                </a:moveTo>
                <a:lnTo>
                  <a:pt x="682" y="3896"/>
                </a:lnTo>
                <a:cubicBezTo>
                  <a:pt x="682" y="4038"/>
                  <a:pt x="682" y="4038"/>
                  <a:pt x="682" y="4038"/>
                </a:cubicBezTo>
                <a:cubicBezTo>
                  <a:pt x="675" y="4045"/>
                  <a:pt x="669" y="4045"/>
                  <a:pt x="662" y="4045"/>
                </a:cubicBezTo>
                <a:cubicBezTo>
                  <a:pt x="662" y="3944"/>
                  <a:pt x="662" y="3944"/>
                  <a:pt x="662" y="3944"/>
                </a:cubicBezTo>
                <a:cubicBezTo>
                  <a:pt x="669" y="3930"/>
                  <a:pt x="675" y="3910"/>
                  <a:pt x="682" y="3896"/>
                </a:cubicBezTo>
                <a:close/>
                <a:moveTo>
                  <a:pt x="682" y="4558"/>
                </a:moveTo>
                <a:lnTo>
                  <a:pt x="682" y="4558"/>
                </a:lnTo>
                <a:cubicBezTo>
                  <a:pt x="682" y="4619"/>
                  <a:pt x="682" y="4619"/>
                  <a:pt x="682" y="4619"/>
                </a:cubicBezTo>
                <a:cubicBezTo>
                  <a:pt x="675" y="4619"/>
                  <a:pt x="669" y="4619"/>
                  <a:pt x="662" y="4626"/>
                </a:cubicBezTo>
                <a:cubicBezTo>
                  <a:pt x="662" y="4552"/>
                  <a:pt x="662" y="4552"/>
                  <a:pt x="662" y="4552"/>
                </a:cubicBezTo>
                <a:cubicBezTo>
                  <a:pt x="669" y="4558"/>
                  <a:pt x="675" y="4558"/>
                  <a:pt x="682" y="4558"/>
                </a:cubicBezTo>
                <a:close/>
                <a:moveTo>
                  <a:pt x="682" y="4666"/>
                </a:moveTo>
                <a:lnTo>
                  <a:pt x="682" y="4666"/>
                </a:lnTo>
                <a:cubicBezTo>
                  <a:pt x="682" y="5206"/>
                  <a:pt x="682" y="5206"/>
                  <a:pt x="682" y="5206"/>
                </a:cubicBezTo>
                <a:cubicBezTo>
                  <a:pt x="675" y="5206"/>
                  <a:pt x="669" y="5206"/>
                  <a:pt x="662" y="5206"/>
                </a:cubicBezTo>
                <a:cubicBezTo>
                  <a:pt x="662" y="4687"/>
                  <a:pt x="662" y="4687"/>
                  <a:pt x="662" y="4687"/>
                </a:cubicBezTo>
                <a:cubicBezTo>
                  <a:pt x="669" y="4680"/>
                  <a:pt x="675" y="4673"/>
                  <a:pt x="682" y="4666"/>
                </a:cubicBezTo>
                <a:close/>
                <a:moveTo>
                  <a:pt x="682" y="5342"/>
                </a:moveTo>
                <a:lnTo>
                  <a:pt x="682" y="5342"/>
                </a:lnTo>
                <a:cubicBezTo>
                  <a:pt x="682" y="5402"/>
                  <a:pt x="682" y="5402"/>
                  <a:pt x="682" y="5402"/>
                </a:cubicBezTo>
                <a:cubicBezTo>
                  <a:pt x="675" y="5409"/>
                  <a:pt x="669" y="5409"/>
                  <a:pt x="662" y="5416"/>
                </a:cubicBezTo>
                <a:cubicBezTo>
                  <a:pt x="662" y="5355"/>
                  <a:pt x="662" y="5355"/>
                  <a:pt x="662" y="5355"/>
                </a:cubicBezTo>
                <a:cubicBezTo>
                  <a:pt x="669" y="5348"/>
                  <a:pt x="675" y="5348"/>
                  <a:pt x="682" y="5342"/>
                </a:cubicBezTo>
                <a:close/>
                <a:moveTo>
                  <a:pt x="682" y="5510"/>
                </a:moveTo>
                <a:lnTo>
                  <a:pt x="682" y="5510"/>
                </a:lnTo>
                <a:cubicBezTo>
                  <a:pt x="682" y="5544"/>
                  <a:pt x="682" y="5544"/>
                  <a:pt x="682" y="5544"/>
                </a:cubicBezTo>
                <a:cubicBezTo>
                  <a:pt x="675" y="5544"/>
                  <a:pt x="669" y="5551"/>
                  <a:pt x="662" y="5551"/>
                </a:cubicBezTo>
                <a:cubicBezTo>
                  <a:pt x="662" y="5490"/>
                  <a:pt x="662" y="5490"/>
                  <a:pt x="662" y="5490"/>
                </a:cubicBezTo>
                <a:cubicBezTo>
                  <a:pt x="669" y="5497"/>
                  <a:pt x="675" y="5504"/>
                  <a:pt x="682" y="5510"/>
                </a:cubicBezTo>
                <a:close/>
                <a:moveTo>
                  <a:pt x="682" y="5585"/>
                </a:moveTo>
                <a:lnTo>
                  <a:pt x="682" y="5585"/>
                </a:lnTo>
                <a:cubicBezTo>
                  <a:pt x="682" y="5767"/>
                  <a:pt x="682" y="5767"/>
                  <a:pt x="682" y="5767"/>
                </a:cubicBezTo>
                <a:cubicBezTo>
                  <a:pt x="675" y="5774"/>
                  <a:pt x="669" y="5780"/>
                  <a:pt x="662" y="5787"/>
                </a:cubicBezTo>
                <a:cubicBezTo>
                  <a:pt x="662" y="5585"/>
                  <a:pt x="662" y="5585"/>
                  <a:pt x="662" y="5585"/>
                </a:cubicBezTo>
                <a:cubicBezTo>
                  <a:pt x="669" y="5585"/>
                  <a:pt x="675" y="5585"/>
                  <a:pt x="682" y="5585"/>
                </a:cubicBezTo>
                <a:close/>
                <a:moveTo>
                  <a:pt x="682" y="5868"/>
                </a:moveTo>
                <a:lnTo>
                  <a:pt x="682" y="5868"/>
                </a:lnTo>
                <a:cubicBezTo>
                  <a:pt x="682" y="5909"/>
                  <a:pt x="682" y="5909"/>
                  <a:pt x="682" y="5909"/>
                </a:cubicBezTo>
                <a:cubicBezTo>
                  <a:pt x="675" y="5902"/>
                  <a:pt x="669" y="5902"/>
                  <a:pt x="662" y="5902"/>
                </a:cubicBezTo>
                <a:cubicBezTo>
                  <a:pt x="662" y="5868"/>
                  <a:pt x="662" y="5868"/>
                  <a:pt x="662" y="5868"/>
                </a:cubicBezTo>
                <a:cubicBezTo>
                  <a:pt x="669" y="5875"/>
                  <a:pt x="669" y="5875"/>
                  <a:pt x="669" y="5875"/>
                </a:cubicBezTo>
                <a:cubicBezTo>
                  <a:pt x="675" y="5875"/>
                  <a:pt x="675" y="5868"/>
                  <a:pt x="682" y="5868"/>
                </a:cubicBezTo>
                <a:close/>
                <a:moveTo>
                  <a:pt x="682" y="6064"/>
                </a:moveTo>
                <a:lnTo>
                  <a:pt x="682" y="6064"/>
                </a:lnTo>
                <a:cubicBezTo>
                  <a:pt x="682" y="6327"/>
                  <a:pt x="682" y="6327"/>
                  <a:pt x="682" y="6327"/>
                </a:cubicBezTo>
                <a:cubicBezTo>
                  <a:pt x="675" y="6327"/>
                  <a:pt x="669" y="6327"/>
                  <a:pt x="662" y="6327"/>
                </a:cubicBezTo>
                <a:cubicBezTo>
                  <a:pt x="662" y="6064"/>
                  <a:pt x="662" y="6064"/>
                  <a:pt x="662" y="6064"/>
                </a:cubicBezTo>
                <a:cubicBezTo>
                  <a:pt x="669" y="6064"/>
                  <a:pt x="675" y="6064"/>
                  <a:pt x="682" y="6064"/>
                </a:cubicBezTo>
                <a:close/>
                <a:moveTo>
                  <a:pt x="682" y="6348"/>
                </a:moveTo>
                <a:lnTo>
                  <a:pt x="682" y="6348"/>
                </a:lnTo>
                <a:cubicBezTo>
                  <a:pt x="682" y="7226"/>
                  <a:pt x="682" y="7226"/>
                  <a:pt x="682" y="7226"/>
                </a:cubicBezTo>
                <a:cubicBezTo>
                  <a:pt x="675" y="7226"/>
                  <a:pt x="669" y="7226"/>
                  <a:pt x="662" y="7226"/>
                </a:cubicBezTo>
                <a:cubicBezTo>
                  <a:pt x="662" y="6341"/>
                  <a:pt x="662" y="6341"/>
                  <a:pt x="662" y="6341"/>
                </a:cubicBezTo>
                <a:cubicBezTo>
                  <a:pt x="682" y="6348"/>
                  <a:pt x="682" y="6348"/>
                  <a:pt x="682" y="6348"/>
                </a:cubicBezTo>
                <a:close/>
                <a:moveTo>
                  <a:pt x="682" y="7685"/>
                </a:moveTo>
                <a:lnTo>
                  <a:pt x="682" y="7685"/>
                </a:lnTo>
                <a:cubicBezTo>
                  <a:pt x="682" y="7806"/>
                  <a:pt x="682" y="7806"/>
                  <a:pt x="682" y="7806"/>
                </a:cubicBezTo>
                <a:cubicBezTo>
                  <a:pt x="662" y="7799"/>
                  <a:pt x="662" y="7799"/>
                  <a:pt x="662" y="7799"/>
                </a:cubicBezTo>
                <a:cubicBezTo>
                  <a:pt x="662" y="7678"/>
                  <a:pt x="662" y="7678"/>
                  <a:pt x="662" y="7678"/>
                </a:cubicBezTo>
                <a:cubicBezTo>
                  <a:pt x="669" y="7678"/>
                  <a:pt x="675" y="7685"/>
                  <a:pt x="682" y="7685"/>
                </a:cubicBezTo>
                <a:close/>
                <a:moveTo>
                  <a:pt x="682" y="7935"/>
                </a:moveTo>
                <a:lnTo>
                  <a:pt x="682" y="7935"/>
                </a:lnTo>
                <a:cubicBezTo>
                  <a:pt x="682" y="9676"/>
                  <a:pt x="682" y="9676"/>
                  <a:pt x="682" y="9676"/>
                </a:cubicBezTo>
                <a:cubicBezTo>
                  <a:pt x="662" y="9676"/>
                  <a:pt x="662" y="9676"/>
                  <a:pt x="662" y="9676"/>
                </a:cubicBezTo>
                <a:cubicBezTo>
                  <a:pt x="662" y="8812"/>
                  <a:pt x="662" y="8812"/>
                  <a:pt x="662" y="8812"/>
                </a:cubicBezTo>
                <a:cubicBezTo>
                  <a:pt x="669" y="8812"/>
                  <a:pt x="669" y="8812"/>
                  <a:pt x="669" y="8812"/>
                </a:cubicBezTo>
                <a:cubicBezTo>
                  <a:pt x="669" y="8812"/>
                  <a:pt x="669" y="8806"/>
                  <a:pt x="669" y="8799"/>
                </a:cubicBezTo>
                <a:cubicBezTo>
                  <a:pt x="669" y="8806"/>
                  <a:pt x="669" y="8806"/>
                  <a:pt x="662" y="8812"/>
                </a:cubicBezTo>
                <a:cubicBezTo>
                  <a:pt x="662" y="7928"/>
                  <a:pt x="662" y="7928"/>
                  <a:pt x="662" y="7928"/>
                </a:cubicBezTo>
                <a:cubicBezTo>
                  <a:pt x="669" y="7928"/>
                  <a:pt x="675" y="7928"/>
                  <a:pt x="682" y="7935"/>
                </a:cubicBezTo>
                <a:close/>
                <a:moveTo>
                  <a:pt x="662" y="594"/>
                </a:moveTo>
                <a:lnTo>
                  <a:pt x="662" y="594"/>
                </a:lnTo>
                <a:cubicBezTo>
                  <a:pt x="662" y="574"/>
                  <a:pt x="662" y="574"/>
                  <a:pt x="662" y="574"/>
                </a:cubicBezTo>
                <a:cubicBezTo>
                  <a:pt x="669" y="581"/>
                  <a:pt x="669" y="588"/>
                  <a:pt x="662" y="594"/>
                </a:cubicBezTo>
                <a:close/>
                <a:moveTo>
                  <a:pt x="662" y="574"/>
                </a:moveTo>
                <a:lnTo>
                  <a:pt x="662" y="574"/>
                </a:lnTo>
                <a:cubicBezTo>
                  <a:pt x="662" y="594"/>
                  <a:pt x="662" y="594"/>
                  <a:pt x="662" y="594"/>
                </a:cubicBezTo>
                <a:cubicBezTo>
                  <a:pt x="662" y="594"/>
                  <a:pt x="662" y="601"/>
                  <a:pt x="662" y="608"/>
                </a:cubicBezTo>
                <a:cubicBezTo>
                  <a:pt x="662" y="561"/>
                  <a:pt x="662" y="561"/>
                  <a:pt x="662" y="561"/>
                </a:cubicBezTo>
                <a:cubicBezTo>
                  <a:pt x="662" y="567"/>
                  <a:pt x="662" y="574"/>
                  <a:pt x="662" y="574"/>
                </a:cubicBezTo>
                <a:close/>
                <a:moveTo>
                  <a:pt x="662" y="831"/>
                </a:moveTo>
                <a:lnTo>
                  <a:pt x="662" y="831"/>
                </a:lnTo>
                <a:cubicBezTo>
                  <a:pt x="662" y="999"/>
                  <a:pt x="662" y="999"/>
                  <a:pt x="662" y="999"/>
                </a:cubicBezTo>
                <a:cubicBezTo>
                  <a:pt x="662" y="831"/>
                  <a:pt x="662" y="831"/>
                  <a:pt x="662" y="831"/>
                </a:cubicBezTo>
                <a:close/>
                <a:moveTo>
                  <a:pt x="662" y="2465"/>
                </a:moveTo>
                <a:lnTo>
                  <a:pt x="662" y="2465"/>
                </a:lnTo>
                <a:cubicBezTo>
                  <a:pt x="662" y="2607"/>
                  <a:pt x="662" y="2607"/>
                  <a:pt x="662" y="2607"/>
                </a:cubicBezTo>
                <a:cubicBezTo>
                  <a:pt x="662" y="2607"/>
                  <a:pt x="662" y="2607"/>
                  <a:pt x="662" y="2600"/>
                </a:cubicBezTo>
                <a:cubicBezTo>
                  <a:pt x="662" y="2465"/>
                  <a:pt x="662" y="2465"/>
                  <a:pt x="662" y="2465"/>
                </a:cubicBezTo>
                <a:close/>
                <a:moveTo>
                  <a:pt x="662" y="2870"/>
                </a:moveTo>
                <a:lnTo>
                  <a:pt x="662" y="2870"/>
                </a:lnTo>
                <a:cubicBezTo>
                  <a:pt x="662" y="3147"/>
                  <a:pt x="662" y="3147"/>
                  <a:pt x="662" y="3147"/>
                </a:cubicBezTo>
                <a:cubicBezTo>
                  <a:pt x="662" y="3147"/>
                  <a:pt x="662" y="3140"/>
                  <a:pt x="662" y="3133"/>
                </a:cubicBezTo>
                <a:cubicBezTo>
                  <a:pt x="662" y="2884"/>
                  <a:pt x="662" y="2884"/>
                  <a:pt x="662" y="2884"/>
                </a:cubicBezTo>
                <a:cubicBezTo>
                  <a:pt x="662" y="2877"/>
                  <a:pt x="662" y="2877"/>
                  <a:pt x="662" y="2870"/>
                </a:cubicBezTo>
                <a:close/>
                <a:moveTo>
                  <a:pt x="662" y="3545"/>
                </a:moveTo>
                <a:lnTo>
                  <a:pt x="662" y="3545"/>
                </a:lnTo>
                <a:cubicBezTo>
                  <a:pt x="662" y="3593"/>
                  <a:pt x="662" y="3593"/>
                  <a:pt x="662" y="3593"/>
                </a:cubicBezTo>
                <a:lnTo>
                  <a:pt x="662" y="3586"/>
                </a:lnTo>
                <a:cubicBezTo>
                  <a:pt x="662" y="3559"/>
                  <a:pt x="662" y="3559"/>
                  <a:pt x="662" y="3559"/>
                </a:cubicBezTo>
                <a:cubicBezTo>
                  <a:pt x="662" y="3552"/>
                  <a:pt x="662" y="3552"/>
                  <a:pt x="662" y="3545"/>
                </a:cubicBezTo>
                <a:close/>
                <a:moveTo>
                  <a:pt x="662" y="3734"/>
                </a:moveTo>
                <a:lnTo>
                  <a:pt x="662" y="3734"/>
                </a:lnTo>
                <a:cubicBezTo>
                  <a:pt x="662" y="3775"/>
                  <a:pt x="662" y="3775"/>
                  <a:pt x="662" y="3775"/>
                </a:cubicBezTo>
                <a:cubicBezTo>
                  <a:pt x="662" y="3761"/>
                  <a:pt x="662" y="3748"/>
                  <a:pt x="662" y="3734"/>
                </a:cubicBezTo>
                <a:close/>
                <a:moveTo>
                  <a:pt x="662" y="3944"/>
                </a:moveTo>
                <a:lnTo>
                  <a:pt x="662" y="3944"/>
                </a:lnTo>
                <a:cubicBezTo>
                  <a:pt x="662" y="4045"/>
                  <a:pt x="662" y="4045"/>
                  <a:pt x="662" y="4045"/>
                </a:cubicBezTo>
                <a:cubicBezTo>
                  <a:pt x="662" y="3957"/>
                  <a:pt x="662" y="3957"/>
                  <a:pt x="662" y="3957"/>
                </a:cubicBezTo>
                <a:cubicBezTo>
                  <a:pt x="662" y="3950"/>
                  <a:pt x="662" y="3950"/>
                  <a:pt x="662" y="3944"/>
                </a:cubicBezTo>
                <a:close/>
                <a:moveTo>
                  <a:pt x="662" y="4552"/>
                </a:moveTo>
                <a:lnTo>
                  <a:pt x="662" y="4552"/>
                </a:lnTo>
                <a:cubicBezTo>
                  <a:pt x="662" y="4626"/>
                  <a:pt x="662" y="4626"/>
                  <a:pt x="662" y="4626"/>
                </a:cubicBezTo>
                <a:cubicBezTo>
                  <a:pt x="662" y="4552"/>
                  <a:pt x="662" y="4552"/>
                  <a:pt x="662" y="4552"/>
                </a:cubicBezTo>
                <a:close/>
                <a:moveTo>
                  <a:pt x="662" y="4687"/>
                </a:moveTo>
                <a:lnTo>
                  <a:pt x="662" y="4687"/>
                </a:lnTo>
                <a:cubicBezTo>
                  <a:pt x="662" y="5206"/>
                  <a:pt x="662" y="5206"/>
                  <a:pt x="662" y="5206"/>
                </a:cubicBezTo>
                <a:cubicBezTo>
                  <a:pt x="662" y="4687"/>
                  <a:pt x="662" y="4687"/>
                  <a:pt x="662" y="4687"/>
                </a:cubicBezTo>
                <a:close/>
                <a:moveTo>
                  <a:pt x="662" y="5355"/>
                </a:moveTo>
                <a:lnTo>
                  <a:pt x="662" y="5355"/>
                </a:lnTo>
                <a:cubicBezTo>
                  <a:pt x="662" y="5416"/>
                  <a:pt x="662" y="5416"/>
                  <a:pt x="662" y="5416"/>
                </a:cubicBezTo>
                <a:cubicBezTo>
                  <a:pt x="662" y="5362"/>
                  <a:pt x="662" y="5362"/>
                  <a:pt x="662" y="5362"/>
                </a:cubicBezTo>
                <a:cubicBezTo>
                  <a:pt x="662" y="5362"/>
                  <a:pt x="662" y="5362"/>
                  <a:pt x="662" y="5355"/>
                </a:cubicBezTo>
                <a:close/>
                <a:moveTo>
                  <a:pt x="662" y="5490"/>
                </a:moveTo>
                <a:lnTo>
                  <a:pt x="662" y="5490"/>
                </a:lnTo>
                <a:cubicBezTo>
                  <a:pt x="662" y="5551"/>
                  <a:pt x="662" y="5551"/>
                  <a:pt x="662" y="5551"/>
                </a:cubicBezTo>
                <a:lnTo>
                  <a:pt x="662" y="5558"/>
                </a:lnTo>
                <a:cubicBezTo>
                  <a:pt x="662" y="5483"/>
                  <a:pt x="662" y="5483"/>
                  <a:pt x="662" y="5483"/>
                </a:cubicBezTo>
                <a:cubicBezTo>
                  <a:pt x="662" y="5483"/>
                  <a:pt x="662" y="5483"/>
                  <a:pt x="662" y="5490"/>
                </a:cubicBezTo>
                <a:close/>
                <a:moveTo>
                  <a:pt x="662" y="5585"/>
                </a:moveTo>
                <a:lnTo>
                  <a:pt x="662" y="5585"/>
                </a:lnTo>
                <a:cubicBezTo>
                  <a:pt x="662" y="5787"/>
                  <a:pt x="662" y="5787"/>
                  <a:pt x="662" y="5787"/>
                </a:cubicBezTo>
                <a:cubicBezTo>
                  <a:pt x="662" y="5794"/>
                  <a:pt x="662" y="5794"/>
                  <a:pt x="662" y="5794"/>
                </a:cubicBezTo>
                <a:cubicBezTo>
                  <a:pt x="662" y="5585"/>
                  <a:pt x="662" y="5585"/>
                  <a:pt x="662" y="5585"/>
                </a:cubicBezTo>
                <a:close/>
                <a:moveTo>
                  <a:pt x="662" y="5868"/>
                </a:moveTo>
                <a:lnTo>
                  <a:pt x="662" y="5868"/>
                </a:lnTo>
                <a:cubicBezTo>
                  <a:pt x="662" y="5902"/>
                  <a:pt x="662" y="5902"/>
                  <a:pt x="662" y="5902"/>
                </a:cubicBezTo>
                <a:cubicBezTo>
                  <a:pt x="662" y="5868"/>
                  <a:pt x="662" y="5868"/>
                  <a:pt x="662" y="5868"/>
                </a:cubicBezTo>
                <a:close/>
                <a:moveTo>
                  <a:pt x="662" y="6064"/>
                </a:moveTo>
                <a:lnTo>
                  <a:pt x="662" y="6064"/>
                </a:lnTo>
                <a:cubicBezTo>
                  <a:pt x="662" y="6327"/>
                  <a:pt x="662" y="6327"/>
                  <a:pt x="662" y="6327"/>
                </a:cubicBezTo>
                <a:cubicBezTo>
                  <a:pt x="662" y="6064"/>
                  <a:pt x="662" y="6064"/>
                  <a:pt x="662" y="6064"/>
                </a:cubicBezTo>
                <a:close/>
                <a:moveTo>
                  <a:pt x="662" y="6341"/>
                </a:moveTo>
                <a:lnTo>
                  <a:pt x="662" y="6341"/>
                </a:lnTo>
                <a:cubicBezTo>
                  <a:pt x="662" y="7226"/>
                  <a:pt x="662" y="7226"/>
                  <a:pt x="662" y="7226"/>
                </a:cubicBezTo>
                <a:cubicBezTo>
                  <a:pt x="662" y="6334"/>
                  <a:pt x="662" y="6334"/>
                  <a:pt x="662" y="6334"/>
                </a:cubicBezTo>
                <a:cubicBezTo>
                  <a:pt x="662" y="6341"/>
                  <a:pt x="662" y="6341"/>
                  <a:pt x="662" y="6341"/>
                </a:cubicBezTo>
                <a:close/>
                <a:moveTo>
                  <a:pt x="662" y="7678"/>
                </a:moveTo>
                <a:lnTo>
                  <a:pt x="662" y="7678"/>
                </a:lnTo>
                <a:cubicBezTo>
                  <a:pt x="662" y="7799"/>
                  <a:pt x="662" y="7799"/>
                  <a:pt x="662" y="7799"/>
                </a:cubicBezTo>
                <a:cubicBezTo>
                  <a:pt x="662" y="7793"/>
                  <a:pt x="662" y="7793"/>
                  <a:pt x="662" y="7793"/>
                </a:cubicBezTo>
                <a:cubicBezTo>
                  <a:pt x="662" y="7671"/>
                  <a:pt x="662" y="7671"/>
                  <a:pt x="662" y="7671"/>
                </a:cubicBezTo>
                <a:cubicBezTo>
                  <a:pt x="662" y="7678"/>
                  <a:pt x="662" y="7678"/>
                  <a:pt x="662" y="7678"/>
                </a:cubicBezTo>
                <a:close/>
                <a:moveTo>
                  <a:pt x="662" y="7928"/>
                </a:moveTo>
                <a:lnTo>
                  <a:pt x="662" y="7928"/>
                </a:lnTo>
                <a:cubicBezTo>
                  <a:pt x="662" y="8812"/>
                  <a:pt x="662" y="8812"/>
                  <a:pt x="662" y="8812"/>
                </a:cubicBezTo>
                <a:cubicBezTo>
                  <a:pt x="662" y="9676"/>
                  <a:pt x="662" y="9676"/>
                  <a:pt x="662" y="9676"/>
                </a:cubicBezTo>
                <a:cubicBezTo>
                  <a:pt x="662" y="8752"/>
                  <a:pt x="662" y="8752"/>
                  <a:pt x="662" y="8752"/>
                </a:cubicBezTo>
                <a:cubicBezTo>
                  <a:pt x="662" y="7921"/>
                  <a:pt x="662" y="7921"/>
                  <a:pt x="662" y="7921"/>
                </a:cubicBezTo>
                <a:lnTo>
                  <a:pt x="662" y="7928"/>
                </a:lnTo>
                <a:close/>
                <a:moveTo>
                  <a:pt x="662" y="561"/>
                </a:moveTo>
                <a:lnTo>
                  <a:pt x="662" y="561"/>
                </a:lnTo>
                <a:cubicBezTo>
                  <a:pt x="662" y="608"/>
                  <a:pt x="662" y="608"/>
                  <a:pt x="662" y="608"/>
                </a:cubicBezTo>
                <a:cubicBezTo>
                  <a:pt x="648" y="635"/>
                  <a:pt x="621" y="655"/>
                  <a:pt x="574" y="655"/>
                </a:cubicBezTo>
                <a:cubicBezTo>
                  <a:pt x="554" y="581"/>
                  <a:pt x="608" y="588"/>
                  <a:pt x="601" y="527"/>
                </a:cubicBezTo>
                <a:cubicBezTo>
                  <a:pt x="635" y="534"/>
                  <a:pt x="655" y="547"/>
                  <a:pt x="662" y="561"/>
                </a:cubicBezTo>
                <a:close/>
                <a:moveTo>
                  <a:pt x="662" y="831"/>
                </a:moveTo>
                <a:lnTo>
                  <a:pt x="662" y="831"/>
                </a:lnTo>
                <a:cubicBezTo>
                  <a:pt x="662" y="999"/>
                  <a:pt x="662" y="999"/>
                  <a:pt x="662" y="999"/>
                </a:cubicBezTo>
                <a:cubicBezTo>
                  <a:pt x="648" y="999"/>
                  <a:pt x="635" y="999"/>
                  <a:pt x="628" y="999"/>
                </a:cubicBezTo>
                <a:cubicBezTo>
                  <a:pt x="648" y="905"/>
                  <a:pt x="615" y="898"/>
                  <a:pt x="648" y="824"/>
                </a:cubicBezTo>
                <a:cubicBezTo>
                  <a:pt x="655" y="824"/>
                  <a:pt x="655" y="824"/>
                  <a:pt x="662" y="831"/>
                </a:cubicBezTo>
                <a:close/>
                <a:moveTo>
                  <a:pt x="662" y="2465"/>
                </a:moveTo>
                <a:lnTo>
                  <a:pt x="662" y="2465"/>
                </a:lnTo>
                <a:cubicBezTo>
                  <a:pt x="662" y="2600"/>
                  <a:pt x="662" y="2600"/>
                  <a:pt x="662" y="2600"/>
                </a:cubicBezTo>
                <a:cubicBezTo>
                  <a:pt x="642" y="2573"/>
                  <a:pt x="608" y="2559"/>
                  <a:pt x="561" y="2566"/>
                </a:cubicBezTo>
                <a:cubicBezTo>
                  <a:pt x="561" y="2553"/>
                  <a:pt x="561" y="2553"/>
                  <a:pt x="561" y="2553"/>
                </a:cubicBezTo>
                <a:cubicBezTo>
                  <a:pt x="588" y="2499"/>
                  <a:pt x="628" y="2485"/>
                  <a:pt x="662" y="2465"/>
                </a:cubicBezTo>
                <a:close/>
                <a:moveTo>
                  <a:pt x="662" y="2884"/>
                </a:moveTo>
                <a:lnTo>
                  <a:pt x="662" y="2884"/>
                </a:lnTo>
                <a:cubicBezTo>
                  <a:pt x="662" y="3133"/>
                  <a:pt x="662" y="3133"/>
                  <a:pt x="662" y="3133"/>
                </a:cubicBezTo>
                <a:cubicBezTo>
                  <a:pt x="642" y="3066"/>
                  <a:pt x="615" y="3005"/>
                  <a:pt x="561" y="2965"/>
                </a:cubicBezTo>
                <a:cubicBezTo>
                  <a:pt x="561" y="2958"/>
                  <a:pt x="561" y="2958"/>
                  <a:pt x="561" y="2958"/>
                </a:cubicBezTo>
                <a:cubicBezTo>
                  <a:pt x="601" y="2958"/>
                  <a:pt x="635" y="2924"/>
                  <a:pt x="662" y="2884"/>
                </a:cubicBezTo>
                <a:close/>
                <a:moveTo>
                  <a:pt x="662" y="3559"/>
                </a:moveTo>
                <a:lnTo>
                  <a:pt x="662" y="3559"/>
                </a:lnTo>
                <a:cubicBezTo>
                  <a:pt x="662" y="3586"/>
                  <a:pt x="662" y="3586"/>
                  <a:pt x="662" y="3586"/>
                </a:cubicBezTo>
                <a:cubicBezTo>
                  <a:pt x="655" y="3579"/>
                  <a:pt x="655" y="3566"/>
                  <a:pt x="662" y="3559"/>
                </a:cubicBezTo>
                <a:close/>
                <a:moveTo>
                  <a:pt x="662" y="3957"/>
                </a:moveTo>
                <a:lnTo>
                  <a:pt x="662" y="3957"/>
                </a:lnTo>
                <a:cubicBezTo>
                  <a:pt x="662" y="4045"/>
                  <a:pt x="662" y="4045"/>
                  <a:pt x="662" y="4045"/>
                </a:cubicBezTo>
                <a:cubicBezTo>
                  <a:pt x="648" y="4052"/>
                  <a:pt x="628" y="4052"/>
                  <a:pt x="601" y="4045"/>
                </a:cubicBezTo>
                <a:cubicBezTo>
                  <a:pt x="635" y="4018"/>
                  <a:pt x="648" y="3991"/>
                  <a:pt x="662" y="3957"/>
                </a:cubicBezTo>
                <a:close/>
                <a:moveTo>
                  <a:pt x="662" y="4552"/>
                </a:moveTo>
                <a:lnTo>
                  <a:pt x="662" y="4552"/>
                </a:lnTo>
                <a:cubicBezTo>
                  <a:pt x="662" y="4626"/>
                  <a:pt x="662" y="4626"/>
                  <a:pt x="662" y="4626"/>
                </a:cubicBezTo>
                <a:cubicBezTo>
                  <a:pt x="635" y="4633"/>
                  <a:pt x="615" y="4646"/>
                  <a:pt x="601" y="4666"/>
                </a:cubicBezTo>
                <a:cubicBezTo>
                  <a:pt x="581" y="4660"/>
                  <a:pt x="567" y="4653"/>
                  <a:pt x="561" y="4639"/>
                </a:cubicBezTo>
                <a:cubicBezTo>
                  <a:pt x="561" y="4511"/>
                  <a:pt x="561" y="4511"/>
                  <a:pt x="561" y="4511"/>
                </a:cubicBezTo>
                <a:cubicBezTo>
                  <a:pt x="581" y="4511"/>
                  <a:pt x="594" y="4484"/>
                  <a:pt x="648" y="4497"/>
                </a:cubicBezTo>
                <a:cubicBezTo>
                  <a:pt x="642" y="4524"/>
                  <a:pt x="648" y="4538"/>
                  <a:pt x="662" y="4552"/>
                </a:cubicBezTo>
                <a:close/>
                <a:moveTo>
                  <a:pt x="662" y="4687"/>
                </a:moveTo>
                <a:lnTo>
                  <a:pt x="662" y="4687"/>
                </a:lnTo>
                <a:cubicBezTo>
                  <a:pt x="662" y="5206"/>
                  <a:pt x="662" y="5206"/>
                  <a:pt x="662" y="5206"/>
                </a:cubicBezTo>
                <a:cubicBezTo>
                  <a:pt x="655" y="5200"/>
                  <a:pt x="642" y="5200"/>
                  <a:pt x="635" y="5186"/>
                </a:cubicBezTo>
                <a:cubicBezTo>
                  <a:pt x="655" y="5287"/>
                  <a:pt x="648" y="5287"/>
                  <a:pt x="581" y="5335"/>
                </a:cubicBezTo>
                <a:cubicBezTo>
                  <a:pt x="588" y="5348"/>
                  <a:pt x="601" y="5355"/>
                  <a:pt x="615" y="5362"/>
                </a:cubicBezTo>
                <a:cubicBezTo>
                  <a:pt x="615" y="5355"/>
                  <a:pt x="621" y="5355"/>
                  <a:pt x="621" y="5355"/>
                </a:cubicBezTo>
                <a:cubicBezTo>
                  <a:pt x="621" y="5362"/>
                  <a:pt x="621" y="5362"/>
                  <a:pt x="621" y="5362"/>
                </a:cubicBezTo>
                <a:cubicBezTo>
                  <a:pt x="628" y="5369"/>
                  <a:pt x="635" y="5375"/>
                  <a:pt x="635" y="5382"/>
                </a:cubicBezTo>
                <a:cubicBezTo>
                  <a:pt x="642" y="5375"/>
                  <a:pt x="655" y="5369"/>
                  <a:pt x="662" y="5362"/>
                </a:cubicBezTo>
                <a:cubicBezTo>
                  <a:pt x="662" y="5416"/>
                  <a:pt x="662" y="5416"/>
                  <a:pt x="662" y="5416"/>
                </a:cubicBezTo>
                <a:cubicBezTo>
                  <a:pt x="655" y="5423"/>
                  <a:pt x="648" y="5429"/>
                  <a:pt x="642" y="5436"/>
                </a:cubicBezTo>
                <a:cubicBezTo>
                  <a:pt x="648" y="5450"/>
                  <a:pt x="655" y="5463"/>
                  <a:pt x="662" y="5483"/>
                </a:cubicBezTo>
                <a:cubicBezTo>
                  <a:pt x="662" y="5558"/>
                  <a:pt x="662" y="5558"/>
                  <a:pt x="662" y="5558"/>
                </a:cubicBezTo>
                <a:cubicBezTo>
                  <a:pt x="655" y="5558"/>
                  <a:pt x="648" y="5571"/>
                  <a:pt x="648" y="5578"/>
                </a:cubicBezTo>
                <a:cubicBezTo>
                  <a:pt x="648" y="5578"/>
                  <a:pt x="655" y="5578"/>
                  <a:pt x="662" y="5585"/>
                </a:cubicBezTo>
                <a:cubicBezTo>
                  <a:pt x="662" y="5794"/>
                  <a:pt x="662" y="5794"/>
                  <a:pt x="662" y="5794"/>
                </a:cubicBezTo>
                <a:cubicBezTo>
                  <a:pt x="642" y="5814"/>
                  <a:pt x="621" y="5841"/>
                  <a:pt x="662" y="5868"/>
                </a:cubicBezTo>
                <a:cubicBezTo>
                  <a:pt x="662" y="5902"/>
                  <a:pt x="662" y="5902"/>
                  <a:pt x="662" y="5902"/>
                </a:cubicBezTo>
                <a:cubicBezTo>
                  <a:pt x="628" y="5902"/>
                  <a:pt x="601" y="5915"/>
                  <a:pt x="594" y="5949"/>
                </a:cubicBezTo>
                <a:cubicBezTo>
                  <a:pt x="581" y="5936"/>
                  <a:pt x="567" y="5915"/>
                  <a:pt x="561" y="5895"/>
                </a:cubicBezTo>
                <a:cubicBezTo>
                  <a:pt x="561" y="4781"/>
                  <a:pt x="561" y="4781"/>
                  <a:pt x="561" y="4781"/>
                </a:cubicBezTo>
                <a:cubicBezTo>
                  <a:pt x="594" y="4754"/>
                  <a:pt x="628" y="4720"/>
                  <a:pt x="662" y="4687"/>
                </a:cubicBezTo>
                <a:close/>
                <a:moveTo>
                  <a:pt x="662" y="6064"/>
                </a:moveTo>
                <a:lnTo>
                  <a:pt x="662" y="6064"/>
                </a:lnTo>
                <a:cubicBezTo>
                  <a:pt x="628" y="6071"/>
                  <a:pt x="594" y="6064"/>
                  <a:pt x="574" y="6023"/>
                </a:cubicBezTo>
                <a:cubicBezTo>
                  <a:pt x="574" y="5990"/>
                  <a:pt x="574" y="5963"/>
                  <a:pt x="561" y="5949"/>
                </a:cubicBezTo>
                <a:cubicBezTo>
                  <a:pt x="561" y="7091"/>
                  <a:pt x="561" y="7091"/>
                  <a:pt x="561" y="7091"/>
                </a:cubicBezTo>
                <a:cubicBezTo>
                  <a:pt x="581" y="7104"/>
                  <a:pt x="581" y="7104"/>
                  <a:pt x="581" y="7104"/>
                </a:cubicBezTo>
                <a:cubicBezTo>
                  <a:pt x="561" y="7104"/>
                  <a:pt x="561" y="7104"/>
                  <a:pt x="561" y="7104"/>
                </a:cubicBezTo>
                <a:cubicBezTo>
                  <a:pt x="561" y="7239"/>
                  <a:pt x="561" y="7239"/>
                  <a:pt x="561" y="7239"/>
                </a:cubicBezTo>
                <a:cubicBezTo>
                  <a:pt x="588" y="7226"/>
                  <a:pt x="628" y="7219"/>
                  <a:pt x="662" y="7226"/>
                </a:cubicBezTo>
                <a:cubicBezTo>
                  <a:pt x="662" y="6334"/>
                  <a:pt x="662" y="6334"/>
                  <a:pt x="662" y="6334"/>
                </a:cubicBezTo>
                <a:cubicBezTo>
                  <a:pt x="648" y="6327"/>
                  <a:pt x="648" y="6327"/>
                  <a:pt x="648" y="6327"/>
                </a:cubicBezTo>
                <a:cubicBezTo>
                  <a:pt x="655" y="6327"/>
                  <a:pt x="655" y="6327"/>
                  <a:pt x="662" y="6327"/>
                </a:cubicBezTo>
                <a:cubicBezTo>
                  <a:pt x="662" y="6064"/>
                  <a:pt x="662" y="6064"/>
                  <a:pt x="662" y="6064"/>
                </a:cubicBezTo>
                <a:close/>
                <a:moveTo>
                  <a:pt x="662" y="7671"/>
                </a:moveTo>
                <a:lnTo>
                  <a:pt x="662" y="7671"/>
                </a:lnTo>
                <a:cubicBezTo>
                  <a:pt x="662" y="7793"/>
                  <a:pt x="662" y="7793"/>
                  <a:pt x="662" y="7793"/>
                </a:cubicBezTo>
                <a:cubicBezTo>
                  <a:pt x="628" y="7772"/>
                  <a:pt x="594" y="7752"/>
                  <a:pt x="561" y="7732"/>
                </a:cubicBezTo>
                <a:cubicBezTo>
                  <a:pt x="561" y="7610"/>
                  <a:pt x="561" y="7610"/>
                  <a:pt x="561" y="7610"/>
                </a:cubicBezTo>
                <a:cubicBezTo>
                  <a:pt x="594" y="7637"/>
                  <a:pt x="628" y="7658"/>
                  <a:pt x="662" y="7671"/>
                </a:cubicBezTo>
                <a:close/>
                <a:moveTo>
                  <a:pt x="662" y="7921"/>
                </a:moveTo>
                <a:lnTo>
                  <a:pt x="662" y="7921"/>
                </a:lnTo>
                <a:cubicBezTo>
                  <a:pt x="662" y="8752"/>
                  <a:pt x="662" y="8752"/>
                  <a:pt x="662" y="8752"/>
                </a:cubicBezTo>
                <a:cubicBezTo>
                  <a:pt x="662" y="9676"/>
                  <a:pt x="662" y="9676"/>
                  <a:pt x="662" y="9676"/>
                </a:cubicBezTo>
                <a:cubicBezTo>
                  <a:pt x="561" y="9676"/>
                  <a:pt x="561" y="9676"/>
                  <a:pt x="561" y="9676"/>
                </a:cubicBezTo>
                <a:cubicBezTo>
                  <a:pt x="561" y="8610"/>
                  <a:pt x="561" y="8610"/>
                  <a:pt x="561" y="8610"/>
                </a:cubicBezTo>
                <a:cubicBezTo>
                  <a:pt x="567" y="8610"/>
                  <a:pt x="581" y="8603"/>
                  <a:pt x="588" y="8596"/>
                </a:cubicBezTo>
                <a:cubicBezTo>
                  <a:pt x="581" y="8569"/>
                  <a:pt x="574" y="8556"/>
                  <a:pt x="561" y="8556"/>
                </a:cubicBezTo>
                <a:cubicBezTo>
                  <a:pt x="561" y="8380"/>
                  <a:pt x="561" y="8380"/>
                  <a:pt x="561" y="8380"/>
                </a:cubicBezTo>
                <a:cubicBezTo>
                  <a:pt x="561" y="8373"/>
                  <a:pt x="561" y="8373"/>
                  <a:pt x="567" y="8367"/>
                </a:cubicBezTo>
                <a:cubicBezTo>
                  <a:pt x="561" y="8360"/>
                  <a:pt x="561" y="8360"/>
                  <a:pt x="561" y="8360"/>
                </a:cubicBezTo>
                <a:cubicBezTo>
                  <a:pt x="561" y="7948"/>
                  <a:pt x="561" y="7948"/>
                  <a:pt x="561" y="7948"/>
                </a:cubicBezTo>
                <a:cubicBezTo>
                  <a:pt x="574" y="7948"/>
                  <a:pt x="588" y="7955"/>
                  <a:pt x="608" y="7955"/>
                </a:cubicBezTo>
                <a:cubicBezTo>
                  <a:pt x="601" y="7941"/>
                  <a:pt x="588" y="7928"/>
                  <a:pt x="567" y="7921"/>
                </a:cubicBezTo>
                <a:cubicBezTo>
                  <a:pt x="594" y="7887"/>
                  <a:pt x="628" y="7901"/>
                  <a:pt x="662" y="7921"/>
                </a:cubicBezTo>
                <a:close/>
                <a:moveTo>
                  <a:pt x="561" y="2087"/>
                </a:moveTo>
                <a:lnTo>
                  <a:pt x="561" y="2087"/>
                </a:lnTo>
                <a:cubicBezTo>
                  <a:pt x="561" y="1972"/>
                  <a:pt x="561" y="1972"/>
                  <a:pt x="561" y="1972"/>
                </a:cubicBezTo>
                <a:cubicBezTo>
                  <a:pt x="567" y="1972"/>
                  <a:pt x="581" y="1965"/>
                  <a:pt x="601" y="1952"/>
                </a:cubicBezTo>
                <a:cubicBezTo>
                  <a:pt x="621" y="1972"/>
                  <a:pt x="628" y="2006"/>
                  <a:pt x="628" y="2053"/>
                </a:cubicBezTo>
                <a:cubicBezTo>
                  <a:pt x="554" y="2013"/>
                  <a:pt x="601" y="2033"/>
                  <a:pt x="601" y="2100"/>
                </a:cubicBezTo>
                <a:cubicBezTo>
                  <a:pt x="581" y="2100"/>
                  <a:pt x="567" y="2094"/>
                  <a:pt x="561" y="2087"/>
                </a:cubicBezTo>
                <a:close/>
                <a:moveTo>
                  <a:pt x="561" y="824"/>
                </a:moveTo>
                <a:lnTo>
                  <a:pt x="561" y="824"/>
                </a:lnTo>
                <a:cubicBezTo>
                  <a:pt x="561" y="696"/>
                  <a:pt x="561" y="696"/>
                  <a:pt x="561" y="696"/>
                </a:cubicBezTo>
                <a:cubicBezTo>
                  <a:pt x="581" y="723"/>
                  <a:pt x="574" y="777"/>
                  <a:pt x="574" y="824"/>
                </a:cubicBezTo>
                <a:cubicBezTo>
                  <a:pt x="567" y="824"/>
                  <a:pt x="567" y="824"/>
                  <a:pt x="561" y="824"/>
                </a:cubicBezTo>
                <a:close/>
                <a:moveTo>
                  <a:pt x="561" y="696"/>
                </a:moveTo>
                <a:lnTo>
                  <a:pt x="561" y="696"/>
                </a:lnTo>
                <a:cubicBezTo>
                  <a:pt x="561" y="824"/>
                  <a:pt x="561" y="824"/>
                  <a:pt x="561" y="824"/>
                </a:cubicBezTo>
                <a:cubicBezTo>
                  <a:pt x="446" y="810"/>
                  <a:pt x="574" y="912"/>
                  <a:pt x="446" y="898"/>
                </a:cubicBezTo>
                <a:cubicBezTo>
                  <a:pt x="426" y="777"/>
                  <a:pt x="480" y="729"/>
                  <a:pt x="527" y="675"/>
                </a:cubicBezTo>
                <a:cubicBezTo>
                  <a:pt x="540" y="675"/>
                  <a:pt x="554" y="682"/>
                  <a:pt x="561" y="696"/>
                </a:cubicBezTo>
                <a:close/>
                <a:moveTo>
                  <a:pt x="561" y="1972"/>
                </a:moveTo>
                <a:lnTo>
                  <a:pt x="561" y="1972"/>
                </a:lnTo>
                <a:cubicBezTo>
                  <a:pt x="561" y="2087"/>
                  <a:pt x="561" y="2087"/>
                  <a:pt x="561" y="2087"/>
                </a:cubicBezTo>
                <a:cubicBezTo>
                  <a:pt x="520" y="2053"/>
                  <a:pt x="534" y="1972"/>
                  <a:pt x="480" y="1952"/>
                </a:cubicBezTo>
                <a:cubicBezTo>
                  <a:pt x="520" y="1898"/>
                  <a:pt x="520" y="1972"/>
                  <a:pt x="561" y="1972"/>
                </a:cubicBezTo>
                <a:close/>
                <a:moveTo>
                  <a:pt x="561" y="2553"/>
                </a:moveTo>
                <a:lnTo>
                  <a:pt x="561" y="2553"/>
                </a:lnTo>
                <a:cubicBezTo>
                  <a:pt x="561" y="2566"/>
                  <a:pt x="561" y="2566"/>
                  <a:pt x="561" y="2566"/>
                </a:cubicBezTo>
                <a:cubicBezTo>
                  <a:pt x="554" y="2566"/>
                  <a:pt x="554" y="2566"/>
                  <a:pt x="554" y="2566"/>
                </a:cubicBezTo>
                <a:cubicBezTo>
                  <a:pt x="554" y="2559"/>
                  <a:pt x="554" y="2559"/>
                  <a:pt x="561" y="2553"/>
                </a:cubicBezTo>
                <a:close/>
                <a:moveTo>
                  <a:pt x="561" y="2958"/>
                </a:moveTo>
                <a:lnTo>
                  <a:pt x="561" y="2958"/>
                </a:lnTo>
                <a:cubicBezTo>
                  <a:pt x="561" y="2965"/>
                  <a:pt x="561" y="2965"/>
                  <a:pt x="561" y="2965"/>
                </a:cubicBezTo>
                <a:lnTo>
                  <a:pt x="554" y="2965"/>
                </a:lnTo>
                <a:cubicBezTo>
                  <a:pt x="554" y="2965"/>
                  <a:pt x="554" y="2965"/>
                  <a:pt x="561" y="2958"/>
                </a:cubicBezTo>
                <a:close/>
                <a:moveTo>
                  <a:pt x="561" y="4511"/>
                </a:moveTo>
                <a:lnTo>
                  <a:pt x="561" y="4511"/>
                </a:lnTo>
                <a:cubicBezTo>
                  <a:pt x="561" y="4639"/>
                  <a:pt x="561" y="4639"/>
                  <a:pt x="561" y="4639"/>
                </a:cubicBezTo>
                <a:cubicBezTo>
                  <a:pt x="534" y="4606"/>
                  <a:pt x="520" y="4558"/>
                  <a:pt x="527" y="4497"/>
                </a:cubicBezTo>
                <a:cubicBezTo>
                  <a:pt x="540" y="4511"/>
                  <a:pt x="547" y="4518"/>
                  <a:pt x="561" y="4511"/>
                </a:cubicBezTo>
                <a:close/>
                <a:moveTo>
                  <a:pt x="561" y="4781"/>
                </a:moveTo>
                <a:lnTo>
                  <a:pt x="561" y="4781"/>
                </a:lnTo>
                <a:cubicBezTo>
                  <a:pt x="561" y="5895"/>
                  <a:pt x="561" y="5895"/>
                  <a:pt x="561" y="5895"/>
                </a:cubicBezTo>
                <a:cubicBezTo>
                  <a:pt x="534" y="5834"/>
                  <a:pt x="527" y="5753"/>
                  <a:pt x="540" y="5679"/>
                </a:cubicBezTo>
                <a:cubicBezTo>
                  <a:pt x="534" y="5679"/>
                  <a:pt x="534" y="5672"/>
                  <a:pt x="527" y="5672"/>
                </a:cubicBezTo>
                <a:cubicBezTo>
                  <a:pt x="527" y="5686"/>
                  <a:pt x="527" y="5693"/>
                  <a:pt x="534" y="5706"/>
                </a:cubicBezTo>
                <a:cubicBezTo>
                  <a:pt x="486" y="5699"/>
                  <a:pt x="480" y="5733"/>
                  <a:pt x="439" y="5726"/>
                </a:cubicBezTo>
                <a:cubicBezTo>
                  <a:pt x="439" y="5510"/>
                  <a:pt x="439" y="5510"/>
                  <a:pt x="439" y="5510"/>
                </a:cubicBezTo>
                <a:lnTo>
                  <a:pt x="446" y="5504"/>
                </a:lnTo>
                <a:cubicBezTo>
                  <a:pt x="439" y="5504"/>
                  <a:pt x="439" y="5504"/>
                  <a:pt x="439" y="5504"/>
                </a:cubicBezTo>
                <a:cubicBezTo>
                  <a:pt x="439" y="4876"/>
                  <a:pt x="439" y="4876"/>
                  <a:pt x="439" y="4876"/>
                </a:cubicBezTo>
                <a:cubicBezTo>
                  <a:pt x="480" y="4849"/>
                  <a:pt x="520" y="4815"/>
                  <a:pt x="561" y="4781"/>
                </a:cubicBezTo>
                <a:close/>
                <a:moveTo>
                  <a:pt x="561" y="5949"/>
                </a:moveTo>
                <a:lnTo>
                  <a:pt x="561" y="5949"/>
                </a:lnTo>
                <a:cubicBezTo>
                  <a:pt x="561" y="7091"/>
                  <a:pt x="561" y="7091"/>
                  <a:pt x="561" y="7091"/>
                </a:cubicBezTo>
                <a:cubicBezTo>
                  <a:pt x="554" y="7084"/>
                  <a:pt x="547" y="7084"/>
                  <a:pt x="534" y="7077"/>
                </a:cubicBezTo>
                <a:cubicBezTo>
                  <a:pt x="534" y="7104"/>
                  <a:pt x="534" y="7104"/>
                  <a:pt x="534" y="7104"/>
                </a:cubicBezTo>
                <a:cubicBezTo>
                  <a:pt x="547" y="7104"/>
                  <a:pt x="554" y="7104"/>
                  <a:pt x="561" y="7104"/>
                </a:cubicBezTo>
                <a:cubicBezTo>
                  <a:pt x="561" y="7239"/>
                  <a:pt x="561" y="7239"/>
                  <a:pt x="561" y="7239"/>
                </a:cubicBezTo>
                <a:cubicBezTo>
                  <a:pt x="527" y="7253"/>
                  <a:pt x="500" y="7280"/>
                  <a:pt x="480" y="7313"/>
                </a:cubicBezTo>
                <a:cubicBezTo>
                  <a:pt x="473" y="7307"/>
                  <a:pt x="473" y="7307"/>
                  <a:pt x="466" y="7300"/>
                </a:cubicBezTo>
                <a:cubicBezTo>
                  <a:pt x="486" y="7401"/>
                  <a:pt x="520" y="7482"/>
                  <a:pt x="534" y="7590"/>
                </a:cubicBezTo>
                <a:cubicBezTo>
                  <a:pt x="547" y="7597"/>
                  <a:pt x="554" y="7604"/>
                  <a:pt x="561" y="7610"/>
                </a:cubicBezTo>
                <a:cubicBezTo>
                  <a:pt x="561" y="7732"/>
                  <a:pt x="561" y="7732"/>
                  <a:pt x="561" y="7732"/>
                </a:cubicBezTo>
                <a:cubicBezTo>
                  <a:pt x="554" y="7725"/>
                  <a:pt x="547" y="7718"/>
                  <a:pt x="534" y="7712"/>
                </a:cubicBezTo>
                <a:cubicBezTo>
                  <a:pt x="507" y="7745"/>
                  <a:pt x="473" y="7772"/>
                  <a:pt x="439" y="7799"/>
                </a:cubicBezTo>
                <a:cubicBezTo>
                  <a:pt x="439" y="6172"/>
                  <a:pt x="439" y="6172"/>
                  <a:pt x="439" y="6172"/>
                </a:cubicBezTo>
                <a:cubicBezTo>
                  <a:pt x="473" y="6165"/>
                  <a:pt x="473" y="6132"/>
                  <a:pt x="493" y="6118"/>
                </a:cubicBezTo>
                <a:cubicBezTo>
                  <a:pt x="500" y="6138"/>
                  <a:pt x="500" y="6152"/>
                  <a:pt x="520" y="6145"/>
                </a:cubicBezTo>
                <a:cubicBezTo>
                  <a:pt x="554" y="6050"/>
                  <a:pt x="446" y="6084"/>
                  <a:pt x="446" y="6023"/>
                </a:cubicBezTo>
                <a:cubicBezTo>
                  <a:pt x="439" y="6010"/>
                  <a:pt x="446" y="5990"/>
                  <a:pt x="439" y="5983"/>
                </a:cubicBezTo>
                <a:cubicBezTo>
                  <a:pt x="439" y="5902"/>
                  <a:pt x="439" y="5902"/>
                  <a:pt x="439" y="5902"/>
                </a:cubicBezTo>
                <a:cubicBezTo>
                  <a:pt x="466" y="5936"/>
                  <a:pt x="493" y="5969"/>
                  <a:pt x="493" y="5902"/>
                </a:cubicBezTo>
                <a:cubicBezTo>
                  <a:pt x="520" y="5909"/>
                  <a:pt x="547" y="5922"/>
                  <a:pt x="561" y="5949"/>
                </a:cubicBezTo>
                <a:close/>
                <a:moveTo>
                  <a:pt x="561" y="7948"/>
                </a:moveTo>
                <a:lnTo>
                  <a:pt x="561" y="7948"/>
                </a:lnTo>
                <a:cubicBezTo>
                  <a:pt x="561" y="8360"/>
                  <a:pt x="561" y="8360"/>
                  <a:pt x="561" y="8360"/>
                </a:cubicBezTo>
                <a:cubicBezTo>
                  <a:pt x="547" y="8353"/>
                  <a:pt x="540" y="8346"/>
                  <a:pt x="534" y="8340"/>
                </a:cubicBezTo>
                <a:cubicBezTo>
                  <a:pt x="534" y="8387"/>
                  <a:pt x="513" y="8427"/>
                  <a:pt x="466" y="8421"/>
                </a:cubicBezTo>
                <a:cubicBezTo>
                  <a:pt x="453" y="8400"/>
                  <a:pt x="446" y="8380"/>
                  <a:pt x="439" y="8353"/>
                </a:cubicBezTo>
                <a:cubicBezTo>
                  <a:pt x="439" y="7928"/>
                  <a:pt x="439" y="7928"/>
                  <a:pt x="439" y="7928"/>
                </a:cubicBezTo>
                <a:cubicBezTo>
                  <a:pt x="493" y="7908"/>
                  <a:pt x="513" y="7935"/>
                  <a:pt x="561" y="7948"/>
                </a:cubicBezTo>
                <a:close/>
                <a:moveTo>
                  <a:pt x="561" y="8380"/>
                </a:moveTo>
                <a:lnTo>
                  <a:pt x="561" y="8380"/>
                </a:lnTo>
                <a:cubicBezTo>
                  <a:pt x="547" y="8400"/>
                  <a:pt x="527" y="8414"/>
                  <a:pt x="520" y="8434"/>
                </a:cubicBezTo>
                <a:cubicBezTo>
                  <a:pt x="513" y="8434"/>
                  <a:pt x="513" y="8427"/>
                  <a:pt x="513" y="8427"/>
                </a:cubicBezTo>
                <a:cubicBezTo>
                  <a:pt x="513" y="8434"/>
                  <a:pt x="513" y="8434"/>
                  <a:pt x="513" y="8434"/>
                </a:cubicBezTo>
                <a:cubicBezTo>
                  <a:pt x="486" y="8434"/>
                  <a:pt x="466" y="8441"/>
                  <a:pt x="439" y="8448"/>
                </a:cubicBezTo>
                <a:cubicBezTo>
                  <a:pt x="439" y="8562"/>
                  <a:pt x="439" y="8562"/>
                  <a:pt x="439" y="8562"/>
                </a:cubicBezTo>
                <a:cubicBezTo>
                  <a:pt x="446" y="8562"/>
                  <a:pt x="453" y="8562"/>
                  <a:pt x="459" y="8562"/>
                </a:cubicBezTo>
                <a:cubicBezTo>
                  <a:pt x="486" y="8562"/>
                  <a:pt x="513" y="8562"/>
                  <a:pt x="534" y="8549"/>
                </a:cubicBezTo>
                <a:cubicBezTo>
                  <a:pt x="540" y="8549"/>
                  <a:pt x="554" y="8549"/>
                  <a:pt x="561" y="8556"/>
                </a:cubicBezTo>
                <a:cubicBezTo>
                  <a:pt x="561" y="8380"/>
                  <a:pt x="561" y="8380"/>
                  <a:pt x="561" y="8380"/>
                </a:cubicBezTo>
                <a:close/>
                <a:moveTo>
                  <a:pt x="561" y="8610"/>
                </a:moveTo>
                <a:lnTo>
                  <a:pt x="561" y="8610"/>
                </a:lnTo>
                <a:cubicBezTo>
                  <a:pt x="561" y="9676"/>
                  <a:pt x="561" y="9676"/>
                  <a:pt x="561" y="9676"/>
                </a:cubicBezTo>
                <a:cubicBezTo>
                  <a:pt x="439" y="9676"/>
                  <a:pt x="439" y="9676"/>
                  <a:pt x="439" y="9676"/>
                </a:cubicBezTo>
                <a:cubicBezTo>
                  <a:pt x="439" y="8745"/>
                  <a:pt x="439" y="8745"/>
                  <a:pt x="439" y="8745"/>
                </a:cubicBezTo>
                <a:cubicBezTo>
                  <a:pt x="446" y="8745"/>
                  <a:pt x="459" y="8745"/>
                  <a:pt x="466" y="8752"/>
                </a:cubicBezTo>
                <a:cubicBezTo>
                  <a:pt x="453" y="8738"/>
                  <a:pt x="446" y="8718"/>
                  <a:pt x="439" y="8704"/>
                </a:cubicBezTo>
                <a:cubicBezTo>
                  <a:pt x="439" y="8637"/>
                  <a:pt x="439" y="8637"/>
                  <a:pt x="439" y="8637"/>
                </a:cubicBezTo>
                <a:cubicBezTo>
                  <a:pt x="486" y="8637"/>
                  <a:pt x="527" y="8623"/>
                  <a:pt x="561" y="8610"/>
                </a:cubicBezTo>
                <a:close/>
                <a:moveTo>
                  <a:pt x="439" y="8407"/>
                </a:moveTo>
                <a:lnTo>
                  <a:pt x="439" y="8407"/>
                </a:lnTo>
                <a:cubicBezTo>
                  <a:pt x="439" y="8407"/>
                  <a:pt x="439" y="8400"/>
                  <a:pt x="439" y="8394"/>
                </a:cubicBezTo>
                <a:cubicBezTo>
                  <a:pt x="439" y="8407"/>
                  <a:pt x="439" y="8407"/>
                  <a:pt x="439" y="8407"/>
                </a:cubicBezTo>
                <a:close/>
                <a:moveTo>
                  <a:pt x="439" y="6138"/>
                </a:moveTo>
                <a:lnTo>
                  <a:pt x="439" y="6138"/>
                </a:lnTo>
                <a:cubicBezTo>
                  <a:pt x="439" y="6132"/>
                  <a:pt x="439" y="6132"/>
                  <a:pt x="439" y="6132"/>
                </a:cubicBezTo>
                <a:cubicBezTo>
                  <a:pt x="439" y="6138"/>
                  <a:pt x="439" y="6138"/>
                  <a:pt x="439" y="6138"/>
                </a:cubicBezTo>
                <a:close/>
                <a:moveTo>
                  <a:pt x="439" y="4126"/>
                </a:moveTo>
                <a:lnTo>
                  <a:pt x="439" y="4126"/>
                </a:lnTo>
                <a:cubicBezTo>
                  <a:pt x="439" y="4079"/>
                  <a:pt x="439" y="4079"/>
                  <a:pt x="439" y="4079"/>
                </a:cubicBezTo>
                <a:cubicBezTo>
                  <a:pt x="453" y="4045"/>
                  <a:pt x="480" y="4031"/>
                  <a:pt x="527" y="4025"/>
                </a:cubicBezTo>
                <a:cubicBezTo>
                  <a:pt x="480" y="4072"/>
                  <a:pt x="540" y="4072"/>
                  <a:pt x="527" y="4153"/>
                </a:cubicBezTo>
                <a:cubicBezTo>
                  <a:pt x="507" y="4133"/>
                  <a:pt x="473" y="4126"/>
                  <a:pt x="439" y="4126"/>
                </a:cubicBezTo>
                <a:close/>
                <a:moveTo>
                  <a:pt x="439" y="3181"/>
                </a:moveTo>
                <a:lnTo>
                  <a:pt x="439" y="3181"/>
                </a:lnTo>
                <a:cubicBezTo>
                  <a:pt x="439" y="3073"/>
                  <a:pt x="439" y="3073"/>
                  <a:pt x="439" y="3073"/>
                </a:cubicBezTo>
                <a:cubicBezTo>
                  <a:pt x="439" y="3073"/>
                  <a:pt x="453" y="3079"/>
                  <a:pt x="459" y="3079"/>
                </a:cubicBezTo>
                <a:cubicBezTo>
                  <a:pt x="453" y="3066"/>
                  <a:pt x="446" y="3059"/>
                  <a:pt x="439" y="3052"/>
                </a:cubicBezTo>
                <a:cubicBezTo>
                  <a:pt x="439" y="2870"/>
                  <a:pt x="439" y="2870"/>
                  <a:pt x="439" y="2870"/>
                </a:cubicBezTo>
                <a:lnTo>
                  <a:pt x="446" y="2870"/>
                </a:lnTo>
                <a:cubicBezTo>
                  <a:pt x="446" y="2877"/>
                  <a:pt x="446" y="2884"/>
                  <a:pt x="439" y="2890"/>
                </a:cubicBezTo>
                <a:cubicBezTo>
                  <a:pt x="446" y="2904"/>
                  <a:pt x="446" y="2924"/>
                  <a:pt x="439" y="2944"/>
                </a:cubicBezTo>
                <a:cubicBezTo>
                  <a:pt x="466" y="2992"/>
                  <a:pt x="540" y="3032"/>
                  <a:pt x="527" y="3113"/>
                </a:cubicBezTo>
                <a:cubicBezTo>
                  <a:pt x="513" y="3113"/>
                  <a:pt x="500" y="3106"/>
                  <a:pt x="486" y="3100"/>
                </a:cubicBezTo>
                <a:cubicBezTo>
                  <a:pt x="486" y="3194"/>
                  <a:pt x="486" y="3194"/>
                  <a:pt x="486" y="3194"/>
                </a:cubicBezTo>
                <a:cubicBezTo>
                  <a:pt x="473" y="3174"/>
                  <a:pt x="453" y="3174"/>
                  <a:pt x="439" y="3181"/>
                </a:cubicBezTo>
                <a:close/>
                <a:moveTo>
                  <a:pt x="439" y="1688"/>
                </a:moveTo>
                <a:lnTo>
                  <a:pt x="439" y="1688"/>
                </a:lnTo>
                <a:cubicBezTo>
                  <a:pt x="439" y="1634"/>
                  <a:pt x="439" y="1634"/>
                  <a:pt x="439" y="1634"/>
                </a:cubicBezTo>
                <a:cubicBezTo>
                  <a:pt x="439" y="1634"/>
                  <a:pt x="446" y="1634"/>
                  <a:pt x="453" y="1634"/>
                </a:cubicBezTo>
                <a:cubicBezTo>
                  <a:pt x="453" y="1661"/>
                  <a:pt x="446" y="1681"/>
                  <a:pt x="439" y="1688"/>
                </a:cubicBezTo>
                <a:close/>
                <a:moveTo>
                  <a:pt x="439" y="1634"/>
                </a:moveTo>
                <a:lnTo>
                  <a:pt x="439" y="1634"/>
                </a:lnTo>
                <a:cubicBezTo>
                  <a:pt x="439" y="1688"/>
                  <a:pt x="439" y="1688"/>
                  <a:pt x="439" y="1688"/>
                </a:cubicBezTo>
                <a:cubicBezTo>
                  <a:pt x="419" y="1708"/>
                  <a:pt x="392" y="1708"/>
                  <a:pt x="351" y="1708"/>
                </a:cubicBezTo>
                <a:cubicBezTo>
                  <a:pt x="351" y="1580"/>
                  <a:pt x="351" y="1580"/>
                  <a:pt x="351" y="1580"/>
                </a:cubicBezTo>
                <a:cubicBezTo>
                  <a:pt x="385" y="1594"/>
                  <a:pt x="378" y="1648"/>
                  <a:pt x="439" y="1634"/>
                </a:cubicBezTo>
                <a:close/>
                <a:moveTo>
                  <a:pt x="439" y="2870"/>
                </a:moveTo>
                <a:lnTo>
                  <a:pt x="439" y="2870"/>
                </a:lnTo>
                <a:cubicBezTo>
                  <a:pt x="439" y="3052"/>
                  <a:pt x="439" y="3052"/>
                  <a:pt x="439" y="3052"/>
                </a:cubicBezTo>
                <a:cubicBezTo>
                  <a:pt x="432" y="3052"/>
                  <a:pt x="426" y="3046"/>
                  <a:pt x="426" y="3046"/>
                </a:cubicBezTo>
                <a:cubicBezTo>
                  <a:pt x="426" y="3059"/>
                  <a:pt x="426" y="3066"/>
                  <a:pt x="439" y="3073"/>
                </a:cubicBezTo>
                <a:cubicBezTo>
                  <a:pt x="439" y="3181"/>
                  <a:pt x="439" y="3181"/>
                  <a:pt x="439" y="3181"/>
                </a:cubicBezTo>
                <a:cubicBezTo>
                  <a:pt x="412" y="3187"/>
                  <a:pt x="392" y="3201"/>
                  <a:pt x="365" y="3167"/>
                </a:cubicBezTo>
                <a:cubicBezTo>
                  <a:pt x="405" y="3113"/>
                  <a:pt x="405" y="3066"/>
                  <a:pt x="399" y="3025"/>
                </a:cubicBezTo>
                <a:cubicBezTo>
                  <a:pt x="385" y="3019"/>
                  <a:pt x="372" y="3019"/>
                  <a:pt x="351" y="3019"/>
                </a:cubicBezTo>
                <a:cubicBezTo>
                  <a:pt x="351" y="3012"/>
                  <a:pt x="351" y="3012"/>
                  <a:pt x="351" y="3012"/>
                </a:cubicBezTo>
                <a:cubicBezTo>
                  <a:pt x="372" y="2978"/>
                  <a:pt x="365" y="2958"/>
                  <a:pt x="351" y="2938"/>
                </a:cubicBezTo>
                <a:cubicBezTo>
                  <a:pt x="351" y="2857"/>
                  <a:pt x="351" y="2857"/>
                  <a:pt x="351" y="2857"/>
                </a:cubicBezTo>
                <a:cubicBezTo>
                  <a:pt x="358" y="2863"/>
                  <a:pt x="372" y="2863"/>
                  <a:pt x="378" y="2870"/>
                </a:cubicBezTo>
                <a:cubicBezTo>
                  <a:pt x="378" y="2863"/>
                  <a:pt x="385" y="2857"/>
                  <a:pt x="392" y="2850"/>
                </a:cubicBezTo>
                <a:cubicBezTo>
                  <a:pt x="412" y="2850"/>
                  <a:pt x="426" y="2857"/>
                  <a:pt x="432" y="2870"/>
                </a:cubicBezTo>
                <a:cubicBezTo>
                  <a:pt x="439" y="2870"/>
                  <a:pt x="439" y="2870"/>
                  <a:pt x="439" y="2870"/>
                </a:cubicBezTo>
                <a:close/>
                <a:moveTo>
                  <a:pt x="439" y="4079"/>
                </a:moveTo>
                <a:lnTo>
                  <a:pt x="439" y="4079"/>
                </a:lnTo>
                <a:cubicBezTo>
                  <a:pt x="439" y="4126"/>
                  <a:pt x="439" y="4126"/>
                  <a:pt x="439" y="4126"/>
                </a:cubicBezTo>
                <a:cubicBezTo>
                  <a:pt x="432" y="4126"/>
                  <a:pt x="426" y="4126"/>
                  <a:pt x="426" y="4126"/>
                </a:cubicBezTo>
                <a:cubicBezTo>
                  <a:pt x="426" y="4106"/>
                  <a:pt x="426" y="4092"/>
                  <a:pt x="439" y="4079"/>
                </a:cubicBezTo>
                <a:close/>
                <a:moveTo>
                  <a:pt x="439" y="4876"/>
                </a:moveTo>
                <a:lnTo>
                  <a:pt x="439" y="4876"/>
                </a:lnTo>
                <a:cubicBezTo>
                  <a:pt x="439" y="5504"/>
                  <a:pt x="439" y="5504"/>
                  <a:pt x="439" y="5504"/>
                </a:cubicBezTo>
                <a:cubicBezTo>
                  <a:pt x="426" y="5504"/>
                  <a:pt x="412" y="5497"/>
                  <a:pt x="399" y="5490"/>
                </a:cubicBezTo>
                <a:cubicBezTo>
                  <a:pt x="392" y="5510"/>
                  <a:pt x="378" y="5524"/>
                  <a:pt x="351" y="5531"/>
                </a:cubicBezTo>
                <a:cubicBezTo>
                  <a:pt x="351" y="4943"/>
                  <a:pt x="351" y="4943"/>
                  <a:pt x="351" y="4943"/>
                </a:cubicBezTo>
                <a:cubicBezTo>
                  <a:pt x="372" y="4930"/>
                  <a:pt x="385" y="4916"/>
                  <a:pt x="405" y="4903"/>
                </a:cubicBezTo>
                <a:cubicBezTo>
                  <a:pt x="419" y="4896"/>
                  <a:pt x="426" y="4889"/>
                  <a:pt x="439" y="4876"/>
                </a:cubicBezTo>
                <a:close/>
                <a:moveTo>
                  <a:pt x="439" y="5510"/>
                </a:moveTo>
                <a:lnTo>
                  <a:pt x="439" y="5510"/>
                </a:lnTo>
                <a:cubicBezTo>
                  <a:pt x="432" y="5510"/>
                  <a:pt x="432" y="5510"/>
                  <a:pt x="432" y="5510"/>
                </a:cubicBezTo>
                <a:cubicBezTo>
                  <a:pt x="432" y="5517"/>
                  <a:pt x="432" y="5524"/>
                  <a:pt x="439" y="5531"/>
                </a:cubicBezTo>
                <a:cubicBezTo>
                  <a:pt x="432" y="5544"/>
                  <a:pt x="432" y="5558"/>
                  <a:pt x="432" y="5564"/>
                </a:cubicBezTo>
                <a:cubicBezTo>
                  <a:pt x="432" y="5564"/>
                  <a:pt x="432" y="5571"/>
                  <a:pt x="432" y="5578"/>
                </a:cubicBezTo>
                <a:cubicBezTo>
                  <a:pt x="426" y="5598"/>
                  <a:pt x="419" y="5598"/>
                  <a:pt x="378" y="5558"/>
                </a:cubicBezTo>
                <a:cubicBezTo>
                  <a:pt x="378" y="5632"/>
                  <a:pt x="446" y="5639"/>
                  <a:pt x="432" y="5726"/>
                </a:cubicBezTo>
                <a:cubicBezTo>
                  <a:pt x="432" y="5726"/>
                  <a:pt x="432" y="5726"/>
                  <a:pt x="439" y="5726"/>
                </a:cubicBezTo>
                <a:cubicBezTo>
                  <a:pt x="439" y="5510"/>
                  <a:pt x="439" y="5510"/>
                  <a:pt x="439" y="5510"/>
                </a:cubicBezTo>
                <a:close/>
                <a:moveTo>
                  <a:pt x="439" y="5902"/>
                </a:moveTo>
                <a:lnTo>
                  <a:pt x="439" y="5902"/>
                </a:lnTo>
                <a:cubicBezTo>
                  <a:pt x="439" y="5983"/>
                  <a:pt x="439" y="5983"/>
                  <a:pt x="439" y="5983"/>
                </a:cubicBezTo>
                <a:cubicBezTo>
                  <a:pt x="432" y="5976"/>
                  <a:pt x="426" y="5976"/>
                  <a:pt x="419" y="5976"/>
                </a:cubicBezTo>
                <a:cubicBezTo>
                  <a:pt x="432" y="6057"/>
                  <a:pt x="372" y="6071"/>
                  <a:pt x="351" y="6125"/>
                </a:cubicBezTo>
                <a:cubicBezTo>
                  <a:pt x="351" y="6078"/>
                  <a:pt x="351" y="6078"/>
                  <a:pt x="351" y="6078"/>
                </a:cubicBezTo>
                <a:cubicBezTo>
                  <a:pt x="358" y="6050"/>
                  <a:pt x="358" y="6030"/>
                  <a:pt x="351" y="6017"/>
                </a:cubicBezTo>
                <a:cubicBezTo>
                  <a:pt x="351" y="5888"/>
                  <a:pt x="351" y="5888"/>
                  <a:pt x="351" y="5888"/>
                </a:cubicBezTo>
                <a:cubicBezTo>
                  <a:pt x="378" y="5855"/>
                  <a:pt x="412" y="5882"/>
                  <a:pt x="439" y="5902"/>
                </a:cubicBezTo>
                <a:close/>
                <a:moveTo>
                  <a:pt x="439" y="6132"/>
                </a:moveTo>
                <a:lnTo>
                  <a:pt x="439" y="6132"/>
                </a:lnTo>
                <a:cubicBezTo>
                  <a:pt x="439" y="6138"/>
                  <a:pt x="439" y="6138"/>
                  <a:pt x="439" y="6138"/>
                </a:cubicBezTo>
                <a:cubicBezTo>
                  <a:pt x="432" y="6145"/>
                  <a:pt x="426" y="6159"/>
                  <a:pt x="419" y="6172"/>
                </a:cubicBezTo>
                <a:cubicBezTo>
                  <a:pt x="426" y="6172"/>
                  <a:pt x="432" y="6172"/>
                  <a:pt x="439" y="6172"/>
                </a:cubicBezTo>
                <a:cubicBezTo>
                  <a:pt x="439" y="7799"/>
                  <a:pt x="439" y="7799"/>
                  <a:pt x="439" y="7799"/>
                </a:cubicBezTo>
                <a:cubicBezTo>
                  <a:pt x="412" y="7813"/>
                  <a:pt x="385" y="7820"/>
                  <a:pt x="351" y="7826"/>
                </a:cubicBezTo>
                <a:cubicBezTo>
                  <a:pt x="351" y="7610"/>
                  <a:pt x="351" y="7610"/>
                  <a:pt x="351" y="7610"/>
                </a:cubicBezTo>
                <a:cubicBezTo>
                  <a:pt x="365" y="7624"/>
                  <a:pt x="372" y="7644"/>
                  <a:pt x="372" y="7664"/>
                </a:cubicBezTo>
                <a:cubicBezTo>
                  <a:pt x="385" y="7658"/>
                  <a:pt x="399" y="7658"/>
                  <a:pt x="412" y="7664"/>
                </a:cubicBezTo>
                <a:cubicBezTo>
                  <a:pt x="439" y="7570"/>
                  <a:pt x="405" y="7496"/>
                  <a:pt x="365" y="7428"/>
                </a:cubicBezTo>
                <a:cubicBezTo>
                  <a:pt x="372" y="7469"/>
                  <a:pt x="372" y="7516"/>
                  <a:pt x="358" y="7550"/>
                </a:cubicBezTo>
                <a:cubicBezTo>
                  <a:pt x="358" y="7543"/>
                  <a:pt x="351" y="7543"/>
                  <a:pt x="351" y="7543"/>
                </a:cubicBezTo>
                <a:cubicBezTo>
                  <a:pt x="351" y="6935"/>
                  <a:pt x="351" y="6935"/>
                  <a:pt x="351" y="6935"/>
                </a:cubicBezTo>
                <a:cubicBezTo>
                  <a:pt x="358" y="6935"/>
                  <a:pt x="372" y="6935"/>
                  <a:pt x="378" y="6935"/>
                </a:cubicBezTo>
                <a:cubicBezTo>
                  <a:pt x="372" y="6922"/>
                  <a:pt x="372" y="6901"/>
                  <a:pt x="372" y="6881"/>
                </a:cubicBezTo>
                <a:cubicBezTo>
                  <a:pt x="365" y="6895"/>
                  <a:pt x="358" y="6901"/>
                  <a:pt x="351" y="6901"/>
                </a:cubicBezTo>
                <a:cubicBezTo>
                  <a:pt x="351" y="6145"/>
                  <a:pt x="351" y="6145"/>
                  <a:pt x="351" y="6145"/>
                </a:cubicBezTo>
                <a:cubicBezTo>
                  <a:pt x="392" y="6152"/>
                  <a:pt x="426" y="6132"/>
                  <a:pt x="439" y="6132"/>
                </a:cubicBezTo>
                <a:close/>
                <a:moveTo>
                  <a:pt x="439" y="7928"/>
                </a:moveTo>
                <a:lnTo>
                  <a:pt x="439" y="7928"/>
                </a:lnTo>
                <a:cubicBezTo>
                  <a:pt x="439" y="8353"/>
                  <a:pt x="439" y="8353"/>
                  <a:pt x="439" y="8353"/>
                </a:cubicBezTo>
                <a:cubicBezTo>
                  <a:pt x="432" y="8340"/>
                  <a:pt x="426" y="8326"/>
                  <a:pt x="419" y="8313"/>
                </a:cubicBezTo>
                <a:cubicBezTo>
                  <a:pt x="412" y="8313"/>
                  <a:pt x="405" y="8319"/>
                  <a:pt x="392" y="8313"/>
                </a:cubicBezTo>
                <a:cubicBezTo>
                  <a:pt x="378" y="8265"/>
                  <a:pt x="392" y="8225"/>
                  <a:pt x="399" y="8184"/>
                </a:cubicBezTo>
                <a:cubicBezTo>
                  <a:pt x="399" y="8171"/>
                  <a:pt x="392" y="8157"/>
                  <a:pt x="392" y="8144"/>
                </a:cubicBezTo>
                <a:cubicBezTo>
                  <a:pt x="399" y="8137"/>
                  <a:pt x="405" y="8130"/>
                  <a:pt x="412" y="8124"/>
                </a:cubicBezTo>
                <a:cubicBezTo>
                  <a:pt x="419" y="8097"/>
                  <a:pt x="419" y="8063"/>
                  <a:pt x="392" y="8043"/>
                </a:cubicBezTo>
                <a:cubicBezTo>
                  <a:pt x="338" y="8056"/>
                  <a:pt x="426" y="8083"/>
                  <a:pt x="372" y="8117"/>
                </a:cubicBezTo>
                <a:cubicBezTo>
                  <a:pt x="365" y="8117"/>
                  <a:pt x="358" y="8117"/>
                  <a:pt x="351" y="8117"/>
                </a:cubicBezTo>
                <a:cubicBezTo>
                  <a:pt x="351" y="7874"/>
                  <a:pt x="351" y="7874"/>
                  <a:pt x="351" y="7874"/>
                </a:cubicBezTo>
                <a:cubicBezTo>
                  <a:pt x="365" y="7874"/>
                  <a:pt x="378" y="7874"/>
                  <a:pt x="392" y="7874"/>
                </a:cubicBezTo>
                <a:cubicBezTo>
                  <a:pt x="392" y="7948"/>
                  <a:pt x="392" y="7948"/>
                  <a:pt x="392" y="7948"/>
                </a:cubicBezTo>
                <a:cubicBezTo>
                  <a:pt x="412" y="7935"/>
                  <a:pt x="426" y="7928"/>
                  <a:pt x="439" y="7928"/>
                </a:cubicBezTo>
                <a:close/>
                <a:moveTo>
                  <a:pt x="439" y="8394"/>
                </a:moveTo>
                <a:lnTo>
                  <a:pt x="439" y="8394"/>
                </a:lnTo>
                <a:cubicBezTo>
                  <a:pt x="419" y="8387"/>
                  <a:pt x="412" y="8373"/>
                  <a:pt x="412" y="8346"/>
                </a:cubicBezTo>
                <a:cubicBezTo>
                  <a:pt x="385" y="8346"/>
                  <a:pt x="365" y="8353"/>
                  <a:pt x="351" y="8367"/>
                </a:cubicBezTo>
                <a:cubicBezTo>
                  <a:pt x="351" y="8441"/>
                  <a:pt x="351" y="8441"/>
                  <a:pt x="351" y="8441"/>
                </a:cubicBezTo>
                <a:cubicBezTo>
                  <a:pt x="385" y="8448"/>
                  <a:pt x="426" y="8441"/>
                  <a:pt x="439" y="8407"/>
                </a:cubicBezTo>
                <a:cubicBezTo>
                  <a:pt x="439" y="8394"/>
                  <a:pt x="439" y="8394"/>
                  <a:pt x="439" y="8394"/>
                </a:cubicBezTo>
                <a:close/>
                <a:moveTo>
                  <a:pt x="439" y="8448"/>
                </a:moveTo>
                <a:lnTo>
                  <a:pt x="439" y="8448"/>
                </a:lnTo>
                <a:cubicBezTo>
                  <a:pt x="439" y="8562"/>
                  <a:pt x="439" y="8562"/>
                  <a:pt x="439" y="8562"/>
                </a:cubicBezTo>
                <a:cubicBezTo>
                  <a:pt x="419" y="8562"/>
                  <a:pt x="405" y="8562"/>
                  <a:pt x="385" y="8562"/>
                </a:cubicBezTo>
                <a:cubicBezTo>
                  <a:pt x="432" y="8508"/>
                  <a:pt x="385" y="8529"/>
                  <a:pt x="385" y="8461"/>
                </a:cubicBezTo>
                <a:cubicBezTo>
                  <a:pt x="405" y="8454"/>
                  <a:pt x="419" y="8454"/>
                  <a:pt x="439" y="8448"/>
                </a:cubicBezTo>
                <a:close/>
                <a:moveTo>
                  <a:pt x="439" y="8637"/>
                </a:moveTo>
                <a:lnTo>
                  <a:pt x="439" y="8637"/>
                </a:lnTo>
                <a:cubicBezTo>
                  <a:pt x="439" y="8704"/>
                  <a:pt x="439" y="8704"/>
                  <a:pt x="439" y="8704"/>
                </a:cubicBezTo>
                <a:cubicBezTo>
                  <a:pt x="426" y="8684"/>
                  <a:pt x="419" y="8664"/>
                  <a:pt x="412" y="8637"/>
                </a:cubicBezTo>
                <a:cubicBezTo>
                  <a:pt x="419" y="8637"/>
                  <a:pt x="426" y="8637"/>
                  <a:pt x="439" y="8637"/>
                </a:cubicBezTo>
                <a:close/>
                <a:moveTo>
                  <a:pt x="439" y="8745"/>
                </a:moveTo>
                <a:lnTo>
                  <a:pt x="439" y="8745"/>
                </a:lnTo>
                <a:cubicBezTo>
                  <a:pt x="439" y="9676"/>
                  <a:pt x="439" y="9676"/>
                  <a:pt x="439" y="9676"/>
                </a:cubicBezTo>
                <a:cubicBezTo>
                  <a:pt x="351" y="9676"/>
                  <a:pt x="351" y="9676"/>
                  <a:pt x="351" y="9676"/>
                </a:cubicBezTo>
                <a:cubicBezTo>
                  <a:pt x="351" y="8731"/>
                  <a:pt x="351" y="8731"/>
                  <a:pt x="351" y="8731"/>
                </a:cubicBezTo>
                <a:cubicBezTo>
                  <a:pt x="378" y="8731"/>
                  <a:pt x="405" y="8738"/>
                  <a:pt x="439" y="8745"/>
                </a:cubicBezTo>
                <a:close/>
                <a:moveTo>
                  <a:pt x="351" y="8623"/>
                </a:moveTo>
                <a:lnTo>
                  <a:pt x="351" y="8623"/>
                </a:lnTo>
                <a:cubicBezTo>
                  <a:pt x="351" y="8529"/>
                  <a:pt x="351" y="8529"/>
                  <a:pt x="351" y="8529"/>
                </a:cubicBezTo>
                <a:cubicBezTo>
                  <a:pt x="365" y="8562"/>
                  <a:pt x="378" y="8603"/>
                  <a:pt x="385" y="8657"/>
                </a:cubicBezTo>
                <a:cubicBezTo>
                  <a:pt x="372" y="8644"/>
                  <a:pt x="365" y="8637"/>
                  <a:pt x="351" y="8623"/>
                </a:cubicBezTo>
                <a:close/>
                <a:moveTo>
                  <a:pt x="351" y="5753"/>
                </a:moveTo>
                <a:lnTo>
                  <a:pt x="351" y="5753"/>
                </a:lnTo>
                <a:cubicBezTo>
                  <a:pt x="351" y="5585"/>
                  <a:pt x="351" y="5585"/>
                  <a:pt x="351" y="5585"/>
                </a:cubicBezTo>
                <a:cubicBezTo>
                  <a:pt x="378" y="5652"/>
                  <a:pt x="392" y="5713"/>
                  <a:pt x="351" y="5753"/>
                </a:cubicBezTo>
                <a:close/>
                <a:moveTo>
                  <a:pt x="351" y="4815"/>
                </a:moveTo>
                <a:lnTo>
                  <a:pt x="351" y="4815"/>
                </a:lnTo>
                <a:cubicBezTo>
                  <a:pt x="351" y="4707"/>
                  <a:pt x="351" y="4707"/>
                  <a:pt x="351" y="4707"/>
                </a:cubicBezTo>
                <a:cubicBezTo>
                  <a:pt x="365" y="4714"/>
                  <a:pt x="378" y="4720"/>
                  <a:pt x="399" y="4720"/>
                </a:cubicBezTo>
                <a:cubicBezTo>
                  <a:pt x="399" y="4761"/>
                  <a:pt x="385" y="4795"/>
                  <a:pt x="351" y="4815"/>
                </a:cubicBezTo>
                <a:close/>
                <a:moveTo>
                  <a:pt x="351" y="4187"/>
                </a:moveTo>
                <a:lnTo>
                  <a:pt x="351" y="4187"/>
                </a:lnTo>
                <a:cubicBezTo>
                  <a:pt x="351" y="4099"/>
                  <a:pt x="351" y="4099"/>
                  <a:pt x="351" y="4099"/>
                </a:cubicBezTo>
                <a:cubicBezTo>
                  <a:pt x="365" y="4099"/>
                  <a:pt x="378" y="4099"/>
                  <a:pt x="399" y="4099"/>
                </a:cubicBezTo>
                <a:cubicBezTo>
                  <a:pt x="412" y="4153"/>
                  <a:pt x="378" y="4166"/>
                  <a:pt x="372" y="4200"/>
                </a:cubicBezTo>
                <a:cubicBezTo>
                  <a:pt x="365" y="4200"/>
                  <a:pt x="358" y="4193"/>
                  <a:pt x="351" y="4187"/>
                </a:cubicBezTo>
                <a:close/>
                <a:moveTo>
                  <a:pt x="351" y="1573"/>
                </a:moveTo>
                <a:lnTo>
                  <a:pt x="351" y="1573"/>
                </a:lnTo>
                <a:cubicBezTo>
                  <a:pt x="351" y="1533"/>
                  <a:pt x="351" y="1533"/>
                  <a:pt x="351" y="1533"/>
                </a:cubicBezTo>
                <a:cubicBezTo>
                  <a:pt x="392" y="1533"/>
                  <a:pt x="426" y="1546"/>
                  <a:pt x="426" y="1580"/>
                </a:cubicBezTo>
                <a:cubicBezTo>
                  <a:pt x="405" y="1567"/>
                  <a:pt x="378" y="1567"/>
                  <a:pt x="351" y="1573"/>
                </a:cubicBezTo>
                <a:close/>
                <a:moveTo>
                  <a:pt x="351" y="453"/>
                </a:moveTo>
                <a:lnTo>
                  <a:pt x="351" y="453"/>
                </a:lnTo>
                <a:cubicBezTo>
                  <a:pt x="351" y="372"/>
                  <a:pt x="351" y="372"/>
                  <a:pt x="351" y="372"/>
                </a:cubicBezTo>
                <a:cubicBezTo>
                  <a:pt x="378" y="378"/>
                  <a:pt x="405" y="392"/>
                  <a:pt x="399" y="432"/>
                </a:cubicBezTo>
                <a:cubicBezTo>
                  <a:pt x="385" y="446"/>
                  <a:pt x="365" y="453"/>
                  <a:pt x="351" y="453"/>
                </a:cubicBezTo>
                <a:close/>
                <a:moveTo>
                  <a:pt x="351" y="372"/>
                </a:moveTo>
                <a:lnTo>
                  <a:pt x="351" y="372"/>
                </a:lnTo>
                <a:cubicBezTo>
                  <a:pt x="351" y="453"/>
                  <a:pt x="351" y="453"/>
                  <a:pt x="351" y="453"/>
                </a:cubicBezTo>
                <a:cubicBezTo>
                  <a:pt x="345" y="453"/>
                  <a:pt x="338" y="453"/>
                  <a:pt x="331" y="453"/>
                </a:cubicBezTo>
                <a:cubicBezTo>
                  <a:pt x="331" y="372"/>
                  <a:pt x="331" y="372"/>
                  <a:pt x="331" y="372"/>
                </a:cubicBezTo>
                <a:cubicBezTo>
                  <a:pt x="338" y="372"/>
                  <a:pt x="345" y="372"/>
                  <a:pt x="351" y="372"/>
                </a:cubicBezTo>
                <a:close/>
                <a:moveTo>
                  <a:pt x="351" y="1533"/>
                </a:moveTo>
                <a:lnTo>
                  <a:pt x="351" y="1533"/>
                </a:lnTo>
                <a:cubicBezTo>
                  <a:pt x="351" y="1573"/>
                  <a:pt x="351" y="1573"/>
                  <a:pt x="351" y="1573"/>
                </a:cubicBezTo>
                <a:cubicBezTo>
                  <a:pt x="345" y="1580"/>
                  <a:pt x="338" y="1580"/>
                  <a:pt x="331" y="1587"/>
                </a:cubicBezTo>
                <a:cubicBezTo>
                  <a:pt x="331" y="1533"/>
                  <a:pt x="331" y="1533"/>
                  <a:pt x="331" y="1533"/>
                </a:cubicBezTo>
                <a:cubicBezTo>
                  <a:pt x="338" y="1533"/>
                  <a:pt x="345" y="1533"/>
                  <a:pt x="351" y="1533"/>
                </a:cubicBezTo>
                <a:close/>
                <a:moveTo>
                  <a:pt x="351" y="1580"/>
                </a:moveTo>
                <a:lnTo>
                  <a:pt x="351" y="1580"/>
                </a:lnTo>
                <a:cubicBezTo>
                  <a:pt x="351" y="1708"/>
                  <a:pt x="351" y="1708"/>
                  <a:pt x="351" y="1708"/>
                </a:cubicBezTo>
                <a:cubicBezTo>
                  <a:pt x="351" y="1580"/>
                  <a:pt x="351" y="1580"/>
                  <a:pt x="351" y="1580"/>
                </a:cubicBezTo>
                <a:close/>
                <a:moveTo>
                  <a:pt x="351" y="2857"/>
                </a:moveTo>
                <a:lnTo>
                  <a:pt x="351" y="2857"/>
                </a:lnTo>
                <a:cubicBezTo>
                  <a:pt x="351" y="2938"/>
                  <a:pt x="351" y="2938"/>
                  <a:pt x="351" y="2938"/>
                </a:cubicBezTo>
                <a:cubicBezTo>
                  <a:pt x="345" y="2924"/>
                  <a:pt x="338" y="2917"/>
                  <a:pt x="331" y="2904"/>
                </a:cubicBezTo>
                <a:cubicBezTo>
                  <a:pt x="331" y="2857"/>
                  <a:pt x="331" y="2857"/>
                  <a:pt x="331" y="2857"/>
                </a:cubicBezTo>
                <a:cubicBezTo>
                  <a:pt x="338" y="2857"/>
                  <a:pt x="345" y="2857"/>
                  <a:pt x="351" y="2857"/>
                </a:cubicBezTo>
                <a:close/>
                <a:moveTo>
                  <a:pt x="351" y="3012"/>
                </a:moveTo>
                <a:lnTo>
                  <a:pt x="351" y="3012"/>
                </a:lnTo>
                <a:cubicBezTo>
                  <a:pt x="351" y="3019"/>
                  <a:pt x="351" y="3019"/>
                  <a:pt x="351" y="3019"/>
                </a:cubicBezTo>
                <a:lnTo>
                  <a:pt x="351" y="3012"/>
                </a:lnTo>
                <a:close/>
                <a:moveTo>
                  <a:pt x="351" y="4099"/>
                </a:moveTo>
                <a:lnTo>
                  <a:pt x="351" y="4099"/>
                </a:lnTo>
                <a:cubicBezTo>
                  <a:pt x="351" y="4187"/>
                  <a:pt x="351" y="4187"/>
                  <a:pt x="351" y="4187"/>
                </a:cubicBezTo>
                <a:cubicBezTo>
                  <a:pt x="345" y="4180"/>
                  <a:pt x="338" y="4173"/>
                  <a:pt x="331" y="4173"/>
                </a:cubicBezTo>
                <a:cubicBezTo>
                  <a:pt x="331" y="4106"/>
                  <a:pt x="331" y="4106"/>
                  <a:pt x="331" y="4106"/>
                </a:cubicBezTo>
                <a:cubicBezTo>
                  <a:pt x="338" y="4106"/>
                  <a:pt x="345" y="4099"/>
                  <a:pt x="351" y="4099"/>
                </a:cubicBezTo>
                <a:close/>
                <a:moveTo>
                  <a:pt x="351" y="4707"/>
                </a:moveTo>
                <a:lnTo>
                  <a:pt x="351" y="4707"/>
                </a:lnTo>
                <a:cubicBezTo>
                  <a:pt x="351" y="4815"/>
                  <a:pt x="351" y="4815"/>
                  <a:pt x="351" y="4815"/>
                </a:cubicBezTo>
                <a:cubicBezTo>
                  <a:pt x="345" y="4815"/>
                  <a:pt x="338" y="4815"/>
                  <a:pt x="331" y="4815"/>
                </a:cubicBezTo>
                <a:cubicBezTo>
                  <a:pt x="331" y="4700"/>
                  <a:pt x="331" y="4700"/>
                  <a:pt x="331" y="4700"/>
                </a:cubicBezTo>
                <a:cubicBezTo>
                  <a:pt x="338" y="4700"/>
                  <a:pt x="345" y="4707"/>
                  <a:pt x="351" y="4707"/>
                </a:cubicBezTo>
                <a:close/>
                <a:moveTo>
                  <a:pt x="351" y="4943"/>
                </a:moveTo>
                <a:lnTo>
                  <a:pt x="351" y="4943"/>
                </a:lnTo>
                <a:cubicBezTo>
                  <a:pt x="351" y="5531"/>
                  <a:pt x="351" y="5531"/>
                  <a:pt x="351" y="5531"/>
                </a:cubicBezTo>
                <a:cubicBezTo>
                  <a:pt x="345" y="5531"/>
                  <a:pt x="338" y="5531"/>
                  <a:pt x="331" y="5531"/>
                </a:cubicBezTo>
                <a:cubicBezTo>
                  <a:pt x="331" y="4963"/>
                  <a:pt x="331" y="4963"/>
                  <a:pt x="331" y="4963"/>
                </a:cubicBezTo>
                <a:cubicBezTo>
                  <a:pt x="338" y="4957"/>
                  <a:pt x="345" y="4950"/>
                  <a:pt x="351" y="4943"/>
                </a:cubicBezTo>
                <a:close/>
                <a:moveTo>
                  <a:pt x="351" y="5585"/>
                </a:moveTo>
                <a:lnTo>
                  <a:pt x="351" y="5585"/>
                </a:lnTo>
                <a:cubicBezTo>
                  <a:pt x="351" y="5753"/>
                  <a:pt x="351" y="5753"/>
                  <a:pt x="351" y="5753"/>
                </a:cubicBezTo>
                <a:cubicBezTo>
                  <a:pt x="345" y="5760"/>
                  <a:pt x="338" y="5760"/>
                  <a:pt x="331" y="5767"/>
                </a:cubicBezTo>
                <a:cubicBezTo>
                  <a:pt x="331" y="5537"/>
                  <a:pt x="331" y="5537"/>
                  <a:pt x="331" y="5537"/>
                </a:cubicBezTo>
                <a:cubicBezTo>
                  <a:pt x="338" y="5551"/>
                  <a:pt x="345" y="5571"/>
                  <a:pt x="351" y="5585"/>
                </a:cubicBezTo>
                <a:close/>
                <a:moveTo>
                  <a:pt x="351" y="5888"/>
                </a:moveTo>
                <a:lnTo>
                  <a:pt x="351" y="5888"/>
                </a:lnTo>
                <a:cubicBezTo>
                  <a:pt x="351" y="6017"/>
                  <a:pt x="351" y="6017"/>
                  <a:pt x="351" y="6017"/>
                </a:cubicBezTo>
                <a:cubicBezTo>
                  <a:pt x="345" y="6010"/>
                  <a:pt x="338" y="6003"/>
                  <a:pt x="331" y="5996"/>
                </a:cubicBezTo>
                <a:cubicBezTo>
                  <a:pt x="331" y="5821"/>
                  <a:pt x="331" y="5821"/>
                  <a:pt x="331" y="5821"/>
                </a:cubicBezTo>
                <a:cubicBezTo>
                  <a:pt x="345" y="5841"/>
                  <a:pt x="351" y="5868"/>
                  <a:pt x="345" y="5902"/>
                </a:cubicBezTo>
                <a:cubicBezTo>
                  <a:pt x="345" y="5895"/>
                  <a:pt x="351" y="5895"/>
                  <a:pt x="351" y="5888"/>
                </a:cubicBezTo>
                <a:close/>
                <a:moveTo>
                  <a:pt x="351" y="6078"/>
                </a:moveTo>
                <a:lnTo>
                  <a:pt x="351" y="6078"/>
                </a:lnTo>
                <a:cubicBezTo>
                  <a:pt x="351" y="6125"/>
                  <a:pt x="351" y="6125"/>
                  <a:pt x="351" y="6125"/>
                </a:cubicBezTo>
                <a:cubicBezTo>
                  <a:pt x="351" y="6132"/>
                  <a:pt x="345" y="6138"/>
                  <a:pt x="345" y="6145"/>
                </a:cubicBezTo>
                <a:lnTo>
                  <a:pt x="351" y="6145"/>
                </a:lnTo>
                <a:cubicBezTo>
                  <a:pt x="351" y="6901"/>
                  <a:pt x="351" y="6901"/>
                  <a:pt x="351" y="6901"/>
                </a:cubicBezTo>
                <a:cubicBezTo>
                  <a:pt x="345" y="6908"/>
                  <a:pt x="338" y="6915"/>
                  <a:pt x="331" y="6915"/>
                </a:cubicBezTo>
                <a:cubicBezTo>
                  <a:pt x="331" y="6084"/>
                  <a:pt x="331" y="6084"/>
                  <a:pt x="331" y="6084"/>
                </a:cubicBezTo>
                <a:cubicBezTo>
                  <a:pt x="338" y="6084"/>
                  <a:pt x="338" y="6091"/>
                  <a:pt x="345" y="6098"/>
                </a:cubicBezTo>
                <a:cubicBezTo>
                  <a:pt x="345" y="6091"/>
                  <a:pt x="351" y="6084"/>
                  <a:pt x="351" y="6078"/>
                </a:cubicBezTo>
                <a:close/>
                <a:moveTo>
                  <a:pt x="351" y="6935"/>
                </a:moveTo>
                <a:lnTo>
                  <a:pt x="351" y="6935"/>
                </a:lnTo>
                <a:cubicBezTo>
                  <a:pt x="351" y="7543"/>
                  <a:pt x="351" y="7543"/>
                  <a:pt x="351" y="7543"/>
                </a:cubicBezTo>
                <a:cubicBezTo>
                  <a:pt x="345" y="7543"/>
                  <a:pt x="338" y="7536"/>
                  <a:pt x="331" y="7536"/>
                </a:cubicBezTo>
                <a:cubicBezTo>
                  <a:pt x="331" y="6935"/>
                  <a:pt x="331" y="6935"/>
                  <a:pt x="331" y="6935"/>
                </a:cubicBezTo>
                <a:cubicBezTo>
                  <a:pt x="338" y="6935"/>
                  <a:pt x="345" y="6935"/>
                  <a:pt x="351" y="6935"/>
                </a:cubicBezTo>
                <a:close/>
                <a:moveTo>
                  <a:pt x="351" y="7610"/>
                </a:moveTo>
                <a:lnTo>
                  <a:pt x="351" y="7610"/>
                </a:lnTo>
                <a:cubicBezTo>
                  <a:pt x="351" y="7826"/>
                  <a:pt x="351" y="7826"/>
                  <a:pt x="351" y="7826"/>
                </a:cubicBezTo>
                <a:cubicBezTo>
                  <a:pt x="345" y="7833"/>
                  <a:pt x="338" y="7833"/>
                  <a:pt x="331" y="7833"/>
                </a:cubicBezTo>
                <a:cubicBezTo>
                  <a:pt x="331" y="7597"/>
                  <a:pt x="331" y="7597"/>
                  <a:pt x="331" y="7597"/>
                </a:cubicBezTo>
                <a:cubicBezTo>
                  <a:pt x="338" y="7604"/>
                  <a:pt x="345" y="7604"/>
                  <a:pt x="351" y="7610"/>
                </a:cubicBezTo>
                <a:close/>
                <a:moveTo>
                  <a:pt x="351" y="7874"/>
                </a:moveTo>
                <a:lnTo>
                  <a:pt x="351" y="7874"/>
                </a:lnTo>
                <a:cubicBezTo>
                  <a:pt x="351" y="8117"/>
                  <a:pt x="351" y="8117"/>
                  <a:pt x="351" y="8117"/>
                </a:cubicBezTo>
                <a:cubicBezTo>
                  <a:pt x="345" y="8117"/>
                  <a:pt x="338" y="8110"/>
                  <a:pt x="331" y="8110"/>
                </a:cubicBezTo>
                <a:cubicBezTo>
                  <a:pt x="331" y="7874"/>
                  <a:pt x="331" y="7874"/>
                  <a:pt x="331" y="7874"/>
                </a:cubicBezTo>
                <a:cubicBezTo>
                  <a:pt x="338" y="7874"/>
                  <a:pt x="345" y="7874"/>
                  <a:pt x="351" y="7874"/>
                </a:cubicBezTo>
                <a:close/>
                <a:moveTo>
                  <a:pt x="351" y="8367"/>
                </a:moveTo>
                <a:lnTo>
                  <a:pt x="351" y="8367"/>
                </a:lnTo>
                <a:cubicBezTo>
                  <a:pt x="351" y="8441"/>
                  <a:pt x="351" y="8441"/>
                  <a:pt x="351" y="8441"/>
                </a:cubicBezTo>
                <a:cubicBezTo>
                  <a:pt x="345" y="8441"/>
                  <a:pt x="338" y="8441"/>
                  <a:pt x="331" y="8434"/>
                </a:cubicBezTo>
                <a:cubicBezTo>
                  <a:pt x="331" y="8387"/>
                  <a:pt x="331" y="8387"/>
                  <a:pt x="331" y="8387"/>
                </a:cubicBezTo>
                <a:cubicBezTo>
                  <a:pt x="338" y="8380"/>
                  <a:pt x="345" y="8373"/>
                  <a:pt x="351" y="8367"/>
                </a:cubicBezTo>
                <a:close/>
                <a:moveTo>
                  <a:pt x="351" y="8529"/>
                </a:moveTo>
                <a:lnTo>
                  <a:pt x="351" y="8529"/>
                </a:lnTo>
                <a:cubicBezTo>
                  <a:pt x="351" y="8623"/>
                  <a:pt x="351" y="8623"/>
                  <a:pt x="351" y="8623"/>
                </a:cubicBezTo>
                <a:cubicBezTo>
                  <a:pt x="345" y="8617"/>
                  <a:pt x="338" y="8603"/>
                  <a:pt x="331" y="8596"/>
                </a:cubicBezTo>
                <a:cubicBezTo>
                  <a:pt x="331" y="8495"/>
                  <a:pt x="331" y="8495"/>
                  <a:pt x="331" y="8495"/>
                </a:cubicBezTo>
                <a:cubicBezTo>
                  <a:pt x="338" y="8502"/>
                  <a:pt x="345" y="8515"/>
                  <a:pt x="351" y="8529"/>
                </a:cubicBezTo>
                <a:close/>
                <a:moveTo>
                  <a:pt x="351" y="8731"/>
                </a:moveTo>
                <a:lnTo>
                  <a:pt x="351" y="8731"/>
                </a:lnTo>
                <a:cubicBezTo>
                  <a:pt x="351" y="9676"/>
                  <a:pt x="351" y="9676"/>
                  <a:pt x="351" y="9676"/>
                </a:cubicBezTo>
                <a:cubicBezTo>
                  <a:pt x="331" y="9676"/>
                  <a:pt x="331" y="9676"/>
                  <a:pt x="331" y="9676"/>
                </a:cubicBezTo>
                <a:cubicBezTo>
                  <a:pt x="331" y="8725"/>
                  <a:pt x="331" y="8725"/>
                  <a:pt x="331" y="8725"/>
                </a:cubicBezTo>
                <a:cubicBezTo>
                  <a:pt x="338" y="8725"/>
                  <a:pt x="345" y="8725"/>
                  <a:pt x="351" y="8731"/>
                </a:cubicBezTo>
                <a:close/>
                <a:moveTo>
                  <a:pt x="331" y="372"/>
                </a:moveTo>
                <a:lnTo>
                  <a:pt x="331" y="372"/>
                </a:lnTo>
                <a:cubicBezTo>
                  <a:pt x="331" y="453"/>
                  <a:pt x="331" y="453"/>
                  <a:pt x="331" y="453"/>
                </a:cubicBezTo>
                <a:cubicBezTo>
                  <a:pt x="324" y="446"/>
                  <a:pt x="318" y="446"/>
                  <a:pt x="311" y="439"/>
                </a:cubicBezTo>
                <a:cubicBezTo>
                  <a:pt x="311" y="372"/>
                  <a:pt x="311" y="372"/>
                  <a:pt x="311" y="372"/>
                </a:cubicBezTo>
                <a:cubicBezTo>
                  <a:pt x="318" y="372"/>
                  <a:pt x="324" y="372"/>
                  <a:pt x="331" y="372"/>
                </a:cubicBezTo>
                <a:close/>
                <a:moveTo>
                  <a:pt x="331" y="1533"/>
                </a:moveTo>
                <a:lnTo>
                  <a:pt x="331" y="1533"/>
                </a:lnTo>
                <a:cubicBezTo>
                  <a:pt x="331" y="1587"/>
                  <a:pt x="331" y="1587"/>
                  <a:pt x="331" y="1587"/>
                </a:cubicBezTo>
                <a:cubicBezTo>
                  <a:pt x="324" y="1587"/>
                  <a:pt x="318" y="1587"/>
                  <a:pt x="311" y="1594"/>
                </a:cubicBezTo>
                <a:cubicBezTo>
                  <a:pt x="311" y="1533"/>
                  <a:pt x="311" y="1533"/>
                  <a:pt x="311" y="1533"/>
                </a:cubicBezTo>
                <a:cubicBezTo>
                  <a:pt x="318" y="1533"/>
                  <a:pt x="324" y="1533"/>
                  <a:pt x="331" y="1533"/>
                </a:cubicBezTo>
                <a:close/>
                <a:moveTo>
                  <a:pt x="331" y="2857"/>
                </a:moveTo>
                <a:lnTo>
                  <a:pt x="331" y="2857"/>
                </a:lnTo>
                <a:cubicBezTo>
                  <a:pt x="331" y="2904"/>
                  <a:pt x="331" y="2904"/>
                  <a:pt x="331" y="2904"/>
                </a:cubicBezTo>
                <a:cubicBezTo>
                  <a:pt x="331" y="2890"/>
                  <a:pt x="324" y="2884"/>
                  <a:pt x="324" y="2870"/>
                </a:cubicBezTo>
                <a:cubicBezTo>
                  <a:pt x="318" y="2863"/>
                  <a:pt x="318" y="2863"/>
                  <a:pt x="311" y="2857"/>
                </a:cubicBezTo>
                <a:cubicBezTo>
                  <a:pt x="311" y="2850"/>
                  <a:pt x="311" y="2850"/>
                  <a:pt x="311" y="2850"/>
                </a:cubicBezTo>
                <a:cubicBezTo>
                  <a:pt x="318" y="2850"/>
                  <a:pt x="324" y="2850"/>
                  <a:pt x="331" y="2857"/>
                </a:cubicBezTo>
                <a:close/>
                <a:moveTo>
                  <a:pt x="331" y="4106"/>
                </a:moveTo>
                <a:lnTo>
                  <a:pt x="331" y="4106"/>
                </a:lnTo>
                <a:cubicBezTo>
                  <a:pt x="331" y="4173"/>
                  <a:pt x="331" y="4173"/>
                  <a:pt x="331" y="4173"/>
                </a:cubicBezTo>
                <a:cubicBezTo>
                  <a:pt x="324" y="4166"/>
                  <a:pt x="324" y="4160"/>
                  <a:pt x="311" y="4153"/>
                </a:cubicBezTo>
                <a:cubicBezTo>
                  <a:pt x="311" y="4119"/>
                  <a:pt x="311" y="4119"/>
                  <a:pt x="311" y="4119"/>
                </a:cubicBezTo>
                <a:cubicBezTo>
                  <a:pt x="318" y="4112"/>
                  <a:pt x="324" y="4106"/>
                  <a:pt x="331" y="4106"/>
                </a:cubicBezTo>
                <a:close/>
                <a:moveTo>
                  <a:pt x="331" y="4700"/>
                </a:moveTo>
                <a:lnTo>
                  <a:pt x="331" y="4700"/>
                </a:lnTo>
                <a:cubicBezTo>
                  <a:pt x="331" y="4815"/>
                  <a:pt x="331" y="4815"/>
                  <a:pt x="331" y="4815"/>
                </a:cubicBezTo>
                <a:cubicBezTo>
                  <a:pt x="324" y="4822"/>
                  <a:pt x="318" y="4822"/>
                  <a:pt x="311" y="4822"/>
                </a:cubicBezTo>
                <a:cubicBezTo>
                  <a:pt x="311" y="4795"/>
                  <a:pt x="311" y="4795"/>
                  <a:pt x="311" y="4795"/>
                </a:cubicBezTo>
                <a:cubicBezTo>
                  <a:pt x="318" y="4795"/>
                  <a:pt x="318" y="4795"/>
                  <a:pt x="324" y="4788"/>
                </a:cubicBezTo>
                <a:cubicBezTo>
                  <a:pt x="324" y="4693"/>
                  <a:pt x="324" y="4693"/>
                  <a:pt x="324" y="4693"/>
                </a:cubicBezTo>
                <a:lnTo>
                  <a:pt x="331" y="4700"/>
                </a:lnTo>
                <a:close/>
                <a:moveTo>
                  <a:pt x="331" y="4963"/>
                </a:moveTo>
                <a:lnTo>
                  <a:pt x="331" y="4963"/>
                </a:lnTo>
                <a:cubicBezTo>
                  <a:pt x="331" y="5531"/>
                  <a:pt x="331" y="5531"/>
                  <a:pt x="331" y="5531"/>
                </a:cubicBezTo>
                <a:cubicBezTo>
                  <a:pt x="331" y="5537"/>
                  <a:pt x="331" y="5537"/>
                  <a:pt x="331" y="5537"/>
                </a:cubicBezTo>
                <a:cubicBezTo>
                  <a:pt x="331" y="5767"/>
                  <a:pt x="331" y="5767"/>
                  <a:pt x="331" y="5767"/>
                </a:cubicBezTo>
                <a:cubicBezTo>
                  <a:pt x="324" y="5767"/>
                  <a:pt x="318" y="5774"/>
                  <a:pt x="311" y="5774"/>
                </a:cubicBezTo>
                <a:cubicBezTo>
                  <a:pt x="311" y="5720"/>
                  <a:pt x="311" y="5720"/>
                  <a:pt x="311" y="5720"/>
                </a:cubicBezTo>
                <a:cubicBezTo>
                  <a:pt x="318" y="5706"/>
                  <a:pt x="324" y="5693"/>
                  <a:pt x="331" y="5679"/>
                </a:cubicBezTo>
                <a:cubicBezTo>
                  <a:pt x="324" y="5686"/>
                  <a:pt x="318" y="5686"/>
                  <a:pt x="311" y="5693"/>
                </a:cubicBezTo>
                <a:cubicBezTo>
                  <a:pt x="311" y="4984"/>
                  <a:pt x="311" y="4984"/>
                  <a:pt x="311" y="4984"/>
                </a:cubicBezTo>
                <a:cubicBezTo>
                  <a:pt x="318" y="4977"/>
                  <a:pt x="324" y="4970"/>
                  <a:pt x="331" y="4963"/>
                </a:cubicBezTo>
                <a:close/>
                <a:moveTo>
                  <a:pt x="331" y="5821"/>
                </a:moveTo>
                <a:lnTo>
                  <a:pt x="331" y="5821"/>
                </a:lnTo>
                <a:cubicBezTo>
                  <a:pt x="331" y="5996"/>
                  <a:pt x="331" y="5996"/>
                  <a:pt x="331" y="5996"/>
                </a:cubicBezTo>
                <a:cubicBezTo>
                  <a:pt x="324" y="5996"/>
                  <a:pt x="318" y="5990"/>
                  <a:pt x="311" y="5990"/>
                </a:cubicBezTo>
                <a:cubicBezTo>
                  <a:pt x="311" y="5794"/>
                  <a:pt x="311" y="5794"/>
                  <a:pt x="311" y="5794"/>
                </a:cubicBezTo>
                <a:cubicBezTo>
                  <a:pt x="318" y="5801"/>
                  <a:pt x="324" y="5807"/>
                  <a:pt x="331" y="5821"/>
                </a:cubicBezTo>
                <a:close/>
                <a:moveTo>
                  <a:pt x="331" y="6084"/>
                </a:moveTo>
                <a:lnTo>
                  <a:pt x="331" y="6084"/>
                </a:lnTo>
                <a:cubicBezTo>
                  <a:pt x="331" y="6915"/>
                  <a:pt x="331" y="6915"/>
                  <a:pt x="331" y="6915"/>
                </a:cubicBezTo>
                <a:cubicBezTo>
                  <a:pt x="324" y="6915"/>
                  <a:pt x="318" y="6915"/>
                  <a:pt x="311" y="6915"/>
                </a:cubicBezTo>
                <a:cubicBezTo>
                  <a:pt x="311" y="6064"/>
                  <a:pt x="311" y="6064"/>
                  <a:pt x="311" y="6064"/>
                </a:cubicBezTo>
                <a:cubicBezTo>
                  <a:pt x="318" y="6071"/>
                  <a:pt x="324" y="6078"/>
                  <a:pt x="331" y="6084"/>
                </a:cubicBezTo>
                <a:close/>
                <a:moveTo>
                  <a:pt x="331" y="6935"/>
                </a:moveTo>
                <a:lnTo>
                  <a:pt x="331" y="6935"/>
                </a:lnTo>
                <a:cubicBezTo>
                  <a:pt x="331" y="7536"/>
                  <a:pt x="331" y="7536"/>
                  <a:pt x="331" y="7536"/>
                </a:cubicBezTo>
                <a:cubicBezTo>
                  <a:pt x="324" y="7529"/>
                  <a:pt x="318" y="7529"/>
                  <a:pt x="311" y="7523"/>
                </a:cubicBezTo>
                <a:cubicBezTo>
                  <a:pt x="311" y="6935"/>
                  <a:pt x="311" y="6935"/>
                  <a:pt x="311" y="6935"/>
                </a:cubicBezTo>
                <a:cubicBezTo>
                  <a:pt x="318" y="6935"/>
                  <a:pt x="324" y="6935"/>
                  <a:pt x="331" y="6935"/>
                </a:cubicBezTo>
                <a:close/>
                <a:moveTo>
                  <a:pt x="331" y="7597"/>
                </a:moveTo>
                <a:lnTo>
                  <a:pt x="331" y="7597"/>
                </a:lnTo>
                <a:cubicBezTo>
                  <a:pt x="331" y="7833"/>
                  <a:pt x="331" y="7833"/>
                  <a:pt x="331" y="7833"/>
                </a:cubicBezTo>
                <a:cubicBezTo>
                  <a:pt x="324" y="7833"/>
                  <a:pt x="318" y="7833"/>
                  <a:pt x="311" y="7833"/>
                </a:cubicBezTo>
                <a:cubicBezTo>
                  <a:pt x="311" y="7685"/>
                  <a:pt x="311" y="7685"/>
                  <a:pt x="311" y="7685"/>
                </a:cubicBezTo>
                <a:cubicBezTo>
                  <a:pt x="318" y="7685"/>
                  <a:pt x="318" y="7685"/>
                  <a:pt x="318" y="7685"/>
                </a:cubicBezTo>
                <a:cubicBezTo>
                  <a:pt x="318" y="7678"/>
                  <a:pt x="318" y="7671"/>
                  <a:pt x="311" y="7671"/>
                </a:cubicBezTo>
                <a:cubicBezTo>
                  <a:pt x="311" y="7597"/>
                  <a:pt x="311" y="7597"/>
                  <a:pt x="311" y="7597"/>
                </a:cubicBezTo>
                <a:cubicBezTo>
                  <a:pt x="318" y="7597"/>
                  <a:pt x="324" y="7597"/>
                  <a:pt x="331" y="7597"/>
                </a:cubicBezTo>
                <a:close/>
                <a:moveTo>
                  <a:pt x="331" y="7874"/>
                </a:moveTo>
                <a:lnTo>
                  <a:pt x="331" y="7874"/>
                </a:lnTo>
                <a:cubicBezTo>
                  <a:pt x="331" y="8110"/>
                  <a:pt x="331" y="8110"/>
                  <a:pt x="331" y="8110"/>
                </a:cubicBezTo>
                <a:cubicBezTo>
                  <a:pt x="324" y="8110"/>
                  <a:pt x="318" y="8103"/>
                  <a:pt x="311" y="8103"/>
                </a:cubicBezTo>
                <a:cubicBezTo>
                  <a:pt x="311" y="7874"/>
                  <a:pt x="311" y="7874"/>
                  <a:pt x="311" y="7874"/>
                </a:cubicBezTo>
                <a:cubicBezTo>
                  <a:pt x="318" y="7874"/>
                  <a:pt x="324" y="7874"/>
                  <a:pt x="331" y="7874"/>
                </a:cubicBezTo>
                <a:close/>
                <a:moveTo>
                  <a:pt x="331" y="8387"/>
                </a:moveTo>
                <a:lnTo>
                  <a:pt x="331" y="8387"/>
                </a:lnTo>
                <a:cubicBezTo>
                  <a:pt x="331" y="8434"/>
                  <a:pt x="331" y="8434"/>
                  <a:pt x="331" y="8434"/>
                </a:cubicBezTo>
                <a:cubicBezTo>
                  <a:pt x="324" y="8434"/>
                  <a:pt x="318" y="8427"/>
                  <a:pt x="311" y="8421"/>
                </a:cubicBezTo>
                <a:cubicBezTo>
                  <a:pt x="318" y="8407"/>
                  <a:pt x="324" y="8400"/>
                  <a:pt x="331" y="8387"/>
                </a:cubicBezTo>
                <a:close/>
                <a:moveTo>
                  <a:pt x="331" y="8495"/>
                </a:moveTo>
                <a:lnTo>
                  <a:pt x="331" y="8495"/>
                </a:lnTo>
                <a:cubicBezTo>
                  <a:pt x="331" y="8596"/>
                  <a:pt x="331" y="8596"/>
                  <a:pt x="331" y="8596"/>
                </a:cubicBezTo>
                <a:cubicBezTo>
                  <a:pt x="324" y="8583"/>
                  <a:pt x="318" y="8576"/>
                  <a:pt x="311" y="8562"/>
                </a:cubicBezTo>
                <a:cubicBezTo>
                  <a:pt x="311" y="8475"/>
                  <a:pt x="311" y="8475"/>
                  <a:pt x="311" y="8475"/>
                </a:cubicBezTo>
                <a:cubicBezTo>
                  <a:pt x="318" y="8481"/>
                  <a:pt x="324" y="8488"/>
                  <a:pt x="331" y="8495"/>
                </a:cubicBezTo>
                <a:close/>
                <a:moveTo>
                  <a:pt x="331" y="8725"/>
                </a:moveTo>
                <a:lnTo>
                  <a:pt x="331" y="8725"/>
                </a:lnTo>
                <a:cubicBezTo>
                  <a:pt x="331" y="9676"/>
                  <a:pt x="331" y="9676"/>
                  <a:pt x="331" y="9676"/>
                </a:cubicBezTo>
                <a:cubicBezTo>
                  <a:pt x="311" y="9676"/>
                  <a:pt x="311" y="9676"/>
                  <a:pt x="311" y="9676"/>
                </a:cubicBezTo>
                <a:cubicBezTo>
                  <a:pt x="311" y="8725"/>
                  <a:pt x="311" y="8725"/>
                  <a:pt x="311" y="8725"/>
                </a:cubicBezTo>
                <a:cubicBezTo>
                  <a:pt x="318" y="8725"/>
                  <a:pt x="324" y="8725"/>
                  <a:pt x="331" y="8725"/>
                </a:cubicBezTo>
                <a:close/>
                <a:moveTo>
                  <a:pt x="311" y="8562"/>
                </a:moveTo>
                <a:lnTo>
                  <a:pt x="311" y="8562"/>
                </a:lnTo>
                <a:close/>
                <a:moveTo>
                  <a:pt x="311" y="1803"/>
                </a:moveTo>
                <a:lnTo>
                  <a:pt x="311" y="1803"/>
                </a:lnTo>
                <a:cubicBezTo>
                  <a:pt x="311" y="1742"/>
                  <a:pt x="311" y="1742"/>
                  <a:pt x="311" y="1742"/>
                </a:cubicBezTo>
                <a:cubicBezTo>
                  <a:pt x="318" y="1749"/>
                  <a:pt x="324" y="1749"/>
                  <a:pt x="324" y="1756"/>
                </a:cubicBezTo>
                <a:cubicBezTo>
                  <a:pt x="331" y="1776"/>
                  <a:pt x="324" y="1790"/>
                  <a:pt x="311" y="1803"/>
                </a:cubicBezTo>
                <a:close/>
                <a:moveTo>
                  <a:pt x="311" y="372"/>
                </a:moveTo>
                <a:lnTo>
                  <a:pt x="311" y="372"/>
                </a:lnTo>
                <a:cubicBezTo>
                  <a:pt x="311" y="439"/>
                  <a:pt x="311" y="439"/>
                  <a:pt x="311" y="439"/>
                </a:cubicBezTo>
                <a:cubicBezTo>
                  <a:pt x="311" y="439"/>
                  <a:pt x="304" y="432"/>
                  <a:pt x="297" y="426"/>
                </a:cubicBezTo>
                <a:cubicBezTo>
                  <a:pt x="297" y="365"/>
                  <a:pt x="297" y="365"/>
                  <a:pt x="297" y="365"/>
                </a:cubicBezTo>
                <a:cubicBezTo>
                  <a:pt x="304" y="365"/>
                  <a:pt x="311" y="365"/>
                  <a:pt x="311" y="372"/>
                </a:cubicBezTo>
                <a:close/>
                <a:moveTo>
                  <a:pt x="311" y="1533"/>
                </a:moveTo>
                <a:lnTo>
                  <a:pt x="311" y="1533"/>
                </a:lnTo>
                <a:cubicBezTo>
                  <a:pt x="311" y="1594"/>
                  <a:pt x="311" y="1594"/>
                  <a:pt x="311" y="1594"/>
                </a:cubicBezTo>
                <a:cubicBezTo>
                  <a:pt x="297" y="1600"/>
                  <a:pt x="297" y="1600"/>
                  <a:pt x="297" y="1600"/>
                </a:cubicBezTo>
                <a:cubicBezTo>
                  <a:pt x="297" y="1567"/>
                  <a:pt x="297" y="1567"/>
                  <a:pt x="297" y="1567"/>
                </a:cubicBezTo>
                <a:cubicBezTo>
                  <a:pt x="304" y="1560"/>
                  <a:pt x="304" y="1553"/>
                  <a:pt x="304" y="1533"/>
                </a:cubicBezTo>
                <a:lnTo>
                  <a:pt x="311" y="1533"/>
                </a:lnTo>
                <a:close/>
                <a:moveTo>
                  <a:pt x="311" y="1742"/>
                </a:moveTo>
                <a:lnTo>
                  <a:pt x="311" y="1742"/>
                </a:lnTo>
                <a:cubicBezTo>
                  <a:pt x="311" y="1803"/>
                  <a:pt x="311" y="1803"/>
                  <a:pt x="311" y="1803"/>
                </a:cubicBezTo>
                <a:cubicBezTo>
                  <a:pt x="311" y="1803"/>
                  <a:pt x="304" y="1810"/>
                  <a:pt x="297" y="1810"/>
                </a:cubicBezTo>
                <a:cubicBezTo>
                  <a:pt x="297" y="1742"/>
                  <a:pt x="297" y="1742"/>
                  <a:pt x="297" y="1742"/>
                </a:cubicBezTo>
                <a:cubicBezTo>
                  <a:pt x="304" y="1742"/>
                  <a:pt x="311" y="1742"/>
                  <a:pt x="311" y="1742"/>
                </a:cubicBezTo>
                <a:close/>
                <a:moveTo>
                  <a:pt x="311" y="2850"/>
                </a:moveTo>
                <a:lnTo>
                  <a:pt x="311" y="2850"/>
                </a:lnTo>
                <a:cubicBezTo>
                  <a:pt x="311" y="2857"/>
                  <a:pt x="311" y="2857"/>
                  <a:pt x="311" y="2857"/>
                </a:cubicBezTo>
                <a:cubicBezTo>
                  <a:pt x="304" y="2850"/>
                  <a:pt x="304" y="2850"/>
                  <a:pt x="311" y="2850"/>
                </a:cubicBezTo>
                <a:close/>
                <a:moveTo>
                  <a:pt x="311" y="4119"/>
                </a:moveTo>
                <a:lnTo>
                  <a:pt x="311" y="4119"/>
                </a:lnTo>
                <a:cubicBezTo>
                  <a:pt x="311" y="4153"/>
                  <a:pt x="311" y="4153"/>
                  <a:pt x="311" y="4153"/>
                </a:cubicBezTo>
                <a:cubicBezTo>
                  <a:pt x="311" y="4153"/>
                  <a:pt x="304" y="4153"/>
                  <a:pt x="297" y="4153"/>
                </a:cubicBezTo>
                <a:cubicBezTo>
                  <a:pt x="297" y="4139"/>
                  <a:pt x="304" y="4126"/>
                  <a:pt x="311" y="4119"/>
                </a:cubicBezTo>
                <a:close/>
                <a:moveTo>
                  <a:pt x="311" y="4795"/>
                </a:moveTo>
                <a:lnTo>
                  <a:pt x="311" y="4795"/>
                </a:lnTo>
                <a:cubicBezTo>
                  <a:pt x="311" y="4822"/>
                  <a:pt x="311" y="4822"/>
                  <a:pt x="311" y="4822"/>
                </a:cubicBezTo>
                <a:cubicBezTo>
                  <a:pt x="311" y="4822"/>
                  <a:pt x="304" y="4822"/>
                  <a:pt x="297" y="4822"/>
                </a:cubicBezTo>
                <a:cubicBezTo>
                  <a:pt x="297" y="4795"/>
                  <a:pt x="297" y="4795"/>
                  <a:pt x="297" y="4795"/>
                </a:cubicBezTo>
                <a:cubicBezTo>
                  <a:pt x="304" y="4795"/>
                  <a:pt x="311" y="4795"/>
                  <a:pt x="311" y="4795"/>
                </a:cubicBezTo>
                <a:close/>
                <a:moveTo>
                  <a:pt x="311" y="4984"/>
                </a:moveTo>
                <a:lnTo>
                  <a:pt x="311" y="4984"/>
                </a:lnTo>
                <a:cubicBezTo>
                  <a:pt x="311" y="5693"/>
                  <a:pt x="311" y="5693"/>
                  <a:pt x="311" y="5693"/>
                </a:cubicBezTo>
                <a:cubicBezTo>
                  <a:pt x="311" y="5693"/>
                  <a:pt x="304" y="5693"/>
                  <a:pt x="297" y="5699"/>
                </a:cubicBezTo>
                <a:cubicBezTo>
                  <a:pt x="297" y="5092"/>
                  <a:pt x="297" y="5092"/>
                  <a:pt x="297" y="5092"/>
                </a:cubicBezTo>
                <a:cubicBezTo>
                  <a:pt x="297" y="5092"/>
                  <a:pt x="304" y="5092"/>
                  <a:pt x="304" y="5085"/>
                </a:cubicBezTo>
                <a:cubicBezTo>
                  <a:pt x="304" y="4990"/>
                  <a:pt x="304" y="4990"/>
                  <a:pt x="304" y="4990"/>
                </a:cubicBezTo>
                <a:cubicBezTo>
                  <a:pt x="311" y="4984"/>
                  <a:pt x="311" y="4984"/>
                  <a:pt x="311" y="4984"/>
                </a:cubicBezTo>
                <a:close/>
                <a:moveTo>
                  <a:pt x="311" y="5720"/>
                </a:moveTo>
                <a:lnTo>
                  <a:pt x="311" y="5720"/>
                </a:lnTo>
                <a:cubicBezTo>
                  <a:pt x="311" y="5774"/>
                  <a:pt x="311" y="5774"/>
                  <a:pt x="311" y="5774"/>
                </a:cubicBezTo>
                <a:cubicBezTo>
                  <a:pt x="311" y="5774"/>
                  <a:pt x="311" y="5774"/>
                  <a:pt x="304" y="5780"/>
                </a:cubicBezTo>
                <a:cubicBezTo>
                  <a:pt x="297" y="5747"/>
                  <a:pt x="304" y="5733"/>
                  <a:pt x="311" y="5720"/>
                </a:cubicBezTo>
                <a:close/>
                <a:moveTo>
                  <a:pt x="311" y="5794"/>
                </a:moveTo>
                <a:lnTo>
                  <a:pt x="311" y="5794"/>
                </a:lnTo>
                <a:cubicBezTo>
                  <a:pt x="311" y="5787"/>
                  <a:pt x="304" y="5780"/>
                  <a:pt x="297" y="5774"/>
                </a:cubicBezTo>
                <a:cubicBezTo>
                  <a:pt x="297" y="5983"/>
                  <a:pt x="297" y="5983"/>
                  <a:pt x="297" y="5983"/>
                </a:cubicBezTo>
                <a:cubicBezTo>
                  <a:pt x="304" y="5983"/>
                  <a:pt x="311" y="5983"/>
                  <a:pt x="311" y="5990"/>
                </a:cubicBezTo>
                <a:cubicBezTo>
                  <a:pt x="311" y="5794"/>
                  <a:pt x="311" y="5794"/>
                  <a:pt x="311" y="5794"/>
                </a:cubicBezTo>
                <a:close/>
                <a:moveTo>
                  <a:pt x="311" y="6064"/>
                </a:moveTo>
                <a:lnTo>
                  <a:pt x="311" y="6064"/>
                </a:lnTo>
                <a:cubicBezTo>
                  <a:pt x="311" y="6915"/>
                  <a:pt x="311" y="6915"/>
                  <a:pt x="311" y="6915"/>
                </a:cubicBezTo>
                <a:cubicBezTo>
                  <a:pt x="311" y="6915"/>
                  <a:pt x="304" y="6915"/>
                  <a:pt x="297" y="6908"/>
                </a:cubicBezTo>
                <a:cubicBezTo>
                  <a:pt x="297" y="6057"/>
                  <a:pt x="297" y="6057"/>
                  <a:pt x="297" y="6057"/>
                </a:cubicBezTo>
                <a:cubicBezTo>
                  <a:pt x="304" y="6057"/>
                  <a:pt x="311" y="6064"/>
                  <a:pt x="311" y="6064"/>
                </a:cubicBezTo>
                <a:close/>
                <a:moveTo>
                  <a:pt x="311" y="6935"/>
                </a:moveTo>
                <a:lnTo>
                  <a:pt x="311" y="6935"/>
                </a:lnTo>
                <a:cubicBezTo>
                  <a:pt x="311" y="7523"/>
                  <a:pt x="311" y="7523"/>
                  <a:pt x="311" y="7523"/>
                </a:cubicBezTo>
                <a:cubicBezTo>
                  <a:pt x="304" y="7516"/>
                  <a:pt x="297" y="7509"/>
                  <a:pt x="297" y="7496"/>
                </a:cubicBezTo>
                <a:cubicBezTo>
                  <a:pt x="297" y="7469"/>
                  <a:pt x="297" y="7469"/>
                  <a:pt x="297" y="7469"/>
                </a:cubicBezTo>
                <a:cubicBezTo>
                  <a:pt x="297" y="7455"/>
                  <a:pt x="304" y="7442"/>
                  <a:pt x="304" y="7421"/>
                </a:cubicBezTo>
                <a:cubicBezTo>
                  <a:pt x="304" y="7421"/>
                  <a:pt x="304" y="7421"/>
                  <a:pt x="297" y="7421"/>
                </a:cubicBezTo>
                <a:cubicBezTo>
                  <a:pt x="297" y="6935"/>
                  <a:pt x="297" y="6935"/>
                  <a:pt x="297" y="6935"/>
                </a:cubicBezTo>
                <a:cubicBezTo>
                  <a:pt x="304" y="6935"/>
                  <a:pt x="311" y="6935"/>
                  <a:pt x="311" y="6935"/>
                </a:cubicBezTo>
                <a:close/>
                <a:moveTo>
                  <a:pt x="311" y="7597"/>
                </a:moveTo>
                <a:lnTo>
                  <a:pt x="311" y="7597"/>
                </a:lnTo>
                <a:cubicBezTo>
                  <a:pt x="311" y="7671"/>
                  <a:pt x="311" y="7671"/>
                  <a:pt x="311" y="7671"/>
                </a:cubicBezTo>
                <a:cubicBezTo>
                  <a:pt x="311" y="7644"/>
                  <a:pt x="304" y="7617"/>
                  <a:pt x="311" y="7597"/>
                </a:cubicBezTo>
                <a:close/>
                <a:moveTo>
                  <a:pt x="311" y="7685"/>
                </a:moveTo>
                <a:lnTo>
                  <a:pt x="311" y="7685"/>
                </a:lnTo>
                <a:cubicBezTo>
                  <a:pt x="311" y="7833"/>
                  <a:pt x="311" y="7833"/>
                  <a:pt x="311" y="7833"/>
                </a:cubicBezTo>
                <a:cubicBezTo>
                  <a:pt x="311" y="7833"/>
                  <a:pt x="304" y="7833"/>
                  <a:pt x="297" y="7840"/>
                </a:cubicBezTo>
                <a:cubicBezTo>
                  <a:pt x="297" y="7698"/>
                  <a:pt x="297" y="7698"/>
                  <a:pt x="297" y="7698"/>
                </a:cubicBezTo>
                <a:cubicBezTo>
                  <a:pt x="304" y="7691"/>
                  <a:pt x="311" y="7691"/>
                  <a:pt x="311" y="7685"/>
                </a:cubicBezTo>
                <a:close/>
                <a:moveTo>
                  <a:pt x="311" y="7874"/>
                </a:moveTo>
                <a:lnTo>
                  <a:pt x="311" y="7874"/>
                </a:lnTo>
                <a:cubicBezTo>
                  <a:pt x="311" y="8103"/>
                  <a:pt x="311" y="8103"/>
                  <a:pt x="311" y="8103"/>
                </a:cubicBezTo>
                <a:cubicBezTo>
                  <a:pt x="311" y="8097"/>
                  <a:pt x="304" y="8097"/>
                  <a:pt x="297" y="8097"/>
                </a:cubicBezTo>
                <a:cubicBezTo>
                  <a:pt x="297" y="7874"/>
                  <a:pt x="297" y="7874"/>
                  <a:pt x="297" y="7874"/>
                </a:cubicBezTo>
                <a:cubicBezTo>
                  <a:pt x="304" y="7874"/>
                  <a:pt x="311" y="7874"/>
                  <a:pt x="311" y="7874"/>
                </a:cubicBezTo>
                <a:close/>
                <a:moveTo>
                  <a:pt x="311" y="8421"/>
                </a:moveTo>
                <a:lnTo>
                  <a:pt x="311" y="8421"/>
                </a:lnTo>
                <a:close/>
                <a:moveTo>
                  <a:pt x="311" y="8475"/>
                </a:moveTo>
                <a:lnTo>
                  <a:pt x="311" y="8475"/>
                </a:lnTo>
                <a:cubicBezTo>
                  <a:pt x="311" y="8562"/>
                  <a:pt x="311" y="8562"/>
                  <a:pt x="311" y="8562"/>
                </a:cubicBezTo>
                <a:cubicBezTo>
                  <a:pt x="311" y="8549"/>
                  <a:pt x="304" y="8535"/>
                  <a:pt x="297" y="8522"/>
                </a:cubicBezTo>
                <a:cubicBezTo>
                  <a:pt x="297" y="8461"/>
                  <a:pt x="297" y="8461"/>
                  <a:pt x="297" y="8461"/>
                </a:cubicBezTo>
                <a:cubicBezTo>
                  <a:pt x="304" y="8468"/>
                  <a:pt x="311" y="8468"/>
                  <a:pt x="311" y="8475"/>
                </a:cubicBezTo>
                <a:close/>
                <a:moveTo>
                  <a:pt x="311" y="8562"/>
                </a:moveTo>
                <a:lnTo>
                  <a:pt x="311" y="8562"/>
                </a:lnTo>
                <a:cubicBezTo>
                  <a:pt x="304" y="8556"/>
                  <a:pt x="304" y="8556"/>
                  <a:pt x="297" y="8549"/>
                </a:cubicBezTo>
                <a:cubicBezTo>
                  <a:pt x="297" y="8583"/>
                  <a:pt x="297" y="8583"/>
                  <a:pt x="297" y="8583"/>
                </a:cubicBezTo>
                <a:cubicBezTo>
                  <a:pt x="304" y="8583"/>
                  <a:pt x="311" y="8576"/>
                  <a:pt x="311" y="8562"/>
                </a:cubicBezTo>
                <a:close/>
                <a:moveTo>
                  <a:pt x="311" y="8725"/>
                </a:moveTo>
                <a:lnTo>
                  <a:pt x="311" y="8725"/>
                </a:lnTo>
                <a:cubicBezTo>
                  <a:pt x="311" y="9676"/>
                  <a:pt x="311" y="9676"/>
                  <a:pt x="311" y="9676"/>
                </a:cubicBezTo>
                <a:cubicBezTo>
                  <a:pt x="297" y="9676"/>
                  <a:pt x="297" y="9676"/>
                  <a:pt x="297" y="9676"/>
                </a:cubicBezTo>
                <a:cubicBezTo>
                  <a:pt x="297" y="8718"/>
                  <a:pt x="297" y="8718"/>
                  <a:pt x="297" y="8718"/>
                </a:cubicBezTo>
                <a:cubicBezTo>
                  <a:pt x="304" y="8725"/>
                  <a:pt x="311" y="8725"/>
                  <a:pt x="311" y="8725"/>
                </a:cubicBezTo>
                <a:close/>
                <a:moveTo>
                  <a:pt x="297" y="7543"/>
                </a:moveTo>
                <a:lnTo>
                  <a:pt x="297" y="7543"/>
                </a:lnTo>
                <a:cubicBezTo>
                  <a:pt x="297" y="7523"/>
                  <a:pt x="297" y="7523"/>
                  <a:pt x="297" y="7523"/>
                </a:cubicBezTo>
                <a:cubicBezTo>
                  <a:pt x="297" y="7529"/>
                  <a:pt x="304" y="7536"/>
                  <a:pt x="304" y="7536"/>
                </a:cubicBezTo>
                <a:lnTo>
                  <a:pt x="297" y="7543"/>
                </a:lnTo>
                <a:close/>
                <a:moveTo>
                  <a:pt x="297" y="365"/>
                </a:moveTo>
                <a:lnTo>
                  <a:pt x="297" y="365"/>
                </a:lnTo>
                <a:cubicBezTo>
                  <a:pt x="297" y="426"/>
                  <a:pt x="297" y="426"/>
                  <a:pt x="297" y="426"/>
                </a:cubicBezTo>
                <a:cubicBezTo>
                  <a:pt x="284" y="412"/>
                  <a:pt x="270" y="385"/>
                  <a:pt x="270" y="358"/>
                </a:cubicBezTo>
                <a:cubicBezTo>
                  <a:pt x="284" y="365"/>
                  <a:pt x="291" y="365"/>
                  <a:pt x="297" y="365"/>
                </a:cubicBezTo>
                <a:close/>
                <a:moveTo>
                  <a:pt x="297" y="1567"/>
                </a:moveTo>
                <a:lnTo>
                  <a:pt x="297" y="1567"/>
                </a:lnTo>
                <a:cubicBezTo>
                  <a:pt x="297" y="1600"/>
                  <a:pt x="297" y="1600"/>
                  <a:pt x="297" y="1600"/>
                </a:cubicBezTo>
                <a:cubicBezTo>
                  <a:pt x="277" y="1607"/>
                  <a:pt x="250" y="1621"/>
                  <a:pt x="223" y="1634"/>
                </a:cubicBezTo>
                <a:cubicBezTo>
                  <a:pt x="216" y="1526"/>
                  <a:pt x="284" y="1594"/>
                  <a:pt x="297" y="1567"/>
                </a:cubicBezTo>
                <a:close/>
                <a:moveTo>
                  <a:pt x="297" y="1742"/>
                </a:moveTo>
                <a:lnTo>
                  <a:pt x="297" y="1742"/>
                </a:lnTo>
                <a:cubicBezTo>
                  <a:pt x="297" y="1810"/>
                  <a:pt x="297" y="1810"/>
                  <a:pt x="297" y="1810"/>
                </a:cubicBezTo>
                <a:cubicBezTo>
                  <a:pt x="277" y="1823"/>
                  <a:pt x="250" y="1823"/>
                  <a:pt x="223" y="1830"/>
                </a:cubicBezTo>
                <a:cubicBezTo>
                  <a:pt x="230" y="1783"/>
                  <a:pt x="196" y="1776"/>
                  <a:pt x="203" y="1729"/>
                </a:cubicBezTo>
                <a:cubicBezTo>
                  <a:pt x="243" y="1769"/>
                  <a:pt x="270" y="1735"/>
                  <a:pt x="297" y="1742"/>
                </a:cubicBezTo>
                <a:close/>
                <a:moveTo>
                  <a:pt x="297" y="4795"/>
                </a:moveTo>
                <a:lnTo>
                  <a:pt x="297" y="4795"/>
                </a:lnTo>
                <a:cubicBezTo>
                  <a:pt x="297" y="4822"/>
                  <a:pt x="297" y="4822"/>
                  <a:pt x="297" y="4822"/>
                </a:cubicBezTo>
                <a:cubicBezTo>
                  <a:pt x="291" y="4822"/>
                  <a:pt x="284" y="4815"/>
                  <a:pt x="270" y="4815"/>
                </a:cubicBezTo>
                <a:cubicBezTo>
                  <a:pt x="277" y="4801"/>
                  <a:pt x="284" y="4795"/>
                  <a:pt x="297" y="4795"/>
                </a:cubicBezTo>
                <a:close/>
                <a:moveTo>
                  <a:pt x="297" y="5092"/>
                </a:moveTo>
                <a:lnTo>
                  <a:pt x="297" y="5092"/>
                </a:lnTo>
                <a:cubicBezTo>
                  <a:pt x="297" y="5699"/>
                  <a:pt x="297" y="5699"/>
                  <a:pt x="297" y="5699"/>
                </a:cubicBezTo>
                <a:cubicBezTo>
                  <a:pt x="284" y="5699"/>
                  <a:pt x="270" y="5706"/>
                  <a:pt x="257" y="5706"/>
                </a:cubicBezTo>
                <a:cubicBezTo>
                  <a:pt x="264" y="5720"/>
                  <a:pt x="270" y="5740"/>
                  <a:pt x="277" y="5760"/>
                </a:cubicBezTo>
                <a:cubicBezTo>
                  <a:pt x="284" y="5767"/>
                  <a:pt x="291" y="5767"/>
                  <a:pt x="297" y="5774"/>
                </a:cubicBezTo>
                <a:cubicBezTo>
                  <a:pt x="297" y="5983"/>
                  <a:pt x="297" y="5983"/>
                  <a:pt x="297" y="5983"/>
                </a:cubicBezTo>
                <a:cubicBezTo>
                  <a:pt x="277" y="5976"/>
                  <a:pt x="257" y="5976"/>
                  <a:pt x="230" y="5976"/>
                </a:cubicBezTo>
                <a:cubicBezTo>
                  <a:pt x="237" y="6003"/>
                  <a:pt x="250" y="6030"/>
                  <a:pt x="264" y="6050"/>
                </a:cubicBezTo>
                <a:cubicBezTo>
                  <a:pt x="277" y="6050"/>
                  <a:pt x="291" y="6057"/>
                  <a:pt x="297" y="6057"/>
                </a:cubicBezTo>
                <a:cubicBezTo>
                  <a:pt x="297" y="6908"/>
                  <a:pt x="297" y="6908"/>
                  <a:pt x="297" y="6908"/>
                </a:cubicBezTo>
                <a:cubicBezTo>
                  <a:pt x="291" y="6908"/>
                  <a:pt x="284" y="6908"/>
                  <a:pt x="277" y="6908"/>
                </a:cubicBezTo>
                <a:cubicBezTo>
                  <a:pt x="257" y="6915"/>
                  <a:pt x="237" y="6922"/>
                  <a:pt x="210" y="6935"/>
                </a:cubicBezTo>
                <a:cubicBezTo>
                  <a:pt x="210" y="6935"/>
                  <a:pt x="216" y="6935"/>
                  <a:pt x="216" y="6942"/>
                </a:cubicBezTo>
                <a:cubicBezTo>
                  <a:pt x="243" y="6935"/>
                  <a:pt x="270" y="6935"/>
                  <a:pt x="297" y="6935"/>
                </a:cubicBezTo>
                <a:cubicBezTo>
                  <a:pt x="297" y="7421"/>
                  <a:pt x="297" y="7421"/>
                  <a:pt x="297" y="7421"/>
                </a:cubicBezTo>
                <a:cubicBezTo>
                  <a:pt x="297" y="7421"/>
                  <a:pt x="297" y="7421"/>
                  <a:pt x="291" y="7428"/>
                </a:cubicBezTo>
                <a:cubicBezTo>
                  <a:pt x="250" y="7482"/>
                  <a:pt x="277" y="7462"/>
                  <a:pt x="297" y="7523"/>
                </a:cubicBezTo>
                <a:cubicBezTo>
                  <a:pt x="297" y="7543"/>
                  <a:pt x="297" y="7543"/>
                  <a:pt x="297" y="7543"/>
                </a:cubicBezTo>
                <a:cubicBezTo>
                  <a:pt x="277" y="7556"/>
                  <a:pt x="243" y="7563"/>
                  <a:pt x="203" y="7563"/>
                </a:cubicBezTo>
                <a:cubicBezTo>
                  <a:pt x="210" y="7529"/>
                  <a:pt x="196" y="7509"/>
                  <a:pt x="189" y="7496"/>
                </a:cubicBezTo>
                <a:cubicBezTo>
                  <a:pt x="189" y="7496"/>
                  <a:pt x="189" y="7496"/>
                  <a:pt x="182" y="7496"/>
                </a:cubicBezTo>
                <a:cubicBezTo>
                  <a:pt x="182" y="6023"/>
                  <a:pt x="182" y="6023"/>
                  <a:pt x="182" y="6023"/>
                </a:cubicBezTo>
                <a:cubicBezTo>
                  <a:pt x="189" y="6010"/>
                  <a:pt x="189" y="5990"/>
                  <a:pt x="196" y="5976"/>
                </a:cubicBezTo>
                <a:cubicBezTo>
                  <a:pt x="182" y="5976"/>
                  <a:pt x="182" y="5976"/>
                  <a:pt x="182" y="5976"/>
                </a:cubicBezTo>
                <a:cubicBezTo>
                  <a:pt x="182" y="5146"/>
                  <a:pt x="182" y="5146"/>
                  <a:pt x="182" y="5146"/>
                </a:cubicBezTo>
                <a:cubicBezTo>
                  <a:pt x="189" y="5152"/>
                  <a:pt x="196" y="5159"/>
                  <a:pt x="203" y="5166"/>
                </a:cubicBezTo>
                <a:cubicBezTo>
                  <a:pt x="230" y="5139"/>
                  <a:pt x="264" y="5112"/>
                  <a:pt x="297" y="5092"/>
                </a:cubicBezTo>
                <a:close/>
                <a:moveTo>
                  <a:pt x="297" y="7469"/>
                </a:moveTo>
                <a:lnTo>
                  <a:pt x="297" y="7469"/>
                </a:lnTo>
                <a:cubicBezTo>
                  <a:pt x="297" y="7482"/>
                  <a:pt x="297" y="7489"/>
                  <a:pt x="297" y="7496"/>
                </a:cubicBezTo>
                <a:cubicBezTo>
                  <a:pt x="297" y="7469"/>
                  <a:pt x="297" y="7469"/>
                  <a:pt x="297" y="7469"/>
                </a:cubicBezTo>
                <a:close/>
                <a:moveTo>
                  <a:pt x="297" y="7698"/>
                </a:moveTo>
                <a:lnTo>
                  <a:pt x="297" y="7698"/>
                </a:lnTo>
                <a:cubicBezTo>
                  <a:pt x="297" y="7840"/>
                  <a:pt x="297" y="7840"/>
                  <a:pt x="297" y="7840"/>
                </a:cubicBezTo>
                <a:cubicBezTo>
                  <a:pt x="284" y="7840"/>
                  <a:pt x="270" y="7840"/>
                  <a:pt x="264" y="7840"/>
                </a:cubicBezTo>
                <a:cubicBezTo>
                  <a:pt x="264" y="7766"/>
                  <a:pt x="264" y="7766"/>
                  <a:pt x="264" y="7766"/>
                </a:cubicBezTo>
                <a:cubicBezTo>
                  <a:pt x="257" y="7766"/>
                  <a:pt x="257" y="7766"/>
                  <a:pt x="257" y="7766"/>
                </a:cubicBezTo>
                <a:cubicBezTo>
                  <a:pt x="230" y="7772"/>
                  <a:pt x="203" y="7793"/>
                  <a:pt x="182" y="7806"/>
                </a:cubicBezTo>
                <a:cubicBezTo>
                  <a:pt x="182" y="7766"/>
                  <a:pt x="182" y="7766"/>
                  <a:pt x="182" y="7766"/>
                </a:cubicBezTo>
                <a:cubicBezTo>
                  <a:pt x="196" y="7766"/>
                  <a:pt x="210" y="7759"/>
                  <a:pt x="216" y="7752"/>
                </a:cubicBezTo>
                <a:cubicBezTo>
                  <a:pt x="210" y="7745"/>
                  <a:pt x="203" y="7745"/>
                  <a:pt x="182" y="7745"/>
                </a:cubicBezTo>
                <a:cubicBezTo>
                  <a:pt x="182" y="7712"/>
                  <a:pt x="182" y="7712"/>
                  <a:pt x="182" y="7712"/>
                </a:cubicBezTo>
                <a:cubicBezTo>
                  <a:pt x="210" y="7705"/>
                  <a:pt x="243" y="7705"/>
                  <a:pt x="243" y="7671"/>
                </a:cubicBezTo>
                <a:cubicBezTo>
                  <a:pt x="264" y="7678"/>
                  <a:pt x="277" y="7691"/>
                  <a:pt x="284" y="7705"/>
                </a:cubicBezTo>
                <a:cubicBezTo>
                  <a:pt x="291" y="7705"/>
                  <a:pt x="291" y="7698"/>
                  <a:pt x="297" y="7698"/>
                </a:cubicBezTo>
                <a:close/>
                <a:moveTo>
                  <a:pt x="297" y="7874"/>
                </a:moveTo>
                <a:lnTo>
                  <a:pt x="297" y="7874"/>
                </a:lnTo>
                <a:cubicBezTo>
                  <a:pt x="297" y="8097"/>
                  <a:pt x="297" y="8097"/>
                  <a:pt x="297" y="8097"/>
                </a:cubicBezTo>
                <a:cubicBezTo>
                  <a:pt x="291" y="8090"/>
                  <a:pt x="284" y="8090"/>
                  <a:pt x="270" y="8090"/>
                </a:cubicBezTo>
                <a:cubicBezTo>
                  <a:pt x="297" y="8056"/>
                  <a:pt x="297" y="8029"/>
                  <a:pt x="270" y="7995"/>
                </a:cubicBezTo>
                <a:cubicBezTo>
                  <a:pt x="257" y="8049"/>
                  <a:pt x="223" y="8090"/>
                  <a:pt x="182" y="8083"/>
                </a:cubicBezTo>
                <a:cubicBezTo>
                  <a:pt x="182" y="7840"/>
                  <a:pt x="182" y="7840"/>
                  <a:pt x="182" y="7840"/>
                </a:cubicBezTo>
                <a:cubicBezTo>
                  <a:pt x="223" y="7860"/>
                  <a:pt x="257" y="7867"/>
                  <a:pt x="297" y="7874"/>
                </a:cubicBezTo>
                <a:close/>
                <a:moveTo>
                  <a:pt x="297" y="8461"/>
                </a:moveTo>
                <a:lnTo>
                  <a:pt x="297" y="8461"/>
                </a:lnTo>
                <a:cubicBezTo>
                  <a:pt x="297" y="8522"/>
                  <a:pt x="297" y="8522"/>
                  <a:pt x="297" y="8522"/>
                </a:cubicBezTo>
                <a:cubicBezTo>
                  <a:pt x="291" y="8502"/>
                  <a:pt x="284" y="8481"/>
                  <a:pt x="284" y="8461"/>
                </a:cubicBezTo>
                <a:cubicBezTo>
                  <a:pt x="291" y="8461"/>
                  <a:pt x="291" y="8461"/>
                  <a:pt x="297" y="8461"/>
                </a:cubicBezTo>
                <a:close/>
                <a:moveTo>
                  <a:pt x="297" y="8549"/>
                </a:moveTo>
                <a:lnTo>
                  <a:pt x="297" y="8549"/>
                </a:lnTo>
                <a:cubicBezTo>
                  <a:pt x="277" y="8522"/>
                  <a:pt x="270" y="8475"/>
                  <a:pt x="237" y="8461"/>
                </a:cubicBezTo>
                <a:cubicBezTo>
                  <a:pt x="250" y="8461"/>
                  <a:pt x="264" y="8448"/>
                  <a:pt x="237" y="8441"/>
                </a:cubicBezTo>
                <a:cubicBezTo>
                  <a:pt x="237" y="8481"/>
                  <a:pt x="182" y="8475"/>
                  <a:pt x="182" y="8522"/>
                </a:cubicBezTo>
                <a:cubicBezTo>
                  <a:pt x="182" y="8637"/>
                  <a:pt x="182" y="8637"/>
                  <a:pt x="182" y="8637"/>
                </a:cubicBezTo>
                <a:cubicBezTo>
                  <a:pt x="230" y="8630"/>
                  <a:pt x="257" y="8623"/>
                  <a:pt x="264" y="8583"/>
                </a:cubicBezTo>
                <a:cubicBezTo>
                  <a:pt x="257" y="8576"/>
                  <a:pt x="250" y="8576"/>
                  <a:pt x="243" y="8569"/>
                </a:cubicBezTo>
                <a:cubicBezTo>
                  <a:pt x="264" y="8583"/>
                  <a:pt x="284" y="8589"/>
                  <a:pt x="297" y="8583"/>
                </a:cubicBezTo>
                <a:cubicBezTo>
                  <a:pt x="297" y="8549"/>
                  <a:pt x="297" y="8549"/>
                  <a:pt x="297" y="8549"/>
                </a:cubicBezTo>
                <a:close/>
                <a:moveTo>
                  <a:pt x="297" y="8718"/>
                </a:moveTo>
                <a:lnTo>
                  <a:pt x="297" y="8718"/>
                </a:lnTo>
                <a:cubicBezTo>
                  <a:pt x="297" y="9676"/>
                  <a:pt x="297" y="9676"/>
                  <a:pt x="297" y="9676"/>
                </a:cubicBezTo>
                <a:cubicBezTo>
                  <a:pt x="182" y="9676"/>
                  <a:pt x="182" y="9676"/>
                  <a:pt x="182" y="9676"/>
                </a:cubicBezTo>
                <a:cubicBezTo>
                  <a:pt x="182" y="9230"/>
                  <a:pt x="182" y="9230"/>
                  <a:pt x="182" y="9230"/>
                </a:cubicBezTo>
                <a:cubicBezTo>
                  <a:pt x="203" y="9223"/>
                  <a:pt x="210" y="9217"/>
                  <a:pt x="223" y="9204"/>
                </a:cubicBezTo>
                <a:cubicBezTo>
                  <a:pt x="210" y="9211"/>
                  <a:pt x="196" y="9211"/>
                  <a:pt x="182" y="9211"/>
                </a:cubicBezTo>
                <a:cubicBezTo>
                  <a:pt x="182" y="8637"/>
                  <a:pt x="182" y="8637"/>
                  <a:pt x="182" y="8637"/>
                </a:cubicBezTo>
                <a:cubicBezTo>
                  <a:pt x="189" y="8637"/>
                  <a:pt x="189" y="8637"/>
                  <a:pt x="189" y="8637"/>
                </a:cubicBezTo>
                <a:cubicBezTo>
                  <a:pt x="189" y="8664"/>
                  <a:pt x="189" y="8677"/>
                  <a:pt x="182" y="8691"/>
                </a:cubicBezTo>
                <a:cubicBezTo>
                  <a:pt x="210" y="8698"/>
                  <a:pt x="237" y="8698"/>
                  <a:pt x="264" y="8691"/>
                </a:cubicBezTo>
                <a:cubicBezTo>
                  <a:pt x="264" y="8704"/>
                  <a:pt x="264" y="8711"/>
                  <a:pt x="257" y="8718"/>
                </a:cubicBezTo>
                <a:cubicBezTo>
                  <a:pt x="270" y="8718"/>
                  <a:pt x="284" y="8718"/>
                  <a:pt x="297" y="8718"/>
                </a:cubicBezTo>
                <a:close/>
                <a:moveTo>
                  <a:pt x="182" y="8380"/>
                </a:moveTo>
                <a:lnTo>
                  <a:pt x="182" y="8380"/>
                </a:lnTo>
                <a:cubicBezTo>
                  <a:pt x="182" y="8326"/>
                  <a:pt x="182" y="8326"/>
                  <a:pt x="182" y="8326"/>
                </a:cubicBezTo>
                <a:cubicBezTo>
                  <a:pt x="210" y="8346"/>
                  <a:pt x="243" y="8353"/>
                  <a:pt x="237" y="8326"/>
                </a:cubicBezTo>
                <a:cubicBezTo>
                  <a:pt x="270" y="8333"/>
                  <a:pt x="257" y="8387"/>
                  <a:pt x="264" y="8421"/>
                </a:cubicBezTo>
                <a:cubicBezTo>
                  <a:pt x="230" y="8434"/>
                  <a:pt x="203" y="8407"/>
                  <a:pt x="182" y="8380"/>
                </a:cubicBezTo>
                <a:close/>
                <a:moveTo>
                  <a:pt x="182" y="5071"/>
                </a:moveTo>
                <a:lnTo>
                  <a:pt x="182" y="5071"/>
                </a:lnTo>
                <a:cubicBezTo>
                  <a:pt x="189" y="5071"/>
                  <a:pt x="189" y="5071"/>
                  <a:pt x="189" y="5071"/>
                </a:cubicBezTo>
                <a:cubicBezTo>
                  <a:pt x="182" y="5071"/>
                  <a:pt x="182" y="5071"/>
                  <a:pt x="182" y="5071"/>
                </a:cubicBezTo>
                <a:close/>
                <a:moveTo>
                  <a:pt x="182" y="4842"/>
                </a:moveTo>
                <a:lnTo>
                  <a:pt x="182" y="4842"/>
                </a:lnTo>
                <a:cubicBezTo>
                  <a:pt x="182" y="4815"/>
                  <a:pt x="182" y="4815"/>
                  <a:pt x="182" y="4815"/>
                </a:cubicBezTo>
                <a:cubicBezTo>
                  <a:pt x="196" y="4808"/>
                  <a:pt x="210" y="4801"/>
                  <a:pt x="223" y="4788"/>
                </a:cubicBezTo>
                <a:cubicBezTo>
                  <a:pt x="230" y="4828"/>
                  <a:pt x="210" y="4835"/>
                  <a:pt x="182" y="4842"/>
                </a:cubicBezTo>
                <a:close/>
                <a:moveTo>
                  <a:pt x="182" y="3349"/>
                </a:moveTo>
                <a:lnTo>
                  <a:pt x="182" y="3349"/>
                </a:lnTo>
                <a:cubicBezTo>
                  <a:pt x="182" y="3241"/>
                  <a:pt x="182" y="3241"/>
                  <a:pt x="182" y="3241"/>
                </a:cubicBezTo>
                <a:cubicBezTo>
                  <a:pt x="196" y="3262"/>
                  <a:pt x="203" y="3275"/>
                  <a:pt x="237" y="3268"/>
                </a:cubicBezTo>
                <a:cubicBezTo>
                  <a:pt x="223" y="3289"/>
                  <a:pt x="210" y="3309"/>
                  <a:pt x="189" y="3329"/>
                </a:cubicBezTo>
                <a:cubicBezTo>
                  <a:pt x="196" y="3329"/>
                  <a:pt x="203" y="3329"/>
                  <a:pt x="210" y="3329"/>
                </a:cubicBezTo>
                <a:cubicBezTo>
                  <a:pt x="203" y="3336"/>
                  <a:pt x="196" y="3343"/>
                  <a:pt x="182" y="3349"/>
                </a:cubicBezTo>
                <a:close/>
                <a:moveTo>
                  <a:pt x="182" y="3241"/>
                </a:moveTo>
                <a:lnTo>
                  <a:pt x="182" y="3241"/>
                </a:lnTo>
                <a:cubicBezTo>
                  <a:pt x="182" y="3349"/>
                  <a:pt x="182" y="3349"/>
                  <a:pt x="182" y="3349"/>
                </a:cubicBezTo>
                <a:cubicBezTo>
                  <a:pt x="169" y="3363"/>
                  <a:pt x="142" y="3363"/>
                  <a:pt x="122" y="3370"/>
                </a:cubicBezTo>
                <a:cubicBezTo>
                  <a:pt x="122" y="3214"/>
                  <a:pt x="122" y="3214"/>
                  <a:pt x="122" y="3214"/>
                </a:cubicBezTo>
                <a:cubicBezTo>
                  <a:pt x="169" y="3201"/>
                  <a:pt x="176" y="3221"/>
                  <a:pt x="182" y="3241"/>
                </a:cubicBezTo>
                <a:close/>
                <a:moveTo>
                  <a:pt x="182" y="4815"/>
                </a:moveTo>
                <a:lnTo>
                  <a:pt x="182" y="4815"/>
                </a:lnTo>
                <a:cubicBezTo>
                  <a:pt x="182" y="4842"/>
                  <a:pt x="182" y="4842"/>
                  <a:pt x="182" y="4842"/>
                </a:cubicBezTo>
                <a:lnTo>
                  <a:pt x="176" y="4842"/>
                </a:lnTo>
                <a:cubicBezTo>
                  <a:pt x="182" y="4869"/>
                  <a:pt x="169" y="4882"/>
                  <a:pt x="155" y="4896"/>
                </a:cubicBezTo>
                <a:cubicBezTo>
                  <a:pt x="176" y="4943"/>
                  <a:pt x="155" y="5031"/>
                  <a:pt x="182" y="5071"/>
                </a:cubicBezTo>
                <a:cubicBezTo>
                  <a:pt x="155" y="5071"/>
                  <a:pt x="142" y="5058"/>
                  <a:pt x="122" y="5051"/>
                </a:cubicBezTo>
                <a:cubicBezTo>
                  <a:pt x="122" y="4936"/>
                  <a:pt x="122" y="4936"/>
                  <a:pt x="122" y="4936"/>
                </a:cubicBezTo>
                <a:cubicBezTo>
                  <a:pt x="122" y="4936"/>
                  <a:pt x="122" y="4936"/>
                  <a:pt x="128" y="4936"/>
                </a:cubicBezTo>
                <a:cubicBezTo>
                  <a:pt x="128" y="4936"/>
                  <a:pt x="128" y="4930"/>
                  <a:pt x="128" y="4923"/>
                </a:cubicBezTo>
                <a:lnTo>
                  <a:pt x="122" y="4930"/>
                </a:lnTo>
                <a:cubicBezTo>
                  <a:pt x="122" y="4828"/>
                  <a:pt x="122" y="4828"/>
                  <a:pt x="122" y="4828"/>
                </a:cubicBezTo>
                <a:cubicBezTo>
                  <a:pt x="142" y="4822"/>
                  <a:pt x="169" y="4822"/>
                  <a:pt x="182" y="4815"/>
                </a:cubicBezTo>
                <a:close/>
                <a:moveTo>
                  <a:pt x="182" y="5146"/>
                </a:moveTo>
                <a:lnTo>
                  <a:pt x="182" y="5146"/>
                </a:lnTo>
                <a:cubicBezTo>
                  <a:pt x="182" y="5976"/>
                  <a:pt x="182" y="5976"/>
                  <a:pt x="182" y="5976"/>
                </a:cubicBezTo>
                <a:cubicBezTo>
                  <a:pt x="169" y="5976"/>
                  <a:pt x="169" y="5976"/>
                  <a:pt x="169" y="5976"/>
                </a:cubicBezTo>
                <a:cubicBezTo>
                  <a:pt x="169" y="6044"/>
                  <a:pt x="169" y="6044"/>
                  <a:pt x="169" y="6044"/>
                </a:cubicBezTo>
                <a:cubicBezTo>
                  <a:pt x="176" y="6050"/>
                  <a:pt x="176" y="6050"/>
                  <a:pt x="176" y="6050"/>
                </a:cubicBezTo>
                <a:cubicBezTo>
                  <a:pt x="182" y="6044"/>
                  <a:pt x="182" y="6037"/>
                  <a:pt x="182" y="6023"/>
                </a:cubicBezTo>
                <a:cubicBezTo>
                  <a:pt x="182" y="7496"/>
                  <a:pt x="182" y="7496"/>
                  <a:pt x="182" y="7496"/>
                </a:cubicBezTo>
                <a:cubicBezTo>
                  <a:pt x="176" y="7502"/>
                  <a:pt x="162" y="7502"/>
                  <a:pt x="149" y="7496"/>
                </a:cubicBezTo>
                <a:cubicBezTo>
                  <a:pt x="142" y="7502"/>
                  <a:pt x="142" y="7502"/>
                  <a:pt x="135" y="7502"/>
                </a:cubicBezTo>
                <a:cubicBezTo>
                  <a:pt x="162" y="7550"/>
                  <a:pt x="149" y="7617"/>
                  <a:pt x="122" y="7664"/>
                </a:cubicBezTo>
                <a:cubicBezTo>
                  <a:pt x="122" y="5200"/>
                  <a:pt x="122" y="5200"/>
                  <a:pt x="122" y="5200"/>
                </a:cubicBezTo>
                <a:cubicBezTo>
                  <a:pt x="128" y="5200"/>
                  <a:pt x="135" y="5200"/>
                  <a:pt x="135" y="5206"/>
                </a:cubicBezTo>
                <a:cubicBezTo>
                  <a:pt x="149" y="5166"/>
                  <a:pt x="115" y="5146"/>
                  <a:pt x="135" y="5092"/>
                </a:cubicBezTo>
                <a:cubicBezTo>
                  <a:pt x="169" y="5092"/>
                  <a:pt x="176" y="5119"/>
                  <a:pt x="182" y="5146"/>
                </a:cubicBezTo>
                <a:close/>
                <a:moveTo>
                  <a:pt x="182" y="7712"/>
                </a:moveTo>
                <a:lnTo>
                  <a:pt x="182" y="7712"/>
                </a:lnTo>
                <a:cubicBezTo>
                  <a:pt x="182" y="7745"/>
                  <a:pt x="182" y="7745"/>
                  <a:pt x="182" y="7745"/>
                </a:cubicBezTo>
                <a:cubicBezTo>
                  <a:pt x="182" y="7745"/>
                  <a:pt x="176" y="7745"/>
                  <a:pt x="169" y="7745"/>
                </a:cubicBezTo>
                <a:cubicBezTo>
                  <a:pt x="169" y="7725"/>
                  <a:pt x="176" y="7718"/>
                  <a:pt x="182" y="7712"/>
                </a:cubicBezTo>
                <a:close/>
                <a:moveTo>
                  <a:pt x="182" y="7766"/>
                </a:moveTo>
                <a:lnTo>
                  <a:pt x="182" y="7766"/>
                </a:lnTo>
                <a:cubicBezTo>
                  <a:pt x="182" y="7806"/>
                  <a:pt x="182" y="7806"/>
                  <a:pt x="182" y="7806"/>
                </a:cubicBezTo>
                <a:cubicBezTo>
                  <a:pt x="176" y="7820"/>
                  <a:pt x="162" y="7826"/>
                  <a:pt x="155" y="7826"/>
                </a:cubicBezTo>
                <a:cubicBezTo>
                  <a:pt x="162" y="7833"/>
                  <a:pt x="176" y="7840"/>
                  <a:pt x="182" y="7840"/>
                </a:cubicBezTo>
                <a:cubicBezTo>
                  <a:pt x="182" y="8083"/>
                  <a:pt x="182" y="8083"/>
                  <a:pt x="182" y="8083"/>
                </a:cubicBezTo>
                <a:cubicBezTo>
                  <a:pt x="169" y="8083"/>
                  <a:pt x="142" y="8070"/>
                  <a:pt x="122" y="8049"/>
                </a:cubicBezTo>
                <a:cubicBezTo>
                  <a:pt x="122" y="7759"/>
                  <a:pt x="122" y="7759"/>
                  <a:pt x="122" y="7759"/>
                </a:cubicBezTo>
                <a:cubicBezTo>
                  <a:pt x="128" y="7766"/>
                  <a:pt x="128" y="7772"/>
                  <a:pt x="135" y="7786"/>
                </a:cubicBezTo>
                <a:cubicBezTo>
                  <a:pt x="155" y="7779"/>
                  <a:pt x="169" y="7772"/>
                  <a:pt x="182" y="7766"/>
                </a:cubicBezTo>
                <a:close/>
                <a:moveTo>
                  <a:pt x="182" y="8326"/>
                </a:moveTo>
                <a:lnTo>
                  <a:pt x="182" y="8326"/>
                </a:lnTo>
                <a:cubicBezTo>
                  <a:pt x="182" y="8380"/>
                  <a:pt x="182" y="8380"/>
                  <a:pt x="182" y="8380"/>
                </a:cubicBezTo>
                <a:cubicBezTo>
                  <a:pt x="169" y="8360"/>
                  <a:pt x="155" y="8340"/>
                  <a:pt x="135" y="8373"/>
                </a:cubicBezTo>
                <a:cubicBezTo>
                  <a:pt x="128" y="8373"/>
                  <a:pt x="128" y="8373"/>
                  <a:pt x="122" y="8373"/>
                </a:cubicBezTo>
                <a:cubicBezTo>
                  <a:pt x="122" y="8245"/>
                  <a:pt x="122" y="8245"/>
                  <a:pt x="122" y="8245"/>
                </a:cubicBezTo>
                <a:cubicBezTo>
                  <a:pt x="155" y="8245"/>
                  <a:pt x="162" y="8272"/>
                  <a:pt x="162" y="8299"/>
                </a:cubicBezTo>
                <a:cubicBezTo>
                  <a:pt x="162" y="8306"/>
                  <a:pt x="176" y="8313"/>
                  <a:pt x="182" y="8326"/>
                </a:cubicBezTo>
                <a:close/>
                <a:moveTo>
                  <a:pt x="182" y="8522"/>
                </a:moveTo>
                <a:lnTo>
                  <a:pt x="182" y="8522"/>
                </a:lnTo>
                <a:cubicBezTo>
                  <a:pt x="182" y="8637"/>
                  <a:pt x="182" y="8637"/>
                  <a:pt x="182" y="8637"/>
                </a:cubicBezTo>
                <a:cubicBezTo>
                  <a:pt x="162" y="8637"/>
                  <a:pt x="142" y="8637"/>
                  <a:pt x="122" y="8630"/>
                </a:cubicBezTo>
                <a:cubicBezTo>
                  <a:pt x="122" y="8481"/>
                  <a:pt x="122" y="8481"/>
                  <a:pt x="122" y="8481"/>
                </a:cubicBezTo>
                <a:cubicBezTo>
                  <a:pt x="142" y="8495"/>
                  <a:pt x="162" y="8508"/>
                  <a:pt x="182" y="8522"/>
                </a:cubicBezTo>
                <a:close/>
                <a:moveTo>
                  <a:pt x="182" y="8637"/>
                </a:moveTo>
                <a:lnTo>
                  <a:pt x="182" y="8637"/>
                </a:lnTo>
                <a:cubicBezTo>
                  <a:pt x="182" y="9211"/>
                  <a:pt x="182" y="9211"/>
                  <a:pt x="182" y="9211"/>
                </a:cubicBezTo>
                <a:lnTo>
                  <a:pt x="176" y="9211"/>
                </a:lnTo>
                <a:cubicBezTo>
                  <a:pt x="169" y="9217"/>
                  <a:pt x="169" y="9223"/>
                  <a:pt x="169" y="9230"/>
                </a:cubicBezTo>
                <a:cubicBezTo>
                  <a:pt x="176" y="9230"/>
                  <a:pt x="182" y="9230"/>
                  <a:pt x="182" y="9230"/>
                </a:cubicBezTo>
                <a:cubicBezTo>
                  <a:pt x="182" y="9676"/>
                  <a:pt x="182" y="9676"/>
                  <a:pt x="182" y="9676"/>
                </a:cubicBezTo>
                <a:cubicBezTo>
                  <a:pt x="122" y="9676"/>
                  <a:pt x="122" y="9676"/>
                  <a:pt x="122" y="9676"/>
                </a:cubicBezTo>
                <a:cubicBezTo>
                  <a:pt x="122" y="8657"/>
                  <a:pt x="122" y="8657"/>
                  <a:pt x="122" y="8657"/>
                </a:cubicBezTo>
                <a:cubicBezTo>
                  <a:pt x="135" y="8644"/>
                  <a:pt x="155" y="8637"/>
                  <a:pt x="182" y="8637"/>
                </a:cubicBezTo>
                <a:close/>
                <a:moveTo>
                  <a:pt x="122" y="2803"/>
                </a:moveTo>
                <a:lnTo>
                  <a:pt x="122" y="2803"/>
                </a:lnTo>
                <a:cubicBezTo>
                  <a:pt x="122" y="2762"/>
                  <a:pt x="122" y="2762"/>
                  <a:pt x="122" y="2762"/>
                </a:cubicBezTo>
                <a:cubicBezTo>
                  <a:pt x="135" y="2755"/>
                  <a:pt x="149" y="2748"/>
                  <a:pt x="135" y="2715"/>
                </a:cubicBezTo>
                <a:cubicBezTo>
                  <a:pt x="169" y="2728"/>
                  <a:pt x="189" y="2748"/>
                  <a:pt x="182" y="2789"/>
                </a:cubicBezTo>
                <a:cubicBezTo>
                  <a:pt x="149" y="2809"/>
                  <a:pt x="142" y="2803"/>
                  <a:pt x="122" y="2803"/>
                </a:cubicBezTo>
                <a:close/>
                <a:moveTo>
                  <a:pt x="122" y="2762"/>
                </a:moveTo>
                <a:lnTo>
                  <a:pt x="122" y="2762"/>
                </a:lnTo>
                <a:cubicBezTo>
                  <a:pt x="122" y="2803"/>
                  <a:pt x="122" y="2803"/>
                  <a:pt x="122" y="2803"/>
                </a:cubicBezTo>
                <a:cubicBezTo>
                  <a:pt x="115" y="2803"/>
                  <a:pt x="108" y="2803"/>
                  <a:pt x="101" y="2803"/>
                </a:cubicBezTo>
                <a:cubicBezTo>
                  <a:pt x="101" y="2762"/>
                  <a:pt x="101" y="2762"/>
                  <a:pt x="101" y="2762"/>
                </a:cubicBezTo>
                <a:cubicBezTo>
                  <a:pt x="108" y="2762"/>
                  <a:pt x="115" y="2762"/>
                  <a:pt x="122" y="2762"/>
                </a:cubicBezTo>
                <a:close/>
                <a:moveTo>
                  <a:pt x="122" y="3214"/>
                </a:moveTo>
                <a:lnTo>
                  <a:pt x="122" y="3214"/>
                </a:lnTo>
                <a:cubicBezTo>
                  <a:pt x="122" y="3370"/>
                  <a:pt x="122" y="3370"/>
                  <a:pt x="122" y="3370"/>
                </a:cubicBezTo>
                <a:cubicBezTo>
                  <a:pt x="115" y="3370"/>
                  <a:pt x="108" y="3370"/>
                  <a:pt x="101" y="3376"/>
                </a:cubicBezTo>
                <a:cubicBezTo>
                  <a:pt x="101" y="3302"/>
                  <a:pt x="101" y="3302"/>
                  <a:pt x="101" y="3302"/>
                </a:cubicBezTo>
                <a:cubicBezTo>
                  <a:pt x="108" y="3295"/>
                  <a:pt x="115" y="3289"/>
                  <a:pt x="101" y="3282"/>
                </a:cubicBezTo>
                <a:cubicBezTo>
                  <a:pt x="101" y="3262"/>
                  <a:pt x="101" y="3262"/>
                  <a:pt x="101" y="3262"/>
                </a:cubicBezTo>
                <a:cubicBezTo>
                  <a:pt x="101" y="3255"/>
                  <a:pt x="108" y="3255"/>
                  <a:pt x="108" y="3255"/>
                </a:cubicBezTo>
                <a:cubicBezTo>
                  <a:pt x="108" y="3248"/>
                  <a:pt x="108" y="3235"/>
                  <a:pt x="115" y="3221"/>
                </a:cubicBezTo>
                <a:cubicBezTo>
                  <a:pt x="115" y="3214"/>
                  <a:pt x="122" y="3214"/>
                  <a:pt x="122" y="3214"/>
                </a:cubicBezTo>
                <a:close/>
                <a:moveTo>
                  <a:pt x="122" y="4828"/>
                </a:moveTo>
                <a:lnTo>
                  <a:pt x="122" y="4828"/>
                </a:lnTo>
                <a:cubicBezTo>
                  <a:pt x="122" y="4930"/>
                  <a:pt x="122" y="4930"/>
                  <a:pt x="122" y="4930"/>
                </a:cubicBezTo>
                <a:cubicBezTo>
                  <a:pt x="122" y="4936"/>
                  <a:pt x="122" y="4936"/>
                  <a:pt x="115" y="4936"/>
                </a:cubicBezTo>
                <a:cubicBezTo>
                  <a:pt x="122" y="4936"/>
                  <a:pt x="122" y="4936"/>
                  <a:pt x="122" y="4936"/>
                </a:cubicBezTo>
                <a:cubicBezTo>
                  <a:pt x="122" y="5051"/>
                  <a:pt x="122" y="5051"/>
                  <a:pt x="122" y="5051"/>
                </a:cubicBezTo>
                <a:cubicBezTo>
                  <a:pt x="115" y="5051"/>
                  <a:pt x="108" y="5044"/>
                  <a:pt x="101" y="5044"/>
                </a:cubicBezTo>
                <a:cubicBezTo>
                  <a:pt x="101" y="5024"/>
                  <a:pt x="101" y="5024"/>
                  <a:pt x="101" y="5024"/>
                </a:cubicBezTo>
                <a:cubicBezTo>
                  <a:pt x="115" y="5004"/>
                  <a:pt x="115" y="4984"/>
                  <a:pt x="122" y="4970"/>
                </a:cubicBezTo>
                <a:cubicBezTo>
                  <a:pt x="115" y="4977"/>
                  <a:pt x="108" y="4977"/>
                  <a:pt x="101" y="4977"/>
                </a:cubicBezTo>
                <a:cubicBezTo>
                  <a:pt x="101" y="4984"/>
                  <a:pt x="101" y="4984"/>
                  <a:pt x="101" y="4984"/>
                </a:cubicBezTo>
                <a:cubicBezTo>
                  <a:pt x="101" y="4828"/>
                  <a:pt x="101" y="4828"/>
                  <a:pt x="101" y="4828"/>
                </a:cubicBezTo>
                <a:cubicBezTo>
                  <a:pt x="108" y="4828"/>
                  <a:pt x="115" y="4828"/>
                  <a:pt x="122" y="4828"/>
                </a:cubicBezTo>
                <a:close/>
                <a:moveTo>
                  <a:pt x="122" y="5200"/>
                </a:moveTo>
                <a:lnTo>
                  <a:pt x="122" y="5200"/>
                </a:lnTo>
                <a:cubicBezTo>
                  <a:pt x="122" y="7664"/>
                  <a:pt x="122" y="7664"/>
                  <a:pt x="122" y="7664"/>
                </a:cubicBezTo>
                <a:cubicBezTo>
                  <a:pt x="115" y="7678"/>
                  <a:pt x="108" y="7685"/>
                  <a:pt x="101" y="7691"/>
                </a:cubicBezTo>
                <a:cubicBezTo>
                  <a:pt x="101" y="6557"/>
                  <a:pt x="101" y="6557"/>
                  <a:pt x="101" y="6557"/>
                </a:cubicBezTo>
                <a:cubicBezTo>
                  <a:pt x="108" y="6557"/>
                  <a:pt x="115" y="6564"/>
                  <a:pt x="122" y="6564"/>
                </a:cubicBezTo>
                <a:cubicBezTo>
                  <a:pt x="122" y="6543"/>
                  <a:pt x="115" y="6537"/>
                  <a:pt x="108" y="6523"/>
                </a:cubicBezTo>
                <a:lnTo>
                  <a:pt x="101" y="6523"/>
                </a:lnTo>
                <a:cubicBezTo>
                  <a:pt x="101" y="5186"/>
                  <a:pt x="101" y="5186"/>
                  <a:pt x="101" y="5186"/>
                </a:cubicBezTo>
                <a:cubicBezTo>
                  <a:pt x="108" y="5193"/>
                  <a:pt x="115" y="5193"/>
                  <a:pt x="122" y="5200"/>
                </a:cubicBezTo>
                <a:close/>
                <a:moveTo>
                  <a:pt x="122" y="7759"/>
                </a:moveTo>
                <a:lnTo>
                  <a:pt x="122" y="7759"/>
                </a:lnTo>
                <a:cubicBezTo>
                  <a:pt x="122" y="8049"/>
                  <a:pt x="122" y="8049"/>
                  <a:pt x="122" y="8049"/>
                </a:cubicBezTo>
                <a:lnTo>
                  <a:pt x="122" y="8043"/>
                </a:lnTo>
                <a:cubicBezTo>
                  <a:pt x="108" y="8043"/>
                  <a:pt x="101" y="8049"/>
                  <a:pt x="101" y="8049"/>
                </a:cubicBezTo>
                <a:cubicBezTo>
                  <a:pt x="101" y="8016"/>
                  <a:pt x="101" y="8016"/>
                  <a:pt x="101" y="8016"/>
                </a:cubicBezTo>
                <a:cubicBezTo>
                  <a:pt x="122" y="8016"/>
                  <a:pt x="122" y="8016"/>
                  <a:pt x="122" y="8016"/>
                </a:cubicBezTo>
                <a:cubicBezTo>
                  <a:pt x="122" y="7921"/>
                  <a:pt x="122" y="7921"/>
                  <a:pt x="122" y="7921"/>
                </a:cubicBezTo>
                <a:cubicBezTo>
                  <a:pt x="108" y="7921"/>
                  <a:pt x="108" y="7921"/>
                  <a:pt x="101" y="7928"/>
                </a:cubicBezTo>
                <a:cubicBezTo>
                  <a:pt x="101" y="7718"/>
                  <a:pt x="101" y="7718"/>
                  <a:pt x="101" y="7718"/>
                </a:cubicBezTo>
                <a:cubicBezTo>
                  <a:pt x="108" y="7732"/>
                  <a:pt x="115" y="7745"/>
                  <a:pt x="122" y="7759"/>
                </a:cubicBezTo>
                <a:close/>
                <a:moveTo>
                  <a:pt x="122" y="8245"/>
                </a:moveTo>
                <a:lnTo>
                  <a:pt x="122" y="8245"/>
                </a:lnTo>
                <a:cubicBezTo>
                  <a:pt x="122" y="8373"/>
                  <a:pt x="122" y="8373"/>
                  <a:pt x="122" y="8373"/>
                </a:cubicBezTo>
                <a:cubicBezTo>
                  <a:pt x="88" y="8360"/>
                  <a:pt x="122" y="8279"/>
                  <a:pt x="115" y="8252"/>
                </a:cubicBezTo>
                <a:cubicBezTo>
                  <a:pt x="115" y="8245"/>
                  <a:pt x="122" y="8245"/>
                  <a:pt x="122" y="8245"/>
                </a:cubicBezTo>
                <a:close/>
                <a:moveTo>
                  <a:pt x="122" y="8481"/>
                </a:moveTo>
                <a:lnTo>
                  <a:pt x="122" y="8481"/>
                </a:lnTo>
                <a:cubicBezTo>
                  <a:pt x="122" y="8630"/>
                  <a:pt x="122" y="8630"/>
                  <a:pt x="122" y="8630"/>
                </a:cubicBezTo>
                <a:cubicBezTo>
                  <a:pt x="115" y="8630"/>
                  <a:pt x="108" y="8630"/>
                  <a:pt x="101" y="8630"/>
                </a:cubicBezTo>
                <a:cubicBezTo>
                  <a:pt x="101" y="8468"/>
                  <a:pt x="101" y="8468"/>
                  <a:pt x="101" y="8468"/>
                </a:cubicBezTo>
                <a:cubicBezTo>
                  <a:pt x="108" y="8475"/>
                  <a:pt x="115" y="8481"/>
                  <a:pt x="122" y="8481"/>
                </a:cubicBezTo>
                <a:close/>
                <a:moveTo>
                  <a:pt x="122" y="8657"/>
                </a:moveTo>
                <a:lnTo>
                  <a:pt x="122" y="8657"/>
                </a:lnTo>
                <a:cubicBezTo>
                  <a:pt x="122" y="9676"/>
                  <a:pt x="122" y="9676"/>
                  <a:pt x="122" y="9676"/>
                </a:cubicBezTo>
                <a:cubicBezTo>
                  <a:pt x="101" y="9676"/>
                  <a:pt x="101" y="9676"/>
                  <a:pt x="101" y="9676"/>
                </a:cubicBezTo>
                <a:cubicBezTo>
                  <a:pt x="101" y="9230"/>
                  <a:pt x="101" y="9230"/>
                  <a:pt x="101" y="9230"/>
                </a:cubicBezTo>
                <a:cubicBezTo>
                  <a:pt x="108" y="9230"/>
                  <a:pt x="115" y="9230"/>
                  <a:pt x="122" y="9230"/>
                </a:cubicBezTo>
                <a:cubicBezTo>
                  <a:pt x="122" y="9223"/>
                  <a:pt x="122" y="9211"/>
                  <a:pt x="122" y="9197"/>
                </a:cubicBezTo>
                <a:cubicBezTo>
                  <a:pt x="115" y="9197"/>
                  <a:pt x="108" y="9197"/>
                  <a:pt x="101" y="9190"/>
                </a:cubicBezTo>
                <a:cubicBezTo>
                  <a:pt x="101" y="8677"/>
                  <a:pt x="101" y="8677"/>
                  <a:pt x="101" y="8677"/>
                </a:cubicBezTo>
                <a:cubicBezTo>
                  <a:pt x="108" y="8671"/>
                  <a:pt x="115" y="8664"/>
                  <a:pt x="122" y="8657"/>
                </a:cubicBezTo>
                <a:close/>
                <a:moveTo>
                  <a:pt x="101" y="3883"/>
                </a:moveTo>
                <a:lnTo>
                  <a:pt x="101" y="3883"/>
                </a:lnTo>
                <a:cubicBezTo>
                  <a:pt x="101" y="3869"/>
                  <a:pt x="101" y="3869"/>
                  <a:pt x="101" y="3869"/>
                </a:cubicBezTo>
                <a:cubicBezTo>
                  <a:pt x="101" y="3876"/>
                  <a:pt x="108" y="3876"/>
                  <a:pt x="115" y="3883"/>
                </a:cubicBezTo>
                <a:cubicBezTo>
                  <a:pt x="108" y="3883"/>
                  <a:pt x="101" y="3883"/>
                  <a:pt x="101" y="3883"/>
                </a:cubicBezTo>
                <a:close/>
                <a:moveTo>
                  <a:pt x="101" y="2762"/>
                </a:moveTo>
                <a:lnTo>
                  <a:pt x="101" y="2762"/>
                </a:lnTo>
                <a:cubicBezTo>
                  <a:pt x="101" y="2803"/>
                  <a:pt x="101" y="2803"/>
                  <a:pt x="101" y="2803"/>
                </a:cubicBezTo>
                <a:cubicBezTo>
                  <a:pt x="88" y="2803"/>
                  <a:pt x="74" y="2809"/>
                  <a:pt x="61" y="2816"/>
                </a:cubicBezTo>
                <a:cubicBezTo>
                  <a:pt x="41" y="2769"/>
                  <a:pt x="68" y="2769"/>
                  <a:pt x="101" y="2762"/>
                </a:cubicBezTo>
                <a:close/>
                <a:moveTo>
                  <a:pt x="101" y="3262"/>
                </a:moveTo>
                <a:lnTo>
                  <a:pt x="101" y="3262"/>
                </a:lnTo>
                <a:cubicBezTo>
                  <a:pt x="101" y="3282"/>
                  <a:pt x="101" y="3282"/>
                  <a:pt x="101" y="3282"/>
                </a:cubicBezTo>
                <a:cubicBezTo>
                  <a:pt x="95" y="3282"/>
                  <a:pt x="88" y="3282"/>
                  <a:pt x="88" y="3275"/>
                </a:cubicBezTo>
                <a:cubicBezTo>
                  <a:pt x="88" y="3268"/>
                  <a:pt x="95" y="3262"/>
                  <a:pt x="101" y="3262"/>
                </a:cubicBezTo>
                <a:close/>
                <a:moveTo>
                  <a:pt x="101" y="3302"/>
                </a:moveTo>
                <a:lnTo>
                  <a:pt x="101" y="3302"/>
                </a:lnTo>
                <a:cubicBezTo>
                  <a:pt x="101" y="3376"/>
                  <a:pt x="101" y="3376"/>
                  <a:pt x="101" y="3376"/>
                </a:cubicBezTo>
                <a:cubicBezTo>
                  <a:pt x="95" y="3376"/>
                  <a:pt x="88" y="3376"/>
                  <a:pt x="88" y="3376"/>
                </a:cubicBezTo>
                <a:cubicBezTo>
                  <a:pt x="68" y="3349"/>
                  <a:pt x="88" y="3322"/>
                  <a:pt x="101" y="3302"/>
                </a:cubicBezTo>
                <a:close/>
                <a:moveTo>
                  <a:pt x="101" y="3869"/>
                </a:moveTo>
                <a:lnTo>
                  <a:pt x="101" y="3869"/>
                </a:lnTo>
                <a:cubicBezTo>
                  <a:pt x="101" y="3883"/>
                  <a:pt x="101" y="3883"/>
                  <a:pt x="101" y="3883"/>
                </a:cubicBezTo>
                <a:cubicBezTo>
                  <a:pt x="74" y="3883"/>
                  <a:pt x="47" y="3876"/>
                  <a:pt x="27" y="3869"/>
                </a:cubicBezTo>
                <a:cubicBezTo>
                  <a:pt x="27" y="3768"/>
                  <a:pt x="27" y="3768"/>
                  <a:pt x="27" y="3768"/>
                </a:cubicBezTo>
                <a:cubicBezTo>
                  <a:pt x="47" y="3802"/>
                  <a:pt x="74" y="3836"/>
                  <a:pt x="101" y="3869"/>
                </a:cubicBezTo>
                <a:close/>
                <a:moveTo>
                  <a:pt x="101" y="4828"/>
                </a:moveTo>
                <a:lnTo>
                  <a:pt x="101" y="4828"/>
                </a:lnTo>
                <a:cubicBezTo>
                  <a:pt x="101" y="4984"/>
                  <a:pt x="101" y="4984"/>
                  <a:pt x="101" y="4984"/>
                </a:cubicBezTo>
                <a:cubicBezTo>
                  <a:pt x="101" y="4984"/>
                  <a:pt x="95" y="4984"/>
                  <a:pt x="95" y="4990"/>
                </a:cubicBezTo>
                <a:cubicBezTo>
                  <a:pt x="74" y="4984"/>
                  <a:pt x="47" y="4977"/>
                  <a:pt x="27" y="4970"/>
                </a:cubicBezTo>
                <a:cubicBezTo>
                  <a:pt x="27" y="4822"/>
                  <a:pt x="27" y="4822"/>
                  <a:pt x="27" y="4822"/>
                </a:cubicBezTo>
                <a:cubicBezTo>
                  <a:pt x="47" y="4828"/>
                  <a:pt x="74" y="4828"/>
                  <a:pt x="101" y="4828"/>
                </a:cubicBezTo>
                <a:close/>
                <a:moveTo>
                  <a:pt x="101" y="5024"/>
                </a:moveTo>
                <a:lnTo>
                  <a:pt x="101" y="5024"/>
                </a:lnTo>
                <a:cubicBezTo>
                  <a:pt x="101" y="5044"/>
                  <a:pt x="101" y="5044"/>
                  <a:pt x="101" y="5044"/>
                </a:cubicBezTo>
                <a:cubicBezTo>
                  <a:pt x="95" y="5044"/>
                  <a:pt x="88" y="5044"/>
                  <a:pt x="88" y="5044"/>
                </a:cubicBezTo>
                <a:cubicBezTo>
                  <a:pt x="95" y="5038"/>
                  <a:pt x="95" y="5031"/>
                  <a:pt x="101" y="5024"/>
                </a:cubicBezTo>
                <a:close/>
                <a:moveTo>
                  <a:pt x="101" y="5186"/>
                </a:moveTo>
                <a:lnTo>
                  <a:pt x="101" y="5186"/>
                </a:lnTo>
                <a:cubicBezTo>
                  <a:pt x="101" y="6523"/>
                  <a:pt x="101" y="6523"/>
                  <a:pt x="101" y="6523"/>
                </a:cubicBezTo>
                <a:cubicBezTo>
                  <a:pt x="95" y="6523"/>
                  <a:pt x="81" y="6523"/>
                  <a:pt x="74" y="6523"/>
                </a:cubicBezTo>
                <a:cubicBezTo>
                  <a:pt x="61" y="6530"/>
                  <a:pt x="41" y="6537"/>
                  <a:pt x="27" y="6537"/>
                </a:cubicBezTo>
                <a:cubicBezTo>
                  <a:pt x="27" y="5315"/>
                  <a:pt x="27" y="5315"/>
                  <a:pt x="27" y="5315"/>
                </a:cubicBezTo>
                <a:cubicBezTo>
                  <a:pt x="27" y="5308"/>
                  <a:pt x="34" y="5308"/>
                  <a:pt x="41" y="5301"/>
                </a:cubicBezTo>
                <a:cubicBezTo>
                  <a:pt x="34" y="5301"/>
                  <a:pt x="27" y="5301"/>
                  <a:pt x="27" y="5301"/>
                </a:cubicBezTo>
                <a:cubicBezTo>
                  <a:pt x="27" y="5186"/>
                  <a:pt x="27" y="5186"/>
                  <a:pt x="27" y="5186"/>
                </a:cubicBezTo>
                <a:cubicBezTo>
                  <a:pt x="54" y="5179"/>
                  <a:pt x="81" y="5179"/>
                  <a:pt x="101" y="5186"/>
                </a:cubicBezTo>
                <a:close/>
                <a:moveTo>
                  <a:pt x="101" y="6557"/>
                </a:moveTo>
                <a:lnTo>
                  <a:pt x="101" y="6557"/>
                </a:lnTo>
                <a:cubicBezTo>
                  <a:pt x="101" y="7691"/>
                  <a:pt x="101" y="7691"/>
                  <a:pt x="101" y="7691"/>
                </a:cubicBezTo>
                <a:cubicBezTo>
                  <a:pt x="95" y="7698"/>
                  <a:pt x="88" y="7698"/>
                  <a:pt x="88" y="7705"/>
                </a:cubicBezTo>
                <a:cubicBezTo>
                  <a:pt x="88" y="7712"/>
                  <a:pt x="95" y="7712"/>
                  <a:pt x="101" y="7718"/>
                </a:cubicBezTo>
                <a:cubicBezTo>
                  <a:pt x="101" y="7928"/>
                  <a:pt x="101" y="7928"/>
                  <a:pt x="101" y="7928"/>
                </a:cubicBezTo>
                <a:cubicBezTo>
                  <a:pt x="95" y="7928"/>
                  <a:pt x="88" y="7935"/>
                  <a:pt x="81" y="7941"/>
                </a:cubicBezTo>
                <a:cubicBezTo>
                  <a:pt x="88" y="7955"/>
                  <a:pt x="88" y="7982"/>
                  <a:pt x="101" y="8016"/>
                </a:cubicBezTo>
                <a:cubicBezTo>
                  <a:pt x="101" y="8049"/>
                  <a:pt x="101" y="8049"/>
                  <a:pt x="101" y="8049"/>
                </a:cubicBezTo>
                <a:cubicBezTo>
                  <a:pt x="74" y="8076"/>
                  <a:pt x="108" y="8157"/>
                  <a:pt x="95" y="8191"/>
                </a:cubicBezTo>
                <a:cubicBezTo>
                  <a:pt x="68" y="8178"/>
                  <a:pt x="47" y="8164"/>
                  <a:pt x="27" y="8157"/>
                </a:cubicBezTo>
                <a:cubicBezTo>
                  <a:pt x="27" y="8090"/>
                  <a:pt x="27" y="8090"/>
                  <a:pt x="27" y="8090"/>
                </a:cubicBezTo>
                <a:cubicBezTo>
                  <a:pt x="34" y="8097"/>
                  <a:pt x="47" y="8097"/>
                  <a:pt x="68" y="8090"/>
                </a:cubicBezTo>
                <a:cubicBezTo>
                  <a:pt x="74" y="8056"/>
                  <a:pt x="54" y="8049"/>
                  <a:pt x="34" y="8036"/>
                </a:cubicBezTo>
                <a:cubicBezTo>
                  <a:pt x="27" y="8036"/>
                  <a:pt x="27" y="8043"/>
                  <a:pt x="27" y="8049"/>
                </a:cubicBezTo>
                <a:cubicBezTo>
                  <a:pt x="27" y="8043"/>
                  <a:pt x="27" y="8043"/>
                  <a:pt x="27" y="8043"/>
                </a:cubicBezTo>
                <a:cubicBezTo>
                  <a:pt x="27" y="6895"/>
                  <a:pt x="27" y="6895"/>
                  <a:pt x="27" y="6895"/>
                </a:cubicBezTo>
                <a:cubicBezTo>
                  <a:pt x="27" y="6577"/>
                  <a:pt x="27" y="6577"/>
                  <a:pt x="27" y="6577"/>
                </a:cubicBezTo>
                <a:cubicBezTo>
                  <a:pt x="41" y="6557"/>
                  <a:pt x="68" y="6550"/>
                  <a:pt x="101" y="6557"/>
                </a:cubicBezTo>
                <a:close/>
                <a:moveTo>
                  <a:pt x="101" y="8468"/>
                </a:moveTo>
                <a:lnTo>
                  <a:pt x="101" y="8468"/>
                </a:lnTo>
                <a:cubicBezTo>
                  <a:pt x="101" y="8630"/>
                  <a:pt x="101" y="8630"/>
                  <a:pt x="101" y="8630"/>
                </a:cubicBezTo>
                <a:cubicBezTo>
                  <a:pt x="95" y="8630"/>
                  <a:pt x="88" y="8630"/>
                  <a:pt x="88" y="8630"/>
                </a:cubicBezTo>
                <a:cubicBezTo>
                  <a:pt x="81" y="8603"/>
                  <a:pt x="68" y="8576"/>
                  <a:pt x="47" y="8556"/>
                </a:cubicBezTo>
                <a:cubicBezTo>
                  <a:pt x="41" y="8569"/>
                  <a:pt x="34" y="8576"/>
                  <a:pt x="27" y="8589"/>
                </a:cubicBezTo>
                <a:cubicBezTo>
                  <a:pt x="27" y="8542"/>
                  <a:pt x="27" y="8542"/>
                  <a:pt x="27" y="8542"/>
                </a:cubicBezTo>
                <a:cubicBezTo>
                  <a:pt x="27" y="8542"/>
                  <a:pt x="27" y="8542"/>
                  <a:pt x="27" y="8535"/>
                </a:cubicBezTo>
                <a:cubicBezTo>
                  <a:pt x="27" y="8421"/>
                  <a:pt x="27" y="8421"/>
                  <a:pt x="27" y="8421"/>
                </a:cubicBezTo>
                <a:cubicBezTo>
                  <a:pt x="27" y="8427"/>
                  <a:pt x="34" y="8427"/>
                  <a:pt x="41" y="8434"/>
                </a:cubicBezTo>
                <a:cubicBezTo>
                  <a:pt x="34" y="8427"/>
                  <a:pt x="34" y="8421"/>
                  <a:pt x="34" y="8407"/>
                </a:cubicBezTo>
                <a:cubicBezTo>
                  <a:pt x="61" y="8407"/>
                  <a:pt x="74" y="8434"/>
                  <a:pt x="81" y="8461"/>
                </a:cubicBezTo>
                <a:cubicBezTo>
                  <a:pt x="88" y="8461"/>
                  <a:pt x="95" y="8468"/>
                  <a:pt x="101" y="8468"/>
                </a:cubicBezTo>
                <a:close/>
                <a:moveTo>
                  <a:pt x="101" y="8677"/>
                </a:moveTo>
                <a:lnTo>
                  <a:pt x="101" y="8677"/>
                </a:lnTo>
                <a:cubicBezTo>
                  <a:pt x="101" y="9190"/>
                  <a:pt x="101" y="9190"/>
                  <a:pt x="101" y="9190"/>
                </a:cubicBezTo>
                <a:cubicBezTo>
                  <a:pt x="74" y="9184"/>
                  <a:pt x="47" y="9170"/>
                  <a:pt x="27" y="9184"/>
                </a:cubicBezTo>
                <a:cubicBezTo>
                  <a:pt x="27" y="8704"/>
                  <a:pt x="27" y="8704"/>
                  <a:pt x="27" y="8704"/>
                </a:cubicBezTo>
                <a:cubicBezTo>
                  <a:pt x="34" y="8704"/>
                  <a:pt x="34" y="8704"/>
                  <a:pt x="34" y="8704"/>
                </a:cubicBezTo>
                <a:cubicBezTo>
                  <a:pt x="34" y="8704"/>
                  <a:pt x="34" y="8698"/>
                  <a:pt x="34" y="8691"/>
                </a:cubicBezTo>
                <a:cubicBezTo>
                  <a:pt x="27" y="8684"/>
                  <a:pt x="27" y="8677"/>
                  <a:pt x="27" y="8671"/>
                </a:cubicBezTo>
                <a:cubicBezTo>
                  <a:pt x="27" y="8671"/>
                  <a:pt x="34" y="8691"/>
                  <a:pt x="47" y="8704"/>
                </a:cubicBezTo>
                <a:cubicBezTo>
                  <a:pt x="61" y="8704"/>
                  <a:pt x="74" y="8704"/>
                  <a:pt x="81" y="8704"/>
                </a:cubicBezTo>
                <a:cubicBezTo>
                  <a:pt x="88" y="8698"/>
                  <a:pt x="95" y="8684"/>
                  <a:pt x="101" y="8677"/>
                </a:cubicBezTo>
                <a:close/>
                <a:moveTo>
                  <a:pt x="101" y="9230"/>
                </a:moveTo>
                <a:lnTo>
                  <a:pt x="101" y="9230"/>
                </a:lnTo>
                <a:cubicBezTo>
                  <a:pt x="101" y="9676"/>
                  <a:pt x="101" y="9676"/>
                  <a:pt x="101" y="9676"/>
                </a:cubicBezTo>
                <a:cubicBezTo>
                  <a:pt x="27" y="9676"/>
                  <a:pt x="27" y="9676"/>
                  <a:pt x="27" y="9676"/>
                </a:cubicBezTo>
                <a:cubicBezTo>
                  <a:pt x="27" y="9211"/>
                  <a:pt x="27" y="9211"/>
                  <a:pt x="27" y="9211"/>
                </a:cubicBezTo>
                <a:cubicBezTo>
                  <a:pt x="47" y="9217"/>
                  <a:pt x="74" y="9223"/>
                  <a:pt x="101" y="9230"/>
                </a:cubicBezTo>
                <a:close/>
                <a:moveTo>
                  <a:pt x="27" y="4741"/>
                </a:moveTo>
                <a:lnTo>
                  <a:pt x="27" y="4741"/>
                </a:lnTo>
                <a:cubicBezTo>
                  <a:pt x="27" y="4653"/>
                  <a:pt x="27" y="4653"/>
                  <a:pt x="27" y="4653"/>
                </a:cubicBezTo>
                <a:cubicBezTo>
                  <a:pt x="47" y="4666"/>
                  <a:pt x="68" y="4680"/>
                  <a:pt x="74" y="4693"/>
                </a:cubicBezTo>
                <a:cubicBezTo>
                  <a:pt x="68" y="4727"/>
                  <a:pt x="47" y="4741"/>
                  <a:pt x="27" y="4741"/>
                </a:cubicBezTo>
                <a:close/>
                <a:moveTo>
                  <a:pt x="27" y="4193"/>
                </a:moveTo>
                <a:lnTo>
                  <a:pt x="27" y="4193"/>
                </a:lnTo>
                <a:cubicBezTo>
                  <a:pt x="27" y="4099"/>
                  <a:pt x="27" y="4099"/>
                  <a:pt x="27" y="4099"/>
                </a:cubicBezTo>
                <a:cubicBezTo>
                  <a:pt x="68" y="4106"/>
                  <a:pt x="41" y="4180"/>
                  <a:pt x="95" y="4173"/>
                </a:cubicBezTo>
                <a:cubicBezTo>
                  <a:pt x="81" y="4207"/>
                  <a:pt x="47" y="4207"/>
                  <a:pt x="27" y="4193"/>
                </a:cubicBezTo>
                <a:close/>
                <a:moveTo>
                  <a:pt x="27" y="3046"/>
                </a:moveTo>
                <a:lnTo>
                  <a:pt x="27" y="3046"/>
                </a:lnTo>
                <a:cubicBezTo>
                  <a:pt x="27" y="3025"/>
                  <a:pt x="27" y="3025"/>
                  <a:pt x="27" y="3025"/>
                </a:cubicBezTo>
                <a:cubicBezTo>
                  <a:pt x="34" y="3019"/>
                  <a:pt x="41" y="3012"/>
                  <a:pt x="47" y="3012"/>
                </a:cubicBezTo>
                <a:cubicBezTo>
                  <a:pt x="41" y="3025"/>
                  <a:pt x="34" y="3039"/>
                  <a:pt x="27" y="3046"/>
                </a:cubicBezTo>
                <a:close/>
                <a:moveTo>
                  <a:pt x="27" y="3025"/>
                </a:moveTo>
                <a:lnTo>
                  <a:pt x="27" y="3025"/>
                </a:lnTo>
                <a:cubicBezTo>
                  <a:pt x="27" y="3046"/>
                  <a:pt x="27" y="3046"/>
                  <a:pt x="27" y="3046"/>
                </a:cubicBezTo>
                <a:cubicBezTo>
                  <a:pt x="20" y="3059"/>
                  <a:pt x="7" y="3073"/>
                  <a:pt x="0" y="3079"/>
                </a:cubicBezTo>
                <a:cubicBezTo>
                  <a:pt x="0" y="3032"/>
                  <a:pt x="0" y="3032"/>
                  <a:pt x="0" y="3032"/>
                </a:cubicBezTo>
                <a:cubicBezTo>
                  <a:pt x="7" y="3032"/>
                  <a:pt x="14" y="3025"/>
                  <a:pt x="27" y="3025"/>
                </a:cubicBezTo>
                <a:close/>
                <a:moveTo>
                  <a:pt x="27" y="3768"/>
                </a:moveTo>
                <a:lnTo>
                  <a:pt x="27" y="3768"/>
                </a:lnTo>
                <a:cubicBezTo>
                  <a:pt x="27" y="3869"/>
                  <a:pt x="27" y="3869"/>
                  <a:pt x="27" y="3869"/>
                </a:cubicBezTo>
                <a:cubicBezTo>
                  <a:pt x="14" y="3863"/>
                  <a:pt x="7" y="3863"/>
                  <a:pt x="0" y="3863"/>
                </a:cubicBezTo>
                <a:cubicBezTo>
                  <a:pt x="0" y="3734"/>
                  <a:pt x="0" y="3734"/>
                  <a:pt x="0" y="3734"/>
                </a:cubicBezTo>
                <a:cubicBezTo>
                  <a:pt x="7" y="3748"/>
                  <a:pt x="14" y="3755"/>
                  <a:pt x="27" y="3768"/>
                </a:cubicBezTo>
                <a:close/>
                <a:moveTo>
                  <a:pt x="27" y="4099"/>
                </a:moveTo>
                <a:lnTo>
                  <a:pt x="27" y="4099"/>
                </a:lnTo>
                <a:cubicBezTo>
                  <a:pt x="27" y="4193"/>
                  <a:pt x="27" y="4193"/>
                  <a:pt x="27" y="4193"/>
                </a:cubicBezTo>
                <a:cubicBezTo>
                  <a:pt x="14" y="4187"/>
                  <a:pt x="7" y="4180"/>
                  <a:pt x="0" y="4166"/>
                </a:cubicBezTo>
                <a:cubicBezTo>
                  <a:pt x="0" y="4099"/>
                  <a:pt x="0" y="4099"/>
                  <a:pt x="0" y="4099"/>
                </a:cubicBezTo>
                <a:cubicBezTo>
                  <a:pt x="14" y="4099"/>
                  <a:pt x="20" y="4099"/>
                  <a:pt x="27" y="4099"/>
                </a:cubicBezTo>
                <a:close/>
                <a:moveTo>
                  <a:pt x="27" y="4653"/>
                </a:moveTo>
                <a:lnTo>
                  <a:pt x="27" y="4653"/>
                </a:lnTo>
                <a:cubicBezTo>
                  <a:pt x="27" y="4741"/>
                  <a:pt x="27" y="4741"/>
                  <a:pt x="27" y="4741"/>
                </a:cubicBezTo>
                <a:cubicBezTo>
                  <a:pt x="20" y="4741"/>
                  <a:pt x="7" y="4741"/>
                  <a:pt x="0" y="4741"/>
                </a:cubicBezTo>
                <a:cubicBezTo>
                  <a:pt x="0" y="4646"/>
                  <a:pt x="0" y="4646"/>
                  <a:pt x="0" y="4646"/>
                </a:cubicBezTo>
                <a:cubicBezTo>
                  <a:pt x="7" y="4653"/>
                  <a:pt x="20" y="4653"/>
                  <a:pt x="27" y="4653"/>
                </a:cubicBezTo>
                <a:close/>
                <a:moveTo>
                  <a:pt x="27" y="4822"/>
                </a:moveTo>
                <a:lnTo>
                  <a:pt x="27" y="4822"/>
                </a:lnTo>
                <a:cubicBezTo>
                  <a:pt x="27" y="4970"/>
                  <a:pt x="27" y="4970"/>
                  <a:pt x="27" y="4970"/>
                </a:cubicBezTo>
                <a:cubicBezTo>
                  <a:pt x="0" y="4963"/>
                  <a:pt x="0" y="4963"/>
                  <a:pt x="0" y="4963"/>
                </a:cubicBezTo>
                <a:cubicBezTo>
                  <a:pt x="0" y="4815"/>
                  <a:pt x="0" y="4815"/>
                  <a:pt x="0" y="4815"/>
                </a:cubicBezTo>
                <a:cubicBezTo>
                  <a:pt x="7" y="4815"/>
                  <a:pt x="14" y="4822"/>
                  <a:pt x="27" y="4822"/>
                </a:cubicBezTo>
                <a:close/>
                <a:moveTo>
                  <a:pt x="27" y="5186"/>
                </a:moveTo>
                <a:lnTo>
                  <a:pt x="27" y="5186"/>
                </a:lnTo>
                <a:cubicBezTo>
                  <a:pt x="27" y="5301"/>
                  <a:pt x="27" y="5301"/>
                  <a:pt x="27" y="5301"/>
                </a:cubicBezTo>
                <a:cubicBezTo>
                  <a:pt x="20" y="5301"/>
                  <a:pt x="14" y="5294"/>
                  <a:pt x="14" y="5294"/>
                </a:cubicBezTo>
                <a:cubicBezTo>
                  <a:pt x="7" y="5294"/>
                  <a:pt x="7" y="5301"/>
                  <a:pt x="0" y="5301"/>
                </a:cubicBezTo>
                <a:cubicBezTo>
                  <a:pt x="0" y="5186"/>
                  <a:pt x="0" y="5186"/>
                  <a:pt x="0" y="5186"/>
                </a:cubicBezTo>
                <a:cubicBezTo>
                  <a:pt x="20" y="5186"/>
                  <a:pt x="20" y="5186"/>
                  <a:pt x="20" y="5186"/>
                </a:cubicBezTo>
                <a:cubicBezTo>
                  <a:pt x="27" y="5186"/>
                  <a:pt x="27" y="5186"/>
                  <a:pt x="27" y="5186"/>
                </a:cubicBezTo>
                <a:close/>
                <a:moveTo>
                  <a:pt x="27" y="5315"/>
                </a:moveTo>
                <a:lnTo>
                  <a:pt x="27" y="5315"/>
                </a:lnTo>
                <a:cubicBezTo>
                  <a:pt x="27" y="6537"/>
                  <a:pt x="27" y="6537"/>
                  <a:pt x="27" y="6537"/>
                </a:cubicBezTo>
                <a:cubicBezTo>
                  <a:pt x="20" y="6543"/>
                  <a:pt x="7" y="6543"/>
                  <a:pt x="0" y="6543"/>
                </a:cubicBezTo>
                <a:cubicBezTo>
                  <a:pt x="0" y="5321"/>
                  <a:pt x="0" y="5321"/>
                  <a:pt x="0" y="5321"/>
                </a:cubicBezTo>
                <a:cubicBezTo>
                  <a:pt x="7" y="5321"/>
                  <a:pt x="20" y="5315"/>
                  <a:pt x="27" y="5315"/>
                </a:cubicBezTo>
                <a:close/>
                <a:moveTo>
                  <a:pt x="27" y="6577"/>
                </a:moveTo>
                <a:lnTo>
                  <a:pt x="27" y="6577"/>
                </a:lnTo>
                <a:cubicBezTo>
                  <a:pt x="27" y="6895"/>
                  <a:pt x="27" y="6895"/>
                  <a:pt x="27" y="6895"/>
                </a:cubicBezTo>
                <a:cubicBezTo>
                  <a:pt x="14" y="6881"/>
                  <a:pt x="7" y="6868"/>
                  <a:pt x="0" y="6861"/>
                </a:cubicBezTo>
                <a:cubicBezTo>
                  <a:pt x="0" y="6604"/>
                  <a:pt x="0" y="6604"/>
                  <a:pt x="0" y="6604"/>
                </a:cubicBezTo>
                <a:cubicBezTo>
                  <a:pt x="7" y="6604"/>
                  <a:pt x="7" y="6604"/>
                  <a:pt x="7" y="6604"/>
                </a:cubicBezTo>
                <a:cubicBezTo>
                  <a:pt x="7" y="6591"/>
                  <a:pt x="14" y="6584"/>
                  <a:pt x="27" y="6577"/>
                </a:cubicBezTo>
                <a:close/>
                <a:moveTo>
                  <a:pt x="27" y="6895"/>
                </a:moveTo>
                <a:lnTo>
                  <a:pt x="27" y="6895"/>
                </a:lnTo>
                <a:cubicBezTo>
                  <a:pt x="20" y="6895"/>
                  <a:pt x="14" y="6901"/>
                  <a:pt x="14" y="6901"/>
                </a:cubicBezTo>
                <a:cubicBezTo>
                  <a:pt x="7" y="6895"/>
                  <a:pt x="7" y="6895"/>
                  <a:pt x="0" y="6895"/>
                </a:cubicBezTo>
                <a:cubicBezTo>
                  <a:pt x="0" y="8016"/>
                  <a:pt x="0" y="8016"/>
                  <a:pt x="0" y="8016"/>
                </a:cubicBezTo>
                <a:cubicBezTo>
                  <a:pt x="7" y="8016"/>
                  <a:pt x="14" y="8009"/>
                  <a:pt x="20" y="8002"/>
                </a:cubicBezTo>
                <a:cubicBezTo>
                  <a:pt x="20" y="8009"/>
                  <a:pt x="20" y="8016"/>
                  <a:pt x="20" y="8016"/>
                </a:cubicBezTo>
                <a:cubicBezTo>
                  <a:pt x="20" y="8022"/>
                  <a:pt x="20" y="8022"/>
                  <a:pt x="20" y="8022"/>
                </a:cubicBezTo>
                <a:cubicBezTo>
                  <a:pt x="20" y="8029"/>
                  <a:pt x="27" y="8036"/>
                  <a:pt x="27" y="8043"/>
                </a:cubicBezTo>
                <a:cubicBezTo>
                  <a:pt x="27" y="6895"/>
                  <a:pt x="27" y="6895"/>
                  <a:pt x="27" y="6895"/>
                </a:cubicBezTo>
                <a:close/>
                <a:moveTo>
                  <a:pt x="27" y="8043"/>
                </a:moveTo>
                <a:lnTo>
                  <a:pt x="27" y="8043"/>
                </a:lnTo>
                <a:cubicBezTo>
                  <a:pt x="27" y="8049"/>
                  <a:pt x="27" y="8049"/>
                  <a:pt x="27" y="8049"/>
                </a:cubicBezTo>
                <a:cubicBezTo>
                  <a:pt x="27" y="8049"/>
                  <a:pt x="27" y="8049"/>
                  <a:pt x="27" y="8043"/>
                </a:cubicBezTo>
                <a:close/>
                <a:moveTo>
                  <a:pt x="27" y="8090"/>
                </a:moveTo>
                <a:lnTo>
                  <a:pt x="27" y="8090"/>
                </a:lnTo>
                <a:cubicBezTo>
                  <a:pt x="27" y="8157"/>
                  <a:pt x="27" y="8157"/>
                  <a:pt x="27" y="8157"/>
                </a:cubicBezTo>
                <a:cubicBezTo>
                  <a:pt x="20" y="8151"/>
                  <a:pt x="7" y="8151"/>
                  <a:pt x="0" y="8151"/>
                </a:cubicBezTo>
                <a:cubicBezTo>
                  <a:pt x="0" y="8063"/>
                  <a:pt x="0" y="8063"/>
                  <a:pt x="0" y="8063"/>
                </a:cubicBezTo>
                <a:cubicBezTo>
                  <a:pt x="7" y="8070"/>
                  <a:pt x="14" y="8083"/>
                  <a:pt x="27" y="8090"/>
                </a:cubicBezTo>
                <a:close/>
                <a:moveTo>
                  <a:pt x="27" y="8421"/>
                </a:moveTo>
                <a:lnTo>
                  <a:pt x="27" y="8421"/>
                </a:lnTo>
                <a:cubicBezTo>
                  <a:pt x="27" y="8535"/>
                  <a:pt x="27" y="8535"/>
                  <a:pt x="27" y="8535"/>
                </a:cubicBezTo>
                <a:cubicBezTo>
                  <a:pt x="20" y="8529"/>
                  <a:pt x="7" y="8522"/>
                  <a:pt x="0" y="8522"/>
                </a:cubicBezTo>
                <a:cubicBezTo>
                  <a:pt x="0" y="8407"/>
                  <a:pt x="0" y="8407"/>
                  <a:pt x="0" y="8407"/>
                </a:cubicBezTo>
                <a:cubicBezTo>
                  <a:pt x="7" y="8414"/>
                  <a:pt x="14" y="8414"/>
                  <a:pt x="27" y="8421"/>
                </a:cubicBezTo>
                <a:close/>
                <a:moveTo>
                  <a:pt x="27" y="8542"/>
                </a:moveTo>
                <a:lnTo>
                  <a:pt x="27" y="8542"/>
                </a:lnTo>
                <a:cubicBezTo>
                  <a:pt x="27" y="8589"/>
                  <a:pt x="27" y="8589"/>
                  <a:pt x="27" y="8589"/>
                </a:cubicBezTo>
                <a:cubicBezTo>
                  <a:pt x="20" y="8603"/>
                  <a:pt x="7" y="8610"/>
                  <a:pt x="0" y="8617"/>
                </a:cubicBezTo>
                <a:cubicBezTo>
                  <a:pt x="0" y="8549"/>
                  <a:pt x="0" y="8549"/>
                  <a:pt x="0" y="8549"/>
                </a:cubicBezTo>
                <a:cubicBezTo>
                  <a:pt x="14" y="8549"/>
                  <a:pt x="20" y="8549"/>
                  <a:pt x="27" y="8542"/>
                </a:cubicBezTo>
                <a:close/>
                <a:moveTo>
                  <a:pt x="27" y="8671"/>
                </a:moveTo>
                <a:cubicBezTo>
                  <a:pt x="27" y="8671"/>
                  <a:pt x="20" y="8671"/>
                  <a:pt x="27" y="8671"/>
                </a:cubicBezTo>
                <a:close/>
                <a:moveTo>
                  <a:pt x="27" y="8704"/>
                </a:moveTo>
                <a:lnTo>
                  <a:pt x="27" y="8704"/>
                </a:lnTo>
                <a:cubicBezTo>
                  <a:pt x="27" y="9184"/>
                  <a:pt x="27" y="9184"/>
                  <a:pt x="27" y="9184"/>
                </a:cubicBezTo>
                <a:cubicBezTo>
                  <a:pt x="14" y="9184"/>
                  <a:pt x="7" y="9190"/>
                  <a:pt x="0" y="9197"/>
                </a:cubicBezTo>
                <a:cubicBezTo>
                  <a:pt x="0" y="8704"/>
                  <a:pt x="0" y="8704"/>
                  <a:pt x="0" y="8704"/>
                </a:cubicBezTo>
                <a:cubicBezTo>
                  <a:pt x="27" y="8704"/>
                  <a:pt x="27" y="8704"/>
                  <a:pt x="27" y="8704"/>
                </a:cubicBezTo>
                <a:close/>
                <a:moveTo>
                  <a:pt x="27" y="9211"/>
                </a:moveTo>
                <a:lnTo>
                  <a:pt x="27" y="9211"/>
                </a:lnTo>
                <a:cubicBezTo>
                  <a:pt x="27" y="9676"/>
                  <a:pt x="27" y="9676"/>
                  <a:pt x="27" y="9676"/>
                </a:cubicBezTo>
                <a:cubicBezTo>
                  <a:pt x="0" y="9676"/>
                  <a:pt x="0" y="9676"/>
                  <a:pt x="0" y="9676"/>
                </a:cubicBezTo>
                <a:cubicBezTo>
                  <a:pt x="0" y="9204"/>
                  <a:pt x="0" y="9204"/>
                  <a:pt x="0" y="9204"/>
                </a:cubicBezTo>
                <a:cubicBezTo>
                  <a:pt x="7" y="9211"/>
                  <a:pt x="14" y="9211"/>
                  <a:pt x="27" y="9211"/>
                </a:cubicBezTo>
                <a:close/>
                <a:moveTo>
                  <a:pt x="0" y="3174"/>
                </a:moveTo>
                <a:lnTo>
                  <a:pt x="0" y="3174"/>
                </a:lnTo>
                <a:cubicBezTo>
                  <a:pt x="0" y="3167"/>
                  <a:pt x="0" y="3167"/>
                  <a:pt x="0" y="3167"/>
                </a:cubicBezTo>
                <a:cubicBezTo>
                  <a:pt x="7" y="3167"/>
                  <a:pt x="7" y="3174"/>
                  <a:pt x="7" y="3174"/>
                </a:cubicBezTo>
                <a:lnTo>
                  <a:pt x="0" y="3174"/>
                </a:lnTo>
                <a:close/>
                <a:moveTo>
                  <a:pt x="0" y="3032"/>
                </a:moveTo>
                <a:lnTo>
                  <a:pt x="0" y="3032"/>
                </a:lnTo>
                <a:cubicBezTo>
                  <a:pt x="0" y="3079"/>
                  <a:pt x="0" y="3079"/>
                  <a:pt x="0" y="3079"/>
                </a:cubicBezTo>
                <a:cubicBezTo>
                  <a:pt x="0" y="3079"/>
                  <a:pt x="0" y="3079"/>
                  <a:pt x="0" y="3086"/>
                </a:cubicBezTo>
                <a:cubicBezTo>
                  <a:pt x="0" y="3039"/>
                  <a:pt x="0" y="3039"/>
                  <a:pt x="0" y="3039"/>
                </a:cubicBezTo>
                <a:cubicBezTo>
                  <a:pt x="0" y="3032"/>
                  <a:pt x="0" y="3032"/>
                  <a:pt x="0" y="3032"/>
                </a:cubicBezTo>
                <a:close/>
                <a:moveTo>
                  <a:pt x="0" y="3167"/>
                </a:moveTo>
                <a:lnTo>
                  <a:pt x="0" y="3167"/>
                </a:lnTo>
                <a:cubicBezTo>
                  <a:pt x="0" y="3174"/>
                  <a:pt x="0" y="3174"/>
                  <a:pt x="0" y="3174"/>
                </a:cubicBezTo>
                <a:cubicBezTo>
                  <a:pt x="0" y="3154"/>
                  <a:pt x="0" y="3154"/>
                  <a:pt x="0" y="3154"/>
                </a:cubicBezTo>
                <a:cubicBezTo>
                  <a:pt x="0" y="3160"/>
                  <a:pt x="0" y="3160"/>
                  <a:pt x="0" y="3167"/>
                </a:cubicBezTo>
                <a:close/>
                <a:moveTo>
                  <a:pt x="0" y="3734"/>
                </a:moveTo>
                <a:lnTo>
                  <a:pt x="0" y="3734"/>
                </a:lnTo>
                <a:cubicBezTo>
                  <a:pt x="0" y="3863"/>
                  <a:pt x="0" y="3863"/>
                  <a:pt x="0" y="3863"/>
                </a:cubicBezTo>
                <a:cubicBezTo>
                  <a:pt x="0" y="3856"/>
                  <a:pt x="0" y="3856"/>
                  <a:pt x="0" y="3856"/>
                </a:cubicBezTo>
                <a:cubicBezTo>
                  <a:pt x="0" y="3728"/>
                  <a:pt x="0" y="3728"/>
                  <a:pt x="0" y="3728"/>
                </a:cubicBezTo>
                <a:cubicBezTo>
                  <a:pt x="0" y="3734"/>
                  <a:pt x="0" y="3734"/>
                  <a:pt x="0" y="3734"/>
                </a:cubicBezTo>
                <a:close/>
                <a:moveTo>
                  <a:pt x="0" y="4099"/>
                </a:moveTo>
                <a:lnTo>
                  <a:pt x="0" y="4099"/>
                </a:lnTo>
                <a:cubicBezTo>
                  <a:pt x="0" y="4166"/>
                  <a:pt x="0" y="4166"/>
                  <a:pt x="0" y="4166"/>
                </a:cubicBezTo>
                <a:cubicBezTo>
                  <a:pt x="0" y="4166"/>
                  <a:pt x="0" y="4166"/>
                  <a:pt x="0" y="4160"/>
                </a:cubicBezTo>
                <a:cubicBezTo>
                  <a:pt x="0" y="4099"/>
                  <a:pt x="0" y="4099"/>
                  <a:pt x="0" y="4099"/>
                </a:cubicBezTo>
                <a:close/>
                <a:moveTo>
                  <a:pt x="0" y="4646"/>
                </a:moveTo>
                <a:lnTo>
                  <a:pt x="0" y="4646"/>
                </a:lnTo>
                <a:cubicBezTo>
                  <a:pt x="0" y="4741"/>
                  <a:pt x="0" y="4741"/>
                  <a:pt x="0" y="4741"/>
                </a:cubicBezTo>
                <a:cubicBezTo>
                  <a:pt x="0" y="4646"/>
                  <a:pt x="0" y="4646"/>
                  <a:pt x="0" y="4646"/>
                </a:cubicBezTo>
                <a:close/>
                <a:moveTo>
                  <a:pt x="0" y="4815"/>
                </a:moveTo>
                <a:lnTo>
                  <a:pt x="0" y="4815"/>
                </a:lnTo>
                <a:cubicBezTo>
                  <a:pt x="0" y="4963"/>
                  <a:pt x="0" y="4963"/>
                  <a:pt x="0" y="4963"/>
                </a:cubicBezTo>
                <a:cubicBezTo>
                  <a:pt x="0" y="4815"/>
                  <a:pt x="0" y="4815"/>
                  <a:pt x="0" y="4815"/>
                </a:cubicBezTo>
                <a:close/>
                <a:moveTo>
                  <a:pt x="0" y="5186"/>
                </a:moveTo>
                <a:lnTo>
                  <a:pt x="0" y="5186"/>
                </a:lnTo>
                <a:cubicBezTo>
                  <a:pt x="0" y="5301"/>
                  <a:pt x="0" y="5301"/>
                  <a:pt x="0" y="5301"/>
                </a:cubicBezTo>
                <a:cubicBezTo>
                  <a:pt x="0" y="5186"/>
                  <a:pt x="0" y="5186"/>
                  <a:pt x="0" y="5186"/>
                </a:cubicBezTo>
                <a:close/>
                <a:moveTo>
                  <a:pt x="0" y="5321"/>
                </a:moveTo>
                <a:lnTo>
                  <a:pt x="0" y="5321"/>
                </a:lnTo>
                <a:cubicBezTo>
                  <a:pt x="0" y="6543"/>
                  <a:pt x="0" y="6543"/>
                  <a:pt x="0" y="6543"/>
                </a:cubicBezTo>
                <a:cubicBezTo>
                  <a:pt x="0" y="5328"/>
                  <a:pt x="0" y="5328"/>
                  <a:pt x="0" y="5328"/>
                </a:cubicBezTo>
                <a:cubicBezTo>
                  <a:pt x="0" y="5321"/>
                  <a:pt x="0" y="5321"/>
                  <a:pt x="0" y="5321"/>
                </a:cubicBezTo>
                <a:close/>
                <a:moveTo>
                  <a:pt x="0" y="6604"/>
                </a:moveTo>
                <a:lnTo>
                  <a:pt x="0" y="6604"/>
                </a:lnTo>
                <a:cubicBezTo>
                  <a:pt x="0" y="6861"/>
                  <a:pt x="0" y="6861"/>
                  <a:pt x="0" y="6861"/>
                </a:cubicBezTo>
                <a:cubicBezTo>
                  <a:pt x="0" y="6854"/>
                  <a:pt x="0" y="6854"/>
                  <a:pt x="0" y="6854"/>
                </a:cubicBezTo>
                <a:cubicBezTo>
                  <a:pt x="0" y="6604"/>
                  <a:pt x="0" y="6604"/>
                  <a:pt x="0" y="6604"/>
                </a:cubicBezTo>
                <a:close/>
                <a:moveTo>
                  <a:pt x="0" y="6895"/>
                </a:moveTo>
                <a:lnTo>
                  <a:pt x="0" y="6895"/>
                </a:lnTo>
                <a:cubicBezTo>
                  <a:pt x="0" y="8016"/>
                  <a:pt x="0" y="8016"/>
                  <a:pt x="0" y="8016"/>
                </a:cubicBezTo>
                <a:cubicBezTo>
                  <a:pt x="0" y="8022"/>
                  <a:pt x="0" y="8022"/>
                  <a:pt x="0" y="8022"/>
                </a:cubicBezTo>
                <a:cubicBezTo>
                  <a:pt x="0" y="6888"/>
                  <a:pt x="0" y="6888"/>
                  <a:pt x="0" y="6888"/>
                </a:cubicBezTo>
                <a:cubicBezTo>
                  <a:pt x="0" y="6888"/>
                  <a:pt x="0" y="6888"/>
                  <a:pt x="0" y="6895"/>
                </a:cubicBezTo>
                <a:close/>
                <a:moveTo>
                  <a:pt x="0" y="8063"/>
                </a:moveTo>
                <a:lnTo>
                  <a:pt x="0" y="8063"/>
                </a:lnTo>
                <a:cubicBezTo>
                  <a:pt x="0" y="8151"/>
                  <a:pt x="0" y="8151"/>
                  <a:pt x="0" y="8151"/>
                </a:cubicBezTo>
                <a:cubicBezTo>
                  <a:pt x="0" y="8056"/>
                  <a:pt x="0" y="8056"/>
                  <a:pt x="0" y="8056"/>
                </a:cubicBezTo>
                <a:cubicBezTo>
                  <a:pt x="0" y="8063"/>
                  <a:pt x="0" y="8063"/>
                  <a:pt x="0" y="8063"/>
                </a:cubicBezTo>
                <a:close/>
                <a:moveTo>
                  <a:pt x="0" y="8407"/>
                </a:moveTo>
                <a:lnTo>
                  <a:pt x="0" y="8407"/>
                </a:lnTo>
                <a:cubicBezTo>
                  <a:pt x="0" y="8522"/>
                  <a:pt x="0" y="8522"/>
                  <a:pt x="0" y="8522"/>
                </a:cubicBezTo>
                <a:cubicBezTo>
                  <a:pt x="0" y="8515"/>
                  <a:pt x="0" y="8515"/>
                  <a:pt x="0" y="8515"/>
                </a:cubicBezTo>
                <a:cubicBezTo>
                  <a:pt x="0" y="8400"/>
                  <a:pt x="0" y="8400"/>
                  <a:pt x="0" y="8400"/>
                </a:cubicBezTo>
                <a:cubicBezTo>
                  <a:pt x="0" y="8407"/>
                  <a:pt x="0" y="8407"/>
                  <a:pt x="0" y="8407"/>
                </a:cubicBezTo>
                <a:close/>
                <a:moveTo>
                  <a:pt x="0" y="8549"/>
                </a:moveTo>
                <a:lnTo>
                  <a:pt x="0" y="8549"/>
                </a:lnTo>
                <a:cubicBezTo>
                  <a:pt x="0" y="8617"/>
                  <a:pt x="0" y="8617"/>
                  <a:pt x="0" y="8617"/>
                </a:cubicBezTo>
                <a:cubicBezTo>
                  <a:pt x="0" y="8623"/>
                  <a:pt x="0" y="8623"/>
                  <a:pt x="0" y="8623"/>
                </a:cubicBezTo>
                <a:cubicBezTo>
                  <a:pt x="0" y="8556"/>
                  <a:pt x="0" y="8556"/>
                  <a:pt x="0" y="8556"/>
                </a:cubicBezTo>
                <a:cubicBezTo>
                  <a:pt x="0" y="8556"/>
                  <a:pt x="0" y="8556"/>
                  <a:pt x="0" y="8549"/>
                </a:cubicBezTo>
                <a:close/>
                <a:moveTo>
                  <a:pt x="0" y="8704"/>
                </a:moveTo>
                <a:lnTo>
                  <a:pt x="0" y="8704"/>
                </a:lnTo>
                <a:cubicBezTo>
                  <a:pt x="0" y="9197"/>
                  <a:pt x="0" y="9197"/>
                  <a:pt x="0" y="9197"/>
                </a:cubicBezTo>
                <a:cubicBezTo>
                  <a:pt x="0" y="8704"/>
                  <a:pt x="0" y="8704"/>
                  <a:pt x="0" y="8704"/>
                </a:cubicBezTo>
                <a:close/>
                <a:moveTo>
                  <a:pt x="0" y="9204"/>
                </a:moveTo>
                <a:lnTo>
                  <a:pt x="0" y="9204"/>
                </a:lnTo>
                <a:cubicBezTo>
                  <a:pt x="0" y="9676"/>
                  <a:pt x="0" y="9676"/>
                  <a:pt x="0" y="9676"/>
                </a:cubicBezTo>
                <a:cubicBezTo>
                  <a:pt x="0" y="9204"/>
                  <a:pt x="0" y="9204"/>
                  <a:pt x="0" y="9204"/>
                </a:cubicBezTo>
                <a:close/>
                <a:moveTo>
                  <a:pt x="0" y="4281"/>
                </a:moveTo>
                <a:lnTo>
                  <a:pt x="0" y="4281"/>
                </a:lnTo>
                <a:cubicBezTo>
                  <a:pt x="0" y="4274"/>
                  <a:pt x="0" y="4274"/>
                  <a:pt x="0" y="4274"/>
                </a:cubicBezTo>
                <a:lnTo>
                  <a:pt x="0" y="4281"/>
                </a:lnTo>
                <a:close/>
                <a:moveTo>
                  <a:pt x="0" y="3039"/>
                </a:moveTo>
                <a:lnTo>
                  <a:pt x="0" y="3039"/>
                </a:lnTo>
                <a:cubicBezTo>
                  <a:pt x="0" y="3086"/>
                  <a:pt x="0" y="3086"/>
                  <a:pt x="0" y="3086"/>
                </a:cubicBezTo>
                <a:cubicBezTo>
                  <a:pt x="0" y="3039"/>
                  <a:pt x="0" y="3039"/>
                  <a:pt x="0" y="3039"/>
                </a:cubicBezTo>
                <a:close/>
                <a:moveTo>
                  <a:pt x="0" y="3154"/>
                </a:moveTo>
                <a:lnTo>
                  <a:pt x="0" y="3154"/>
                </a:lnTo>
                <a:cubicBezTo>
                  <a:pt x="0" y="3174"/>
                  <a:pt x="0" y="3174"/>
                  <a:pt x="0" y="3174"/>
                </a:cubicBezTo>
                <a:cubicBezTo>
                  <a:pt x="0" y="3154"/>
                  <a:pt x="0" y="3154"/>
                  <a:pt x="0" y="3154"/>
                </a:cubicBezTo>
                <a:close/>
                <a:moveTo>
                  <a:pt x="0" y="3728"/>
                </a:moveTo>
                <a:lnTo>
                  <a:pt x="0" y="3728"/>
                </a:lnTo>
                <a:cubicBezTo>
                  <a:pt x="0" y="3856"/>
                  <a:pt x="0" y="3856"/>
                  <a:pt x="0" y="3856"/>
                </a:cubicBezTo>
                <a:cubicBezTo>
                  <a:pt x="0" y="3728"/>
                  <a:pt x="0" y="3728"/>
                  <a:pt x="0" y="3728"/>
                </a:cubicBezTo>
                <a:close/>
                <a:moveTo>
                  <a:pt x="0" y="4099"/>
                </a:moveTo>
                <a:lnTo>
                  <a:pt x="0" y="4099"/>
                </a:lnTo>
                <a:cubicBezTo>
                  <a:pt x="0" y="4160"/>
                  <a:pt x="0" y="4160"/>
                  <a:pt x="0" y="4160"/>
                </a:cubicBezTo>
                <a:cubicBezTo>
                  <a:pt x="0" y="4099"/>
                  <a:pt x="0" y="4099"/>
                  <a:pt x="0" y="4099"/>
                </a:cubicBezTo>
                <a:close/>
                <a:moveTo>
                  <a:pt x="0" y="4274"/>
                </a:moveTo>
                <a:lnTo>
                  <a:pt x="0" y="4274"/>
                </a:lnTo>
                <a:cubicBezTo>
                  <a:pt x="0" y="4281"/>
                  <a:pt x="0" y="4281"/>
                  <a:pt x="0" y="4281"/>
                </a:cubicBezTo>
                <a:cubicBezTo>
                  <a:pt x="0" y="4274"/>
                  <a:pt x="0" y="4274"/>
                  <a:pt x="0" y="4274"/>
                </a:cubicBezTo>
                <a:close/>
                <a:moveTo>
                  <a:pt x="0" y="4646"/>
                </a:moveTo>
                <a:lnTo>
                  <a:pt x="0" y="4646"/>
                </a:lnTo>
                <a:cubicBezTo>
                  <a:pt x="0" y="4741"/>
                  <a:pt x="0" y="4741"/>
                  <a:pt x="0" y="4741"/>
                </a:cubicBezTo>
                <a:cubicBezTo>
                  <a:pt x="0" y="4646"/>
                  <a:pt x="0" y="4646"/>
                  <a:pt x="0" y="4646"/>
                </a:cubicBezTo>
                <a:close/>
                <a:moveTo>
                  <a:pt x="0" y="4815"/>
                </a:moveTo>
                <a:lnTo>
                  <a:pt x="0" y="4815"/>
                </a:lnTo>
                <a:cubicBezTo>
                  <a:pt x="0" y="4963"/>
                  <a:pt x="0" y="4963"/>
                  <a:pt x="0" y="4963"/>
                </a:cubicBezTo>
                <a:cubicBezTo>
                  <a:pt x="0" y="4815"/>
                  <a:pt x="0" y="4815"/>
                  <a:pt x="0" y="4815"/>
                </a:cubicBezTo>
                <a:close/>
                <a:moveTo>
                  <a:pt x="0" y="5186"/>
                </a:moveTo>
                <a:lnTo>
                  <a:pt x="0" y="5186"/>
                </a:lnTo>
                <a:cubicBezTo>
                  <a:pt x="0" y="5301"/>
                  <a:pt x="0" y="5301"/>
                  <a:pt x="0" y="5301"/>
                </a:cubicBezTo>
                <a:cubicBezTo>
                  <a:pt x="0" y="5186"/>
                  <a:pt x="0" y="5186"/>
                  <a:pt x="0" y="5186"/>
                </a:cubicBezTo>
                <a:close/>
                <a:moveTo>
                  <a:pt x="0" y="5328"/>
                </a:moveTo>
                <a:lnTo>
                  <a:pt x="0" y="5328"/>
                </a:lnTo>
                <a:cubicBezTo>
                  <a:pt x="0" y="6543"/>
                  <a:pt x="0" y="6543"/>
                  <a:pt x="0" y="6543"/>
                </a:cubicBezTo>
                <a:cubicBezTo>
                  <a:pt x="0" y="5328"/>
                  <a:pt x="0" y="5328"/>
                  <a:pt x="0" y="5328"/>
                </a:cubicBezTo>
                <a:close/>
                <a:moveTo>
                  <a:pt x="0" y="6604"/>
                </a:moveTo>
                <a:lnTo>
                  <a:pt x="0" y="6604"/>
                </a:lnTo>
                <a:cubicBezTo>
                  <a:pt x="0" y="6854"/>
                  <a:pt x="0" y="6854"/>
                  <a:pt x="0" y="6854"/>
                </a:cubicBezTo>
                <a:cubicBezTo>
                  <a:pt x="0" y="6604"/>
                  <a:pt x="0" y="6604"/>
                  <a:pt x="0" y="6604"/>
                </a:cubicBezTo>
                <a:close/>
                <a:moveTo>
                  <a:pt x="0" y="6888"/>
                </a:moveTo>
                <a:lnTo>
                  <a:pt x="0" y="6888"/>
                </a:lnTo>
                <a:cubicBezTo>
                  <a:pt x="0" y="8022"/>
                  <a:pt x="0" y="8022"/>
                  <a:pt x="0" y="8022"/>
                </a:cubicBezTo>
                <a:cubicBezTo>
                  <a:pt x="0" y="6888"/>
                  <a:pt x="0" y="6888"/>
                  <a:pt x="0" y="6888"/>
                </a:cubicBezTo>
                <a:close/>
                <a:moveTo>
                  <a:pt x="0" y="8056"/>
                </a:moveTo>
                <a:lnTo>
                  <a:pt x="0" y="8056"/>
                </a:lnTo>
                <a:cubicBezTo>
                  <a:pt x="0" y="8151"/>
                  <a:pt x="0" y="8151"/>
                  <a:pt x="0" y="8151"/>
                </a:cubicBezTo>
                <a:cubicBezTo>
                  <a:pt x="0" y="8056"/>
                  <a:pt x="0" y="8056"/>
                  <a:pt x="0" y="8056"/>
                </a:cubicBezTo>
                <a:close/>
                <a:moveTo>
                  <a:pt x="0" y="8400"/>
                </a:moveTo>
                <a:lnTo>
                  <a:pt x="0" y="8400"/>
                </a:lnTo>
                <a:cubicBezTo>
                  <a:pt x="0" y="8515"/>
                  <a:pt x="0" y="8515"/>
                  <a:pt x="0" y="8515"/>
                </a:cubicBezTo>
                <a:cubicBezTo>
                  <a:pt x="0" y="8400"/>
                  <a:pt x="0" y="8400"/>
                  <a:pt x="0" y="8400"/>
                </a:cubicBezTo>
                <a:close/>
                <a:moveTo>
                  <a:pt x="0" y="8556"/>
                </a:moveTo>
                <a:lnTo>
                  <a:pt x="0" y="8556"/>
                </a:lnTo>
                <a:cubicBezTo>
                  <a:pt x="0" y="8623"/>
                  <a:pt x="0" y="8623"/>
                  <a:pt x="0" y="8623"/>
                </a:cubicBezTo>
                <a:cubicBezTo>
                  <a:pt x="0" y="8556"/>
                  <a:pt x="0" y="8556"/>
                  <a:pt x="0" y="8556"/>
                </a:cubicBezTo>
                <a:close/>
                <a:moveTo>
                  <a:pt x="0" y="8704"/>
                </a:moveTo>
                <a:lnTo>
                  <a:pt x="0" y="8704"/>
                </a:lnTo>
                <a:cubicBezTo>
                  <a:pt x="0" y="9197"/>
                  <a:pt x="0" y="9197"/>
                  <a:pt x="0" y="9197"/>
                </a:cubicBezTo>
                <a:cubicBezTo>
                  <a:pt x="0" y="8704"/>
                  <a:pt x="0" y="8704"/>
                  <a:pt x="0" y="8704"/>
                </a:cubicBezTo>
                <a:close/>
                <a:moveTo>
                  <a:pt x="0" y="9204"/>
                </a:moveTo>
                <a:lnTo>
                  <a:pt x="0" y="9204"/>
                </a:lnTo>
                <a:cubicBezTo>
                  <a:pt x="0" y="9676"/>
                  <a:pt x="0" y="9676"/>
                  <a:pt x="0" y="9676"/>
                </a:cubicBezTo>
                <a:cubicBezTo>
                  <a:pt x="0" y="9204"/>
                  <a:pt x="0" y="9204"/>
                  <a:pt x="0" y="9204"/>
                </a:cubicBezTo>
                <a:close/>
              </a:path>
            </a:pathLst>
          </a:custGeom>
          <a:solidFill>
            <a:srgbClr val="CEBD9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32" name="Freeform 1120"/>
          <p:cNvSpPr>
            <a:spLocks noChangeArrowheads="1"/>
          </p:cNvSpPr>
          <p:nvPr/>
        </p:nvSpPr>
        <p:spPr bwMode="auto">
          <a:xfrm>
            <a:off x="9727407" y="1408113"/>
            <a:ext cx="2463006" cy="2471738"/>
          </a:xfrm>
          <a:custGeom>
            <a:avLst/>
            <a:gdLst>
              <a:gd name="T0" fmla="*/ 4925257 w 5167"/>
              <a:gd name="T1" fmla="*/ 0 h 9501"/>
              <a:gd name="T2" fmla="*/ 4925257 w 5167"/>
              <a:gd name="T3" fmla="*/ 4944100 h 9501"/>
              <a:gd name="T4" fmla="*/ 0 w 5167"/>
              <a:gd name="T5" fmla="*/ 4944100 h 9501"/>
              <a:gd name="T6" fmla="*/ 0 w 5167"/>
              <a:gd name="T7" fmla="*/ 0 h 9501"/>
              <a:gd name="T8" fmla="*/ 4925257 w 5167"/>
              <a:gd name="T9" fmla="*/ 0 h 950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167" h="9501">
                <a:moveTo>
                  <a:pt x="5166" y="0"/>
                </a:moveTo>
                <a:lnTo>
                  <a:pt x="5166" y="9500"/>
                </a:lnTo>
                <a:lnTo>
                  <a:pt x="0" y="9500"/>
                </a:lnTo>
                <a:lnTo>
                  <a:pt x="0" y="0"/>
                </a:lnTo>
                <a:lnTo>
                  <a:pt x="5166" y="0"/>
                </a:lnTo>
              </a:path>
            </a:pathLst>
          </a:custGeom>
          <a:solidFill>
            <a:srgbClr val="DEF2F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33" name="Freeform 1121"/>
          <p:cNvSpPr>
            <a:spLocks noChangeArrowheads="1"/>
          </p:cNvSpPr>
          <p:nvPr/>
        </p:nvSpPr>
        <p:spPr bwMode="auto">
          <a:xfrm>
            <a:off x="9727407" y="2155032"/>
            <a:ext cx="2463006" cy="1646238"/>
          </a:xfrm>
          <a:custGeom>
            <a:avLst/>
            <a:gdLst>
              <a:gd name="T0" fmla="*/ 4474299 w 5167"/>
              <a:gd name="T1" fmla="*/ 590043 h 6328"/>
              <a:gd name="T2" fmla="*/ 4474299 w 5167"/>
              <a:gd name="T3" fmla="*/ 3292068 h 6328"/>
              <a:gd name="T4" fmla="*/ 4474299 w 5167"/>
              <a:gd name="T5" fmla="*/ 2582351 h 6328"/>
              <a:gd name="T6" fmla="*/ 4474299 w 5167"/>
              <a:gd name="T7" fmla="*/ 2582351 h 6328"/>
              <a:gd name="T8" fmla="*/ 4564872 w 5167"/>
              <a:gd name="T9" fmla="*/ 1816439 h 6328"/>
              <a:gd name="T10" fmla="*/ 4474299 w 5167"/>
              <a:gd name="T11" fmla="*/ 924089 h 6328"/>
              <a:gd name="T12" fmla="*/ 4474299 w 5167"/>
              <a:gd name="T13" fmla="*/ 1254493 h 6328"/>
              <a:gd name="T14" fmla="*/ 3702046 w 5167"/>
              <a:gd name="T15" fmla="*/ 3292068 h 6328"/>
              <a:gd name="T16" fmla="*/ 4474299 w 5167"/>
              <a:gd name="T17" fmla="*/ 2814413 h 6328"/>
              <a:gd name="T18" fmla="*/ 4474299 w 5167"/>
              <a:gd name="T19" fmla="*/ 1816439 h 6328"/>
              <a:gd name="T20" fmla="*/ 3791666 w 5167"/>
              <a:gd name="T21" fmla="*/ 2814413 h 6328"/>
              <a:gd name="T22" fmla="*/ 4474299 w 5167"/>
              <a:gd name="T23" fmla="*/ 1152510 h 6328"/>
              <a:gd name="T24" fmla="*/ 4474299 w 5167"/>
              <a:gd name="T25" fmla="*/ 488581 h 6328"/>
              <a:gd name="T26" fmla="*/ 4178746 w 5167"/>
              <a:gd name="T27" fmla="*/ 1152510 h 6328"/>
              <a:gd name="T28" fmla="*/ 4474299 w 5167"/>
              <a:gd name="T29" fmla="*/ 1486035 h 6328"/>
              <a:gd name="T30" fmla="*/ 3212953 w 5167"/>
              <a:gd name="T31" fmla="*/ 1440767 h 6328"/>
              <a:gd name="T32" fmla="*/ 3212953 w 5167"/>
              <a:gd name="T33" fmla="*/ 2122387 h 6328"/>
              <a:gd name="T34" fmla="*/ 3702046 w 5167"/>
              <a:gd name="T35" fmla="*/ 3147939 h 6328"/>
              <a:gd name="T36" fmla="*/ 3702046 w 5167"/>
              <a:gd name="T37" fmla="*/ 2484010 h 6328"/>
              <a:gd name="T38" fmla="*/ 3702046 w 5167"/>
              <a:gd name="T39" fmla="*/ 1486035 h 6328"/>
              <a:gd name="T40" fmla="*/ 3702046 w 5167"/>
              <a:gd name="T41" fmla="*/ 822106 h 6328"/>
              <a:gd name="T42" fmla="*/ 3702046 w 5167"/>
              <a:gd name="T43" fmla="*/ 126438 h 6328"/>
              <a:gd name="T44" fmla="*/ 2897378 w 5167"/>
              <a:gd name="T45" fmla="*/ 2529798 h 6328"/>
              <a:gd name="T46" fmla="*/ 2897378 w 5167"/>
              <a:gd name="T47" fmla="*/ 3292068 h 6328"/>
              <a:gd name="T48" fmla="*/ 3096638 w 5167"/>
              <a:gd name="T49" fmla="*/ 1858585 h 6328"/>
              <a:gd name="T50" fmla="*/ 3096638 w 5167"/>
              <a:gd name="T51" fmla="*/ 1166559 h 6328"/>
              <a:gd name="T52" fmla="*/ 2698118 w 5167"/>
              <a:gd name="T53" fmla="*/ 1292996 h 6328"/>
              <a:gd name="T54" fmla="*/ 2698118 w 5167"/>
              <a:gd name="T55" fmla="*/ 2396076 h 6328"/>
              <a:gd name="T56" fmla="*/ 2897378 w 5167"/>
              <a:gd name="T57" fmla="*/ 2779032 h 6328"/>
              <a:gd name="T58" fmla="*/ 2897378 w 5167"/>
              <a:gd name="T59" fmla="*/ 973520 h 6328"/>
              <a:gd name="T60" fmla="*/ 2375869 w 5167"/>
              <a:gd name="T61" fmla="*/ 2090648 h 6328"/>
              <a:gd name="T62" fmla="*/ 2375869 w 5167"/>
              <a:gd name="T63" fmla="*/ 2856559 h 6328"/>
              <a:gd name="T64" fmla="*/ 2575129 w 5167"/>
              <a:gd name="T65" fmla="*/ 2122387 h 6328"/>
              <a:gd name="T66" fmla="*/ 2575129 w 5167"/>
              <a:gd name="T67" fmla="*/ 1001617 h 6328"/>
              <a:gd name="T68" fmla="*/ 2175655 w 5167"/>
              <a:gd name="T69" fmla="*/ 1148868 h 6328"/>
              <a:gd name="T70" fmla="*/ 2175655 w 5167"/>
              <a:gd name="T71" fmla="*/ 1936113 h 6328"/>
              <a:gd name="T72" fmla="*/ 2175655 w 5167"/>
              <a:gd name="T73" fmla="*/ 2726479 h 6328"/>
              <a:gd name="T74" fmla="*/ 2375869 w 5167"/>
              <a:gd name="T75" fmla="*/ 3123484 h 6328"/>
              <a:gd name="T76" fmla="*/ 2375869 w 5167"/>
              <a:gd name="T77" fmla="*/ 2357572 h 6328"/>
              <a:gd name="T78" fmla="*/ 2375869 w 5167"/>
              <a:gd name="T79" fmla="*/ 797651 h 6328"/>
              <a:gd name="T80" fmla="*/ 933377 w 5167"/>
              <a:gd name="T81" fmla="*/ 481296 h 6328"/>
              <a:gd name="T82" fmla="*/ 933377 w 5167"/>
              <a:gd name="T83" fmla="*/ 1398621 h 6328"/>
              <a:gd name="T84" fmla="*/ 933377 w 5167"/>
              <a:gd name="T85" fmla="*/ 2315426 h 6328"/>
              <a:gd name="T86" fmla="*/ 2118451 w 5167"/>
              <a:gd name="T87" fmla="*/ 3292068 h 6328"/>
              <a:gd name="T88" fmla="*/ 2118451 w 5167"/>
              <a:gd name="T89" fmla="*/ 2445506 h 6328"/>
              <a:gd name="T90" fmla="*/ 2118451 w 5167"/>
              <a:gd name="T91" fmla="*/ 1651497 h 6328"/>
              <a:gd name="T92" fmla="*/ 2118451 w 5167"/>
              <a:gd name="T93" fmla="*/ 853846 h 6328"/>
              <a:gd name="T94" fmla="*/ 509115 w 5167"/>
              <a:gd name="T95" fmla="*/ 1640570 h 6328"/>
              <a:gd name="T96" fmla="*/ 778927 w 5167"/>
              <a:gd name="T97" fmla="*/ 3088622 h 6328"/>
              <a:gd name="T98" fmla="*/ 778927 w 5167"/>
              <a:gd name="T99" fmla="*/ 2157249 h 6328"/>
              <a:gd name="T100" fmla="*/ 778927 w 5167"/>
              <a:gd name="T101" fmla="*/ 1222753 h 6328"/>
              <a:gd name="T102" fmla="*/ 509115 w 5167"/>
              <a:gd name="T103" fmla="*/ 172226 h 6328"/>
              <a:gd name="T104" fmla="*/ 238350 w 5167"/>
              <a:gd name="T105" fmla="*/ 755505 h 6328"/>
              <a:gd name="T106" fmla="*/ 509115 w 5167"/>
              <a:gd name="T107" fmla="*/ 3292068 h 6328"/>
              <a:gd name="T108" fmla="*/ 509115 w 5167"/>
              <a:gd name="T109" fmla="*/ 1307045 h 6328"/>
              <a:gd name="T110" fmla="*/ 77225 w 5167"/>
              <a:gd name="T111" fmla="*/ 3070931 h 6328"/>
              <a:gd name="T112" fmla="*/ 77225 w 5167"/>
              <a:gd name="T113" fmla="*/ 561946 h 6328"/>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5167" h="6328">
                <a:moveTo>
                  <a:pt x="5166" y="243"/>
                </a:moveTo>
                <a:lnTo>
                  <a:pt x="5166" y="243"/>
                </a:lnTo>
                <a:cubicBezTo>
                  <a:pt x="4693" y="243"/>
                  <a:pt x="4693" y="243"/>
                  <a:pt x="4693" y="243"/>
                </a:cubicBezTo>
                <a:cubicBezTo>
                  <a:pt x="4693" y="493"/>
                  <a:pt x="4693" y="493"/>
                  <a:pt x="4693" y="493"/>
                </a:cubicBezTo>
                <a:cubicBezTo>
                  <a:pt x="4788" y="493"/>
                  <a:pt x="4788" y="493"/>
                  <a:pt x="4788" y="493"/>
                </a:cubicBezTo>
                <a:cubicBezTo>
                  <a:pt x="4788" y="939"/>
                  <a:pt x="4788" y="939"/>
                  <a:pt x="4788" y="939"/>
                </a:cubicBezTo>
                <a:cubicBezTo>
                  <a:pt x="4693" y="939"/>
                  <a:pt x="4693" y="939"/>
                  <a:pt x="4693" y="939"/>
                </a:cubicBezTo>
                <a:cubicBezTo>
                  <a:pt x="4693" y="1134"/>
                  <a:pt x="4693" y="1134"/>
                  <a:pt x="4693" y="1134"/>
                </a:cubicBezTo>
                <a:cubicBezTo>
                  <a:pt x="5166" y="1134"/>
                  <a:pt x="5166" y="1134"/>
                  <a:pt x="5166" y="1134"/>
                </a:cubicBezTo>
                <a:cubicBezTo>
                  <a:pt x="5166" y="243"/>
                  <a:pt x="5166" y="243"/>
                  <a:pt x="5166" y="243"/>
                </a:cubicBezTo>
                <a:close/>
                <a:moveTo>
                  <a:pt x="4693" y="6327"/>
                </a:moveTo>
                <a:lnTo>
                  <a:pt x="4693" y="6327"/>
                </a:lnTo>
                <a:cubicBezTo>
                  <a:pt x="5166" y="6327"/>
                  <a:pt x="5166" y="6327"/>
                  <a:pt x="5166" y="6327"/>
                </a:cubicBezTo>
                <a:cubicBezTo>
                  <a:pt x="5166" y="6050"/>
                  <a:pt x="5166" y="6050"/>
                  <a:pt x="5166" y="6050"/>
                </a:cubicBezTo>
                <a:cubicBezTo>
                  <a:pt x="4693" y="6050"/>
                  <a:pt x="4693" y="6050"/>
                  <a:pt x="4693" y="6050"/>
                </a:cubicBezTo>
                <a:cubicBezTo>
                  <a:pt x="4693" y="6327"/>
                  <a:pt x="4693" y="6327"/>
                  <a:pt x="4693" y="6327"/>
                </a:cubicBezTo>
                <a:close/>
                <a:moveTo>
                  <a:pt x="4693" y="5605"/>
                </a:moveTo>
                <a:lnTo>
                  <a:pt x="4693" y="5605"/>
                </a:lnTo>
                <a:cubicBezTo>
                  <a:pt x="5166" y="5605"/>
                  <a:pt x="5166" y="5605"/>
                  <a:pt x="5166" y="5605"/>
                </a:cubicBezTo>
                <a:cubicBezTo>
                  <a:pt x="5166" y="5409"/>
                  <a:pt x="5166" y="5409"/>
                  <a:pt x="5166" y="5409"/>
                </a:cubicBezTo>
                <a:cubicBezTo>
                  <a:pt x="4693" y="5409"/>
                  <a:pt x="4693" y="5409"/>
                  <a:pt x="4693" y="5409"/>
                </a:cubicBezTo>
                <a:cubicBezTo>
                  <a:pt x="4693" y="5605"/>
                  <a:pt x="4693" y="5605"/>
                  <a:pt x="4693" y="5605"/>
                </a:cubicBezTo>
                <a:close/>
                <a:moveTo>
                  <a:pt x="4693" y="4963"/>
                </a:moveTo>
                <a:lnTo>
                  <a:pt x="4693" y="4963"/>
                </a:lnTo>
                <a:cubicBezTo>
                  <a:pt x="5166" y="4963"/>
                  <a:pt x="5166" y="4963"/>
                  <a:pt x="5166" y="4963"/>
                </a:cubicBezTo>
                <a:cubicBezTo>
                  <a:pt x="5166" y="4774"/>
                  <a:pt x="5166" y="4774"/>
                  <a:pt x="5166" y="4774"/>
                </a:cubicBezTo>
                <a:cubicBezTo>
                  <a:pt x="5004" y="4774"/>
                  <a:pt x="5004" y="4774"/>
                  <a:pt x="5004" y="4774"/>
                </a:cubicBezTo>
                <a:cubicBezTo>
                  <a:pt x="5004" y="4329"/>
                  <a:pt x="5004" y="4329"/>
                  <a:pt x="5004" y="4329"/>
                </a:cubicBezTo>
                <a:cubicBezTo>
                  <a:pt x="5166" y="4329"/>
                  <a:pt x="5166" y="4329"/>
                  <a:pt x="5166" y="4329"/>
                </a:cubicBezTo>
                <a:cubicBezTo>
                  <a:pt x="5166" y="4133"/>
                  <a:pt x="5166" y="4133"/>
                  <a:pt x="5166" y="4133"/>
                </a:cubicBezTo>
                <a:cubicBezTo>
                  <a:pt x="4693" y="4133"/>
                  <a:pt x="4693" y="4133"/>
                  <a:pt x="4693" y="4133"/>
                </a:cubicBezTo>
                <a:cubicBezTo>
                  <a:pt x="4693" y="4963"/>
                  <a:pt x="4693" y="4963"/>
                  <a:pt x="4693" y="4963"/>
                </a:cubicBezTo>
                <a:close/>
                <a:moveTo>
                  <a:pt x="4693" y="3687"/>
                </a:moveTo>
                <a:lnTo>
                  <a:pt x="4693" y="3687"/>
                </a:lnTo>
                <a:cubicBezTo>
                  <a:pt x="5166" y="3687"/>
                  <a:pt x="5166" y="3687"/>
                  <a:pt x="5166" y="3687"/>
                </a:cubicBezTo>
                <a:cubicBezTo>
                  <a:pt x="5166" y="2856"/>
                  <a:pt x="5166" y="2856"/>
                  <a:pt x="5166" y="2856"/>
                </a:cubicBezTo>
                <a:cubicBezTo>
                  <a:pt x="4693" y="2856"/>
                  <a:pt x="4693" y="2856"/>
                  <a:pt x="4693" y="2856"/>
                </a:cubicBezTo>
                <a:cubicBezTo>
                  <a:pt x="4693" y="3052"/>
                  <a:pt x="4693" y="3052"/>
                  <a:pt x="4693" y="3052"/>
                </a:cubicBezTo>
                <a:cubicBezTo>
                  <a:pt x="4788" y="3052"/>
                  <a:pt x="4788" y="3052"/>
                  <a:pt x="4788" y="3052"/>
                </a:cubicBezTo>
                <a:cubicBezTo>
                  <a:pt x="4788" y="3491"/>
                  <a:pt x="4788" y="3491"/>
                  <a:pt x="4788" y="3491"/>
                </a:cubicBezTo>
                <a:cubicBezTo>
                  <a:pt x="4693" y="3491"/>
                  <a:pt x="4693" y="3491"/>
                  <a:pt x="4693" y="3491"/>
                </a:cubicBezTo>
                <a:cubicBezTo>
                  <a:pt x="4693" y="3687"/>
                  <a:pt x="4693" y="3687"/>
                  <a:pt x="4693" y="3687"/>
                </a:cubicBezTo>
                <a:close/>
                <a:moveTo>
                  <a:pt x="4693" y="2411"/>
                </a:moveTo>
                <a:lnTo>
                  <a:pt x="4693" y="2411"/>
                </a:lnTo>
                <a:cubicBezTo>
                  <a:pt x="4693" y="2215"/>
                  <a:pt x="4693" y="2215"/>
                  <a:pt x="4693" y="2215"/>
                </a:cubicBezTo>
                <a:cubicBezTo>
                  <a:pt x="4788" y="2215"/>
                  <a:pt x="4788" y="2215"/>
                  <a:pt x="4788" y="2215"/>
                </a:cubicBezTo>
                <a:cubicBezTo>
                  <a:pt x="4788" y="1776"/>
                  <a:pt x="4788" y="1776"/>
                  <a:pt x="4788" y="1776"/>
                </a:cubicBezTo>
                <a:cubicBezTo>
                  <a:pt x="4693" y="1776"/>
                  <a:pt x="4693" y="1776"/>
                  <a:pt x="4693" y="1776"/>
                </a:cubicBezTo>
                <a:cubicBezTo>
                  <a:pt x="4693" y="1580"/>
                  <a:pt x="4693" y="1580"/>
                  <a:pt x="4693" y="1580"/>
                </a:cubicBezTo>
                <a:cubicBezTo>
                  <a:pt x="5166" y="1580"/>
                  <a:pt x="5166" y="1580"/>
                  <a:pt x="5166" y="1580"/>
                </a:cubicBezTo>
                <a:cubicBezTo>
                  <a:pt x="5166" y="1134"/>
                  <a:pt x="5166" y="1134"/>
                  <a:pt x="5166" y="1134"/>
                </a:cubicBezTo>
                <a:cubicBezTo>
                  <a:pt x="5004" y="1134"/>
                  <a:pt x="5004" y="1134"/>
                  <a:pt x="5004" y="1134"/>
                </a:cubicBezTo>
                <a:cubicBezTo>
                  <a:pt x="5004" y="1580"/>
                  <a:pt x="5004" y="1580"/>
                  <a:pt x="5004" y="1580"/>
                </a:cubicBezTo>
                <a:cubicBezTo>
                  <a:pt x="5166" y="1580"/>
                  <a:pt x="5166" y="1580"/>
                  <a:pt x="5166" y="1580"/>
                </a:cubicBezTo>
                <a:cubicBezTo>
                  <a:pt x="5166" y="2411"/>
                  <a:pt x="5166" y="2411"/>
                  <a:pt x="5166" y="2411"/>
                </a:cubicBezTo>
                <a:lnTo>
                  <a:pt x="4693" y="2411"/>
                </a:lnTo>
                <a:close/>
                <a:moveTo>
                  <a:pt x="4693" y="243"/>
                </a:moveTo>
                <a:lnTo>
                  <a:pt x="4693" y="243"/>
                </a:lnTo>
                <a:cubicBezTo>
                  <a:pt x="3883" y="243"/>
                  <a:pt x="3883" y="243"/>
                  <a:pt x="3883" y="243"/>
                </a:cubicBezTo>
                <a:cubicBezTo>
                  <a:pt x="3883" y="493"/>
                  <a:pt x="3883" y="493"/>
                  <a:pt x="3883" y="493"/>
                </a:cubicBezTo>
                <a:cubicBezTo>
                  <a:pt x="4693" y="493"/>
                  <a:pt x="4693" y="493"/>
                  <a:pt x="4693" y="493"/>
                </a:cubicBezTo>
                <a:cubicBezTo>
                  <a:pt x="4693" y="243"/>
                  <a:pt x="4693" y="243"/>
                  <a:pt x="4693" y="243"/>
                </a:cubicBezTo>
                <a:close/>
                <a:moveTo>
                  <a:pt x="3883" y="6327"/>
                </a:moveTo>
                <a:lnTo>
                  <a:pt x="3883" y="6327"/>
                </a:lnTo>
                <a:cubicBezTo>
                  <a:pt x="4693" y="6327"/>
                  <a:pt x="4693" y="6327"/>
                  <a:pt x="4693" y="6327"/>
                </a:cubicBezTo>
                <a:cubicBezTo>
                  <a:pt x="4693" y="6050"/>
                  <a:pt x="4693" y="6050"/>
                  <a:pt x="4693" y="6050"/>
                </a:cubicBezTo>
                <a:cubicBezTo>
                  <a:pt x="3883" y="6050"/>
                  <a:pt x="3883" y="6050"/>
                  <a:pt x="3883" y="6050"/>
                </a:cubicBezTo>
                <a:cubicBezTo>
                  <a:pt x="3883" y="6327"/>
                  <a:pt x="3883" y="6327"/>
                  <a:pt x="3883" y="6327"/>
                </a:cubicBezTo>
                <a:close/>
                <a:moveTo>
                  <a:pt x="3883" y="5605"/>
                </a:moveTo>
                <a:lnTo>
                  <a:pt x="3883" y="5605"/>
                </a:lnTo>
                <a:cubicBezTo>
                  <a:pt x="4693" y="5605"/>
                  <a:pt x="4693" y="5605"/>
                  <a:pt x="4693" y="5605"/>
                </a:cubicBezTo>
                <a:cubicBezTo>
                  <a:pt x="4693" y="5409"/>
                  <a:pt x="4693" y="5409"/>
                  <a:pt x="4693" y="5409"/>
                </a:cubicBezTo>
                <a:cubicBezTo>
                  <a:pt x="4599" y="5409"/>
                  <a:pt x="4599" y="5409"/>
                  <a:pt x="4599" y="5409"/>
                </a:cubicBezTo>
                <a:cubicBezTo>
                  <a:pt x="4599" y="4963"/>
                  <a:pt x="4599" y="4963"/>
                  <a:pt x="4599" y="4963"/>
                </a:cubicBezTo>
                <a:cubicBezTo>
                  <a:pt x="4693" y="4963"/>
                  <a:pt x="4693" y="4963"/>
                  <a:pt x="4693" y="4963"/>
                </a:cubicBezTo>
                <a:cubicBezTo>
                  <a:pt x="4693" y="4133"/>
                  <a:pt x="4693" y="4133"/>
                  <a:pt x="4693" y="4133"/>
                </a:cubicBezTo>
                <a:cubicBezTo>
                  <a:pt x="4200" y="4133"/>
                  <a:pt x="4200" y="4133"/>
                  <a:pt x="4200" y="4133"/>
                </a:cubicBezTo>
                <a:cubicBezTo>
                  <a:pt x="4200" y="3687"/>
                  <a:pt x="4200" y="3687"/>
                  <a:pt x="4200" y="3687"/>
                </a:cubicBezTo>
                <a:cubicBezTo>
                  <a:pt x="4693" y="3687"/>
                  <a:pt x="4693" y="3687"/>
                  <a:pt x="4693" y="3687"/>
                </a:cubicBezTo>
                <a:cubicBezTo>
                  <a:pt x="4693" y="3491"/>
                  <a:pt x="4693" y="3491"/>
                  <a:pt x="4693" y="3491"/>
                </a:cubicBezTo>
                <a:cubicBezTo>
                  <a:pt x="3883" y="3491"/>
                  <a:pt x="3883" y="3491"/>
                  <a:pt x="3883" y="3491"/>
                </a:cubicBezTo>
                <a:cubicBezTo>
                  <a:pt x="3883" y="4329"/>
                  <a:pt x="3883" y="4329"/>
                  <a:pt x="3883" y="4329"/>
                </a:cubicBezTo>
                <a:cubicBezTo>
                  <a:pt x="4383" y="4329"/>
                  <a:pt x="4383" y="4329"/>
                  <a:pt x="4383" y="4329"/>
                </a:cubicBezTo>
                <a:cubicBezTo>
                  <a:pt x="4383" y="4774"/>
                  <a:pt x="4383" y="4774"/>
                  <a:pt x="4383" y="4774"/>
                </a:cubicBezTo>
                <a:cubicBezTo>
                  <a:pt x="3883" y="4774"/>
                  <a:pt x="3883" y="4774"/>
                  <a:pt x="3883" y="4774"/>
                </a:cubicBezTo>
                <a:cubicBezTo>
                  <a:pt x="3883" y="4963"/>
                  <a:pt x="3883" y="4963"/>
                  <a:pt x="3883" y="4963"/>
                </a:cubicBezTo>
                <a:cubicBezTo>
                  <a:pt x="3977" y="4963"/>
                  <a:pt x="3977" y="4963"/>
                  <a:pt x="3977" y="4963"/>
                </a:cubicBezTo>
                <a:cubicBezTo>
                  <a:pt x="3977" y="5409"/>
                  <a:pt x="3977" y="5409"/>
                  <a:pt x="3977" y="5409"/>
                </a:cubicBezTo>
                <a:cubicBezTo>
                  <a:pt x="3883" y="5409"/>
                  <a:pt x="3883" y="5409"/>
                  <a:pt x="3883" y="5409"/>
                </a:cubicBezTo>
                <a:cubicBezTo>
                  <a:pt x="3883" y="5605"/>
                  <a:pt x="3883" y="5605"/>
                  <a:pt x="3883" y="5605"/>
                </a:cubicBezTo>
                <a:close/>
                <a:moveTo>
                  <a:pt x="4693" y="2856"/>
                </a:moveTo>
                <a:lnTo>
                  <a:pt x="4693" y="2856"/>
                </a:lnTo>
                <a:cubicBezTo>
                  <a:pt x="4200" y="2856"/>
                  <a:pt x="4200" y="2856"/>
                  <a:pt x="4200" y="2856"/>
                </a:cubicBezTo>
                <a:cubicBezTo>
                  <a:pt x="4200" y="2411"/>
                  <a:pt x="4200" y="2411"/>
                  <a:pt x="4200" y="2411"/>
                </a:cubicBezTo>
                <a:cubicBezTo>
                  <a:pt x="4693" y="2411"/>
                  <a:pt x="4693" y="2411"/>
                  <a:pt x="4693" y="2411"/>
                </a:cubicBezTo>
                <a:cubicBezTo>
                  <a:pt x="4693" y="2215"/>
                  <a:pt x="4693" y="2215"/>
                  <a:pt x="4693" y="2215"/>
                </a:cubicBezTo>
                <a:cubicBezTo>
                  <a:pt x="4599" y="2215"/>
                  <a:pt x="4599" y="2215"/>
                  <a:pt x="4599" y="2215"/>
                </a:cubicBezTo>
                <a:cubicBezTo>
                  <a:pt x="4599" y="1776"/>
                  <a:pt x="4599" y="1776"/>
                  <a:pt x="4599" y="1776"/>
                </a:cubicBezTo>
                <a:cubicBezTo>
                  <a:pt x="4693" y="1776"/>
                  <a:pt x="4693" y="1776"/>
                  <a:pt x="4693" y="1776"/>
                </a:cubicBezTo>
                <a:cubicBezTo>
                  <a:pt x="4693" y="1580"/>
                  <a:pt x="4693" y="1580"/>
                  <a:pt x="4693" y="1580"/>
                </a:cubicBezTo>
                <a:cubicBezTo>
                  <a:pt x="4200" y="1580"/>
                  <a:pt x="4200" y="1580"/>
                  <a:pt x="4200" y="1580"/>
                </a:cubicBezTo>
                <a:cubicBezTo>
                  <a:pt x="4200" y="1134"/>
                  <a:pt x="4200" y="1134"/>
                  <a:pt x="4200" y="1134"/>
                </a:cubicBezTo>
                <a:cubicBezTo>
                  <a:pt x="4693" y="1134"/>
                  <a:pt x="4693" y="1134"/>
                  <a:pt x="4693" y="1134"/>
                </a:cubicBezTo>
                <a:cubicBezTo>
                  <a:pt x="4693" y="939"/>
                  <a:pt x="4693" y="939"/>
                  <a:pt x="4693" y="939"/>
                </a:cubicBezTo>
                <a:cubicBezTo>
                  <a:pt x="3883" y="939"/>
                  <a:pt x="3883" y="939"/>
                  <a:pt x="3883" y="939"/>
                </a:cubicBezTo>
                <a:cubicBezTo>
                  <a:pt x="3883" y="1134"/>
                  <a:pt x="3883" y="1134"/>
                  <a:pt x="3883" y="1134"/>
                </a:cubicBezTo>
                <a:cubicBezTo>
                  <a:pt x="3977" y="1134"/>
                  <a:pt x="3977" y="1134"/>
                  <a:pt x="3977" y="1134"/>
                </a:cubicBezTo>
                <a:cubicBezTo>
                  <a:pt x="3977" y="1580"/>
                  <a:pt x="3977" y="1580"/>
                  <a:pt x="3977" y="1580"/>
                </a:cubicBezTo>
                <a:cubicBezTo>
                  <a:pt x="3883" y="1580"/>
                  <a:pt x="3883" y="1580"/>
                  <a:pt x="3883" y="1580"/>
                </a:cubicBezTo>
                <a:cubicBezTo>
                  <a:pt x="3883" y="1776"/>
                  <a:pt x="3883" y="1776"/>
                  <a:pt x="3883" y="1776"/>
                </a:cubicBezTo>
                <a:cubicBezTo>
                  <a:pt x="4383" y="1776"/>
                  <a:pt x="4383" y="1776"/>
                  <a:pt x="4383" y="1776"/>
                </a:cubicBezTo>
                <a:cubicBezTo>
                  <a:pt x="4383" y="2215"/>
                  <a:pt x="4383" y="2215"/>
                  <a:pt x="4383" y="2215"/>
                </a:cubicBezTo>
                <a:cubicBezTo>
                  <a:pt x="3883" y="2215"/>
                  <a:pt x="3883" y="2215"/>
                  <a:pt x="3883" y="2215"/>
                </a:cubicBezTo>
                <a:cubicBezTo>
                  <a:pt x="3883" y="2411"/>
                  <a:pt x="3883" y="2411"/>
                  <a:pt x="3883" y="2411"/>
                </a:cubicBezTo>
                <a:cubicBezTo>
                  <a:pt x="3977" y="2411"/>
                  <a:pt x="3977" y="2411"/>
                  <a:pt x="3977" y="2411"/>
                </a:cubicBezTo>
                <a:cubicBezTo>
                  <a:pt x="3977" y="2856"/>
                  <a:pt x="3977" y="2856"/>
                  <a:pt x="3977" y="2856"/>
                </a:cubicBezTo>
                <a:cubicBezTo>
                  <a:pt x="3883" y="2856"/>
                  <a:pt x="3883" y="2856"/>
                  <a:pt x="3883" y="2856"/>
                </a:cubicBezTo>
                <a:cubicBezTo>
                  <a:pt x="3883" y="3052"/>
                  <a:pt x="3883" y="3052"/>
                  <a:pt x="3883" y="3052"/>
                </a:cubicBezTo>
                <a:cubicBezTo>
                  <a:pt x="4693" y="3052"/>
                  <a:pt x="4693" y="3052"/>
                  <a:pt x="4693" y="3052"/>
                </a:cubicBezTo>
                <a:lnTo>
                  <a:pt x="4693" y="2856"/>
                </a:lnTo>
                <a:close/>
                <a:moveTo>
                  <a:pt x="3883" y="243"/>
                </a:moveTo>
                <a:lnTo>
                  <a:pt x="3883" y="243"/>
                </a:lnTo>
                <a:cubicBezTo>
                  <a:pt x="3545" y="243"/>
                  <a:pt x="3545" y="243"/>
                  <a:pt x="3545" y="243"/>
                </a:cubicBezTo>
                <a:cubicBezTo>
                  <a:pt x="3545" y="2181"/>
                  <a:pt x="3545" y="2181"/>
                  <a:pt x="3545" y="2181"/>
                </a:cubicBezTo>
                <a:cubicBezTo>
                  <a:pt x="3309" y="2039"/>
                  <a:pt x="3309" y="2039"/>
                  <a:pt x="3309" y="2039"/>
                </a:cubicBezTo>
                <a:cubicBezTo>
                  <a:pt x="3309" y="2276"/>
                  <a:pt x="3309" y="2276"/>
                  <a:pt x="3309" y="2276"/>
                </a:cubicBezTo>
                <a:cubicBezTo>
                  <a:pt x="3370" y="2316"/>
                  <a:pt x="3370" y="2316"/>
                  <a:pt x="3370" y="2316"/>
                </a:cubicBezTo>
                <a:cubicBezTo>
                  <a:pt x="3370" y="2465"/>
                  <a:pt x="3370" y="2620"/>
                  <a:pt x="3370" y="2769"/>
                </a:cubicBezTo>
                <a:cubicBezTo>
                  <a:pt x="3349" y="2755"/>
                  <a:pt x="3329" y="2748"/>
                  <a:pt x="3309" y="2735"/>
                </a:cubicBezTo>
                <a:cubicBezTo>
                  <a:pt x="3309" y="2937"/>
                  <a:pt x="3309" y="2937"/>
                  <a:pt x="3309" y="2937"/>
                </a:cubicBezTo>
                <a:cubicBezTo>
                  <a:pt x="3370" y="2964"/>
                  <a:pt x="3370" y="2964"/>
                  <a:pt x="3370" y="2964"/>
                </a:cubicBezTo>
                <a:cubicBezTo>
                  <a:pt x="3370" y="3120"/>
                  <a:pt x="3370" y="3268"/>
                  <a:pt x="3370" y="3424"/>
                </a:cubicBezTo>
                <a:cubicBezTo>
                  <a:pt x="3309" y="3397"/>
                  <a:pt x="3309" y="3397"/>
                  <a:pt x="3309" y="3397"/>
                </a:cubicBezTo>
                <a:cubicBezTo>
                  <a:pt x="3309" y="3599"/>
                  <a:pt x="3309" y="3599"/>
                  <a:pt x="3309" y="3599"/>
                </a:cubicBezTo>
                <a:cubicBezTo>
                  <a:pt x="3329" y="3606"/>
                  <a:pt x="3349" y="3613"/>
                  <a:pt x="3370" y="3619"/>
                </a:cubicBezTo>
                <a:cubicBezTo>
                  <a:pt x="3370" y="3775"/>
                  <a:pt x="3370" y="3923"/>
                  <a:pt x="3370" y="4079"/>
                </a:cubicBezTo>
                <a:cubicBezTo>
                  <a:pt x="3309" y="4058"/>
                  <a:pt x="3309" y="4058"/>
                  <a:pt x="3309" y="4058"/>
                </a:cubicBezTo>
                <a:cubicBezTo>
                  <a:pt x="3309" y="4916"/>
                  <a:pt x="3309" y="4916"/>
                  <a:pt x="3309" y="4916"/>
                </a:cubicBezTo>
                <a:cubicBezTo>
                  <a:pt x="3329" y="4923"/>
                  <a:pt x="3349" y="4929"/>
                  <a:pt x="3370" y="4929"/>
                </a:cubicBezTo>
                <a:cubicBezTo>
                  <a:pt x="3370" y="5085"/>
                  <a:pt x="3370" y="5233"/>
                  <a:pt x="3370" y="5389"/>
                </a:cubicBezTo>
                <a:cubicBezTo>
                  <a:pt x="3309" y="5375"/>
                  <a:pt x="3309" y="5375"/>
                  <a:pt x="3309" y="5375"/>
                </a:cubicBezTo>
                <a:cubicBezTo>
                  <a:pt x="3309" y="6327"/>
                  <a:pt x="3309" y="6327"/>
                  <a:pt x="3309" y="6327"/>
                </a:cubicBezTo>
                <a:cubicBezTo>
                  <a:pt x="3883" y="6327"/>
                  <a:pt x="3883" y="6327"/>
                  <a:pt x="3883" y="6327"/>
                </a:cubicBezTo>
                <a:cubicBezTo>
                  <a:pt x="3883" y="6050"/>
                  <a:pt x="3883" y="6050"/>
                  <a:pt x="3883" y="6050"/>
                </a:cubicBezTo>
                <a:cubicBezTo>
                  <a:pt x="3795" y="6050"/>
                  <a:pt x="3795" y="6050"/>
                  <a:pt x="3795" y="6050"/>
                </a:cubicBezTo>
                <a:cubicBezTo>
                  <a:pt x="3795" y="5605"/>
                  <a:pt x="3795" y="5605"/>
                  <a:pt x="3795" y="5605"/>
                </a:cubicBezTo>
                <a:cubicBezTo>
                  <a:pt x="3883" y="5605"/>
                  <a:pt x="3883" y="5605"/>
                  <a:pt x="3883" y="5605"/>
                </a:cubicBezTo>
                <a:cubicBezTo>
                  <a:pt x="3883" y="5409"/>
                  <a:pt x="3883" y="5409"/>
                  <a:pt x="3883" y="5409"/>
                </a:cubicBezTo>
                <a:cubicBezTo>
                  <a:pt x="3795" y="5409"/>
                  <a:pt x="3795" y="5409"/>
                  <a:pt x="3795" y="5409"/>
                </a:cubicBezTo>
                <a:cubicBezTo>
                  <a:pt x="3795" y="4963"/>
                  <a:pt x="3795" y="4963"/>
                  <a:pt x="3795" y="4963"/>
                </a:cubicBezTo>
                <a:cubicBezTo>
                  <a:pt x="3883" y="4963"/>
                  <a:pt x="3883" y="4963"/>
                  <a:pt x="3883" y="4963"/>
                </a:cubicBezTo>
                <a:cubicBezTo>
                  <a:pt x="3883" y="4774"/>
                  <a:pt x="3883" y="4774"/>
                  <a:pt x="3883" y="4774"/>
                </a:cubicBezTo>
                <a:cubicBezTo>
                  <a:pt x="3795" y="4774"/>
                  <a:pt x="3795" y="4774"/>
                  <a:pt x="3795" y="4774"/>
                </a:cubicBezTo>
                <a:cubicBezTo>
                  <a:pt x="3795" y="4329"/>
                  <a:pt x="3795" y="4329"/>
                  <a:pt x="3795" y="4329"/>
                </a:cubicBezTo>
                <a:cubicBezTo>
                  <a:pt x="3883" y="4329"/>
                  <a:pt x="3883" y="4329"/>
                  <a:pt x="3883" y="4329"/>
                </a:cubicBezTo>
                <a:cubicBezTo>
                  <a:pt x="3883" y="3491"/>
                  <a:pt x="3883" y="3491"/>
                  <a:pt x="3883" y="3491"/>
                </a:cubicBezTo>
                <a:cubicBezTo>
                  <a:pt x="3795" y="3491"/>
                  <a:pt x="3795" y="3491"/>
                  <a:pt x="3795" y="3491"/>
                </a:cubicBezTo>
                <a:cubicBezTo>
                  <a:pt x="3795" y="3052"/>
                  <a:pt x="3795" y="3052"/>
                  <a:pt x="3795" y="3052"/>
                </a:cubicBezTo>
                <a:cubicBezTo>
                  <a:pt x="3883" y="3052"/>
                  <a:pt x="3883" y="3052"/>
                  <a:pt x="3883" y="3052"/>
                </a:cubicBezTo>
                <a:cubicBezTo>
                  <a:pt x="3883" y="2856"/>
                  <a:pt x="3883" y="2856"/>
                  <a:pt x="3883" y="2856"/>
                </a:cubicBezTo>
                <a:cubicBezTo>
                  <a:pt x="3795" y="2856"/>
                  <a:pt x="3795" y="2856"/>
                  <a:pt x="3795" y="2856"/>
                </a:cubicBezTo>
                <a:cubicBezTo>
                  <a:pt x="3795" y="2411"/>
                  <a:pt x="3795" y="2411"/>
                  <a:pt x="3795" y="2411"/>
                </a:cubicBezTo>
                <a:cubicBezTo>
                  <a:pt x="3883" y="2411"/>
                  <a:pt x="3883" y="2411"/>
                  <a:pt x="3883" y="2411"/>
                </a:cubicBezTo>
                <a:cubicBezTo>
                  <a:pt x="3883" y="2215"/>
                  <a:pt x="3883" y="2215"/>
                  <a:pt x="3883" y="2215"/>
                </a:cubicBezTo>
                <a:cubicBezTo>
                  <a:pt x="3795" y="2215"/>
                  <a:pt x="3795" y="2215"/>
                  <a:pt x="3795" y="2215"/>
                </a:cubicBezTo>
                <a:cubicBezTo>
                  <a:pt x="3795" y="1776"/>
                  <a:pt x="3795" y="1776"/>
                  <a:pt x="3795" y="1776"/>
                </a:cubicBezTo>
                <a:cubicBezTo>
                  <a:pt x="3883" y="1776"/>
                  <a:pt x="3883" y="1776"/>
                  <a:pt x="3883" y="1776"/>
                </a:cubicBezTo>
                <a:cubicBezTo>
                  <a:pt x="3883" y="1580"/>
                  <a:pt x="3883" y="1580"/>
                  <a:pt x="3883" y="1580"/>
                </a:cubicBezTo>
                <a:cubicBezTo>
                  <a:pt x="3795" y="1580"/>
                  <a:pt x="3795" y="1580"/>
                  <a:pt x="3795" y="1580"/>
                </a:cubicBezTo>
                <a:cubicBezTo>
                  <a:pt x="3795" y="1134"/>
                  <a:pt x="3795" y="1134"/>
                  <a:pt x="3795" y="1134"/>
                </a:cubicBezTo>
                <a:cubicBezTo>
                  <a:pt x="3883" y="1134"/>
                  <a:pt x="3883" y="1134"/>
                  <a:pt x="3883" y="1134"/>
                </a:cubicBezTo>
                <a:cubicBezTo>
                  <a:pt x="3883" y="939"/>
                  <a:pt x="3883" y="939"/>
                  <a:pt x="3883" y="939"/>
                </a:cubicBezTo>
                <a:cubicBezTo>
                  <a:pt x="3795" y="939"/>
                  <a:pt x="3795" y="939"/>
                  <a:pt x="3795" y="939"/>
                </a:cubicBezTo>
                <a:cubicBezTo>
                  <a:pt x="3795" y="493"/>
                  <a:pt x="3795" y="493"/>
                  <a:pt x="3795" y="493"/>
                </a:cubicBezTo>
                <a:cubicBezTo>
                  <a:pt x="3883" y="493"/>
                  <a:pt x="3883" y="493"/>
                  <a:pt x="3883" y="493"/>
                </a:cubicBezTo>
                <a:lnTo>
                  <a:pt x="3883" y="243"/>
                </a:lnTo>
                <a:close/>
                <a:moveTo>
                  <a:pt x="3309" y="2039"/>
                </a:moveTo>
                <a:lnTo>
                  <a:pt x="3309" y="2039"/>
                </a:lnTo>
                <a:cubicBezTo>
                  <a:pt x="3039" y="1871"/>
                  <a:pt x="3039" y="1871"/>
                  <a:pt x="3039" y="1871"/>
                </a:cubicBezTo>
                <a:cubicBezTo>
                  <a:pt x="3039" y="4180"/>
                  <a:pt x="3039" y="4180"/>
                  <a:pt x="3039" y="4180"/>
                </a:cubicBezTo>
                <a:cubicBezTo>
                  <a:pt x="3059" y="4187"/>
                  <a:pt x="3079" y="4187"/>
                  <a:pt x="3100" y="4193"/>
                </a:cubicBezTo>
                <a:cubicBezTo>
                  <a:pt x="3100" y="4356"/>
                  <a:pt x="3100" y="4511"/>
                  <a:pt x="3100" y="4673"/>
                </a:cubicBezTo>
                <a:cubicBezTo>
                  <a:pt x="3079" y="4666"/>
                  <a:pt x="3059" y="4659"/>
                  <a:pt x="3039" y="4653"/>
                </a:cubicBezTo>
                <a:cubicBezTo>
                  <a:pt x="3039" y="4862"/>
                  <a:pt x="3039" y="4862"/>
                  <a:pt x="3039" y="4862"/>
                </a:cubicBezTo>
                <a:cubicBezTo>
                  <a:pt x="3059" y="4869"/>
                  <a:pt x="3079" y="4869"/>
                  <a:pt x="3100" y="4875"/>
                </a:cubicBezTo>
                <a:cubicBezTo>
                  <a:pt x="3100" y="5031"/>
                  <a:pt x="3100" y="5193"/>
                  <a:pt x="3100" y="5348"/>
                </a:cubicBezTo>
                <a:cubicBezTo>
                  <a:pt x="3039" y="5341"/>
                  <a:pt x="3039" y="5341"/>
                  <a:pt x="3039" y="5341"/>
                </a:cubicBezTo>
                <a:cubicBezTo>
                  <a:pt x="3039" y="5551"/>
                  <a:pt x="3039" y="5551"/>
                  <a:pt x="3039" y="5551"/>
                </a:cubicBezTo>
                <a:cubicBezTo>
                  <a:pt x="3059" y="5551"/>
                  <a:pt x="3079" y="5551"/>
                  <a:pt x="3100" y="5557"/>
                </a:cubicBezTo>
                <a:cubicBezTo>
                  <a:pt x="3100" y="5713"/>
                  <a:pt x="3100" y="5875"/>
                  <a:pt x="3100" y="6030"/>
                </a:cubicBezTo>
                <a:cubicBezTo>
                  <a:pt x="3079" y="6030"/>
                  <a:pt x="3059" y="6030"/>
                  <a:pt x="3039" y="6030"/>
                </a:cubicBezTo>
                <a:cubicBezTo>
                  <a:pt x="3039" y="6327"/>
                  <a:pt x="3039" y="6327"/>
                  <a:pt x="3039" y="6327"/>
                </a:cubicBezTo>
                <a:cubicBezTo>
                  <a:pt x="3309" y="6327"/>
                  <a:pt x="3309" y="6327"/>
                  <a:pt x="3309" y="6327"/>
                </a:cubicBezTo>
                <a:cubicBezTo>
                  <a:pt x="3309" y="5375"/>
                  <a:pt x="3309" y="5375"/>
                  <a:pt x="3309" y="5375"/>
                </a:cubicBezTo>
                <a:cubicBezTo>
                  <a:pt x="3248" y="5368"/>
                  <a:pt x="3248" y="5368"/>
                  <a:pt x="3248" y="5368"/>
                </a:cubicBezTo>
                <a:cubicBezTo>
                  <a:pt x="3248" y="5213"/>
                  <a:pt x="3248" y="5058"/>
                  <a:pt x="3248" y="4902"/>
                </a:cubicBezTo>
                <a:cubicBezTo>
                  <a:pt x="3268" y="4909"/>
                  <a:pt x="3289" y="4916"/>
                  <a:pt x="3309" y="4916"/>
                </a:cubicBezTo>
                <a:cubicBezTo>
                  <a:pt x="3309" y="4058"/>
                  <a:pt x="3309" y="4058"/>
                  <a:pt x="3309" y="4058"/>
                </a:cubicBezTo>
                <a:cubicBezTo>
                  <a:pt x="3248" y="4038"/>
                  <a:pt x="3248" y="4038"/>
                  <a:pt x="3248" y="4038"/>
                </a:cubicBezTo>
                <a:cubicBezTo>
                  <a:pt x="3248" y="3883"/>
                  <a:pt x="3248" y="3727"/>
                  <a:pt x="3248" y="3572"/>
                </a:cubicBezTo>
                <a:cubicBezTo>
                  <a:pt x="3268" y="3579"/>
                  <a:pt x="3289" y="3592"/>
                  <a:pt x="3309" y="3599"/>
                </a:cubicBezTo>
                <a:cubicBezTo>
                  <a:pt x="3309" y="3397"/>
                  <a:pt x="3309" y="3397"/>
                  <a:pt x="3309" y="3397"/>
                </a:cubicBezTo>
                <a:cubicBezTo>
                  <a:pt x="3248" y="3370"/>
                  <a:pt x="3248" y="3370"/>
                  <a:pt x="3248" y="3370"/>
                </a:cubicBezTo>
                <a:cubicBezTo>
                  <a:pt x="3248" y="3214"/>
                  <a:pt x="3248" y="3059"/>
                  <a:pt x="3248" y="2910"/>
                </a:cubicBezTo>
                <a:cubicBezTo>
                  <a:pt x="3309" y="2937"/>
                  <a:pt x="3309" y="2937"/>
                  <a:pt x="3309" y="2937"/>
                </a:cubicBezTo>
                <a:cubicBezTo>
                  <a:pt x="3309" y="2735"/>
                  <a:pt x="3309" y="2735"/>
                  <a:pt x="3309" y="2735"/>
                </a:cubicBezTo>
                <a:cubicBezTo>
                  <a:pt x="3289" y="2728"/>
                  <a:pt x="3268" y="2715"/>
                  <a:pt x="3248" y="2708"/>
                </a:cubicBezTo>
                <a:cubicBezTo>
                  <a:pt x="3248" y="2553"/>
                  <a:pt x="3248" y="2397"/>
                  <a:pt x="3248" y="2242"/>
                </a:cubicBezTo>
                <a:cubicBezTo>
                  <a:pt x="3309" y="2276"/>
                  <a:pt x="3309" y="2276"/>
                  <a:pt x="3309" y="2276"/>
                </a:cubicBezTo>
                <a:lnTo>
                  <a:pt x="3309" y="2039"/>
                </a:lnTo>
                <a:close/>
                <a:moveTo>
                  <a:pt x="3039" y="1871"/>
                </a:moveTo>
                <a:lnTo>
                  <a:pt x="3039" y="1871"/>
                </a:lnTo>
                <a:cubicBezTo>
                  <a:pt x="2762" y="1702"/>
                  <a:pt x="2762" y="1702"/>
                  <a:pt x="2762" y="1702"/>
                </a:cubicBezTo>
                <a:cubicBezTo>
                  <a:pt x="2762" y="1958"/>
                  <a:pt x="2762" y="1958"/>
                  <a:pt x="2762" y="1958"/>
                </a:cubicBezTo>
                <a:cubicBezTo>
                  <a:pt x="2782" y="1972"/>
                  <a:pt x="2809" y="1985"/>
                  <a:pt x="2830" y="1999"/>
                </a:cubicBezTo>
                <a:cubicBezTo>
                  <a:pt x="2830" y="2161"/>
                  <a:pt x="2830" y="2323"/>
                  <a:pt x="2830" y="2485"/>
                </a:cubicBezTo>
                <a:cubicBezTo>
                  <a:pt x="2762" y="2458"/>
                  <a:pt x="2762" y="2458"/>
                  <a:pt x="2762" y="2458"/>
                </a:cubicBezTo>
                <a:cubicBezTo>
                  <a:pt x="2762" y="3383"/>
                  <a:pt x="2762" y="3383"/>
                  <a:pt x="2762" y="3383"/>
                </a:cubicBezTo>
                <a:cubicBezTo>
                  <a:pt x="2782" y="3390"/>
                  <a:pt x="2809" y="3403"/>
                  <a:pt x="2830" y="3410"/>
                </a:cubicBezTo>
                <a:cubicBezTo>
                  <a:pt x="2830" y="3572"/>
                  <a:pt x="2830" y="3734"/>
                  <a:pt x="2830" y="3903"/>
                </a:cubicBezTo>
                <a:cubicBezTo>
                  <a:pt x="2809" y="3896"/>
                  <a:pt x="2782" y="3889"/>
                  <a:pt x="2762" y="3883"/>
                </a:cubicBezTo>
                <a:cubicBezTo>
                  <a:pt x="2762" y="4099"/>
                  <a:pt x="2762" y="4099"/>
                  <a:pt x="2762" y="4099"/>
                </a:cubicBezTo>
                <a:cubicBezTo>
                  <a:pt x="2830" y="4112"/>
                  <a:pt x="2830" y="4112"/>
                  <a:pt x="2830" y="4112"/>
                </a:cubicBezTo>
                <a:cubicBezTo>
                  <a:pt x="2830" y="4281"/>
                  <a:pt x="2830" y="4443"/>
                  <a:pt x="2830" y="4605"/>
                </a:cubicBezTo>
                <a:cubicBezTo>
                  <a:pt x="2809" y="4599"/>
                  <a:pt x="2782" y="4599"/>
                  <a:pt x="2762" y="4592"/>
                </a:cubicBezTo>
                <a:cubicBezTo>
                  <a:pt x="2762" y="6327"/>
                  <a:pt x="2762" y="6327"/>
                  <a:pt x="2762" y="6327"/>
                </a:cubicBezTo>
                <a:cubicBezTo>
                  <a:pt x="3039" y="6327"/>
                  <a:pt x="3039" y="6327"/>
                  <a:pt x="3039" y="6327"/>
                </a:cubicBezTo>
                <a:cubicBezTo>
                  <a:pt x="3039" y="6030"/>
                  <a:pt x="3039" y="6030"/>
                  <a:pt x="3039" y="6030"/>
                </a:cubicBezTo>
                <a:cubicBezTo>
                  <a:pt x="3019" y="6023"/>
                  <a:pt x="2998" y="6023"/>
                  <a:pt x="2978" y="6023"/>
                </a:cubicBezTo>
                <a:cubicBezTo>
                  <a:pt x="2978" y="5861"/>
                  <a:pt x="2978" y="5706"/>
                  <a:pt x="2978" y="5544"/>
                </a:cubicBezTo>
                <a:cubicBezTo>
                  <a:pt x="2998" y="5544"/>
                  <a:pt x="3019" y="5544"/>
                  <a:pt x="3039" y="5551"/>
                </a:cubicBezTo>
                <a:cubicBezTo>
                  <a:pt x="3039" y="5341"/>
                  <a:pt x="3039" y="5341"/>
                  <a:pt x="3039" y="5341"/>
                </a:cubicBezTo>
                <a:cubicBezTo>
                  <a:pt x="2978" y="5335"/>
                  <a:pt x="2978" y="5335"/>
                  <a:pt x="2978" y="5335"/>
                </a:cubicBezTo>
                <a:cubicBezTo>
                  <a:pt x="2978" y="5173"/>
                  <a:pt x="2978" y="5011"/>
                  <a:pt x="2978" y="4848"/>
                </a:cubicBezTo>
                <a:cubicBezTo>
                  <a:pt x="2998" y="4855"/>
                  <a:pt x="3019" y="4862"/>
                  <a:pt x="3039" y="4862"/>
                </a:cubicBezTo>
                <a:cubicBezTo>
                  <a:pt x="3039" y="4653"/>
                  <a:pt x="3039" y="4653"/>
                  <a:pt x="3039" y="4653"/>
                </a:cubicBezTo>
                <a:cubicBezTo>
                  <a:pt x="3019" y="4653"/>
                  <a:pt x="2998" y="4646"/>
                  <a:pt x="2978" y="4639"/>
                </a:cubicBezTo>
                <a:cubicBezTo>
                  <a:pt x="2978" y="4477"/>
                  <a:pt x="2978" y="4322"/>
                  <a:pt x="2978" y="4160"/>
                </a:cubicBezTo>
                <a:cubicBezTo>
                  <a:pt x="2998" y="4166"/>
                  <a:pt x="3019" y="4173"/>
                  <a:pt x="3039" y="4180"/>
                </a:cubicBezTo>
                <a:lnTo>
                  <a:pt x="3039" y="1871"/>
                </a:lnTo>
                <a:close/>
                <a:moveTo>
                  <a:pt x="2762" y="1702"/>
                </a:moveTo>
                <a:lnTo>
                  <a:pt x="2762" y="1702"/>
                </a:lnTo>
                <a:cubicBezTo>
                  <a:pt x="2492" y="1533"/>
                  <a:pt x="2492" y="1533"/>
                  <a:pt x="2492" y="1533"/>
                </a:cubicBezTo>
                <a:cubicBezTo>
                  <a:pt x="2492" y="2539"/>
                  <a:pt x="2492" y="2539"/>
                  <a:pt x="2492" y="2539"/>
                </a:cubicBezTo>
                <a:cubicBezTo>
                  <a:pt x="2512" y="2553"/>
                  <a:pt x="2532" y="2559"/>
                  <a:pt x="2553" y="2573"/>
                </a:cubicBezTo>
                <a:cubicBezTo>
                  <a:pt x="2553" y="2742"/>
                  <a:pt x="2553" y="2910"/>
                  <a:pt x="2553" y="3079"/>
                </a:cubicBezTo>
                <a:cubicBezTo>
                  <a:pt x="2532" y="3072"/>
                  <a:pt x="2512" y="3066"/>
                  <a:pt x="2492" y="3052"/>
                </a:cubicBezTo>
                <a:cubicBezTo>
                  <a:pt x="2492" y="4018"/>
                  <a:pt x="2492" y="4018"/>
                  <a:pt x="2492" y="4018"/>
                </a:cubicBezTo>
                <a:cubicBezTo>
                  <a:pt x="2512" y="4025"/>
                  <a:pt x="2532" y="4025"/>
                  <a:pt x="2553" y="4031"/>
                </a:cubicBezTo>
                <a:cubicBezTo>
                  <a:pt x="2553" y="4207"/>
                  <a:pt x="2553" y="4376"/>
                  <a:pt x="2553" y="4545"/>
                </a:cubicBezTo>
                <a:cubicBezTo>
                  <a:pt x="2532" y="4538"/>
                  <a:pt x="2512" y="4531"/>
                  <a:pt x="2492" y="4531"/>
                </a:cubicBezTo>
                <a:cubicBezTo>
                  <a:pt x="2492" y="4754"/>
                  <a:pt x="2492" y="4754"/>
                  <a:pt x="2492" y="4754"/>
                </a:cubicBezTo>
                <a:cubicBezTo>
                  <a:pt x="2553" y="4767"/>
                  <a:pt x="2553" y="4767"/>
                  <a:pt x="2553" y="4767"/>
                </a:cubicBezTo>
                <a:cubicBezTo>
                  <a:pt x="2553" y="4936"/>
                  <a:pt x="2553" y="5105"/>
                  <a:pt x="2553" y="5274"/>
                </a:cubicBezTo>
                <a:cubicBezTo>
                  <a:pt x="2492" y="5267"/>
                  <a:pt x="2492" y="5267"/>
                  <a:pt x="2492" y="5267"/>
                </a:cubicBezTo>
                <a:cubicBezTo>
                  <a:pt x="2492" y="5490"/>
                  <a:pt x="2492" y="5490"/>
                  <a:pt x="2492" y="5490"/>
                </a:cubicBezTo>
                <a:cubicBezTo>
                  <a:pt x="2512" y="5490"/>
                  <a:pt x="2532" y="5497"/>
                  <a:pt x="2553" y="5497"/>
                </a:cubicBezTo>
                <a:cubicBezTo>
                  <a:pt x="2553" y="5665"/>
                  <a:pt x="2553" y="5834"/>
                  <a:pt x="2553" y="6010"/>
                </a:cubicBezTo>
                <a:cubicBezTo>
                  <a:pt x="2532" y="6003"/>
                  <a:pt x="2512" y="6003"/>
                  <a:pt x="2492" y="6003"/>
                </a:cubicBezTo>
                <a:cubicBezTo>
                  <a:pt x="2492" y="6327"/>
                  <a:pt x="2492" y="6327"/>
                  <a:pt x="2492" y="6327"/>
                </a:cubicBezTo>
                <a:cubicBezTo>
                  <a:pt x="2762" y="6327"/>
                  <a:pt x="2762" y="6327"/>
                  <a:pt x="2762" y="6327"/>
                </a:cubicBezTo>
                <a:cubicBezTo>
                  <a:pt x="2762" y="4592"/>
                  <a:pt x="2762" y="4592"/>
                  <a:pt x="2762" y="4592"/>
                </a:cubicBezTo>
                <a:cubicBezTo>
                  <a:pt x="2742" y="4585"/>
                  <a:pt x="2722" y="4585"/>
                  <a:pt x="2701" y="4578"/>
                </a:cubicBezTo>
                <a:cubicBezTo>
                  <a:pt x="2701" y="4410"/>
                  <a:pt x="2701" y="4248"/>
                  <a:pt x="2701" y="4079"/>
                </a:cubicBezTo>
                <a:cubicBezTo>
                  <a:pt x="2762" y="4099"/>
                  <a:pt x="2762" y="4099"/>
                  <a:pt x="2762" y="4099"/>
                </a:cubicBezTo>
                <a:cubicBezTo>
                  <a:pt x="2762" y="3883"/>
                  <a:pt x="2762" y="3883"/>
                  <a:pt x="2762" y="3883"/>
                </a:cubicBezTo>
                <a:cubicBezTo>
                  <a:pt x="2742" y="3876"/>
                  <a:pt x="2722" y="3869"/>
                  <a:pt x="2701" y="3862"/>
                </a:cubicBezTo>
                <a:cubicBezTo>
                  <a:pt x="2701" y="3694"/>
                  <a:pt x="2701" y="3525"/>
                  <a:pt x="2701" y="3363"/>
                </a:cubicBezTo>
                <a:cubicBezTo>
                  <a:pt x="2722" y="3370"/>
                  <a:pt x="2742" y="3376"/>
                  <a:pt x="2762" y="3383"/>
                </a:cubicBezTo>
                <a:cubicBezTo>
                  <a:pt x="2762" y="2458"/>
                  <a:pt x="2762" y="2458"/>
                  <a:pt x="2762" y="2458"/>
                </a:cubicBezTo>
                <a:cubicBezTo>
                  <a:pt x="2701" y="2424"/>
                  <a:pt x="2701" y="2424"/>
                  <a:pt x="2701" y="2424"/>
                </a:cubicBezTo>
                <a:cubicBezTo>
                  <a:pt x="2701" y="2255"/>
                  <a:pt x="2701" y="2093"/>
                  <a:pt x="2701" y="1925"/>
                </a:cubicBezTo>
                <a:cubicBezTo>
                  <a:pt x="2722" y="1938"/>
                  <a:pt x="2742" y="1952"/>
                  <a:pt x="2762" y="1958"/>
                </a:cubicBezTo>
                <a:lnTo>
                  <a:pt x="2762" y="1702"/>
                </a:lnTo>
                <a:close/>
                <a:moveTo>
                  <a:pt x="2492" y="1533"/>
                </a:moveTo>
                <a:lnTo>
                  <a:pt x="2492" y="1533"/>
                </a:lnTo>
                <a:cubicBezTo>
                  <a:pt x="2222" y="1364"/>
                  <a:pt x="2222" y="1364"/>
                  <a:pt x="2222" y="1364"/>
                </a:cubicBezTo>
                <a:cubicBezTo>
                  <a:pt x="2222" y="1641"/>
                  <a:pt x="2222" y="1641"/>
                  <a:pt x="2222" y="1641"/>
                </a:cubicBezTo>
                <a:cubicBezTo>
                  <a:pt x="2242" y="1654"/>
                  <a:pt x="2262" y="1668"/>
                  <a:pt x="2282" y="1682"/>
                </a:cubicBezTo>
                <a:cubicBezTo>
                  <a:pt x="2282" y="1857"/>
                  <a:pt x="2282" y="2033"/>
                  <a:pt x="2282" y="2208"/>
                </a:cubicBezTo>
                <a:cubicBezTo>
                  <a:pt x="2262" y="2195"/>
                  <a:pt x="2242" y="2188"/>
                  <a:pt x="2222" y="2174"/>
                </a:cubicBezTo>
                <a:cubicBezTo>
                  <a:pt x="2222" y="2411"/>
                  <a:pt x="2222" y="2411"/>
                  <a:pt x="2222" y="2411"/>
                </a:cubicBezTo>
                <a:cubicBezTo>
                  <a:pt x="2282" y="2438"/>
                  <a:pt x="2282" y="2438"/>
                  <a:pt x="2282" y="2438"/>
                </a:cubicBezTo>
                <a:cubicBezTo>
                  <a:pt x="2282" y="2613"/>
                  <a:pt x="2282" y="2789"/>
                  <a:pt x="2282" y="2964"/>
                </a:cubicBezTo>
                <a:cubicBezTo>
                  <a:pt x="2262" y="2958"/>
                  <a:pt x="2242" y="2951"/>
                  <a:pt x="2222" y="2937"/>
                </a:cubicBezTo>
                <a:cubicBezTo>
                  <a:pt x="2222" y="3174"/>
                  <a:pt x="2222" y="3174"/>
                  <a:pt x="2222" y="3174"/>
                </a:cubicBezTo>
                <a:cubicBezTo>
                  <a:pt x="2242" y="3180"/>
                  <a:pt x="2262" y="3187"/>
                  <a:pt x="2282" y="3194"/>
                </a:cubicBezTo>
                <a:cubicBezTo>
                  <a:pt x="2282" y="3370"/>
                  <a:pt x="2282" y="3545"/>
                  <a:pt x="2282" y="3721"/>
                </a:cubicBezTo>
                <a:cubicBezTo>
                  <a:pt x="2262" y="3714"/>
                  <a:pt x="2242" y="3707"/>
                  <a:pt x="2222" y="3700"/>
                </a:cubicBezTo>
                <a:cubicBezTo>
                  <a:pt x="2222" y="3937"/>
                  <a:pt x="2222" y="3937"/>
                  <a:pt x="2222" y="3937"/>
                </a:cubicBezTo>
                <a:cubicBezTo>
                  <a:pt x="2282" y="3950"/>
                  <a:pt x="2282" y="3950"/>
                  <a:pt x="2282" y="3950"/>
                </a:cubicBezTo>
                <a:cubicBezTo>
                  <a:pt x="2282" y="4126"/>
                  <a:pt x="2282" y="4308"/>
                  <a:pt x="2282" y="4484"/>
                </a:cubicBezTo>
                <a:cubicBezTo>
                  <a:pt x="2262" y="4477"/>
                  <a:pt x="2242" y="4470"/>
                  <a:pt x="2222" y="4464"/>
                </a:cubicBezTo>
                <a:cubicBezTo>
                  <a:pt x="2222" y="4700"/>
                  <a:pt x="2222" y="4700"/>
                  <a:pt x="2222" y="4700"/>
                </a:cubicBezTo>
                <a:cubicBezTo>
                  <a:pt x="2282" y="4707"/>
                  <a:pt x="2282" y="4707"/>
                  <a:pt x="2282" y="4707"/>
                </a:cubicBezTo>
                <a:cubicBezTo>
                  <a:pt x="2282" y="4889"/>
                  <a:pt x="2282" y="5065"/>
                  <a:pt x="2282" y="5240"/>
                </a:cubicBezTo>
                <a:cubicBezTo>
                  <a:pt x="2222" y="5227"/>
                  <a:pt x="2222" y="5227"/>
                  <a:pt x="2222" y="5227"/>
                </a:cubicBezTo>
                <a:cubicBezTo>
                  <a:pt x="2222" y="5463"/>
                  <a:pt x="2222" y="5463"/>
                  <a:pt x="2222" y="5463"/>
                </a:cubicBezTo>
                <a:cubicBezTo>
                  <a:pt x="2242" y="5463"/>
                  <a:pt x="2262" y="5463"/>
                  <a:pt x="2282" y="5470"/>
                </a:cubicBezTo>
                <a:cubicBezTo>
                  <a:pt x="2282" y="5645"/>
                  <a:pt x="2282" y="5821"/>
                  <a:pt x="2282" y="5996"/>
                </a:cubicBezTo>
                <a:cubicBezTo>
                  <a:pt x="2262" y="5996"/>
                  <a:pt x="2242" y="5996"/>
                  <a:pt x="2222" y="5996"/>
                </a:cubicBezTo>
                <a:cubicBezTo>
                  <a:pt x="2222" y="6327"/>
                  <a:pt x="2222" y="6327"/>
                  <a:pt x="2222" y="6327"/>
                </a:cubicBezTo>
                <a:cubicBezTo>
                  <a:pt x="2492" y="6327"/>
                  <a:pt x="2492" y="6327"/>
                  <a:pt x="2492" y="6327"/>
                </a:cubicBezTo>
                <a:cubicBezTo>
                  <a:pt x="2492" y="6003"/>
                  <a:pt x="2492" y="6003"/>
                  <a:pt x="2492" y="6003"/>
                </a:cubicBezTo>
                <a:cubicBezTo>
                  <a:pt x="2472" y="6003"/>
                  <a:pt x="2451" y="6003"/>
                  <a:pt x="2431" y="6003"/>
                </a:cubicBezTo>
                <a:cubicBezTo>
                  <a:pt x="2431" y="5828"/>
                  <a:pt x="2431" y="5659"/>
                  <a:pt x="2431" y="5483"/>
                </a:cubicBezTo>
                <a:cubicBezTo>
                  <a:pt x="2451" y="5483"/>
                  <a:pt x="2472" y="5490"/>
                  <a:pt x="2492" y="5490"/>
                </a:cubicBezTo>
                <a:cubicBezTo>
                  <a:pt x="2492" y="5267"/>
                  <a:pt x="2492" y="5267"/>
                  <a:pt x="2492" y="5267"/>
                </a:cubicBezTo>
                <a:cubicBezTo>
                  <a:pt x="2431" y="5260"/>
                  <a:pt x="2431" y="5260"/>
                  <a:pt x="2431" y="5260"/>
                </a:cubicBezTo>
                <a:cubicBezTo>
                  <a:pt x="2431" y="5085"/>
                  <a:pt x="2431" y="4916"/>
                  <a:pt x="2431" y="4740"/>
                </a:cubicBezTo>
                <a:cubicBezTo>
                  <a:pt x="2492" y="4754"/>
                  <a:pt x="2492" y="4754"/>
                  <a:pt x="2492" y="4754"/>
                </a:cubicBezTo>
                <a:cubicBezTo>
                  <a:pt x="2492" y="4531"/>
                  <a:pt x="2492" y="4531"/>
                  <a:pt x="2492" y="4531"/>
                </a:cubicBezTo>
                <a:cubicBezTo>
                  <a:pt x="2472" y="4524"/>
                  <a:pt x="2451" y="4518"/>
                  <a:pt x="2431" y="4518"/>
                </a:cubicBezTo>
                <a:cubicBezTo>
                  <a:pt x="2431" y="4342"/>
                  <a:pt x="2431" y="4173"/>
                  <a:pt x="2431" y="3998"/>
                </a:cubicBezTo>
                <a:cubicBezTo>
                  <a:pt x="2451" y="4004"/>
                  <a:pt x="2472" y="4011"/>
                  <a:pt x="2492" y="4018"/>
                </a:cubicBezTo>
                <a:cubicBezTo>
                  <a:pt x="2492" y="3052"/>
                  <a:pt x="2492" y="3052"/>
                  <a:pt x="2492" y="3052"/>
                </a:cubicBezTo>
                <a:cubicBezTo>
                  <a:pt x="2472" y="3045"/>
                  <a:pt x="2451" y="3039"/>
                  <a:pt x="2431" y="3025"/>
                </a:cubicBezTo>
                <a:cubicBezTo>
                  <a:pt x="2431" y="2856"/>
                  <a:pt x="2431" y="2681"/>
                  <a:pt x="2431" y="2512"/>
                </a:cubicBezTo>
                <a:cubicBezTo>
                  <a:pt x="2451" y="2519"/>
                  <a:pt x="2472" y="2532"/>
                  <a:pt x="2492" y="2539"/>
                </a:cubicBezTo>
                <a:lnTo>
                  <a:pt x="2492" y="1533"/>
                </a:lnTo>
                <a:close/>
                <a:moveTo>
                  <a:pt x="2222" y="1364"/>
                </a:moveTo>
                <a:lnTo>
                  <a:pt x="2222" y="1364"/>
                </a:lnTo>
                <a:cubicBezTo>
                  <a:pt x="1985" y="1222"/>
                  <a:pt x="1985" y="1222"/>
                  <a:pt x="1985" y="1222"/>
                </a:cubicBezTo>
                <a:cubicBezTo>
                  <a:pt x="1209" y="1587"/>
                  <a:pt x="1209" y="1587"/>
                  <a:pt x="1209" y="1587"/>
                </a:cubicBezTo>
                <a:cubicBezTo>
                  <a:pt x="1209" y="750"/>
                  <a:pt x="1209" y="750"/>
                  <a:pt x="1209" y="750"/>
                </a:cubicBezTo>
                <a:cubicBezTo>
                  <a:pt x="898" y="554"/>
                  <a:pt x="898" y="554"/>
                  <a:pt x="898" y="554"/>
                </a:cubicBezTo>
                <a:cubicBezTo>
                  <a:pt x="898" y="878"/>
                  <a:pt x="898" y="878"/>
                  <a:pt x="898" y="878"/>
                </a:cubicBezTo>
                <a:cubicBezTo>
                  <a:pt x="979" y="925"/>
                  <a:pt x="979" y="925"/>
                  <a:pt x="979" y="925"/>
                </a:cubicBezTo>
                <a:cubicBezTo>
                  <a:pt x="979" y="1134"/>
                  <a:pt x="979" y="1337"/>
                  <a:pt x="979" y="1540"/>
                </a:cubicBezTo>
                <a:cubicBezTo>
                  <a:pt x="952" y="1526"/>
                  <a:pt x="925" y="1513"/>
                  <a:pt x="898" y="1499"/>
                </a:cubicBezTo>
                <a:cubicBezTo>
                  <a:pt x="898" y="1769"/>
                  <a:pt x="898" y="1769"/>
                  <a:pt x="898" y="1769"/>
                </a:cubicBezTo>
                <a:cubicBezTo>
                  <a:pt x="979" y="1810"/>
                  <a:pt x="979" y="1810"/>
                  <a:pt x="979" y="1810"/>
                </a:cubicBezTo>
                <a:cubicBezTo>
                  <a:pt x="979" y="2012"/>
                  <a:pt x="979" y="2215"/>
                  <a:pt x="979" y="2424"/>
                </a:cubicBezTo>
                <a:cubicBezTo>
                  <a:pt x="898" y="2384"/>
                  <a:pt x="898" y="2384"/>
                  <a:pt x="898" y="2384"/>
                </a:cubicBezTo>
                <a:cubicBezTo>
                  <a:pt x="898" y="2654"/>
                  <a:pt x="898" y="2654"/>
                  <a:pt x="898" y="2654"/>
                </a:cubicBezTo>
                <a:cubicBezTo>
                  <a:pt x="925" y="2667"/>
                  <a:pt x="952" y="2674"/>
                  <a:pt x="979" y="2688"/>
                </a:cubicBezTo>
                <a:cubicBezTo>
                  <a:pt x="979" y="2890"/>
                  <a:pt x="979" y="3099"/>
                  <a:pt x="979" y="3302"/>
                </a:cubicBezTo>
                <a:cubicBezTo>
                  <a:pt x="898" y="3275"/>
                  <a:pt x="898" y="3275"/>
                  <a:pt x="898" y="3275"/>
                </a:cubicBezTo>
                <a:cubicBezTo>
                  <a:pt x="898" y="3545"/>
                  <a:pt x="898" y="3545"/>
                  <a:pt x="898" y="3545"/>
                </a:cubicBezTo>
                <a:cubicBezTo>
                  <a:pt x="925" y="3552"/>
                  <a:pt x="952" y="3559"/>
                  <a:pt x="979" y="3565"/>
                </a:cubicBezTo>
                <a:cubicBezTo>
                  <a:pt x="979" y="3775"/>
                  <a:pt x="979" y="3977"/>
                  <a:pt x="979" y="4180"/>
                </a:cubicBezTo>
                <a:cubicBezTo>
                  <a:pt x="952" y="4173"/>
                  <a:pt x="925" y="4166"/>
                  <a:pt x="898" y="4160"/>
                </a:cubicBezTo>
                <a:cubicBezTo>
                  <a:pt x="898" y="4430"/>
                  <a:pt x="898" y="4430"/>
                  <a:pt x="898" y="4430"/>
                </a:cubicBezTo>
                <a:cubicBezTo>
                  <a:pt x="925" y="4437"/>
                  <a:pt x="952" y="4443"/>
                  <a:pt x="979" y="4450"/>
                </a:cubicBezTo>
                <a:cubicBezTo>
                  <a:pt x="979" y="4653"/>
                  <a:pt x="979" y="4855"/>
                  <a:pt x="979" y="5065"/>
                </a:cubicBezTo>
                <a:cubicBezTo>
                  <a:pt x="898" y="5051"/>
                  <a:pt x="898" y="5051"/>
                  <a:pt x="898" y="5051"/>
                </a:cubicBezTo>
                <a:cubicBezTo>
                  <a:pt x="898" y="5321"/>
                  <a:pt x="898" y="5321"/>
                  <a:pt x="898" y="5321"/>
                </a:cubicBezTo>
                <a:cubicBezTo>
                  <a:pt x="925" y="5321"/>
                  <a:pt x="952" y="5328"/>
                  <a:pt x="979" y="5328"/>
                </a:cubicBezTo>
                <a:cubicBezTo>
                  <a:pt x="979" y="5530"/>
                  <a:pt x="979" y="5740"/>
                  <a:pt x="979" y="5942"/>
                </a:cubicBezTo>
                <a:cubicBezTo>
                  <a:pt x="952" y="5942"/>
                  <a:pt x="925" y="5942"/>
                  <a:pt x="898" y="5936"/>
                </a:cubicBezTo>
                <a:cubicBezTo>
                  <a:pt x="898" y="6327"/>
                  <a:pt x="898" y="6327"/>
                  <a:pt x="898" y="6327"/>
                </a:cubicBezTo>
                <a:cubicBezTo>
                  <a:pt x="2222" y="6327"/>
                  <a:pt x="2222" y="6327"/>
                  <a:pt x="2222" y="6327"/>
                </a:cubicBezTo>
                <a:cubicBezTo>
                  <a:pt x="2222" y="5996"/>
                  <a:pt x="2222" y="5996"/>
                  <a:pt x="2222" y="5996"/>
                </a:cubicBezTo>
                <a:cubicBezTo>
                  <a:pt x="2201" y="5990"/>
                  <a:pt x="2174" y="5990"/>
                  <a:pt x="2154" y="5990"/>
                </a:cubicBezTo>
                <a:cubicBezTo>
                  <a:pt x="2154" y="5814"/>
                  <a:pt x="2154" y="5632"/>
                  <a:pt x="2154" y="5456"/>
                </a:cubicBezTo>
                <a:cubicBezTo>
                  <a:pt x="2174" y="5456"/>
                  <a:pt x="2201" y="5456"/>
                  <a:pt x="2222" y="5463"/>
                </a:cubicBezTo>
                <a:cubicBezTo>
                  <a:pt x="2222" y="5227"/>
                  <a:pt x="2222" y="5227"/>
                  <a:pt x="2222" y="5227"/>
                </a:cubicBezTo>
                <a:cubicBezTo>
                  <a:pt x="2154" y="5220"/>
                  <a:pt x="2154" y="5220"/>
                  <a:pt x="2154" y="5220"/>
                </a:cubicBezTo>
                <a:cubicBezTo>
                  <a:pt x="2154" y="5044"/>
                  <a:pt x="2154" y="4862"/>
                  <a:pt x="2154" y="4686"/>
                </a:cubicBezTo>
                <a:cubicBezTo>
                  <a:pt x="2222" y="4700"/>
                  <a:pt x="2222" y="4700"/>
                  <a:pt x="2222" y="4700"/>
                </a:cubicBezTo>
                <a:cubicBezTo>
                  <a:pt x="2222" y="4464"/>
                  <a:pt x="2222" y="4464"/>
                  <a:pt x="2222" y="4464"/>
                </a:cubicBezTo>
                <a:cubicBezTo>
                  <a:pt x="2201" y="4464"/>
                  <a:pt x="2174" y="4457"/>
                  <a:pt x="2154" y="4450"/>
                </a:cubicBezTo>
                <a:cubicBezTo>
                  <a:pt x="2154" y="4275"/>
                  <a:pt x="2154" y="4092"/>
                  <a:pt x="2154" y="3916"/>
                </a:cubicBezTo>
                <a:cubicBezTo>
                  <a:pt x="2222" y="3937"/>
                  <a:pt x="2222" y="3937"/>
                  <a:pt x="2222" y="3937"/>
                </a:cubicBezTo>
                <a:cubicBezTo>
                  <a:pt x="2222" y="3700"/>
                  <a:pt x="2222" y="3700"/>
                  <a:pt x="2222" y="3700"/>
                </a:cubicBezTo>
                <a:cubicBezTo>
                  <a:pt x="2201" y="3694"/>
                  <a:pt x="2174" y="3687"/>
                  <a:pt x="2154" y="3680"/>
                </a:cubicBezTo>
                <a:cubicBezTo>
                  <a:pt x="2154" y="3505"/>
                  <a:pt x="2154" y="3322"/>
                  <a:pt x="2154" y="3147"/>
                </a:cubicBezTo>
                <a:cubicBezTo>
                  <a:pt x="2174" y="3153"/>
                  <a:pt x="2201" y="3160"/>
                  <a:pt x="2222" y="3174"/>
                </a:cubicBezTo>
                <a:cubicBezTo>
                  <a:pt x="2222" y="2937"/>
                  <a:pt x="2222" y="2937"/>
                  <a:pt x="2222" y="2937"/>
                </a:cubicBezTo>
                <a:cubicBezTo>
                  <a:pt x="2201" y="2931"/>
                  <a:pt x="2174" y="2924"/>
                  <a:pt x="2154" y="2910"/>
                </a:cubicBezTo>
                <a:cubicBezTo>
                  <a:pt x="2154" y="2735"/>
                  <a:pt x="2154" y="2559"/>
                  <a:pt x="2154" y="2377"/>
                </a:cubicBezTo>
                <a:cubicBezTo>
                  <a:pt x="2222" y="2411"/>
                  <a:pt x="2222" y="2411"/>
                  <a:pt x="2222" y="2411"/>
                </a:cubicBezTo>
                <a:cubicBezTo>
                  <a:pt x="2222" y="2174"/>
                  <a:pt x="2222" y="2174"/>
                  <a:pt x="2222" y="2174"/>
                </a:cubicBezTo>
                <a:cubicBezTo>
                  <a:pt x="2201" y="2168"/>
                  <a:pt x="2174" y="2154"/>
                  <a:pt x="2154" y="2147"/>
                </a:cubicBezTo>
                <a:cubicBezTo>
                  <a:pt x="2154" y="1965"/>
                  <a:pt x="2154" y="1790"/>
                  <a:pt x="2154" y="1607"/>
                </a:cubicBezTo>
                <a:cubicBezTo>
                  <a:pt x="2174" y="1621"/>
                  <a:pt x="2201" y="1634"/>
                  <a:pt x="2222" y="1641"/>
                </a:cubicBezTo>
                <a:lnTo>
                  <a:pt x="2222" y="1364"/>
                </a:lnTo>
                <a:close/>
                <a:moveTo>
                  <a:pt x="898" y="554"/>
                </a:moveTo>
                <a:lnTo>
                  <a:pt x="898" y="554"/>
                </a:lnTo>
                <a:cubicBezTo>
                  <a:pt x="534" y="331"/>
                  <a:pt x="534" y="331"/>
                  <a:pt x="534" y="331"/>
                </a:cubicBezTo>
                <a:cubicBezTo>
                  <a:pt x="534" y="2512"/>
                  <a:pt x="534" y="2512"/>
                  <a:pt x="534" y="2512"/>
                </a:cubicBezTo>
                <a:cubicBezTo>
                  <a:pt x="561" y="2526"/>
                  <a:pt x="588" y="2532"/>
                  <a:pt x="615" y="2546"/>
                </a:cubicBezTo>
                <a:cubicBezTo>
                  <a:pt x="615" y="2755"/>
                  <a:pt x="615" y="2971"/>
                  <a:pt x="615" y="3180"/>
                </a:cubicBezTo>
                <a:cubicBezTo>
                  <a:pt x="588" y="3174"/>
                  <a:pt x="561" y="3167"/>
                  <a:pt x="534" y="3153"/>
                </a:cubicBezTo>
                <a:cubicBezTo>
                  <a:pt x="534" y="4356"/>
                  <a:pt x="534" y="4356"/>
                  <a:pt x="534" y="4356"/>
                </a:cubicBezTo>
                <a:cubicBezTo>
                  <a:pt x="561" y="4362"/>
                  <a:pt x="588" y="4369"/>
                  <a:pt x="615" y="4376"/>
                </a:cubicBezTo>
                <a:cubicBezTo>
                  <a:pt x="615" y="4585"/>
                  <a:pt x="615" y="4801"/>
                  <a:pt x="615" y="5011"/>
                </a:cubicBezTo>
                <a:cubicBezTo>
                  <a:pt x="534" y="5004"/>
                  <a:pt x="534" y="5004"/>
                  <a:pt x="534" y="5004"/>
                </a:cubicBezTo>
                <a:cubicBezTo>
                  <a:pt x="534" y="6327"/>
                  <a:pt x="534" y="6327"/>
                  <a:pt x="534" y="6327"/>
                </a:cubicBezTo>
                <a:cubicBezTo>
                  <a:pt x="898" y="6327"/>
                  <a:pt x="898" y="6327"/>
                  <a:pt x="898" y="6327"/>
                </a:cubicBezTo>
                <a:cubicBezTo>
                  <a:pt x="898" y="5936"/>
                  <a:pt x="898" y="5936"/>
                  <a:pt x="898" y="5936"/>
                </a:cubicBezTo>
                <a:cubicBezTo>
                  <a:pt x="871" y="5936"/>
                  <a:pt x="844" y="5936"/>
                  <a:pt x="817" y="5936"/>
                </a:cubicBezTo>
                <a:cubicBezTo>
                  <a:pt x="817" y="5726"/>
                  <a:pt x="817" y="5517"/>
                  <a:pt x="817" y="5308"/>
                </a:cubicBezTo>
                <a:cubicBezTo>
                  <a:pt x="844" y="5314"/>
                  <a:pt x="871" y="5314"/>
                  <a:pt x="898" y="5321"/>
                </a:cubicBezTo>
                <a:cubicBezTo>
                  <a:pt x="898" y="5051"/>
                  <a:pt x="898" y="5051"/>
                  <a:pt x="898" y="5051"/>
                </a:cubicBezTo>
                <a:cubicBezTo>
                  <a:pt x="817" y="5038"/>
                  <a:pt x="817" y="5038"/>
                  <a:pt x="817" y="5038"/>
                </a:cubicBezTo>
                <a:cubicBezTo>
                  <a:pt x="817" y="4828"/>
                  <a:pt x="817" y="4626"/>
                  <a:pt x="817" y="4416"/>
                </a:cubicBezTo>
                <a:cubicBezTo>
                  <a:pt x="844" y="4423"/>
                  <a:pt x="871" y="4423"/>
                  <a:pt x="898" y="4430"/>
                </a:cubicBezTo>
                <a:cubicBezTo>
                  <a:pt x="898" y="4160"/>
                  <a:pt x="898" y="4160"/>
                  <a:pt x="898" y="4160"/>
                </a:cubicBezTo>
                <a:cubicBezTo>
                  <a:pt x="871" y="4160"/>
                  <a:pt x="844" y="4153"/>
                  <a:pt x="817" y="4146"/>
                </a:cubicBezTo>
                <a:cubicBezTo>
                  <a:pt x="817" y="3937"/>
                  <a:pt x="817" y="3727"/>
                  <a:pt x="817" y="3518"/>
                </a:cubicBezTo>
                <a:cubicBezTo>
                  <a:pt x="844" y="3525"/>
                  <a:pt x="871" y="3538"/>
                  <a:pt x="898" y="3545"/>
                </a:cubicBezTo>
                <a:cubicBezTo>
                  <a:pt x="898" y="3275"/>
                  <a:pt x="898" y="3275"/>
                  <a:pt x="898" y="3275"/>
                </a:cubicBezTo>
                <a:cubicBezTo>
                  <a:pt x="817" y="3248"/>
                  <a:pt x="817" y="3248"/>
                  <a:pt x="817" y="3248"/>
                </a:cubicBezTo>
                <a:cubicBezTo>
                  <a:pt x="817" y="3039"/>
                  <a:pt x="817" y="2829"/>
                  <a:pt x="817" y="2620"/>
                </a:cubicBezTo>
                <a:cubicBezTo>
                  <a:pt x="844" y="2634"/>
                  <a:pt x="871" y="2647"/>
                  <a:pt x="898" y="2654"/>
                </a:cubicBezTo>
                <a:cubicBezTo>
                  <a:pt x="898" y="2384"/>
                  <a:pt x="898" y="2384"/>
                  <a:pt x="898" y="2384"/>
                </a:cubicBezTo>
                <a:cubicBezTo>
                  <a:pt x="817" y="2350"/>
                  <a:pt x="817" y="2350"/>
                  <a:pt x="817" y="2350"/>
                </a:cubicBezTo>
                <a:cubicBezTo>
                  <a:pt x="817" y="2141"/>
                  <a:pt x="817" y="1938"/>
                  <a:pt x="817" y="1729"/>
                </a:cubicBezTo>
                <a:cubicBezTo>
                  <a:pt x="898" y="1769"/>
                  <a:pt x="898" y="1769"/>
                  <a:pt x="898" y="1769"/>
                </a:cubicBezTo>
                <a:cubicBezTo>
                  <a:pt x="898" y="1499"/>
                  <a:pt x="898" y="1499"/>
                  <a:pt x="898" y="1499"/>
                </a:cubicBezTo>
                <a:cubicBezTo>
                  <a:pt x="871" y="1486"/>
                  <a:pt x="844" y="1472"/>
                  <a:pt x="817" y="1452"/>
                </a:cubicBezTo>
                <a:cubicBezTo>
                  <a:pt x="817" y="1249"/>
                  <a:pt x="817" y="1040"/>
                  <a:pt x="817" y="831"/>
                </a:cubicBezTo>
                <a:cubicBezTo>
                  <a:pt x="898" y="878"/>
                  <a:pt x="898" y="878"/>
                  <a:pt x="898" y="878"/>
                </a:cubicBezTo>
                <a:lnTo>
                  <a:pt x="898" y="554"/>
                </a:lnTo>
                <a:close/>
                <a:moveTo>
                  <a:pt x="534" y="331"/>
                </a:moveTo>
                <a:lnTo>
                  <a:pt x="534" y="331"/>
                </a:lnTo>
                <a:cubicBezTo>
                  <a:pt x="162" y="101"/>
                  <a:pt x="162" y="101"/>
                  <a:pt x="162" y="101"/>
                </a:cubicBezTo>
                <a:cubicBezTo>
                  <a:pt x="162" y="452"/>
                  <a:pt x="162" y="452"/>
                  <a:pt x="162" y="452"/>
                </a:cubicBezTo>
                <a:cubicBezTo>
                  <a:pt x="189" y="473"/>
                  <a:pt x="216" y="486"/>
                  <a:pt x="250" y="500"/>
                </a:cubicBezTo>
                <a:cubicBezTo>
                  <a:pt x="250" y="723"/>
                  <a:pt x="250" y="945"/>
                  <a:pt x="250" y="1161"/>
                </a:cubicBezTo>
                <a:cubicBezTo>
                  <a:pt x="162" y="1121"/>
                  <a:pt x="162" y="1121"/>
                  <a:pt x="162" y="1121"/>
                </a:cubicBezTo>
                <a:cubicBezTo>
                  <a:pt x="162" y="1411"/>
                  <a:pt x="162" y="1411"/>
                  <a:pt x="162" y="1411"/>
                </a:cubicBezTo>
                <a:cubicBezTo>
                  <a:pt x="250" y="1452"/>
                  <a:pt x="250" y="1452"/>
                  <a:pt x="250" y="1452"/>
                </a:cubicBezTo>
                <a:cubicBezTo>
                  <a:pt x="250" y="1675"/>
                  <a:pt x="250" y="1891"/>
                  <a:pt x="250" y="2114"/>
                </a:cubicBezTo>
                <a:cubicBezTo>
                  <a:pt x="216" y="2100"/>
                  <a:pt x="189" y="2087"/>
                  <a:pt x="162" y="2080"/>
                </a:cubicBezTo>
                <a:cubicBezTo>
                  <a:pt x="162" y="5240"/>
                  <a:pt x="162" y="5240"/>
                  <a:pt x="162" y="5240"/>
                </a:cubicBezTo>
                <a:cubicBezTo>
                  <a:pt x="189" y="5247"/>
                  <a:pt x="216" y="5247"/>
                  <a:pt x="250" y="5247"/>
                </a:cubicBezTo>
                <a:cubicBezTo>
                  <a:pt x="250" y="5470"/>
                  <a:pt x="250" y="5692"/>
                  <a:pt x="250" y="5909"/>
                </a:cubicBezTo>
                <a:cubicBezTo>
                  <a:pt x="216" y="5909"/>
                  <a:pt x="189" y="5909"/>
                  <a:pt x="162" y="5909"/>
                </a:cubicBezTo>
                <a:cubicBezTo>
                  <a:pt x="162" y="6327"/>
                  <a:pt x="162" y="6327"/>
                  <a:pt x="162" y="6327"/>
                </a:cubicBezTo>
                <a:cubicBezTo>
                  <a:pt x="534" y="6327"/>
                  <a:pt x="534" y="6327"/>
                  <a:pt x="534" y="6327"/>
                </a:cubicBezTo>
                <a:cubicBezTo>
                  <a:pt x="534" y="5004"/>
                  <a:pt x="534" y="5004"/>
                  <a:pt x="534" y="5004"/>
                </a:cubicBezTo>
                <a:cubicBezTo>
                  <a:pt x="446" y="4990"/>
                  <a:pt x="446" y="4990"/>
                  <a:pt x="446" y="4990"/>
                </a:cubicBezTo>
                <a:cubicBezTo>
                  <a:pt x="446" y="4774"/>
                  <a:pt x="446" y="4558"/>
                  <a:pt x="446" y="4342"/>
                </a:cubicBezTo>
                <a:cubicBezTo>
                  <a:pt x="473" y="4349"/>
                  <a:pt x="500" y="4349"/>
                  <a:pt x="534" y="4356"/>
                </a:cubicBezTo>
                <a:cubicBezTo>
                  <a:pt x="534" y="3153"/>
                  <a:pt x="534" y="3153"/>
                  <a:pt x="534" y="3153"/>
                </a:cubicBezTo>
                <a:cubicBezTo>
                  <a:pt x="500" y="3147"/>
                  <a:pt x="473" y="3140"/>
                  <a:pt x="446" y="3126"/>
                </a:cubicBezTo>
                <a:cubicBezTo>
                  <a:pt x="446" y="2910"/>
                  <a:pt x="446" y="2694"/>
                  <a:pt x="446" y="2478"/>
                </a:cubicBezTo>
                <a:cubicBezTo>
                  <a:pt x="473" y="2492"/>
                  <a:pt x="500" y="2499"/>
                  <a:pt x="534" y="2512"/>
                </a:cubicBezTo>
                <a:lnTo>
                  <a:pt x="534" y="331"/>
                </a:lnTo>
                <a:close/>
                <a:moveTo>
                  <a:pt x="162" y="101"/>
                </a:moveTo>
                <a:lnTo>
                  <a:pt x="162" y="101"/>
                </a:lnTo>
                <a:cubicBezTo>
                  <a:pt x="0" y="0"/>
                  <a:pt x="0" y="0"/>
                  <a:pt x="0" y="0"/>
                </a:cubicBezTo>
                <a:cubicBezTo>
                  <a:pt x="0" y="6327"/>
                  <a:pt x="0" y="6327"/>
                  <a:pt x="0" y="6327"/>
                </a:cubicBezTo>
                <a:cubicBezTo>
                  <a:pt x="162" y="6327"/>
                  <a:pt x="162" y="6327"/>
                  <a:pt x="162" y="6327"/>
                </a:cubicBezTo>
                <a:cubicBezTo>
                  <a:pt x="162" y="5909"/>
                  <a:pt x="162" y="5909"/>
                  <a:pt x="162" y="5909"/>
                </a:cubicBezTo>
                <a:cubicBezTo>
                  <a:pt x="135" y="5909"/>
                  <a:pt x="108" y="5909"/>
                  <a:pt x="81" y="5902"/>
                </a:cubicBezTo>
                <a:cubicBezTo>
                  <a:pt x="81" y="5679"/>
                  <a:pt x="81" y="5456"/>
                  <a:pt x="81" y="5233"/>
                </a:cubicBezTo>
                <a:cubicBezTo>
                  <a:pt x="108" y="5233"/>
                  <a:pt x="135" y="5240"/>
                  <a:pt x="162" y="5240"/>
                </a:cubicBezTo>
                <a:cubicBezTo>
                  <a:pt x="162" y="2080"/>
                  <a:pt x="162" y="2080"/>
                  <a:pt x="162" y="2080"/>
                </a:cubicBezTo>
                <a:cubicBezTo>
                  <a:pt x="135" y="2066"/>
                  <a:pt x="108" y="2053"/>
                  <a:pt x="81" y="2046"/>
                </a:cubicBezTo>
                <a:cubicBezTo>
                  <a:pt x="81" y="1817"/>
                  <a:pt x="81" y="1594"/>
                  <a:pt x="81" y="1371"/>
                </a:cubicBezTo>
                <a:cubicBezTo>
                  <a:pt x="162" y="1411"/>
                  <a:pt x="162" y="1411"/>
                  <a:pt x="162" y="1411"/>
                </a:cubicBezTo>
                <a:cubicBezTo>
                  <a:pt x="162" y="1121"/>
                  <a:pt x="162" y="1121"/>
                  <a:pt x="162" y="1121"/>
                </a:cubicBezTo>
                <a:cubicBezTo>
                  <a:pt x="81" y="1080"/>
                  <a:pt x="81" y="1080"/>
                  <a:pt x="81" y="1080"/>
                </a:cubicBezTo>
                <a:cubicBezTo>
                  <a:pt x="81" y="858"/>
                  <a:pt x="81" y="628"/>
                  <a:pt x="81" y="405"/>
                </a:cubicBezTo>
                <a:cubicBezTo>
                  <a:pt x="108" y="419"/>
                  <a:pt x="135" y="439"/>
                  <a:pt x="162" y="452"/>
                </a:cubicBezTo>
                <a:lnTo>
                  <a:pt x="162" y="101"/>
                </a:lnTo>
                <a:close/>
              </a:path>
            </a:pathLst>
          </a:custGeom>
          <a:solidFill>
            <a:srgbClr val="C9EAE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34" name="Freeform 1122"/>
          <p:cNvSpPr>
            <a:spLocks noChangeArrowheads="1"/>
          </p:cNvSpPr>
          <p:nvPr/>
        </p:nvSpPr>
        <p:spPr bwMode="auto">
          <a:xfrm>
            <a:off x="10044907" y="3282157"/>
            <a:ext cx="1027113" cy="592138"/>
          </a:xfrm>
          <a:custGeom>
            <a:avLst/>
            <a:gdLst>
              <a:gd name="T0" fmla="*/ 2052910 w 3945"/>
              <a:gd name="T1" fmla="*/ 126406 h 2276"/>
              <a:gd name="T2" fmla="*/ 221739 w 3945"/>
              <a:gd name="T3" fmla="*/ 1183435 h 2276"/>
              <a:gd name="T4" fmla="*/ 0 w 3945"/>
              <a:gd name="T5" fmla="*/ 1183435 h 2276"/>
              <a:gd name="T6" fmla="*/ 2052910 w 3945"/>
              <a:gd name="T7" fmla="*/ 0 h 2276"/>
              <a:gd name="T8" fmla="*/ 2052910 w 3945"/>
              <a:gd name="T9" fmla="*/ 126406 h 227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945" h="2276">
                <a:moveTo>
                  <a:pt x="3944" y="243"/>
                </a:moveTo>
                <a:lnTo>
                  <a:pt x="426" y="2275"/>
                </a:lnTo>
                <a:lnTo>
                  <a:pt x="0" y="2275"/>
                </a:lnTo>
                <a:lnTo>
                  <a:pt x="3944" y="0"/>
                </a:lnTo>
                <a:lnTo>
                  <a:pt x="3944" y="243"/>
                </a:lnTo>
              </a:path>
            </a:pathLst>
          </a:custGeom>
          <a:solidFill>
            <a:srgbClr val="EEF8F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37" name="Freeform 1125"/>
          <p:cNvSpPr>
            <a:spLocks noChangeArrowheads="1"/>
          </p:cNvSpPr>
          <p:nvPr/>
        </p:nvSpPr>
        <p:spPr bwMode="auto">
          <a:xfrm>
            <a:off x="9727407" y="2310607"/>
            <a:ext cx="1344613" cy="839788"/>
          </a:xfrm>
          <a:custGeom>
            <a:avLst/>
            <a:gdLst>
              <a:gd name="T0" fmla="*/ 2688444 w 5167"/>
              <a:gd name="T1" fmla="*/ 126396 h 3229"/>
              <a:gd name="T2" fmla="*/ 0 w 5167"/>
              <a:gd name="T3" fmla="*/ 1679044 h 3229"/>
              <a:gd name="T4" fmla="*/ 0 w 5167"/>
              <a:gd name="T5" fmla="*/ 1552647 h 3229"/>
              <a:gd name="T6" fmla="*/ 2688444 w 5167"/>
              <a:gd name="T7" fmla="*/ 0 h 3229"/>
              <a:gd name="T8" fmla="*/ 2688444 w 5167"/>
              <a:gd name="T9" fmla="*/ 126396 h 322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167" h="3229">
                <a:moveTo>
                  <a:pt x="5166" y="243"/>
                </a:moveTo>
                <a:lnTo>
                  <a:pt x="0" y="3228"/>
                </a:lnTo>
                <a:lnTo>
                  <a:pt x="0" y="2985"/>
                </a:lnTo>
                <a:lnTo>
                  <a:pt x="5166" y="0"/>
                </a:lnTo>
                <a:lnTo>
                  <a:pt x="5166" y="243"/>
                </a:lnTo>
              </a:path>
            </a:pathLst>
          </a:custGeom>
          <a:solidFill>
            <a:srgbClr val="EEF8F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38" name="Freeform 1126"/>
          <p:cNvSpPr>
            <a:spLocks noChangeArrowheads="1"/>
          </p:cNvSpPr>
          <p:nvPr/>
        </p:nvSpPr>
        <p:spPr bwMode="auto">
          <a:xfrm>
            <a:off x="9727407" y="1558925"/>
            <a:ext cx="2463006" cy="1431925"/>
          </a:xfrm>
          <a:custGeom>
            <a:avLst/>
            <a:gdLst>
              <a:gd name="T0" fmla="*/ 4925257 w 5167"/>
              <a:gd name="T1" fmla="*/ 215562 h 3228"/>
              <a:gd name="T2" fmla="*/ 0 w 5167"/>
              <a:gd name="T3" fmla="*/ 2862631 h 3228"/>
              <a:gd name="T4" fmla="*/ 0 w 5167"/>
              <a:gd name="T5" fmla="*/ 2640859 h 3228"/>
              <a:gd name="T6" fmla="*/ 4925257 w 5167"/>
              <a:gd name="T7" fmla="*/ 0 h 3228"/>
              <a:gd name="T8" fmla="*/ 4925257 w 5167"/>
              <a:gd name="T9" fmla="*/ 215562 h 322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167" h="3228">
                <a:moveTo>
                  <a:pt x="5166" y="243"/>
                </a:moveTo>
                <a:lnTo>
                  <a:pt x="0" y="3227"/>
                </a:lnTo>
                <a:lnTo>
                  <a:pt x="0" y="2977"/>
                </a:lnTo>
                <a:lnTo>
                  <a:pt x="5166" y="0"/>
                </a:lnTo>
                <a:lnTo>
                  <a:pt x="5166" y="243"/>
                </a:lnTo>
              </a:path>
            </a:pathLst>
          </a:custGeom>
          <a:solidFill>
            <a:srgbClr val="EEF8F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39" name="Freeform 1127"/>
          <p:cNvSpPr>
            <a:spLocks noChangeArrowheads="1"/>
          </p:cNvSpPr>
          <p:nvPr/>
        </p:nvSpPr>
        <p:spPr bwMode="auto">
          <a:xfrm>
            <a:off x="9727407" y="1408113"/>
            <a:ext cx="1034256" cy="598488"/>
          </a:xfrm>
          <a:custGeom>
            <a:avLst/>
            <a:gdLst>
              <a:gd name="T0" fmla="*/ 2068973 w 3978"/>
              <a:gd name="T1" fmla="*/ 0 h 2304"/>
              <a:gd name="T2" fmla="*/ 0 w 3978"/>
              <a:gd name="T3" fmla="*/ 1197203 h 2304"/>
              <a:gd name="T4" fmla="*/ 0 w 3978"/>
              <a:gd name="T5" fmla="*/ 1067242 h 2304"/>
              <a:gd name="T6" fmla="*/ 1847873 w 3978"/>
              <a:gd name="T7" fmla="*/ 0 h 2304"/>
              <a:gd name="T8" fmla="*/ 2068973 w 3978"/>
              <a:gd name="T9" fmla="*/ 0 h 230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978" h="2304">
                <a:moveTo>
                  <a:pt x="3977" y="0"/>
                </a:moveTo>
                <a:lnTo>
                  <a:pt x="0" y="2303"/>
                </a:lnTo>
                <a:lnTo>
                  <a:pt x="0" y="2053"/>
                </a:lnTo>
                <a:lnTo>
                  <a:pt x="3552" y="0"/>
                </a:lnTo>
                <a:lnTo>
                  <a:pt x="3977" y="0"/>
                </a:lnTo>
              </a:path>
            </a:pathLst>
          </a:custGeom>
          <a:solidFill>
            <a:srgbClr val="EEF8F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40" name="Freeform 1128"/>
          <p:cNvSpPr>
            <a:spLocks noChangeArrowheads="1"/>
          </p:cNvSpPr>
          <p:nvPr/>
        </p:nvSpPr>
        <p:spPr bwMode="auto">
          <a:xfrm>
            <a:off x="9727407" y="1408113"/>
            <a:ext cx="1344613" cy="874713"/>
          </a:xfrm>
          <a:custGeom>
            <a:avLst/>
            <a:gdLst>
              <a:gd name="T0" fmla="*/ 2688444 w 5167"/>
              <a:gd name="T1" fmla="*/ 196719 h 3364"/>
              <a:gd name="T2" fmla="*/ 0 w 5167"/>
              <a:gd name="T3" fmla="*/ 1750174 h 3364"/>
              <a:gd name="T4" fmla="*/ 0 w 5167"/>
              <a:gd name="T5" fmla="*/ 1469147 h 3364"/>
              <a:gd name="T6" fmla="*/ 2540647 w 5167"/>
              <a:gd name="T7" fmla="*/ 0 h 3364"/>
              <a:gd name="T8" fmla="*/ 2688444 w 5167"/>
              <a:gd name="T9" fmla="*/ 0 h 3364"/>
              <a:gd name="T10" fmla="*/ 2688444 w 5167"/>
              <a:gd name="T11" fmla="*/ 196719 h 336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167" h="3364">
                <a:moveTo>
                  <a:pt x="5166" y="378"/>
                </a:moveTo>
                <a:lnTo>
                  <a:pt x="0" y="3363"/>
                </a:lnTo>
                <a:lnTo>
                  <a:pt x="0" y="2823"/>
                </a:lnTo>
                <a:lnTo>
                  <a:pt x="4882" y="0"/>
                </a:lnTo>
                <a:lnTo>
                  <a:pt x="5166" y="0"/>
                </a:lnTo>
                <a:lnTo>
                  <a:pt x="5166" y="378"/>
                </a:lnTo>
              </a:path>
            </a:pathLst>
          </a:custGeom>
          <a:solidFill>
            <a:srgbClr val="EEF8F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41" name="Freeform 1129"/>
          <p:cNvSpPr>
            <a:spLocks noChangeArrowheads="1"/>
          </p:cNvSpPr>
          <p:nvPr/>
        </p:nvSpPr>
        <p:spPr bwMode="auto">
          <a:xfrm>
            <a:off x="10173494" y="3307557"/>
            <a:ext cx="855663" cy="493713"/>
          </a:xfrm>
          <a:custGeom>
            <a:avLst/>
            <a:gdLst>
              <a:gd name="T0" fmla="*/ 1711056 w 3290"/>
              <a:gd name="T1" fmla="*/ 126318 h 1898"/>
              <a:gd name="T2" fmla="*/ 1711056 w 3290"/>
              <a:gd name="T3" fmla="*/ 126318 h 1898"/>
              <a:gd name="T4" fmla="*/ 1176774 w 3290"/>
              <a:gd name="T5" fmla="*/ 435094 h 1898"/>
              <a:gd name="T6" fmla="*/ 1176774 w 3290"/>
              <a:gd name="T7" fmla="*/ 308777 h 1898"/>
              <a:gd name="T8" fmla="*/ 1711056 w 3290"/>
              <a:gd name="T9" fmla="*/ 0 h 1898"/>
              <a:gd name="T10" fmla="*/ 1711056 w 3290"/>
              <a:gd name="T11" fmla="*/ 126318 h 1898"/>
              <a:gd name="T12" fmla="*/ 1082091 w 3290"/>
              <a:gd name="T13" fmla="*/ 491236 h 1898"/>
              <a:gd name="T14" fmla="*/ 1082091 w 3290"/>
              <a:gd name="T15" fmla="*/ 491236 h 1898"/>
              <a:gd name="T16" fmla="*/ 720527 w 3290"/>
              <a:gd name="T17" fmla="*/ 698646 h 1898"/>
              <a:gd name="T18" fmla="*/ 720527 w 3290"/>
              <a:gd name="T19" fmla="*/ 585844 h 1898"/>
              <a:gd name="T20" fmla="*/ 699197 w 3290"/>
              <a:gd name="T21" fmla="*/ 582725 h 1898"/>
              <a:gd name="T22" fmla="*/ 850065 w 3290"/>
              <a:gd name="T23" fmla="*/ 494874 h 1898"/>
              <a:gd name="T24" fmla="*/ 860990 w 3290"/>
              <a:gd name="T25" fmla="*/ 498513 h 1898"/>
              <a:gd name="T26" fmla="*/ 860990 w 3290"/>
              <a:gd name="T27" fmla="*/ 487597 h 1898"/>
              <a:gd name="T28" fmla="*/ 1082091 w 3290"/>
              <a:gd name="T29" fmla="*/ 361279 h 1898"/>
              <a:gd name="T30" fmla="*/ 1082091 w 3290"/>
              <a:gd name="T31" fmla="*/ 491236 h 1898"/>
              <a:gd name="T32" fmla="*/ 657058 w 3290"/>
              <a:gd name="T33" fmla="*/ 737113 h 1898"/>
              <a:gd name="T34" fmla="*/ 657058 w 3290"/>
              <a:gd name="T35" fmla="*/ 737113 h 1898"/>
              <a:gd name="T36" fmla="*/ 221620 w 3290"/>
              <a:gd name="T37" fmla="*/ 986110 h 1898"/>
              <a:gd name="T38" fmla="*/ 0 w 3290"/>
              <a:gd name="T39" fmla="*/ 986110 h 1898"/>
              <a:gd name="T40" fmla="*/ 372489 w 3290"/>
              <a:gd name="T41" fmla="*/ 771942 h 1898"/>
              <a:gd name="T42" fmla="*/ 372489 w 3290"/>
              <a:gd name="T43" fmla="*/ 817687 h 1898"/>
              <a:gd name="T44" fmla="*/ 435958 w 3290"/>
              <a:gd name="T45" fmla="*/ 821325 h 1898"/>
              <a:gd name="T46" fmla="*/ 435958 w 3290"/>
              <a:gd name="T47" fmla="*/ 733475 h 1898"/>
              <a:gd name="T48" fmla="*/ 657058 w 3290"/>
              <a:gd name="T49" fmla="*/ 607157 h 1898"/>
              <a:gd name="T50" fmla="*/ 657058 w 3290"/>
              <a:gd name="T51" fmla="*/ 737113 h 1898"/>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3290" h="1898">
                <a:moveTo>
                  <a:pt x="3289" y="243"/>
                </a:moveTo>
                <a:lnTo>
                  <a:pt x="3289" y="243"/>
                </a:lnTo>
                <a:cubicBezTo>
                  <a:pt x="2262" y="837"/>
                  <a:pt x="2262" y="837"/>
                  <a:pt x="2262" y="837"/>
                </a:cubicBezTo>
                <a:cubicBezTo>
                  <a:pt x="2262" y="594"/>
                  <a:pt x="2262" y="594"/>
                  <a:pt x="2262" y="594"/>
                </a:cubicBezTo>
                <a:cubicBezTo>
                  <a:pt x="3289" y="0"/>
                  <a:pt x="3289" y="0"/>
                  <a:pt x="3289" y="0"/>
                </a:cubicBezTo>
                <a:cubicBezTo>
                  <a:pt x="3289" y="243"/>
                  <a:pt x="3289" y="243"/>
                  <a:pt x="3289" y="243"/>
                </a:cubicBezTo>
                <a:close/>
                <a:moveTo>
                  <a:pt x="2080" y="945"/>
                </a:moveTo>
                <a:lnTo>
                  <a:pt x="2080" y="945"/>
                </a:lnTo>
                <a:cubicBezTo>
                  <a:pt x="1385" y="1344"/>
                  <a:pt x="1385" y="1344"/>
                  <a:pt x="1385" y="1344"/>
                </a:cubicBezTo>
                <a:cubicBezTo>
                  <a:pt x="1385" y="1127"/>
                  <a:pt x="1385" y="1127"/>
                  <a:pt x="1385" y="1127"/>
                </a:cubicBezTo>
                <a:cubicBezTo>
                  <a:pt x="1371" y="1121"/>
                  <a:pt x="1358" y="1121"/>
                  <a:pt x="1344" y="1121"/>
                </a:cubicBezTo>
                <a:cubicBezTo>
                  <a:pt x="1634" y="952"/>
                  <a:pt x="1634" y="952"/>
                  <a:pt x="1634" y="952"/>
                </a:cubicBezTo>
                <a:cubicBezTo>
                  <a:pt x="1655" y="959"/>
                  <a:pt x="1655" y="959"/>
                  <a:pt x="1655" y="959"/>
                </a:cubicBezTo>
                <a:cubicBezTo>
                  <a:pt x="1655" y="938"/>
                  <a:pt x="1655" y="938"/>
                  <a:pt x="1655" y="938"/>
                </a:cubicBezTo>
                <a:cubicBezTo>
                  <a:pt x="2080" y="695"/>
                  <a:pt x="2080" y="695"/>
                  <a:pt x="2080" y="695"/>
                </a:cubicBezTo>
                <a:cubicBezTo>
                  <a:pt x="2080" y="945"/>
                  <a:pt x="2080" y="945"/>
                  <a:pt x="2080" y="945"/>
                </a:cubicBezTo>
                <a:close/>
                <a:moveTo>
                  <a:pt x="1263" y="1418"/>
                </a:moveTo>
                <a:lnTo>
                  <a:pt x="1263" y="1418"/>
                </a:lnTo>
                <a:cubicBezTo>
                  <a:pt x="426" y="1897"/>
                  <a:pt x="426" y="1897"/>
                  <a:pt x="426" y="1897"/>
                </a:cubicBezTo>
                <a:cubicBezTo>
                  <a:pt x="0" y="1897"/>
                  <a:pt x="0" y="1897"/>
                  <a:pt x="0" y="1897"/>
                </a:cubicBezTo>
                <a:cubicBezTo>
                  <a:pt x="716" y="1485"/>
                  <a:pt x="716" y="1485"/>
                  <a:pt x="716" y="1485"/>
                </a:cubicBezTo>
                <a:cubicBezTo>
                  <a:pt x="716" y="1573"/>
                  <a:pt x="716" y="1573"/>
                  <a:pt x="716" y="1573"/>
                </a:cubicBezTo>
                <a:cubicBezTo>
                  <a:pt x="757" y="1573"/>
                  <a:pt x="797" y="1573"/>
                  <a:pt x="838" y="1580"/>
                </a:cubicBezTo>
                <a:cubicBezTo>
                  <a:pt x="838" y="1411"/>
                  <a:pt x="838" y="1411"/>
                  <a:pt x="838" y="1411"/>
                </a:cubicBezTo>
                <a:cubicBezTo>
                  <a:pt x="1263" y="1168"/>
                  <a:pt x="1263" y="1168"/>
                  <a:pt x="1263" y="1168"/>
                </a:cubicBezTo>
                <a:lnTo>
                  <a:pt x="1263" y="1418"/>
                </a:lnTo>
                <a:close/>
              </a:path>
            </a:pathLst>
          </a:custGeom>
          <a:solidFill>
            <a:srgbClr val="DEF2F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nvGrpSpPr>
          <p:cNvPr id="77464" name="Group 5"/>
          <p:cNvGrpSpPr>
            <a:grpSpLocks/>
          </p:cNvGrpSpPr>
          <p:nvPr/>
        </p:nvGrpSpPr>
        <p:grpSpPr bwMode="auto">
          <a:xfrm>
            <a:off x="9727407" y="2372519"/>
            <a:ext cx="2463006" cy="1501775"/>
            <a:chOff x="19451439" y="6000759"/>
            <a:chExt cx="2688964" cy="1658914"/>
          </a:xfrm>
        </p:grpSpPr>
        <p:sp>
          <p:nvSpPr>
            <p:cNvPr id="14435" name="Freeform 1123"/>
            <p:cNvSpPr>
              <a:spLocks noChangeArrowheads="1"/>
            </p:cNvSpPr>
            <p:nvPr/>
          </p:nvSpPr>
          <p:spPr bwMode="auto">
            <a:xfrm>
              <a:off x="19451439" y="6000759"/>
              <a:ext cx="2688964" cy="1658914"/>
            </a:xfrm>
            <a:custGeom>
              <a:avLst/>
              <a:gdLst>
                <a:gd name="T0" fmla="*/ 2688444 w 5167"/>
                <a:gd name="T1" fmla="*/ 281084 h 3187"/>
                <a:gd name="T2" fmla="*/ 302359 w 5167"/>
                <a:gd name="T3" fmla="*/ 1658393 h 3187"/>
                <a:gd name="T4" fmla="*/ 0 w 5167"/>
                <a:gd name="T5" fmla="*/ 1658393 h 3187"/>
                <a:gd name="T6" fmla="*/ 0 w 5167"/>
                <a:gd name="T7" fmla="*/ 1552727 h 3187"/>
                <a:gd name="T8" fmla="*/ 2688444 w 5167"/>
                <a:gd name="T9" fmla="*/ 0 h 3187"/>
                <a:gd name="T10" fmla="*/ 2688444 w 5167"/>
                <a:gd name="T11" fmla="*/ 281084 h 318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167" h="3187">
                  <a:moveTo>
                    <a:pt x="5166" y="540"/>
                  </a:moveTo>
                  <a:lnTo>
                    <a:pt x="581" y="3186"/>
                  </a:lnTo>
                  <a:lnTo>
                    <a:pt x="0" y="3186"/>
                  </a:lnTo>
                  <a:lnTo>
                    <a:pt x="0" y="2983"/>
                  </a:lnTo>
                  <a:lnTo>
                    <a:pt x="5166" y="0"/>
                  </a:lnTo>
                  <a:lnTo>
                    <a:pt x="5166" y="540"/>
                  </a:lnTo>
                </a:path>
              </a:pathLst>
            </a:custGeom>
            <a:solidFill>
              <a:srgbClr val="EEF8F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42" name="Freeform 1130"/>
            <p:cNvSpPr>
              <a:spLocks noChangeArrowheads="1"/>
            </p:cNvSpPr>
            <p:nvPr/>
          </p:nvSpPr>
          <p:spPr bwMode="auto">
            <a:xfrm>
              <a:off x="19522564" y="6000759"/>
              <a:ext cx="2617839" cy="1512066"/>
            </a:xfrm>
            <a:custGeom>
              <a:avLst/>
              <a:gdLst>
                <a:gd name="T0" fmla="*/ 2465929 w 5032"/>
                <a:gd name="T1" fmla="*/ 369165 h 2904"/>
                <a:gd name="T2" fmla="*/ 2465929 w 5032"/>
                <a:gd name="T3" fmla="*/ 369165 h 2904"/>
                <a:gd name="T4" fmla="*/ 2209972 w 5032"/>
                <a:gd name="T5" fmla="*/ 516518 h 2904"/>
                <a:gd name="T6" fmla="*/ 2209972 w 5032"/>
                <a:gd name="T7" fmla="*/ 471219 h 2904"/>
                <a:gd name="T8" fmla="*/ 1904072 w 5032"/>
                <a:gd name="T9" fmla="*/ 471219 h 2904"/>
                <a:gd name="T10" fmla="*/ 1904072 w 5032"/>
                <a:gd name="T11" fmla="*/ 692510 h 2904"/>
                <a:gd name="T12" fmla="*/ 1682971 w 5032"/>
                <a:gd name="T13" fmla="*/ 819036 h 2904"/>
                <a:gd name="T14" fmla="*/ 1682971 w 5032"/>
                <a:gd name="T15" fmla="*/ 783629 h 2904"/>
                <a:gd name="T16" fmla="*/ 1619502 w 5032"/>
                <a:gd name="T17" fmla="*/ 769571 h 2904"/>
                <a:gd name="T18" fmla="*/ 1619502 w 5032"/>
                <a:gd name="T19" fmla="*/ 857566 h 2904"/>
                <a:gd name="T20" fmla="*/ 1542506 w 5032"/>
                <a:gd name="T21" fmla="*/ 903387 h 2904"/>
                <a:gd name="T22" fmla="*/ 1542506 w 5032"/>
                <a:gd name="T23" fmla="*/ 755512 h 2904"/>
                <a:gd name="T24" fmla="*/ 1479037 w 5032"/>
                <a:gd name="T25" fmla="*/ 741454 h 2904"/>
                <a:gd name="T26" fmla="*/ 1479037 w 5032"/>
                <a:gd name="T27" fmla="*/ 938793 h 2904"/>
                <a:gd name="T28" fmla="*/ 1240248 w 5032"/>
                <a:gd name="T29" fmla="*/ 1075733 h 2904"/>
                <a:gd name="T30" fmla="*/ 1194467 w 5032"/>
                <a:gd name="T31" fmla="*/ 1072088 h 2904"/>
                <a:gd name="T32" fmla="*/ 1194467 w 5032"/>
                <a:gd name="T33" fmla="*/ 1103850 h 2904"/>
                <a:gd name="T34" fmla="*/ 1116952 w 5032"/>
                <a:gd name="T35" fmla="*/ 1149670 h 2904"/>
                <a:gd name="T36" fmla="*/ 1116952 w 5032"/>
                <a:gd name="T37" fmla="*/ 1065319 h 2904"/>
                <a:gd name="T38" fmla="*/ 1050361 w 5032"/>
                <a:gd name="T39" fmla="*/ 1058030 h 2904"/>
                <a:gd name="T40" fmla="*/ 1050361 w 5032"/>
                <a:gd name="T41" fmla="*/ 1184556 h 2904"/>
                <a:gd name="T42" fmla="*/ 484862 w 5032"/>
                <a:gd name="T43" fmla="*/ 1511545 h 2904"/>
                <a:gd name="T44" fmla="*/ 0 w 5032"/>
                <a:gd name="T45" fmla="*/ 1511545 h 2904"/>
                <a:gd name="T46" fmla="*/ 354803 w 5032"/>
                <a:gd name="T47" fmla="*/ 1307958 h 2904"/>
                <a:gd name="T48" fmla="*/ 439081 w 5032"/>
                <a:gd name="T49" fmla="*/ 1311082 h 2904"/>
                <a:gd name="T50" fmla="*/ 439081 w 5032"/>
                <a:gd name="T51" fmla="*/ 1258493 h 2904"/>
                <a:gd name="T52" fmla="*/ 1050361 w 5032"/>
                <a:gd name="T53" fmla="*/ 903387 h 2904"/>
                <a:gd name="T54" fmla="*/ 1050361 w 5032"/>
                <a:gd name="T55" fmla="*/ 935148 h 2904"/>
                <a:gd name="T56" fmla="*/ 1116952 w 5032"/>
                <a:gd name="T57" fmla="*/ 945562 h 2904"/>
                <a:gd name="T58" fmla="*/ 1116952 w 5032"/>
                <a:gd name="T59" fmla="*/ 868501 h 2904"/>
                <a:gd name="T60" fmla="*/ 1194467 w 5032"/>
                <a:gd name="T61" fmla="*/ 822681 h 2904"/>
                <a:gd name="T62" fmla="*/ 1194467 w 5032"/>
                <a:gd name="T63" fmla="*/ 955976 h 2904"/>
                <a:gd name="T64" fmla="*/ 1257936 w 5032"/>
                <a:gd name="T65" fmla="*/ 963265 h 2904"/>
                <a:gd name="T66" fmla="*/ 1257936 w 5032"/>
                <a:gd name="T67" fmla="*/ 783629 h 2904"/>
                <a:gd name="T68" fmla="*/ 1507130 w 5032"/>
                <a:gd name="T69" fmla="*/ 639920 h 2904"/>
                <a:gd name="T70" fmla="*/ 1542506 w 5032"/>
                <a:gd name="T71" fmla="*/ 650334 h 2904"/>
                <a:gd name="T72" fmla="*/ 1542506 w 5032"/>
                <a:gd name="T73" fmla="*/ 622217 h 2904"/>
                <a:gd name="T74" fmla="*/ 2114769 w 5032"/>
                <a:gd name="T75" fmla="*/ 291583 h 2904"/>
                <a:gd name="T76" fmla="*/ 2114769 w 5032"/>
                <a:gd name="T77" fmla="*/ 369165 h 2904"/>
                <a:gd name="T78" fmla="*/ 2465929 w 5032"/>
                <a:gd name="T79" fmla="*/ 369165 h 2904"/>
                <a:gd name="T80" fmla="*/ 2378529 w 5032"/>
                <a:gd name="T81" fmla="*/ 136940 h 2904"/>
                <a:gd name="T82" fmla="*/ 2378529 w 5032"/>
                <a:gd name="T83" fmla="*/ 136940 h 2904"/>
                <a:gd name="T84" fmla="*/ 2617319 w 5032"/>
                <a:gd name="T85" fmla="*/ 0 h 2904"/>
                <a:gd name="T86" fmla="*/ 2617319 w 5032"/>
                <a:gd name="T87" fmla="*/ 136940 h 2904"/>
                <a:gd name="T88" fmla="*/ 2378529 w 5032"/>
                <a:gd name="T89" fmla="*/ 136940 h 2904"/>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5032" h="2904">
                  <a:moveTo>
                    <a:pt x="4740" y="709"/>
                  </a:moveTo>
                  <a:lnTo>
                    <a:pt x="4740" y="709"/>
                  </a:lnTo>
                  <a:cubicBezTo>
                    <a:pt x="4248" y="992"/>
                    <a:pt x="4248" y="992"/>
                    <a:pt x="4248" y="992"/>
                  </a:cubicBezTo>
                  <a:cubicBezTo>
                    <a:pt x="4248" y="905"/>
                    <a:pt x="4248" y="905"/>
                    <a:pt x="4248" y="905"/>
                  </a:cubicBezTo>
                  <a:cubicBezTo>
                    <a:pt x="3660" y="905"/>
                    <a:pt x="3660" y="905"/>
                    <a:pt x="3660" y="905"/>
                  </a:cubicBezTo>
                  <a:cubicBezTo>
                    <a:pt x="3660" y="1330"/>
                    <a:pt x="3660" y="1330"/>
                    <a:pt x="3660" y="1330"/>
                  </a:cubicBezTo>
                  <a:cubicBezTo>
                    <a:pt x="3235" y="1573"/>
                    <a:pt x="3235" y="1573"/>
                    <a:pt x="3235" y="1573"/>
                  </a:cubicBezTo>
                  <a:cubicBezTo>
                    <a:pt x="3235" y="1505"/>
                    <a:pt x="3235" y="1505"/>
                    <a:pt x="3235" y="1505"/>
                  </a:cubicBezTo>
                  <a:cubicBezTo>
                    <a:pt x="3194" y="1499"/>
                    <a:pt x="3154" y="1492"/>
                    <a:pt x="3113" y="1478"/>
                  </a:cubicBezTo>
                  <a:cubicBezTo>
                    <a:pt x="3113" y="1647"/>
                    <a:pt x="3113" y="1647"/>
                    <a:pt x="3113" y="1647"/>
                  </a:cubicBezTo>
                  <a:cubicBezTo>
                    <a:pt x="2965" y="1735"/>
                    <a:pt x="2965" y="1735"/>
                    <a:pt x="2965" y="1735"/>
                  </a:cubicBezTo>
                  <a:cubicBezTo>
                    <a:pt x="2965" y="1451"/>
                    <a:pt x="2965" y="1451"/>
                    <a:pt x="2965" y="1451"/>
                  </a:cubicBezTo>
                  <a:cubicBezTo>
                    <a:pt x="2924" y="1445"/>
                    <a:pt x="2884" y="1438"/>
                    <a:pt x="2843" y="1424"/>
                  </a:cubicBezTo>
                  <a:cubicBezTo>
                    <a:pt x="2843" y="1803"/>
                    <a:pt x="2843" y="1803"/>
                    <a:pt x="2843" y="1803"/>
                  </a:cubicBezTo>
                  <a:cubicBezTo>
                    <a:pt x="2384" y="2066"/>
                    <a:pt x="2384" y="2066"/>
                    <a:pt x="2384" y="2066"/>
                  </a:cubicBezTo>
                  <a:cubicBezTo>
                    <a:pt x="2350" y="2066"/>
                    <a:pt x="2323" y="2066"/>
                    <a:pt x="2296" y="2059"/>
                  </a:cubicBezTo>
                  <a:cubicBezTo>
                    <a:pt x="2296" y="2120"/>
                    <a:pt x="2296" y="2120"/>
                    <a:pt x="2296" y="2120"/>
                  </a:cubicBezTo>
                  <a:cubicBezTo>
                    <a:pt x="2147" y="2208"/>
                    <a:pt x="2147" y="2208"/>
                    <a:pt x="2147" y="2208"/>
                  </a:cubicBezTo>
                  <a:cubicBezTo>
                    <a:pt x="2147" y="2046"/>
                    <a:pt x="2147" y="2046"/>
                    <a:pt x="2147" y="2046"/>
                  </a:cubicBezTo>
                  <a:cubicBezTo>
                    <a:pt x="2107" y="2039"/>
                    <a:pt x="2066" y="2032"/>
                    <a:pt x="2019" y="2032"/>
                  </a:cubicBezTo>
                  <a:cubicBezTo>
                    <a:pt x="2019" y="2275"/>
                    <a:pt x="2019" y="2275"/>
                    <a:pt x="2019" y="2275"/>
                  </a:cubicBezTo>
                  <a:cubicBezTo>
                    <a:pt x="932" y="2903"/>
                    <a:pt x="932" y="2903"/>
                    <a:pt x="932" y="2903"/>
                  </a:cubicBezTo>
                  <a:cubicBezTo>
                    <a:pt x="0" y="2903"/>
                    <a:pt x="0" y="2903"/>
                    <a:pt x="0" y="2903"/>
                  </a:cubicBezTo>
                  <a:cubicBezTo>
                    <a:pt x="682" y="2512"/>
                    <a:pt x="682" y="2512"/>
                    <a:pt x="682" y="2512"/>
                  </a:cubicBezTo>
                  <a:cubicBezTo>
                    <a:pt x="736" y="2512"/>
                    <a:pt x="790" y="2518"/>
                    <a:pt x="844" y="2518"/>
                  </a:cubicBezTo>
                  <a:cubicBezTo>
                    <a:pt x="844" y="2417"/>
                    <a:pt x="844" y="2417"/>
                    <a:pt x="844" y="2417"/>
                  </a:cubicBezTo>
                  <a:cubicBezTo>
                    <a:pt x="2019" y="1735"/>
                    <a:pt x="2019" y="1735"/>
                    <a:pt x="2019" y="1735"/>
                  </a:cubicBezTo>
                  <a:cubicBezTo>
                    <a:pt x="2019" y="1796"/>
                    <a:pt x="2019" y="1796"/>
                    <a:pt x="2019" y="1796"/>
                  </a:cubicBezTo>
                  <a:cubicBezTo>
                    <a:pt x="2066" y="1803"/>
                    <a:pt x="2107" y="1809"/>
                    <a:pt x="2147" y="1816"/>
                  </a:cubicBezTo>
                  <a:cubicBezTo>
                    <a:pt x="2147" y="1668"/>
                    <a:pt x="2147" y="1668"/>
                    <a:pt x="2147" y="1668"/>
                  </a:cubicBezTo>
                  <a:cubicBezTo>
                    <a:pt x="2296" y="1580"/>
                    <a:pt x="2296" y="1580"/>
                    <a:pt x="2296" y="1580"/>
                  </a:cubicBezTo>
                  <a:cubicBezTo>
                    <a:pt x="2296" y="1836"/>
                    <a:pt x="2296" y="1836"/>
                    <a:pt x="2296" y="1836"/>
                  </a:cubicBezTo>
                  <a:cubicBezTo>
                    <a:pt x="2337" y="1843"/>
                    <a:pt x="2377" y="1843"/>
                    <a:pt x="2418" y="1850"/>
                  </a:cubicBezTo>
                  <a:cubicBezTo>
                    <a:pt x="2418" y="1505"/>
                    <a:pt x="2418" y="1505"/>
                    <a:pt x="2418" y="1505"/>
                  </a:cubicBezTo>
                  <a:cubicBezTo>
                    <a:pt x="2897" y="1229"/>
                    <a:pt x="2897" y="1229"/>
                    <a:pt x="2897" y="1229"/>
                  </a:cubicBezTo>
                  <a:cubicBezTo>
                    <a:pt x="2924" y="1235"/>
                    <a:pt x="2944" y="1242"/>
                    <a:pt x="2965" y="1249"/>
                  </a:cubicBezTo>
                  <a:cubicBezTo>
                    <a:pt x="2965" y="1195"/>
                    <a:pt x="2965" y="1195"/>
                    <a:pt x="2965" y="1195"/>
                  </a:cubicBezTo>
                  <a:cubicBezTo>
                    <a:pt x="4065" y="560"/>
                    <a:pt x="4065" y="560"/>
                    <a:pt x="4065" y="560"/>
                  </a:cubicBezTo>
                  <a:cubicBezTo>
                    <a:pt x="4065" y="709"/>
                    <a:pt x="4065" y="709"/>
                    <a:pt x="4065" y="709"/>
                  </a:cubicBezTo>
                  <a:cubicBezTo>
                    <a:pt x="4740" y="709"/>
                    <a:pt x="4740" y="709"/>
                    <a:pt x="4740" y="709"/>
                  </a:cubicBezTo>
                  <a:close/>
                  <a:moveTo>
                    <a:pt x="4572" y="263"/>
                  </a:moveTo>
                  <a:lnTo>
                    <a:pt x="4572" y="263"/>
                  </a:lnTo>
                  <a:cubicBezTo>
                    <a:pt x="5031" y="0"/>
                    <a:pt x="5031" y="0"/>
                    <a:pt x="5031" y="0"/>
                  </a:cubicBezTo>
                  <a:cubicBezTo>
                    <a:pt x="5031" y="263"/>
                    <a:pt x="5031" y="263"/>
                    <a:pt x="5031" y="263"/>
                  </a:cubicBezTo>
                  <a:lnTo>
                    <a:pt x="4572" y="263"/>
                  </a:lnTo>
                  <a:close/>
                </a:path>
              </a:pathLst>
            </a:custGeom>
            <a:solidFill>
              <a:srgbClr val="DEF2F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grpSp>
        <p:nvGrpSpPr>
          <p:cNvPr id="77465" name="Group 6"/>
          <p:cNvGrpSpPr>
            <a:grpSpLocks/>
          </p:cNvGrpSpPr>
          <p:nvPr/>
        </p:nvGrpSpPr>
        <p:grpSpPr bwMode="auto">
          <a:xfrm>
            <a:off x="9727407" y="2194719"/>
            <a:ext cx="2463006" cy="1476375"/>
            <a:chOff x="19451439" y="5573984"/>
            <a:chExt cx="2688964" cy="1679566"/>
          </a:xfrm>
        </p:grpSpPr>
        <p:sp>
          <p:nvSpPr>
            <p:cNvPr id="14436" name="Freeform 1124"/>
            <p:cNvSpPr>
              <a:spLocks noChangeArrowheads="1"/>
            </p:cNvSpPr>
            <p:nvPr/>
          </p:nvSpPr>
          <p:spPr bwMode="auto">
            <a:xfrm>
              <a:off x="19451439" y="5573984"/>
              <a:ext cx="2688964" cy="1679564"/>
            </a:xfrm>
            <a:custGeom>
              <a:avLst/>
              <a:gdLst>
                <a:gd name="T0" fmla="*/ 2688444 w 5167"/>
                <a:gd name="T1" fmla="*/ 126396 h 3229"/>
                <a:gd name="T2" fmla="*/ 0 w 5167"/>
                <a:gd name="T3" fmla="*/ 1679044 h 3229"/>
                <a:gd name="T4" fmla="*/ 0 w 5167"/>
                <a:gd name="T5" fmla="*/ 1552127 h 3229"/>
                <a:gd name="T6" fmla="*/ 2688444 w 5167"/>
                <a:gd name="T7" fmla="*/ 0 h 3229"/>
                <a:gd name="T8" fmla="*/ 2688444 w 5167"/>
                <a:gd name="T9" fmla="*/ 126396 h 322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167" h="3229">
                  <a:moveTo>
                    <a:pt x="5166" y="243"/>
                  </a:moveTo>
                  <a:lnTo>
                    <a:pt x="0" y="3228"/>
                  </a:lnTo>
                  <a:lnTo>
                    <a:pt x="0" y="2984"/>
                  </a:lnTo>
                  <a:lnTo>
                    <a:pt x="5166" y="0"/>
                  </a:lnTo>
                  <a:lnTo>
                    <a:pt x="5166" y="243"/>
                  </a:lnTo>
                </a:path>
              </a:pathLst>
            </a:custGeom>
            <a:solidFill>
              <a:srgbClr val="EEF8F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43" name="Freeform 1131"/>
            <p:cNvSpPr>
              <a:spLocks noChangeArrowheads="1"/>
            </p:cNvSpPr>
            <p:nvPr/>
          </p:nvSpPr>
          <p:spPr bwMode="auto">
            <a:xfrm>
              <a:off x="19451440" y="5707066"/>
              <a:ext cx="2677492" cy="1546484"/>
            </a:xfrm>
            <a:custGeom>
              <a:avLst/>
              <a:gdLst>
                <a:gd name="T0" fmla="*/ 2676972 w 5147"/>
                <a:gd name="T1" fmla="*/ 0 h 2973"/>
                <a:gd name="T2" fmla="*/ 2676972 w 5147"/>
                <a:gd name="T3" fmla="*/ 0 h 2973"/>
                <a:gd name="T4" fmla="*/ 2490739 w 5147"/>
                <a:gd name="T5" fmla="*/ 109237 h 2973"/>
                <a:gd name="T6" fmla="*/ 2490739 w 5147"/>
                <a:gd name="T7" fmla="*/ 101955 h 2973"/>
                <a:gd name="T8" fmla="*/ 2280056 w 5147"/>
                <a:gd name="T9" fmla="*/ 101955 h 2973"/>
                <a:gd name="T10" fmla="*/ 2455365 w 5147"/>
                <a:gd name="T11" fmla="*/ 0 h 2973"/>
                <a:gd name="T12" fmla="*/ 2676972 w 5147"/>
                <a:gd name="T13" fmla="*/ 0 h 2973"/>
                <a:gd name="T14" fmla="*/ 2100585 w 5147"/>
                <a:gd name="T15" fmla="*/ 330312 h 2973"/>
                <a:gd name="T16" fmla="*/ 2100585 w 5147"/>
                <a:gd name="T17" fmla="*/ 330312 h 2973"/>
                <a:gd name="T18" fmla="*/ 1753089 w 5147"/>
                <a:gd name="T19" fmla="*/ 530580 h 2973"/>
                <a:gd name="T20" fmla="*/ 1753089 w 5147"/>
                <a:gd name="T21" fmla="*/ 404177 h 2973"/>
                <a:gd name="T22" fmla="*/ 1974176 w 5147"/>
                <a:gd name="T23" fmla="*/ 277774 h 2973"/>
                <a:gd name="T24" fmla="*/ 1974176 w 5147"/>
                <a:gd name="T25" fmla="*/ 330312 h 2973"/>
                <a:gd name="T26" fmla="*/ 2100585 w 5147"/>
                <a:gd name="T27" fmla="*/ 330312 h 2973"/>
                <a:gd name="T28" fmla="*/ 1689624 w 5147"/>
                <a:gd name="T29" fmla="*/ 569073 h 2973"/>
                <a:gd name="T30" fmla="*/ 1689624 w 5147"/>
                <a:gd name="T31" fmla="*/ 569073 h 2973"/>
                <a:gd name="T32" fmla="*/ 1472178 w 5147"/>
                <a:gd name="T33" fmla="*/ 695476 h 2973"/>
                <a:gd name="T34" fmla="*/ 1472178 w 5147"/>
                <a:gd name="T35" fmla="*/ 653341 h 2973"/>
                <a:gd name="T36" fmla="*/ 1405072 w 5147"/>
                <a:gd name="T37" fmla="*/ 636176 h 2973"/>
                <a:gd name="T38" fmla="*/ 1405072 w 5147"/>
                <a:gd name="T39" fmla="*/ 734489 h 2973"/>
                <a:gd name="T40" fmla="*/ 1328082 w 5147"/>
                <a:gd name="T41" fmla="*/ 776623 h 2973"/>
                <a:gd name="T42" fmla="*/ 1328082 w 5147"/>
                <a:gd name="T43" fmla="*/ 650220 h 2973"/>
                <a:gd name="T44" fmla="*/ 1689624 w 5147"/>
                <a:gd name="T45" fmla="*/ 442670 h 2973"/>
                <a:gd name="T46" fmla="*/ 1689624 w 5147"/>
                <a:gd name="T47" fmla="*/ 569073 h 2973"/>
                <a:gd name="T48" fmla="*/ 1264617 w 5147"/>
                <a:gd name="T49" fmla="*/ 815116 h 2973"/>
                <a:gd name="T50" fmla="*/ 1264617 w 5147"/>
                <a:gd name="T51" fmla="*/ 815116 h 2973"/>
                <a:gd name="T52" fmla="*/ 456739 w 5147"/>
                <a:gd name="T53" fmla="*/ 1278593 h 2973"/>
                <a:gd name="T54" fmla="*/ 425007 w 5147"/>
                <a:gd name="T55" fmla="*/ 1275472 h 2973"/>
                <a:gd name="T56" fmla="*/ 425007 w 5147"/>
                <a:gd name="T57" fmla="*/ 1299920 h 2973"/>
                <a:gd name="T58" fmla="*/ 130051 w 5147"/>
                <a:gd name="T59" fmla="*/ 1472099 h 2973"/>
                <a:gd name="T60" fmla="*/ 130051 w 5147"/>
                <a:gd name="T61" fmla="*/ 1342055 h 2973"/>
                <a:gd name="T62" fmla="*/ 477548 w 5147"/>
                <a:gd name="T63" fmla="*/ 1141787 h 2973"/>
                <a:gd name="T64" fmla="*/ 509280 w 5147"/>
                <a:gd name="T65" fmla="*/ 1149069 h 2973"/>
                <a:gd name="T66" fmla="*/ 509280 w 5147"/>
                <a:gd name="T67" fmla="*/ 1124101 h 2973"/>
                <a:gd name="T68" fmla="*/ 1120520 w 5147"/>
                <a:gd name="T69" fmla="*/ 769341 h 2973"/>
                <a:gd name="T70" fmla="*/ 1120520 w 5147"/>
                <a:gd name="T71" fmla="*/ 829161 h 2973"/>
                <a:gd name="T72" fmla="*/ 1187106 w 5147"/>
                <a:gd name="T73" fmla="*/ 846847 h 2973"/>
                <a:gd name="T74" fmla="*/ 1187106 w 5147"/>
                <a:gd name="T75" fmla="*/ 734489 h 2973"/>
                <a:gd name="T76" fmla="*/ 1264617 w 5147"/>
                <a:gd name="T77" fmla="*/ 688713 h 2973"/>
                <a:gd name="T78" fmla="*/ 1264617 w 5147"/>
                <a:gd name="T79" fmla="*/ 815116 h 2973"/>
                <a:gd name="T80" fmla="*/ 42137 w 5147"/>
                <a:gd name="T81" fmla="*/ 1520995 h 2973"/>
                <a:gd name="T82" fmla="*/ 42137 w 5147"/>
                <a:gd name="T83" fmla="*/ 1520995 h 2973"/>
                <a:gd name="T84" fmla="*/ 0 w 5147"/>
                <a:gd name="T85" fmla="*/ 1545964 h 2973"/>
                <a:gd name="T86" fmla="*/ 0 w 5147"/>
                <a:gd name="T87" fmla="*/ 1419041 h 2973"/>
                <a:gd name="T88" fmla="*/ 42137 w 5147"/>
                <a:gd name="T89" fmla="*/ 1394593 h 2973"/>
                <a:gd name="T90" fmla="*/ 42137 w 5147"/>
                <a:gd name="T91" fmla="*/ 1520995 h 2973"/>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5147" h="2973">
                  <a:moveTo>
                    <a:pt x="5146" y="0"/>
                  </a:moveTo>
                  <a:lnTo>
                    <a:pt x="5146" y="0"/>
                  </a:lnTo>
                  <a:cubicBezTo>
                    <a:pt x="4788" y="210"/>
                    <a:pt x="4788" y="210"/>
                    <a:pt x="4788" y="210"/>
                  </a:cubicBezTo>
                  <a:cubicBezTo>
                    <a:pt x="4788" y="196"/>
                    <a:pt x="4788" y="196"/>
                    <a:pt x="4788" y="196"/>
                  </a:cubicBezTo>
                  <a:cubicBezTo>
                    <a:pt x="4383" y="196"/>
                    <a:pt x="4383" y="196"/>
                    <a:pt x="4383" y="196"/>
                  </a:cubicBezTo>
                  <a:cubicBezTo>
                    <a:pt x="4720" y="0"/>
                    <a:pt x="4720" y="0"/>
                    <a:pt x="4720" y="0"/>
                  </a:cubicBezTo>
                  <a:cubicBezTo>
                    <a:pt x="5146" y="0"/>
                    <a:pt x="5146" y="0"/>
                    <a:pt x="5146" y="0"/>
                  </a:cubicBezTo>
                  <a:close/>
                  <a:moveTo>
                    <a:pt x="4038" y="635"/>
                  </a:moveTo>
                  <a:lnTo>
                    <a:pt x="4038" y="635"/>
                  </a:lnTo>
                  <a:cubicBezTo>
                    <a:pt x="3370" y="1020"/>
                    <a:pt x="3370" y="1020"/>
                    <a:pt x="3370" y="1020"/>
                  </a:cubicBezTo>
                  <a:cubicBezTo>
                    <a:pt x="3370" y="777"/>
                    <a:pt x="3370" y="777"/>
                    <a:pt x="3370" y="777"/>
                  </a:cubicBezTo>
                  <a:cubicBezTo>
                    <a:pt x="3795" y="534"/>
                    <a:pt x="3795" y="534"/>
                    <a:pt x="3795" y="534"/>
                  </a:cubicBezTo>
                  <a:cubicBezTo>
                    <a:pt x="3795" y="635"/>
                    <a:pt x="3795" y="635"/>
                    <a:pt x="3795" y="635"/>
                  </a:cubicBezTo>
                  <a:cubicBezTo>
                    <a:pt x="4038" y="635"/>
                    <a:pt x="4038" y="635"/>
                    <a:pt x="4038" y="635"/>
                  </a:cubicBezTo>
                  <a:close/>
                  <a:moveTo>
                    <a:pt x="3248" y="1094"/>
                  </a:moveTo>
                  <a:lnTo>
                    <a:pt x="3248" y="1094"/>
                  </a:lnTo>
                  <a:cubicBezTo>
                    <a:pt x="2830" y="1337"/>
                    <a:pt x="2830" y="1337"/>
                    <a:pt x="2830" y="1337"/>
                  </a:cubicBezTo>
                  <a:cubicBezTo>
                    <a:pt x="2830" y="1256"/>
                    <a:pt x="2830" y="1256"/>
                    <a:pt x="2830" y="1256"/>
                  </a:cubicBezTo>
                  <a:cubicBezTo>
                    <a:pt x="2782" y="1250"/>
                    <a:pt x="2742" y="1236"/>
                    <a:pt x="2701" y="1223"/>
                  </a:cubicBezTo>
                  <a:cubicBezTo>
                    <a:pt x="2701" y="1412"/>
                    <a:pt x="2701" y="1412"/>
                    <a:pt x="2701" y="1412"/>
                  </a:cubicBezTo>
                  <a:cubicBezTo>
                    <a:pt x="2553" y="1493"/>
                    <a:pt x="2553" y="1493"/>
                    <a:pt x="2553" y="1493"/>
                  </a:cubicBezTo>
                  <a:cubicBezTo>
                    <a:pt x="2553" y="1250"/>
                    <a:pt x="2553" y="1250"/>
                    <a:pt x="2553" y="1250"/>
                  </a:cubicBezTo>
                  <a:cubicBezTo>
                    <a:pt x="3248" y="851"/>
                    <a:pt x="3248" y="851"/>
                    <a:pt x="3248" y="851"/>
                  </a:cubicBezTo>
                  <a:cubicBezTo>
                    <a:pt x="3248" y="1094"/>
                    <a:pt x="3248" y="1094"/>
                    <a:pt x="3248" y="1094"/>
                  </a:cubicBezTo>
                  <a:close/>
                  <a:moveTo>
                    <a:pt x="2431" y="1567"/>
                  </a:moveTo>
                  <a:lnTo>
                    <a:pt x="2431" y="1567"/>
                  </a:lnTo>
                  <a:cubicBezTo>
                    <a:pt x="878" y="2458"/>
                    <a:pt x="878" y="2458"/>
                    <a:pt x="878" y="2458"/>
                  </a:cubicBezTo>
                  <a:cubicBezTo>
                    <a:pt x="858" y="2458"/>
                    <a:pt x="837" y="2458"/>
                    <a:pt x="817" y="2452"/>
                  </a:cubicBezTo>
                  <a:cubicBezTo>
                    <a:pt x="817" y="2499"/>
                    <a:pt x="817" y="2499"/>
                    <a:pt x="817" y="2499"/>
                  </a:cubicBezTo>
                  <a:cubicBezTo>
                    <a:pt x="250" y="2830"/>
                    <a:pt x="250" y="2830"/>
                    <a:pt x="250" y="2830"/>
                  </a:cubicBezTo>
                  <a:cubicBezTo>
                    <a:pt x="250" y="2580"/>
                    <a:pt x="250" y="2580"/>
                    <a:pt x="250" y="2580"/>
                  </a:cubicBezTo>
                  <a:cubicBezTo>
                    <a:pt x="918" y="2195"/>
                    <a:pt x="918" y="2195"/>
                    <a:pt x="918" y="2195"/>
                  </a:cubicBezTo>
                  <a:cubicBezTo>
                    <a:pt x="979" y="2209"/>
                    <a:pt x="979" y="2209"/>
                    <a:pt x="979" y="2209"/>
                  </a:cubicBezTo>
                  <a:cubicBezTo>
                    <a:pt x="979" y="2161"/>
                    <a:pt x="979" y="2161"/>
                    <a:pt x="979" y="2161"/>
                  </a:cubicBezTo>
                  <a:cubicBezTo>
                    <a:pt x="2154" y="1479"/>
                    <a:pt x="2154" y="1479"/>
                    <a:pt x="2154" y="1479"/>
                  </a:cubicBezTo>
                  <a:cubicBezTo>
                    <a:pt x="2154" y="1594"/>
                    <a:pt x="2154" y="1594"/>
                    <a:pt x="2154" y="1594"/>
                  </a:cubicBezTo>
                  <a:cubicBezTo>
                    <a:pt x="2201" y="1608"/>
                    <a:pt x="2242" y="1614"/>
                    <a:pt x="2282" y="1628"/>
                  </a:cubicBezTo>
                  <a:cubicBezTo>
                    <a:pt x="2282" y="1412"/>
                    <a:pt x="2282" y="1412"/>
                    <a:pt x="2282" y="1412"/>
                  </a:cubicBezTo>
                  <a:cubicBezTo>
                    <a:pt x="2431" y="1324"/>
                    <a:pt x="2431" y="1324"/>
                    <a:pt x="2431" y="1324"/>
                  </a:cubicBezTo>
                  <a:cubicBezTo>
                    <a:pt x="2431" y="1567"/>
                    <a:pt x="2431" y="1567"/>
                    <a:pt x="2431" y="1567"/>
                  </a:cubicBezTo>
                  <a:close/>
                  <a:moveTo>
                    <a:pt x="81" y="2924"/>
                  </a:moveTo>
                  <a:lnTo>
                    <a:pt x="81" y="2924"/>
                  </a:lnTo>
                  <a:cubicBezTo>
                    <a:pt x="0" y="2972"/>
                    <a:pt x="0" y="2972"/>
                    <a:pt x="0" y="2972"/>
                  </a:cubicBezTo>
                  <a:cubicBezTo>
                    <a:pt x="0" y="2728"/>
                    <a:pt x="0" y="2728"/>
                    <a:pt x="0" y="2728"/>
                  </a:cubicBezTo>
                  <a:cubicBezTo>
                    <a:pt x="81" y="2681"/>
                    <a:pt x="81" y="2681"/>
                    <a:pt x="81" y="2681"/>
                  </a:cubicBezTo>
                  <a:lnTo>
                    <a:pt x="81" y="2924"/>
                  </a:lnTo>
                  <a:close/>
                </a:path>
              </a:pathLst>
            </a:custGeom>
            <a:solidFill>
              <a:srgbClr val="DEF2F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sp>
        <p:nvSpPr>
          <p:cNvPr id="14444" name="Freeform 1132"/>
          <p:cNvSpPr>
            <a:spLocks noChangeArrowheads="1"/>
          </p:cNvSpPr>
          <p:nvPr/>
        </p:nvSpPr>
        <p:spPr bwMode="auto">
          <a:xfrm>
            <a:off x="9727407" y="1718469"/>
            <a:ext cx="2474119" cy="1431925"/>
          </a:xfrm>
          <a:custGeom>
            <a:avLst/>
            <a:gdLst>
              <a:gd name="T0" fmla="*/ 4947532 w 5167"/>
              <a:gd name="T1" fmla="*/ 215496 h 3229"/>
              <a:gd name="T2" fmla="*/ 4947532 w 5167"/>
              <a:gd name="T3" fmla="*/ 215496 h 3229"/>
              <a:gd name="T4" fmla="*/ 4468677 w 5167"/>
              <a:gd name="T5" fmla="*/ 472671 h 3229"/>
              <a:gd name="T6" fmla="*/ 4061650 w 5167"/>
              <a:gd name="T7" fmla="*/ 472671 h 3229"/>
              <a:gd name="T8" fmla="*/ 4384399 w 5167"/>
              <a:gd name="T9" fmla="*/ 299743 h 3229"/>
              <a:gd name="T10" fmla="*/ 4585518 w 5167"/>
              <a:gd name="T11" fmla="*/ 299743 h 3229"/>
              <a:gd name="T12" fmla="*/ 4585518 w 5167"/>
              <a:gd name="T13" fmla="*/ 197759 h 3229"/>
              <a:gd name="T14" fmla="*/ 4947532 w 5167"/>
              <a:gd name="T15" fmla="*/ 0 h 3229"/>
              <a:gd name="T16" fmla="*/ 4947532 w 5167"/>
              <a:gd name="T17" fmla="*/ 215496 h 3229"/>
              <a:gd name="T18" fmla="*/ 4022384 w 5167"/>
              <a:gd name="T19" fmla="*/ 712111 h 3229"/>
              <a:gd name="T20" fmla="*/ 4022384 w 5167"/>
              <a:gd name="T21" fmla="*/ 712111 h 3229"/>
              <a:gd name="T22" fmla="*/ 3808815 w 5167"/>
              <a:gd name="T23" fmla="*/ 826510 h 3229"/>
              <a:gd name="T24" fmla="*/ 3808815 w 5167"/>
              <a:gd name="T25" fmla="*/ 611014 h 3229"/>
              <a:gd name="T26" fmla="*/ 4022384 w 5167"/>
              <a:gd name="T27" fmla="*/ 496615 h 3229"/>
              <a:gd name="T28" fmla="*/ 4022384 w 5167"/>
              <a:gd name="T29" fmla="*/ 712111 h 3229"/>
              <a:gd name="T30" fmla="*/ 3731240 w 5167"/>
              <a:gd name="T31" fmla="*/ 868190 h 3229"/>
              <a:gd name="T32" fmla="*/ 3731240 w 5167"/>
              <a:gd name="T33" fmla="*/ 868190 h 3229"/>
              <a:gd name="T34" fmla="*/ 3395084 w 5167"/>
              <a:gd name="T35" fmla="*/ 1048213 h 3229"/>
              <a:gd name="T36" fmla="*/ 3395084 w 5167"/>
              <a:gd name="T37" fmla="*/ 832718 h 3229"/>
              <a:gd name="T38" fmla="*/ 3634511 w 5167"/>
              <a:gd name="T39" fmla="*/ 700582 h 3229"/>
              <a:gd name="T40" fmla="*/ 3634511 w 5167"/>
              <a:gd name="T41" fmla="*/ 868190 h 3229"/>
              <a:gd name="T42" fmla="*/ 3731240 w 5167"/>
              <a:gd name="T43" fmla="*/ 868190 h 3229"/>
              <a:gd name="T44" fmla="*/ 3072335 w 5167"/>
              <a:gd name="T45" fmla="*/ 1215821 h 3229"/>
              <a:gd name="T46" fmla="*/ 3072335 w 5167"/>
              <a:gd name="T47" fmla="*/ 1215821 h 3229"/>
              <a:gd name="T48" fmla="*/ 2710321 w 5167"/>
              <a:gd name="T49" fmla="*/ 1413580 h 3229"/>
              <a:gd name="T50" fmla="*/ 2710321 w 5167"/>
              <a:gd name="T51" fmla="*/ 1239765 h 3229"/>
              <a:gd name="T52" fmla="*/ 2671055 w 5167"/>
              <a:gd name="T53" fmla="*/ 1215821 h 3229"/>
              <a:gd name="T54" fmla="*/ 2877920 w 5167"/>
              <a:gd name="T55" fmla="*/ 1107630 h 3229"/>
              <a:gd name="T56" fmla="*/ 3072335 w 5167"/>
              <a:gd name="T57" fmla="*/ 1215821 h 3229"/>
              <a:gd name="T58" fmla="*/ 2586776 w 5167"/>
              <a:gd name="T59" fmla="*/ 1479205 h 3229"/>
              <a:gd name="T60" fmla="*/ 2586776 w 5167"/>
              <a:gd name="T61" fmla="*/ 1479205 h 3229"/>
              <a:gd name="T62" fmla="*/ 2185495 w 5167"/>
              <a:gd name="T63" fmla="*/ 1694700 h 3229"/>
              <a:gd name="T64" fmla="*/ 2185495 w 5167"/>
              <a:gd name="T65" fmla="*/ 1629076 h 3229"/>
              <a:gd name="T66" fmla="*/ 2062908 w 5167"/>
              <a:gd name="T67" fmla="*/ 1574980 h 3229"/>
              <a:gd name="T68" fmla="*/ 2062908 w 5167"/>
              <a:gd name="T69" fmla="*/ 1760324 h 3229"/>
              <a:gd name="T70" fmla="*/ 937599 w 5167"/>
              <a:gd name="T71" fmla="*/ 2359810 h 3229"/>
              <a:gd name="T72" fmla="*/ 937599 w 5167"/>
              <a:gd name="T73" fmla="*/ 2143428 h 3229"/>
              <a:gd name="T74" fmla="*/ 2586776 w 5167"/>
              <a:gd name="T75" fmla="*/ 1263709 h 3229"/>
              <a:gd name="T76" fmla="*/ 2586776 w 5167"/>
              <a:gd name="T77" fmla="*/ 1479205 h 3229"/>
              <a:gd name="T78" fmla="*/ 899290 w 5167"/>
              <a:gd name="T79" fmla="*/ 2383754 h 3229"/>
              <a:gd name="T80" fmla="*/ 899290 w 5167"/>
              <a:gd name="T81" fmla="*/ 2383754 h 3229"/>
              <a:gd name="T82" fmla="*/ 0 w 5167"/>
              <a:gd name="T83" fmla="*/ 2862633 h 3229"/>
              <a:gd name="T84" fmla="*/ 0 w 5167"/>
              <a:gd name="T85" fmla="*/ 2647138 h 3229"/>
              <a:gd name="T86" fmla="*/ 782449 w 5167"/>
              <a:gd name="T87" fmla="*/ 2227675 h 3229"/>
              <a:gd name="T88" fmla="*/ 782449 w 5167"/>
              <a:gd name="T89" fmla="*/ 2347395 h 3229"/>
              <a:gd name="T90" fmla="*/ 899290 w 5167"/>
              <a:gd name="T91" fmla="*/ 2383754 h 3229"/>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5167" h="3229">
                <a:moveTo>
                  <a:pt x="5166" y="243"/>
                </a:moveTo>
                <a:lnTo>
                  <a:pt x="5166" y="243"/>
                </a:lnTo>
                <a:cubicBezTo>
                  <a:pt x="4666" y="533"/>
                  <a:pt x="4666" y="533"/>
                  <a:pt x="4666" y="533"/>
                </a:cubicBezTo>
                <a:cubicBezTo>
                  <a:pt x="4241" y="533"/>
                  <a:pt x="4241" y="533"/>
                  <a:pt x="4241" y="533"/>
                </a:cubicBezTo>
                <a:cubicBezTo>
                  <a:pt x="4578" y="338"/>
                  <a:pt x="4578" y="338"/>
                  <a:pt x="4578" y="338"/>
                </a:cubicBezTo>
                <a:cubicBezTo>
                  <a:pt x="4788" y="338"/>
                  <a:pt x="4788" y="338"/>
                  <a:pt x="4788" y="338"/>
                </a:cubicBezTo>
                <a:cubicBezTo>
                  <a:pt x="4788" y="223"/>
                  <a:pt x="4788" y="223"/>
                  <a:pt x="4788" y="223"/>
                </a:cubicBezTo>
                <a:cubicBezTo>
                  <a:pt x="5166" y="0"/>
                  <a:pt x="5166" y="0"/>
                  <a:pt x="5166" y="0"/>
                </a:cubicBezTo>
                <a:cubicBezTo>
                  <a:pt x="5166" y="243"/>
                  <a:pt x="5166" y="243"/>
                  <a:pt x="5166" y="243"/>
                </a:cubicBezTo>
                <a:close/>
                <a:moveTo>
                  <a:pt x="4200" y="803"/>
                </a:moveTo>
                <a:lnTo>
                  <a:pt x="4200" y="803"/>
                </a:lnTo>
                <a:cubicBezTo>
                  <a:pt x="3977" y="932"/>
                  <a:pt x="3977" y="932"/>
                  <a:pt x="3977" y="932"/>
                </a:cubicBezTo>
                <a:cubicBezTo>
                  <a:pt x="3977" y="689"/>
                  <a:pt x="3977" y="689"/>
                  <a:pt x="3977" y="689"/>
                </a:cubicBezTo>
                <a:cubicBezTo>
                  <a:pt x="4200" y="560"/>
                  <a:pt x="4200" y="560"/>
                  <a:pt x="4200" y="560"/>
                </a:cubicBezTo>
                <a:cubicBezTo>
                  <a:pt x="4200" y="803"/>
                  <a:pt x="4200" y="803"/>
                  <a:pt x="4200" y="803"/>
                </a:cubicBezTo>
                <a:close/>
                <a:moveTo>
                  <a:pt x="3896" y="979"/>
                </a:moveTo>
                <a:lnTo>
                  <a:pt x="3896" y="979"/>
                </a:lnTo>
                <a:cubicBezTo>
                  <a:pt x="3545" y="1182"/>
                  <a:pt x="3545" y="1182"/>
                  <a:pt x="3545" y="1182"/>
                </a:cubicBezTo>
                <a:cubicBezTo>
                  <a:pt x="3545" y="939"/>
                  <a:pt x="3545" y="939"/>
                  <a:pt x="3545" y="939"/>
                </a:cubicBezTo>
                <a:cubicBezTo>
                  <a:pt x="3795" y="790"/>
                  <a:pt x="3795" y="790"/>
                  <a:pt x="3795" y="790"/>
                </a:cubicBezTo>
                <a:cubicBezTo>
                  <a:pt x="3795" y="979"/>
                  <a:pt x="3795" y="979"/>
                  <a:pt x="3795" y="979"/>
                </a:cubicBezTo>
                <a:cubicBezTo>
                  <a:pt x="3896" y="979"/>
                  <a:pt x="3896" y="979"/>
                  <a:pt x="3896" y="979"/>
                </a:cubicBezTo>
                <a:close/>
                <a:moveTo>
                  <a:pt x="3208" y="1371"/>
                </a:moveTo>
                <a:lnTo>
                  <a:pt x="3208" y="1371"/>
                </a:lnTo>
                <a:cubicBezTo>
                  <a:pt x="2830" y="1594"/>
                  <a:pt x="2830" y="1594"/>
                  <a:pt x="2830" y="1594"/>
                </a:cubicBezTo>
                <a:cubicBezTo>
                  <a:pt x="2830" y="1398"/>
                  <a:pt x="2830" y="1398"/>
                  <a:pt x="2830" y="1398"/>
                </a:cubicBezTo>
                <a:cubicBezTo>
                  <a:pt x="2789" y="1371"/>
                  <a:pt x="2789" y="1371"/>
                  <a:pt x="2789" y="1371"/>
                </a:cubicBezTo>
                <a:cubicBezTo>
                  <a:pt x="3005" y="1249"/>
                  <a:pt x="3005" y="1249"/>
                  <a:pt x="3005" y="1249"/>
                </a:cubicBezTo>
                <a:cubicBezTo>
                  <a:pt x="3208" y="1371"/>
                  <a:pt x="3208" y="1371"/>
                  <a:pt x="3208" y="1371"/>
                </a:cubicBezTo>
                <a:close/>
                <a:moveTo>
                  <a:pt x="2701" y="1668"/>
                </a:moveTo>
                <a:lnTo>
                  <a:pt x="2701" y="1668"/>
                </a:lnTo>
                <a:cubicBezTo>
                  <a:pt x="2282" y="1911"/>
                  <a:pt x="2282" y="1911"/>
                  <a:pt x="2282" y="1911"/>
                </a:cubicBezTo>
                <a:cubicBezTo>
                  <a:pt x="2282" y="1837"/>
                  <a:pt x="2282" y="1837"/>
                  <a:pt x="2282" y="1837"/>
                </a:cubicBezTo>
                <a:cubicBezTo>
                  <a:pt x="2242" y="1816"/>
                  <a:pt x="2201" y="1796"/>
                  <a:pt x="2154" y="1776"/>
                </a:cubicBezTo>
                <a:cubicBezTo>
                  <a:pt x="2154" y="1985"/>
                  <a:pt x="2154" y="1985"/>
                  <a:pt x="2154" y="1985"/>
                </a:cubicBezTo>
                <a:cubicBezTo>
                  <a:pt x="979" y="2661"/>
                  <a:pt x="979" y="2661"/>
                  <a:pt x="979" y="2661"/>
                </a:cubicBezTo>
                <a:cubicBezTo>
                  <a:pt x="979" y="2417"/>
                  <a:pt x="979" y="2417"/>
                  <a:pt x="979" y="2417"/>
                </a:cubicBezTo>
                <a:cubicBezTo>
                  <a:pt x="2701" y="1425"/>
                  <a:pt x="2701" y="1425"/>
                  <a:pt x="2701" y="1425"/>
                </a:cubicBezTo>
                <a:cubicBezTo>
                  <a:pt x="2701" y="1668"/>
                  <a:pt x="2701" y="1668"/>
                  <a:pt x="2701" y="1668"/>
                </a:cubicBezTo>
                <a:close/>
                <a:moveTo>
                  <a:pt x="939" y="2688"/>
                </a:moveTo>
                <a:lnTo>
                  <a:pt x="939" y="2688"/>
                </a:lnTo>
                <a:cubicBezTo>
                  <a:pt x="0" y="3228"/>
                  <a:pt x="0" y="3228"/>
                  <a:pt x="0" y="3228"/>
                </a:cubicBezTo>
                <a:cubicBezTo>
                  <a:pt x="0" y="2985"/>
                  <a:pt x="0" y="2985"/>
                  <a:pt x="0" y="2985"/>
                </a:cubicBezTo>
                <a:cubicBezTo>
                  <a:pt x="817" y="2512"/>
                  <a:pt x="817" y="2512"/>
                  <a:pt x="817" y="2512"/>
                </a:cubicBezTo>
                <a:cubicBezTo>
                  <a:pt x="817" y="2647"/>
                  <a:pt x="817" y="2647"/>
                  <a:pt x="817" y="2647"/>
                </a:cubicBezTo>
                <a:lnTo>
                  <a:pt x="939" y="2688"/>
                </a:lnTo>
                <a:close/>
              </a:path>
            </a:pathLst>
          </a:custGeom>
          <a:solidFill>
            <a:srgbClr val="DEF2F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45" name="Freeform 1133"/>
          <p:cNvSpPr>
            <a:spLocks noChangeArrowheads="1"/>
          </p:cNvSpPr>
          <p:nvPr/>
        </p:nvSpPr>
        <p:spPr bwMode="auto">
          <a:xfrm>
            <a:off x="9727407" y="2217738"/>
            <a:ext cx="1337469" cy="773113"/>
          </a:xfrm>
          <a:custGeom>
            <a:avLst/>
            <a:gdLst>
              <a:gd name="T0" fmla="*/ 2674677 w 5140"/>
              <a:gd name="T1" fmla="*/ 0 h 2972"/>
              <a:gd name="T2" fmla="*/ 2674677 w 5140"/>
              <a:gd name="T3" fmla="*/ 0 h 2972"/>
              <a:gd name="T4" fmla="*/ 2446192 w 5140"/>
              <a:gd name="T5" fmla="*/ 130088 h 2972"/>
              <a:gd name="T6" fmla="*/ 2228116 w 5140"/>
              <a:gd name="T7" fmla="*/ 130088 h 2972"/>
              <a:gd name="T8" fmla="*/ 2452958 w 5140"/>
              <a:gd name="T9" fmla="*/ 0 h 2972"/>
              <a:gd name="T10" fmla="*/ 2674677 w 5140"/>
              <a:gd name="T11" fmla="*/ 0 h 2972"/>
              <a:gd name="T12" fmla="*/ 2045433 w 5140"/>
              <a:gd name="T13" fmla="*/ 362164 h 2972"/>
              <a:gd name="T14" fmla="*/ 2045433 w 5140"/>
              <a:gd name="T15" fmla="*/ 362164 h 2972"/>
              <a:gd name="T16" fmla="*/ 1845053 w 5140"/>
              <a:gd name="T17" fmla="*/ 481325 h 2972"/>
              <a:gd name="T18" fmla="*/ 1845053 w 5140"/>
              <a:gd name="T19" fmla="*/ 351237 h 2972"/>
              <a:gd name="T20" fmla="*/ 1975170 w 5140"/>
              <a:gd name="T21" fmla="*/ 277868 h 2972"/>
              <a:gd name="T22" fmla="*/ 1975170 w 5140"/>
              <a:gd name="T23" fmla="*/ 362164 h 2972"/>
              <a:gd name="T24" fmla="*/ 2045433 w 5140"/>
              <a:gd name="T25" fmla="*/ 362164 h 2972"/>
              <a:gd name="T26" fmla="*/ 1402657 w 5140"/>
              <a:gd name="T27" fmla="*/ 734216 h 2972"/>
              <a:gd name="T28" fmla="*/ 1402657 w 5140"/>
              <a:gd name="T29" fmla="*/ 734216 h 2972"/>
              <a:gd name="T30" fmla="*/ 1187704 w 5140"/>
              <a:gd name="T31" fmla="*/ 861181 h 2972"/>
              <a:gd name="T32" fmla="*/ 1187704 w 5140"/>
              <a:gd name="T33" fmla="*/ 748785 h 2972"/>
              <a:gd name="T34" fmla="*/ 1173652 w 5140"/>
              <a:gd name="T35" fmla="*/ 741501 h 2972"/>
              <a:gd name="T36" fmla="*/ 1293359 w 5140"/>
              <a:gd name="T37" fmla="*/ 671253 h 2972"/>
              <a:gd name="T38" fmla="*/ 1402657 w 5140"/>
              <a:gd name="T39" fmla="*/ 734216 h 2972"/>
              <a:gd name="T40" fmla="*/ 1121085 w 5140"/>
              <a:gd name="T41" fmla="*/ 896045 h 2972"/>
              <a:gd name="T42" fmla="*/ 1121085 w 5140"/>
              <a:gd name="T43" fmla="*/ 896045 h 2972"/>
              <a:gd name="T44" fmla="*/ 488718 w 5140"/>
              <a:gd name="T45" fmla="*/ 1264974 h 2972"/>
              <a:gd name="T46" fmla="*/ 425221 w 5140"/>
              <a:gd name="T47" fmla="*/ 1236875 h 2972"/>
              <a:gd name="T48" fmla="*/ 425221 w 5140"/>
              <a:gd name="T49" fmla="*/ 1300358 h 2972"/>
              <a:gd name="T50" fmla="*/ 320087 w 5140"/>
              <a:gd name="T51" fmla="*/ 1359678 h 2972"/>
              <a:gd name="T52" fmla="*/ 320087 w 5140"/>
              <a:gd name="T53" fmla="*/ 1233233 h 2972"/>
              <a:gd name="T54" fmla="*/ 499127 w 5140"/>
              <a:gd name="T55" fmla="*/ 1128122 h 2972"/>
              <a:gd name="T56" fmla="*/ 509537 w 5140"/>
              <a:gd name="T57" fmla="*/ 1134886 h 2972"/>
              <a:gd name="T58" fmla="*/ 509537 w 5140"/>
              <a:gd name="T59" fmla="*/ 1120837 h 2972"/>
              <a:gd name="T60" fmla="*/ 1121085 w 5140"/>
              <a:gd name="T61" fmla="*/ 769600 h 2972"/>
              <a:gd name="T62" fmla="*/ 1121085 w 5140"/>
              <a:gd name="T63" fmla="*/ 896045 h 2972"/>
              <a:gd name="T64" fmla="*/ 232128 w 5140"/>
              <a:gd name="T65" fmla="*/ 1409111 h 2972"/>
              <a:gd name="T66" fmla="*/ 232128 w 5140"/>
              <a:gd name="T67" fmla="*/ 1409111 h 2972"/>
              <a:gd name="T68" fmla="*/ 0 w 5140"/>
              <a:gd name="T69" fmla="*/ 1545964 h 2972"/>
              <a:gd name="T70" fmla="*/ 0 w 5140"/>
              <a:gd name="T71" fmla="*/ 1415876 h 2972"/>
              <a:gd name="T72" fmla="*/ 232128 w 5140"/>
              <a:gd name="T73" fmla="*/ 1282666 h 2972"/>
              <a:gd name="T74" fmla="*/ 232128 w 5140"/>
              <a:gd name="T75" fmla="*/ 1409111 h 2972"/>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5140" h="2972">
                <a:moveTo>
                  <a:pt x="5139" y="0"/>
                </a:moveTo>
                <a:lnTo>
                  <a:pt x="5139" y="0"/>
                </a:lnTo>
                <a:cubicBezTo>
                  <a:pt x="4700" y="250"/>
                  <a:pt x="4700" y="250"/>
                  <a:pt x="4700" y="250"/>
                </a:cubicBezTo>
                <a:cubicBezTo>
                  <a:pt x="4281" y="250"/>
                  <a:pt x="4281" y="250"/>
                  <a:pt x="4281" y="250"/>
                </a:cubicBezTo>
                <a:cubicBezTo>
                  <a:pt x="4713" y="0"/>
                  <a:pt x="4713" y="0"/>
                  <a:pt x="4713" y="0"/>
                </a:cubicBezTo>
                <a:cubicBezTo>
                  <a:pt x="5139" y="0"/>
                  <a:pt x="5139" y="0"/>
                  <a:pt x="5139" y="0"/>
                </a:cubicBezTo>
                <a:close/>
                <a:moveTo>
                  <a:pt x="3930" y="696"/>
                </a:moveTo>
                <a:lnTo>
                  <a:pt x="3930" y="696"/>
                </a:lnTo>
                <a:cubicBezTo>
                  <a:pt x="3545" y="925"/>
                  <a:pt x="3545" y="925"/>
                  <a:pt x="3545" y="925"/>
                </a:cubicBezTo>
                <a:cubicBezTo>
                  <a:pt x="3545" y="675"/>
                  <a:pt x="3545" y="675"/>
                  <a:pt x="3545" y="675"/>
                </a:cubicBezTo>
                <a:cubicBezTo>
                  <a:pt x="3795" y="534"/>
                  <a:pt x="3795" y="534"/>
                  <a:pt x="3795" y="534"/>
                </a:cubicBezTo>
                <a:cubicBezTo>
                  <a:pt x="3795" y="696"/>
                  <a:pt x="3795" y="696"/>
                  <a:pt x="3795" y="696"/>
                </a:cubicBezTo>
                <a:cubicBezTo>
                  <a:pt x="3930" y="696"/>
                  <a:pt x="3930" y="696"/>
                  <a:pt x="3930" y="696"/>
                </a:cubicBezTo>
                <a:close/>
                <a:moveTo>
                  <a:pt x="2695" y="1411"/>
                </a:moveTo>
                <a:lnTo>
                  <a:pt x="2695" y="1411"/>
                </a:lnTo>
                <a:cubicBezTo>
                  <a:pt x="2282" y="1655"/>
                  <a:pt x="2282" y="1655"/>
                  <a:pt x="2282" y="1655"/>
                </a:cubicBezTo>
                <a:cubicBezTo>
                  <a:pt x="2282" y="1439"/>
                  <a:pt x="2282" y="1439"/>
                  <a:pt x="2282" y="1439"/>
                </a:cubicBezTo>
                <a:cubicBezTo>
                  <a:pt x="2269" y="1432"/>
                  <a:pt x="2262" y="1425"/>
                  <a:pt x="2255" y="1425"/>
                </a:cubicBezTo>
                <a:cubicBezTo>
                  <a:pt x="2485" y="1290"/>
                  <a:pt x="2485" y="1290"/>
                  <a:pt x="2485" y="1290"/>
                </a:cubicBezTo>
                <a:cubicBezTo>
                  <a:pt x="2695" y="1411"/>
                  <a:pt x="2695" y="1411"/>
                  <a:pt x="2695" y="1411"/>
                </a:cubicBezTo>
                <a:close/>
                <a:moveTo>
                  <a:pt x="2154" y="1722"/>
                </a:moveTo>
                <a:lnTo>
                  <a:pt x="2154" y="1722"/>
                </a:lnTo>
                <a:cubicBezTo>
                  <a:pt x="939" y="2431"/>
                  <a:pt x="939" y="2431"/>
                  <a:pt x="939" y="2431"/>
                </a:cubicBezTo>
                <a:cubicBezTo>
                  <a:pt x="898" y="2411"/>
                  <a:pt x="858" y="2397"/>
                  <a:pt x="817" y="2377"/>
                </a:cubicBezTo>
                <a:cubicBezTo>
                  <a:pt x="817" y="2499"/>
                  <a:pt x="817" y="2499"/>
                  <a:pt x="817" y="2499"/>
                </a:cubicBezTo>
                <a:cubicBezTo>
                  <a:pt x="615" y="2613"/>
                  <a:pt x="615" y="2613"/>
                  <a:pt x="615" y="2613"/>
                </a:cubicBezTo>
                <a:cubicBezTo>
                  <a:pt x="615" y="2370"/>
                  <a:pt x="615" y="2370"/>
                  <a:pt x="615" y="2370"/>
                </a:cubicBezTo>
                <a:cubicBezTo>
                  <a:pt x="959" y="2168"/>
                  <a:pt x="959" y="2168"/>
                  <a:pt x="959" y="2168"/>
                </a:cubicBezTo>
                <a:cubicBezTo>
                  <a:pt x="979" y="2181"/>
                  <a:pt x="979" y="2181"/>
                  <a:pt x="979" y="2181"/>
                </a:cubicBezTo>
                <a:cubicBezTo>
                  <a:pt x="979" y="2154"/>
                  <a:pt x="979" y="2154"/>
                  <a:pt x="979" y="2154"/>
                </a:cubicBezTo>
                <a:cubicBezTo>
                  <a:pt x="2154" y="1479"/>
                  <a:pt x="2154" y="1479"/>
                  <a:pt x="2154" y="1479"/>
                </a:cubicBezTo>
                <a:cubicBezTo>
                  <a:pt x="2154" y="1722"/>
                  <a:pt x="2154" y="1722"/>
                  <a:pt x="2154" y="1722"/>
                </a:cubicBezTo>
                <a:close/>
                <a:moveTo>
                  <a:pt x="446" y="2708"/>
                </a:moveTo>
                <a:lnTo>
                  <a:pt x="446" y="2708"/>
                </a:lnTo>
                <a:cubicBezTo>
                  <a:pt x="0" y="2971"/>
                  <a:pt x="0" y="2971"/>
                  <a:pt x="0" y="2971"/>
                </a:cubicBezTo>
                <a:cubicBezTo>
                  <a:pt x="0" y="2721"/>
                  <a:pt x="0" y="2721"/>
                  <a:pt x="0" y="2721"/>
                </a:cubicBezTo>
                <a:cubicBezTo>
                  <a:pt x="446" y="2465"/>
                  <a:pt x="446" y="2465"/>
                  <a:pt x="446" y="2465"/>
                </a:cubicBezTo>
                <a:lnTo>
                  <a:pt x="446" y="2708"/>
                </a:lnTo>
                <a:close/>
              </a:path>
            </a:pathLst>
          </a:custGeom>
          <a:solidFill>
            <a:srgbClr val="DEF2F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46" name="Freeform 1134"/>
          <p:cNvSpPr>
            <a:spLocks noChangeArrowheads="1"/>
          </p:cNvSpPr>
          <p:nvPr/>
        </p:nvSpPr>
        <p:spPr bwMode="auto">
          <a:xfrm>
            <a:off x="9727407" y="2155032"/>
            <a:ext cx="107950" cy="127794"/>
          </a:xfrm>
          <a:custGeom>
            <a:avLst/>
            <a:gdLst>
              <a:gd name="T0" fmla="*/ 215145 w 413"/>
              <a:gd name="T1" fmla="*/ 133693 h 494"/>
              <a:gd name="T2" fmla="*/ 215145 w 413"/>
              <a:gd name="T3" fmla="*/ 133693 h 494"/>
              <a:gd name="T4" fmla="*/ 60053 w 413"/>
              <a:gd name="T5" fmla="*/ 221088 h 494"/>
              <a:gd name="T6" fmla="*/ 42298 w 413"/>
              <a:gd name="T7" fmla="*/ 210684 h 494"/>
              <a:gd name="T8" fmla="*/ 42298 w 413"/>
              <a:gd name="T9" fmla="*/ 232012 h 494"/>
              <a:gd name="T10" fmla="*/ 0 w 413"/>
              <a:gd name="T11" fmla="*/ 256462 h 494"/>
              <a:gd name="T12" fmla="*/ 0 w 413"/>
              <a:gd name="T13" fmla="*/ 0 h 494"/>
              <a:gd name="T14" fmla="*/ 215145 w 413"/>
              <a:gd name="T15" fmla="*/ 133693 h 49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13" h="494">
                <a:moveTo>
                  <a:pt x="412" y="257"/>
                </a:moveTo>
                <a:lnTo>
                  <a:pt x="412" y="257"/>
                </a:lnTo>
                <a:cubicBezTo>
                  <a:pt x="115" y="425"/>
                  <a:pt x="115" y="425"/>
                  <a:pt x="115" y="425"/>
                </a:cubicBezTo>
                <a:cubicBezTo>
                  <a:pt x="101" y="419"/>
                  <a:pt x="95" y="412"/>
                  <a:pt x="81" y="405"/>
                </a:cubicBezTo>
                <a:cubicBezTo>
                  <a:pt x="81" y="446"/>
                  <a:pt x="81" y="446"/>
                  <a:pt x="81" y="446"/>
                </a:cubicBezTo>
                <a:cubicBezTo>
                  <a:pt x="0" y="493"/>
                  <a:pt x="0" y="493"/>
                  <a:pt x="0" y="493"/>
                </a:cubicBezTo>
                <a:cubicBezTo>
                  <a:pt x="0" y="0"/>
                  <a:pt x="0" y="0"/>
                  <a:pt x="0" y="0"/>
                </a:cubicBezTo>
                <a:lnTo>
                  <a:pt x="412" y="257"/>
                </a:lnTo>
              </a:path>
            </a:pathLst>
          </a:custGeom>
          <a:solidFill>
            <a:srgbClr val="DEF2F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47" name="Freeform 1135"/>
          <p:cNvSpPr>
            <a:spLocks noChangeArrowheads="1"/>
          </p:cNvSpPr>
          <p:nvPr/>
        </p:nvSpPr>
        <p:spPr bwMode="auto">
          <a:xfrm>
            <a:off x="9727407" y="1408113"/>
            <a:ext cx="102394" cy="2471738"/>
          </a:xfrm>
          <a:custGeom>
            <a:avLst/>
            <a:gdLst>
              <a:gd name="T0" fmla="*/ 203677 w 393"/>
              <a:gd name="T1" fmla="*/ 0 h 9501"/>
              <a:gd name="T2" fmla="*/ 203677 w 393"/>
              <a:gd name="T3" fmla="*/ 4944100 h 9501"/>
              <a:gd name="T4" fmla="*/ 0 w 393"/>
              <a:gd name="T5" fmla="*/ 4944100 h 9501"/>
              <a:gd name="T6" fmla="*/ 0 w 393"/>
              <a:gd name="T7" fmla="*/ 0 h 9501"/>
              <a:gd name="T8" fmla="*/ 203677 w 393"/>
              <a:gd name="T9" fmla="*/ 0 h 950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93" h="9501">
                <a:moveTo>
                  <a:pt x="392" y="0"/>
                </a:moveTo>
                <a:lnTo>
                  <a:pt x="392" y="9500"/>
                </a:lnTo>
                <a:lnTo>
                  <a:pt x="0" y="9500"/>
                </a:lnTo>
                <a:lnTo>
                  <a:pt x="0" y="0"/>
                </a:lnTo>
                <a:lnTo>
                  <a:pt x="392" y="0"/>
                </a:lnTo>
              </a:path>
            </a:pathLst>
          </a:custGeom>
          <a:solidFill>
            <a:srgbClr val="7E5C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48" name="Freeform 1136"/>
          <p:cNvSpPr>
            <a:spLocks noChangeArrowheads="1"/>
          </p:cNvSpPr>
          <p:nvPr/>
        </p:nvSpPr>
        <p:spPr bwMode="auto">
          <a:xfrm>
            <a:off x="9727407" y="3853657"/>
            <a:ext cx="2463006" cy="89694"/>
          </a:xfrm>
          <a:custGeom>
            <a:avLst/>
            <a:gdLst>
              <a:gd name="T0" fmla="*/ 4925258 w 5167"/>
              <a:gd name="T1" fmla="*/ 178518 h 398"/>
              <a:gd name="T2" fmla="*/ 0 w 5167"/>
              <a:gd name="T3" fmla="*/ 178518 h 398"/>
              <a:gd name="T4" fmla="*/ 0 w 5167"/>
              <a:gd name="T5" fmla="*/ 0 h 398"/>
              <a:gd name="T6" fmla="*/ 4925258 w 5167"/>
              <a:gd name="T7" fmla="*/ 0 h 398"/>
              <a:gd name="T8" fmla="*/ 4925258 w 5167"/>
              <a:gd name="T9" fmla="*/ 178518 h 3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167" h="398">
                <a:moveTo>
                  <a:pt x="5166" y="397"/>
                </a:moveTo>
                <a:lnTo>
                  <a:pt x="0" y="397"/>
                </a:lnTo>
                <a:lnTo>
                  <a:pt x="0" y="0"/>
                </a:lnTo>
                <a:lnTo>
                  <a:pt x="5166" y="0"/>
                </a:lnTo>
                <a:lnTo>
                  <a:pt x="5166" y="397"/>
                </a:lnTo>
              </a:path>
            </a:pathLst>
          </a:custGeom>
          <a:solidFill>
            <a:srgbClr val="7E5C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49" name="Freeform 1137"/>
          <p:cNvSpPr>
            <a:spLocks noChangeArrowheads="1"/>
          </p:cNvSpPr>
          <p:nvPr/>
        </p:nvSpPr>
        <p:spPr bwMode="auto">
          <a:xfrm>
            <a:off x="9727407" y="1408113"/>
            <a:ext cx="2463006" cy="95250"/>
          </a:xfrm>
          <a:custGeom>
            <a:avLst/>
            <a:gdLst>
              <a:gd name="T0" fmla="*/ 4925257 w 5167"/>
              <a:gd name="T1" fmla="*/ 189967 h 400"/>
              <a:gd name="T2" fmla="*/ 0 w 5167"/>
              <a:gd name="T3" fmla="*/ 189967 h 400"/>
              <a:gd name="T4" fmla="*/ 0 w 5167"/>
              <a:gd name="T5" fmla="*/ 0 h 400"/>
              <a:gd name="T6" fmla="*/ 4925257 w 5167"/>
              <a:gd name="T7" fmla="*/ 0 h 400"/>
              <a:gd name="T8" fmla="*/ 4925257 w 5167"/>
              <a:gd name="T9" fmla="*/ 189967 h 4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167" h="400">
                <a:moveTo>
                  <a:pt x="5166" y="399"/>
                </a:moveTo>
                <a:lnTo>
                  <a:pt x="0" y="399"/>
                </a:lnTo>
                <a:lnTo>
                  <a:pt x="0" y="0"/>
                </a:lnTo>
                <a:lnTo>
                  <a:pt x="5166" y="0"/>
                </a:lnTo>
                <a:lnTo>
                  <a:pt x="5166" y="399"/>
                </a:lnTo>
              </a:path>
            </a:pathLst>
          </a:custGeom>
          <a:solidFill>
            <a:srgbClr val="7E5C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50" name="Freeform 1138"/>
          <p:cNvSpPr>
            <a:spLocks noChangeArrowheads="1"/>
          </p:cNvSpPr>
          <p:nvPr/>
        </p:nvSpPr>
        <p:spPr bwMode="auto">
          <a:xfrm>
            <a:off x="10583069" y="1781969"/>
            <a:ext cx="488950" cy="577056"/>
          </a:xfrm>
          <a:custGeom>
            <a:avLst/>
            <a:gdLst>
              <a:gd name="T0" fmla="*/ 927426 w 1878"/>
              <a:gd name="T1" fmla="*/ 302594 h 2216"/>
              <a:gd name="T2" fmla="*/ 871218 w 1878"/>
              <a:gd name="T3" fmla="*/ 239575 h 2216"/>
              <a:gd name="T4" fmla="*/ 843114 w 1878"/>
              <a:gd name="T5" fmla="*/ 278116 h 2216"/>
              <a:gd name="T6" fmla="*/ 815010 w 1878"/>
              <a:gd name="T7" fmla="*/ 239575 h 2216"/>
              <a:gd name="T8" fmla="*/ 758803 w 1878"/>
              <a:gd name="T9" fmla="*/ 218222 h 2216"/>
              <a:gd name="T10" fmla="*/ 727056 w 1878"/>
              <a:gd name="T11" fmla="*/ 267699 h 2216"/>
              <a:gd name="T12" fmla="*/ 660439 w 1878"/>
              <a:gd name="T13" fmla="*/ 197389 h 2216"/>
              <a:gd name="T14" fmla="*/ 625570 w 1878"/>
              <a:gd name="T15" fmla="*/ 204160 h 2216"/>
              <a:gd name="T16" fmla="*/ 579771 w 1878"/>
              <a:gd name="T17" fmla="*/ 228638 h 2216"/>
              <a:gd name="T18" fmla="*/ 502225 w 1878"/>
              <a:gd name="T19" fmla="*/ 168744 h 2216"/>
              <a:gd name="T20" fmla="*/ 474122 w 1878"/>
              <a:gd name="T21" fmla="*/ 207806 h 2216"/>
              <a:gd name="T22" fmla="*/ 446018 w 1878"/>
              <a:gd name="T23" fmla="*/ 172390 h 2216"/>
              <a:gd name="T24" fmla="*/ 389810 w 1878"/>
              <a:gd name="T25" fmla="*/ 147912 h 2216"/>
              <a:gd name="T26" fmla="*/ 361706 w 1878"/>
              <a:gd name="T27" fmla="*/ 200514 h 2216"/>
              <a:gd name="T28" fmla="*/ 291447 w 1878"/>
              <a:gd name="T29" fmla="*/ 130204 h 2216"/>
              <a:gd name="T30" fmla="*/ 242525 w 1878"/>
              <a:gd name="T31" fmla="*/ 45832 h 2216"/>
              <a:gd name="T32" fmla="*/ 263343 w 1878"/>
              <a:gd name="T33" fmla="*/ 426027 h 2216"/>
              <a:gd name="T34" fmla="*/ 263343 w 1878"/>
              <a:gd name="T35" fmla="*/ 872367 h 2216"/>
              <a:gd name="T36" fmla="*/ 249291 w 1878"/>
              <a:gd name="T37" fmla="*/ 1115067 h 2216"/>
              <a:gd name="T38" fmla="*/ 242525 w 1878"/>
              <a:gd name="T39" fmla="*/ 992154 h 2216"/>
              <a:gd name="T40" fmla="*/ 252934 w 1878"/>
              <a:gd name="T41" fmla="*/ 861950 h 2216"/>
              <a:gd name="T42" fmla="*/ 242525 w 1878"/>
              <a:gd name="T43" fmla="*/ 735392 h 2216"/>
              <a:gd name="T44" fmla="*/ 242525 w 1878"/>
              <a:gd name="T45" fmla="*/ 601542 h 2216"/>
              <a:gd name="T46" fmla="*/ 252934 w 1878"/>
              <a:gd name="T47" fmla="*/ 474984 h 2216"/>
              <a:gd name="T48" fmla="*/ 242525 w 1878"/>
              <a:gd name="T49" fmla="*/ 341655 h 2216"/>
              <a:gd name="T50" fmla="*/ 249291 w 1878"/>
              <a:gd name="T51" fmla="*/ 221868 h 2216"/>
              <a:gd name="T52" fmla="*/ 242525 w 1878"/>
              <a:gd name="T53" fmla="*/ 176036 h 2216"/>
              <a:gd name="T54" fmla="*/ 242525 w 1878"/>
              <a:gd name="T55" fmla="*/ 225513 h 2216"/>
              <a:gd name="T56" fmla="*/ 242525 w 1878"/>
              <a:gd name="T57" fmla="*/ 292178 h 2216"/>
              <a:gd name="T58" fmla="*/ 231596 w 1878"/>
              <a:gd name="T59" fmla="*/ 404674 h 2216"/>
              <a:gd name="T60" fmla="*/ 231596 w 1878"/>
              <a:gd name="T61" fmla="*/ 520816 h 2216"/>
              <a:gd name="T62" fmla="*/ 242525 w 1878"/>
              <a:gd name="T63" fmla="*/ 629666 h 2216"/>
              <a:gd name="T64" fmla="*/ 242525 w 1878"/>
              <a:gd name="T65" fmla="*/ 721330 h 2216"/>
              <a:gd name="T66" fmla="*/ 242525 w 1878"/>
              <a:gd name="T67" fmla="*/ 823410 h 2216"/>
              <a:gd name="T68" fmla="*/ 242525 w 1878"/>
              <a:gd name="T69" fmla="*/ 924969 h 2216"/>
              <a:gd name="T70" fmla="*/ 242525 w 1878"/>
              <a:gd name="T71" fmla="*/ 1012987 h 2216"/>
              <a:gd name="T72" fmla="*/ 221187 w 1878"/>
              <a:gd name="T73" fmla="*/ 63540 h 2216"/>
              <a:gd name="T74" fmla="*/ 231596 w 1878"/>
              <a:gd name="T75" fmla="*/ 1125483 h 2216"/>
              <a:gd name="T76" fmla="*/ 231596 w 1878"/>
              <a:gd name="T77" fmla="*/ 281761 h 2216"/>
              <a:gd name="T78" fmla="*/ 221187 w 1878"/>
              <a:gd name="T79" fmla="*/ 327593 h 2216"/>
              <a:gd name="T80" fmla="*/ 221187 w 1878"/>
              <a:gd name="T81" fmla="*/ 460922 h 2216"/>
              <a:gd name="T82" fmla="*/ 231596 w 1878"/>
              <a:gd name="T83" fmla="*/ 506754 h 2216"/>
              <a:gd name="T84" fmla="*/ 221187 w 1878"/>
              <a:gd name="T85" fmla="*/ 629666 h 2216"/>
              <a:gd name="T86" fmla="*/ 231596 w 1878"/>
              <a:gd name="T87" fmla="*/ 710914 h 2216"/>
              <a:gd name="T88" fmla="*/ 221187 w 1878"/>
              <a:gd name="T89" fmla="*/ 787994 h 2216"/>
              <a:gd name="T90" fmla="*/ 231596 w 1878"/>
              <a:gd name="T91" fmla="*/ 882783 h 2216"/>
              <a:gd name="T92" fmla="*/ 221187 w 1878"/>
              <a:gd name="T93" fmla="*/ 960384 h 2216"/>
              <a:gd name="T94" fmla="*/ 231596 w 1878"/>
              <a:gd name="T95" fmla="*/ 1055173 h 2216"/>
              <a:gd name="T96" fmla="*/ 200370 w 1878"/>
              <a:gd name="T97" fmla="*/ 1041111 h 2216"/>
              <a:gd name="T98" fmla="*/ 189440 w 1878"/>
              <a:gd name="T99" fmla="*/ 168744 h 2216"/>
              <a:gd name="T100" fmla="*/ 210779 w 1878"/>
              <a:gd name="T101" fmla="*/ 246346 h 2216"/>
              <a:gd name="T102" fmla="*/ 221187 w 1878"/>
              <a:gd name="T103" fmla="*/ 376550 h 2216"/>
              <a:gd name="T104" fmla="*/ 217544 w 1878"/>
              <a:gd name="T105" fmla="*/ 496338 h 2216"/>
              <a:gd name="T106" fmla="*/ 221187 w 1878"/>
              <a:gd name="T107" fmla="*/ 615604 h 2216"/>
              <a:gd name="T108" fmla="*/ 210779 w 1878"/>
              <a:gd name="T109" fmla="*/ 749454 h 2216"/>
              <a:gd name="T110" fmla="*/ 221187 w 1878"/>
              <a:gd name="T111" fmla="*/ 876012 h 2216"/>
              <a:gd name="T112" fmla="*/ 221187 w 1878"/>
              <a:gd name="T113" fmla="*/ 1009341 h 2216"/>
              <a:gd name="T114" fmla="*/ 210779 w 1878"/>
              <a:gd name="T115" fmla="*/ 1136420 h 2216"/>
              <a:gd name="T116" fmla="*/ 175389 w 1878"/>
              <a:gd name="T117" fmla="*/ 109371 h 2216"/>
              <a:gd name="T118" fmla="*/ 105129 w 1878"/>
              <a:gd name="T119" fmla="*/ 140620 h 2216"/>
              <a:gd name="T120" fmla="*/ 94720 w 1878"/>
              <a:gd name="T121" fmla="*/ 137495 h 221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1878" h="2216">
                <a:moveTo>
                  <a:pt x="1836" y="487"/>
                </a:moveTo>
                <a:lnTo>
                  <a:pt x="1836" y="487"/>
                </a:lnTo>
                <a:cubicBezTo>
                  <a:pt x="1863" y="493"/>
                  <a:pt x="1863" y="493"/>
                  <a:pt x="1863" y="493"/>
                </a:cubicBezTo>
                <a:cubicBezTo>
                  <a:pt x="1870" y="493"/>
                  <a:pt x="1877" y="500"/>
                  <a:pt x="1877" y="507"/>
                </a:cubicBezTo>
                <a:cubicBezTo>
                  <a:pt x="1877" y="588"/>
                  <a:pt x="1877" y="588"/>
                  <a:pt x="1877" y="588"/>
                </a:cubicBezTo>
                <a:cubicBezTo>
                  <a:pt x="1877" y="595"/>
                  <a:pt x="1870" y="602"/>
                  <a:pt x="1863" y="602"/>
                </a:cubicBezTo>
                <a:cubicBezTo>
                  <a:pt x="1836" y="595"/>
                  <a:pt x="1836" y="595"/>
                  <a:pt x="1836" y="595"/>
                </a:cubicBezTo>
                <a:cubicBezTo>
                  <a:pt x="1836" y="575"/>
                  <a:pt x="1836" y="575"/>
                  <a:pt x="1836" y="575"/>
                </a:cubicBezTo>
                <a:cubicBezTo>
                  <a:pt x="1850" y="575"/>
                  <a:pt x="1850" y="575"/>
                  <a:pt x="1850" y="575"/>
                </a:cubicBezTo>
                <a:cubicBezTo>
                  <a:pt x="1850" y="514"/>
                  <a:pt x="1850" y="514"/>
                  <a:pt x="1850" y="514"/>
                </a:cubicBezTo>
                <a:cubicBezTo>
                  <a:pt x="1836" y="514"/>
                  <a:pt x="1836" y="514"/>
                  <a:pt x="1836" y="514"/>
                </a:cubicBezTo>
                <a:lnTo>
                  <a:pt x="1836" y="487"/>
                </a:lnTo>
                <a:close/>
                <a:moveTo>
                  <a:pt x="1782" y="480"/>
                </a:moveTo>
                <a:lnTo>
                  <a:pt x="1782" y="480"/>
                </a:lnTo>
                <a:cubicBezTo>
                  <a:pt x="1809" y="480"/>
                  <a:pt x="1809" y="480"/>
                  <a:pt x="1809" y="480"/>
                </a:cubicBezTo>
                <a:cubicBezTo>
                  <a:pt x="1836" y="487"/>
                  <a:pt x="1836" y="487"/>
                  <a:pt x="1836" y="487"/>
                </a:cubicBezTo>
                <a:cubicBezTo>
                  <a:pt x="1836" y="514"/>
                  <a:pt x="1836" y="514"/>
                  <a:pt x="1836" y="514"/>
                </a:cubicBezTo>
                <a:cubicBezTo>
                  <a:pt x="1823" y="507"/>
                  <a:pt x="1823" y="507"/>
                  <a:pt x="1823" y="507"/>
                </a:cubicBezTo>
                <a:cubicBezTo>
                  <a:pt x="1823" y="568"/>
                  <a:pt x="1823" y="568"/>
                  <a:pt x="1823" y="568"/>
                </a:cubicBezTo>
                <a:cubicBezTo>
                  <a:pt x="1836" y="575"/>
                  <a:pt x="1836" y="575"/>
                  <a:pt x="1836" y="575"/>
                </a:cubicBezTo>
                <a:cubicBezTo>
                  <a:pt x="1836" y="595"/>
                  <a:pt x="1836" y="595"/>
                  <a:pt x="1836" y="595"/>
                </a:cubicBezTo>
                <a:cubicBezTo>
                  <a:pt x="1809" y="588"/>
                  <a:pt x="1809" y="588"/>
                  <a:pt x="1809" y="588"/>
                </a:cubicBezTo>
                <a:cubicBezTo>
                  <a:pt x="1782" y="581"/>
                  <a:pt x="1782" y="581"/>
                  <a:pt x="1782" y="581"/>
                </a:cubicBezTo>
                <a:cubicBezTo>
                  <a:pt x="1782" y="561"/>
                  <a:pt x="1782" y="561"/>
                  <a:pt x="1782" y="561"/>
                </a:cubicBezTo>
                <a:cubicBezTo>
                  <a:pt x="1796" y="561"/>
                  <a:pt x="1796" y="561"/>
                  <a:pt x="1796" y="561"/>
                </a:cubicBezTo>
                <a:cubicBezTo>
                  <a:pt x="1796" y="500"/>
                  <a:pt x="1796" y="500"/>
                  <a:pt x="1796" y="500"/>
                </a:cubicBezTo>
                <a:cubicBezTo>
                  <a:pt x="1782" y="500"/>
                  <a:pt x="1782" y="500"/>
                  <a:pt x="1782" y="500"/>
                </a:cubicBezTo>
                <a:lnTo>
                  <a:pt x="1782" y="480"/>
                </a:lnTo>
                <a:close/>
                <a:moveTo>
                  <a:pt x="1728" y="466"/>
                </a:moveTo>
                <a:lnTo>
                  <a:pt x="1728" y="466"/>
                </a:lnTo>
                <a:cubicBezTo>
                  <a:pt x="1755" y="473"/>
                  <a:pt x="1755" y="473"/>
                  <a:pt x="1755" y="473"/>
                </a:cubicBezTo>
                <a:cubicBezTo>
                  <a:pt x="1782" y="480"/>
                  <a:pt x="1782" y="480"/>
                  <a:pt x="1782" y="480"/>
                </a:cubicBezTo>
                <a:cubicBezTo>
                  <a:pt x="1782" y="500"/>
                  <a:pt x="1782" y="500"/>
                  <a:pt x="1782" y="500"/>
                </a:cubicBezTo>
                <a:cubicBezTo>
                  <a:pt x="1769" y="500"/>
                  <a:pt x="1769" y="500"/>
                  <a:pt x="1769" y="500"/>
                </a:cubicBezTo>
                <a:cubicBezTo>
                  <a:pt x="1769" y="561"/>
                  <a:pt x="1769" y="561"/>
                  <a:pt x="1769" y="561"/>
                </a:cubicBezTo>
                <a:cubicBezTo>
                  <a:pt x="1782" y="561"/>
                  <a:pt x="1782" y="561"/>
                  <a:pt x="1782" y="561"/>
                </a:cubicBezTo>
                <a:cubicBezTo>
                  <a:pt x="1782" y="581"/>
                  <a:pt x="1782" y="581"/>
                  <a:pt x="1782" y="581"/>
                </a:cubicBezTo>
                <a:cubicBezTo>
                  <a:pt x="1755" y="581"/>
                  <a:pt x="1755" y="581"/>
                  <a:pt x="1755" y="581"/>
                </a:cubicBezTo>
                <a:cubicBezTo>
                  <a:pt x="1728" y="575"/>
                  <a:pt x="1728" y="575"/>
                  <a:pt x="1728" y="575"/>
                </a:cubicBezTo>
                <a:cubicBezTo>
                  <a:pt x="1728" y="554"/>
                  <a:pt x="1728" y="554"/>
                  <a:pt x="1728" y="554"/>
                </a:cubicBezTo>
                <a:cubicBezTo>
                  <a:pt x="1742" y="554"/>
                  <a:pt x="1742" y="554"/>
                  <a:pt x="1742" y="554"/>
                </a:cubicBezTo>
                <a:cubicBezTo>
                  <a:pt x="1742" y="493"/>
                  <a:pt x="1742" y="493"/>
                  <a:pt x="1742" y="493"/>
                </a:cubicBezTo>
                <a:cubicBezTo>
                  <a:pt x="1728" y="493"/>
                  <a:pt x="1728" y="493"/>
                  <a:pt x="1728" y="493"/>
                </a:cubicBezTo>
                <a:lnTo>
                  <a:pt x="1728" y="466"/>
                </a:lnTo>
                <a:close/>
                <a:moveTo>
                  <a:pt x="1674" y="460"/>
                </a:moveTo>
                <a:lnTo>
                  <a:pt x="1674" y="460"/>
                </a:lnTo>
                <a:cubicBezTo>
                  <a:pt x="1701" y="460"/>
                  <a:pt x="1701" y="460"/>
                  <a:pt x="1701" y="460"/>
                </a:cubicBezTo>
                <a:cubicBezTo>
                  <a:pt x="1728" y="466"/>
                  <a:pt x="1728" y="466"/>
                  <a:pt x="1728" y="466"/>
                </a:cubicBezTo>
                <a:cubicBezTo>
                  <a:pt x="1728" y="493"/>
                  <a:pt x="1728" y="493"/>
                  <a:pt x="1728" y="493"/>
                </a:cubicBezTo>
                <a:cubicBezTo>
                  <a:pt x="1715" y="487"/>
                  <a:pt x="1715" y="487"/>
                  <a:pt x="1715" y="487"/>
                </a:cubicBezTo>
                <a:cubicBezTo>
                  <a:pt x="1715" y="547"/>
                  <a:pt x="1715" y="547"/>
                  <a:pt x="1715" y="547"/>
                </a:cubicBezTo>
                <a:cubicBezTo>
                  <a:pt x="1728" y="554"/>
                  <a:pt x="1728" y="554"/>
                  <a:pt x="1728" y="554"/>
                </a:cubicBezTo>
                <a:cubicBezTo>
                  <a:pt x="1728" y="575"/>
                  <a:pt x="1728" y="575"/>
                  <a:pt x="1728" y="575"/>
                </a:cubicBezTo>
                <a:cubicBezTo>
                  <a:pt x="1674" y="561"/>
                  <a:pt x="1674" y="561"/>
                  <a:pt x="1674" y="561"/>
                </a:cubicBezTo>
                <a:cubicBezTo>
                  <a:pt x="1674" y="541"/>
                  <a:pt x="1674" y="541"/>
                  <a:pt x="1674" y="541"/>
                </a:cubicBezTo>
                <a:cubicBezTo>
                  <a:pt x="1688" y="541"/>
                  <a:pt x="1688" y="541"/>
                  <a:pt x="1688" y="541"/>
                </a:cubicBezTo>
                <a:cubicBezTo>
                  <a:pt x="1688" y="480"/>
                  <a:pt x="1688" y="480"/>
                  <a:pt x="1688" y="480"/>
                </a:cubicBezTo>
                <a:cubicBezTo>
                  <a:pt x="1674" y="480"/>
                  <a:pt x="1674" y="480"/>
                  <a:pt x="1674" y="480"/>
                </a:cubicBezTo>
                <a:lnTo>
                  <a:pt x="1674" y="460"/>
                </a:lnTo>
                <a:close/>
                <a:moveTo>
                  <a:pt x="1620" y="446"/>
                </a:moveTo>
                <a:lnTo>
                  <a:pt x="1620" y="446"/>
                </a:lnTo>
                <a:cubicBezTo>
                  <a:pt x="1647" y="453"/>
                  <a:pt x="1647" y="453"/>
                  <a:pt x="1647" y="453"/>
                </a:cubicBezTo>
                <a:cubicBezTo>
                  <a:pt x="1674" y="460"/>
                  <a:pt x="1674" y="460"/>
                  <a:pt x="1674" y="460"/>
                </a:cubicBezTo>
                <a:cubicBezTo>
                  <a:pt x="1674" y="480"/>
                  <a:pt x="1674" y="480"/>
                  <a:pt x="1674" y="480"/>
                </a:cubicBezTo>
                <a:cubicBezTo>
                  <a:pt x="1654" y="480"/>
                  <a:pt x="1654" y="480"/>
                  <a:pt x="1654" y="480"/>
                </a:cubicBezTo>
                <a:cubicBezTo>
                  <a:pt x="1654" y="541"/>
                  <a:pt x="1654" y="541"/>
                  <a:pt x="1654" y="541"/>
                </a:cubicBezTo>
                <a:cubicBezTo>
                  <a:pt x="1674" y="541"/>
                  <a:pt x="1674" y="541"/>
                  <a:pt x="1674" y="541"/>
                </a:cubicBezTo>
                <a:cubicBezTo>
                  <a:pt x="1674" y="561"/>
                  <a:pt x="1674" y="561"/>
                  <a:pt x="1674" y="561"/>
                </a:cubicBezTo>
                <a:cubicBezTo>
                  <a:pt x="1620" y="554"/>
                  <a:pt x="1620" y="554"/>
                  <a:pt x="1620" y="554"/>
                </a:cubicBezTo>
                <a:cubicBezTo>
                  <a:pt x="1620" y="534"/>
                  <a:pt x="1620" y="534"/>
                  <a:pt x="1620" y="534"/>
                </a:cubicBezTo>
                <a:cubicBezTo>
                  <a:pt x="1634" y="534"/>
                  <a:pt x="1634" y="534"/>
                  <a:pt x="1634" y="534"/>
                </a:cubicBezTo>
                <a:cubicBezTo>
                  <a:pt x="1634" y="473"/>
                  <a:pt x="1634" y="473"/>
                  <a:pt x="1634" y="473"/>
                </a:cubicBezTo>
                <a:cubicBezTo>
                  <a:pt x="1620" y="473"/>
                  <a:pt x="1620" y="473"/>
                  <a:pt x="1620" y="473"/>
                </a:cubicBezTo>
                <a:lnTo>
                  <a:pt x="1620" y="446"/>
                </a:lnTo>
                <a:close/>
                <a:moveTo>
                  <a:pt x="1566" y="439"/>
                </a:moveTo>
                <a:lnTo>
                  <a:pt x="1566" y="439"/>
                </a:lnTo>
                <a:cubicBezTo>
                  <a:pt x="1593" y="439"/>
                  <a:pt x="1593" y="439"/>
                  <a:pt x="1593" y="439"/>
                </a:cubicBezTo>
                <a:cubicBezTo>
                  <a:pt x="1620" y="446"/>
                  <a:pt x="1620" y="446"/>
                  <a:pt x="1620" y="446"/>
                </a:cubicBezTo>
                <a:cubicBezTo>
                  <a:pt x="1620" y="473"/>
                  <a:pt x="1620" y="473"/>
                  <a:pt x="1620" y="473"/>
                </a:cubicBezTo>
                <a:cubicBezTo>
                  <a:pt x="1600" y="466"/>
                  <a:pt x="1600" y="466"/>
                  <a:pt x="1600" y="466"/>
                </a:cubicBezTo>
                <a:cubicBezTo>
                  <a:pt x="1600" y="527"/>
                  <a:pt x="1600" y="527"/>
                  <a:pt x="1600" y="527"/>
                </a:cubicBezTo>
                <a:cubicBezTo>
                  <a:pt x="1620" y="534"/>
                  <a:pt x="1620" y="534"/>
                  <a:pt x="1620" y="534"/>
                </a:cubicBezTo>
                <a:cubicBezTo>
                  <a:pt x="1620" y="554"/>
                  <a:pt x="1620" y="554"/>
                  <a:pt x="1620" y="554"/>
                </a:cubicBezTo>
                <a:cubicBezTo>
                  <a:pt x="1566" y="541"/>
                  <a:pt x="1566" y="541"/>
                  <a:pt x="1566" y="541"/>
                </a:cubicBezTo>
                <a:cubicBezTo>
                  <a:pt x="1566" y="520"/>
                  <a:pt x="1566" y="520"/>
                  <a:pt x="1566" y="520"/>
                </a:cubicBezTo>
                <a:cubicBezTo>
                  <a:pt x="1580" y="527"/>
                  <a:pt x="1580" y="527"/>
                  <a:pt x="1580" y="527"/>
                </a:cubicBezTo>
                <a:cubicBezTo>
                  <a:pt x="1580" y="460"/>
                  <a:pt x="1580" y="460"/>
                  <a:pt x="1580" y="460"/>
                </a:cubicBezTo>
                <a:cubicBezTo>
                  <a:pt x="1566" y="460"/>
                  <a:pt x="1566" y="460"/>
                  <a:pt x="1566" y="460"/>
                </a:cubicBezTo>
                <a:lnTo>
                  <a:pt x="1566" y="439"/>
                </a:lnTo>
                <a:close/>
                <a:moveTo>
                  <a:pt x="1512" y="426"/>
                </a:moveTo>
                <a:lnTo>
                  <a:pt x="1512" y="426"/>
                </a:lnTo>
                <a:cubicBezTo>
                  <a:pt x="1539" y="433"/>
                  <a:pt x="1539" y="433"/>
                  <a:pt x="1539" y="433"/>
                </a:cubicBezTo>
                <a:cubicBezTo>
                  <a:pt x="1566" y="439"/>
                  <a:pt x="1566" y="439"/>
                  <a:pt x="1566" y="439"/>
                </a:cubicBezTo>
                <a:cubicBezTo>
                  <a:pt x="1566" y="460"/>
                  <a:pt x="1566" y="460"/>
                  <a:pt x="1566" y="460"/>
                </a:cubicBezTo>
                <a:cubicBezTo>
                  <a:pt x="1546" y="460"/>
                  <a:pt x="1546" y="460"/>
                  <a:pt x="1546" y="460"/>
                </a:cubicBezTo>
                <a:cubicBezTo>
                  <a:pt x="1546" y="520"/>
                  <a:pt x="1546" y="520"/>
                  <a:pt x="1546" y="520"/>
                </a:cubicBezTo>
                <a:cubicBezTo>
                  <a:pt x="1566" y="520"/>
                  <a:pt x="1566" y="520"/>
                  <a:pt x="1566" y="520"/>
                </a:cubicBezTo>
                <a:cubicBezTo>
                  <a:pt x="1566" y="541"/>
                  <a:pt x="1566" y="541"/>
                  <a:pt x="1566" y="541"/>
                </a:cubicBezTo>
                <a:cubicBezTo>
                  <a:pt x="1512" y="534"/>
                  <a:pt x="1512" y="534"/>
                  <a:pt x="1512" y="534"/>
                </a:cubicBezTo>
                <a:cubicBezTo>
                  <a:pt x="1512" y="514"/>
                  <a:pt x="1512" y="514"/>
                  <a:pt x="1512" y="514"/>
                </a:cubicBezTo>
                <a:cubicBezTo>
                  <a:pt x="1526" y="514"/>
                  <a:pt x="1526" y="514"/>
                  <a:pt x="1526" y="514"/>
                </a:cubicBezTo>
                <a:cubicBezTo>
                  <a:pt x="1526" y="453"/>
                  <a:pt x="1526" y="453"/>
                  <a:pt x="1526" y="453"/>
                </a:cubicBezTo>
                <a:cubicBezTo>
                  <a:pt x="1512" y="453"/>
                  <a:pt x="1512" y="453"/>
                  <a:pt x="1512" y="453"/>
                </a:cubicBezTo>
                <a:lnTo>
                  <a:pt x="1512" y="426"/>
                </a:lnTo>
                <a:close/>
                <a:moveTo>
                  <a:pt x="1458" y="419"/>
                </a:moveTo>
                <a:lnTo>
                  <a:pt x="1458" y="419"/>
                </a:lnTo>
                <a:cubicBezTo>
                  <a:pt x="1485" y="419"/>
                  <a:pt x="1485" y="419"/>
                  <a:pt x="1485" y="419"/>
                </a:cubicBezTo>
                <a:cubicBezTo>
                  <a:pt x="1512" y="426"/>
                  <a:pt x="1512" y="426"/>
                  <a:pt x="1512" y="426"/>
                </a:cubicBezTo>
                <a:cubicBezTo>
                  <a:pt x="1512" y="453"/>
                  <a:pt x="1512" y="453"/>
                  <a:pt x="1512" y="453"/>
                </a:cubicBezTo>
                <a:cubicBezTo>
                  <a:pt x="1492" y="446"/>
                  <a:pt x="1492" y="446"/>
                  <a:pt x="1492" y="446"/>
                </a:cubicBezTo>
                <a:cubicBezTo>
                  <a:pt x="1492" y="507"/>
                  <a:pt x="1492" y="507"/>
                  <a:pt x="1492" y="507"/>
                </a:cubicBezTo>
                <a:cubicBezTo>
                  <a:pt x="1512" y="514"/>
                  <a:pt x="1512" y="514"/>
                  <a:pt x="1512" y="514"/>
                </a:cubicBezTo>
                <a:cubicBezTo>
                  <a:pt x="1512" y="534"/>
                  <a:pt x="1512" y="534"/>
                  <a:pt x="1512" y="534"/>
                </a:cubicBezTo>
                <a:cubicBezTo>
                  <a:pt x="1458" y="520"/>
                  <a:pt x="1458" y="520"/>
                  <a:pt x="1458" y="520"/>
                </a:cubicBezTo>
                <a:cubicBezTo>
                  <a:pt x="1458" y="500"/>
                  <a:pt x="1458" y="500"/>
                  <a:pt x="1458" y="500"/>
                </a:cubicBezTo>
                <a:cubicBezTo>
                  <a:pt x="1472" y="507"/>
                  <a:pt x="1472" y="507"/>
                  <a:pt x="1472" y="507"/>
                </a:cubicBezTo>
                <a:cubicBezTo>
                  <a:pt x="1472" y="439"/>
                  <a:pt x="1472" y="439"/>
                  <a:pt x="1472" y="439"/>
                </a:cubicBezTo>
                <a:cubicBezTo>
                  <a:pt x="1458" y="439"/>
                  <a:pt x="1458" y="439"/>
                  <a:pt x="1458" y="439"/>
                </a:cubicBezTo>
                <a:lnTo>
                  <a:pt x="1458" y="419"/>
                </a:lnTo>
                <a:close/>
                <a:moveTo>
                  <a:pt x="1397" y="406"/>
                </a:moveTo>
                <a:lnTo>
                  <a:pt x="1397" y="406"/>
                </a:lnTo>
                <a:cubicBezTo>
                  <a:pt x="1431" y="412"/>
                  <a:pt x="1431" y="412"/>
                  <a:pt x="1431" y="412"/>
                </a:cubicBezTo>
                <a:cubicBezTo>
                  <a:pt x="1458" y="419"/>
                  <a:pt x="1458" y="419"/>
                  <a:pt x="1458" y="419"/>
                </a:cubicBezTo>
                <a:cubicBezTo>
                  <a:pt x="1458" y="439"/>
                  <a:pt x="1458" y="439"/>
                  <a:pt x="1458" y="439"/>
                </a:cubicBezTo>
                <a:cubicBezTo>
                  <a:pt x="1438" y="439"/>
                  <a:pt x="1438" y="439"/>
                  <a:pt x="1438" y="439"/>
                </a:cubicBezTo>
                <a:cubicBezTo>
                  <a:pt x="1438" y="500"/>
                  <a:pt x="1438" y="500"/>
                  <a:pt x="1438" y="500"/>
                </a:cubicBezTo>
                <a:cubicBezTo>
                  <a:pt x="1458" y="500"/>
                  <a:pt x="1458" y="500"/>
                  <a:pt x="1458" y="500"/>
                </a:cubicBezTo>
                <a:cubicBezTo>
                  <a:pt x="1458" y="520"/>
                  <a:pt x="1458" y="520"/>
                  <a:pt x="1458" y="520"/>
                </a:cubicBezTo>
                <a:cubicBezTo>
                  <a:pt x="1397" y="514"/>
                  <a:pt x="1397" y="514"/>
                  <a:pt x="1397" y="514"/>
                </a:cubicBezTo>
                <a:cubicBezTo>
                  <a:pt x="1397" y="493"/>
                  <a:pt x="1397" y="493"/>
                  <a:pt x="1397" y="493"/>
                </a:cubicBezTo>
                <a:cubicBezTo>
                  <a:pt x="1418" y="493"/>
                  <a:pt x="1418" y="493"/>
                  <a:pt x="1418" y="493"/>
                </a:cubicBezTo>
                <a:cubicBezTo>
                  <a:pt x="1418" y="433"/>
                  <a:pt x="1418" y="433"/>
                  <a:pt x="1418" y="433"/>
                </a:cubicBezTo>
                <a:cubicBezTo>
                  <a:pt x="1397" y="433"/>
                  <a:pt x="1397" y="433"/>
                  <a:pt x="1397" y="433"/>
                </a:cubicBezTo>
                <a:lnTo>
                  <a:pt x="1397" y="406"/>
                </a:lnTo>
                <a:close/>
                <a:moveTo>
                  <a:pt x="1343" y="399"/>
                </a:moveTo>
                <a:lnTo>
                  <a:pt x="1343" y="399"/>
                </a:lnTo>
                <a:cubicBezTo>
                  <a:pt x="1377" y="399"/>
                  <a:pt x="1377" y="399"/>
                  <a:pt x="1377" y="399"/>
                </a:cubicBezTo>
                <a:cubicBezTo>
                  <a:pt x="1397" y="406"/>
                  <a:pt x="1397" y="406"/>
                  <a:pt x="1397" y="406"/>
                </a:cubicBezTo>
                <a:cubicBezTo>
                  <a:pt x="1397" y="433"/>
                  <a:pt x="1397" y="433"/>
                  <a:pt x="1397" y="433"/>
                </a:cubicBezTo>
                <a:cubicBezTo>
                  <a:pt x="1384" y="426"/>
                  <a:pt x="1384" y="426"/>
                  <a:pt x="1384" y="426"/>
                </a:cubicBezTo>
                <a:cubicBezTo>
                  <a:pt x="1384" y="487"/>
                  <a:pt x="1384" y="487"/>
                  <a:pt x="1384" y="487"/>
                </a:cubicBezTo>
                <a:cubicBezTo>
                  <a:pt x="1397" y="493"/>
                  <a:pt x="1397" y="493"/>
                  <a:pt x="1397" y="493"/>
                </a:cubicBezTo>
                <a:cubicBezTo>
                  <a:pt x="1397" y="514"/>
                  <a:pt x="1397" y="514"/>
                  <a:pt x="1397" y="514"/>
                </a:cubicBezTo>
                <a:cubicBezTo>
                  <a:pt x="1343" y="507"/>
                  <a:pt x="1343" y="507"/>
                  <a:pt x="1343" y="507"/>
                </a:cubicBezTo>
                <a:cubicBezTo>
                  <a:pt x="1343" y="480"/>
                  <a:pt x="1343" y="480"/>
                  <a:pt x="1343" y="480"/>
                </a:cubicBezTo>
                <a:cubicBezTo>
                  <a:pt x="1364" y="487"/>
                  <a:pt x="1364" y="487"/>
                  <a:pt x="1364" y="487"/>
                </a:cubicBezTo>
                <a:cubicBezTo>
                  <a:pt x="1364" y="419"/>
                  <a:pt x="1364" y="419"/>
                  <a:pt x="1364" y="419"/>
                </a:cubicBezTo>
                <a:cubicBezTo>
                  <a:pt x="1343" y="419"/>
                  <a:pt x="1343" y="419"/>
                  <a:pt x="1343" y="419"/>
                </a:cubicBezTo>
                <a:lnTo>
                  <a:pt x="1343" y="399"/>
                </a:lnTo>
                <a:close/>
                <a:moveTo>
                  <a:pt x="1289" y="385"/>
                </a:moveTo>
                <a:lnTo>
                  <a:pt x="1289" y="385"/>
                </a:lnTo>
                <a:cubicBezTo>
                  <a:pt x="1323" y="392"/>
                  <a:pt x="1323" y="392"/>
                  <a:pt x="1323" y="392"/>
                </a:cubicBezTo>
                <a:cubicBezTo>
                  <a:pt x="1343" y="399"/>
                  <a:pt x="1343" y="399"/>
                  <a:pt x="1343" y="399"/>
                </a:cubicBezTo>
                <a:cubicBezTo>
                  <a:pt x="1343" y="419"/>
                  <a:pt x="1343" y="419"/>
                  <a:pt x="1343" y="419"/>
                </a:cubicBezTo>
                <a:cubicBezTo>
                  <a:pt x="1330" y="419"/>
                  <a:pt x="1330" y="419"/>
                  <a:pt x="1330" y="419"/>
                </a:cubicBezTo>
                <a:cubicBezTo>
                  <a:pt x="1330" y="480"/>
                  <a:pt x="1330" y="480"/>
                  <a:pt x="1330" y="480"/>
                </a:cubicBezTo>
                <a:cubicBezTo>
                  <a:pt x="1343" y="480"/>
                  <a:pt x="1343" y="480"/>
                  <a:pt x="1343" y="480"/>
                </a:cubicBezTo>
                <a:cubicBezTo>
                  <a:pt x="1343" y="507"/>
                  <a:pt x="1343" y="507"/>
                  <a:pt x="1343" y="507"/>
                </a:cubicBezTo>
                <a:cubicBezTo>
                  <a:pt x="1289" y="493"/>
                  <a:pt x="1289" y="493"/>
                  <a:pt x="1289" y="493"/>
                </a:cubicBezTo>
                <a:cubicBezTo>
                  <a:pt x="1289" y="473"/>
                  <a:pt x="1289" y="473"/>
                  <a:pt x="1289" y="473"/>
                </a:cubicBezTo>
                <a:cubicBezTo>
                  <a:pt x="1310" y="473"/>
                  <a:pt x="1310" y="473"/>
                  <a:pt x="1310" y="473"/>
                </a:cubicBezTo>
                <a:cubicBezTo>
                  <a:pt x="1310" y="412"/>
                  <a:pt x="1310" y="412"/>
                  <a:pt x="1310" y="412"/>
                </a:cubicBezTo>
                <a:cubicBezTo>
                  <a:pt x="1289" y="412"/>
                  <a:pt x="1289" y="412"/>
                  <a:pt x="1289" y="412"/>
                </a:cubicBezTo>
                <a:lnTo>
                  <a:pt x="1289" y="385"/>
                </a:lnTo>
                <a:close/>
                <a:moveTo>
                  <a:pt x="1235" y="379"/>
                </a:moveTo>
                <a:lnTo>
                  <a:pt x="1235" y="379"/>
                </a:lnTo>
                <a:cubicBezTo>
                  <a:pt x="1262" y="379"/>
                  <a:pt x="1262" y="379"/>
                  <a:pt x="1262" y="379"/>
                </a:cubicBezTo>
                <a:cubicBezTo>
                  <a:pt x="1269" y="379"/>
                  <a:pt x="1269" y="379"/>
                  <a:pt x="1269" y="379"/>
                </a:cubicBezTo>
                <a:cubicBezTo>
                  <a:pt x="1289" y="385"/>
                  <a:pt x="1289" y="385"/>
                  <a:pt x="1289" y="385"/>
                </a:cubicBezTo>
                <a:cubicBezTo>
                  <a:pt x="1289" y="412"/>
                  <a:pt x="1289" y="412"/>
                  <a:pt x="1289" y="412"/>
                </a:cubicBezTo>
                <a:cubicBezTo>
                  <a:pt x="1276" y="406"/>
                  <a:pt x="1276" y="406"/>
                  <a:pt x="1276" y="406"/>
                </a:cubicBezTo>
                <a:cubicBezTo>
                  <a:pt x="1276" y="466"/>
                  <a:pt x="1276" y="466"/>
                  <a:pt x="1276" y="466"/>
                </a:cubicBezTo>
                <a:cubicBezTo>
                  <a:pt x="1289" y="473"/>
                  <a:pt x="1289" y="473"/>
                  <a:pt x="1289" y="473"/>
                </a:cubicBezTo>
                <a:cubicBezTo>
                  <a:pt x="1289" y="493"/>
                  <a:pt x="1289" y="493"/>
                  <a:pt x="1289" y="493"/>
                </a:cubicBezTo>
                <a:cubicBezTo>
                  <a:pt x="1235" y="487"/>
                  <a:pt x="1235" y="487"/>
                  <a:pt x="1235" y="487"/>
                </a:cubicBezTo>
                <a:cubicBezTo>
                  <a:pt x="1235" y="460"/>
                  <a:pt x="1235" y="460"/>
                  <a:pt x="1235" y="460"/>
                </a:cubicBezTo>
                <a:cubicBezTo>
                  <a:pt x="1256" y="466"/>
                  <a:pt x="1256" y="466"/>
                  <a:pt x="1256" y="466"/>
                </a:cubicBezTo>
                <a:cubicBezTo>
                  <a:pt x="1256" y="406"/>
                  <a:pt x="1256" y="406"/>
                  <a:pt x="1256" y="406"/>
                </a:cubicBezTo>
                <a:cubicBezTo>
                  <a:pt x="1235" y="399"/>
                  <a:pt x="1235" y="399"/>
                  <a:pt x="1235" y="399"/>
                </a:cubicBezTo>
                <a:lnTo>
                  <a:pt x="1235" y="379"/>
                </a:lnTo>
                <a:close/>
                <a:moveTo>
                  <a:pt x="1181" y="365"/>
                </a:moveTo>
                <a:lnTo>
                  <a:pt x="1181" y="365"/>
                </a:lnTo>
                <a:cubicBezTo>
                  <a:pt x="1208" y="372"/>
                  <a:pt x="1208" y="372"/>
                  <a:pt x="1208" y="372"/>
                </a:cubicBezTo>
                <a:lnTo>
                  <a:pt x="1215" y="372"/>
                </a:lnTo>
                <a:cubicBezTo>
                  <a:pt x="1235" y="379"/>
                  <a:pt x="1235" y="379"/>
                  <a:pt x="1235" y="379"/>
                </a:cubicBezTo>
                <a:cubicBezTo>
                  <a:pt x="1235" y="399"/>
                  <a:pt x="1235" y="399"/>
                  <a:pt x="1235" y="399"/>
                </a:cubicBezTo>
                <a:cubicBezTo>
                  <a:pt x="1222" y="399"/>
                  <a:pt x="1222" y="399"/>
                  <a:pt x="1222" y="399"/>
                </a:cubicBezTo>
                <a:cubicBezTo>
                  <a:pt x="1222" y="460"/>
                  <a:pt x="1222" y="460"/>
                  <a:pt x="1222" y="460"/>
                </a:cubicBezTo>
                <a:cubicBezTo>
                  <a:pt x="1235" y="460"/>
                  <a:pt x="1235" y="460"/>
                  <a:pt x="1235" y="460"/>
                </a:cubicBezTo>
                <a:cubicBezTo>
                  <a:pt x="1235" y="487"/>
                  <a:pt x="1235" y="487"/>
                  <a:pt x="1235" y="487"/>
                </a:cubicBezTo>
                <a:cubicBezTo>
                  <a:pt x="1181" y="473"/>
                  <a:pt x="1181" y="473"/>
                  <a:pt x="1181" y="473"/>
                </a:cubicBezTo>
                <a:cubicBezTo>
                  <a:pt x="1181" y="453"/>
                  <a:pt x="1181" y="453"/>
                  <a:pt x="1181" y="453"/>
                </a:cubicBezTo>
                <a:cubicBezTo>
                  <a:pt x="1202" y="453"/>
                  <a:pt x="1202" y="453"/>
                  <a:pt x="1202" y="453"/>
                </a:cubicBezTo>
                <a:cubicBezTo>
                  <a:pt x="1202" y="392"/>
                  <a:pt x="1202" y="392"/>
                  <a:pt x="1202" y="392"/>
                </a:cubicBezTo>
                <a:cubicBezTo>
                  <a:pt x="1181" y="392"/>
                  <a:pt x="1181" y="392"/>
                  <a:pt x="1181" y="392"/>
                </a:cubicBezTo>
                <a:lnTo>
                  <a:pt x="1181" y="365"/>
                </a:lnTo>
                <a:close/>
                <a:moveTo>
                  <a:pt x="1127" y="358"/>
                </a:moveTo>
                <a:lnTo>
                  <a:pt x="1127" y="358"/>
                </a:lnTo>
                <a:cubicBezTo>
                  <a:pt x="1154" y="358"/>
                  <a:pt x="1154" y="358"/>
                  <a:pt x="1154" y="358"/>
                </a:cubicBezTo>
                <a:cubicBezTo>
                  <a:pt x="1154" y="358"/>
                  <a:pt x="1154" y="358"/>
                  <a:pt x="1161" y="358"/>
                </a:cubicBezTo>
                <a:cubicBezTo>
                  <a:pt x="1181" y="365"/>
                  <a:pt x="1181" y="365"/>
                  <a:pt x="1181" y="365"/>
                </a:cubicBezTo>
                <a:cubicBezTo>
                  <a:pt x="1181" y="392"/>
                  <a:pt x="1181" y="392"/>
                  <a:pt x="1181" y="392"/>
                </a:cubicBezTo>
                <a:cubicBezTo>
                  <a:pt x="1168" y="385"/>
                  <a:pt x="1168" y="385"/>
                  <a:pt x="1168" y="385"/>
                </a:cubicBezTo>
                <a:cubicBezTo>
                  <a:pt x="1168" y="446"/>
                  <a:pt x="1168" y="446"/>
                  <a:pt x="1168" y="446"/>
                </a:cubicBezTo>
                <a:cubicBezTo>
                  <a:pt x="1181" y="453"/>
                  <a:pt x="1181" y="453"/>
                  <a:pt x="1181" y="453"/>
                </a:cubicBezTo>
                <a:cubicBezTo>
                  <a:pt x="1181" y="473"/>
                  <a:pt x="1181" y="473"/>
                  <a:pt x="1181" y="473"/>
                </a:cubicBezTo>
                <a:cubicBezTo>
                  <a:pt x="1127" y="466"/>
                  <a:pt x="1127" y="466"/>
                  <a:pt x="1127" y="466"/>
                </a:cubicBezTo>
                <a:cubicBezTo>
                  <a:pt x="1127" y="439"/>
                  <a:pt x="1127" y="439"/>
                  <a:pt x="1127" y="439"/>
                </a:cubicBezTo>
                <a:cubicBezTo>
                  <a:pt x="1141" y="446"/>
                  <a:pt x="1141" y="446"/>
                  <a:pt x="1141" y="446"/>
                </a:cubicBezTo>
                <a:cubicBezTo>
                  <a:pt x="1141" y="385"/>
                  <a:pt x="1141" y="385"/>
                  <a:pt x="1141" y="385"/>
                </a:cubicBezTo>
                <a:cubicBezTo>
                  <a:pt x="1127" y="379"/>
                  <a:pt x="1127" y="379"/>
                  <a:pt x="1127" y="379"/>
                </a:cubicBezTo>
                <a:lnTo>
                  <a:pt x="1127" y="358"/>
                </a:lnTo>
                <a:close/>
                <a:moveTo>
                  <a:pt x="1073" y="345"/>
                </a:moveTo>
                <a:lnTo>
                  <a:pt x="1073" y="345"/>
                </a:lnTo>
                <a:cubicBezTo>
                  <a:pt x="1100" y="352"/>
                  <a:pt x="1100" y="352"/>
                  <a:pt x="1100" y="352"/>
                </a:cubicBezTo>
                <a:cubicBezTo>
                  <a:pt x="1100" y="352"/>
                  <a:pt x="1100" y="352"/>
                  <a:pt x="1107" y="352"/>
                </a:cubicBezTo>
                <a:cubicBezTo>
                  <a:pt x="1127" y="358"/>
                  <a:pt x="1127" y="358"/>
                  <a:pt x="1127" y="358"/>
                </a:cubicBezTo>
                <a:cubicBezTo>
                  <a:pt x="1127" y="379"/>
                  <a:pt x="1127" y="379"/>
                  <a:pt x="1127" y="379"/>
                </a:cubicBezTo>
                <a:cubicBezTo>
                  <a:pt x="1114" y="379"/>
                  <a:pt x="1114" y="379"/>
                  <a:pt x="1114" y="379"/>
                </a:cubicBezTo>
                <a:cubicBezTo>
                  <a:pt x="1114" y="439"/>
                  <a:pt x="1114" y="439"/>
                  <a:pt x="1114" y="439"/>
                </a:cubicBezTo>
                <a:cubicBezTo>
                  <a:pt x="1127" y="439"/>
                  <a:pt x="1127" y="439"/>
                  <a:pt x="1127" y="439"/>
                </a:cubicBezTo>
                <a:cubicBezTo>
                  <a:pt x="1127" y="466"/>
                  <a:pt x="1127" y="466"/>
                  <a:pt x="1127" y="466"/>
                </a:cubicBezTo>
                <a:cubicBezTo>
                  <a:pt x="1073" y="453"/>
                  <a:pt x="1073" y="453"/>
                  <a:pt x="1073" y="453"/>
                </a:cubicBezTo>
                <a:cubicBezTo>
                  <a:pt x="1073" y="433"/>
                  <a:pt x="1073" y="433"/>
                  <a:pt x="1073" y="433"/>
                </a:cubicBezTo>
                <a:cubicBezTo>
                  <a:pt x="1087" y="433"/>
                  <a:pt x="1087" y="433"/>
                  <a:pt x="1087" y="433"/>
                </a:cubicBezTo>
                <a:cubicBezTo>
                  <a:pt x="1087" y="372"/>
                  <a:pt x="1087" y="372"/>
                  <a:pt x="1087" y="372"/>
                </a:cubicBezTo>
                <a:cubicBezTo>
                  <a:pt x="1073" y="372"/>
                  <a:pt x="1073" y="372"/>
                  <a:pt x="1073" y="372"/>
                </a:cubicBezTo>
                <a:lnTo>
                  <a:pt x="1073" y="345"/>
                </a:lnTo>
                <a:close/>
                <a:moveTo>
                  <a:pt x="1019" y="338"/>
                </a:moveTo>
                <a:lnTo>
                  <a:pt x="1019" y="338"/>
                </a:lnTo>
                <a:cubicBezTo>
                  <a:pt x="1046" y="338"/>
                  <a:pt x="1046" y="338"/>
                  <a:pt x="1046" y="338"/>
                </a:cubicBezTo>
                <a:cubicBezTo>
                  <a:pt x="1073" y="345"/>
                  <a:pt x="1073" y="345"/>
                  <a:pt x="1073" y="345"/>
                </a:cubicBezTo>
                <a:cubicBezTo>
                  <a:pt x="1073" y="372"/>
                  <a:pt x="1073" y="372"/>
                  <a:pt x="1073" y="372"/>
                </a:cubicBezTo>
                <a:cubicBezTo>
                  <a:pt x="1060" y="365"/>
                  <a:pt x="1060" y="365"/>
                  <a:pt x="1060" y="365"/>
                </a:cubicBezTo>
                <a:cubicBezTo>
                  <a:pt x="1060" y="426"/>
                  <a:pt x="1060" y="426"/>
                  <a:pt x="1060" y="426"/>
                </a:cubicBezTo>
                <a:cubicBezTo>
                  <a:pt x="1073" y="433"/>
                  <a:pt x="1073" y="433"/>
                  <a:pt x="1073" y="433"/>
                </a:cubicBezTo>
                <a:cubicBezTo>
                  <a:pt x="1073" y="453"/>
                  <a:pt x="1073" y="453"/>
                  <a:pt x="1073" y="453"/>
                </a:cubicBezTo>
                <a:cubicBezTo>
                  <a:pt x="1019" y="446"/>
                  <a:pt x="1019" y="446"/>
                  <a:pt x="1019" y="446"/>
                </a:cubicBezTo>
                <a:cubicBezTo>
                  <a:pt x="1019" y="419"/>
                  <a:pt x="1019" y="419"/>
                  <a:pt x="1019" y="419"/>
                </a:cubicBezTo>
                <a:cubicBezTo>
                  <a:pt x="1033" y="426"/>
                  <a:pt x="1033" y="426"/>
                  <a:pt x="1033" y="426"/>
                </a:cubicBezTo>
                <a:cubicBezTo>
                  <a:pt x="1033" y="365"/>
                  <a:pt x="1033" y="365"/>
                  <a:pt x="1033" y="365"/>
                </a:cubicBezTo>
                <a:cubicBezTo>
                  <a:pt x="1019" y="358"/>
                  <a:pt x="1019" y="358"/>
                  <a:pt x="1019" y="358"/>
                </a:cubicBezTo>
                <a:lnTo>
                  <a:pt x="1019" y="338"/>
                </a:lnTo>
                <a:close/>
                <a:moveTo>
                  <a:pt x="965" y="324"/>
                </a:moveTo>
                <a:lnTo>
                  <a:pt x="965" y="324"/>
                </a:lnTo>
                <a:cubicBezTo>
                  <a:pt x="992" y="331"/>
                  <a:pt x="992" y="331"/>
                  <a:pt x="992" y="331"/>
                </a:cubicBezTo>
                <a:cubicBezTo>
                  <a:pt x="1019" y="338"/>
                  <a:pt x="1019" y="338"/>
                  <a:pt x="1019" y="338"/>
                </a:cubicBezTo>
                <a:cubicBezTo>
                  <a:pt x="1019" y="358"/>
                  <a:pt x="1019" y="358"/>
                  <a:pt x="1019" y="358"/>
                </a:cubicBezTo>
                <a:cubicBezTo>
                  <a:pt x="1006" y="358"/>
                  <a:pt x="1006" y="358"/>
                  <a:pt x="1006" y="358"/>
                </a:cubicBezTo>
                <a:cubicBezTo>
                  <a:pt x="1006" y="419"/>
                  <a:pt x="1006" y="419"/>
                  <a:pt x="1006" y="419"/>
                </a:cubicBezTo>
                <a:cubicBezTo>
                  <a:pt x="1019" y="419"/>
                  <a:pt x="1019" y="419"/>
                  <a:pt x="1019" y="419"/>
                </a:cubicBezTo>
                <a:cubicBezTo>
                  <a:pt x="1019" y="446"/>
                  <a:pt x="1019" y="446"/>
                  <a:pt x="1019" y="446"/>
                </a:cubicBezTo>
                <a:cubicBezTo>
                  <a:pt x="965" y="433"/>
                  <a:pt x="965" y="433"/>
                  <a:pt x="965" y="433"/>
                </a:cubicBezTo>
                <a:cubicBezTo>
                  <a:pt x="965" y="412"/>
                  <a:pt x="965" y="412"/>
                  <a:pt x="965" y="412"/>
                </a:cubicBezTo>
                <a:cubicBezTo>
                  <a:pt x="979" y="412"/>
                  <a:pt x="979" y="412"/>
                  <a:pt x="979" y="412"/>
                </a:cubicBezTo>
                <a:cubicBezTo>
                  <a:pt x="979" y="352"/>
                  <a:pt x="979" y="352"/>
                  <a:pt x="979" y="352"/>
                </a:cubicBezTo>
                <a:cubicBezTo>
                  <a:pt x="965" y="352"/>
                  <a:pt x="965" y="352"/>
                  <a:pt x="965" y="352"/>
                </a:cubicBezTo>
                <a:lnTo>
                  <a:pt x="965" y="324"/>
                </a:lnTo>
                <a:close/>
                <a:moveTo>
                  <a:pt x="911" y="318"/>
                </a:moveTo>
                <a:lnTo>
                  <a:pt x="911" y="318"/>
                </a:lnTo>
                <a:cubicBezTo>
                  <a:pt x="938" y="318"/>
                  <a:pt x="938" y="318"/>
                  <a:pt x="938" y="318"/>
                </a:cubicBezTo>
                <a:cubicBezTo>
                  <a:pt x="938" y="318"/>
                  <a:pt x="938" y="318"/>
                  <a:pt x="938" y="324"/>
                </a:cubicBezTo>
                <a:cubicBezTo>
                  <a:pt x="965" y="324"/>
                  <a:pt x="965" y="324"/>
                  <a:pt x="965" y="324"/>
                </a:cubicBezTo>
                <a:cubicBezTo>
                  <a:pt x="965" y="352"/>
                  <a:pt x="965" y="352"/>
                  <a:pt x="965" y="352"/>
                </a:cubicBezTo>
                <a:cubicBezTo>
                  <a:pt x="952" y="345"/>
                  <a:pt x="952" y="345"/>
                  <a:pt x="952" y="345"/>
                </a:cubicBezTo>
                <a:cubicBezTo>
                  <a:pt x="952" y="406"/>
                  <a:pt x="952" y="406"/>
                  <a:pt x="952" y="406"/>
                </a:cubicBezTo>
                <a:cubicBezTo>
                  <a:pt x="965" y="412"/>
                  <a:pt x="965" y="412"/>
                  <a:pt x="965" y="412"/>
                </a:cubicBezTo>
                <a:cubicBezTo>
                  <a:pt x="965" y="433"/>
                  <a:pt x="965" y="433"/>
                  <a:pt x="965" y="433"/>
                </a:cubicBezTo>
                <a:cubicBezTo>
                  <a:pt x="911" y="426"/>
                  <a:pt x="911" y="426"/>
                  <a:pt x="911" y="426"/>
                </a:cubicBezTo>
                <a:cubicBezTo>
                  <a:pt x="911" y="399"/>
                  <a:pt x="911" y="399"/>
                  <a:pt x="911" y="399"/>
                </a:cubicBezTo>
                <a:cubicBezTo>
                  <a:pt x="925" y="406"/>
                  <a:pt x="925" y="406"/>
                  <a:pt x="925" y="406"/>
                </a:cubicBezTo>
                <a:cubicBezTo>
                  <a:pt x="925" y="345"/>
                  <a:pt x="925" y="345"/>
                  <a:pt x="925" y="345"/>
                </a:cubicBezTo>
                <a:cubicBezTo>
                  <a:pt x="911" y="338"/>
                  <a:pt x="911" y="338"/>
                  <a:pt x="911" y="338"/>
                </a:cubicBezTo>
                <a:lnTo>
                  <a:pt x="911" y="318"/>
                </a:lnTo>
                <a:close/>
                <a:moveTo>
                  <a:pt x="857" y="304"/>
                </a:moveTo>
                <a:lnTo>
                  <a:pt x="857" y="304"/>
                </a:lnTo>
                <a:cubicBezTo>
                  <a:pt x="884" y="311"/>
                  <a:pt x="884" y="311"/>
                  <a:pt x="884" y="311"/>
                </a:cubicBezTo>
                <a:cubicBezTo>
                  <a:pt x="911" y="318"/>
                  <a:pt x="911" y="318"/>
                  <a:pt x="911" y="318"/>
                </a:cubicBezTo>
                <a:cubicBezTo>
                  <a:pt x="911" y="338"/>
                  <a:pt x="911" y="338"/>
                  <a:pt x="911" y="338"/>
                </a:cubicBezTo>
                <a:cubicBezTo>
                  <a:pt x="891" y="338"/>
                  <a:pt x="891" y="338"/>
                  <a:pt x="891" y="338"/>
                </a:cubicBezTo>
                <a:cubicBezTo>
                  <a:pt x="891" y="399"/>
                  <a:pt x="891" y="399"/>
                  <a:pt x="891" y="399"/>
                </a:cubicBezTo>
                <a:cubicBezTo>
                  <a:pt x="911" y="399"/>
                  <a:pt x="911" y="399"/>
                  <a:pt x="911" y="399"/>
                </a:cubicBezTo>
                <a:cubicBezTo>
                  <a:pt x="911" y="426"/>
                  <a:pt x="911" y="426"/>
                  <a:pt x="911" y="426"/>
                </a:cubicBezTo>
                <a:cubicBezTo>
                  <a:pt x="857" y="412"/>
                  <a:pt x="857" y="412"/>
                  <a:pt x="857" y="412"/>
                </a:cubicBezTo>
                <a:cubicBezTo>
                  <a:pt x="857" y="392"/>
                  <a:pt x="857" y="392"/>
                  <a:pt x="857" y="392"/>
                </a:cubicBezTo>
                <a:cubicBezTo>
                  <a:pt x="871" y="392"/>
                  <a:pt x="871" y="392"/>
                  <a:pt x="871" y="392"/>
                </a:cubicBezTo>
                <a:cubicBezTo>
                  <a:pt x="871" y="331"/>
                  <a:pt x="871" y="331"/>
                  <a:pt x="871" y="331"/>
                </a:cubicBezTo>
                <a:cubicBezTo>
                  <a:pt x="857" y="331"/>
                  <a:pt x="857" y="331"/>
                  <a:pt x="857" y="331"/>
                </a:cubicBezTo>
                <a:lnTo>
                  <a:pt x="857" y="304"/>
                </a:lnTo>
                <a:close/>
                <a:moveTo>
                  <a:pt x="803" y="297"/>
                </a:moveTo>
                <a:lnTo>
                  <a:pt x="803" y="297"/>
                </a:lnTo>
                <a:cubicBezTo>
                  <a:pt x="830" y="297"/>
                  <a:pt x="830" y="297"/>
                  <a:pt x="830" y="297"/>
                </a:cubicBezTo>
                <a:cubicBezTo>
                  <a:pt x="830" y="297"/>
                  <a:pt x="830" y="297"/>
                  <a:pt x="830" y="304"/>
                </a:cubicBezTo>
                <a:cubicBezTo>
                  <a:pt x="857" y="304"/>
                  <a:pt x="857" y="304"/>
                  <a:pt x="857" y="304"/>
                </a:cubicBezTo>
                <a:cubicBezTo>
                  <a:pt x="857" y="331"/>
                  <a:pt x="857" y="331"/>
                  <a:pt x="857" y="331"/>
                </a:cubicBezTo>
                <a:cubicBezTo>
                  <a:pt x="837" y="324"/>
                  <a:pt x="837" y="324"/>
                  <a:pt x="837" y="324"/>
                </a:cubicBezTo>
                <a:cubicBezTo>
                  <a:pt x="837" y="385"/>
                  <a:pt x="837" y="385"/>
                  <a:pt x="837" y="385"/>
                </a:cubicBezTo>
                <a:cubicBezTo>
                  <a:pt x="857" y="392"/>
                  <a:pt x="857" y="392"/>
                  <a:pt x="857" y="392"/>
                </a:cubicBezTo>
                <a:cubicBezTo>
                  <a:pt x="857" y="412"/>
                  <a:pt x="857" y="412"/>
                  <a:pt x="857" y="412"/>
                </a:cubicBezTo>
                <a:cubicBezTo>
                  <a:pt x="803" y="406"/>
                  <a:pt x="803" y="406"/>
                  <a:pt x="803" y="406"/>
                </a:cubicBezTo>
                <a:cubicBezTo>
                  <a:pt x="803" y="379"/>
                  <a:pt x="803" y="379"/>
                  <a:pt x="803" y="379"/>
                </a:cubicBezTo>
                <a:cubicBezTo>
                  <a:pt x="817" y="385"/>
                  <a:pt x="817" y="385"/>
                  <a:pt x="817" y="385"/>
                </a:cubicBezTo>
                <a:cubicBezTo>
                  <a:pt x="817" y="324"/>
                  <a:pt x="817" y="324"/>
                  <a:pt x="817" y="324"/>
                </a:cubicBezTo>
                <a:cubicBezTo>
                  <a:pt x="803" y="318"/>
                  <a:pt x="803" y="318"/>
                  <a:pt x="803" y="318"/>
                </a:cubicBezTo>
                <a:lnTo>
                  <a:pt x="803" y="297"/>
                </a:lnTo>
                <a:close/>
                <a:moveTo>
                  <a:pt x="749" y="284"/>
                </a:moveTo>
                <a:lnTo>
                  <a:pt x="749" y="284"/>
                </a:lnTo>
                <a:cubicBezTo>
                  <a:pt x="776" y="291"/>
                  <a:pt x="776" y="291"/>
                  <a:pt x="776" y="291"/>
                </a:cubicBezTo>
                <a:cubicBezTo>
                  <a:pt x="803" y="297"/>
                  <a:pt x="803" y="297"/>
                  <a:pt x="803" y="297"/>
                </a:cubicBezTo>
                <a:cubicBezTo>
                  <a:pt x="803" y="318"/>
                  <a:pt x="803" y="318"/>
                  <a:pt x="803" y="318"/>
                </a:cubicBezTo>
                <a:cubicBezTo>
                  <a:pt x="783" y="318"/>
                  <a:pt x="783" y="318"/>
                  <a:pt x="783" y="318"/>
                </a:cubicBezTo>
                <a:cubicBezTo>
                  <a:pt x="783" y="379"/>
                  <a:pt x="783" y="379"/>
                  <a:pt x="783" y="379"/>
                </a:cubicBezTo>
                <a:cubicBezTo>
                  <a:pt x="803" y="379"/>
                  <a:pt x="803" y="379"/>
                  <a:pt x="803" y="379"/>
                </a:cubicBezTo>
                <a:cubicBezTo>
                  <a:pt x="803" y="406"/>
                  <a:pt x="803" y="406"/>
                  <a:pt x="803" y="406"/>
                </a:cubicBezTo>
                <a:cubicBezTo>
                  <a:pt x="749" y="392"/>
                  <a:pt x="749" y="392"/>
                  <a:pt x="749" y="392"/>
                </a:cubicBezTo>
                <a:cubicBezTo>
                  <a:pt x="749" y="372"/>
                  <a:pt x="749" y="372"/>
                  <a:pt x="749" y="372"/>
                </a:cubicBezTo>
                <a:cubicBezTo>
                  <a:pt x="763" y="372"/>
                  <a:pt x="763" y="372"/>
                  <a:pt x="763" y="372"/>
                </a:cubicBezTo>
                <a:cubicBezTo>
                  <a:pt x="763" y="311"/>
                  <a:pt x="763" y="311"/>
                  <a:pt x="763" y="311"/>
                </a:cubicBezTo>
                <a:cubicBezTo>
                  <a:pt x="749" y="311"/>
                  <a:pt x="749" y="311"/>
                  <a:pt x="749" y="311"/>
                </a:cubicBezTo>
                <a:lnTo>
                  <a:pt x="749" y="284"/>
                </a:lnTo>
                <a:close/>
                <a:moveTo>
                  <a:pt x="695" y="277"/>
                </a:moveTo>
                <a:lnTo>
                  <a:pt x="695" y="277"/>
                </a:lnTo>
                <a:cubicBezTo>
                  <a:pt x="722" y="277"/>
                  <a:pt x="722" y="277"/>
                  <a:pt x="722" y="277"/>
                </a:cubicBezTo>
                <a:cubicBezTo>
                  <a:pt x="722" y="277"/>
                  <a:pt x="722" y="277"/>
                  <a:pt x="722" y="284"/>
                </a:cubicBezTo>
                <a:cubicBezTo>
                  <a:pt x="749" y="284"/>
                  <a:pt x="749" y="284"/>
                  <a:pt x="749" y="284"/>
                </a:cubicBezTo>
                <a:cubicBezTo>
                  <a:pt x="749" y="311"/>
                  <a:pt x="749" y="311"/>
                  <a:pt x="749" y="311"/>
                </a:cubicBezTo>
                <a:cubicBezTo>
                  <a:pt x="729" y="304"/>
                  <a:pt x="729" y="304"/>
                  <a:pt x="729" y="304"/>
                </a:cubicBezTo>
                <a:cubicBezTo>
                  <a:pt x="729" y="365"/>
                  <a:pt x="729" y="365"/>
                  <a:pt x="729" y="365"/>
                </a:cubicBezTo>
                <a:cubicBezTo>
                  <a:pt x="749" y="372"/>
                  <a:pt x="749" y="372"/>
                  <a:pt x="749" y="372"/>
                </a:cubicBezTo>
                <a:cubicBezTo>
                  <a:pt x="749" y="392"/>
                  <a:pt x="749" y="392"/>
                  <a:pt x="749" y="392"/>
                </a:cubicBezTo>
                <a:cubicBezTo>
                  <a:pt x="695" y="385"/>
                  <a:pt x="695" y="385"/>
                  <a:pt x="695" y="385"/>
                </a:cubicBezTo>
                <a:cubicBezTo>
                  <a:pt x="695" y="358"/>
                  <a:pt x="695" y="358"/>
                  <a:pt x="695" y="358"/>
                </a:cubicBezTo>
                <a:cubicBezTo>
                  <a:pt x="709" y="365"/>
                  <a:pt x="709" y="365"/>
                  <a:pt x="709" y="365"/>
                </a:cubicBezTo>
                <a:cubicBezTo>
                  <a:pt x="709" y="304"/>
                  <a:pt x="709" y="304"/>
                  <a:pt x="709" y="304"/>
                </a:cubicBezTo>
                <a:cubicBezTo>
                  <a:pt x="695" y="297"/>
                  <a:pt x="695" y="297"/>
                  <a:pt x="695" y="297"/>
                </a:cubicBezTo>
                <a:lnTo>
                  <a:pt x="695" y="277"/>
                </a:lnTo>
                <a:close/>
                <a:moveTo>
                  <a:pt x="634" y="264"/>
                </a:moveTo>
                <a:lnTo>
                  <a:pt x="634" y="264"/>
                </a:lnTo>
                <a:cubicBezTo>
                  <a:pt x="668" y="270"/>
                  <a:pt x="668" y="270"/>
                  <a:pt x="668" y="270"/>
                </a:cubicBezTo>
                <a:cubicBezTo>
                  <a:pt x="695" y="277"/>
                  <a:pt x="695" y="277"/>
                  <a:pt x="695" y="277"/>
                </a:cubicBezTo>
                <a:cubicBezTo>
                  <a:pt x="695" y="297"/>
                  <a:pt x="695" y="297"/>
                  <a:pt x="695" y="297"/>
                </a:cubicBezTo>
                <a:cubicBezTo>
                  <a:pt x="675" y="297"/>
                  <a:pt x="675" y="297"/>
                  <a:pt x="675" y="297"/>
                </a:cubicBezTo>
                <a:cubicBezTo>
                  <a:pt x="675" y="358"/>
                  <a:pt x="675" y="358"/>
                  <a:pt x="675" y="358"/>
                </a:cubicBezTo>
                <a:cubicBezTo>
                  <a:pt x="695" y="358"/>
                  <a:pt x="695" y="358"/>
                  <a:pt x="695" y="358"/>
                </a:cubicBezTo>
                <a:cubicBezTo>
                  <a:pt x="695" y="385"/>
                  <a:pt x="695" y="385"/>
                  <a:pt x="695" y="385"/>
                </a:cubicBezTo>
                <a:cubicBezTo>
                  <a:pt x="634" y="372"/>
                  <a:pt x="634" y="372"/>
                  <a:pt x="634" y="372"/>
                </a:cubicBezTo>
                <a:cubicBezTo>
                  <a:pt x="634" y="352"/>
                  <a:pt x="634" y="352"/>
                  <a:pt x="634" y="352"/>
                </a:cubicBezTo>
                <a:cubicBezTo>
                  <a:pt x="655" y="352"/>
                  <a:pt x="655" y="352"/>
                  <a:pt x="655" y="352"/>
                </a:cubicBezTo>
                <a:cubicBezTo>
                  <a:pt x="655" y="291"/>
                  <a:pt x="655" y="291"/>
                  <a:pt x="655" y="291"/>
                </a:cubicBezTo>
                <a:cubicBezTo>
                  <a:pt x="634" y="291"/>
                  <a:pt x="634" y="291"/>
                  <a:pt x="634" y="291"/>
                </a:cubicBezTo>
                <a:lnTo>
                  <a:pt x="634" y="264"/>
                </a:lnTo>
                <a:close/>
                <a:moveTo>
                  <a:pt x="580" y="257"/>
                </a:moveTo>
                <a:lnTo>
                  <a:pt x="580" y="257"/>
                </a:lnTo>
                <a:cubicBezTo>
                  <a:pt x="614" y="257"/>
                  <a:pt x="614" y="257"/>
                  <a:pt x="614" y="257"/>
                </a:cubicBezTo>
                <a:lnTo>
                  <a:pt x="614" y="264"/>
                </a:lnTo>
                <a:cubicBezTo>
                  <a:pt x="634" y="264"/>
                  <a:pt x="634" y="264"/>
                  <a:pt x="634" y="264"/>
                </a:cubicBezTo>
                <a:cubicBezTo>
                  <a:pt x="634" y="291"/>
                  <a:pt x="634" y="291"/>
                  <a:pt x="634" y="291"/>
                </a:cubicBezTo>
                <a:cubicBezTo>
                  <a:pt x="621" y="284"/>
                  <a:pt x="621" y="284"/>
                  <a:pt x="621" y="284"/>
                </a:cubicBezTo>
                <a:cubicBezTo>
                  <a:pt x="621" y="345"/>
                  <a:pt x="621" y="345"/>
                  <a:pt x="621" y="345"/>
                </a:cubicBezTo>
                <a:cubicBezTo>
                  <a:pt x="634" y="352"/>
                  <a:pt x="634" y="352"/>
                  <a:pt x="634" y="352"/>
                </a:cubicBezTo>
                <a:cubicBezTo>
                  <a:pt x="634" y="372"/>
                  <a:pt x="634" y="372"/>
                  <a:pt x="634" y="372"/>
                </a:cubicBezTo>
                <a:cubicBezTo>
                  <a:pt x="580" y="365"/>
                  <a:pt x="580" y="365"/>
                  <a:pt x="580" y="365"/>
                </a:cubicBezTo>
                <a:cubicBezTo>
                  <a:pt x="580" y="338"/>
                  <a:pt x="580" y="338"/>
                  <a:pt x="580" y="338"/>
                </a:cubicBezTo>
                <a:cubicBezTo>
                  <a:pt x="601" y="345"/>
                  <a:pt x="601" y="345"/>
                  <a:pt x="601" y="345"/>
                </a:cubicBezTo>
                <a:cubicBezTo>
                  <a:pt x="601" y="284"/>
                  <a:pt x="601" y="284"/>
                  <a:pt x="601" y="284"/>
                </a:cubicBezTo>
                <a:cubicBezTo>
                  <a:pt x="580" y="277"/>
                  <a:pt x="580" y="277"/>
                  <a:pt x="580" y="277"/>
                </a:cubicBezTo>
                <a:lnTo>
                  <a:pt x="580" y="257"/>
                </a:lnTo>
                <a:close/>
                <a:moveTo>
                  <a:pt x="526" y="243"/>
                </a:moveTo>
                <a:lnTo>
                  <a:pt x="526" y="243"/>
                </a:lnTo>
                <a:cubicBezTo>
                  <a:pt x="553" y="250"/>
                  <a:pt x="553" y="250"/>
                  <a:pt x="553" y="250"/>
                </a:cubicBezTo>
                <a:cubicBezTo>
                  <a:pt x="560" y="250"/>
                  <a:pt x="560" y="250"/>
                  <a:pt x="560" y="250"/>
                </a:cubicBezTo>
                <a:cubicBezTo>
                  <a:pt x="580" y="257"/>
                  <a:pt x="580" y="257"/>
                  <a:pt x="580" y="257"/>
                </a:cubicBezTo>
                <a:cubicBezTo>
                  <a:pt x="580" y="277"/>
                  <a:pt x="580" y="277"/>
                  <a:pt x="580" y="277"/>
                </a:cubicBezTo>
                <a:cubicBezTo>
                  <a:pt x="567" y="277"/>
                  <a:pt x="567" y="277"/>
                  <a:pt x="567" y="277"/>
                </a:cubicBezTo>
                <a:cubicBezTo>
                  <a:pt x="567" y="338"/>
                  <a:pt x="567" y="338"/>
                  <a:pt x="567" y="338"/>
                </a:cubicBezTo>
                <a:cubicBezTo>
                  <a:pt x="580" y="338"/>
                  <a:pt x="580" y="338"/>
                  <a:pt x="580" y="338"/>
                </a:cubicBezTo>
                <a:cubicBezTo>
                  <a:pt x="580" y="365"/>
                  <a:pt x="580" y="365"/>
                  <a:pt x="580" y="365"/>
                </a:cubicBezTo>
                <a:cubicBezTo>
                  <a:pt x="526" y="352"/>
                  <a:pt x="526" y="352"/>
                  <a:pt x="526" y="352"/>
                </a:cubicBezTo>
                <a:cubicBezTo>
                  <a:pt x="526" y="331"/>
                  <a:pt x="526" y="331"/>
                  <a:pt x="526" y="331"/>
                </a:cubicBezTo>
                <a:cubicBezTo>
                  <a:pt x="547" y="331"/>
                  <a:pt x="547" y="331"/>
                  <a:pt x="547" y="331"/>
                </a:cubicBezTo>
                <a:cubicBezTo>
                  <a:pt x="547" y="270"/>
                  <a:pt x="547" y="270"/>
                  <a:pt x="547" y="270"/>
                </a:cubicBezTo>
                <a:cubicBezTo>
                  <a:pt x="526" y="270"/>
                  <a:pt x="526" y="270"/>
                  <a:pt x="526" y="270"/>
                </a:cubicBezTo>
                <a:lnTo>
                  <a:pt x="526" y="243"/>
                </a:lnTo>
                <a:close/>
                <a:moveTo>
                  <a:pt x="466" y="7"/>
                </a:moveTo>
                <a:lnTo>
                  <a:pt x="466" y="7"/>
                </a:lnTo>
                <a:cubicBezTo>
                  <a:pt x="472" y="7"/>
                  <a:pt x="479" y="14"/>
                  <a:pt x="479" y="14"/>
                </a:cubicBezTo>
                <a:cubicBezTo>
                  <a:pt x="486" y="21"/>
                  <a:pt x="493" y="34"/>
                  <a:pt x="493" y="41"/>
                </a:cubicBezTo>
                <a:cubicBezTo>
                  <a:pt x="493" y="54"/>
                  <a:pt x="486" y="68"/>
                  <a:pt x="479" y="75"/>
                </a:cubicBezTo>
                <a:cubicBezTo>
                  <a:pt x="479" y="75"/>
                  <a:pt x="472" y="81"/>
                  <a:pt x="466" y="81"/>
                </a:cubicBezTo>
                <a:cubicBezTo>
                  <a:pt x="466" y="7"/>
                  <a:pt x="466" y="7"/>
                  <a:pt x="466" y="7"/>
                </a:cubicBezTo>
                <a:close/>
                <a:moveTo>
                  <a:pt x="466" y="88"/>
                </a:moveTo>
                <a:lnTo>
                  <a:pt x="466" y="88"/>
                </a:lnTo>
                <a:cubicBezTo>
                  <a:pt x="493" y="237"/>
                  <a:pt x="493" y="237"/>
                  <a:pt x="493" y="237"/>
                </a:cubicBezTo>
                <a:cubicBezTo>
                  <a:pt x="499" y="237"/>
                  <a:pt x="499" y="237"/>
                  <a:pt x="499" y="237"/>
                </a:cubicBezTo>
                <a:cubicBezTo>
                  <a:pt x="506" y="237"/>
                  <a:pt x="506" y="243"/>
                  <a:pt x="506" y="243"/>
                </a:cubicBezTo>
                <a:cubicBezTo>
                  <a:pt x="526" y="243"/>
                  <a:pt x="526" y="243"/>
                  <a:pt x="526" y="243"/>
                </a:cubicBezTo>
                <a:cubicBezTo>
                  <a:pt x="526" y="270"/>
                  <a:pt x="526" y="270"/>
                  <a:pt x="526" y="270"/>
                </a:cubicBezTo>
                <a:cubicBezTo>
                  <a:pt x="513" y="264"/>
                  <a:pt x="513" y="264"/>
                  <a:pt x="513" y="264"/>
                </a:cubicBezTo>
                <a:cubicBezTo>
                  <a:pt x="513" y="324"/>
                  <a:pt x="513" y="324"/>
                  <a:pt x="513" y="324"/>
                </a:cubicBezTo>
                <a:cubicBezTo>
                  <a:pt x="526" y="331"/>
                  <a:pt x="526" y="331"/>
                  <a:pt x="526" y="331"/>
                </a:cubicBezTo>
                <a:cubicBezTo>
                  <a:pt x="526" y="352"/>
                  <a:pt x="526" y="352"/>
                  <a:pt x="526" y="352"/>
                </a:cubicBezTo>
                <a:cubicBezTo>
                  <a:pt x="506" y="352"/>
                  <a:pt x="506" y="352"/>
                  <a:pt x="506" y="352"/>
                </a:cubicBezTo>
                <a:cubicBezTo>
                  <a:pt x="506" y="358"/>
                  <a:pt x="506" y="358"/>
                  <a:pt x="506" y="358"/>
                </a:cubicBezTo>
                <a:cubicBezTo>
                  <a:pt x="506" y="358"/>
                  <a:pt x="506" y="358"/>
                  <a:pt x="506" y="365"/>
                </a:cubicBezTo>
                <a:cubicBezTo>
                  <a:pt x="506" y="426"/>
                  <a:pt x="506" y="426"/>
                  <a:pt x="506" y="426"/>
                </a:cubicBezTo>
                <a:cubicBezTo>
                  <a:pt x="506" y="493"/>
                  <a:pt x="506" y="493"/>
                  <a:pt x="506" y="493"/>
                </a:cubicBezTo>
                <a:cubicBezTo>
                  <a:pt x="506" y="554"/>
                  <a:pt x="506" y="554"/>
                  <a:pt x="506" y="554"/>
                </a:cubicBezTo>
                <a:cubicBezTo>
                  <a:pt x="506" y="561"/>
                  <a:pt x="506" y="561"/>
                  <a:pt x="506" y="561"/>
                </a:cubicBezTo>
                <a:cubicBezTo>
                  <a:pt x="506" y="622"/>
                  <a:pt x="506" y="622"/>
                  <a:pt x="506" y="622"/>
                </a:cubicBezTo>
                <a:lnTo>
                  <a:pt x="506" y="629"/>
                </a:lnTo>
                <a:cubicBezTo>
                  <a:pt x="506" y="689"/>
                  <a:pt x="506" y="689"/>
                  <a:pt x="506" y="689"/>
                </a:cubicBezTo>
                <a:cubicBezTo>
                  <a:pt x="506" y="757"/>
                  <a:pt x="506" y="757"/>
                  <a:pt x="506" y="757"/>
                </a:cubicBezTo>
                <a:cubicBezTo>
                  <a:pt x="506" y="818"/>
                  <a:pt x="506" y="818"/>
                  <a:pt x="506" y="818"/>
                </a:cubicBezTo>
                <a:cubicBezTo>
                  <a:pt x="506" y="824"/>
                  <a:pt x="506" y="824"/>
                  <a:pt x="506" y="824"/>
                </a:cubicBezTo>
                <a:cubicBezTo>
                  <a:pt x="506" y="885"/>
                  <a:pt x="506" y="885"/>
                  <a:pt x="506" y="885"/>
                </a:cubicBezTo>
                <a:lnTo>
                  <a:pt x="506" y="892"/>
                </a:lnTo>
                <a:cubicBezTo>
                  <a:pt x="506" y="953"/>
                  <a:pt x="506" y="953"/>
                  <a:pt x="506" y="953"/>
                </a:cubicBezTo>
                <a:cubicBezTo>
                  <a:pt x="506" y="1020"/>
                  <a:pt x="506" y="1020"/>
                  <a:pt x="506" y="1020"/>
                </a:cubicBezTo>
                <a:cubicBezTo>
                  <a:pt x="506" y="1081"/>
                  <a:pt x="506" y="1081"/>
                  <a:pt x="506" y="1081"/>
                </a:cubicBezTo>
                <a:cubicBezTo>
                  <a:pt x="506" y="1088"/>
                  <a:pt x="506" y="1088"/>
                  <a:pt x="506" y="1088"/>
                </a:cubicBezTo>
                <a:cubicBezTo>
                  <a:pt x="506" y="1148"/>
                  <a:pt x="506" y="1148"/>
                  <a:pt x="506" y="1148"/>
                </a:cubicBezTo>
                <a:lnTo>
                  <a:pt x="506" y="1155"/>
                </a:lnTo>
                <a:cubicBezTo>
                  <a:pt x="506" y="1216"/>
                  <a:pt x="506" y="1216"/>
                  <a:pt x="506" y="1216"/>
                </a:cubicBezTo>
                <a:cubicBezTo>
                  <a:pt x="506" y="1283"/>
                  <a:pt x="506" y="1283"/>
                  <a:pt x="506" y="1283"/>
                </a:cubicBezTo>
                <a:cubicBezTo>
                  <a:pt x="506" y="1344"/>
                  <a:pt x="506" y="1344"/>
                  <a:pt x="506" y="1344"/>
                </a:cubicBezTo>
                <a:cubicBezTo>
                  <a:pt x="506" y="1351"/>
                  <a:pt x="506" y="1351"/>
                  <a:pt x="506" y="1351"/>
                </a:cubicBezTo>
                <a:cubicBezTo>
                  <a:pt x="506" y="1412"/>
                  <a:pt x="506" y="1412"/>
                  <a:pt x="506" y="1412"/>
                </a:cubicBezTo>
                <a:cubicBezTo>
                  <a:pt x="506" y="1412"/>
                  <a:pt x="506" y="1412"/>
                  <a:pt x="506" y="1419"/>
                </a:cubicBezTo>
                <a:cubicBezTo>
                  <a:pt x="506" y="1479"/>
                  <a:pt x="506" y="1479"/>
                  <a:pt x="506" y="1479"/>
                </a:cubicBezTo>
                <a:cubicBezTo>
                  <a:pt x="506" y="1547"/>
                  <a:pt x="506" y="1547"/>
                  <a:pt x="506" y="1547"/>
                </a:cubicBezTo>
                <a:cubicBezTo>
                  <a:pt x="506" y="1608"/>
                  <a:pt x="506" y="1608"/>
                  <a:pt x="506" y="1608"/>
                </a:cubicBezTo>
                <a:cubicBezTo>
                  <a:pt x="506" y="1614"/>
                  <a:pt x="506" y="1614"/>
                  <a:pt x="506" y="1614"/>
                </a:cubicBezTo>
                <a:cubicBezTo>
                  <a:pt x="506" y="1675"/>
                  <a:pt x="506" y="1675"/>
                  <a:pt x="506" y="1675"/>
                </a:cubicBezTo>
                <a:cubicBezTo>
                  <a:pt x="506" y="1675"/>
                  <a:pt x="506" y="1675"/>
                  <a:pt x="506" y="1682"/>
                </a:cubicBezTo>
                <a:cubicBezTo>
                  <a:pt x="506" y="1743"/>
                  <a:pt x="506" y="1743"/>
                  <a:pt x="506" y="1743"/>
                </a:cubicBezTo>
                <a:cubicBezTo>
                  <a:pt x="506" y="1810"/>
                  <a:pt x="506" y="1810"/>
                  <a:pt x="506" y="1810"/>
                </a:cubicBezTo>
                <a:cubicBezTo>
                  <a:pt x="506" y="1871"/>
                  <a:pt x="506" y="1871"/>
                  <a:pt x="506" y="1871"/>
                </a:cubicBezTo>
                <a:cubicBezTo>
                  <a:pt x="506" y="1878"/>
                  <a:pt x="506" y="1878"/>
                  <a:pt x="506" y="1878"/>
                </a:cubicBezTo>
                <a:cubicBezTo>
                  <a:pt x="506" y="1938"/>
                  <a:pt x="506" y="1938"/>
                  <a:pt x="506" y="1938"/>
                </a:cubicBezTo>
                <a:cubicBezTo>
                  <a:pt x="506" y="1938"/>
                  <a:pt x="506" y="1938"/>
                  <a:pt x="506" y="1945"/>
                </a:cubicBezTo>
                <a:cubicBezTo>
                  <a:pt x="506" y="2006"/>
                  <a:pt x="506" y="2006"/>
                  <a:pt x="506" y="2006"/>
                </a:cubicBezTo>
                <a:cubicBezTo>
                  <a:pt x="506" y="2073"/>
                  <a:pt x="506" y="2073"/>
                  <a:pt x="506" y="2073"/>
                </a:cubicBezTo>
                <a:cubicBezTo>
                  <a:pt x="506" y="2134"/>
                  <a:pt x="506" y="2134"/>
                  <a:pt x="506" y="2134"/>
                </a:cubicBezTo>
                <a:cubicBezTo>
                  <a:pt x="506" y="2141"/>
                  <a:pt x="506" y="2141"/>
                  <a:pt x="506" y="2141"/>
                </a:cubicBezTo>
                <a:cubicBezTo>
                  <a:pt x="506" y="2202"/>
                  <a:pt x="506" y="2202"/>
                  <a:pt x="506" y="2202"/>
                </a:cubicBezTo>
                <a:cubicBezTo>
                  <a:pt x="506" y="2209"/>
                  <a:pt x="506" y="2209"/>
                  <a:pt x="506" y="2209"/>
                </a:cubicBezTo>
                <a:cubicBezTo>
                  <a:pt x="506" y="2215"/>
                  <a:pt x="499" y="2215"/>
                  <a:pt x="493" y="2215"/>
                </a:cubicBezTo>
                <a:cubicBezTo>
                  <a:pt x="466" y="2202"/>
                  <a:pt x="466" y="2202"/>
                  <a:pt x="466" y="2202"/>
                </a:cubicBezTo>
                <a:cubicBezTo>
                  <a:pt x="466" y="2175"/>
                  <a:pt x="466" y="2175"/>
                  <a:pt x="466" y="2175"/>
                </a:cubicBezTo>
                <a:cubicBezTo>
                  <a:pt x="486" y="2182"/>
                  <a:pt x="486" y="2182"/>
                  <a:pt x="486" y="2182"/>
                </a:cubicBezTo>
                <a:cubicBezTo>
                  <a:pt x="486" y="2161"/>
                  <a:pt x="486" y="2161"/>
                  <a:pt x="486" y="2161"/>
                </a:cubicBezTo>
                <a:cubicBezTo>
                  <a:pt x="466" y="2168"/>
                  <a:pt x="466" y="2168"/>
                  <a:pt x="466" y="2168"/>
                </a:cubicBezTo>
                <a:cubicBezTo>
                  <a:pt x="466" y="2141"/>
                  <a:pt x="466" y="2141"/>
                  <a:pt x="466" y="2141"/>
                </a:cubicBezTo>
                <a:cubicBezTo>
                  <a:pt x="479" y="2141"/>
                  <a:pt x="479" y="2141"/>
                  <a:pt x="479" y="2141"/>
                </a:cubicBezTo>
                <a:cubicBezTo>
                  <a:pt x="466" y="2134"/>
                  <a:pt x="466" y="2134"/>
                  <a:pt x="466" y="2134"/>
                </a:cubicBezTo>
                <a:cubicBezTo>
                  <a:pt x="466" y="2107"/>
                  <a:pt x="466" y="2107"/>
                  <a:pt x="466" y="2107"/>
                </a:cubicBezTo>
                <a:cubicBezTo>
                  <a:pt x="486" y="2121"/>
                  <a:pt x="486" y="2121"/>
                  <a:pt x="486" y="2121"/>
                </a:cubicBezTo>
                <a:cubicBezTo>
                  <a:pt x="486" y="2094"/>
                  <a:pt x="486" y="2094"/>
                  <a:pt x="486" y="2094"/>
                </a:cubicBezTo>
                <a:cubicBezTo>
                  <a:pt x="466" y="2107"/>
                  <a:pt x="466" y="2107"/>
                  <a:pt x="466" y="2107"/>
                </a:cubicBezTo>
                <a:cubicBezTo>
                  <a:pt x="466" y="2080"/>
                  <a:pt x="466" y="2080"/>
                  <a:pt x="466" y="2080"/>
                </a:cubicBezTo>
                <a:cubicBezTo>
                  <a:pt x="479" y="2073"/>
                  <a:pt x="479" y="2073"/>
                  <a:pt x="479" y="2073"/>
                </a:cubicBezTo>
                <a:cubicBezTo>
                  <a:pt x="466" y="2067"/>
                  <a:pt x="466" y="2067"/>
                  <a:pt x="466" y="2067"/>
                </a:cubicBezTo>
                <a:cubicBezTo>
                  <a:pt x="466" y="2040"/>
                  <a:pt x="466" y="2040"/>
                  <a:pt x="466" y="2040"/>
                </a:cubicBezTo>
                <a:cubicBezTo>
                  <a:pt x="486" y="2053"/>
                  <a:pt x="486" y="2053"/>
                  <a:pt x="486" y="2053"/>
                </a:cubicBezTo>
                <a:cubicBezTo>
                  <a:pt x="486" y="2026"/>
                  <a:pt x="486" y="2026"/>
                  <a:pt x="486" y="2026"/>
                </a:cubicBezTo>
                <a:cubicBezTo>
                  <a:pt x="466" y="2040"/>
                  <a:pt x="466" y="2040"/>
                  <a:pt x="466" y="2040"/>
                </a:cubicBezTo>
                <a:cubicBezTo>
                  <a:pt x="466" y="2013"/>
                  <a:pt x="466" y="2013"/>
                  <a:pt x="466" y="2013"/>
                </a:cubicBezTo>
                <a:cubicBezTo>
                  <a:pt x="479" y="2006"/>
                  <a:pt x="479" y="2006"/>
                  <a:pt x="479" y="2006"/>
                </a:cubicBezTo>
                <a:cubicBezTo>
                  <a:pt x="466" y="1999"/>
                  <a:pt x="466" y="1999"/>
                  <a:pt x="466" y="1999"/>
                </a:cubicBezTo>
                <a:cubicBezTo>
                  <a:pt x="466" y="1972"/>
                  <a:pt x="466" y="1972"/>
                  <a:pt x="466" y="1972"/>
                </a:cubicBezTo>
                <a:cubicBezTo>
                  <a:pt x="486" y="1986"/>
                  <a:pt x="486" y="1986"/>
                  <a:pt x="486" y="1986"/>
                </a:cubicBezTo>
                <a:cubicBezTo>
                  <a:pt x="486" y="1959"/>
                  <a:pt x="486" y="1959"/>
                  <a:pt x="486" y="1959"/>
                </a:cubicBezTo>
                <a:cubicBezTo>
                  <a:pt x="466" y="1972"/>
                  <a:pt x="466" y="1972"/>
                  <a:pt x="466" y="1972"/>
                </a:cubicBezTo>
                <a:cubicBezTo>
                  <a:pt x="466" y="1945"/>
                  <a:pt x="466" y="1945"/>
                  <a:pt x="466" y="1945"/>
                </a:cubicBezTo>
                <a:cubicBezTo>
                  <a:pt x="479" y="1938"/>
                  <a:pt x="479" y="1938"/>
                  <a:pt x="479" y="1938"/>
                </a:cubicBezTo>
                <a:cubicBezTo>
                  <a:pt x="466" y="1938"/>
                  <a:pt x="466" y="1938"/>
                  <a:pt x="466" y="1938"/>
                </a:cubicBezTo>
                <a:cubicBezTo>
                  <a:pt x="466" y="1911"/>
                  <a:pt x="466" y="1911"/>
                  <a:pt x="466" y="1911"/>
                </a:cubicBezTo>
                <a:cubicBezTo>
                  <a:pt x="486" y="1918"/>
                  <a:pt x="486" y="1918"/>
                  <a:pt x="486" y="1918"/>
                </a:cubicBezTo>
                <a:cubicBezTo>
                  <a:pt x="486" y="1898"/>
                  <a:pt x="486" y="1898"/>
                  <a:pt x="486" y="1898"/>
                </a:cubicBezTo>
                <a:cubicBezTo>
                  <a:pt x="466" y="1905"/>
                  <a:pt x="466" y="1905"/>
                  <a:pt x="466" y="1905"/>
                </a:cubicBezTo>
                <a:cubicBezTo>
                  <a:pt x="466" y="1878"/>
                  <a:pt x="466" y="1878"/>
                  <a:pt x="466" y="1878"/>
                </a:cubicBezTo>
                <a:cubicBezTo>
                  <a:pt x="479" y="1878"/>
                  <a:pt x="479" y="1878"/>
                  <a:pt x="479" y="1878"/>
                </a:cubicBezTo>
                <a:cubicBezTo>
                  <a:pt x="466" y="1871"/>
                  <a:pt x="466" y="1871"/>
                  <a:pt x="466" y="1871"/>
                </a:cubicBezTo>
                <a:cubicBezTo>
                  <a:pt x="466" y="1844"/>
                  <a:pt x="466" y="1844"/>
                  <a:pt x="466" y="1844"/>
                </a:cubicBezTo>
                <a:cubicBezTo>
                  <a:pt x="486" y="1857"/>
                  <a:pt x="486" y="1857"/>
                  <a:pt x="486" y="1857"/>
                </a:cubicBezTo>
                <a:cubicBezTo>
                  <a:pt x="486" y="1830"/>
                  <a:pt x="486" y="1830"/>
                  <a:pt x="486" y="1830"/>
                </a:cubicBezTo>
                <a:cubicBezTo>
                  <a:pt x="466" y="1844"/>
                  <a:pt x="466" y="1844"/>
                  <a:pt x="466" y="1844"/>
                </a:cubicBezTo>
                <a:cubicBezTo>
                  <a:pt x="466" y="1817"/>
                  <a:pt x="466" y="1817"/>
                  <a:pt x="466" y="1817"/>
                </a:cubicBezTo>
                <a:cubicBezTo>
                  <a:pt x="479" y="1810"/>
                  <a:pt x="479" y="1810"/>
                  <a:pt x="479" y="1810"/>
                </a:cubicBezTo>
                <a:cubicBezTo>
                  <a:pt x="466" y="1803"/>
                  <a:pt x="466" y="1803"/>
                  <a:pt x="466" y="1803"/>
                </a:cubicBezTo>
                <a:cubicBezTo>
                  <a:pt x="466" y="1776"/>
                  <a:pt x="466" y="1776"/>
                  <a:pt x="466" y="1776"/>
                </a:cubicBezTo>
                <a:cubicBezTo>
                  <a:pt x="486" y="1790"/>
                  <a:pt x="486" y="1790"/>
                  <a:pt x="486" y="1790"/>
                </a:cubicBezTo>
                <a:cubicBezTo>
                  <a:pt x="486" y="1763"/>
                  <a:pt x="486" y="1763"/>
                  <a:pt x="486" y="1763"/>
                </a:cubicBezTo>
                <a:cubicBezTo>
                  <a:pt x="466" y="1776"/>
                  <a:pt x="466" y="1776"/>
                  <a:pt x="466" y="1776"/>
                </a:cubicBezTo>
                <a:cubicBezTo>
                  <a:pt x="466" y="1749"/>
                  <a:pt x="466" y="1749"/>
                  <a:pt x="466" y="1749"/>
                </a:cubicBezTo>
                <a:cubicBezTo>
                  <a:pt x="479" y="1743"/>
                  <a:pt x="479" y="1743"/>
                  <a:pt x="479" y="1743"/>
                </a:cubicBezTo>
                <a:cubicBezTo>
                  <a:pt x="466" y="1736"/>
                  <a:pt x="466" y="1736"/>
                  <a:pt x="466" y="1736"/>
                </a:cubicBezTo>
                <a:cubicBezTo>
                  <a:pt x="466" y="1709"/>
                  <a:pt x="466" y="1709"/>
                  <a:pt x="466" y="1709"/>
                </a:cubicBezTo>
                <a:cubicBezTo>
                  <a:pt x="486" y="1722"/>
                  <a:pt x="486" y="1722"/>
                  <a:pt x="486" y="1722"/>
                </a:cubicBezTo>
                <a:cubicBezTo>
                  <a:pt x="486" y="1695"/>
                  <a:pt x="486" y="1695"/>
                  <a:pt x="486" y="1695"/>
                </a:cubicBezTo>
                <a:cubicBezTo>
                  <a:pt x="466" y="1709"/>
                  <a:pt x="466" y="1709"/>
                  <a:pt x="466" y="1709"/>
                </a:cubicBezTo>
                <a:cubicBezTo>
                  <a:pt x="466" y="1682"/>
                  <a:pt x="466" y="1682"/>
                  <a:pt x="466" y="1682"/>
                </a:cubicBezTo>
                <a:cubicBezTo>
                  <a:pt x="479" y="1675"/>
                  <a:pt x="479" y="1675"/>
                  <a:pt x="479" y="1675"/>
                </a:cubicBezTo>
                <a:cubicBezTo>
                  <a:pt x="466" y="1675"/>
                  <a:pt x="466" y="1675"/>
                  <a:pt x="466" y="1675"/>
                </a:cubicBezTo>
                <a:cubicBezTo>
                  <a:pt x="466" y="1648"/>
                  <a:pt x="466" y="1648"/>
                  <a:pt x="466" y="1648"/>
                </a:cubicBezTo>
                <a:cubicBezTo>
                  <a:pt x="486" y="1655"/>
                  <a:pt x="486" y="1655"/>
                  <a:pt x="486" y="1655"/>
                </a:cubicBezTo>
                <a:cubicBezTo>
                  <a:pt x="486" y="1635"/>
                  <a:pt x="486" y="1635"/>
                  <a:pt x="486" y="1635"/>
                </a:cubicBezTo>
                <a:cubicBezTo>
                  <a:pt x="466" y="1641"/>
                  <a:pt x="466" y="1641"/>
                  <a:pt x="466" y="1641"/>
                </a:cubicBezTo>
                <a:cubicBezTo>
                  <a:pt x="466" y="1614"/>
                  <a:pt x="466" y="1614"/>
                  <a:pt x="466" y="1614"/>
                </a:cubicBezTo>
                <a:cubicBezTo>
                  <a:pt x="479" y="1614"/>
                  <a:pt x="479" y="1614"/>
                  <a:pt x="479" y="1614"/>
                </a:cubicBezTo>
                <a:cubicBezTo>
                  <a:pt x="466" y="1608"/>
                  <a:pt x="466" y="1608"/>
                  <a:pt x="466" y="1608"/>
                </a:cubicBezTo>
                <a:cubicBezTo>
                  <a:pt x="466" y="1581"/>
                  <a:pt x="466" y="1581"/>
                  <a:pt x="466" y="1581"/>
                </a:cubicBezTo>
                <a:cubicBezTo>
                  <a:pt x="486" y="1594"/>
                  <a:pt x="486" y="1594"/>
                  <a:pt x="486" y="1594"/>
                </a:cubicBezTo>
                <a:cubicBezTo>
                  <a:pt x="486" y="1567"/>
                  <a:pt x="486" y="1567"/>
                  <a:pt x="486" y="1567"/>
                </a:cubicBezTo>
                <a:cubicBezTo>
                  <a:pt x="466" y="1581"/>
                  <a:pt x="466" y="1581"/>
                  <a:pt x="466" y="1581"/>
                </a:cubicBezTo>
                <a:cubicBezTo>
                  <a:pt x="466" y="1554"/>
                  <a:pt x="466" y="1554"/>
                  <a:pt x="466" y="1554"/>
                </a:cubicBezTo>
                <a:cubicBezTo>
                  <a:pt x="479" y="1547"/>
                  <a:pt x="479" y="1547"/>
                  <a:pt x="479" y="1547"/>
                </a:cubicBezTo>
                <a:cubicBezTo>
                  <a:pt x="466" y="1540"/>
                  <a:pt x="466" y="1540"/>
                  <a:pt x="466" y="1540"/>
                </a:cubicBezTo>
                <a:cubicBezTo>
                  <a:pt x="466" y="1513"/>
                  <a:pt x="466" y="1513"/>
                  <a:pt x="466" y="1513"/>
                </a:cubicBezTo>
                <a:cubicBezTo>
                  <a:pt x="486" y="1527"/>
                  <a:pt x="486" y="1527"/>
                  <a:pt x="486" y="1527"/>
                </a:cubicBezTo>
                <a:cubicBezTo>
                  <a:pt x="486" y="1500"/>
                  <a:pt x="486" y="1500"/>
                  <a:pt x="486" y="1500"/>
                </a:cubicBezTo>
                <a:cubicBezTo>
                  <a:pt x="466" y="1513"/>
                  <a:pt x="466" y="1513"/>
                  <a:pt x="466" y="1513"/>
                </a:cubicBezTo>
                <a:cubicBezTo>
                  <a:pt x="466" y="1486"/>
                  <a:pt x="466" y="1486"/>
                  <a:pt x="466" y="1486"/>
                </a:cubicBezTo>
                <a:cubicBezTo>
                  <a:pt x="479" y="1479"/>
                  <a:pt x="479" y="1479"/>
                  <a:pt x="479" y="1479"/>
                </a:cubicBezTo>
                <a:cubicBezTo>
                  <a:pt x="466" y="1473"/>
                  <a:pt x="466" y="1473"/>
                  <a:pt x="466" y="1473"/>
                </a:cubicBezTo>
                <a:cubicBezTo>
                  <a:pt x="466" y="1446"/>
                  <a:pt x="466" y="1446"/>
                  <a:pt x="466" y="1446"/>
                </a:cubicBezTo>
                <a:cubicBezTo>
                  <a:pt x="486" y="1459"/>
                  <a:pt x="486" y="1459"/>
                  <a:pt x="486" y="1459"/>
                </a:cubicBezTo>
                <a:cubicBezTo>
                  <a:pt x="486" y="1439"/>
                  <a:pt x="486" y="1439"/>
                  <a:pt x="486" y="1439"/>
                </a:cubicBezTo>
                <a:cubicBezTo>
                  <a:pt x="466" y="1446"/>
                  <a:pt x="466" y="1446"/>
                  <a:pt x="466" y="1446"/>
                </a:cubicBezTo>
                <a:cubicBezTo>
                  <a:pt x="466" y="1419"/>
                  <a:pt x="466" y="1419"/>
                  <a:pt x="466" y="1419"/>
                </a:cubicBezTo>
                <a:cubicBezTo>
                  <a:pt x="479" y="1412"/>
                  <a:pt x="479" y="1412"/>
                  <a:pt x="479" y="1412"/>
                </a:cubicBezTo>
                <a:cubicBezTo>
                  <a:pt x="466" y="1412"/>
                  <a:pt x="466" y="1412"/>
                  <a:pt x="466" y="1412"/>
                </a:cubicBezTo>
                <a:cubicBezTo>
                  <a:pt x="466" y="1385"/>
                  <a:pt x="466" y="1385"/>
                  <a:pt x="466" y="1385"/>
                </a:cubicBezTo>
                <a:cubicBezTo>
                  <a:pt x="486" y="1392"/>
                  <a:pt x="486" y="1392"/>
                  <a:pt x="486" y="1392"/>
                </a:cubicBezTo>
                <a:cubicBezTo>
                  <a:pt x="486" y="1371"/>
                  <a:pt x="486" y="1371"/>
                  <a:pt x="486" y="1371"/>
                </a:cubicBezTo>
                <a:cubicBezTo>
                  <a:pt x="466" y="1378"/>
                  <a:pt x="466" y="1378"/>
                  <a:pt x="466" y="1378"/>
                </a:cubicBezTo>
                <a:cubicBezTo>
                  <a:pt x="466" y="1351"/>
                  <a:pt x="466" y="1351"/>
                  <a:pt x="466" y="1351"/>
                </a:cubicBezTo>
                <a:cubicBezTo>
                  <a:pt x="479" y="1351"/>
                  <a:pt x="479" y="1351"/>
                  <a:pt x="479" y="1351"/>
                </a:cubicBezTo>
                <a:cubicBezTo>
                  <a:pt x="466" y="1344"/>
                  <a:pt x="466" y="1344"/>
                  <a:pt x="466" y="1344"/>
                </a:cubicBezTo>
                <a:cubicBezTo>
                  <a:pt x="466" y="1317"/>
                  <a:pt x="466" y="1317"/>
                  <a:pt x="466" y="1317"/>
                </a:cubicBezTo>
                <a:cubicBezTo>
                  <a:pt x="486" y="1331"/>
                  <a:pt x="486" y="1331"/>
                  <a:pt x="486" y="1331"/>
                </a:cubicBezTo>
                <a:cubicBezTo>
                  <a:pt x="486" y="1304"/>
                  <a:pt x="486" y="1304"/>
                  <a:pt x="486" y="1304"/>
                </a:cubicBezTo>
                <a:cubicBezTo>
                  <a:pt x="466" y="1317"/>
                  <a:pt x="466" y="1317"/>
                  <a:pt x="466" y="1317"/>
                </a:cubicBezTo>
                <a:cubicBezTo>
                  <a:pt x="466" y="1290"/>
                  <a:pt x="466" y="1290"/>
                  <a:pt x="466" y="1290"/>
                </a:cubicBezTo>
                <a:cubicBezTo>
                  <a:pt x="479" y="1283"/>
                  <a:pt x="479" y="1283"/>
                  <a:pt x="479" y="1283"/>
                </a:cubicBezTo>
                <a:cubicBezTo>
                  <a:pt x="466" y="1277"/>
                  <a:pt x="466" y="1277"/>
                  <a:pt x="466" y="1277"/>
                </a:cubicBezTo>
                <a:cubicBezTo>
                  <a:pt x="466" y="1250"/>
                  <a:pt x="466" y="1250"/>
                  <a:pt x="466" y="1250"/>
                </a:cubicBezTo>
                <a:cubicBezTo>
                  <a:pt x="486" y="1263"/>
                  <a:pt x="486" y="1263"/>
                  <a:pt x="486" y="1263"/>
                </a:cubicBezTo>
                <a:cubicBezTo>
                  <a:pt x="486" y="1236"/>
                  <a:pt x="486" y="1236"/>
                  <a:pt x="486" y="1236"/>
                </a:cubicBezTo>
                <a:cubicBezTo>
                  <a:pt x="466" y="1250"/>
                  <a:pt x="466" y="1250"/>
                  <a:pt x="466" y="1250"/>
                </a:cubicBezTo>
                <a:cubicBezTo>
                  <a:pt x="466" y="1223"/>
                  <a:pt x="466" y="1223"/>
                  <a:pt x="466" y="1223"/>
                </a:cubicBezTo>
                <a:cubicBezTo>
                  <a:pt x="479" y="1216"/>
                  <a:pt x="479" y="1216"/>
                  <a:pt x="479" y="1216"/>
                </a:cubicBezTo>
                <a:cubicBezTo>
                  <a:pt x="466" y="1209"/>
                  <a:pt x="466" y="1209"/>
                  <a:pt x="466" y="1209"/>
                </a:cubicBezTo>
                <a:cubicBezTo>
                  <a:pt x="466" y="1182"/>
                  <a:pt x="466" y="1182"/>
                  <a:pt x="466" y="1182"/>
                </a:cubicBezTo>
                <a:cubicBezTo>
                  <a:pt x="486" y="1196"/>
                  <a:pt x="486" y="1196"/>
                  <a:pt x="486" y="1196"/>
                </a:cubicBezTo>
                <a:cubicBezTo>
                  <a:pt x="486" y="1175"/>
                  <a:pt x="486" y="1175"/>
                  <a:pt x="486" y="1175"/>
                </a:cubicBezTo>
                <a:cubicBezTo>
                  <a:pt x="466" y="1182"/>
                  <a:pt x="466" y="1182"/>
                  <a:pt x="466" y="1182"/>
                </a:cubicBezTo>
                <a:cubicBezTo>
                  <a:pt x="466" y="1155"/>
                  <a:pt x="466" y="1155"/>
                  <a:pt x="466" y="1155"/>
                </a:cubicBezTo>
                <a:cubicBezTo>
                  <a:pt x="479" y="1148"/>
                  <a:pt x="479" y="1148"/>
                  <a:pt x="479" y="1148"/>
                </a:cubicBezTo>
                <a:cubicBezTo>
                  <a:pt x="466" y="1148"/>
                  <a:pt x="466" y="1148"/>
                  <a:pt x="466" y="1148"/>
                </a:cubicBezTo>
                <a:cubicBezTo>
                  <a:pt x="466" y="1121"/>
                  <a:pt x="466" y="1121"/>
                  <a:pt x="466" y="1121"/>
                </a:cubicBezTo>
                <a:cubicBezTo>
                  <a:pt x="486" y="1128"/>
                  <a:pt x="486" y="1128"/>
                  <a:pt x="486" y="1128"/>
                </a:cubicBezTo>
                <a:cubicBezTo>
                  <a:pt x="486" y="1108"/>
                  <a:pt x="486" y="1108"/>
                  <a:pt x="486" y="1108"/>
                </a:cubicBezTo>
                <a:cubicBezTo>
                  <a:pt x="466" y="1115"/>
                  <a:pt x="466" y="1115"/>
                  <a:pt x="466" y="1115"/>
                </a:cubicBezTo>
                <a:cubicBezTo>
                  <a:pt x="466" y="1088"/>
                  <a:pt x="466" y="1088"/>
                  <a:pt x="466" y="1088"/>
                </a:cubicBezTo>
                <a:cubicBezTo>
                  <a:pt x="479" y="1088"/>
                  <a:pt x="479" y="1088"/>
                  <a:pt x="479" y="1088"/>
                </a:cubicBezTo>
                <a:cubicBezTo>
                  <a:pt x="466" y="1081"/>
                  <a:pt x="466" y="1081"/>
                  <a:pt x="466" y="1081"/>
                </a:cubicBezTo>
                <a:cubicBezTo>
                  <a:pt x="466" y="1054"/>
                  <a:pt x="466" y="1054"/>
                  <a:pt x="466" y="1054"/>
                </a:cubicBezTo>
                <a:cubicBezTo>
                  <a:pt x="486" y="1067"/>
                  <a:pt x="486" y="1067"/>
                  <a:pt x="486" y="1067"/>
                </a:cubicBezTo>
                <a:cubicBezTo>
                  <a:pt x="486" y="1040"/>
                  <a:pt x="486" y="1040"/>
                  <a:pt x="486" y="1040"/>
                </a:cubicBezTo>
                <a:cubicBezTo>
                  <a:pt x="466" y="1054"/>
                  <a:pt x="466" y="1054"/>
                  <a:pt x="466" y="1054"/>
                </a:cubicBezTo>
                <a:cubicBezTo>
                  <a:pt x="466" y="1027"/>
                  <a:pt x="466" y="1027"/>
                  <a:pt x="466" y="1027"/>
                </a:cubicBezTo>
                <a:cubicBezTo>
                  <a:pt x="479" y="1020"/>
                  <a:pt x="479" y="1020"/>
                  <a:pt x="479" y="1020"/>
                </a:cubicBezTo>
                <a:cubicBezTo>
                  <a:pt x="466" y="1013"/>
                  <a:pt x="466" y="1013"/>
                  <a:pt x="466" y="1013"/>
                </a:cubicBezTo>
                <a:cubicBezTo>
                  <a:pt x="466" y="986"/>
                  <a:pt x="466" y="986"/>
                  <a:pt x="466" y="986"/>
                </a:cubicBezTo>
                <a:cubicBezTo>
                  <a:pt x="486" y="1000"/>
                  <a:pt x="486" y="1000"/>
                  <a:pt x="486" y="1000"/>
                </a:cubicBezTo>
                <a:cubicBezTo>
                  <a:pt x="486" y="973"/>
                  <a:pt x="486" y="973"/>
                  <a:pt x="486" y="973"/>
                </a:cubicBezTo>
                <a:cubicBezTo>
                  <a:pt x="466" y="986"/>
                  <a:pt x="466" y="986"/>
                  <a:pt x="466" y="986"/>
                </a:cubicBezTo>
                <a:cubicBezTo>
                  <a:pt x="466" y="959"/>
                  <a:pt x="466" y="959"/>
                  <a:pt x="466" y="959"/>
                </a:cubicBezTo>
                <a:cubicBezTo>
                  <a:pt x="479" y="953"/>
                  <a:pt x="479" y="953"/>
                  <a:pt x="479" y="953"/>
                </a:cubicBezTo>
                <a:cubicBezTo>
                  <a:pt x="466" y="946"/>
                  <a:pt x="466" y="946"/>
                  <a:pt x="466" y="946"/>
                </a:cubicBezTo>
                <a:cubicBezTo>
                  <a:pt x="466" y="919"/>
                  <a:pt x="466" y="919"/>
                  <a:pt x="466" y="919"/>
                </a:cubicBezTo>
                <a:cubicBezTo>
                  <a:pt x="486" y="932"/>
                  <a:pt x="486" y="932"/>
                  <a:pt x="486" y="932"/>
                </a:cubicBezTo>
                <a:cubicBezTo>
                  <a:pt x="486" y="912"/>
                  <a:pt x="486" y="912"/>
                  <a:pt x="486" y="912"/>
                </a:cubicBezTo>
                <a:cubicBezTo>
                  <a:pt x="466" y="919"/>
                  <a:pt x="466" y="919"/>
                  <a:pt x="466" y="919"/>
                </a:cubicBezTo>
                <a:cubicBezTo>
                  <a:pt x="466" y="892"/>
                  <a:pt x="466" y="892"/>
                  <a:pt x="466" y="892"/>
                </a:cubicBezTo>
                <a:cubicBezTo>
                  <a:pt x="479" y="885"/>
                  <a:pt x="479" y="885"/>
                  <a:pt x="479" y="885"/>
                </a:cubicBezTo>
                <a:cubicBezTo>
                  <a:pt x="466" y="885"/>
                  <a:pt x="466" y="885"/>
                  <a:pt x="466" y="885"/>
                </a:cubicBezTo>
                <a:cubicBezTo>
                  <a:pt x="466" y="858"/>
                  <a:pt x="466" y="858"/>
                  <a:pt x="466" y="858"/>
                </a:cubicBezTo>
                <a:cubicBezTo>
                  <a:pt x="486" y="865"/>
                  <a:pt x="486" y="865"/>
                  <a:pt x="486" y="865"/>
                </a:cubicBezTo>
                <a:cubicBezTo>
                  <a:pt x="486" y="845"/>
                  <a:pt x="486" y="845"/>
                  <a:pt x="486" y="845"/>
                </a:cubicBezTo>
                <a:cubicBezTo>
                  <a:pt x="466" y="851"/>
                  <a:pt x="466" y="851"/>
                  <a:pt x="466" y="851"/>
                </a:cubicBezTo>
                <a:cubicBezTo>
                  <a:pt x="466" y="824"/>
                  <a:pt x="466" y="824"/>
                  <a:pt x="466" y="824"/>
                </a:cubicBezTo>
                <a:cubicBezTo>
                  <a:pt x="479" y="824"/>
                  <a:pt x="479" y="824"/>
                  <a:pt x="479" y="824"/>
                </a:cubicBezTo>
                <a:cubicBezTo>
                  <a:pt x="466" y="818"/>
                  <a:pt x="466" y="818"/>
                  <a:pt x="466" y="818"/>
                </a:cubicBezTo>
                <a:cubicBezTo>
                  <a:pt x="466" y="791"/>
                  <a:pt x="466" y="791"/>
                  <a:pt x="466" y="791"/>
                </a:cubicBezTo>
                <a:cubicBezTo>
                  <a:pt x="486" y="804"/>
                  <a:pt x="486" y="804"/>
                  <a:pt x="486" y="804"/>
                </a:cubicBezTo>
                <a:cubicBezTo>
                  <a:pt x="486" y="777"/>
                  <a:pt x="486" y="777"/>
                  <a:pt x="486" y="777"/>
                </a:cubicBezTo>
                <a:cubicBezTo>
                  <a:pt x="466" y="791"/>
                  <a:pt x="466" y="791"/>
                  <a:pt x="466" y="791"/>
                </a:cubicBezTo>
                <a:cubicBezTo>
                  <a:pt x="466" y="764"/>
                  <a:pt x="466" y="764"/>
                  <a:pt x="466" y="764"/>
                </a:cubicBezTo>
                <a:cubicBezTo>
                  <a:pt x="479" y="757"/>
                  <a:pt x="479" y="757"/>
                  <a:pt x="479" y="757"/>
                </a:cubicBezTo>
                <a:cubicBezTo>
                  <a:pt x="466" y="750"/>
                  <a:pt x="466" y="750"/>
                  <a:pt x="466" y="750"/>
                </a:cubicBezTo>
                <a:cubicBezTo>
                  <a:pt x="466" y="723"/>
                  <a:pt x="466" y="723"/>
                  <a:pt x="466" y="723"/>
                </a:cubicBezTo>
                <a:cubicBezTo>
                  <a:pt x="486" y="737"/>
                  <a:pt x="486" y="737"/>
                  <a:pt x="486" y="737"/>
                </a:cubicBezTo>
                <a:cubicBezTo>
                  <a:pt x="486" y="710"/>
                  <a:pt x="486" y="710"/>
                  <a:pt x="486" y="710"/>
                </a:cubicBezTo>
                <a:cubicBezTo>
                  <a:pt x="466" y="723"/>
                  <a:pt x="466" y="723"/>
                  <a:pt x="466" y="723"/>
                </a:cubicBezTo>
                <a:cubicBezTo>
                  <a:pt x="466" y="696"/>
                  <a:pt x="466" y="696"/>
                  <a:pt x="466" y="696"/>
                </a:cubicBezTo>
                <a:cubicBezTo>
                  <a:pt x="479" y="689"/>
                  <a:pt x="479" y="689"/>
                  <a:pt x="479" y="689"/>
                </a:cubicBezTo>
                <a:cubicBezTo>
                  <a:pt x="466" y="683"/>
                  <a:pt x="466" y="683"/>
                  <a:pt x="466" y="683"/>
                </a:cubicBezTo>
                <a:cubicBezTo>
                  <a:pt x="466" y="656"/>
                  <a:pt x="466" y="656"/>
                  <a:pt x="466" y="656"/>
                </a:cubicBezTo>
                <a:cubicBezTo>
                  <a:pt x="486" y="669"/>
                  <a:pt x="486" y="669"/>
                  <a:pt x="486" y="669"/>
                </a:cubicBezTo>
                <a:cubicBezTo>
                  <a:pt x="486" y="649"/>
                  <a:pt x="486" y="649"/>
                  <a:pt x="486" y="649"/>
                </a:cubicBezTo>
                <a:cubicBezTo>
                  <a:pt x="466" y="656"/>
                  <a:pt x="466" y="656"/>
                  <a:pt x="466" y="656"/>
                </a:cubicBezTo>
                <a:cubicBezTo>
                  <a:pt x="466" y="629"/>
                  <a:pt x="466" y="629"/>
                  <a:pt x="466" y="629"/>
                </a:cubicBezTo>
                <a:cubicBezTo>
                  <a:pt x="479" y="622"/>
                  <a:pt x="479" y="622"/>
                  <a:pt x="479" y="622"/>
                </a:cubicBezTo>
                <a:cubicBezTo>
                  <a:pt x="466" y="622"/>
                  <a:pt x="466" y="622"/>
                  <a:pt x="466" y="622"/>
                </a:cubicBezTo>
                <a:cubicBezTo>
                  <a:pt x="466" y="595"/>
                  <a:pt x="466" y="595"/>
                  <a:pt x="466" y="595"/>
                </a:cubicBezTo>
                <a:cubicBezTo>
                  <a:pt x="486" y="602"/>
                  <a:pt x="486" y="602"/>
                  <a:pt x="486" y="602"/>
                </a:cubicBezTo>
                <a:cubicBezTo>
                  <a:pt x="486" y="581"/>
                  <a:pt x="486" y="581"/>
                  <a:pt x="486" y="581"/>
                </a:cubicBezTo>
                <a:cubicBezTo>
                  <a:pt x="466" y="588"/>
                  <a:pt x="466" y="588"/>
                  <a:pt x="466" y="588"/>
                </a:cubicBezTo>
                <a:cubicBezTo>
                  <a:pt x="466" y="561"/>
                  <a:pt x="466" y="561"/>
                  <a:pt x="466" y="561"/>
                </a:cubicBezTo>
                <a:cubicBezTo>
                  <a:pt x="479" y="561"/>
                  <a:pt x="479" y="561"/>
                  <a:pt x="479" y="561"/>
                </a:cubicBezTo>
                <a:cubicBezTo>
                  <a:pt x="466" y="554"/>
                  <a:pt x="466" y="554"/>
                  <a:pt x="466" y="554"/>
                </a:cubicBezTo>
                <a:cubicBezTo>
                  <a:pt x="466" y="527"/>
                  <a:pt x="466" y="527"/>
                  <a:pt x="466" y="527"/>
                </a:cubicBezTo>
                <a:cubicBezTo>
                  <a:pt x="486" y="541"/>
                  <a:pt x="486" y="541"/>
                  <a:pt x="486" y="541"/>
                </a:cubicBezTo>
                <a:cubicBezTo>
                  <a:pt x="486" y="514"/>
                  <a:pt x="486" y="514"/>
                  <a:pt x="486" y="514"/>
                </a:cubicBezTo>
                <a:cubicBezTo>
                  <a:pt x="466" y="527"/>
                  <a:pt x="466" y="527"/>
                  <a:pt x="466" y="527"/>
                </a:cubicBezTo>
                <a:cubicBezTo>
                  <a:pt x="466" y="500"/>
                  <a:pt x="466" y="500"/>
                  <a:pt x="466" y="500"/>
                </a:cubicBezTo>
                <a:cubicBezTo>
                  <a:pt x="479" y="493"/>
                  <a:pt x="479" y="493"/>
                  <a:pt x="479" y="493"/>
                </a:cubicBezTo>
                <a:cubicBezTo>
                  <a:pt x="466" y="487"/>
                  <a:pt x="466" y="487"/>
                  <a:pt x="466" y="487"/>
                </a:cubicBezTo>
                <a:cubicBezTo>
                  <a:pt x="466" y="460"/>
                  <a:pt x="466" y="460"/>
                  <a:pt x="466" y="460"/>
                </a:cubicBezTo>
                <a:cubicBezTo>
                  <a:pt x="486" y="473"/>
                  <a:pt x="486" y="473"/>
                  <a:pt x="486" y="473"/>
                </a:cubicBezTo>
                <a:cubicBezTo>
                  <a:pt x="486" y="446"/>
                  <a:pt x="486" y="446"/>
                  <a:pt x="486" y="446"/>
                </a:cubicBezTo>
                <a:cubicBezTo>
                  <a:pt x="466" y="460"/>
                  <a:pt x="466" y="460"/>
                  <a:pt x="466" y="460"/>
                </a:cubicBezTo>
                <a:cubicBezTo>
                  <a:pt x="466" y="433"/>
                  <a:pt x="466" y="433"/>
                  <a:pt x="466" y="433"/>
                </a:cubicBezTo>
                <a:cubicBezTo>
                  <a:pt x="479" y="426"/>
                  <a:pt x="479" y="426"/>
                  <a:pt x="479" y="426"/>
                </a:cubicBezTo>
                <a:cubicBezTo>
                  <a:pt x="466" y="426"/>
                  <a:pt x="466" y="426"/>
                  <a:pt x="466" y="426"/>
                </a:cubicBezTo>
                <a:cubicBezTo>
                  <a:pt x="466" y="399"/>
                  <a:pt x="466" y="399"/>
                  <a:pt x="466" y="399"/>
                </a:cubicBezTo>
                <a:cubicBezTo>
                  <a:pt x="486" y="406"/>
                  <a:pt x="486" y="406"/>
                  <a:pt x="486" y="406"/>
                </a:cubicBezTo>
                <a:cubicBezTo>
                  <a:pt x="486" y="385"/>
                  <a:pt x="486" y="385"/>
                  <a:pt x="486" y="385"/>
                </a:cubicBezTo>
                <a:cubicBezTo>
                  <a:pt x="466" y="392"/>
                  <a:pt x="466" y="392"/>
                  <a:pt x="466" y="392"/>
                </a:cubicBezTo>
                <a:cubicBezTo>
                  <a:pt x="466" y="365"/>
                  <a:pt x="466" y="365"/>
                  <a:pt x="466" y="365"/>
                </a:cubicBezTo>
                <a:cubicBezTo>
                  <a:pt x="486" y="358"/>
                  <a:pt x="486" y="358"/>
                  <a:pt x="486" y="358"/>
                </a:cubicBezTo>
                <a:cubicBezTo>
                  <a:pt x="486" y="345"/>
                  <a:pt x="486" y="345"/>
                  <a:pt x="486" y="345"/>
                </a:cubicBezTo>
                <a:cubicBezTo>
                  <a:pt x="466" y="338"/>
                  <a:pt x="466" y="338"/>
                  <a:pt x="466" y="338"/>
                </a:cubicBezTo>
                <a:cubicBezTo>
                  <a:pt x="466" y="318"/>
                  <a:pt x="466" y="318"/>
                  <a:pt x="466" y="318"/>
                </a:cubicBezTo>
                <a:cubicBezTo>
                  <a:pt x="479" y="318"/>
                  <a:pt x="479" y="318"/>
                  <a:pt x="479" y="318"/>
                </a:cubicBezTo>
                <a:cubicBezTo>
                  <a:pt x="472" y="257"/>
                  <a:pt x="472" y="257"/>
                  <a:pt x="472" y="257"/>
                </a:cubicBezTo>
                <a:cubicBezTo>
                  <a:pt x="466" y="257"/>
                  <a:pt x="466" y="257"/>
                  <a:pt x="466" y="257"/>
                </a:cubicBezTo>
                <a:lnTo>
                  <a:pt x="466" y="88"/>
                </a:lnTo>
                <a:close/>
                <a:moveTo>
                  <a:pt x="445" y="0"/>
                </a:moveTo>
                <a:lnTo>
                  <a:pt x="445" y="0"/>
                </a:lnTo>
                <a:cubicBezTo>
                  <a:pt x="452" y="0"/>
                  <a:pt x="452" y="0"/>
                  <a:pt x="452" y="0"/>
                </a:cubicBezTo>
                <a:cubicBezTo>
                  <a:pt x="459" y="0"/>
                  <a:pt x="466" y="0"/>
                  <a:pt x="466" y="7"/>
                </a:cubicBezTo>
                <a:cubicBezTo>
                  <a:pt x="466" y="81"/>
                  <a:pt x="466" y="81"/>
                  <a:pt x="466" y="81"/>
                </a:cubicBezTo>
                <a:cubicBezTo>
                  <a:pt x="466" y="88"/>
                  <a:pt x="466" y="88"/>
                  <a:pt x="466" y="88"/>
                </a:cubicBezTo>
                <a:cubicBezTo>
                  <a:pt x="466" y="257"/>
                  <a:pt x="466" y="257"/>
                  <a:pt x="466" y="257"/>
                </a:cubicBezTo>
                <a:cubicBezTo>
                  <a:pt x="459" y="257"/>
                  <a:pt x="459" y="257"/>
                  <a:pt x="459" y="257"/>
                </a:cubicBezTo>
                <a:cubicBezTo>
                  <a:pt x="459" y="318"/>
                  <a:pt x="459" y="318"/>
                  <a:pt x="459" y="318"/>
                </a:cubicBezTo>
                <a:cubicBezTo>
                  <a:pt x="466" y="318"/>
                  <a:pt x="466" y="318"/>
                  <a:pt x="466" y="318"/>
                </a:cubicBezTo>
                <a:cubicBezTo>
                  <a:pt x="466" y="338"/>
                  <a:pt x="466" y="338"/>
                  <a:pt x="466" y="338"/>
                </a:cubicBezTo>
                <a:cubicBezTo>
                  <a:pt x="445" y="338"/>
                  <a:pt x="445" y="338"/>
                  <a:pt x="445" y="338"/>
                </a:cubicBezTo>
                <a:cubicBezTo>
                  <a:pt x="445" y="230"/>
                  <a:pt x="445" y="230"/>
                  <a:pt x="445" y="230"/>
                </a:cubicBezTo>
                <a:lnTo>
                  <a:pt x="452" y="230"/>
                </a:lnTo>
                <a:cubicBezTo>
                  <a:pt x="466" y="237"/>
                  <a:pt x="466" y="237"/>
                  <a:pt x="466" y="237"/>
                </a:cubicBezTo>
                <a:cubicBezTo>
                  <a:pt x="452" y="115"/>
                  <a:pt x="452" y="115"/>
                  <a:pt x="452" y="115"/>
                </a:cubicBezTo>
                <a:cubicBezTo>
                  <a:pt x="445" y="122"/>
                  <a:pt x="445" y="122"/>
                  <a:pt x="445" y="122"/>
                </a:cubicBezTo>
                <a:cubicBezTo>
                  <a:pt x="445" y="0"/>
                  <a:pt x="445" y="0"/>
                  <a:pt x="445" y="0"/>
                </a:cubicBezTo>
                <a:close/>
                <a:moveTo>
                  <a:pt x="466" y="2202"/>
                </a:moveTo>
                <a:lnTo>
                  <a:pt x="466" y="2202"/>
                </a:lnTo>
                <a:cubicBezTo>
                  <a:pt x="445" y="2188"/>
                  <a:pt x="445" y="2188"/>
                  <a:pt x="445" y="2188"/>
                </a:cubicBezTo>
                <a:cubicBezTo>
                  <a:pt x="445" y="2155"/>
                  <a:pt x="445" y="2155"/>
                  <a:pt x="445" y="2155"/>
                </a:cubicBezTo>
                <a:cubicBezTo>
                  <a:pt x="466" y="2141"/>
                  <a:pt x="466" y="2141"/>
                  <a:pt x="466" y="2141"/>
                </a:cubicBezTo>
                <a:cubicBezTo>
                  <a:pt x="466" y="2168"/>
                  <a:pt x="466" y="2168"/>
                  <a:pt x="466" y="2168"/>
                </a:cubicBezTo>
                <a:cubicBezTo>
                  <a:pt x="466" y="2175"/>
                  <a:pt x="466" y="2175"/>
                  <a:pt x="466" y="2175"/>
                </a:cubicBezTo>
                <a:cubicBezTo>
                  <a:pt x="466" y="2202"/>
                  <a:pt x="466" y="2202"/>
                  <a:pt x="466" y="2202"/>
                </a:cubicBezTo>
                <a:close/>
                <a:moveTo>
                  <a:pt x="466" y="365"/>
                </a:moveTo>
                <a:lnTo>
                  <a:pt x="466" y="365"/>
                </a:lnTo>
                <a:cubicBezTo>
                  <a:pt x="466" y="392"/>
                  <a:pt x="466" y="392"/>
                  <a:pt x="466" y="392"/>
                </a:cubicBezTo>
                <a:cubicBezTo>
                  <a:pt x="466" y="399"/>
                  <a:pt x="466" y="399"/>
                  <a:pt x="466" y="399"/>
                </a:cubicBezTo>
                <a:cubicBezTo>
                  <a:pt x="466" y="426"/>
                  <a:pt x="466" y="426"/>
                  <a:pt x="466" y="426"/>
                </a:cubicBezTo>
                <a:cubicBezTo>
                  <a:pt x="445" y="412"/>
                  <a:pt x="445" y="412"/>
                  <a:pt x="445" y="412"/>
                </a:cubicBezTo>
                <a:cubicBezTo>
                  <a:pt x="445" y="379"/>
                  <a:pt x="445" y="379"/>
                  <a:pt x="445" y="379"/>
                </a:cubicBezTo>
                <a:cubicBezTo>
                  <a:pt x="466" y="365"/>
                  <a:pt x="466" y="365"/>
                  <a:pt x="466" y="365"/>
                </a:cubicBezTo>
                <a:close/>
                <a:moveTo>
                  <a:pt x="466" y="433"/>
                </a:moveTo>
                <a:lnTo>
                  <a:pt x="466" y="433"/>
                </a:lnTo>
                <a:cubicBezTo>
                  <a:pt x="466" y="460"/>
                  <a:pt x="466" y="460"/>
                  <a:pt x="466" y="460"/>
                </a:cubicBezTo>
                <a:cubicBezTo>
                  <a:pt x="466" y="487"/>
                  <a:pt x="466" y="487"/>
                  <a:pt x="466" y="487"/>
                </a:cubicBezTo>
                <a:cubicBezTo>
                  <a:pt x="445" y="473"/>
                  <a:pt x="445" y="473"/>
                  <a:pt x="445" y="473"/>
                </a:cubicBezTo>
                <a:cubicBezTo>
                  <a:pt x="445" y="446"/>
                  <a:pt x="445" y="446"/>
                  <a:pt x="445" y="446"/>
                </a:cubicBezTo>
                <a:cubicBezTo>
                  <a:pt x="466" y="433"/>
                  <a:pt x="466" y="433"/>
                  <a:pt x="466" y="433"/>
                </a:cubicBezTo>
                <a:close/>
                <a:moveTo>
                  <a:pt x="466" y="500"/>
                </a:moveTo>
                <a:lnTo>
                  <a:pt x="466" y="500"/>
                </a:lnTo>
                <a:cubicBezTo>
                  <a:pt x="466" y="527"/>
                  <a:pt x="466" y="527"/>
                  <a:pt x="466" y="527"/>
                </a:cubicBezTo>
                <a:cubicBezTo>
                  <a:pt x="466" y="554"/>
                  <a:pt x="466" y="554"/>
                  <a:pt x="466" y="554"/>
                </a:cubicBezTo>
                <a:cubicBezTo>
                  <a:pt x="445" y="541"/>
                  <a:pt x="445" y="541"/>
                  <a:pt x="445" y="541"/>
                </a:cubicBezTo>
                <a:cubicBezTo>
                  <a:pt x="445" y="514"/>
                  <a:pt x="445" y="514"/>
                  <a:pt x="445" y="514"/>
                </a:cubicBezTo>
                <a:cubicBezTo>
                  <a:pt x="466" y="500"/>
                  <a:pt x="466" y="500"/>
                  <a:pt x="466" y="500"/>
                </a:cubicBezTo>
                <a:close/>
                <a:moveTo>
                  <a:pt x="466" y="561"/>
                </a:moveTo>
                <a:lnTo>
                  <a:pt x="466" y="561"/>
                </a:lnTo>
                <a:cubicBezTo>
                  <a:pt x="466" y="588"/>
                  <a:pt x="466" y="588"/>
                  <a:pt x="466" y="588"/>
                </a:cubicBezTo>
                <a:cubicBezTo>
                  <a:pt x="466" y="595"/>
                  <a:pt x="466" y="595"/>
                  <a:pt x="466" y="595"/>
                </a:cubicBezTo>
                <a:cubicBezTo>
                  <a:pt x="466" y="622"/>
                  <a:pt x="466" y="622"/>
                  <a:pt x="466" y="622"/>
                </a:cubicBezTo>
                <a:cubicBezTo>
                  <a:pt x="445" y="608"/>
                  <a:pt x="445" y="608"/>
                  <a:pt x="445" y="608"/>
                </a:cubicBezTo>
                <a:cubicBezTo>
                  <a:pt x="445" y="575"/>
                  <a:pt x="445" y="575"/>
                  <a:pt x="445" y="575"/>
                </a:cubicBezTo>
                <a:cubicBezTo>
                  <a:pt x="466" y="561"/>
                  <a:pt x="466" y="561"/>
                  <a:pt x="466" y="561"/>
                </a:cubicBezTo>
                <a:close/>
                <a:moveTo>
                  <a:pt x="466" y="629"/>
                </a:moveTo>
                <a:lnTo>
                  <a:pt x="466" y="629"/>
                </a:lnTo>
                <a:cubicBezTo>
                  <a:pt x="466" y="656"/>
                  <a:pt x="466" y="656"/>
                  <a:pt x="466" y="656"/>
                </a:cubicBezTo>
                <a:cubicBezTo>
                  <a:pt x="466" y="683"/>
                  <a:pt x="466" y="683"/>
                  <a:pt x="466" y="683"/>
                </a:cubicBezTo>
                <a:cubicBezTo>
                  <a:pt x="445" y="676"/>
                  <a:pt x="445" y="676"/>
                  <a:pt x="445" y="676"/>
                </a:cubicBezTo>
                <a:cubicBezTo>
                  <a:pt x="445" y="642"/>
                  <a:pt x="445" y="642"/>
                  <a:pt x="445" y="642"/>
                </a:cubicBezTo>
                <a:cubicBezTo>
                  <a:pt x="466" y="629"/>
                  <a:pt x="466" y="629"/>
                  <a:pt x="466" y="629"/>
                </a:cubicBezTo>
                <a:close/>
                <a:moveTo>
                  <a:pt x="466" y="696"/>
                </a:moveTo>
                <a:lnTo>
                  <a:pt x="466" y="696"/>
                </a:lnTo>
                <a:cubicBezTo>
                  <a:pt x="466" y="723"/>
                  <a:pt x="466" y="723"/>
                  <a:pt x="466" y="723"/>
                </a:cubicBezTo>
                <a:cubicBezTo>
                  <a:pt x="466" y="750"/>
                  <a:pt x="466" y="750"/>
                  <a:pt x="466" y="750"/>
                </a:cubicBezTo>
                <a:cubicBezTo>
                  <a:pt x="445" y="737"/>
                  <a:pt x="445" y="737"/>
                  <a:pt x="445" y="737"/>
                </a:cubicBezTo>
                <a:cubicBezTo>
                  <a:pt x="445" y="710"/>
                  <a:pt x="445" y="710"/>
                  <a:pt x="445" y="710"/>
                </a:cubicBezTo>
                <a:cubicBezTo>
                  <a:pt x="466" y="696"/>
                  <a:pt x="466" y="696"/>
                  <a:pt x="466" y="696"/>
                </a:cubicBezTo>
                <a:close/>
                <a:moveTo>
                  <a:pt x="466" y="764"/>
                </a:moveTo>
                <a:lnTo>
                  <a:pt x="466" y="764"/>
                </a:lnTo>
                <a:cubicBezTo>
                  <a:pt x="466" y="791"/>
                  <a:pt x="466" y="791"/>
                  <a:pt x="466" y="791"/>
                </a:cubicBezTo>
                <a:cubicBezTo>
                  <a:pt x="466" y="818"/>
                  <a:pt x="466" y="818"/>
                  <a:pt x="466" y="818"/>
                </a:cubicBezTo>
                <a:cubicBezTo>
                  <a:pt x="445" y="804"/>
                  <a:pt x="445" y="804"/>
                  <a:pt x="445" y="804"/>
                </a:cubicBezTo>
                <a:cubicBezTo>
                  <a:pt x="445" y="777"/>
                  <a:pt x="445" y="777"/>
                  <a:pt x="445" y="777"/>
                </a:cubicBezTo>
                <a:cubicBezTo>
                  <a:pt x="466" y="764"/>
                  <a:pt x="466" y="764"/>
                  <a:pt x="466" y="764"/>
                </a:cubicBezTo>
                <a:close/>
                <a:moveTo>
                  <a:pt x="466" y="824"/>
                </a:moveTo>
                <a:lnTo>
                  <a:pt x="466" y="824"/>
                </a:lnTo>
                <a:cubicBezTo>
                  <a:pt x="466" y="851"/>
                  <a:pt x="466" y="851"/>
                  <a:pt x="466" y="851"/>
                </a:cubicBezTo>
                <a:cubicBezTo>
                  <a:pt x="466" y="858"/>
                  <a:pt x="466" y="858"/>
                  <a:pt x="466" y="858"/>
                </a:cubicBezTo>
                <a:cubicBezTo>
                  <a:pt x="466" y="885"/>
                  <a:pt x="466" y="885"/>
                  <a:pt x="466" y="885"/>
                </a:cubicBezTo>
                <a:cubicBezTo>
                  <a:pt x="445" y="872"/>
                  <a:pt x="445" y="872"/>
                  <a:pt x="445" y="872"/>
                </a:cubicBezTo>
                <a:cubicBezTo>
                  <a:pt x="445" y="838"/>
                  <a:pt x="445" y="838"/>
                  <a:pt x="445" y="838"/>
                </a:cubicBezTo>
                <a:cubicBezTo>
                  <a:pt x="466" y="824"/>
                  <a:pt x="466" y="824"/>
                  <a:pt x="466" y="824"/>
                </a:cubicBezTo>
                <a:close/>
                <a:moveTo>
                  <a:pt x="466" y="892"/>
                </a:moveTo>
                <a:lnTo>
                  <a:pt x="466" y="892"/>
                </a:lnTo>
                <a:cubicBezTo>
                  <a:pt x="466" y="919"/>
                  <a:pt x="466" y="919"/>
                  <a:pt x="466" y="919"/>
                </a:cubicBezTo>
                <a:cubicBezTo>
                  <a:pt x="466" y="946"/>
                  <a:pt x="466" y="946"/>
                  <a:pt x="466" y="946"/>
                </a:cubicBezTo>
                <a:cubicBezTo>
                  <a:pt x="445" y="939"/>
                  <a:pt x="445" y="939"/>
                  <a:pt x="445" y="939"/>
                </a:cubicBezTo>
                <a:cubicBezTo>
                  <a:pt x="445" y="905"/>
                  <a:pt x="445" y="905"/>
                  <a:pt x="445" y="905"/>
                </a:cubicBezTo>
                <a:cubicBezTo>
                  <a:pt x="466" y="892"/>
                  <a:pt x="466" y="892"/>
                  <a:pt x="466" y="892"/>
                </a:cubicBezTo>
                <a:close/>
                <a:moveTo>
                  <a:pt x="466" y="959"/>
                </a:moveTo>
                <a:lnTo>
                  <a:pt x="466" y="959"/>
                </a:lnTo>
                <a:cubicBezTo>
                  <a:pt x="466" y="986"/>
                  <a:pt x="466" y="986"/>
                  <a:pt x="466" y="986"/>
                </a:cubicBezTo>
                <a:cubicBezTo>
                  <a:pt x="466" y="1013"/>
                  <a:pt x="466" y="1013"/>
                  <a:pt x="466" y="1013"/>
                </a:cubicBezTo>
                <a:cubicBezTo>
                  <a:pt x="445" y="1000"/>
                  <a:pt x="445" y="1000"/>
                  <a:pt x="445" y="1000"/>
                </a:cubicBezTo>
                <a:cubicBezTo>
                  <a:pt x="445" y="973"/>
                  <a:pt x="445" y="973"/>
                  <a:pt x="445" y="973"/>
                </a:cubicBezTo>
                <a:cubicBezTo>
                  <a:pt x="466" y="959"/>
                  <a:pt x="466" y="959"/>
                  <a:pt x="466" y="959"/>
                </a:cubicBezTo>
                <a:close/>
                <a:moveTo>
                  <a:pt x="466" y="1027"/>
                </a:moveTo>
                <a:lnTo>
                  <a:pt x="466" y="1027"/>
                </a:lnTo>
                <a:cubicBezTo>
                  <a:pt x="466" y="1054"/>
                  <a:pt x="466" y="1054"/>
                  <a:pt x="466" y="1054"/>
                </a:cubicBezTo>
                <a:cubicBezTo>
                  <a:pt x="466" y="1081"/>
                  <a:pt x="466" y="1081"/>
                  <a:pt x="466" y="1081"/>
                </a:cubicBezTo>
                <a:cubicBezTo>
                  <a:pt x="445" y="1067"/>
                  <a:pt x="445" y="1067"/>
                  <a:pt x="445" y="1067"/>
                </a:cubicBezTo>
                <a:cubicBezTo>
                  <a:pt x="445" y="1040"/>
                  <a:pt x="445" y="1040"/>
                  <a:pt x="445" y="1040"/>
                </a:cubicBezTo>
                <a:cubicBezTo>
                  <a:pt x="466" y="1027"/>
                  <a:pt x="466" y="1027"/>
                  <a:pt x="466" y="1027"/>
                </a:cubicBezTo>
                <a:close/>
                <a:moveTo>
                  <a:pt x="466" y="1088"/>
                </a:moveTo>
                <a:lnTo>
                  <a:pt x="466" y="1088"/>
                </a:lnTo>
                <a:cubicBezTo>
                  <a:pt x="466" y="1115"/>
                  <a:pt x="466" y="1115"/>
                  <a:pt x="466" y="1115"/>
                </a:cubicBezTo>
                <a:cubicBezTo>
                  <a:pt x="466" y="1121"/>
                  <a:pt x="466" y="1121"/>
                  <a:pt x="466" y="1121"/>
                </a:cubicBezTo>
                <a:cubicBezTo>
                  <a:pt x="466" y="1148"/>
                  <a:pt x="466" y="1148"/>
                  <a:pt x="466" y="1148"/>
                </a:cubicBezTo>
                <a:cubicBezTo>
                  <a:pt x="445" y="1135"/>
                  <a:pt x="445" y="1135"/>
                  <a:pt x="445" y="1135"/>
                </a:cubicBezTo>
                <a:cubicBezTo>
                  <a:pt x="445" y="1101"/>
                  <a:pt x="445" y="1101"/>
                  <a:pt x="445" y="1101"/>
                </a:cubicBezTo>
                <a:cubicBezTo>
                  <a:pt x="466" y="1088"/>
                  <a:pt x="466" y="1088"/>
                  <a:pt x="466" y="1088"/>
                </a:cubicBezTo>
                <a:close/>
                <a:moveTo>
                  <a:pt x="466" y="1155"/>
                </a:moveTo>
                <a:lnTo>
                  <a:pt x="466" y="1155"/>
                </a:lnTo>
                <a:cubicBezTo>
                  <a:pt x="466" y="1182"/>
                  <a:pt x="466" y="1182"/>
                  <a:pt x="466" y="1182"/>
                </a:cubicBezTo>
                <a:cubicBezTo>
                  <a:pt x="466" y="1209"/>
                  <a:pt x="466" y="1209"/>
                  <a:pt x="466" y="1209"/>
                </a:cubicBezTo>
                <a:cubicBezTo>
                  <a:pt x="445" y="1196"/>
                  <a:pt x="445" y="1196"/>
                  <a:pt x="445" y="1196"/>
                </a:cubicBezTo>
                <a:cubicBezTo>
                  <a:pt x="445" y="1169"/>
                  <a:pt x="445" y="1169"/>
                  <a:pt x="445" y="1169"/>
                </a:cubicBezTo>
                <a:cubicBezTo>
                  <a:pt x="466" y="1155"/>
                  <a:pt x="466" y="1155"/>
                  <a:pt x="466" y="1155"/>
                </a:cubicBezTo>
                <a:close/>
                <a:moveTo>
                  <a:pt x="466" y="1223"/>
                </a:moveTo>
                <a:lnTo>
                  <a:pt x="466" y="1223"/>
                </a:lnTo>
                <a:cubicBezTo>
                  <a:pt x="466" y="1250"/>
                  <a:pt x="466" y="1250"/>
                  <a:pt x="466" y="1250"/>
                </a:cubicBezTo>
                <a:cubicBezTo>
                  <a:pt x="466" y="1277"/>
                  <a:pt x="466" y="1277"/>
                  <a:pt x="466" y="1277"/>
                </a:cubicBezTo>
                <a:cubicBezTo>
                  <a:pt x="445" y="1263"/>
                  <a:pt x="445" y="1263"/>
                  <a:pt x="445" y="1263"/>
                </a:cubicBezTo>
                <a:cubicBezTo>
                  <a:pt x="445" y="1236"/>
                  <a:pt x="445" y="1236"/>
                  <a:pt x="445" y="1236"/>
                </a:cubicBezTo>
                <a:cubicBezTo>
                  <a:pt x="466" y="1223"/>
                  <a:pt x="466" y="1223"/>
                  <a:pt x="466" y="1223"/>
                </a:cubicBezTo>
                <a:close/>
                <a:moveTo>
                  <a:pt x="466" y="1290"/>
                </a:moveTo>
                <a:lnTo>
                  <a:pt x="466" y="1290"/>
                </a:lnTo>
                <a:cubicBezTo>
                  <a:pt x="466" y="1317"/>
                  <a:pt x="466" y="1317"/>
                  <a:pt x="466" y="1317"/>
                </a:cubicBezTo>
                <a:cubicBezTo>
                  <a:pt x="466" y="1344"/>
                  <a:pt x="466" y="1344"/>
                  <a:pt x="466" y="1344"/>
                </a:cubicBezTo>
                <a:cubicBezTo>
                  <a:pt x="445" y="1331"/>
                  <a:pt x="445" y="1331"/>
                  <a:pt x="445" y="1331"/>
                </a:cubicBezTo>
                <a:cubicBezTo>
                  <a:pt x="445" y="1304"/>
                  <a:pt x="445" y="1304"/>
                  <a:pt x="445" y="1304"/>
                </a:cubicBezTo>
                <a:cubicBezTo>
                  <a:pt x="466" y="1290"/>
                  <a:pt x="466" y="1290"/>
                  <a:pt x="466" y="1290"/>
                </a:cubicBezTo>
                <a:close/>
                <a:moveTo>
                  <a:pt x="466" y="1351"/>
                </a:moveTo>
                <a:lnTo>
                  <a:pt x="466" y="1351"/>
                </a:lnTo>
                <a:cubicBezTo>
                  <a:pt x="466" y="1378"/>
                  <a:pt x="466" y="1378"/>
                  <a:pt x="466" y="1378"/>
                </a:cubicBezTo>
                <a:cubicBezTo>
                  <a:pt x="466" y="1385"/>
                  <a:pt x="466" y="1385"/>
                  <a:pt x="466" y="1385"/>
                </a:cubicBezTo>
                <a:cubicBezTo>
                  <a:pt x="466" y="1412"/>
                  <a:pt x="466" y="1412"/>
                  <a:pt x="466" y="1412"/>
                </a:cubicBezTo>
                <a:cubicBezTo>
                  <a:pt x="445" y="1398"/>
                  <a:pt x="445" y="1398"/>
                  <a:pt x="445" y="1398"/>
                </a:cubicBezTo>
                <a:cubicBezTo>
                  <a:pt x="445" y="1365"/>
                  <a:pt x="445" y="1365"/>
                  <a:pt x="445" y="1365"/>
                </a:cubicBezTo>
                <a:cubicBezTo>
                  <a:pt x="466" y="1351"/>
                  <a:pt x="466" y="1351"/>
                  <a:pt x="466" y="1351"/>
                </a:cubicBezTo>
                <a:close/>
                <a:moveTo>
                  <a:pt x="466" y="1419"/>
                </a:moveTo>
                <a:lnTo>
                  <a:pt x="466" y="1419"/>
                </a:lnTo>
                <a:cubicBezTo>
                  <a:pt x="466" y="1446"/>
                  <a:pt x="466" y="1446"/>
                  <a:pt x="466" y="1446"/>
                </a:cubicBezTo>
                <a:cubicBezTo>
                  <a:pt x="466" y="1473"/>
                  <a:pt x="466" y="1473"/>
                  <a:pt x="466" y="1473"/>
                </a:cubicBezTo>
                <a:cubicBezTo>
                  <a:pt x="445" y="1459"/>
                  <a:pt x="445" y="1459"/>
                  <a:pt x="445" y="1459"/>
                </a:cubicBezTo>
                <a:cubicBezTo>
                  <a:pt x="445" y="1432"/>
                  <a:pt x="445" y="1432"/>
                  <a:pt x="445" y="1432"/>
                </a:cubicBezTo>
                <a:cubicBezTo>
                  <a:pt x="466" y="1419"/>
                  <a:pt x="466" y="1419"/>
                  <a:pt x="466" y="1419"/>
                </a:cubicBezTo>
                <a:close/>
                <a:moveTo>
                  <a:pt x="466" y="1486"/>
                </a:moveTo>
                <a:lnTo>
                  <a:pt x="466" y="1486"/>
                </a:lnTo>
                <a:cubicBezTo>
                  <a:pt x="466" y="1513"/>
                  <a:pt x="466" y="1513"/>
                  <a:pt x="466" y="1513"/>
                </a:cubicBezTo>
                <a:cubicBezTo>
                  <a:pt x="466" y="1540"/>
                  <a:pt x="466" y="1540"/>
                  <a:pt x="466" y="1540"/>
                </a:cubicBezTo>
                <a:cubicBezTo>
                  <a:pt x="445" y="1527"/>
                  <a:pt x="445" y="1527"/>
                  <a:pt x="445" y="1527"/>
                </a:cubicBezTo>
                <a:cubicBezTo>
                  <a:pt x="445" y="1500"/>
                  <a:pt x="445" y="1500"/>
                  <a:pt x="445" y="1500"/>
                </a:cubicBezTo>
                <a:cubicBezTo>
                  <a:pt x="466" y="1486"/>
                  <a:pt x="466" y="1486"/>
                  <a:pt x="466" y="1486"/>
                </a:cubicBezTo>
                <a:close/>
                <a:moveTo>
                  <a:pt x="466" y="1554"/>
                </a:moveTo>
                <a:lnTo>
                  <a:pt x="466" y="1554"/>
                </a:lnTo>
                <a:cubicBezTo>
                  <a:pt x="466" y="1581"/>
                  <a:pt x="466" y="1581"/>
                  <a:pt x="466" y="1581"/>
                </a:cubicBezTo>
                <a:cubicBezTo>
                  <a:pt x="466" y="1608"/>
                  <a:pt x="466" y="1608"/>
                  <a:pt x="466" y="1608"/>
                </a:cubicBezTo>
                <a:cubicBezTo>
                  <a:pt x="445" y="1594"/>
                  <a:pt x="445" y="1594"/>
                  <a:pt x="445" y="1594"/>
                </a:cubicBezTo>
                <a:cubicBezTo>
                  <a:pt x="445" y="1567"/>
                  <a:pt x="445" y="1567"/>
                  <a:pt x="445" y="1567"/>
                </a:cubicBezTo>
                <a:cubicBezTo>
                  <a:pt x="466" y="1554"/>
                  <a:pt x="466" y="1554"/>
                  <a:pt x="466" y="1554"/>
                </a:cubicBezTo>
                <a:close/>
                <a:moveTo>
                  <a:pt x="466" y="1614"/>
                </a:moveTo>
                <a:lnTo>
                  <a:pt x="466" y="1614"/>
                </a:lnTo>
                <a:cubicBezTo>
                  <a:pt x="466" y="1641"/>
                  <a:pt x="466" y="1641"/>
                  <a:pt x="466" y="1641"/>
                </a:cubicBezTo>
                <a:cubicBezTo>
                  <a:pt x="466" y="1648"/>
                  <a:pt x="466" y="1648"/>
                  <a:pt x="466" y="1648"/>
                </a:cubicBezTo>
                <a:cubicBezTo>
                  <a:pt x="466" y="1675"/>
                  <a:pt x="466" y="1675"/>
                  <a:pt x="466" y="1675"/>
                </a:cubicBezTo>
                <a:cubicBezTo>
                  <a:pt x="445" y="1662"/>
                  <a:pt x="445" y="1662"/>
                  <a:pt x="445" y="1662"/>
                </a:cubicBezTo>
                <a:cubicBezTo>
                  <a:pt x="445" y="1628"/>
                  <a:pt x="445" y="1628"/>
                  <a:pt x="445" y="1628"/>
                </a:cubicBezTo>
                <a:cubicBezTo>
                  <a:pt x="466" y="1614"/>
                  <a:pt x="466" y="1614"/>
                  <a:pt x="466" y="1614"/>
                </a:cubicBezTo>
                <a:close/>
                <a:moveTo>
                  <a:pt x="466" y="1682"/>
                </a:moveTo>
                <a:lnTo>
                  <a:pt x="466" y="1682"/>
                </a:lnTo>
                <a:cubicBezTo>
                  <a:pt x="466" y="1709"/>
                  <a:pt x="466" y="1709"/>
                  <a:pt x="466" y="1709"/>
                </a:cubicBezTo>
                <a:cubicBezTo>
                  <a:pt x="466" y="1736"/>
                  <a:pt x="466" y="1736"/>
                  <a:pt x="466" y="1736"/>
                </a:cubicBezTo>
                <a:cubicBezTo>
                  <a:pt x="445" y="1722"/>
                  <a:pt x="445" y="1722"/>
                  <a:pt x="445" y="1722"/>
                </a:cubicBezTo>
                <a:cubicBezTo>
                  <a:pt x="445" y="1695"/>
                  <a:pt x="445" y="1695"/>
                  <a:pt x="445" y="1695"/>
                </a:cubicBezTo>
                <a:cubicBezTo>
                  <a:pt x="466" y="1682"/>
                  <a:pt x="466" y="1682"/>
                  <a:pt x="466" y="1682"/>
                </a:cubicBezTo>
                <a:close/>
                <a:moveTo>
                  <a:pt x="466" y="1749"/>
                </a:moveTo>
                <a:lnTo>
                  <a:pt x="466" y="1749"/>
                </a:lnTo>
                <a:cubicBezTo>
                  <a:pt x="466" y="1776"/>
                  <a:pt x="466" y="1776"/>
                  <a:pt x="466" y="1776"/>
                </a:cubicBezTo>
                <a:cubicBezTo>
                  <a:pt x="466" y="1803"/>
                  <a:pt x="466" y="1803"/>
                  <a:pt x="466" y="1803"/>
                </a:cubicBezTo>
                <a:cubicBezTo>
                  <a:pt x="445" y="1790"/>
                  <a:pt x="445" y="1790"/>
                  <a:pt x="445" y="1790"/>
                </a:cubicBezTo>
                <a:cubicBezTo>
                  <a:pt x="445" y="1763"/>
                  <a:pt x="445" y="1763"/>
                  <a:pt x="445" y="1763"/>
                </a:cubicBezTo>
                <a:cubicBezTo>
                  <a:pt x="466" y="1749"/>
                  <a:pt x="466" y="1749"/>
                  <a:pt x="466" y="1749"/>
                </a:cubicBezTo>
                <a:close/>
                <a:moveTo>
                  <a:pt x="466" y="1817"/>
                </a:moveTo>
                <a:lnTo>
                  <a:pt x="466" y="1817"/>
                </a:lnTo>
                <a:cubicBezTo>
                  <a:pt x="466" y="1844"/>
                  <a:pt x="466" y="1844"/>
                  <a:pt x="466" y="1844"/>
                </a:cubicBezTo>
                <a:cubicBezTo>
                  <a:pt x="466" y="1871"/>
                  <a:pt x="466" y="1871"/>
                  <a:pt x="466" y="1871"/>
                </a:cubicBezTo>
                <a:cubicBezTo>
                  <a:pt x="445" y="1857"/>
                  <a:pt x="445" y="1857"/>
                  <a:pt x="445" y="1857"/>
                </a:cubicBezTo>
                <a:cubicBezTo>
                  <a:pt x="445" y="1830"/>
                  <a:pt x="445" y="1830"/>
                  <a:pt x="445" y="1830"/>
                </a:cubicBezTo>
                <a:cubicBezTo>
                  <a:pt x="466" y="1817"/>
                  <a:pt x="466" y="1817"/>
                  <a:pt x="466" y="1817"/>
                </a:cubicBezTo>
                <a:close/>
                <a:moveTo>
                  <a:pt x="466" y="1878"/>
                </a:moveTo>
                <a:lnTo>
                  <a:pt x="466" y="1878"/>
                </a:lnTo>
                <a:cubicBezTo>
                  <a:pt x="466" y="1905"/>
                  <a:pt x="466" y="1905"/>
                  <a:pt x="466" y="1905"/>
                </a:cubicBezTo>
                <a:cubicBezTo>
                  <a:pt x="466" y="1911"/>
                  <a:pt x="466" y="1911"/>
                  <a:pt x="466" y="1911"/>
                </a:cubicBezTo>
                <a:cubicBezTo>
                  <a:pt x="466" y="1938"/>
                  <a:pt x="466" y="1938"/>
                  <a:pt x="466" y="1938"/>
                </a:cubicBezTo>
                <a:cubicBezTo>
                  <a:pt x="445" y="1925"/>
                  <a:pt x="445" y="1925"/>
                  <a:pt x="445" y="1925"/>
                </a:cubicBezTo>
                <a:cubicBezTo>
                  <a:pt x="445" y="1891"/>
                  <a:pt x="445" y="1891"/>
                  <a:pt x="445" y="1891"/>
                </a:cubicBezTo>
                <a:cubicBezTo>
                  <a:pt x="466" y="1878"/>
                  <a:pt x="466" y="1878"/>
                  <a:pt x="466" y="1878"/>
                </a:cubicBezTo>
                <a:close/>
                <a:moveTo>
                  <a:pt x="466" y="1945"/>
                </a:moveTo>
                <a:lnTo>
                  <a:pt x="466" y="1945"/>
                </a:lnTo>
                <a:cubicBezTo>
                  <a:pt x="466" y="1972"/>
                  <a:pt x="466" y="1972"/>
                  <a:pt x="466" y="1972"/>
                </a:cubicBezTo>
                <a:cubicBezTo>
                  <a:pt x="466" y="1999"/>
                  <a:pt x="466" y="1999"/>
                  <a:pt x="466" y="1999"/>
                </a:cubicBezTo>
                <a:cubicBezTo>
                  <a:pt x="445" y="1986"/>
                  <a:pt x="445" y="1986"/>
                  <a:pt x="445" y="1986"/>
                </a:cubicBezTo>
                <a:cubicBezTo>
                  <a:pt x="445" y="1959"/>
                  <a:pt x="445" y="1959"/>
                  <a:pt x="445" y="1959"/>
                </a:cubicBezTo>
                <a:cubicBezTo>
                  <a:pt x="466" y="1945"/>
                  <a:pt x="466" y="1945"/>
                  <a:pt x="466" y="1945"/>
                </a:cubicBezTo>
                <a:close/>
                <a:moveTo>
                  <a:pt x="466" y="2013"/>
                </a:moveTo>
                <a:lnTo>
                  <a:pt x="466" y="2013"/>
                </a:lnTo>
                <a:cubicBezTo>
                  <a:pt x="466" y="2040"/>
                  <a:pt x="466" y="2040"/>
                  <a:pt x="466" y="2040"/>
                </a:cubicBezTo>
                <a:cubicBezTo>
                  <a:pt x="466" y="2067"/>
                  <a:pt x="466" y="2067"/>
                  <a:pt x="466" y="2067"/>
                </a:cubicBezTo>
                <a:cubicBezTo>
                  <a:pt x="445" y="2053"/>
                  <a:pt x="445" y="2053"/>
                  <a:pt x="445" y="2053"/>
                </a:cubicBezTo>
                <a:cubicBezTo>
                  <a:pt x="445" y="2026"/>
                  <a:pt x="445" y="2026"/>
                  <a:pt x="445" y="2026"/>
                </a:cubicBezTo>
                <a:cubicBezTo>
                  <a:pt x="466" y="2013"/>
                  <a:pt x="466" y="2013"/>
                  <a:pt x="466" y="2013"/>
                </a:cubicBezTo>
                <a:close/>
                <a:moveTo>
                  <a:pt x="466" y="2080"/>
                </a:moveTo>
                <a:lnTo>
                  <a:pt x="466" y="2080"/>
                </a:lnTo>
                <a:cubicBezTo>
                  <a:pt x="466" y="2107"/>
                  <a:pt x="466" y="2107"/>
                  <a:pt x="466" y="2107"/>
                </a:cubicBezTo>
                <a:cubicBezTo>
                  <a:pt x="466" y="2134"/>
                  <a:pt x="466" y="2134"/>
                  <a:pt x="466" y="2134"/>
                </a:cubicBezTo>
                <a:cubicBezTo>
                  <a:pt x="445" y="2121"/>
                  <a:pt x="445" y="2121"/>
                  <a:pt x="445" y="2121"/>
                </a:cubicBezTo>
                <a:cubicBezTo>
                  <a:pt x="445" y="2094"/>
                  <a:pt x="445" y="2094"/>
                  <a:pt x="445" y="2094"/>
                </a:cubicBezTo>
                <a:lnTo>
                  <a:pt x="466" y="2080"/>
                </a:lnTo>
                <a:close/>
                <a:moveTo>
                  <a:pt x="425" y="122"/>
                </a:moveTo>
                <a:lnTo>
                  <a:pt x="425" y="122"/>
                </a:lnTo>
                <a:cubicBezTo>
                  <a:pt x="432" y="81"/>
                  <a:pt x="432" y="81"/>
                  <a:pt x="432" y="81"/>
                </a:cubicBezTo>
                <a:cubicBezTo>
                  <a:pt x="432" y="81"/>
                  <a:pt x="425" y="81"/>
                  <a:pt x="425" y="75"/>
                </a:cubicBezTo>
                <a:cubicBezTo>
                  <a:pt x="425" y="14"/>
                  <a:pt x="425" y="14"/>
                  <a:pt x="425" y="14"/>
                </a:cubicBezTo>
                <a:cubicBezTo>
                  <a:pt x="432" y="7"/>
                  <a:pt x="439" y="0"/>
                  <a:pt x="445" y="0"/>
                </a:cubicBezTo>
                <a:cubicBezTo>
                  <a:pt x="445" y="122"/>
                  <a:pt x="445" y="122"/>
                  <a:pt x="445" y="122"/>
                </a:cubicBezTo>
                <a:cubicBezTo>
                  <a:pt x="432" y="223"/>
                  <a:pt x="432" y="223"/>
                  <a:pt x="432" y="223"/>
                </a:cubicBezTo>
                <a:cubicBezTo>
                  <a:pt x="445" y="230"/>
                  <a:pt x="445" y="230"/>
                  <a:pt x="445" y="230"/>
                </a:cubicBezTo>
                <a:cubicBezTo>
                  <a:pt x="445" y="338"/>
                  <a:pt x="445" y="338"/>
                  <a:pt x="445" y="338"/>
                </a:cubicBezTo>
                <a:cubicBezTo>
                  <a:pt x="425" y="331"/>
                  <a:pt x="425" y="331"/>
                  <a:pt x="425" y="331"/>
                </a:cubicBezTo>
                <a:cubicBezTo>
                  <a:pt x="425" y="311"/>
                  <a:pt x="425" y="311"/>
                  <a:pt x="425" y="311"/>
                </a:cubicBezTo>
                <a:cubicBezTo>
                  <a:pt x="432" y="311"/>
                  <a:pt x="432" y="311"/>
                  <a:pt x="432" y="311"/>
                </a:cubicBezTo>
                <a:cubicBezTo>
                  <a:pt x="432" y="250"/>
                  <a:pt x="432" y="250"/>
                  <a:pt x="432" y="250"/>
                </a:cubicBezTo>
                <a:cubicBezTo>
                  <a:pt x="425" y="250"/>
                  <a:pt x="425" y="250"/>
                  <a:pt x="425" y="250"/>
                </a:cubicBezTo>
                <a:cubicBezTo>
                  <a:pt x="425" y="122"/>
                  <a:pt x="425" y="122"/>
                  <a:pt x="425" y="122"/>
                </a:cubicBezTo>
                <a:close/>
                <a:moveTo>
                  <a:pt x="445" y="2188"/>
                </a:moveTo>
                <a:lnTo>
                  <a:pt x="445" y="2188"/>
                </a:lnTo>
                <a:cubicBezTo>
                  <a:pt x="425" y="2202"/>
                  <a:pt x="425" y="2202"/>
                  <a:pt x="425" y="2202"/>
                </a:cubicBezTo>
                <a:cubicBezTo>
                  <a:pt x="425" y="2175"/>
                  <a:pt x="425" y="2175"/>
                  <a:pt x="425" y="2175"/>
                </a:cubicBezTo>
                <a:cubicBezTo>
                  <a:pt x="425" y="2168"/>
                  <a:pt x="425" y="2168"/>
                  <a:pt x="425" y="2168"/>
                </a:cubicBezTo>
                <a:cubicBezTo>
                  <a:pt x="425" y="2141"/>
                  <a:pt x="425" y="2141"/>
                  <a:pt x="425" y="2141"/>
                </a:cubicBezTo>
                <a:cubicBezTo>
                  <a:pt x="445" y="2161"/>
                  <a:pt x="445" y="2161"/>
                  <a:pt x="445" y="2161"/>
                </a:cubicBezTo>
                <a:cubicBezTo>
                  <a:pt x="445" y="2155"/>
                  <a:pt x="445" y="2155"/>
                  <a:pt x="445" y="2155"/>
                </a:cubicBezTo>
                <a:cubicBezTo>
                  <a:pt x="445" y="2188"/>
                  <a:pt x="445" y="2188"/>
                  <a:pt x="445" y="2188"/>
                </a:cubicBezTo>
                <a:close/>
                <a:moveTo>
                  <a:pt x="445" y="379"/>
                </a:moveTo>
                <a:lnTo>
                  <a:pt x="445" y="379"/>
                </a:lnTo>
                <a:cubicBezTo>
                  <a:pt x="445" y="412"/>
                  <a:pt x="445" y="412"/>
                  <a:pt x="445" y="412"/>
                </a:cubicBezTo>
                <a:cubicBezTo>
                  <a:pt x="445" y="406"/>
                  <a:pt x="445" y="406"/>
                  <a:pt x="445" y="406"/>
                </a:cubicBezTo>
                <a:cubicBezTo>
                  <a:pt x="425" y="419"/>
                  <a:pt x="425" y="419"/>
                  <a:pt x="425" y="419"/>
                </a:cubicBezTo>
                <a:cubicBezTo>
                  <a:pt x="425" y="392"/>
                  <a:pt x="425" y="392"/>
                  <a:pt x="425" y="392"/>
                </a:cubicBezTo>
                <a:cubicBezTo>
                  <a:pt x="425" y="365"/>
                  <a:pt x="425" y="365"/>
                  <a:pt x="425" y="365"/>
                </a:cubicBezTo>
                <a:cubicBezTo>
                  <a:pt x="445" y="379"/>
                  <a:pt x="445" y="379"/>
                  <a:pt x="445" y="379"/>
                </a:cubicBezTo>
                <a:close/>
                <a:moveTo>
                  <a:pt x="445" y="446"/>
                </a:moveTo>
                <a:lnTo>
                  <a:pt x="445" y="446"/>
                </a:lnTo>
                <a:cubicBezTo>
                  <a:pt x="445" y="473"/>
                  <a:pt x="445" y="473"/>
                  <a:pt x="445" y="473"/>
                </a:cubicBezTo>
                <a:cubicBezTo>
                  <a:pt x="425" y="487"/>
                  <a:pt x="425" y="487"/>
                  <a:pt x="425" y="487"/>
                </a:cubicBezTo>
                <a:cubicBezTo>
                  <a:pt x="425" y="460"/>
                  <a:pt x="425" y="460"/>
                  <a:pt x="425" y="460"/>
                </a:cubicBezTo>
                <a:cubicBezTo>
                  <a:pt x="425" y="433"/>
                  <a:pt x="425" y="433"/>
                  <a:pt x="425" y="433"/>
                </a:cubicBezTo>
                <a:cubicBezTo>
                  <a:pt x="445" y="446"/>
                  <a:pt x="445" y="446"/>
                  <a:pt x="445" y="446"/>
                </a:cubicBezTo>
                <a:close/>
                <a:moveTo>
                  <a:pt x="445" y="514"/>
                </a:moveTo>
                <a:lnTo>
                  <a:pt x="445" y="514"/>
                </a:lnTo>
                <a:cubicBezTo>
                  <a:pt x="445" y="541"/>
                  <a:pt x="445" y="541"/>
                  <a:pt x="445" y="541"/>
                </a:cubicBezTo>
                <a:cubicBezTo>
                  <a:pt x="425" y="554"/>
                  <a:pt x="425" y="554"/>
                  <a:pt x="425" y="554"/>
                </a:cubicBezTo>
                <a:cubicBezTo>
                  <a:pt x="425" y="527"/>
                  <a:pt x="425" y="527"/>
                  <a:pt x="425" y="527"/>
                </a:cubicBezTo>
                <a:cubicBezTo>
                  <a:pt x="425" y="500"/>
                  <a:pt x="425" y="500"/>
                  <a:pt x="425" y="500"/>
                </a:cubicBezTo>
                <a:cubicBezTo>
                  <a:pt x="445" y="514"/>
                  <a:pt x="445" y="514"/>
                  <a:pt x="445" y="514"/>
                </a:cubicBezTo>
                <a:close/>
                <a:moveTo>
                  <a:pt x="445" y="575"/>
                </a:moveTo>
                <a:lnTo>
                  <a:pt x="445" y="575"/>
                </a:lnTo>
                <a:cubicBezTo>
                  <a:pt x="445" y="608"/>
                  <a:pt x="445" y="608"/>
                  <a:pt x="445" y="608"/>
                </a:cubicBezTo>
                <a:cubicBezTo>
                  <a:pt x="425" y="622"/>
                  <a:pt x="425" y="622"/>
                  <a:pt x="425" y="622"/>
                </a:cubicBezTo>
                <a:cubicBezTo>
                  <a:pt x="425" y="595"/>
                  <a:pt x="425" y="595"/>
                  <a:pt x="425" y="595"/>
                </a:cubicBezTo>
                <a:cubicBezTo>
                  <a:pt x="425" y="568"/>
                  <a:pt x="425" y="568"/>
                  <a:pt x="425" y="568"/>
                </a:cubicBezTo>
                <a:cubicBezTo>
                  <a:pt x="445" y="581"/>
                  <a:pt x="445" y="581"/>
                  <a:pt x="445" y="581"/>
                </a:cubicBezTo>
                <a:cubicBezTo>
                  <a:pt x="445" y="575"/>
                  <a:pt x="445" y="575"/>
                  <a:pt x="445" y="575"/>
                </a:cubicBezTo>
                <a:close/>
                <a:moveTo>
                  <a:pt x="445" y="642"/>
                </a:moveTo>
                <a:lnTo>
                  <a:pt x="445" y="642"/>
                </a:lnTo>
                <a:cubicBezTo>
                  <a:pt x="445" y="676"/>
                  <a:pt x="445" y="676"/>
                  <a:pt x="445" y="676"/>
                </a:cubicBezTo>
                <a:cubicBezTo>
                  <a:pt x="445" y="669"/>
                  <a:pt x="445" y="669"/>
                  <a:pt x="445" y="669"/>
                </a:cubicBezTo>
                <a:cubicBezTo>
                  <a:pt x="425" y="683"/>
                  <a:pt x="425" y="683"/>
                  <a:pt x="425" y="683"/>
                </a:cubicBezTo>
                <a:cubicBezTo>
                  <a:pt x="425" y="656"/>
                  <a:pt x="425" y="656"/>
                  <a:pt x="425" y="656"/>
                </a:cubicBezTo>
                <a:cubicBezTo>
                  <a:pt x="425" y="629"/>
                  <a:pt x="425" y="629"/>
                  <a:pt x="425" y="629"/>
                </a:cubicBezTo>
                <a:cubicBezTo>
                  <a:pt x="445" y="642"/>
                  <a:pt x="445" y="642"/>
                  <a:pt x="445" y="642"/>
                </a:cubicBezTo>
                <a:close/>
                <a:moveTo>
                  <a:pt x="445" y="710"/>
                </a:moveTo>
                <a:lnTo>
                  <a:pt x="445" y="710"/>
                </a:lnTo>
                <a:cubicBezTo>
                  <a:pt x="445" y="737"/>
                  <a:pt x="445" y="737"/>
                  <a:pt x="445" y="737"/>
                </a:cubicBezTo>
                <a:cubicBezTo>
                  <a:pt x="425" y="750"/>
                  <a:pt x="425" y="750"/>
                  <a:pt x="425" y="750"/>
                </a:cubicBezTo>
                <a:cubicBezTo>
                  <a:pt x="425" y="723"/>
                  <a:pt x="425" y="723"/>
                  <a:pt x="425" y="723"/>
                </a:cubicBezTo>
                <a:cubicBezTo>
                  <a:pt x="425" y="696"/>
                  <a:pt x="425" y="696"/>
                  <a:pt x="425" y="696"/>
                </a:cubicBezTo>
                <a:cubicBezTo>
                  <a:pt x="445" y="710"/>
                  <a:pt x="445" y="710"/>
                  <a:pt x="445" y="710"/>
                </a:cubicBezTo>
                <a:close/>
                <a:moveTo>
                  <a:pt x="445" y="777"/>
                </a:moveTo>
                <a:lnTo>
                  <a:pt x="445" y="777"/>
                </a:lnTo>
                <a:cubicBezTo>
                  <a:pt x="445" y="804"/>
                  <a:pt x="445" y="804"/>
                  <a:pt x="445" y="804"/>
                </a:cubicBezTo>
                <a:cubicBezTo>
                  <a:pt x="425" y="818"/>
                  <a:pt x="425" y="818"/>
                  <a:pt x="425" y="818"/>
                </a:cubicBezTo>
                <a:cubicBezTo>
                  <a:pt x="425" y="791"/>
                  <a:pt x="425" y="791"/>
                  <a:pt x="425" y="791"/>
                </a:cubicBezTo>
                <a:cubicBezTo>
                  <a:pt x="425" y="764"/>
                  <a:pt x="425" y="764"/>
                  <a:pt x="425" y="764"/>
                </a:cubicBezTo>
                <a:cubicBezTo>
                  <a:pt x="445" y="777"/>
                  <a:pt x="445" y="777"/>
                  <a:pt x="445" y="777"/>
                </a:cubicBezTo>
                <a:close/>
                <a:moveTo>
                  <a:pt x="445" y="838"/>
                </a:moveTo>
                <a:lnTo>
                  <a:pt x="445" y="838"/>
                </a:lnTo>
                <a:cubicBezTo>
                  <a:pt x="445" y="872"/>
                  <a:pt x="445" y="872"/>
                  <a:pt x="445" y="872"/>
                </a:cubicBezTo>
                <a:cubicBezTo>
                  <a:pt x="425" y="885"/>
                  <a:pt x="425" y="885"/>
                  <a:pt x="425" y="885"/>
                </a:cubicBezTo>
                <a:cubicBezTo>
                  <a:pt x="425" y="858"/>
                  <a:pt x="425" y="858"/>
                  <a:pt x="425" y="858"/>
                </a:cubicBezTo>
                <a:cubicBezTo>
                  <a:pt x="425" y="831"/>
                  <a:pt x="425" y="831"/>
                  <a:pt x="425" y="831"/>
                </a:cubicBezTo>
                <a:cubicBezTo>
                  <a:pt x="445" y="845"/>
                  <a:pt x="445" y="845"/>
                  <a:pt x="445" y="845"/>
                </a:cubicBezTo>
                <a:cubicBezTo>
                  <a:pt x="445" y="838"/>
                  <a:pt x="445" y="838"/>
                  <a:pt x="445" y="838"/>
                </a:cubicBezTo>
                <a:close/>
                <a:moveTo>
                  <a:pt x="445" y="905"/>
                </a:moveTo>
                <a:lnTo>
                  <a:pt x="445" y="905"/>
                </a:lnTo>
                <a:cubicBezTo>
                  <a:pt x="445" y="939"/>
                  <a:pt x="445" y="939"/>
                  <a:pt x="445" y="939"/>
                </a:cubicBezTo>
                <a:cubicBezTo>
                  <a:pt x="445" y="932"/>
                  <a:pt x="445" y="932"/>
                  <a:pt x="445" y="932"/>
                </a:cubicBezTo>
                <a:cubicBezTo>
                  <a:pt x="425" y="946"/>
                  <a:pt x="425" y="946"/>
                  <a:pt x="425" y="946"/>
                </a:cubicBezTo>
                <a:cubicBezTo>
                  <a:pt x="425" y="919"/>
                  <a:pt x="425" y="919"/>
                  <a:pt x="425" y="919"/>
                </a:cubicBezTo>
                <a:cubicBezTo>
                  <a:pt x="425" y="892"/>
                  <a:pt x="425" y="892"/>
                  <a:pt x="425" y="892"/>
                </a:cubicBezTo>
                <a:cubicBezTo>
                  <a:pt x="445" y="905"/>
                  <a:pt x="445" y="905"/>
                  <a:pt x="445" y="905"/>
                </a:cubicBezTo>
                <a:close/>
                <a:moveTo>
                  <a:pt x="445" y="973"/>
                </a:moveTo>
                <a:lnTo>
                  <a:pt x="445" y="973"/>
                </a:lnTo>
                <a:cubicBezTo>
                  <a:pt x="445" y="1000"/>
                  <a:pt x="445" y="1000"/>
                  <a:pt x="445" y="1000"/>
                </a:cubicBezTo>
                <a:cubicBezTo>
                  <a:pt x="425" y="1013"/>
                  <a:pt x="425" y="1013"/>
                  <a:pt x="425" y="1013"/>
                </a:cubicBezTo>
                <a:cubicBezTo>
                  <a:pt x="425" y="986"/>
                  <a:pt x="425" y="986"/>
                  <a:pt x="425" y="986"/>
                </a:cubicBezTo>
                <a:cubicBezTo>
                  <a:pt x="425" y="959"/>
                  <a:pt x="425" y="959"/>
                  <a:pt x="425" y="959"/>
                </a:cubicBezTo>
                <a:cubicBezTo>
                  <a:pt x="445" y="973"/>
                  <a:pt x="445" y="973"/>
                  <a:pt x="445" y="973"/>
                </a:cubicBezTo>
                <a:close/>
                <a:moveTo>
                  <a:pt x="445" y="1040"/>
                </a:moveTo>
                <a:lnTo>
                  <a:pt x="445" y="1040"/>
                </a:lnTo>
                <a:cubicBezTo>
                  <a:pt x="445" y="1067"/>
                  <a:pt x="445" y="1067"/>
                  <a:pt x="445" y="1067"/>
                </a:cubicBezTo>
                <a:cubicBezTo>
                  <a:pt x="425" y="1081"/>
                  <a:pt x="425" y="1081"/>
                  <a:pt x="425" y="1081"/>
                </a:cubicBezTo>
                <a:cubicBezTo>
                  <a:pt x="425" y="1054"/>
                  <a:pt x="425" y="1054"/>
                  <a:pt x="425" y="1054"/>
                </a:cubicBezTo>
                <a:cubicBezTo>
                  <a:pt x="425" y="1027"/>
                  <a:pt x="425" y="1027"/>
                  <a:pt x="425" y="1027"/>
                </a:cubicBezTo>
                <a:cubicBezTo>
                  <a:pt x="445" y="1040"/>
                  <a:pt x="445" y="1040"/>
                  <a:pt x="445" y="1040"/>
                </a:cubicBezTo>
                <a:close/>
                <a:moveTo>
                  <a:pt x="445" y="1101"/>
                </a:moveTo>
                <a:lnTo>
                  <a:pt x="445" y="1101"/>
                </a:lnTo>
                <a:cubicBezTo>
                  <a:pt x="445" y="1135"/>
                  <a:pt x="445" y="1135"/>
                  <a:pt x="445" y="1135"/>
                </a:cubicBezTo>
                <a:cubicBezTo>
                  <a:pt x="425" y="1148"/>
                  <a:pt x="425" y="1148"/>
                  <a:pt x="425" y="1148"/>
                </a:cubicBezTo>
                <a:cubicBezTo>
                  <a:pt x="425" y="1121"/>
                  <a:pt x="425" y="1121"/>
                  <a:pt x="425" y="1121"/>
                </a:cubicBezTo>
                <a:cubicBezTo>
                  <a:pt x="425" y="1094"/>
                  <a:pt x="425" y="1094"/>
                  <a:pt x="425" y="1094"/>
                </a:cubicBezTo>
                <a:cubicBezTo>
                  <a:pt x="445" y="1108"/>
                  <a:pt x="445" y="1108"/>
                  <a:pt x="445" y="1108"/>
                </a:cubicBezTo>
                <a:cubicBezTo>
                  <a:pt x="445" y="1101"/>
                  <a:pt x="445" y="1101"/>
                  <a:pt x="445" y="1101"/>
                </a:cubicBezTo>
                <a:close/>
                <a:moveTo>
                  <a:pt x="445" y="1169"/>
                </a:moveTo>
                <a:lnTo>
                  <a:pt x="445" y="1169"/>
                </a:lnTo>
                <a:cubicBezTo>
                  <a:pt x="445" y="1196"/>
                  <a:pt x="445" y="1196"/>
                  <a:pt x="445" y="1196"/>
                </a:cubicBezTo>
                <a:cubicBezTo>
                  <a:pt x="425" y="1209"/>
                  <a:pt x="425" y="1209"/>
                  <a:pt x="425" y="1209"/>
                </a:cubicBezTo>
                <a:cubicBezTo>
                  <a:pt x="425" y="1182"/>
                  <a:pt x="425" y="1182"/>
                  <a:pt x="425" y="1182"/>
                </a:cubicBezTo>
                <a:cubicBezTo>
                  <a:pt x="425" y="1155"/>
                  <a:pt x="425" y="1155"/>
                  <a:pt x="425" y="1155"/>
                </a:cubicBezTo>
                <a:cubicBezTo>
                  <a:pt x="445" y="1169"/>
                  <a:pt x="445" y="1169"/>
                  <a:pt x="445" y="1169"/>
                </a:cubicBezTo>
                <a:close/>
                <a:moveTo>
                  <a:pt x="445" y="1236"/>
                </a:moveTo>
                <a:lnTo>
                  <a:pt x="445" y="1236"/>
                </a:lnTo>
                <a:cubicBezTo>
                  <a:pt x="445" y="1263"/>
                  <a:pt x="445" y="1263"/>
                  <a:pt x="445" y="1263"/>
                </a:cubicBezTo>
                <a:cubicBezTo>
                  <a:pt x="425" y="1277"/>
                  <a:pt x="425" y="1277"/>
                  <a:pt x="425" y="1277"/>
                </a:cubicBezTo>
                <a:cubicBezTo>
                  <a:pt x="425" y="1250"/>
                  <a:pt x="425" y="1250"/>
                  <a:pt x="425" y="1250"/>
                </a:cubicBezTo>
                <a:cubicBezTo>
                  <a:pt x="425" y="1223"/>
                  <a:pt x="425" y="1223"/>
                  <a:pt x="425" y="1223"/>
                </a:cubicBezTo>
                <a:cubicBezTo>
                  <a:pt x="445" y="1236"/>
                  <a:pt x="445" y="1236"/>
                  <a:pt x="445" y="1236"/>
                </a:cubicBezTo>
                <a:close/>
                <a:moveTo>
                  <a:pt x="445" y="1304"/>
                </a:moveTo>
                <a:lnTo>
                  <a:pt x="445" y="1304"/>
                </a:lnTo>
                <a:cubicBezTo>
                  <a:pt x="445" y="1331"/>
                  <a:pt x="445" y="1331"/>
                  <a:pt x="445" y="1331"/>
                </a:cubicBezTo>
                <a:cubicBezTo>
                  <a:pt x="425" y="1344"/>
                  <a:pt x="425" y="1344"/>
                  <a:pt x="425" y="1344"/>
                </a:cubicBezTo>
                <a:cubicBezTo>
                  <a:pt x="425" y="1317"/>
                  <a:pt x="425" y="1317"/>
                  <a:pt x="425" y="1317"/>
                </a:cubicBezTo>
                <a:cubicBezTo>
                  <a:pt x="425" y="1290"/>
                  <a:pt x="425" y="1290"/>
                  <a:pt x="425" y="1290"/>
                </a:cubicBezTo>
                <a:cubicBezTo>
                  <a:pt x="445" y="1304"/>
                  <a:pt x="445" y="1304"/>
                  <a:pt x="445" y="1304"/>
                </a:cubicBezTo>
                <a:close/>
                <a:moveTo>
                  <a:pt x="445" y="1365"/>
                </a:moveTo>
                <a:lnTo>
                  <a:pt x="445" y="1365"/>
                </a:lnTo>
                <a:cubicBezTo>
                  <a:pt x="445" y="1398"/>
                  <a:pt x="445" y="1398"/>
                  <a:pt x="445" y="1398"/>
                </a:cubicBezTo>
                <a:cubicBezTo>
                  <a:pt x="425" y="1412"/>
                  <a:pt x="425" y="1412"/>
                  <a:pt x="425" y="1412"/>
                </a:cubicBezTo>
                <a:cubicBezTo>
                  <a:pt x="425" y="1385"/>
                  <a:pt x="425" y="1385"/>
                  <a:pt x="425" y="1385"/>
                </a:cubicBezTo>
                <a:cubicBezTo>
                  <a:pt x="425" y="1358"/>
                  <a:pt x="425" y="1358"/>
                  <a:pt x="425" y="1358"/>
                </a:cubicBezTo>
                <a:cubicBezTo>
                  <a:pt x="445" y="1371"/>
                  <a:pt x="445" y="1371"/>
                  <a:pt x="445" y="1371"/>
                </a:cubicBezTo>
                <a:cubicBezTo>
                  <a:pt x="445" y="1365"/>
                  <a:pt x="445" y="1365"/>
                  <a:pt x="445" y="1365"/>
                </a:cubicBezTo>
                <a:close/>
                <a:moveTo>
                  <a:pt x="445" y="1432"/>
                </a:moveTo>
                <a:lnTo>
                  <a:pt x="445" y="1432"/>
                </a:lnTo>
                <a:cubicBezTo>
                  <a:pt x="445" y="1459"/>
                  <a:pt x="445" y="1459"/>
                  <a:pt x="445" y="1459"/>
                </a:cubicBezTo>
                <a:cubicBezTo>
                  <a:pt x="425" y="1473"/>
                  <a:pt x="425" y="1473"/>
                  <a:pt x="425" y="1473"/>
                </a:cubicBezTo>
                <a:cubicBezTo>
                  <a:pt x="425" y="1446"/>
                  <a:pt x="425" y="1446"/>
                  <a:pt x="425" y="1446"/>
                </a:cubicBezTo>
                <a:cubicBezTo>
                  <a:pt x="425" y="1419"/>
                  <a:pt x="425" y="1419"/>
                  <a:pt x="425" y="1419"/>
                </a:cubicBezTo>
                <a:cubicBezTo>
                  <a:pt x="445" y="1432"/>
                  <a:pt x="445" y="1432"/>
                  <a:pt x="445" y="1432"/>
                </a:cubicBezTo>
                <a:close/>
                <a:moveTo>
                  <a:pt x="445" y="1500"/>
                </a:moveTo>
                <a:lnTo>
                  <a:pt x="445" y="1500"/>
                </a:lnTo>
                <a:cubicBezTo>
                  <a:pt x="445" y="1527"/>
                  <a:pt x="445" y="1527"/>
                  <a:pt x="445" y="1527"/>
                </a:cubicBezTo>
                <a:cubicBezTo>
                  <a:pt x="425" y="1540"/>
                  <a:pt x="425" y="1540"/>
                  <a:pt x="425" y="1540"/>
                </a:cubicBezTo>
                <a:cubicBezTo>
                  <a:pt x="425" y="1513"/>
                  <a:pt x="425" y="1513"/>
                  <a:pt x="425" y="1513"/>
                </a:cubicBezTo>
                <a:cubicBezTo>
                  <a:pt x="425" y="1486"/>
                  <a:pt x="425" y="1486"/>
                  <a:pt x="425" y="1486"/>
                </a:cubicBezTo>
                <a:cubicBezTo>
                  <a:pt x="445" y="1500"/>
                  <a:pt x="445" y="1500"/>
                  <a:pt x="445" y="1500"/>
                </a:cubicBezTo>
                <a:close/>
                <a:moveTo>
                  <a:pt x="445" y="1567"/>
                </a:moveTo>
                <a:lnTo>
                  <a:pt x="445" y="1567"/>
                </a:lnTo>
                <a:cubicBezTo>
                  <a:pt x="445" y="1594"/>
                  <a:pt x="445" y="1594"/>
                  <a:pt x="445" y="1594"/>
                </a:cubicBezTo>
                <a:cubicBezTo>
                  <a:pt x="425" y="1608"/>
                  <a:pt x="425" y="1608"/>
                  <a:pt x="425" y="1608"/>
                </a:cubicBezTo>
                <a:cubicBezTo>
                  <a:pt x="425" y="1581"/>
                  <a:pt x="425" y="1581"/>
                  <a:pt x="425" y="1581"/>
                </a:cubicBezTo>
                <a:cubicBezTo>
                  <a:pt x="425" y="1554"/>
                  <a:pt x="425" y="1554"/>
                  <a:pt x="425" y="1554"/>
                </a:cubicBezTo>
                <a:cubicBezTo>
                  <a:pt x="445" y="1567"/>
                  <a:pt x="445" y="1567"/>
                  <a:pt x="445" y="1567"/>
                </a:cubicBezTo>
                <a:close/>
                <a:moveTo>
                  <a:pt x="445" y="1628"/>
                </a:moveTo>
                <a:lnTo>
                  <a:pt x="445" y="1628"/>
                </a:lnTo>
                <a:cubicBezTo>
                  <a:pt x="445" y="1662"/>
                  <a:pt x="445" y="1662"/>
                  <a:pt x="445" y="1662"/>
                </a:cubicBezTo>
                <a:cubicBezTo>
                  <a:pt x="425" y="1675"/>
                  <a:pt x="425" y="1675"/>
                  <a:pt x="425" y="1675"/>
                </a:cubicBezTo>
                <a:cubicBezTo>
                  <a:pt x="425" y="1648"/>
                  <a:pt x="425" y="1648"/>
                  <a:pt x="425" y="1648"/>
                </a:cubicBezTo>
                <a:cubicBezTo>
                  <a:pt x="425" y="1641"/>
                  <a:pt x="425" y="1641"/>
                  <a:pt x="425" y="1641"/>
                </a:cubicBezTo>
                <a:cubicBezTo>
                  <a:pt x="425" y="1614"/>
                  <a:pt x="425" y="1614"/>
                  <a:pt x="425" y="1614"/>
                </a:cubicBezTo>
                <a:cubicBezTo>
                  <a:pt x="445" y="1635"/>
                  <a:pt x="445" y="1635"/>
                  <a:pt x="445" y="1635"/>
                </a:cubicBezTo>
                <a:cubicBezTo>
                  <a:pt x="445" y="1628"/>
                  <a:pt x="445" y="1628"/>
                  <a:pt x="445" y="1628"/>
                </a:cubicBezTo>
                <a:close/>
                <a:moveTo>
                  <a:pt x="445" y="1695"/>
                </a:moveTo>
                <a:lnTo>
                  <a:pt x="445" y="1695"/>
                </a:lnTo>
                <a:cubicBezTo>
                  <a:pt x="445" y="1722"/>
                  <a:pt x="445" y="1722"/>
                  <a:pt x="445" y="1722"/>
                </a:cubicBezTo>
                <a:cubicBezTo>
                  <a:pt x="425" y="1736"/>
                  <a:pt x="425" y="1736"/>
                  <a:pt x="425" y="1736"/>
                </a:cubicBezTo>
                <a:cubicBezTo>
                  <a:pt x="425" y="1709"/>
                  <a:pt x="425" y="1709"/>
                  <a:pt x="425" y="1709"/>
                </a:cubicBezTo>
                <a:cubicBezTo>
                  <a:pt x="425" y="1682"/>
                  <a:pt x="425" y="1682"/>
                  <a:pt x="425" y="1682"/>
                </a:cubicBezTo>
                <a:cubicBezTo>
                  <a:pt x="445" y="1695"/>
                  <a:pt x="445" y="1695"/>
                  <a:pt x="445" y="1695"/>
                </a:cubicBezTo>
                <a:close/>
                <a:moveTo>
                  <a:pt x="445" y="1763"/>
                </a:moveTo>
                <a:lnTo>
                  <a:pt x="445" y="1763"/>
                </a:lnTo>
                <a:cubicBezTo>
                  <a:pt x="445" y="1790"/>
                  <a:pt x="445" y="1790"/>
                  <a:pt x="445" y="1790"/>
                </a:cubicBezTo>
                <a:cubicBezTo>
                  <a:pt x="425" y="1803"/>
                  <a:pt x="425" y="1803"/>
                  <a:pt x="425" y="1803"/>
                </a:cubicBezTo>
                <a:cubicBezTo>
                  <a:pt x="425" y="1776"/>
                  <a:pt x="425" y="1776"/>
                  <a:pt x="425" y="1776"/>
                </a:cubicBezTo>
                <a:cubicBezTo>
                  <a:pt x="425" y="1749"/>
                  <a:pt x="425" y="1749"/>
                  <a:pt x="425" y="1749"/>
                </a:cubicBezTo>
                <a:cubicBezTo>
                  <a:pt x="445" y="1763"/>
                  <a:pt x="445" y="1763"/>
                  <a:pt x="445" y="1763"/>
                </a:cubicBezTo>
                <a:close/>
                <a:moveTo>
                  <a:pt x="445" y="1830"/>
                </a:moveTo>
                <a:lnTo>
                  <a:pt x="445" y="1830"/>
                </a:lnTo>
                <a:cubicBezTo>
                  <a:pt x="445" y="1857"/>
                  <a:pt x="445" y="1857"/>
                  <a:pt x="445" y="1857"/>
                </a:cubicBezTo>
                <a:cubicBezTo>
                  <a:pt x="425" y="1871"/>
                  <a:pt x="425" y="1871"/>
                  <a:pt x="425" y="1871"/>
                </a:cubicBezTo>
                <a:cubicBezTo>
                  <a:pt x="425" y="1844"/>
                  <a:pt x="425" y="1844"/>
                  <a:pt x="425" y="1844"/>
                </a:cubicBezTo>
                <a:cubicBezTo>
                  <a:pt x="425" y="1817"/>
                  <a:pt x="425" y="1817"/>
                  <a:pt x="425" y="1817"/>
                </a:cubicBezTo>
                <a:cubicBezTo>
                  <a:pt x="445" y="1830"/>
                  <a:pt x="445" y="1830"/>
                  <a:pt x="445" y="1830"/>
                </a:cubicBezTo>
                <a:close/>
                <a:moveTo>
                  <a:pt x="445" y="1891"/>
                </a:moveTo>
                <a:lnTo>
                  <a:pt x="445" y="1891"/>
                </a:lnTo>
                <a:cubicBezTo>
                  <a:pt x="445" y="1925"/>
                  <a:pt x="445" y="1925"/>
                  <a:pt x="445" y="1925"/>
                </a:cubicBezTo>
                <a:cubicBezTo>
                  <a:pt x="425" y="1938"/>
                  <a:pt x="425" y="1938"/>
                  <a:pt x="425" y="1938"/>
                </a:cubicBezTo>
                <a:cubicBezTo>
                  <a:pt x="425" y="1911"/>
                  <a:pt x="425" y="1911"/>
                  <a:pt x="425" y="1911"/>
                </a:cubicBezTo>
                <a:cubicBezTo>
                  <a:pt x="425" y="1905"/>
                  <a:pt x="425" y="1905"/>
                  <a:pt x="425" y="1905"/>
                </a:cubicBezTo>
                <a:cubicBezTo>
                  <a:pt x="425" y="1878"/>
                  <a:pt x="425" y="1878"/>
                  <a:pt x="425" y="1878"/>
                </a:cubicBezTo>
                <a:cubicBezTo>
                  <a:pt x="445" y="1898"/>
                  <a:pt x="445" y="1898"/>
                  <a:pt x="445" y="1898"/>
                </a:cubicBezTo>
                <a:cubicBezTo>
                  <a:pt x="445" y="1891"/>
                  <a:pt x="445" y="1891"/>
                  <a:pt x="445" y="1891"/>
                </a:cubicBezTo>
                <a:close/>
                <a:moveTo>
                  <a:pt x="445" y="1959"/>
                </a:moveTo>
                <a:lnTo>
                  <a:pt x="445" y="1959"/>
                </a:lnTo>
                <a:cubicBezTo>
                  <a:pt x="445" y="1986"/>
                  <a:pt x="445" y="1986"/>
                  <a:pt x="445" y="1986"/>
                </a:cubicBezTo>
                <a:cubicBezTo>
                  <a:pt x="425" y="1999"/>
                  <a:pt x="425" y="1999"/>
                  <a:pt x="425" y="1999"/>
                </a:cubicBezTo>
                <a:cubicBezTo>
                  <a:pt x="425" y="1972"/>
                  <a:pt x="425" y="1972"/>
                  <a:pt x="425" y="1972"/>
                </a:cubicBezTo>
                <a:cubicBezTo>
                  <a:pt x="425" y="1945"/>
                  <a:pt x="425" y="1945"/>
                  <a:pt x="425" y="1945"/>
                </a:cubicBezTo>
                <a:cubicBezTo>
                  <a:pt x="445" y="1959"/>
                  <a:pt x="445" y="1959"/>
                  <a:pt x="445" y="1959"/>
                </a:cubicBezTo>
                <a:close/>
                <a:moveTo>
                  <a:pt x="445" y="2026"/>
                </a:moveTo>
                <a:lnTo>
                  <a:pt x="445" y="2026"/>
                </a:lnTo>
                <a:cubicBezTo>
                  <a:pt x="445" y="2053"/>
                  <a:pt x="445" y="2053"/>
                  <a:pt x="445" y="2053"/>
                </a:cubicBezTo>
                <a:cubicBezTo>
                  <a:pt x="425" y="2067"/>
                  <a:pt x="425" y="2067"/>
                  <a:pt x="425" y="2067"/>
                </a:cubicBezTo>
                <a:cubicBezTo>
                  <a:pt x="425" y="2040"/>
                  <a:pt x="425" y="2040"/>
                  <a:pt x="425" y="2040"/>
                </a:cubicBezTo>
                <a:cubicBezTo>
                  <a:pt x="425" y="2013"/>
                  <a:pt x="425" y="2013"/>
                  <a:pt x="425" y="2013"/>
                </a:cubicBezTo>
                <a:cubicBezTo>
                  <a:pt x="445" y="2026"/>
                  <a:pt x="445" y="2026"/>
                  <a:pt x="445" y="2026"/>
                </a:cubicBezTo>
                <a:close/>
                <a:moveTo>
                  <a:pt x="445" y="2094"/>
                </a:moveTo>
                <a:lnTo>
                  <a:pt x="445" y="2094"/>
                </a:lnTo>
                <a:cubicBezTo>
                  <a:pt x="445" y="2121"/>
                  <a:pt x="445" y="2121"/>
                  <a:pt x="445" y="2121"/>
                </a:cubicBezTo>
                <a:cubicBezTo>
                  <a:pt x="425" y="2134"/>
                  <a:pt x="425" y="2134"/>
                  <a:pt x="425" y="2134"/>
                </a:cubicBezTo>
                <a:cubicBezTo>
                  <a:pt x="425" y="2107"/>
                  <a:pt x="425" y="2107"/>
                  <a:pt x="425" y="2107"/>
                </a:cubicBezTo>
                <a:cubicBezTo>
                  <a:pt x="425" y="2080"/>
                  <a:pt x="425" y="2080"/>
                  <a:pt x="425" y="2080"/>
                </a:cubicBezTo>
                <a:cubicBezTo>
                  <a:pt x="445" y="2094"/>
                  <a:pt x="445" y="2094"/>
                  <a:pt x="445" y="2094"/>
                </a:cubicBezTo>
                <a:close/>
                <a:moveTo>
                  <a:pt x="385" y="2195"/>
                </a:moveTo>
                <a:lnTo>
                  <a:pt x="385" y="2195"/>
                </a:lnTo>
                <a:cubicBezTo>
                  <a:pt x="385" y="2148"/>
                  <a:pt x="385" y="2148"/>
                  <a:pt x="385" y="2148"/>
                </a:cubicBezTo>
                <a:cubicBezTo>
                  <a:pt x="385" y="2141"/>
                  <a:pt x="385" y="2134"/>
                  <a:pt x="385" y="2134"/>
                </a:cubicBezTo>
                <a:cubicBezTo>
                  <a:pt x="385" y="2080"/>
                  <a:pt x="385" y="2080"/>
                  <a:pt x="385" y="2080"/>
                </a:cubicBezTo>
                <a:cubicBezTo>
                  <a:pt x="385" y="2073"/>
                  <a:pt x="385" y="2073"/>
                  <a:pt x="385" y="2067"/>
                </a:cubicBezTo>
                <a:cubicBezTo>
                  <a:pt x="385" y="2013"/>
                  <a:pt x="385" y="2013"/>
                  <a:pt x="385" y="2013"/>
                </a:cubicBezTo>
                <a:cubicBezTo>
                  <a:pt x="385" y="2006"/>
                  <a:pt x="385" y="2006"/>
                  <a:pt x="385" y="1999"/>
                </a:cubicBezTo>
                <a:cubicBezTo>
                  <a:pt x="385" y="1945"/>
                  <a:pt x="385" y="1945"/>
                  <a:pt x="385" y="1945"/>
                </a:cubicBezTo>
                <a:lnTo>
                  <a:pt x="385" y="1938"/>
                </a:lnTo>
                <a:cubicBezTo>
                  <a:pt x="385" y="1878"/>
                  <a:pt x="385" y="1878"/>
                  <a:pt x="385" y="1878"/>
                </a:cubicBezTo>
                <a:lnTo>
                  <a:pt x="385" y="1871"/>
                </a:lnTo>
                <a:cubicBezTo>
                  <a:pt x="385" y="1817"/>
                  <a:pt x="385" y="1817"/>
                  <a:pt x="385" y="1817"/>
                </a:cubicBezTo>
                <a:cubicBezTo>
                  <a:pt x="385" y="1810"/>
                  <a:pt x="385" y="1810"/>
                  <a:pt x="385" y="1803"/>
                </a:cubicBezTo>
                <a:cubicBezTo>
                  <a:pt x="385" y="1749"/>
                  <a:pt x="385" y="1749"/>
                  <a:pt x="385" y="1749"/>
                </a:cubicBezTo>
                <a:cubicBezTo>
                  <a:pt x="385" y="1743"/>
                  <a:pt x="385" y="1743"/>
                  <a:pt x="385" y="1736"/>
                </a:cubicBezTo>
                <a:cubicBezTo>
                  <a:pt x="385" y="1682"/>
                  <a:pt x="385" y="1682"/>
                  <a:pt x="385" y="1682"/>
                </a:cubicBezTo>
                <a:lnTo>
                  <a:pt x="385" y="1675"/>
                </a:lnTo>
                <a:cubicBezTo>
                  <a:pt x="385" y="1614"/>
                  <a:pt x="385" y="1614"/>
                  <a:pt x="385" y="1614"/>
                </a:cubicBezTo>
                <a:lnTo>
                  <a:pt x="385" y="1608"/>
                </a:lnTo>
                <a:cubicBezTo>
                  <a:pt x="385" y="1547"/>
                  <a:pt x="385" y="1547"/>
                  <a:pt x="385" y="1547"/>
                </a:cubicBezTo>
                <a:cubicBezTo>
                  <a:pt x="385" y="1547"/>
                  <a:pt x="385" y="1547"/>
                  <a:pt x="385" y="1540"/>
                </a:cubicBezTo>
                <a:cubicBezTo>
                  <a:pt x="385" y="1486"/>
                  <a:pt x="385" y="1486"/>
                  <a:pt x="385" y="1486"/>
                </a:cubicBezTo>
                <a:cubicBezTo>
                  <a:pt x="385" y="1479"/>
                  <a:pt x="385" y="1479"/>
                  <a:pt x="385" y="1479"/>
                </a:cubicBezTo>
                <a:cubicBezTo>
                  <a:pt x="385" y="1419"/>
                  <a:pt x="385" y="1419"/>
                  <a:pt x="385" y="1419"/>
                </a:cubicBezTo>
                <a:lnTo>
                  <a:pt x="385" y="1412"/>
                </a:lnTo>
                <a:cubicBezTo>
                  <a:pt x="385" y="1351"/>
                  <a:pt x="385" y="1351"/>
                  <a:pt x="385" y="1351"/>
                </a:cubicBezTo>
                <a:cubicBezTo>
                  <a:pt x="385" y="1351"/>
                  <a:pt x="385" y="1351"/>
                  <a:pt x="385" y="1344"/>
                </a:cubicBezTo>
                <a:cubicBezTo>
                  <a:pt x="385" y="1283"/>
                  <a:pt x="385" y="1283"/>
                  <a:pt x="385" y="1283"/>
                </a:cubicBezTo>
                <a:cubicBezTo>
                  <a:pt x="385" y="358"/>
                  <a:pt x="385" y="358"/>
                  <a:pt x="385" y="358"/>
                </a:cubicBezTo>
                <a:cubicBezTo>
                  <a:pt x="391" y="324"/>
                  <a:pt x="391" y="324"/>
                  <a:pt x="391" y="324"/>
                </a:cubicBezTo>
                <a:cubicBezTo>
                  <a:pt x="364" y="324"/>
                  <a:pt x="364" y="324"/>
                  <a:pt x="364" y="324"/>
                </a:cubicBezTo>
                <a:cubicBezTo>
                  <a:pt x="364" y="297"/>
                  <a:pt x="364" y="297"/>
                  <a:pt x="364" y="297"/>
                </a:cubicBezTo>
                <a:cubicBezTo>
                  <a:pt x="378" y="304"/>
                  <a:pt x="378" y="304"/>
                  <a:pt x="378" y="304"/>
                </a:cubicBezTo>
                <a:cubicBezTo>
                  <a:pt x="378" y="243"/>
                  <a:pt x="378" y="243"/>
                  <a:pt x="378" y="243"/>
                </a:cubicBezTo>
                <a:cubicBezTo>
                  <a:pt x="364" y="237"/>
                  <a:pt x="364" y="237"/>
                  <a:pt x="364" y="237"/>
                </a:cubicBezTo>
                <a:cubicBezTo>
                  <a:pt x="364" y="216"/>
                  <a:pt x="364" y="216"/>
                  <a:pt x="364" y="216"/>
                </a:cubicBezTo>
                <a:cubicBezTo>
                  <a:pt x="391" y="216"/>
                  <a:pt x="391" y="216"/>
                  <a:pt x="391" y="216"/>
                </a:cubicBezTo>
                <a:cubicBezTo>
                  <a:pt x="391" y="216"/>
                  <a:pt x="391" y="223"/>
                  <a:pt x="398" y="223"/>
                </a:cubicBezTo>
                <a:cubicBezTo>
                  <a:pt x="405" y="223"/>
                  <a:pt x="405" y="223"/>
                  <a:pt x="405" y="223"/>
                </a:cubicBezTo>
                <a:cubicBezTo>
                  <a:pt x="425" y="122"/>
                  <a:pt x="425" y="122"/>
                  <a:pt x="425" y="122"/>
                </a:cubicBezTo>
                <a:cubicBezTo>
                  <a:pt x="425" y="250"/>
                  <a:pt x="425" y="250"/>
                  <a:pt x="425" y="250"/>
                </a:cubicBezTo>
                <a:cubicBezTo>
                  <a:pt x="412" y="311"/>
                  <a:pt x="412" y="311"/>
                  <a:pt x="412" y="311"/>
                </a:cubicBezTo>
                <a:cubicBezTo>
                  <a:pt x="425" y="311"/>
                  <a:pt x="425" y="311"/>
                  <a:pt x="425" y="311"/>
                </a:cubicBezTo>
                <a:cubicBezTo>
                  <a:pt x="425" y="331"/>
                  <a:pt x="425" y="331"/>
                  <a:pt x="425" y="331"/>
                </a:cubicBezTo>
                <a:cubicBezTo>
                  <a:pt x="412" y="331"/>
                  <a:pt x="412" y="331"/>
                  <a:pt x="412" y="331"/>
                </a:cubicBezTo>
                <a:cubicBezTo>
                  <a:pt x="405" y="352"/>
                  <a:pt x="405" y="352"/>
                  <a:pt x="405" y="352"/>
                </a:cubicBezTo>
                <a:cubicBezTo>
                  <a:pt x="425" y="365"/>
                  <a:pt x="425" y="365"/>
                  <a:pt x="425" y="365"/>
                </a:cubicBezTo>
                <a:cubicBezTo>
                  <a:pt x="425" y="392"/>
                  <a:pt x="425" y="392"/>
                  <a:pt x="425" y="392"/>
                </a:cubicBezTo>
                <a:cubicBezTo>
                  <a:pt x="405" y="379"/>
                  <a:pt x="405" y="379"/>
                  <a:pt x="405" y="379"/>
                </a:cubicBezTo>
                <a:cubicBezTo>
                  <a:pt x="405" y="406"/>
                  <a:pt x="405" y="406"/>
                  <a:pt x="405" y="406"/>
                </a:cubicBezTo>
                <a:cubicBezTo>
                  <a:pt x="425" y="392"/>
                  <a:pt x="425" y="392"/>
                  <a:pt x="425" y="392"/>
                </a:cubicBezTo>
                <a:cubicBezTo>
                  <a:pt x="425" y="419"/>
                  <a:pt x="425" y="419"/>
                  <a:pt x="425" y="419"/>
                </a:cubicBezTo>
                <a:cubicBezTo>
                  <a:pt x="418" y="426"/>
                  <a:pt x="418" y="426"/>
                  <a:pt x="418" y="426"/>
                </a:cubicBezTo>
                <a:cubicBezTo>
                  <a:pt x="425" y="433"/>
                  <a:pt x="425" y="433"/>
                  <a:pt x="425" y="433"/>
                </a:cubicBezTo>
                <a:cubicBezTo>
                  <a:pt x="425" y="460"/>
                  <a:pt x="425" y="460"/>
                  <a:pt x="425" y="460"/>
                </a:cubicBezTo>
                <a:cubicBezTo>
                  <a:pt x="405" y="446"/>
                  <a:pt x="405" y="446"/>
                  <a:pt x="405" y="446"/>
                </a:cubicBezTo>
                <a:cubicBezTo>
                  <a:pt x="405" y="473"/>
                  <a:pt x="405" y="473"/>
                  <a:pt x="405" y="473"/>
                </a:cubicBezTo>
                <a:cubicBezTo>
                  <a:pt x="425" y="460"/>
                  <a:pt x="425" y="460"/>
                  <a:pt x="425" y="460"/>
                </a:cubicBezTo>
                <a:cubicBezTo>
                  <a:pt x="425" y="487"/>
                  <a:pt x="425" y="487"/>
                  <a:pt x="425" y="487"/>
                </a:cubicBezTo>
                <a:cubicBezTo>
                  <a:pt x="418" y="493"/>
                  <a:pt x="418" y="493"/>
                  <a:pt x="418" y="493"/>
                </a:cubicBezTo>
                <a:cubicBezTo>
                  <a:pt x="425" y="500"/>
                  <a:pt x="425" y="500"/>
                  <a:pt x="425" y="500"/>
                </a:cubicBezTo>
                <a:cubicBezTo>
                  <a:pt x="425" y="527"/>
                  <a:pt x="425" y="527"/>
                  <a:pt x="425" y="527"/>
                </a:cubicBezTo>
                <a:cubicBezTo>
                  <a:pt x="405" y="514"/>
                  <a:pt x="405" y="514"/>
                  <a:pt x="405" y="514"/>
                </a:cubicBezTo>
                <a:cubicBezTo>
                  <a:pt x="405" y="541"/>
                  <a:pt x="405" y="541"/>
                  <a:pt x="405" y="541"/>
                </a:cubicBezTo>
                <a:cubicBezTo>
                  <a:pt x="425" y="527"/>
                  <a:pt x="425" y="527"/>
                  <a:pt x="425" y="527"/>
                </a:cubicBezTo>
                <a:cubicBezTo>
                  <a:pt x="425" y="554"/>
                  <a:pt x="425" y="554"/>
                  <a:pt x="425" y="554"/>
                </a:cubicBezTo>
                <a:cubicBezTo>
                  <a:pt x="418" y="561"/>
                  <a:pt x="418" y="561"/>
                  <a:pt x="418" y="561"/>
                </a:cubicBezTo>
                <a:cubicBezTo>
                  <a:pt x="425" y="568"/>
                  <a:pt x="425" y="568"/>
                  <a:pt x="425" y="568"/>
                </a:cubicBezTo>
                <a:cubicBezTo>
                  <a:pt x="425" y="595"/>
                  <a:pt x="425" y="595"/>
                  <a:pt x="425" y="595"/>
                </a:cubicBezTo>
                <a:cubicBezTo>
                  <a:pt x="405" y="581"/>
                  <a:pt x="405" y="581"/>
                  <a:pt x="405" y="581"/>
                </a:cubicBezTo>
                <a:cubicBezTo>
                  <a:pt x="405" y="608"/>
                  <a:pt x="405" y="608"/>
                  <a:pt x="405" y="608"/>
                </a:cubicBezTo>
                <a:cubicBezTo>
                  <a:pt x="425" y="595"/>
                  <a:pt x="425" y="595"/>
                  <a:pt x="425" y="595"/>
                </a:cubicBezTo>
                <a:cubicBezTo>
                  <a:pt x="425" y="622"/>
                  <a:pt x="425" y="622"/>
                  <a:pt x="425" y="622"/>
                </a:cubicBezTo>
                <a:cubicBezTo>
                  <a:pt x="418" y="622"/>
                  <a:pt x="418" y="622"/>
                  <a:pt x="418" y="622"/>
                </a:cubicBezTo>
                <a:cubicBezTo>
                  <a:pt x="425" y="629"/>
                  <a:pt x="425" y="629"/>
                  <a:pt x="425" y="629"/>
                </a:cubicBezTo>
                <a:cubicBezTo>
                  <a:pt x="425" y="656"/>
                  <a:pt x="425" y="656"/>
                  <a:pt x="425" y="656"/>
                </a:cubicBezTo>
                <a:cubicBezTo>
                  <a:pt x="405" y="642"/>
                  <a:pt x="405" y="642"/>
                  <a:pt x="405" y="642"/>
                </a:cubicBezTo>
                <a:cubicBezTo>
                  <a:pt x="405" y="669"/>
                  <a:pt x="405" y="669"/>
                  <a:pt x="405" y="669"/>
                </a:cubicBezTo>
                <a:cubicBezTo>
                  <a:pt x="425" y="656"/>
                  <a:pt x="425" y="656"/>
                  <a:pt x="425" y="656"/>
                </a:cubicBezTo>
                <a:cubicBezTo>
                  <a:pt x="425" y="683"/>
                  <a:pt x="425" y="683"/>
                  <a:pt x="425" y="683"/>
                </a:cubicBezTo>
                <a:cubicBezTo>
                  <a:pt x="418" y="689"/>
                  <a:pt x="418" y="689"/>
                  <a:pt x="418" y="689"/>
                </a:cubicBezTo>
                <a:cubicBezTo>
                  <a:pt x="425" y="696"/>
                  <a:pt x="425" y="696"/>
                  <a:pt x="425" y="696"/>
                </a:cubicBezTo>
                <a:cubicBezTo>
                  <a:pt x="425" y="723"/>
                  <a:pt x="425" y="723"/>
                  <a:pt x="425" y="723"/>
                </a:cubicBezTo>
                <a:cubicBezTo>
                  <a:pt x="405" y="710"/>
                  <a:pt x="405" y="710"/>
                  <a:pt x="405" y="710"/>
                </a:cubicBezTo>
                <a:cubicBezTo>
                  <a:pt x="405" y="737"/>
                  <a:pt x="405" y="737"/>
                  <a:pt x="405" y="737"/>
                </a:cubicBezTo>
                <a:cubicBezTo>
                  <a:pt x="425" y="723"/>
                  <a:pt x="425" y="723"/>
                  <a:pt x="425" y="723"/>
                </a:cubicBezTo>
                <a:cubicBezTo>
                  <a:pt x="425" y="750"/>
                  <a:pt x="425" y="750"/>
                  <a:pt x="425" y="750"/>
                </a:cubicBezTo>
                <a:cubicBezTo>
                  <a:pt x="418" y="757"/>
                  <a:pt x="418" y="757"/>
                  <a:pt x="418" y="757"/>
                </a:cubicBezTo>
                <a:cubicBezTo>
                  <a:pt x="425" y="764"/>
                  <a:pt x="425" y="764"/>
                  <a:pt x="425" y="764"/>
                </a:cubicBezTo>
                <a:cubicBezTo>
                  <a:pt x="425" y="791"/>
                  <a:pt x="425" y="791"/>
                  <a:pt x="425" y="791"/>
                </a:cubicBezTo>
                <a:cubicBezTo>
                  <a:pt x="405" y="777"/>
                  <a:pt x="405" y="777"/>
                  <a:pt x="405" y="777"/>
                </a:cubicBezTo>
                <a:cubicBezTo>
                  <a:pt x="405" y="804"/>
                  <a:pt x="405" y="804"/>
                  <a:pt x="405" y="804"/>
                </a:cubicBezTo>
                <a:cubicBezTo>
                  <a:pt x="425" y="791"/>
                  <a:pt x="425" y="791"/>
                  <a:pt x="425" y="791"/>
                </a:cubicBezTo>
                <a:cubicBezTo>
                  <a:pt x="425" y="818"/>
                  <a:pt x="425" y="818"/>
                  <a:pt x="425" y="818"/>
                </a:cubicBezTo>
                <a:cubicBezTo>
                  <a:pt x="418" y="824"/>
                  <a:pt x="418" y="824"/>
                  <a:pt x="418" y="824"/>
                </a:cubicBezTo>
                <a:cubicBezTo>
                  <a:pt x="425" y="831"/>
                  <a:pt x="425" y="831"/>
                  <a:pt x="425" y="831"/>
                </a:cubicBezTo>
                <a:cubicBezTo>
                  <a:pt x="425" y="858"/>
                  <a:pt x="425" y="858"/>
                  <a:pt x="425" y="858"/>
                </a:cubicBezTo>
                <a:cubicBezTo>
                  <a:pt x="405" y="845"/>
                  <a:pt x="405" y="845"/>
                  <a:pt x="405" y="845"/>
                </a:cubicBezTo>
                <a:cubicBezTo>
                  <a:pt x="405" y="865"/>
                  <a:pt x="405" y="865"/>
                  <a:pt x="405" y="865"/>
                </a:cubicBezTo>
                <a:cubicBezTo>
                  <a:pt x="425" y="858"/>
                  <a:pt x="425" y="858"/>
                  <a:pt x="425" y="858"/>
                </a:cubicBezTo>
                <a:cubicBezTo>
                  <a:pt x="425" y="885"/>
                  <a:pt x="425" y="885"/>
                  <a:pt x="425" y="885"/>
                </a:cubicBezTo>
                <a:cubicBezTo>
                  <a:pt x="418" y="885"/>
                  <a:pt x="418" y="885"/>
                  <a:pt x="418" y="885"/>
                </a:cubicBezTo>
                <a:cubicBezTo>
                  <a:pt x="425" y="892"/>
                  <a:pt x="425" y="892"/>
                  <a:pt x="425" y="892"/>
                </a:cubicBezTo>
                <a:cubicBezTo>
                  <a:pt x="425" y="919"/>
                  <a:pt x="425" y="919"/>
                  <a:pt x="425" y="919"/>
                </a:cubicBezTo>
                <a:cubicBezTo>
                  <a:pt x="405" y="905"/>
                  <a:pt x="405" y="905"/>
                  <a:pt x="405" y="905"/>
                </a:cubicBezTo>
                <a:cubicBezTo>
                  <a:pt x="405" y="932"/>
                  <a:pt x="405" y="932"/>
                  <a:pt x="405" y="932"/>
                </a:cubicBezTo>
                <a:cubicBezTo>
                  <a:pt x="425" y="919"/>
                  <a:pt x="425" y="919"/>
                  <a:pt x="425" y="919"/>
                </a:cubicBezTo>
                <a:cubicBezTo>
                  <a:pt x="425" y="946"/>
                  <a:pt x="425" y="946"/>
                  <a:pt x="425" y="946"/>
                </a:cubicBezTo>
                <a:cubicBezTo>
                  <a:pt x="418" y="953"/>
                  <a:pt x="418" y="953"/>
                  <a:pt x="418" y="953"/>
                </a:cubicBezTo>
                <a:cubicBezTo>
                  <a:pt x="425" y="959"/>
                  <a:pt x="425" y="959"/>
                  <a:pt x="425" y="959"/>
                </a:cubicBezTo>
                <a:cubicBezTo>
                  <a:pt x="425" y="986"/>
                  <a:pt x="425" y="986"/>
                  <a:pt x="425" y="986"/>
                </a:cubicBezTo>
                <a:cubicBezTo>
                  <a:pt x="405" y="973"/>
                  <a:pt x="405" y="973"/>
                  <a:pt x="405" y="973"/>
                </a:cubicBezTo>
                <a:cubicBezTo>
                  <a:pt x="405" y="1000"/>
                  <a:pt x="405" y="1000"/>
                  <a:pt x="405" y="1000"/>
                </a:cubicBezTo>
                <a:cubicBezTo>
                  <a:pt x="425" y="986"/>
                  <a:pt x="425" y="986"/>
                  <a:pt x="425" y="986"/>
                </a:cubicBezTo>
                <a:cubicBezTo>
                  <a:pt x="425" y="1013"/>
                  <a:pt x="425" y="1013"/>
                  <a:pt x="425" y="1013"/>
                </a:cubicBezTo>
                <a:cubicBezTo>
                  <a:pt x="418" y="1020"/>
                  <a:pt x="418" y="1020"/>
                  <a:pt x="418" y="1020"/>
                </a:cubicBezTo>
                <a:cubicBezTo>
                  <a:pt x="425" y="1027"/>
                  <a:pt x="425" y="1027"/>
                  <a:pt x="425" y="1027"/>
                </a:cubicBezTo>
                <a:cubicBezTo>
                  <a:pt x="425" y="1054"/>
                  <a:pt x="425" y="1054"/>
                  <a:pt x="425" y="1054"/>
                </a:cubicBezTo>
                <a:cubicBezTo>
                  <a:pt x="405" y="1040"/>
                  <a:pt x="405" y="1040"/>
                  <a:pt x="405" y="1040"/>
                </a:cubicBezTo>
                <a:cubicBezTo>
                  <a:pt x="405" y="1067"/>
                  <a:pt x="405" y="1067"/>
                  <a:pt x="405" y="1067"/>
                </a:cubicBezTo>
                <a:cubicBezTo>
                  <a:pt x="425" y="1054"/>
                  <a:pt x="425" y="1054"/>
                  <a:pt x="425" y="1054"/>
                </a:cubicBezTo>
                <a:cubicBezTo>
                  <a:pt x="425" y="1081"/>
                  <a:pt x="425" y="1081"/>
                  <a:pt x="425" y="1081"/>
                </a:cubicBezTo>
                <a:cubicBezTo>
                  <a:pt x="418" y="1088"/>
                  <a:pt x="418" y="1088"/>
                  <a:pt x="418" y="1088"/>
                </a:cubicBezTo>
                <a:cubicBezTo>
                  <a:pt x="425" y="1094"/>
                  <a:pt x="425" y="1094"/>
                  <a:pt x="425" y="1094"/>
                </a:cubicBezTo>
                <a:cubicBezTo>
                  <a:pt x="425" y="1121"/>
                  <a:pt x="425" y="1121"/>
                  <a:pt x="425" y="1121"/>
                </a:cubicBezTo>
                <a:cubicBezTo>
                  <a:pt x="405" y="1108"/>
                  <a:pt x="405" y="1108"/>
                  <a:pt x="405" y="1108"/>
                </a:cubicBezTo>
                <a:cubicBezTo>
                  <a:pt x="405" y="1128"/>
                  <a:pt x="405" y="1128"/>
                  <a:pt x="405" y="1128"/>
                </a:cubicBezTo>
                <a:cubicBezTo>
                  <a:pt x="425" y="1121"/>
                  <a:pt x="425" y="1121"/>
                  <a:pt x="425" y="1121"/>
                </a:cubicBezTo>
                <a:cubicBezTo>
                  <a:pt x="425" y="1148"/>
                  <a:pt x="425" y="1148"/>
                  <a:pt x="425" y="1148"/>
                </a:cubicBezTo>
                <a:cubicBezTo>
                  <a:pt x="418" y="1148"/>
                  <a:pt x="418" y="1148"/>
                  <a:pt x="418" y="1148"/>
                </a:cubicBezTo>
                <a:cubicBezTo>
                  <a:pt x="425" y="1155"/>
                  <a:pt x="425" y="1155"/>
                  <a:pt x="425" y="1155"/>
                </a:cubicBezTo>
                <a:cubicBezTo>
                  <a:pt x="425" y="1182"/>
                  <a:pt x="425" y="1182"/>
                  <a:pt x="425" y="1182"/>
                </a:cubicBezTo>
                <a:cubicBezTo>
                  <a:pt x="405" y="1169"/>
                  <a:pt x="405" y="1169"/>
                  <a:pt x="405" y="1169"/>
                </a:cubicBezTo>
                <a:cubicBezTo>
                  <a:pt x="405" y="1196"/>
                  <a:pt x="405" y="1196"/>
                  <a:pt x="405" y="1196"/>
                </a:cubicBezTo>
                <a:cubicBezTo>
                  <a:pt x="425" y="1182"/>
                  <a:pt x="425" y="1182"/>
                  <a:pt x="425" y="1182"/>
                </a:cubicBezTo>
                <a:cubicBezTo>
                  <a:pt x="425" y="1209"/>
                  <a:pt x="425" y="1209"/>
                  <a:pt x="425" y="1209"/>
                </a:cubicBezTo>
                <a:cubicBezTo>
                  <a:pt x="418" y="1216"/>
                  <a:pt x="418" y="1216"/>
                  <a:pt x="418" y="1216"/>
                </a:cubicBezTo>
                <a:cubicBezTo>
                  <a:pt x="425" y="1223"/>
                  <a:pt x="425" y="1223"/>
                  <a:pt x="425" y="1223"/>
                </a:cubicBezTo>
                <a:cubicBezTo>
                  <a:pt x="425" y="1250"/>
                  <a:pt x="425" y="1250"/>
                  <a:pt x="425" y="1250"/>
                </a:cubicBezTo>
                <a:cubicBezTo>
                  <a:pt x="405" y="1236"/>
                  <a:pt x="405" y="1236"/>
                  <a:pt x="405" y="1236"/>
                </a:cubicBezTo>
                <a:cubicBezTo>
                  <a:pt x="405" y="1263"/>
                  <a:pt x="405" y="1263"/>
                  <a:pt x="405" y="1263"/>
                </a:cubicBezTo>
                <a:cubicBezTo>
                  <a:pt x="425" y="1250"/>
                  <a:pt x="425" y="1250"/>
                  <a:pt x="425" y="1250"/>
                </a:cubicBezTo>
                <a:cubicBezTo>
                  <a:pt x="425" y="1277"/>
                  <a:pt x="425" y="1277"/>
                  <a:pt x="425" y="1277"/>
                </a:cubicBezTo>
                <a:cubicBezTo>
                  <a:pt x="418" y="1283"/>
                  <a:pt x="418" y="1283"/>
                  <a:pt x="418" y="1283"/>
                </a:cubicBezTo>
                <a:cubicBezTo>
                  <a:pt x="425" y="1290"/>
                  <a:pt x="425" y="1290"/>
                  <a:pt x="425" y="1290"/>
                </a:cubicBezTo>
                <a:cubicBezTo>
                  <a:pt x="425" y="1317"/>
                  <a:pt x="425" y="1317"/>
                  <a:pt x="425" y="1317"/>
                </a:cubicBezTo>
                <a:cubicBezTo>
                  <a:pt x="405" y="1304"/>
                  <a:pt x="405" y="1304"/>
                  <a:pt x="405" y="1304"/>
                </a:cubicBezTo>
                <a:cubicBezTo>
                  <a:pt x="405" y="1331"/>
                  <a:pt x="405" y="1331"/>
                  <a:pt x="405" y="1331"/>
                </a:cubicBezTo>
                <a:cubicBezTo>
                  <a:pt x="425" y="1317"/>
                  <a:pt x="425" y="1317"/>
                  <a:pt x="425" y="1317"/>
                </a:cubicBezTo>
                <a:cubicBezTo>
                  <a:pt x="425" y="1344"/>
                  <a:pt x="425" y="1344"/>
                  <a:pt x="425" y="1344"/>
                </a:cubicBezTo>
                <a:cubicBezTo>
                  <a:pt x="418" y="1351"/>
                  <a:pt x="418" y="1351"/>
                  <a:pt x="418" y="1351"/>
                </a:cubicBezTo>
                <a:cubicBezTo>
                  <a:pt x="425" y="1358"/>
                  <a:pt x="425" y="1358"/>
                  <a:pt x="425" y="1358"/>
                </a:cubicBezTo>
                <a:cubicBezTo>
                  <a:pt x="425" y="1385"/>
                  <a:pt x="425" y="1385"/>
                  <a:pt x="425" y="1385"/>
                </a:cubicBezTo>
                <a:cubicBezTo>
                  <a:pt x="405" y="1371"/>
                  <a:pt x="405" y="1371"/>
                  <a:pt x="405" y="1371"/>
                </a:cubicBezTo>
                <a:cubicBezTo>
                  <a:pt x="405" y="1392"/>
                  <a:pt x="405" y="1392"/>
                  <a:pt x="405" y="1392"/>
                </a:cubicBezTo>
                <a:cubicBezTo>
                  <a:pt x="425" y="1385"/>
                  <a:pt x="425" y="1385"/>
                  <a:pt x="425" y="1385"/>
                </a:cubicBezTo>
                <a:cubicBezTo>
                  <a:pt x="425" y="1412"/>
                  <a:pt x="425" y="1412"/>
                  <a:pt x="425" y="1412"/>
                </a:cubicBezTo>
                <a:cubicBezTo>
                  <a:pt x="418" y="1412"/>
                  <a:pt x="418" y="1412"/>
                  <a:pt x="418" y="1412"/>
                </a:cubicBezTo>
                <a:cubicBezTo>
                  <a:pt x="425" y="1419"/>
                  <a:pt x="425" y="1419"/>
                  <a:pt x="425" y="1419"/>
                </a:cubicBezTo>
                <a:cubicBezTo>
                  <a:pt x="425" y="1446"/>
                  <a:pt x="425" y="1446"/>
                  <a:pt x="425" y="1446"/>
                </a:cubicBezTo>
                <a:cubicBezTo>
                  <a:pt x="405" y="1439"/>
                  <a:pt x="405" y="1439"/>
                  <a:pt x="405" y="1439"/>
                </a:cubicBezTo>
                <a:cubicBezTo>
                  <a:pt x="405" y="1459"/>
                  <a:pt x="405" y="1459"/>
                  <a:pt x="405" y="1459"/>
                </a:cubicBezTo>
                <a:cubicBezTo>
                  <a:pt x="425" y="1446"/>
                  <a:pt x="425" y="1446"/>
                  <a:pt x="425" y="1446"/>
                </a:cubicBezTo>
                <a:cubicBezTo>
                  <a:pt x="425" y="1473"/>
                  <a:pt x="425" y="1473"/>
                  <a:pt x="425" y="1473"/>
                </a:cubicBezTo>
                <a:cubicBezTo>
                  <a:pt x="418" y="1479"/>
                  <a:pt x="418" y="1479"/>
                  <a:pt x="418" y="1479"/>
                </a:cubicBezTo>
                <a:cubicBezTo>
                  <a:pt x="425" y="1486"/>
                  <a:pt x="425" y="1486"/>
                  <a:pt x="425" y="1486"/>
                </a:cubicBezTo>
                <a:cubicBezTo>
                  <a:pt x="425" y="1513"/>
                  <a:pt x="425" y="1513"/>
                  <a:pt x="425" y="1513"/>
                </a:cubicBezTo>
                <a:cubicBezTo>
                  <a:pt x="405" y="1500"/>
                  <a:pt x="405" y="1500"/>
                  <a:pt x="405" y="1500"/>
                </a:cubicBezTo>
                <a:cubicBezTo>
                  <a:pt x="405" y="1527"/>
                  <a:pt x="405" y="1527"/>
                  <a:pt x="405" y="1527"/>
                </a:cubicBezTo>
                <a:cubicBezTo>
                  <a:pt x="425" y="1513"/>
                  <a:pt x="425" y="1513"/>
                  <a:pt x="425" y="1513"/>
                </a:cubicBezTo>
                <a:cubicBezTo>
                  <a:pt x="425" y="1540"/>
                  <a:pt x="425" y="1540"/>
                  <a:pt x="425" y="1540"/>
                </a:cubicBezTo>
                <a:cubicBezTo>
                  <a:pt x="418" y="1547"/>
                  <a:pt x="418" y="1547"/>
                  <a:pt x="418" y="1547"/>
                </a:cubicBezTo>
                <a:cubicBezTo>
                  <a:pt x="425" y="1554"/>
                  <a:pt x="425" y="1554"/>
                  <a:pt x="425" y="1554"/>
                </a:cubicBezTo>
                <a:cubicBezTo>
                  <a:pt x="425" y="1581"/>
                  <a:pt x="425" y="1581"/>
                  <a:pt x="425" y="1581"/>
                </a:cubicBezTo>
                <a:cubicBezTo>
                  <a:pt x="405" y="1567"/>
                  <a:pt x="405" y="1567"/>
                  <a:pt x="405" y="1567"/>
                </a:cubicBezTo>
                <a:cubicBezTo>
                  <a:pt x="405" y="1594"/>
                  <a:pt x="405" y="1594"/>
                  <a:pt x="405" y="1594"/>
                </a:cubicBezTo>
                <a:cubicBezTo>
                  <a:pt x="425" y="1581"/>
                  <a:pt x="425" y="1581"/>
                  <a:pt x="425" y="1581"/>
                </a:cubicBezTo>
                <a:cubicBezTo>
                  <a:pt x="425" y="1608"/>
                  <a:pt x="425" y="1608"/>
                  <a:pt x="425" y="1608"/>
                </a:cubicBezTo>
                <a:cubicBezTo>
                  <a:pt x="418" y="1614"/>
                  <a:pt x="418" y="1614"/>
                  <a:pt x="418" y="1614"/>
                </a:cubicBezTo>
                <a:cubicBezTo>
                  <a:pt x="425" y="1614"/>
                  <a:pt x="425" y="1614"/>
                  <a:pt x="425" y="1614"/>
                </a:cubicBezTo>
                <a:cubicBezTo>
                  <a:pt x="425" y="1641"/>
                  <a:pt x="425" y="1641"/>
                  <a:pt x="425" y="1641"/>
                </a:cubicBezTo>
                <a:cubicBezTo>
                  <a:pt x="405" y="1635"/>
                  <a:pt x="405" y="1635"/>
                  <a:pt x="405" y="1635"/>
                </a:cubicBezTo>
                <a:cubicBezTo>
                  <a:pt x="405" y="1655"/>
                  <a:pt x="405" y="1655"/>
                  <a:pt x="405" y="1655"/>
                </a:cubicBezTo>
                <a:cubicBezTo>
                  <a:pt x="425" y="1648"/>
                  <a:pt x="425" y="1648"/>
                  <a:pt x="425" y="1648"/>
                </a:cubicBezTo>
                <a:cubicBezTo>
                  <a:pt x="425" y="1675"/>
                  <a:pt x="425" y="1675"/>
                  <a:pt x="425" y="1675"/>
                </a:cubicBezTo>
                <a:cubicBezTo>
                  <a:pt x="418" y="1675"/>
                  <a:pt x="418" y="1675"/>
                  <a:pt x="418" y="1675"/>
                </a:cubicBezTo>
                <a:cubicBezTo>
                  <a:pt x="425" y="1682"/>
                  <a:pt x="425" y="1682"/>
                  <a:pt x="425" y="1682"/>
                </a:cubicBezTo>
                <a:cubicBezTo>
                  <a:pt x="425" y="1709"/>
                  <a:pt x="425" y="1709"/>
                  <a:pt x="425" y="1709"/>
                </a:cubicBezTo>
                <a:cubicBezTo>
                  <a:pt x="405" y="1702"/>
                  <a:pt x="405" y="1702"/>
                  <a:pt x="405" y="1702"/>
                </a:cubicBezTo>
                <a:cubicBezTo>
                  <a:pt x="405" y="1722"/>
                  <a:pt x="405" y="1722"/>
                  <a:pt x="405" y="1722"/>
                </a:cubicBezTo>
                <a:cubicBezTo>
                  <a:pt x="425" y="1709"/>
                  <a:pt x="425" y="1709"/>
                  <a:pt x="425" y="1709"/>
                </a:cubicBezTo>
                <a:cubicBezTo>
                  <a:pt x="425" y="1736"/>
                  <a:pt x="425" y="1736"/>
                  <a:pt x="425" y="1736"/>
                </a:cubicBezTo>
                <a:cubicBezTo>
                  <a:pt x="418" y="1743"/>
                  <a:pt x="418" y="1743"/>
                  <a:pt x="418" y="1743"/>
                </a:cubicBezTo>
                <a:cubicBezTo>
                  <a:pt x="425" y="1749"/>
                  <a:pt x="425" y="1749"/>
                  <a:pt x="425" y="1749"/>
                </a:cubicBezTo>
                <a:cubicBezTo>
                  <a:pt x="425" y="1776"/>
                  <a:pt x="425" y="1776"/>
                  <a:pt x="425" y="1776"/>
                </a:cubicBezTo>
                <a:cubicBezTo>
                  <a:pt x="405" y="1763"/>
                  <a:pt x="405" y="1763"/>
                  <a:pt x="405" y="1763"/>
                </a:cubicBezTo>
                <a:cubicBezTo>
                  <a:pt x="405" y="1790"/>
                  <a:pt x="405" y="1790"/>
                  <a:pt x="405" y="1790"/>
                </a:cubicBezTo>
                <a:cubicBezTo>
                  <a:pt x="425" y="1776"/>
                  <a:pt x="425" y="1776"/>
                  <a:pt x="425" y="1776"/>
                </a:cubicBezTo>
                <a:cubicBezTo>
                  <a:pt x="425" y="1803"/>
                  <a:pt x="425" y="1803"/>
                  <a:pt x="425" y="1803"/>
                </a:cubicBezTo>
                <a:cubicBezTo>
                  <a:pt x="418" y="1810"/>
                  <a:pt x="418" y="1810"/>
                  <a:pt x="418" y="1810"/>
                </a:cubicBezTo>
                <a:cubicBezTo>
                  <a:pt x="425" y="1817"/>
                  <a:pt x="425" y="1817"/>
                  <a:pt x="425" y="1817"/>
                </a:cubicBezTo>
                <a:cubicBezTo>
                  <a:pt x="425" y="1844"/>
                  <a:pt x="425" y="1844"/>
                  <a:pt x="425" y="1844"/>
                </a:cubicBezTo>
                <a:cubicBezTo>
                  <a:pt x="405" y="1830"/>
                  <a:pt x="405" y="1830"/>
                  <a:pt x="405" y="1830"/>
                </a:cubicBezTo>
                <a:cubicBezTo>
                  <a:pt x="405" y="1851"/>
                  <a:pt x="405" y="1851"/>
                  <a:pt x="405" y="1851"/>
                </a:cubicBezTo>
                <a:cubicBezTo>
                  <a:pt x="425" y="1844"/>
                  <a:pt x="425" y="1844"/>
                  <a:pt x="425" y="1844"/>
                </a:cubicBezTo>
                <a:cubicBezTo>
                  <a:pt x="425" y="1871"/>
                  <a:pt x="425" y="1871"/>
                  <a:pt x="425" y="1871"/>
                </a:cubicBezTo>
                <a:cubicBezTo>
                  <a:pt x="418" y="1878"/>
                  <a:pt x="418" y="1878"/>
                  <a:pt x="418" y="1878"/>
                </a:cubicBezTo>
                <a:cubicBezTo>
                  <a:pt x="425" y="1878"/>
                  <a:pt x="425" y="1878"/>
                  <a:pt x="425" y="1878"/>
                </a:cubicBezTo>
                <a:cubicBezTo>
                  <a:pt x="425" y="1905"/>
                  <a:pt x="425" y="1905"/>
                  <a:pt x="425" y="1905"/>
                </a:cubicBezTo>
                <a:cubicBezTo>
                  <a:pt x="405" y="1898"/>
                  <a:pt x="405" y="1898"/>
                  <a:pt x="405" y="1898"/>
                </a:cubicBezTo>
                <a:cubicBezTo>
                  <a:pt x="405" y="1918"/>
                  <a:pt x="405" y="1918"/>
                  <a:pt x="405" y="1918"/>
                </a:cubicBezTo>
                <a:cubicBezTo>
                  <a:pt x="425" y="1911"/>
                  <a:pt x="425" y="1911"/>
                  <a:pt x="425" y="1911"/>
                </a:cubicBezTo>
                <a:cubicBezTo>
                  <a:pt x="425" y="1938"/>
                  <a:pt x="425" y="1938"/>
                  <a:pt x="425" y="1938"/>
                </a:cubicBezTo>
                <a:cubicBezTo>
                  <a:pt x="418" y="1938"/>
                  <a:pt x="418" y="1938"/>
                  <a:pt x="418" y="1938"/>
                </a:cubicBezTo>
                <a:cubicBezTo>
                  <a:pt x="425" y="1945"/>
                  <a:pt x="425" y="1945"/>
                  <a:pt x="425" y="1945"/>
                </a:cubicBezTo>
                <a:cubicBezTo>
                  <a:pt x="425" y="1972"/>
                  <a:pt x="425" y="1972"/>
                  <a:pt x="425" y="1972"/>
                </a:cubicBezTo>
                <a:cubicBezTo>
                  <a:pt x="405" y="1965"/>
                  <a:pt x="405" y="1965"/>
                  <a:pt x="405" y="1965"/>
                </a:cubicBezTo>
                <a:cubicBezTo>
                  <a:pt x="405" y="1986"/>
                  <a:pt x="405" y="1986"/>
                  <a:pt x="405" y="1986"/>
                </a:cubicBezTo>
                <a:cubicBezTo>
                  <a:pt x="425" y="1972"/>
                  <a:pt x="425" y="1972"/>
                  <a:pt x="425" y="1972"/>
                </a:cubicBezTo>
                <a:cubicBezTo>
                  <a:pt x="425" y="1999"/>
                  <a:pt x="425" y="1999"/>
                  <a:pt x="425" y="1999"/>
                </a:cubicBezTo>
                <a:cubicBezTo>
                  <a:pt x="418" y="2006"/>
                  <a:pt x="418" y="2006"/>
                  <a:pt x="418" y="2006"/>
                </a:cubicBezTo>
                <a:cubicBezTo>
                  <a:pt x="425" y="2013"/>
                  <a:pt x="425" y="2013"/>
                  <a:pt x="425" y="2013"/>
                </a:cubicBezTo>
                <a:cubicBezTo>
                  <a:pt x="425" y="2040"/>
                  <a:pt x="425" y="2040"/>
                  <a:pt x="425" y="2040"/>
                </a:cubicBezTo>
                <a:cubicBezTo>
                  <a:pt x="405" y="2026"/>
                  <a:pt x="405" y="2026"/>
                  <a:pt x="405" y="2026"/>
                </a:cubicBezTo>
                <a:cubicBezTo>
                  <a:pt x="405" y="2053"/>
                  <a:pt x="405" y="2053"/>
                  <a:pt x="405" y="2053"/>
                </a:cubicBezTo>
                <a:cubicBezTo>
                  <a:pt x="425" y="2040"/>
                  <a:pt x="425" y="2040"/>
                  <a:pt x="425" y="2040"/>
                </a:cubicBezTo>
                <a:cubicBezTo>
                  <a:pt x="425" y="2067"/>
                  <a:pt x="425" y="2067"/>
                  <a:pt x="425" y="2067"/>
                </a:cubicBezTo>
                <a:cubicBezTo>
                  <a:pt x="418" y="2073"/>
                  <a:pt x="418" y="2073"/>
                  <a:pt x="418" y="2073"/>
                </a:cubicBezTo>
                <a:cubicBezTo>
                  <a:pt x="425" y="2080"/>
                  <a:pt x="425" y="2080"/>
                  <a:pt x="425" y="2080"/>
                </a:cubicBezTo>
                <a:cubicBezTo>
                  <a:pt x="425" y="2107"/>
                  <a:pt x="425" y="2107"/>
                  <a:pt x="425" y="2107"/>
                </a:cubicBezTo>
                <a:cubicBezTo>
                  <a:pt x="405" y="2094"/>
                  <a:pt x="405" y="2094"/>
                  <a:pt x="405" y="2094"/>
                </a:cubicBezTo>
                <a:cubicBezTo>
                  <a:pt x="405" y="2114"/>
                  <a:pt x="405" y="2114"/>
                  <a:pt x="405" y="2114"/>
                </a:cubicBezTo>
                <a:cubicBezTo>
                  <a:pt x="425" y="2107"/>
                  <a:pt x="425" y="2107"/>
                  <a:pt x="425" y="2107"/>
                </a:cubicBezTo>
                <a:cubicBezTo>
                  <a:pt x="425" y="2134"/>
                  <a:pt x="425" y="2134"/>
                  <a:pt x="425" y="2134"/>
                </a:cubicBezTo>
                <a:cubicBezTo>
                  <a:pt x="418" y="2141"/>
                  <a:pt x="418" y="2141"/>
                  <a:pt x="418" y="2141"/>
                </a:cubicBezTo>
                <a:cubicBezTo>
                  <a:pt x="425" y="2141"/>
                  <a:pt x="425" y="2141"/>
                  <a:pt x="425" y="2141"/>
                </a:cubicBezTo>
                <a:cubicBezTo>
                  <a:pt x="425" y="2168"/>
                  <a:pt x="425" y="2168"/>
                  <a:pt x="425" y="2168"/>
                </a:cubicBezTo>
                <a:cubicBezTo>
                  <a:pt x="405" y="2161"/>
                  <a:pt x="405" y="2161"/>
                  <a:pt x="405" y="2161"/>
                </a:cubicBezTo>
                <a:cubicBezTo>
                  <a:pt x="405" y="2182"/>
                  <a:pt x="405" y="2182"/>
                  <a:pt x="405" y="2182"/>
                </a:cubicBezTo>
                <a:cubicBezTo>
                  <a:pt x="425" y="2175"/>
                  <a:pt x="425" y="2175"/>
                  <a:pt x="425" y="2175"/>
                </a:cubicBezTo>
                <a:cubicBezTo>
                  <a:pt x="425" y="2202"/>
                  <a:pt x="425" y="2202"/>
                  <a:pt x="425" y="2202"/>
                </a:cubicBezTo>
                <a:cubicBezTo>
                  <a:pt x="398" y="2215"/>
                  <a:pt x="398" y="2215"/>
                  <a:pt x="398" y="2215"/>
                </a:cubicBezTo>
                <a:cubicBezTo>
                  <a:pt x="398" y="2215"/>
                  <a:pt x="391" y="2215"/>
                  <a:pt x="385" y="2209"/>
                </a:cubicBezTo>
                <a:cubicBezTo>
                  <a:pt x="385" y="2209"/>
                  <a:pt x="385" y="2202"/>
                  <a:pt x="385" y="2195"/>
                </a:cubicBezTo>
                <a:close/>
                <a:moveTo>
                  <a:pt x="425" y="75"/>
                </a:moveTo>
                <a:lnTo>
                  <a:pt x="425" y="75"/>
                </a:lnTo>
                <a:cubicBezTo>
                  <a:pt x="425" y="75"/>
                  <a:pt x="425" y="75"/>
                  <a:pt x="418" y="75"/>
                </a:cubicBezTo>
                <a:cubicBezTo>
                  <a:pt x="412" y="68"/>
                  <a:pt x="412" y="54"/>
                  <a:pt x="412" y="41"/>
                </a:cubicBezTo>
                <a:cubicBezTo>
                  <a:pt x="412" y="34"/>
                  <a:pt x="412" y="21"/>
                  <a:pt x="418" y="14"/>
                </a:cubicBezTo>
                <a:cubicBezTo>
                  <a:pt x="425" y="14"/>
                  <a:pt x="425" y="14"/>
                  <a:pt x="425" y="14"/>
                </a:cubicBezTo>
                <a:lnTo>
                  <a:pt x="425" y="75"/>
                </a:lnTo>
                <a:close/>
                <a:moveTo>
                  <a:pt x="364" y="324"/>
                </a:moveTo>
                <a:lnTo>
                  <a:pt x="364" y="324"/>
                </a:lnTo>
                <a:cubicBezTo>
                  <a:pt x="310" y="311"/>
                  <a:pt x="310" y="311"/>
                  <a:pt x="310" y="311"/>
                </a:cubicBezTo>
                <a:cubicBezTo>
                  <a:pt x="310" y="291"/>
                  <a:pt x="310" y="291"/>
                  <a:pt x="310" y="291"/>
                </a:cubicBezTo>
                <a:cubicBezTo>
                  <a:pt x="324" y="291"/>
                  <a:pt x="324" y="291"/>
                  <a:pt x="324" y="291"/>
                </a:cubicBezTo>
                <a:cubicBezTo>
                  <a:pt x="324" y="230"/>
                  <a:pt x="324" y="230"/>
                  <a:pt x="324" y="230"/>
                </a:cubicBezTo>
                <a:cubicBezTo>
                  <a:pt x="310" y="230"/>
                  <a:pt x="310" y="230"/>
                  <a:pt x="310" y="230"/>
                </a:cubicBezTo>
                <a:cubicBezTo>
                  <a:pt x="310" y="203"/>
                  <a:pt x="310" y="203"/>
                  <a:pt x="310" y="203"/>
                </a:cubicBezTo>
                <a:cubicBezTo>
                  <a:pt x="337" y="210"/>
                  <a:pt x="337" y="210"/>
                  <a:pt x="337" y="210"/>
                </a:cubicBezTo>
                <a:cubicBezTo>
                  <a:pt x="364" y="216"/>
                  <a:pt x="364" y="216"/>
                  <a:pt x="364" y="216"/>
                </a:cubicBezTo>
                <a:cubicBezTo>
                  <a:pt x="364" y="237"/>
                  <a:pt x="364" y="237"/>
                  <a:pt x="364" y="237"/>
                </a:cubicBezTo>
                <a:cubicBezTo>
                  <a:pt x="351" y="237"/>
                  <a:pt x="351" y="237"/>
                  <a:pt x="351" y="237"/>
                </a:cubicBezTo>
                <a:cubicBezTo>
                  <a:pt x="351" y="297"/>
                  <a:pt x="351" y="297"/>
                  <a:pt x="351" y="297"/>
                </a:cubicBezTo>
                <a:cubicBezTo>
                  <a:pt x="364" y="297"/>
                  <a:pt x="364" y="297"/>
                  <a:pt x="364" y="297"/>
                </a:cubicBezTo>
                <a:lnTo>
                  <a:pt x="364" y="324"/>
                </a:lnTo>
                <a:close/>
                <a:moveTo>
                  <a:pt x="310" y="311"/>
                </a:moveTo>
                <a:lnTo>
                  <a:pt x="310" y="311"/>
                </a:lnTo>
                <a:cubicBezTo>
                  <a:pt x="256" y="304"/>
                  <a:pt x="256" y="304"/>
                  <a:pt x="256" y="304"/>
                </a:cubicBezTo>
                <a:cubicBezTo>
                  <a:pt x="256" y="277"/>
                  <a:pt x="256" y="277"/>
                  <a:pt x="256" y="277"/>
                </a:cubicBezTo>
                <a:cubicBezTo>
                  <a:pt x="270" y="284"/>
                  <a:pt x="270" y="284"/>
                  <a:pt x="270" y="284"/>
                </a:cubicBezTo>
                <a:cubicBezTo>
                  <a:pt x="270" y="223"/>
                  <a:pt x="270" y="223"/>
                  <a:pt x="270" y="223"/>
                </a:cubicBezTo>
                <a:cubicBezTo>
                  <a:pt x="256" y="216"/>
                  <a:pt x="256" y="216"/>
                  <a:pt x="256" y="216"/>
                </a:cubicBezTo>
                <a:cubicBezTo>
                  <a:pt x="256" y="196"/>
                  <a:pt x="256" y="196"/>
                  <a:pt x="256" y="196"/>
                </a:cubicBezTo>
                <a:cubicBezTo>
                  <a:pt x="283" y="196"/>
                  <a:pt x="283" y="196"/>
                  <a:pt x="283" y="196"/>
                </a:cubicBezTo>
                <a:cubicBezTo>
                  <a:pt x="283" y="203"/>
                  <a:pt x="283" y="203"/>
                  <a:pt x="283" y="203"/>
                </a:cubicBezTo>
                <a:cubicBezTo>
                  <a:pt x="310" y="203"/>
                  <a:pt x="310" y="203"/>
                  <a:pt x="310" y="203"/>
                </a:cubicBezTo>
                <a:cubicBezTo>
                  <a:pt x="310" y="230"/>
                  <a:pt x="310" y="230"/>
                  <a:pt x="310" y="230"/>
                </a:cubicBezTo>
                <a:cubicBezTo>
                  <a:pt x="297" y="223"/>
                  <a:pt x="297" y="223"/>
                  <a:pt x="297" y="223"/>
                </a:cubicBezTo>
                <a:cubicBezTo>
                  <a:pt x="297" y="284"/>
                  <a:pt x="297" y="284"/>
                  <a:pt x="297" y="284"/>
                </a:cubicBezTo>
                <a:cubicBezTo>
                  <a:pt x="310" y="291"/>
                  <a:pt x="310" y="291"/>
                  <a:pt x="310" y="291"/>
                </a:cubicBezTo>
                <a:lnTo>
                  <a:pt x="310" y="311"/>
                </a:lnTo>
                <a:close/>
                <a:moveTo>
                  <a:pt x="256" y="304"/>
                </a:moveTo>
                <a:lnTo>
                  <a:pt x="256" y="304"/>
                </a:lnTo>
                <a:cubicBezTo>
                  <a:pt x="202" y="291"/>
                  <a:pt x="202" y="291"/>
                  <a:pt x="202" y="291"/>
                </a:cubicBezTo>
                <a:cubicBezTo>
                  <a:pt x="202" y="270"/>
                  <a:pt x="202" y="270"/>
                  <a:pt x="202" y="270"/>
                </a:cubicBezTo>
                <a:cubicBezTo>
                  <a:pt x="216" y="270"/>
                  <a:pt x="216" y="270"/>
                  <a:pt x="216" y="270"/>
                </a:cubicBezTo>
                <a:cubicBezTo>
                  <a:pt x="216" y="210"/>
                  <a:pt x="216" y="210"/>
                  <a:pt x="216" y="210"/>
                </a:cubicBezTo>
                <a:cubicBezTo>
                  <a:pt x="202" y="210"/>
                  <a:pt x="202" y="210"/>
                  <a:pt x="202" y="210"/>
                </a:cubicBezTo>
                <a:cubicBezTo>
                  <a:pt x="202" y="183"/>
                  <a:pt x="202" y="183"/>
                  <a:pt x="202" y="183"/>
                </a:cubicBezTo>
                <a:cubicBezTo>
                  <a:pt x="229" y="189"/>
                  <a:pt x="229" y="189"/>
                  <a:pt x="229" y="189"/>
                </a:cubicBezTo>
                <a:cubicBezTo>
                  <a:pt x="256" y="196"/>
                  <a:pt x="256" y="196"/>
                  <a:pt x="256" y="196"/>
                </a:cubicBezTo>
                <a:cubicBezTo>
                  <a:pt x="256" y="216"/>
                  <a:pt x="256" y="216"/>
                  <a:pt x="256" y="216"/>
                </a:cubicBezTo>
                <a:cubicBezTo>
                  <a:pt x="243" y="216"/>
                  <a:pt x="243" y="216"/>
                  <a:pt x="243" y="216"/>
                </a:cubicBezTo>
                <a:cubicBezTo>
                  <a:pt x="243" y="277"/>
                  <a:pt x="243" y="277"/>
                  <a:pt x="243" y="277"/>
                </a:cubicBezTo>
                <a:cubicBezTo>
                  <a:pt x="256" y="277"/>
                  <a:pt x="256" y="277"/>
                  <a:pt x="256" y="277"/>
                </a:cubicBezTo>
                <a:lnTo>
                  <a:pt x="256" y="304"/>
                </a:lnTo>
                <a:close/>
                <a:moveTo>
                  <a:pt x="202" y="291"/>
                </a:moveTo>
                <a:lnTo>
                  <a:pt x="202" y="291"/>
                </a:lnTo>
                <a:cubicBezTo>
                  <a:pt x="162" y="284"/>
                  <a:pt x="162" y="284"/>
                  <a:pt x="162" y="284"/>
                </a:cubicBezTo>
                <a:cubicBezTo>
                  <a:pt x="162" y="264"/>
                  <a:pt x="162" y="264"/>
                  <a:pt x="162" y="264"/>
                </a:cubicBezTo>
                <a:cubicBezTo>
                  <a:pt x="162" y="203"/>
                  <a:pt x="162" y="203"/>
                  <a:pt x="162" y="203"/>
                </a:cubicBezTo>
                <a:cubicBezTo>
                  <a:pt x="162" y="176"/>
                  <a:pt x="162" y="176"/>
                  <a:pt x="162" y="176"/>
                </a:cubicBezTo>
                <a:cubicBezTo>
                  <a:pt x="175" y="176"/>
                  <a:pt x="175" y="176"/>
                  <a:pt x="175" y="176"/>
                </a:cubicBezTo>
                <a:lnTo>
                  <a:pt x="175" y="183"/>
                </a:lnTo>
                <a:cubicBezTo>
                  <a:pt x="202" y="183"/>
                  <a:pt x="202" y="183"/>
                  <a:pt x="202" y="183"/>
                </a:cubicBezTo>
                <a:cubicBezTo>
                  <a:pt x="202" y="210"/>
                  <a:pt x="202" y="210"/>
                  <a:pt x="202" y="210"/>
                </a:cubicBezTo>
                <a:cubicBezTo>
                  <a:pt x="182" y="203"/>
                  <a:pt x="182" y="203"/>
                  <a:pt x="182" y="203"/>
                </a:cubicBezTo>
                <a:cubicBezTo>
                  <a:pt x="182" y="264"/>
                  <a:pt x="182" y="264"/>
                  <a:pt x="182" y="264"/>
                </a:cubicBezTo>
                <a:cubicBezTo>
                  <a:pt x="202" y="270"/>
                  <a:pt x="202" y="270"/>
                  <a:pt x="202" y="270"/>
                </a:cubicBezTo>
                <a:lnTo>
                  <a:pt x="202" y="291"/>
                </a:lnTo>
                <a:close/>
                <a:moveTo>
                  <a:pt x="162" y="284"/>
                </a:moveTo>
                <a:lnTo>
                  <a:pt x="162" y="284"/>
                </a:lnTo>
                <a:cubicBezTo>
                  <a:pt x="162" y="365"/>
                  <a:pt x="162" y="365"/>
                  <a:pt x="162" y="365"/>
                </a:cubicBezTo>
                <a:cubicBezTo>
                  <a:pt x="162" y="372"/>
                  <a:pt x="155" y="379"/>
                  <a:pt x="148" y="379"/>
                </a:cubicBezTo>
                <a:cubicBezTo>
                  <a:pt x="13" y="379"/>
                  <a:pt x="13" y="379"/>
                  <a:pt x="13" y="379"/>
                </a:cubicBezTo>
                <a:cubicBezTo>
                  <a:pt x="6" y="379"/>
                  <a:pt x="0" y="372"/>
                  <a:pt x="0" y="365"/>
                </a:cubicBezTo>
                <a:cubicBezTo>
                  <a:pt x="0" y="129"/>
                  <a:pt x="0" y="129"/>
                  <a:pt x="0" y="129"/>
                </a:cubicBezTo>
                <a:cubicBezTo>
                  <a:pt x="0" y="122"/>
                  <a:pt x="6" y="115"/>
                  <a:pt x="13" y="115"/>
                </a:cubicBezTo>
                <a:cubicBezTo>
                  <a:pt x="148" y="115"/>
                  <a:pt x="148" y="115"/>
                  <a:pt x="148" y="115"/>
                </a:cubicBezTo>
                <a:cubicBezTo>
                  <a:pt x="155" y="115"/>
                  <a:pt x="162" y="122"/>
                  <a:pt x="162" y="129"/>
                </a:cubicBezTo>
                <a:cubicBezTo>
                  <a:pt x="162" y="176"/>
                  <a:pt x="162" y="176"/>
                  <a:pt x="162" y="176"/>
                </a:cubicBezTo>
                <a:cubicBezTo>
                  <a:pt x="162" y="203"/>
                  <a:pt x="162" y="203"/>
                  <a:pt x="162" y="203"/>
                </a:cubicBezTo>
                <a:cubicBezTo>
                  <a:pt x="162" y="196"/>
                  <a:pt x="162" y="196"/>
                  <a:pt x="162" y="196"/>
                </a:cubicBezTo>
                <a:cubicBezTo>
                  <a:pt x="162" y="264"/>
                  <a:pt x="162" y="264"/>
                  <a:pt x="162" y="264"/>
                </a:cubicBezTo>
                <a:lnTo>
                  <a:pt x="162" y="284"/>
                </a:lnTo>
                <a:close/>
              </a:path>
            </a:pathLst>
          </a:custGeom>
          <a:solidFill>
            <a:srgbClr val="C9EAE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51" name="Freeform 1139"/>
          <p:cNvSpPr>
            <a:spLocks noChangeArrowheads="1"/>
          </p:cNvSpPr>
          <p:nvPr/>
        </p:nvSpPr>
        <p:spPr bwMode="auto">
          <a:xfrm>
            <a:off x="10011569" y="2066132"/>
            <a:ext cx="416719" cy="492125"/>
          </a:xfrm>
          <a:custGeom>
            <a:avLst/>
            <a:gdLst>
              <a:gd name="T0" fmla="*/ 761622 w 1602"/>
              <a:gd name="T1" fmla="*/ 77519 h 1892"/>
              <a:gd name="T2" fmla="*/ 695077 w 1602"/>
              <a:gd name="T3" fmla="*/ 137349 h 1892"/>
              <a:gd name="T4" fmla="*/ 670643 w 1602"/>
              <a:gd name="T5" fmla="*/ 105613 h 1892"/>
              <a:gd name="T6" fmla="*/ 659726 w 1602"/>
              <a:gd name="T7" fmla="*/ 685185 h 1892"/>
              <a:gd name="T8" fmla="*/ 649328 w 1602"/>
              <a:gd name="T9" fmla="*/ 147754 h 1892"/>
              <a:gd name="T10" fmla="*/ 652967 w 1602"/>
              <a:gd name="T11" fmla="*/ 267415 h 1892"/>
              <a:gd name="T12" fmla="*/ 642570 w 1602"/>
              <a:gd name="T13" fmla="*/ 379791 h 1892"/>
              <a:gd name="T14" fmla="*/ 645689 w 1602"/>
              <a:gd name="T15" fmla="*/ 481242 h 1892"/>
              <a:gd name="T16" fmla="*/ 642570 w 1602"/>
              <a:gd name="T17" fmla="*/ 583214 h 1892"/>
              <a:gd name="T18" fmla="*/ 652967 w 1602"/>
              <a:gd name="T19" fmla="*/ 695591 h 1892"/>
              <a:gd name="T20" fmla="*/ 642570 w 1602"/>
              <a:gd name="T21" fmla="*/ 804846 h 1892"/>
              <a:gd name="T22" fmla="*/ 642570 w 1602"/>
              <a:gd name="T23" fmla="*/ 917222 h 1892"/>
              <a:gd name="T24" fmla="*/ 645689 w 1602"/>
              <a:gd name="T25" fmla="*/ 7284 h 1892"/>
              <a:gd name="T26" fmla="*/ 642570 w 1602"/>
              <a:gd name="T27" fmla="*/ 963005 h 1892"/>
              <a:gd name="T28" fmla="*/ 635291 w 1602"/>
              <a:gd name="T29" fmla="*/ 197179 h 1892"/>
              <a:gd name="T30" fmla="*/ 642570 w 1602"/>
              <a:gd name="T31" fmla="*/ 291867 h 1892"/>
              <a:gd name="T32" fmla="*/ 635291 w 1602"/>
              <a:gd name="T33" fmla="*/ 354819 h 1892"/>
              <a:gd name="T34" fmla="*/ 642570 w 1602"/>
              <a:gd name="T35" fmla="*/ 396960 h 1892"/>
              <a:gd name="T36" fmla="*/ 642570 w 1602"/>
              <a:gd name="T37" fmla="*/ 495290 h 1892"/>
              <a:gd name="T38" fmla="*/ 631652 w 1602"/>
              <a:gd name="T39" fmla="*/ 562403 h 1892"/>
              <a:gd name="T40" fmla="*/ 642570 w 1602"/>
              <a:gd name="T41" fmla="*/ 628997 h 1892"/>
              <a:gd name="T42" fmla="*/ 642570 w 1602"/>
              <a:gd name="T43" fmla="*/ 699232 h 1892"/>
              <a:gd name="T44" fmla="*/ 631652 w 1602"/>
              <a:gd name="T45" fmla="*/ 751779 h 1892"/>
              <a:gd name="T46" fmla="*/ 642570 w 1602"/>
              <a:gd name="T47" fmla="*/ 832940 h 1892"/>
              <a:gd name="T48" fmla="*/ 642570 w 1602"/>
              <a:gd name="T49" fmla="*/ 917222 h 1892"/>
              <a:gd name="T50" fmla="*/ 628533 w 1602"/>
              <a:gd name="T51" fmla="*/ 140991 h 1892"/>
              <a:gd name="T52" fmla="*/ 624894 w 1602"/>
              <a:gd name="T53" fmla="*/ 161802 h 1892"/>
              <a:gd name="T54" fmla="*/ 624894 w 1602"/>
              <a:gd name="T55" fmla="*/ 260131 h 1892"/>
              <a:gd name="T56" fmla="*/ 624894 w 1602"/>
              <a:gd name="T57" fmla="*/ 348055 h 1892"/>
              <a:gd name="T58" fmla="*/ 624894 w 1602"/>
              <a:gd name="T59" fmla="*/ 439101 h 1892"/>
              <a:gd name="T60" fmla="*/ 624894 w 1602"/>
              <a:gd name="T61" fmla="*/ 537951 h 1892"/>
              <a:gd name="T62" fmla="*/ 631652 w 1602"/>
              <a:gd name="T63" fmla="*/ 618592 h 1892"/>
              <a:gd name="T64" fmla="*/ 631652 w 1602"/>
              <a:gd name="T65" fmla="*/ 692469 h 1892"/>
              <a:gd name="T66" fmla="*/ 631652 w 1602"/>
              <a:gd name="T67" fmla="*/ 779873 h 1892"/>
              <a:gd name="T68" fmla="*/ 631652 w 1602"/>
              <a:gd name="T69" fmla="*/ 839703 h 1892"/>
              <a:gd name="T70" fmla="*/ 624894 w 1602"/>
              <a:gd name="T71" fmla="*/ 920344 h 1892"/>
              <a:gd name="T72" fmla="*/ 607218 w 1602"/>
              <a:gd name="T73" fmla="*/ 155038 h 1892"/>
              <a:gd name="T74" fmla="*/ 607218 w 1602"/>
              <a:gd name="T75" fmla="*/ 509337 h 1892"/>
              <a:gd name="T76" fmla="*/ 607218 w 1602"/>
              <a:gd name="T77" fmla="*/ 889128 h 1892"/>
              <a:gd name="T78" fmla="*/ 617615 w 1602"/>
              <a:gd name="T79" fmla="*/ 899533 h 1892"/>
              <a:gd name="T80" fmla="*/ 624894 w 1602"/>
              <a:gd name="T81" fmla="*/ 787157 h 1892"/>
              <a:gd name="T82" fmla="*/ 621255 w 1602"/>
              <a:gd name="T83" fmla="*/ 685185 h 1892"/>
              <a:gd name="T84" fmla="*/ 624894 w 1602"/>
              <a:gd name="T85" fmla="*/ 583214 h 1892"/>
              <a:gd name="T86" fmla="*/ 617615 w 1602"/>
              <a:gd name="T87" fmla="*/ 470837 h 1892"/>
              <a:gd name="T88" fmla="*/ 624894 w 1602"/>
              <a:gd name="T89" fmla="*/ 362102 h 1892"/>
              <a:gd name="T90" fmla="*/ 624894 w 1602"/>
              <a:gd name="T91" fmla="*/ 249726 h 1892"/>
              <a:gd name="T92" fmla="*/ 617615 w 1602"/>
              <a:gd name="T93" fmla="*/ 140991 h 1892"/>
              <a:gd name="T94" fmla="*/ 558349 w 1602"/>
              <a:gd name="T95" fmla="*/ 126944 h 1892"/>
              <a:gd name="T96" fmla="*/ 526637 w 1602"/>
              <a:gd name="T97" fmla="*/ 123302 h 1892"/>
              <a:gd name="T98" fmla="*/ 502202 w 1602"/>
              <a:gd name="T99" fmla="*/ 172207 h 1892"/>
              <a:gd name="T100" fmla="*/ 428380 w 1602"/>
              <a:gd name="T101" fmla="*/ 140991 h 1892"/>
              <a:gd name="T102" fmla="*/ 428380 w 1602"/>
              <a:gd name="T103" fmla="*/ 151396 h 1892"/>
              <a:gd name="T104" fmla="*/ 354557 w 1602"/>
              <a:gd name="T105" fmla="*/ 189896 h 1892"/>
              <a:gd name="T106" fmla="*/ 319205 w 1602"/>
              <a:gd name="T107" fmla="*/ 158160 h 1892"/>
              <a:gd name="T108" fmla="*/ 302049 w 1602"/>
              <a:gd name="T109" fmla="*/ 200301 h 1892"/>
              <a:gd name="T110" fmla="*/ 242263 w 1602"/>
              <a:gd name="T111" fmla="*/ 183132 h 1892"/>
              <a:gd name="T112" fmla="*/ 210551 w 1602"/>
              <a:gd name="T113" fmla="*/ 179490 h 1892"/>
              <a:gd name="T114" fmla="*/ 186116 w 1602"/>
              <a:gd name="T115" fmla="*/ 232037 h 1892"/>
              <a:gd name="T116" fmla="*/ 115933 w 1602"/>
              <a:gd name="T117" fmla="*/ 197179 h 1892"/>
              <a:gd name="T118" fmla="*/ 115933 w 1602"/>
              <a:gd name="T119" fmla="*/ 207585 h 1892"/>
              <a:gd name="T120" fmla="*/ 42110 w 1602"/>
              <a:gd name="T121" fmla="*/ 249726 h 1892"/>
              <a:gd name="T122" fmla="*/ 35352 w 1602"/>
              <a:gd name="T123" fmla="*/ 221632 h 189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1602" h="1892">
                <a:moveTo>
                  <a:pt x="1465" y="244"/>
                </a:moveTo>
                <a:lnTo>
                  <a:pt x="1465" y="244"/>
                </a:lnTo>
                <a:cubicBezTo>
                  <a:pt x="1465" y="311"/>
                  <a:pt x="1465" y="311"/>
                  <a:pt x="1465" y="311"/>
                </a:cubicBezTo>
                <a:cubicBezTo>
                  <a:pt x="1465" y="318"/>
                  <a:pt x="1465" y="318"/>
                  <a:pt x="1472" y="318"/>
                </a:cubicBezTo>
                <a:cubicBezTo>
                  <a:pt x="1587" y="318"/>
                  <a:pt x="1587" y="318"/>
                  <a:pt x="1587" y="318"/>
                </a:cubicBezTo>
                <a:cubicBezTo>
                  <a:pt x="1594" y="318"/>
                  <a:pt x="1601" y="318"/>
                  <a:pt x="1601" y="311"/>
                </a:cubicBezTo>
                <a:cubicBezTo>
                  <a:pt x="1601" y="108"/>
                  <a:pt x="1601" y="108"/>
                  <a:pt x="1601" y="108"/>
                </a:cubicBezTo>
                <a:cubicBezTo>
                  <a:pt x="1601" y="102"/>
                  <a:pt x="1594" y="102"/>
                  <a:pt x="1587" y="102"/>
                </a:cubicBezTo>
                <a:cubicBezTo>
                  <a:pt x="1472" y="102"/>
                  <a:pt x="1472" y="102"/>
                  <a:pt x="1472" y="102"/>
                </a:cubicBezTo>
                <a:cubicBezTo>
                  <a:pt x="1465" y="102"/>
                  <a:pt x="1465" y="102"/>
                  <a:pt x="1465" y="108"/>
                </a:cubicBezTo>
                <a:cubicBezTo>
                  <a:pt x="1465" y="149"/>
                  <a:pt x="1465" y="149"/>
                  <a:pt x="1465" y="149"/>
                </a:cubicBezTo>
                <a:cubicBezTo>
                  <a:pt x="1465" y="169"/>
                  <a:pt x="1465" y="169"/>
                  <a:pt x="1465" y="169"/>
                </a:cubicBezTo>
                <a:cubicBezTo>
                  <a:pt x="1465" y="223"/>
                  <a:pt x="1465" y="223"/>
                  <a:pt x="1465" y="223"/>
                </a:cubicBezTo>
                <a:lnTo>
                  <a:pt x="1465" y="244"/>
                </a:lnTo>
                <a:close/>
                <a:moveTo>
                  <a:pt x="1432" y="250"/>
                </a:moveTo>
                <a:lnTo>
                  <a:pt x="1432" y="250"/>
                </a:lnTo>
                <a:cubicBezTo>
                  <a:pt x="1465" y="244"/>
                  <a:pt x="1465" y="244"/>
                  <a:pt x="1465" y="244"/>
                </a:cubicBezTo>
                <a:cubicBezTo>
                  <a:pt x="1465" y="223"/>
                  <a:pt x="1465" y="223"/>
                  <a:pt x="1465" y="223"/>
                </a:cubicBezTo>
                <a:cubicBezTo>
                  <a:pt x="1465" y="169"/>
                  <a:pt x="1465" y="169"/>
                  <a:pt x="1465" y="169"/>
                </a:cubicBezTo>
                <a:cubicBezTo>
                  <a:pt x="1465" y="149"/>
                  <a:pt x="1465" y="149"/>
                  <a:pt x="1465" y="149"/>
                </a:cubicBezTo>
                <a:cubicBezTo>
                  <a:pt x="1452" y="149"/>
                  <a:pt x="1452" y="149"/>
                  <a:pt x="1452" y="149"/>
                </a:cubicBezTo>
                <a:cubicBezTo>
                  <a:pt x="1452" y="149"/>
                  <a:pt x="1452" y="149"/>
                  <a:pt x="1452" y="156"/>
                </a:cubicBezTo>
                <a:cubicBezTo>
                  <a:pt x="1432" y="156"/>
                  <a:pt x="1432" y="156"/>
                  <a:pt x="1432" y="156"/>
                </a:cubicBezTo>
                <a:cubicBezTo>
                  <a:pt x="1432" y="176"/>
                  <a:pt x="1432" y="176"/>
                  <a:pt x="1432" y="176"/>
                </a:cubicBezTo>
                <a:cubicBezTo>
                  <a:pt x="1445" y="176"/>
                  <a:pt x="1445" y="176"/>
                  <a:pt x="1445" y="176"/>
                </a:cubicBezTo>
                <a:cubicBezTo>
                  <a:pt x="1445" y="223"/>
                  <a:pt x="1445" y="223"/>
                  <a:pt x="1445" y="223"/>
                </a:cubicBezTo>
                <a:cubicBezTo>
                  <a:pt x="1432" y="230"/>
                  <a:pt x="1432" y="230"/>
                  <a:pt x="1432" y="230"/>
                </a:cubicBezTo>
                <a:lnTo>
                  <a:pt x="1432" y="250"/>
                </a:lnTo>
                <a:close/>
                <a:moveTo>
                  <a:pt x="1384" y="257"/>
                </a:moveTo>
                <a:lnTo>
                  <a:pt x="1384" y="257"/>
                </a:lnTo>
                <a:cubicBezTo>
                  <a:pt x="1432" y="250"/>
                  <a:pt x="1432" y="250"/>
                  <a:pt x="1432" y="250"/>
                </a:cubicBezTo>
                <a:cubicBezTo>
                  <a:pt x="1432" y="230"/>
                  <a:pt x="1432" y="230"/>
                  <a:pt x="1432" y="230"/>
                </a:cubicBezTo>
                <a:cubicBezTo>
                  <a:pt x="1418" y="230"/>
                  <a:pt x="1418" y="230"/>
                  <a:pt x="1418" y="230"/>
                </a:cubicBezTo>
                <a:cubicBezTo>
                  <a:pt x="1418" y="176"/>
                  <a:pt x="1418" y="176"/>
                  <a:pt x="1418" y="176"/>
                </a:cubicBezTo>
                <a:cubicBezTo>
                  <a:pt x="1432" y="176"/>
                  <a:pt x="1432" y="176"/>
                  <a:pt x="1432" y="176"/>
                </a:cubicBezTo>
                <a:cubicBezTo>
                  <a:pt x="1432" y="156"/>
                  <a:pt x="1432" y="156"/>
                  <a:pt x="1432" y="156"/>
                </a:cubicBezTo>
                <a:cubicBezTo>
                  <a:pt x="1405" y="162"/>
                  <a:pt x="1405" y="162"/>
                  <a:pt x="1405" y="162"/>
                </a:cubicBezTo>
                <a:cubicBezTo>
                  <a:pt x="1384" y="162"/>
                  <a:pt x="1384" y="162"/>
                  <a:pt x="1384" y="162"/>
                </a:cubicBezTo>
                <a:cubicBezTo>
                  <a:pt x="1384" y="183"/>
                  <a:pt x="1384" y="183"/>
                  <a:pt x="1384" y="183"/>
                </a:cubicBezTo>
                <a:cubicBezTo>
                  <a:pt x="1398" y="183"/>
                  <a:pt x="1398" y="183"/>
                  <a:pt x="1398" y="183"/>
                </a:cubicBezTo>
                <a:cubicBezTo>
                  <a:pt x="1398" y="237"/>
                  <a:pt x="1398" y="237"/>
                  <a:pt x="1398" y="237"/>
                </a:cubicBezTo>
                <a:cubicBezTo>
                  <a:pt x="1384" y="237"/>
                  <a:pt x="1384" y="237"/>
                  <a:pt x="1384" y="237"/>
                </a:cubicBezTo>
                <a:lnTo>
                  <a:pt x="1384" y="257"/>
                </a:lnTo>
                <a:close/>
                <a:moveTo>
                  <a:pt x="1337" y="264"/>
                </a:moveTo>
                <a:lnTo>
                  <a:pt x="1337" y="264"/>
                </a:lnTo>
                <a:cubicBezTo>
                  <a:pt x="1384" y="257"/>
                  <a:pt x="1384" y="257"/>
                  <a:pt x="1384" y="257"/>
                </a:cubicBezTo>
                <a:cubicBezTo>
                  <a:pt x="1384" y="237"/>
                  <a:pt x="1384" y="237"/>
                  <a:pt x="1384" y="237"/>
                </a:cubicBezTo>
                <a:cubicBezTo>
                  <a:pt x="1371" y="237"/>
                  <a:pt x="1371" y="237"/>
                  <a:pt x="1371" y="237"/>
                </a:cubicBezTo>
                <a:cubicBezTo>
                  <a:pt x="1371" y="189"/>
                  <a:pt x="1371" y="189"/>
                  <a:pt x="1371" y="189"/>
                </a:cubicBezTo>
                <a:cubicBezTo>
                  <a:pt x="1384" y="183"/>
                  <a:pt x="1384" y="183"/>
                  <a:pt x="1384" y="183"/>
                </a:cubicBezTo>
                <a:cubicBezTo>
                  <a:pt x="1384" y="162"/>
                  <a:pt x="1384" y="162"/>
                  <a:pt x="1384" y="162"/>
                </a:cubicBezTo>
                <a:cubicBezTo>
                  <a:pt x="1357" y="169"/>
                  <a:pt x="1357" y="169"/>
                  <a:pt x="1357" y="169"/>
                </a:cubicBezTo>
                <a:cubicBezTo>
                  <a:pt x="1337" y="176"/>
                  <a:pt x="1337" y="176"/>
                  <a:pt x="1337" y="176"/>
                </a:cubicBezTo>
                <a:cubicBezTo>
                  <a:pt x="1337" y="196"/>
                  <a:pt x="1337" y="196"/>
                  <a:pt x="1337" y="196"/>
                </a:cubicBezTo>
                <a:cubicBezTo>
                  <a:pt x="1350" y="189"/>
                  <a:pt x="1350" y="189"/>
                  <a:pt x="1350" y="189"/>
                </a:cubicBezTo>
                <a:cubicBezTo>
                  <a:pt x="1350" y="244"/>
                  <a:pt x="1350" y="244"/>
                  <a:pt x="1350" y="244"/>
                </a:cubicBezTo>
                <a:cubicBezTo>
                  <a:pt x="1337" y="244"/>
                  <a:pt x="1337" y="244"/>
                  <a:pt x="1337" y="244"/>
                </a:cubicBezTo>
                <a:lnTo>
                  <a:pt x="1337" y="264"/>
                </a:lnTo>
                <a:close/>
                <a:moveTo>
                  <a:pt x="1290" y="271"/>
                </a:moveTo>
                <a:lnTo>
                  <a:pt x="1290" y="271"/>
                </a:lnTo>
                <a:cubicBezTo>
                  <a:pt x="1337" y="264"/>
                  <a:pt x="1337" y="264"/>
                  <a:pt x="1337" y="264"/>
                </a:cubicBezTo>
                <a:cubicBezTo>
                  <a:pt x="1337" y="244"/>
                  <a:pt x="1337" y="244"/>
                  <a:pt x="1337" y="244"/>
                </a:cubicBezTo>
                <a:cubicBezTo>
                  <a:pt x="1323" y="250"/>
                  <a:pt x="1323" y="250"/>
                  <a:pt x="1323" y="250"/>
                </a:cubicBezTo>
                <a:cubicBezTo>
                  <a:pt x="1323" y="196"/>
                  <a:pt x="1323" y="196"/>
                  <a:pt x="1323" y="196"/>
                </a:cubicBezTo>
                <a:cubicBezTo>
                  <a:pt x="1337" y="196"/>
                  <a:pt x="1337" y="196"/>
                  <a:pt x="1337" y="196"/>
                </a:cubicBezTo>
                <a:cubicBezTo>
                  <a:pt x="1337" y="176"/>
                  <a:pt x="1337" y="176"/>
                  <a:pt x="1337" y="176"/>
                </a:cubicBezTo>
                <a:cubicBezTo>
                  <a:pt x="1310" y="176"/>
                  <a:pt x="1310" y="176"/>
                  <a:pt x="1310" y="176"/>
                </a:cubicBezTo>
                <a:cubicBezTo>
                  <a:pt x="1290" y="183"/>
                  <a:pt x="1290" y="183"/>
                  <a:pt x="1290" y="183"/>
                </a:cubicBezTo>
                <a:cubicBezTo>
                  <a:pt x="1290" y="203"/>
                  <a:pt x="1290" y="203"/>
                  <a:pt x="1290" y="203"/>
                </a:cubicBezTo>
                <a:cubicBezTo>
                  <a:pt x="1303" y="196"/>
                  <a:pt x="1303" y="196"/>
                  <a:pt x="1303" y="196"/>
                </a:cubicBezTo>
                <a:cubicBezTo>
                  <a:pt x="1303" y="250"/>
                  <a:pt x="1303" y="250"/>
                  <a:pt x="1303" y="250"/>
                </a:cubicBezTo>
                <a:cubicBezTo>
                  <a:pt x="1290" y="257"/>
                  <a:pt x="1290" y="257"/>
                  <a:pt x="1290" y="257"/>
                </a:cubicBezTo>
                <a:lnTo>
                  <a:pt x="1290" y="271"/>
                </a:lnTo>
                <a:close/>
                <a:moveTo>
                  <a:pt x="1269" y="1871"/>
                </a:moveTo>
                <a:lnTo>
                  <a:pt x="1269" y="1871"/>
                </a:lnTo>
                <a:cubicBezTo>
                  <a:pt x="1269" y="1830"/>
                  <a:pt x="1269" y="1830"/>
                  <a:pt x="1269" y="1830"/>
                </a:cubicBezTo>
                <a:cubicBezTo>
                  <a:pt x="1276" y="1824"/>
                  <a:pt x="1276" y="1824"/>
                  <a:pt x="1269" y="1817"/>
                </a:cubicBezTo>
                <a:cubicBezTo>
                  <a:pt x="1269" y="1769"/>
                  <a:pt x="1269" y="1769"/>
                  <a:pt x="1269" y="1769"/>
                </a:cubicBezTo>
                <a:cubicBezTo>
                  <a:pt x="1276" y="1769"/>
                  <a:pt x="1276" y="1763"/>
                  <a:pt x="1269" y="1763"/>
                </a:cubicBezTo>
                <a:cubicBezTo>
                  <a:pt x="1269" y="1715"/>
                  <a:pt x="1269" y="1715"/>
                  <a:pt x="1269" y="1715"/>
                </a:cubicBezTo>
                <a:cubicBezTo>
                  <a:pt x="1276" y="1709"/>
                  <a:pt x="1276" y="1709"/>
                  <a:pt x="1269" y="1702"/>
                </a:cubicBezTo>
                <a:cubicBezTo>
                  <a:pt x="1269" y="1661"/>
                  <a:pt x="1269" y="1661"/>
                  <a:pt x="1269" y="1661"/>
                </a:cubicBezTo>
                <a:cubicBezTo>
                  <a:pt x="1276" y="1655"/>
                  <a:pt x="1276" y="1655"/>
                  <a:pt x="1269" y="1648"/>
                </a:cubicBezTo>
                <a:cubicBezTo>
                  <a:pt x="1269" y="1601"/>
                  <a:pt x="1269" y="1601"/>
                  <a:pt x="1269" y="1601"/>
                </a:cubicBezTo>
                <a:cubicBezTo>
                  <a:pt x="1276" y="1601"/>
                  <a:pt x="1276" y="1594"/>
                  <a:pt x="1269" y="1594"/>
                </a:cubicBezTo>
                <a:cubicBezTo>
                  <a:pt x="1269" y="1547"/>
                  <a:pt x="1269" y="1547"/>
                  <a:pt x="1269" y="1547"/>
                </a:cubicBezTo>
                <a:cubicBezTo>
                  <a:pt x="1276" y="1547"/>
                  <a:pt x="1276" y="1540"/>
                  <a:pt x="1269" y="1540"/>
                </a:cubicBezTo>
                <a:cubicBezTo>
                  <a:pt x="1269" y="1493"/>
                  <a:pt x="1269" y="1493"/>
                  <a:pt x="1269" y="1493"/>
                </a:cubicBezTo>
                <a:cubicBezTo>
                  <a:pt x="1276" y="1486"/>
                  <a:pt x="1276" y="1486"/>
                  <a:pt x="1269" y="1479"/>
                </a:cubicBezTo>
                <a:cubicBezTo>
                  <a:pt x="1269" y="1432"/>
                  <a:pt x="1269" y="1432"/>
                  <a:pt x="1269" y="1432"/>
                </a:cubicBezTo>
                <a:cubicBezTo>
                  <a:pt x="1276" y="1432"/>
                  <a:pt x="1276" y="1425"/>
                  <a:pt x="1269" y="1425"/>
                </a:cubicBezTo>
                <a:cubicBezTo>
                  <a:pt x="1269" y="1378"/>
                  <a:pt x="1269" y="1378"/>
                  <a:pt x="1269" y="1378"/>
                </a:cubicBezTo>
                <a:cubicBezTo>
                  <a:pt x="1276" y="1378"/>
                  <a:pt x="1276" y="1371"/>
                  <a:pt x="1269" y="1371"/>
                </a:cubicBezTo>
                <a:cubicBezTo>
                  <a:pt x="1269" y="1317"/>
                  <a:pt x="1269" y="1317"/>
                  <a:pt x="1269" y="1317"/>
                </a:cubicBezTo>
                <a:cubicBezTo>
                  <a:pt x="1276" y="1317"/>
                  <a:pt x="1276" y="1317"/>
                  <a:pt x="1269" y="1317"/>
                </a:cubicBezTo>
                <a:cubicBezTo>
                  <a:pt x="1269" y="1263"/>
                  <a:pt x="1269" y="1263"/>
                  <a:pt x="1269" y="1263"/>
                </a:cubicBezTo>
                <a:cubicBezTo>
                  <a:pt x="1276" y="1263"/>
                  <a:pt x="1276" y="1263"/>
                  <a:pt x="1269" y="1256"/>
                </a:cubicBezTo>
                <a:cubicBezTo>
                  <a:pt x="1276" y="1209"/>
                  <a:pt x="1276" y="1209"/>
                  <a:pt x="1276" y="1209"/>
                </a:cubicBezTo>
                <a:lnTo>
                  <a:pt x="1276" y="1202"/>
                </a:lnTo>
                <a:cubicBezTo>
                  <a:pt x="1276" y="1148"/>
                  <a:pt x="1276" y="1148"/>
                  <a:pt x="1276" y="1148"/>
                </a:cubicBezTo>
                <a:cubicBezTo>
                  <a:pt x="1276" y="1094"/>
                  <a:pt x="1276" y="1094"/>
                  <a:pt x="1276" y="1094"/>
                </a:cubicBezTo>
                <a:cubicBezTo>
                  <a:pt x="1276" y="304"/>
                  <a:pt x="1276" y="304"/>
                  <a:pt x="1276" y="304"/>
                </a:cubicBezTo>
                <a:cubicBezTo>
                  <a:pt x="1269" y="277"/>
                  <a:pt x="1269" y="277"/>
                  <a:pt x="1269" y="277"/>
                </a:cubicBezTo>
                <a:cubicBezTo>
                  <a:pt x="1290" y="271"/>
                  <a:pt x="1290" y="271"/>
                  <a:pt x="1290" y="271"/>
                </a:cubicBezTo>
                <a:cubicBezTo>
                  <a:pt x="1290" y="257"/>
                  <a:pt x="1290" y="257"/>
                  <a:pt x="1290" y="257"/>
                </a:cubicBezTo>
                <a:cubicBezTo>
                  <a:pt x="1276" y="257"/>
                  <a:pt x="1276" y="257"/>
                  <a:pt x="1276" y="257"/>
                </a:cubicBezTo>
                <a:cubicBezTo>
                  <a:pt x="1276" y="203"/>
                  <a:pt x="1276" y="203"/>
                  <a:pt x="1276" y="203"/>
                </a:cubicBezTo>
                <a:cubicBezTo>
                  <a:pt x="1290" y="203"/>
                  <a:pt x="1290" y="203"/>
                  <a:pt x="1290" y="203"/>
                </a:cubicBezTo>
                <a:cubicBezTo>
                  <a:pt x="1290" y="183"/>
                  <a:pt x="1290" y="183"/>
                  <a:pt x="1290" y="183"/>
                </a:cubicBezTo>
                <a:cubicBezTo>
                  <a:pt x="1263" y="189"/>
                  <a:pt x="1263" y="189"/>
                  <a:pt x="1263" y="189"/>
                </a:cubicBezTo>
                <a:cubicBezTo>
                  <a:pt x="1256" y="189"/>
                  <a:pt x="1256" y="189"/>
                  <a:pt x="1256" y="189"/>
                </a:cubicBezTo>
                <a:cubicBezTo>
                  <a:pt x="1236" y="108"/>
                  <a:pt x="1236" y="108"/>
                  <a:pt x="1236" y="108"/>
                </a:cubicBezTo>
                <a:cubicBezTo>
                  <a:pt x="1236" y="210"/>
                  <a:pt x="1236" y="210"/>
                  <a:pt x="1236" y="210"/>
                </a:cubicBezTo>
                <a:cubicBezTo>
                  <a:pt x="1249" y="264"/>
                  <a:pt x="1249" y="264"/>
                  <a:pt x="1249" y="264"/>
                </a:cubicBezTo>
                <a:cubicBezTo>
                  <a:pt x="1236" y="264"/>
                  <a:pt x="1236" y="264"/>
                  <a:pt x="1236" y="264"/>
                </a:cubicBezTo>
                <a:cubicBezTo>
                  <a:pt x="1236" y="284"/>
                  <a:pt x="1236" y="284"/>
                  <a:pt x="1236" y="284"/>
                </a:cubicBezTo>
                <a:cubicBezTo>
                  <a:pt x="1249" y="284"/>
                  <a:pt x="1249" y="284"/>
                  <a:pt x="1249" y="284"/>
                </a:cubicBezTo>
                <a:cubicBezTo>
                  <a:pt x="1256" y="304"/>
                  <a:pt x="1256" y="304"/>
                  <a:pt x="1256" y="304"/>
                </a:cubicBezTo>
                <a:cubicBezTo>
                  <a:pt x="1236" y="311"/>
                  <a:pt x="1236" y="311"/>
                  <a:pt x="1236" y="311"/>
                </a:cubicBezTo>
                <a:cubicBezTo>
                  <a:pt x="1236" y="338"/>
                  <a:pt x="1236" y="338"/>
                  <a:pt x="1236" y="338"/>
                </a:cubicBezTo>
                <a:cubicBezTo>
                  <a:pt x="1256" y="325"/>
                  <a:pt x="1256" y="325"/>
                  <a:pt x="1256" y="325"/>
                </a:cubicBezTo>
                <a:cubicBezTo>
                  <a:pt x="1256" y="345"/>
                  <a:pt x="1256" y="345"/>
                  <a:pt x="1256" y="345"/>
                </a:cubicBezTo>
                <a:cubicBezTo>
                  <a:pt x="1236" y="338"/>
                  <a:pt x="1236" y="338"/>
                  <a:pt x="1236" y="338"/>
                </a:cubicBezTo>
                <a:cubicBezTo>
                  <a:pt x="1236" y="358"/>
                  <a:pt x="1236" y="358"/>
                  <a:pt x="1236" y="358"/>
                </a:cubicBezTo>
                <a:cubicBezTo>
                  <a:pt x="1242" y="365"/>
                  <a:pt x="1242" y="365"/>
                  <a:pt x="1242" y="365"/>
                </a:cubicBezTo>
                <a:cubicBezTo>
                  <a:pt x="1236" y="365"/>
                  <a:pt x="1236" y="365"/>
                  <a:pt x="1236" y="365"/>
                </a:cubicBezTo>
                <a:cubicBezTo>
                  <a:pt x="1236" y="392"/>
                  <a:pt x="1236" y="392"/>
                  <a:pt x="1236" y="392"/>
                </a:cubicBezTo>
                <a:cubicBezTo>
                  <a:pt x="1256" y="379"/>
                  <a:pt x="1256" y="379"/>
                  <a:pt x="1256" y="379"/>
                </a:cubicBezTo>
                <a:cubicBezTo>
                  <a:pt x="1256" y="406"/>
                  <a:pt x="1256" y="406"/>
                  <a:pt x="1256" y="406"/>
                </a:cubicBezTo>
                <a:cubicBezTo>
                  <a:pt x="1236" y="392"/>
                  <a:pt x="1236" y="392"/>
                  <a:pt x="1236" y="392"/>
                </a:cubicBezTo>
                <a:cubicBezTo>
                  <a:pt x="1236" y="412"/>
                  <a:pt x="1236" y="412"/>
                  <a:pt x="1236" y="412"/>
                </a:cubicBezTo>
                <a:cubicBezTo>
                  <a:pt x="1242" y="419"/>
                  <a:pt x="1242" y="419"/>
                  <a:pt x="1242" y="419"/>
                </a:cubicBezTo>
                <a:cubicBezTo>
                  <a:pt x="1236" y="426"/>
                  <a:pt x="1236" y="426"/>
                  <a:pt x="1236" y="426"/>
                </a:cubicBezTo>
                <a:cubicBezTo>
                  <a:pt x="1236" y="446"/>
                  <a:pt x="1236" y="446"/>
                  <a:pt x="1236" y="446"/>
                </a:cubicBezTo>
                <a:cubicBezTo>
                  <a:pt x="1256" y="439"/>
                  <a:pt x="1256" y="439"/>
                  <a:pt x="1256" y="439"/>
                </a:cubicBezTo>
                <a:cubicBezTo>
                  <a:pt x="1256" y="460"/>
                  <a:pt x="1256" y="460"/>
                  <a:pt x="1256" y="460"/>
                </a:cubicBezTo>
                <a:cubicBezTo>
                  <a:pt x="1236" y="446"/>
                  <a:pt x="1236" y="446"/>
                  <a:pt x="1236" y="446"/>
                </a:cubicBezTo>
                <a:cubicBezTo>
                  <a:pt x="1236" y="473"/>
                  <a:pt x="1236" y="473"/>
                  <a:pt x="1236" y="473"/>
                </a:cubicBezTo>
                <a:cubicBezTo>
                  <a:pt x="1242" y="473"/>
                  <a:pt x="1242" y="473"/>
                  <a:pt x="1242" y="473"/>
                </a:cubicBezTo>
                <a:cubicBezTo>
                  <a:pt x="1236" y="480"/>
                  <a:pt x="1236" y="480"/>
                  <a:pt x="1236" y="480"/>
                </a:cubicBezTo>
                <a:cubicBezTo>
                  <a:pt x="1236" y="507"/>
                  <a:pt x="1236" y="507"/>
                  <a:pt x="1236" y="507"/>
                </a:cubicBezTo>
                <a:cubicBezTo>
                  <a:pt x="1256" y="493"/>
                  <a:pt x="1256" y="493"/>
                  <a:pt x="1256" y="493"/>
                </a:cubicBezTo>
                <a:cubicBezTo>
                  <a:pt x="1256" y="514"/>
                  <a:pt x="1256" y="514"/>
                  <a:pt x="1256" y="514"/>
                </a:cubicBezTo>
                <a:cubicBezTo>
                  <a:pt x="1236" y="507"/>
                  <a:pt x="1236" y="507"/>
                  <a:pt x="1236" y="507"/>
                </a:cubicBezTo>
                <a:cubicBezTo>
                  <a:pt x="1236" y="527"/>
                  <a:pt x="1236" y="527"/>
                  <a:pt x="1236" y="527"/>
                </a:cubicBezTo>
                <a:cubicBezTo>
                  <a:pt x="1242" y="534"/>
                  <a:pt x="1242" y="534"/>
                  <a:pt x="1242" y="534"/>
                </a:cubicBezTo>
                <a:cubicBezTo>
                  <a:pt x="1236" y="534"/>
                  <a:pt x="1236" y="534"/>
                  <a:pt x="1236" y="534"/>
                </a:cubicBezTo>
                <a:cubicBezTo>
                  <a:pt x="1236" y="561"/>
                  <a:pt x="1236" y="561"/>
                  <a:pt x="1236" y="561"/>
                </a:cubicBezTo>
                <a:cubicBezTo>
                  <a:pt x="1256" y="547"/>
                  <a:pt x="1256" y="547"/>
                  <a:pt x="1256" y="547"/>
                </a:cubicBezTo>
                <a:cubicBezTo>
                  <a:pt x="1256" y="574"/>
                  <a:pt x="1256" y="574"/>
                  <a:pt x="1256" y="574"/>
                </a:cubicBezTo>
                <a:cubicBezTo>
                  <a:pt x="1236" y="561"/>
                  <a:pt x="1236" y="561"/>
                  <a:pt x="1236" y="561"/>
                </a:cubicBezTo>
                <a:cubicBezTo>
                  <a:pt x="1236" y="581"/>
                  <a:pt x="1236" y="581"/>
                  <a:pt x="1236" y="581"/>
                </a:cubicBezTo>
                <a:cubicBezTo>
                  <a:pt x="1242" y="588"/>
                  <a:pt x="1242" y="588"/>
                  <a:pt x="1242" y="588"/>
                </a:cubicBezTo>
                <a:cubicBezTo>
                  <a:pt x="1236" y="595"/>
                  <a:pt x="1236" y="595"/>
                  <a:pt x="1236" y="595"/>
                </a:cubicBezTo>
                <a:cubicBezTo>
                  <a:pt x="1236" y="615"/>
                  <a:pt x="1236" y="615"/>
                  <a:pt x="1236" y="615"/>
                </a:cubicBezTo>
                <a:cubicBezTo>
                  <a:pt x="1256" y="608"/>
                  <a:pt x="1256" y="608"/>
                  <a:pt x="1256" y="608"/>
                </a:cubicBezTo>
                <a:cubicBezTo>
                  <a:pt x="1256" y="628"/>
                  <a:pt x="1256" y="628"/>
                  <a:pt x="1256" y="628"/>
                </a:cubicBezTo>
                <a:cubicBezTo>
                  <a:pt x="1236" y="615"/>
                  <a:pt x="1236" y="615"/>
                  <a:pt x="1236" y="615"/>
                </a:cubicBezTo>
                <a:cubicBezTo>
                  <a:pt x="1236" y="642"/>
                  <a:pt x="1236" y="642"/>
                  <a:pt x="1236" y="642"/>
                </a:cubicBezTo>
                <a:cubicBezTo>
                  <a:pt x="1242" y="642"/>
                  <a:pt x="1242" y="642"/>
                  <a:pt x="1242" y="642"/>
                </a:cubicBezTo>
                <a:cubicBezTo>
                  <a:pt x="1236" y="649"/>
                  <a:pt x="1236" y="649"/>
                  <a:pt x="1236" y="649"/>
                </a:cubicBezTo>
                <a:cubicBezTo>
                  <a:pt x="1236" y="669"/>
                  <a:pt x="1236" y="669"/>
                  <a:pt x="1236" y="669"/>
                </a:cubicBezTo>
                <a:cubicBezTo>
                  <a:pt x="1256" y="662"/>
                  <a:pt x="1256" y="662"/>
                  <a:pt x="1256" y="662"/>
                </a:cubicBezTo>
                <a:cubicBezTo>
                  <a:pt x="1256" y="682"/>
                  <a:pt x="1256" y="682"/>
                  <a:pt x="1256" y="682"/>
                </a:cubicBezTo>
                <a:cubicBezTo>
                  <a:pt x="1236" y="676"/>
                  <a:pt x="1236" y="676"/>
                  <a:pt x="1236" y="676"/>
                </a:cubicBezTo>
                <a:cubicBezTo>
                  <a:pt x="1236" y="696"/>
                  <a:pt x="1236" y="696"/>
                  <a:pt x="1236" y="696"/>
                </a:cubicBezTo>
                <a:cubicBezTo>
                  <a:pt x="1242" y="703"/>
                  <a:pt x="1242" y="703"/>
                  <a:pt x="1242" y="703"/>
                </a:cubicBezTo>
                <a:cubicBezTo>
                  <a:pt x="1236" y="703"/>
                  <a:pt x="1236" y="703"/>
                  <a:pt x="1236" y="703"/>
                </a:cubicBezTo>
                <a:cubicBezTo>
                  <a:pt x="1236" y="730"/>
                  <a:pt x="1236" y="730"/>
                  <a:pt x="1236" y="730"/>
                </a:cubicBezTo>
                <a:cubicBezTo>
                  <a:pt x="1256" y="716"/>
                  <a:pt x="1256" y="716"/>
                  <a:pt x="1256" y="716"/>
                </a:cubicBezTo>
                <a:cubicBezTo>
                  <a:pt x="1256" y="736"/>
                  <a:pt x="1256" y="736"/>
                  <a:pt x="1256" y="736"/>
                </a:cubicBezTo>
                <a:cubicBezTo>
                  <a:pt x="1236" y="730"/>
                  <a:pt x="1236" y="730"/>
                  <a:pt x="1236" y="730"/>
                </a:cubicBezTo>
                <a:cubicBezTo>
                  <a:pt x="1236" y="750"/>
                  <a:pt x="1236" y="750"/>
                  <a:pt x="1236" y="750"/>
                </a:cubicBezTo>
                <a:cubicBezTo>
                  <a:pt x="1242" y="757"/>
                  <a:pt x="1242" y="757"/>
                  <a:pt x="1242" y="757"/>
                </a:cubicBezTo>
                <a:cubicBezTo>
                  <a:pt x="1236" y="763"/>
                  <a:pt x="1236" y="763"/>
                  <a:pt x="1236" y="763"/>
                </a:cubicBezTo>
                <a:cubicBezTo>
                  <a:pt x="1236" y="784"/>
                  <a:pt x="1236" y="784"/>
                  <a:pt x="1236" y="784"/>
                </a:cubicBezTo>
                <a:cubicBezTo>
                  <a:pt x="1256" y="777"/>
                  <a:pt x="1256" y="777"/>
                  <a:pt x="1256" y="777"/>
                </a:cubicBezTo>
                <a:cubicBezTo>
                  <a:pt x="1256" y="797"/>
                  <a:pt x="1256" y="797"/>
                  <a:pt x="1256" y="797"/>
                </a:cubicBezTo>
                <a:cubicBezTo>
                  <a:pt x="1236" y="784"/>
                  <a:pt x="1236" y="784"/>
                  <a:pt x="1236" y="784"/>
                </a:cubicBezTo>
                <a:cubicBezTo>
                  <a:pt x="1236" y="811"/>
                  <a:pt x="1236" y="811"/>
                  <a:pt x="1236" y="811"/>
                </a:cubicBezTo>
                <a:cubicBezTo>
                  <a:pt x="1242" y="811"/>
                  <a:pt x="1242" y="811"/>
                  <a:pt x="1242" y="811"/>
                </a:cubicBezTo>
                <a:cubicBezTo>
                  <a:pt x="1236" y="817"/>
                  <a:pt x="1236" y="817"/>
                  <a:pt x="1236" y="817"/>
                </a:cubicBezTo>
                <a:cubicBezTo>
                  <a:pt x="1236" y="838"/>
                  <a:pt x="1236" y="838"/>
                  <a:pt x="1236" y="838"/>
                </a:cubicBezTo>
                <a:cubicBezTo>
                  <a:pt x="1256" y="831"/>
                  <a:pt x="1256" y="831"/>
                  <a:pt x="1256" y="831"/>
                </a:cubicBezTo>
                <a:cubicBezTo>
                  <a:pt x="1256" y="851"/>
                  <a:pt x="1256" y="851"/>
                  <a:pt x="1256" y="851"/>
                </a:cubicBezTo>
                <a:cubicBezTo>
                  <a:pt x="1236" y="838"/>
                  <a:pt x="1236" y="838"/>
                  <a:pt x="1236" y="838"/>
                </a:cubicBezTo>
                <a:cubicBezTo>
                  <a:pt x="1236" y="865"/>
                  <a:pt x="1236" y="865"/>
                  <a:pt x="1236" y="865"/>
                </a:cubicBezTo>
                <a:cubicBezTo>
                  <a:pt x="1242" y="871"/>
                  <a:pt x="1242" y="871"/>
                  <a:pt x="1242" y="871"/>
                </a:cubicBezTo>
                <a:cubicBezTo>
                  <a:pt x="1236" y="871"/>
                  <a:pt x="1236" y="871"/>
                  <a:pt x="1236" y="871"/>
                </a:cubicBezTo>
                <a:cubicBezTo>
                  <a:pt x="1236" y="898"/>
                  <a:pt x="1236" y="898"/>
                  <a:pt x="1236" y="898"/>
                </a:cubicBezTo>
                <a:cubicBezTo>
                  <a:pt x="1256" y="885"/>
                  <a:pt x="1256" y="885"/>
                  <a:pt x="1256" y="885"/>
                </a:cubicBezTo>
                <a:cubicBezTo>
                  <a:pt x="1256" y="905"/>
                  <a:pt x="1256" y="905"/>
                  <a:pt x="1256" y="905"/>
                </a:cubicBezTo>
                <a:cubicBezTo>
                  <a:pt x="1236" y="898"/>
                  <a:pt x="1236" y="898"/>
                  <a:pt x="1236" y="898"/>
                </a:cubicBezTo>
                <a:cubicBezTo>
                  <a:pt x="1236" y="919"/>
                  <a:pt x="1236" y="919"/>
                  <a:pt x="1236" y="919"/>
                </a:cubicBezTo>
                <a:cubicBezTo>
                  <a:pt x="1242" y="925"/>
                  <a:pt x="1242" y="925"/>
                  <a:pt x="1242" y="925"/>
                </a:cubicBezTo>
                <a:cubicBezTo>
                  <a:pt x="1236" y="932"/>
                  <a:pt x="1236" y="932"/>
                  <a:pt x="1236" y="932"/>
                </a:cubicBezTo>
                <a:cubicBezTo>
                  <a:pt x="1236" y="952"/>
                  <a:pt x="1236" y="952"/>
                  <a:pt x="1236" y="952"/>
                </a:cubicBezTo>
                <a:cubicBezTo>
                  <a:pt x="1256" y="939"/>
                  <a:pt x="1256" y="939"/>
                  <a:pt x="1256" y="939"/>
                </a:cubicBezTo>
                <a:cubicBezTo>
                  <a:pt x="1256" y="966"/>
                  <a:pt x="1256" y="966"/>
                  <a:pt x="1256" y="966"/>
                </a:cubicBezTo>
                <a:cubicBezTo>
                  <a:pt x="1236" y="952"/>
                  <a:pt x="1236" y="952"/>
                  <a:pt x="1236" y="952"/>
                </a:cubicBezTo>
                <a:cubicBezTo>
                  <a:pt x="1236" y="973"/>
                  <a:pt x="1236" y="973"/>
                  <a:pt x="1236" y="973"/>
                </a:cubicBezTo>
                <a:cubicBezTo>
                  <a:pt x="1242" y="979"/>
                  <a:pt x="1242" y="979"/>
                  <a:pt x="1242" y="979"/>
                </a:cubicBezTo>
                <a:cubicBezTo>
                  <a:pt x="1236" y="986"/>
                  <a:pt x="1236" y="986"/>
                  <a:pt x="1236" y="986"/>
                </a:cubicBezTo>
                <a:cubicBezTo>
                  <a:pt x="1236" y="1006"/>
                  <a:pt x="1236" y="1006"/>
                  <a:pt x="1236" y="1006"/>
                </a:cubicBezTo>
                <a:cubicBezTo>
                  <a:pt x="1256" y="1000"/>
                  <a:pt x="1256" y="1000"/>
                  <a:pt x="1256" y="1000"/>
                </a:cubicBezTo>
                <a:cubicBezTo>
                  <a:pt x="1256" y="1020"/>
                  <a:pt x="1256" y="1020"/>
                  <a:pt x="1256" y="1020"/>
                </a:cubicBezTo>
                <a:cubicBezTo>
                  <a:pt x="1236" y="1006"/>
                  <a:pt x="1236" y="1006"/>
                  <a:pt x="1236" y="1006"/>
                </a:cubicBezTo>
                <a:cubicBezTo>
                  <a:pt x="1236" y="1034"/>
                  <a:pt x="1236" y="1034"/>
                  <a:pt x="1236" y="1034"/>
                </a:cubicBezTo>
                <a:cubicBezTo>
                  <a:pt x="1242" y="1034"/>
                  <a:pt x="1242" y="1034"/>
                  <a:pt x="1242" y="1034"/>
                </a:cubicBezTo>
                <a:cubicBezTo>
                  <a:pt x="1236" y="1040"/>
                  <a:pt x="1236" y="1040"/>
                  <a:pt x="1236" y="1040"/>
                </a:cubicBezTo>
                <a:cubicBezTo>
                  <a:pt x="1236" y="1067"/>
                  <a:pt x="1236" y="1067"/>
                  <a:pt x="1236" y="1067"/>
                </a:cubicBezTo>
                <a:cubicBezTo>
                  <a:pt x="1256" y="1054"/>
                  <a:pt x="1256" y="1054"/>
                  <a:pt x="1256" y="1054"/>
                </a:cubicBezTo>
                <a:cubicBezTo>
                  <a:pt x="1256" y="1074"/>
                  <a:pt x="1256" y="1074"/>
                  <a:pt x="1256" y="1074"/>
                </a:cubicBezTo>
                <a:cubicBezTo>
                  <a:pt x="1236" y="1067"/>
                  <a:pt x="1236" y="1067"/>
                  <a:pt x="1236" y="1067"/>
                </a:cubicBezTo>
                <a:cubicBezTo>
                  <a:pt x="1236" y="1088"/>
                  <a:pt x="1236" y="1088"/>
                  <a:pt x="1236" y="1088"/>
                </a:cubicBezTo>
                <a:cubicBezTo>
                  <a:pt x="1242" y="1094"/>
                  <a:pt x="1242" y="1094"/>
                  <a:pt x="1242" y="1094"/>
                </a:cubicBezTo>
                <a:cubicBezTo>
                  <a:pt x="1236" y="1101"/>
                  <a:pt x="1236" y="1101"/>
                  <a:pt x="1236" y="1101"/>
                </a:cubicBezTo>
                <a:cubicBezTo>
                  <a:pt x="1236" y="1121"/>
                  <a:pt x="1236" y="1121"/>
                  <a:pt x="1236" y="1121"/>
                </a:cubicBezTo>
                <a:cubicBezTo>
                  <a:pt x="1256" y="1108"/>
                  <a:pt x="1256" y="1108"/>
                  <a:pt x="1256" y="1108"/>
                </a:cubicBezTo>
                <a:cubicBezTo>
                  <a:pt x="1256" y="1128"/>
                  <a:pt x="1256" y="1128"/>
                  <a:pt x="1256" y="1128"/>
                </a:cubicBezTo>
                <a:cubicBezTo>
                  <a:pt x="1236" y="1121"/>
                  <a:pt x="1236" y="1121"/>
                  <a:pt x="1236" y="1121"/>
                </a:cubicBezTo>
                <a:cubicBezTo>
                  <a:pt x="1236" y="1142"/>
                  <a:pt x="1236" y="1142"/>
                  <a:pt x="1236" y="1142"/>
                </a:cubicBezTo>
                <a:cubicBezTo>
                  <a:pt x="1242" y="1148"/>
                  <a:pt x="1242" y="1148"/>
                  <a:pt x="1242" y="1148"/>
                </a:cubicBezTo>
                <a:cubicBezTo>
                  <a:pt x="1236" y="1155"/>
                  <a:pt x="1236" y="1155"/>
                  <a:pt x="1236" y="1155"/>
                </a:cubicBezTo>
                <a:cubicBezTo>
                  <a:pt x="1236" y="1175"/>
                  <a:pt x="1236" y="1175"/>
                  <a:pt x="1236" y="1175"/>
                </a:cubicBezTo>
                <a:cubicBezTo>
                  <a:pt x="1256" y="1169"/>
                  <a:pt x="1256" y="1169"/>
                  <a:pt x="1256" y="1169"/>
                </a:cubicBezTo>
                <a:cubicBezTo>
                  <a:pt x="1256" y="1189"/>
                  <a:pt x="1256" y="1189"/>
                  <a:pt x="1256" y="1189"/>
                </a:cubicBezTo>
                <a:cubicBezTo>
                  <a:pt x="1236" y="1175"/>
                  <a:pt x="1236" y="1175"/>
                  <a:pt x="1236" y="1175"/>
                </a:cubicBezTo>
                <a:cubicBezTo>
                  <a:pt x="1236" y="1202"/>
                  <a:pt x="1236" y="1202"/>
                  <a:pt x="1236" y="1202"/>
                </a:cubicBezTo>
                <a:cubicBezTo>
                  <a:pt x="1242" y="1202"/>
                  <a:pt x="1242" y="1202"/>
                  <a:pt x="1242" y="1202"/>
                </a:cubicBezTo>
                <a:cubicBezTo>
                  <a:pt x="1236" y="1209"/>
                  <a:pt x="1236" y="1209"/>
                  <a:pt x="1236" y="1209"/>
                </a:cubicBezTo>
                <a:cubicBezTo>
                  <a:pt x="1236" y="1236"/>
                  <a:pt x="1236" y="1236"/>
                  <a:pt x="1236" y="1236"/>
                </a:cubicBezTo>
                <a:cubicBezTo>
                  <a:pt x="1256" y="1223"/>
                  <a:pt x="1256" y="1223"/>
                  <a:pt x="1256" y="1223"/>
                </a:cubicBezTo>
                <a:cubicBezTo>
                  <a:pt x="1256" y="1243"/>
                  <a:pt x="1256" y="1243"/>
                  <a:pt x="1256" y="1243"/>
                </a:cubicBezTo>
                <a:cubicBezTo>
                  <a:pt x="1236" y="1236"/>
                  <a:pt x="1236" y="1236"/>
                  <a:pt x="1236" y="1236"/>
                </a:cubicBezTo>
                <a:cubicBezTo>
                  <a:pt x="1236" y="1256"/>
                  <a:pt x="1236" y="1256"/>
                  <a:pt x="1236" y="1256"/>
                </a:cubicBezTo>
                <a:cubicBezTo>
                  <a:pt x="1242" y="1263"/>
                  <a:pt x="1242" y="1263"/>
                  <a:pt x="1242" y="1263"/>
                </a:cubicBezTo>
                <a:cubicBezTo>
                  <a:pt x="1236" y="1263"/>
                  <a:pt x="1236" y="1263"/>
                  <a:pt x="1236" y="1263"/>
                </a:cubicBezTo>
                <a:cubicBezTo>
                  <a:pt x="1236" y="1290"/>
                  <a:pt x="1236" y="1290"/>
                  <a:pt x="1236" y="1290"/>
                </a:cubicBezTo>
                <a:cubicBezTo>
                  <a:pt x="1256" y="1277"/>
                  <a:pt x="1256" y="1277"/>
                  <a:pt x="1256" y="1277"/>
                </a:cubicBezTo>
                <a:cubicBezTo>
                  <a:pt x="1256" y="1297"/>
                  <a:pt x="1256" y="1297"/>
                  <a:pt x="1256" y="1297"/>
                </a:cubicBezTo>
                <a:cubicBezTo>
                  <a:pt x="1236" y="1290"/>
                  <a:pt x="1236" y="1290"/>
                  <a:pt x="1236" y="1290"/>
                </a:cubicBezTo>
                <a:cubicBezTo>
                  <a:pt x="1236" y="1310"/>
                  <a:pt x="1236" y="1310"/>
                  <a:pt x="1236" y="1310"/>
                </a:cubicBezTo>
                <a:cubicBezTo>
                  <a:pt x="1242" y="1317"/>
                  <a:pt x="1242" y="1317"/>
                  <a:pt x="1242" y="1317"/>
                </a:cubicBezTo>
                <a:cubicBezTo>
                  <a:pt x="1236" y="1324"/>
                  <a:pt x="1236" y="1324"/>
                  <a:pt x="1236" y="1324"/>
                </a:cubicBezTo>
                <a:cubicBezTo>
                  <a:pt x="1236" y="1344"/>
                  <a:pt x="1236" y="1344"/>
                  <a:pt x="1236" y="1344"/>
                </a:cubicBezTo>
                <a:cubicBezTo>
                  <a:pt x="1256" y="1337"/>
                  <a:pt x="1256" y="1337"/>
                  <a:pt x="1256" y="1337"/>
                </a:cubicBezTo>
                <a:cubicBezTo>
                  <a:pt x="1256" y="1358"/>
                  <a:pt x="1256" y="1358"/>
                  <a:pt x="1256" y="1358"/>
                </a:cubicBezTo>
                <a:cubicBezTo>
                  <a:pt x="1236" y="1344"/>
                  <a:pt x="1236" y="1344"/>
                  <a:pt x="1236" y="1344"/>
                </a:cubicBezTo>
                <a:cubicBezTo>
                  <a:pt x="1236" y="1371"/>
                  <a:pt x="1236" y="1371"/>
                  <a:pt x="1236" y="1371"/>
                </a:cubicBezTo>
                <a:cubicBezTo>
                  <a:pt x="1242" y="1371"/>
                  <a:pt x="1242" y="1371"/>
                  <a:pt x="1242" y="1371"/>
                </a:cubicBezTo>
                <a:cubicBezTo>
                  <a:pt x="1236" y="1378"/>
                  <a:pt x="1236" y="1378"/>
                  <a:pt x="1236" y="1378"/>
                </a:cubicBezTo>
                <a:cubicBezTo>
                  <a:pt x="1236" y="1398"/>
                  <a:pt x="1236" y="1398"/>
                  <a:pt x="1236" y="1398"/>
                </a:cubicBezTo>
                <a:cubicBezTo>
                  <a:pt x="1256" y="1391"/>
                  <a:pt x="1256" y="1391"/>
                  <a:pt x="1256" y="1391"/>
                </a:cubicBezTo>
                <a:cubicBezTo>
                  <a:pt x="1256" y="1412"/>
                  <a:pt x="1256" y="1412"/>
                  <a:pt x="1256" y="1412"/>
                </a:cubicBezTo>
                <a:cubicBezTo>
                  <a:pt x="1236" y="1405"/>
                  <a:pt x="1236" y="1405"/>
                  <a:pt x="1236" y="1405"/>
                </a:cubicBezTo>
                <a:cubicBezTo>
                  <a:pt x="1236" y="1425"/>
                  <a:pt x="1236" y="1425"/>
                  <a:pt x="1236" y="1425"/>
                </a:cubicBezTo>
                <a:cubicBezTo>
                  <a:pt x="1242" y="1432"/>
                  <a:pt x="1242" y="1432"/>
                  <a:pt x="1242" y="1432"/>
                </a:cubicBezTo>
                <a:cubicBezTo>
                  <a:pt x="1236" y="1432"/>
                  <a:pt x="1236" y="1432"/>
                  <a:pt x="1236" y="1432"/>
                </a:cubicBezTo>
                <a:cubicBezTo>
                  <a:pt x="1236" y="1459"/>
                  <a:pt x="1236" y="1459"/>
                  <a:pt x="1236" y="1459"/>
                </a:cubicBezTo>
                <a:cubicBezTo>
                  <a:pt x="1256" y="1445"/>
                  <a:pt x="1256" y="1445"/>
                  <a:pt x="1256" y="1445"/>
                </a:cubicBezTo>
                <a:cubicBezTo>
                  <a:pt x="1256" y="1466"/>
                  <a:pt x="1256" y="1466"/>
                  <a:pt x="1256" y="1466"/>
                </a:cubicBezTo>
                <a:cubicBezTo>
                  <a:pt x="1236" y="1459"/>
                  <a:pt x="1236" y="1459"/>
                  <a:pt x="1236" y="1459"/>
                </a:cubicBezTo>
                <a:cubicBezTo>
                  <a:pt x="1236" y="1479"/>
                  <a:pt x="1236" y="1479"/>
                  <a:pt x="1236" y="1479"/>
                </a:cubicBezTo>
                <a:cubicBezTo>
                  <a:pt x="1242" y="1486"/>
                  <a:pt x="1242" y="1486"/>
                  <a:pt x="1242" y="1486"/>
                </a:cubicBezTo>
                <a:cubicBezTo>
                  <a:pt x="1236" y="1493"/>
                  <a:pt x="1236" y="1493"/>
                  <a:pt x="1236" y="1493"/>
                </a:cubicBezTo>
                <a:cubicBezTo>
                  <a:pt x="1236" y="1513"/>
                  <a:pt x="1236" y="1513"/>
                  <a:pt x="1236" y="1513"/>
                </a:cubicBezTo>
                <a:cubicBezTo>
                  <a:pt x="1256" y="1506"/>
                  <a:pt x="1256" y="1506"/>
                  <a:pt x="1256" y="1506"/>
                </a:cubicBezTo>
                <a:cubicBezTo>
                  <a:pt x="1256" y="1526"/>
                  <a:pt x="1256" y="1526"/>
                  <a:pt x="1256" y="1526"/>
                </a:cubicBezTo>
                <a:cubicBezTo>
                  <a:pt x="1236" y="1513"/>
                  <a:pt x="1236" y="1513"/>
                  <a:pt x="1236" y="1513"/>
                </a:cubicBezTo>
                <a:cubicBezTo>
                  <a:pt x="1236" y="1540"/>
                  <a:pt x="1236" y="1540"/>
                  <a:pt x="1236" y="1540"/>
                </a:cubicBezTo>
                <a:cubicBezTo>
                  <a:pt x="1242" y="1540"/>
                  <a:pt x="1242" y="1540"/>
                  <a:pt x="1242" y="1540"/>
                </a:cubicBezTo>
                <a:cubicBezTo>
                  <a:pt x="1236" y="1547"/>
                  <a:pt x="1236" y="1547"/>
                  <a:pt x="1236" y="1547"/>
                </a:cubicBezTo>
                <a:cubicBezTo>
                  <a:pt x="1236" y="1567"/>
                  <a:pt x="1236" y="1567"/>
                  <a:pt x="1236" y="1567"/>
                </a:cubicBezTo>
                <a:cubicBezTo>
                  <a:pt x="1256" y="1560"/>
                  <a:pt x="1256" y="1560"/>
                  <a:pt x="1256" y="1560"/>
                </a:cubicBezTo>
                <a:cubicBezTo>
                  <a:pt x="1256" y="1580"/>
                  <a:pt x="1256" y="1580"/>
                  <a:pt x="1256" y="1580"/>
                </a:cubicBezTo>
                <a:cubicBezTo>
                  <a:pt x="1236" y="1567"/>
                  <a:pt x="1236" y="1567"/>
                  <a:pt x="1236" y="1567"/>
                </a:cubicBezTo>
                <a:cubicBezTo>
                  <a:pt x="1236" y="1594"/>
                  <a:pt x="1236" y="1594"/>
                  <a:pt x="1236" y="1594"/>
                </a:cubicBezTo>
                <a:cubicBezTo>
                  <a:pt x="1242" y="1601"/>
                  <a:pt x="1242" y="1601"/>
                  <a:pt x="1242" y="1601"/>
                </a:cubicBezTo>
                <a:cubicBezTo>
                  <a:pt x="1236" y="1601"/>
                  <a:pt x="1236" y="1601"/>
                  <a:pt x="1236" y="1601"/>
                </a:cubicBezTo>
                <a:cubicBezTo>
                  <a:pt x="1236" y="1628"/>
                  <a:pt x="1236" y="1628"/>
                  <a:pt x="1236" y="1628"/>
                </a:cubicBezTo>
                <a:cubicBezTo>
                  <a:pt x="1256" y="1614"/>
                  <a:pt x="1256" y="1614"/>
                  <a:pt x="1256" y="1614"/>
                </a:cubicBezTo>
                <a:cubicBezTo>
                  <a:pt x="1256" y="1634"/>
                  <a:pt x="1256" y="1634"/>
                  <a:pt x="1256" y="1634"/>
                </a:cubicBezTo>
                <a:cubicBezTo>
                  <a:pt x="1236" y="1628"/>
                  <a:pt x="1236" y="1628"/>
                  <a:pt x="1236" y="1628"/>
                </a:cubicBezTo>
                <a:cubicBezTo>
                  <a:pt x="1236" y="1648"/>
                  <a:pt x="1236" y="1648"/>
                  <a:pt x="1236" y="1648"/>
                </a:cubicBezTo>
                <a:cubicBezTo>
                  <a:pt x="1242" y="1655"/>
                  <a:pt x="1242" y="1655"/>
                  <a:pt x="1242" y="1655"/>
                </a:cubicBezTo>
                <a:cubicBezTo>
                  <a:pt x="1236" y="1661"/>
                  <a:pt x="1236" y="1661"/>
                  <a:pt x="1236" y="1661"/>
                </a:cubicBezTo>
                <a:cubicBezTo>
                  <a:pt x="1236" y="1682"/>
                  <a:pt x="1236" y="1682"/>
                  <a:pt x="1236" y="1682"/>
                </a:cubicBezTo>
                <a:cubicBezTo>
                  <a:pt x="1256" y="1675"/>
                  <a:pt x="1256" y="1675"/>
                  <a:pt x="1256" y="1675"/>
                </a:cubicBezTo>
                <a:cubicBezTo>
                  <a:pt x="1256" y="1688"/>
                  <a:pt x="1256" y="1688"/>
                  <a:pt x="1256" y="1688"/>
                </a:cubicBezTo>
                <a:cubicBezTo>
                  <a:pt x="1236" y="1682"/>
                  <a:pt x="1236" y="1682"/>
                  <a:pt x="1236" y="1682"/>
                </a:cubicBezTo>
                <a:cubicBezTo>
                  <a:pt x="1236" y="1709"/>
                  <a:pt x="1236" y="1709"/>
                  <a:pt x="1236" y="1709"/>
                </a:cubicBezTo>
                <a:cubicBezTo>
                  <a:pt x="1242" y="1709"/>
                  <a:pt x="1242" y="1709"/>
                  <a:pt x="1242" y="1709"/>
                </a:cubicBezTo>
                <a:cubicBezTo>
                  <a:pt x="1236" y="1715"/>
                  <a:pt x="1236" y="1715"/>
                  <a:pt x="1236" y="1715"/>
                </a:cubicBezTo>
                <a:cubicBezTo>
                  <a:pt x="1236" y="1736"/>
                  <a:pt x="1236" y="1736"/>
                  <a:pt x="1236" y="1736"/>
                </a:cubicBezTo>
                <a:cubicBezTo>
                  <a:pt x="1249" y="1729"/>
                  <a:pt x="1249" y="1729"/>
                  <a:pt x="1249" y="1729"/>
                </a:cubicBezTo>
                <a:cubicBezTo>
                  <a:pt x="1249" y="1749"/>
                  <a:pt x="1249" y="1749"/>
                  <a:pt x="1249" y="1749"/>
                </a:cubicBezTo>
                <a:cubicBezTo>
                  <a:pt x="1236" y="1736"/>
                  <a:pt x="1236" y="1736"/>
                  <a:pt x="1236" y="1736"/>
                </a:cubicBezTo>
                <a:cubicBezTo>
                  <a:pt x="1236" y="1763"/>
                  <a:pt x="1236" y="1763"/>
                  <a:pt x="1236" y="1763"/>
                </a:cubicBezTo>
                <a:cubicBezTo>
                  <a:pt x="1242" y="1769"/>
                  <a:pt x="1242" y="1769"/>
                  <a:pt x="1242" y="1769"/>
                </a:cubicBezTo>
                <a:cubicBezTo>
                  <a:pt x="1236" y="1769"/>
                  <a:pt x="1236" y="1769"/>
                  <a:pt x="1236" y="1769"/>
                </a:cubicBezTo>
                <a:cubicBezTo>
                  <a:pt x="1236" y="1797"/>
                  <a:pt x="1236" y="1797"/>
                  <a:pt x="1236" y="1797"/>
                </a:cubicBezTo>
                <a:cubicBezTo>
                  <a:pt x="1249" y="1783"/>
                  <a:pt x="1249" y="1783"/>
                  <a:pt x="1249" y="1783"/>
                </a:cubicBezTo>
                <a:cubicBezTo>
                  <a:pt x="1249" y="1803"/>
                  <a:pt x="1249" y="1803"/>
                  <a:pt x="1249" y="1803"/>
                </a:cubicBezTo>
                <a:cubicBezTo>
                  <a:pt x="1236" y="1797"/>
                  <a:pt x="1236" y="1797"/>
                  <a:pt x="1236" y="1797"/>
                </a:cubicBezTo>
                <a:cubicBezTo>
                  <a:pt x="1236" y="1817"/>
                  <a:pt x="1236" y="1817"/>
                  <a:pt x="1236" y="1817"/>
                </a:cubicBezTo>
                <a:cubicBezTo>
                  <a:pt x="1242" y="1824"/>
                  <a:pt x="1242" y="1824"/>
                  <a:pt x="1242" y="1824"/>
                </a:cubicBezTo>
                <a:cubicBezTo>
                  <a:pt x="1236" y="1830"/>
                  <a:pt x="1236" y="1830"/>
                  <a:pt x="1236" y="1830"/>
                </a:cubicBezTo>
                <a:cubicBezTo>
                  <a:pt x="1236" y="1851"/>
                  <a:pt x="1236" y="1851"/>
                  <a:pt x="1236" y="1851"/>
                </a:cubicBezTo>
                <a:cubicBezTo>
                  <a:pt x="1249" y="1844"/>
                  <a:pt x="1249" y="1844"/>
                  <a:pt x="1249" y="1844"/>
                </a:cubicBezTo>
                <a:cubicBezTo>
                  <a:pt x="1249" y="1857"/>
                  <a:pt x="1249" y="1857"/>
                  <a:pt x="1249" y="1857"/>
                </a:cubicBezTo>
                <a:cubicBezTo>
                  <a:pt x="1236" y="1851"/>
                  <a:pt x="1236" y="1851"/>
                  <a:pt x="1236" y="1851"/>
                </a:cubicBezTo>
                <a:cubicBezTo>
                  <a:pt x="1236" y="1871"/>
                  <a:pt x="1236" y="1871"/>
                  <a:pt x="1236" y="1871"/>
                </a:cubicBezTo>
                <a:cubicBezTo>
                  <a:pt x="1256" y="1884"/>
                  <a:pt x="1256" y="1884"/>
                  <a:pt x="1256" y="1884"/>
                </a:cubicBezTo>
                <a:cubicBezTo>
                  <a:pt x="1263" y="1891"/>
                  <a:pt x="1269" y="1891"/>
                  <a:pt x="1269" y="1884"/>
                </a:cubicBezTo>
                <a:cubicBezTo>
                  <a:pt x="1276" y="1878"/>
                  <a:pt x="1276" y="1878"/>
                  <a:pt x="1269" y="1871"/>
                </a:cubicBezTo>
                <a:close/>
                <a:moveTo>
                  <a:pt x="1236" y="68"/>
                </a:moveTo>
                <a:lnTo>
                  <a:pt x="1236" y="68"/>
                </a:lnTo>
                <a:cubicBezTo>
                  <a:pt x="1242" y="61"/>
                  <a:pt x="1242" y="61"/>
                  <a:pt x="1242" y="61"/>
                </a:cubicBezTo>
                <a:cubicBezTo>
                  <a:pt x="1249" y="54"/>
                  <a:pt x="1249" y="48"/>
                  <a:pt x="1249" y="34"/>
                </a:cubicBezTo>
                <a:cubicBezTo>
                  <a:pt x="1249" y="27"/>
                  <a:pt x="1249" y="21"/>
                  <a:pt x="1242" y="14"/>
                </a:cubicBezTo>
                <a:cubicBezTo>
                  <a:pt x="1242" y="14"/>
                  <a:pt x="1242" y="7"/>
                  <a:pt x="1236" y="7"/>
                </a:cubicBezTo>
                <a:lnTo>
                  <a:pt x="1236" y="68"/>
                </a:lnTo>
                <a:close/>
                <a:moveTo>
                  <a:pt x="1236" y="108"/>
                </a:moveTo>
                <a:lnTo>
                  <a:pt x="1236" y="108"/>
                </a:lnTo>
                <a:cubicBezTo>
                  <a:pt x="1229" y="68"/>
                  <a:pt x="1229" y="68"/>
                  <a:pt x="1229" y="68"/>
                </a:cubicBezTo>
                <a:cubicBezTo>
                  <a:pt x="1236" y="68"/>
                  <a:pt x="1236" y="68"/>
                  <a:pt x="1236" y="68"/>
                </a:cubicBezTo>
                <a:cubicBezTo>
                  <a:pt x="1236" y="7"/>
                  <a:pt x="1236" y="7"/>
                  <a:pt x="1236" y="7"/>
                </a:cubicBezTo>
                <a:cubicBezTo>
                  <a:pt x="1236" y="7"/>
                  <a:pt x="1229" y="0"/>
                  <a:pt x="1215" y="0"/>
                </a:cubicBezTo>
                <a:cubicBezTo>
                  <a:pt x="1215" y="102"/>
                  <a:pt x="1215" y="102"/>
                  <a:pt x="1215" y="102"/>
                </a:cubicBezTo>
                <a:cubicBezTo>
                  <a:pt x="1236" y="189"/>
                  <a:pt x="1236" y="189"/>
                  <a:pt x="1236" y="189"/>
                </a:cubicBezTo>
                <a:cubicBezTo>
                  <a:pt x="1215" y="196"/>
                  <a:pt x="1215" y="196"/>
                  <a:pt x="1215" y="196"/>
                </a:cubicBezTo>
                <a:cubicBezTo>
                  <a:pt x="1215" y="284"/>
                  <a:pt x="1215" y="284"/>
                  <a:pt x="1215" y="284"/>
                </a:cubicBezTo>
                <a:cubicBezTo>
                  <a:pt x="1236" y="284"/>
                  <a:pt x="1236" y="284"/>
                  <a:pt x="1236" y="284"/>
                </a:cubicBezTo>
                <a:cubicBezTo>
                  <a:pt x="1236" y="264"/>
                  <a:pt x="1236" y="264"/>
                  <a:pt x="1236" y="264"/>
                </a:cubicBezTo>
                <a:cubicBezTo>
                  <a:pt x="1229" y="264"/>
                  <a:pt x="1229" y="264"/>
                  <a:pt x="1229" y="264"/>
                </a:cubicBezTo>
                <a:cubicBezTo>
                  <a:pt x="1229" y="210"/>
                  <a:pt x="1229" y="210"/>
                  <a:pt x="1229" y="210"/>
                </a:cubicBezTo>
                <a:cubicBezTo>
                  <a:pt x="1236" y="210"/>
                  <a:pt x="1236" y="210"/>
                  <a:pt x="1236" y="210"/>
                </a:cubicBezTo>
                <a:cubicBezTo>
                  <a:pt x="1236" y="108"/>
                  <a:pt x="1236" y="108"/>
                  <a:pt x="1236" y="108"/>
                </a:cubicBezTo>
                <a:close/>
                <a:moveTo>
                  <a:pt x="1215" y="1864"/>
                </a:moveTo>
                <a:lnTo>
                  <a:pt x="1215" y="1864"/>
                </a:lnTo>
                <a:cubicBezTo>
                  <a:pt x="1222" y="1864"/>
                  <a:pt x="1222" y="1864"/>
                  <a:pt x="1222" y="1864"/>
                </a:cubicBezTo>
                <a:cubicBezTo>
                  <a:pt x="1236" y="1871"/>
                  <a:pt x="1236" y="1871"/>
                  <a:pt x="1236" y="1871"/>
                </a:cubicBezTo>
                <a:cubicBezTo>
                  <a:pt x="1236" y="1851"/>
                  <a:pt x="1236" y="1851"/>
                  <a:pt x="1236" y="1851"/>
                </a:cubicBezTo>
                <a:cubicBezTo>
                  <a:pt x="1236" y="1830"/>
                  <a:pt x="1236" y="1830"/>
                  <a:pt x="1236" y="1830"/>
                </a:cubicBezTo>
                <a:cubicBezTo>
                  <a:pt x="1222" y="1837"/>
                  <a:pt x="1222" y="1837"/>
                  <a:pt x="1222" y="1837"/>
                </a:cubicBezTo>
                <a:cubicBezTo>
                  <a:pt x="1215" y="1837"/>
                  <a:pt x="1215" y="1837"/>
                  <a:pt x="1215" y="1837"/>
                </a:cubicBezTo>
                <a:cubicBezTo>
                  <a:pt x="1215" y="1864"/>
                  <a:pt x="1215" y="1864"/>
                  <a:pt x="1215" y="1864"/>
                </a:cubicBezTo>
                <a:close/>
                <a:moveTo>
                  <a:pt x="1236" y="311"/>
                </a:moveTo>
                <a:lnTo>
                  <a:pt x="1236" y="311"/>
                </a:lnTo>
                <a:cubicBezTo>
                  <a:pt x="1236" y="338"/>
                  <a:pt x="1236" y="338"/>
                  <a:pt x="1236" y="338"/>
                </a:cubicBezTo>
                <a:cubicBezTo>
                  <a:pt x="1236" y="358"/>
                  <a:pt x="1236" y="358"/>
                  <a:pt x="1236" y="358"/>
                </a:cubicBezTo>
                <a:cubicBezTo>
                  <a:pt x="1222" y="345"/>
                  <a:pt x="1222" y="345"/>
                  <a:pt x="1222" y="345"/>
                </a:cubicBezTo>
                <a:cubicBezTo>
                  <a:pt x="1215" y="345"/>
                  <a:pt x="1215" y="345"/>
                  <a:pt x="1215" y="345"/>
                </a:cubicBezTo>
                <a:cubicBezTo>
                  <a:pt x="1215" y="325"/>
                  <a:pt x="1215" y="325"/>
                  <a:pt x="1215" y="325"/>
                </a:cubicBezTo>
                <a:cubicBezTo>
                  <a:pt x="1222" y="325"/>
                  <a:pt x="1222" y="325"/>
                  <a:pt x="1222" y="325"/>
                </a:cubicBezTo>
                <a:cubicBezTo>
                  <a:pt x="1236" y="311"/>
                  <a:pt x="1236" y="311"/>
                  <a:pt x="1236" y="311"/>
                </a:cubicBezTo>
                <a:close/>
                <a:moveTo>
                  <a:pt x="1236" y="365"/>
                </a:moveTo>
                <a:lnTo>
                  <a:pt x="1236" y="365"/>
                </a:lnTo>
                <a:cubicBezTo>
                  <a:pt x="1236" y="392"/>
                  <a:pt x="1236" y="392"/>
                  <a:pt x="1236" y="392"/>
                </a:cubicBezTo>
                <a:cubicBezTo>
                  <a:pt x="1236" y="412"/>
                  <a:pt x="1236" y="412"/>
                  <a:pt x="1236" y="412"/>
                </a:cubicBezTo>
                <a:cubicBezTo>
                  <a:pt x="1222" y="406"/>
                  <a:pt x="1222" y="406"/>
                  <a:pt x="1222" y="406"/>
                </a:cubicBezTo>
                <a:cubicBezTo>
                  <a:pt x="1215" y="406"/>
                  <a:pt x="1215" y="406"/>
                  <a:pt x="1215" y="406"/>
                </a:cubicBezTo>
                <a:cubicBezTo>
                  <a:pt x="1215" y="379"/>
                  <a:pt x="1215" y="379"/>
                  <a:pt x="1215" y="379"/>
                </a:cubicBezTo>
                <a:cubicBezTo>
                  <a:pt x="1222" y="379"/>
                  <a:pt x="1222" y="379"/>
                  <a:pt x="1222" y="379"/>
                </a:cubicBezTo>
                <a:cubicBezTo>
                  <a:pt x="1236" y="365"/>
                  <a:pt x="1236" y="365"/>
                  <a:pt x="1236" y="365"/>
                </a:cubicBezTo>
                <a:close/>
                <a:moveTo>
                  <a:pt x="1236" y="426"/>
                </a:moveTo>
                <a:lnTo>
                  <a:pt x="1236" y="426"/>
                </a:lnTo>
                <a:cubicBezTo>
                  <a:pt x="1236" y="446"/>
                  <a:pt x="1236" y="446"/>
                  <a:pt x="1236" y="446"/>
                </a:cubicBezTo>
                <a:cubicBezTo>
                  <a:pt x="1236" y="473"/>
                  <a:pt x="1236" y="473"/>
                  <a:pt x="1236" y="473"/>
                </a:cubicBezTo>
                <a:cubicBezTo>
                  <a:pt x="1222" y="460"/>
                  <a:pt x="1222" y="460"/>
                  <a:pt x="1222" y="460"/>
                </a:cubicBezTo>
                <a:cubicBezTo>
                  <a:pt x="1215" y="460"/>
                  <a:pt x="1215" y="460"/>
                  <a:pt x="1215" y="460"/>
                </a:cubicBezTo>
                <a:cubicBezTo>
                  <a:pt x="1215" y="433"/>
                  <a:pt x="1215" y="433"/>
                  <a:pt x="1215" y="433"/>
                </a:cubicBezTo>
                <a:cubicBezTo>
                  <a:pt x="1222" y="439"/>
                  <a:pt x="1222" y="439"/>
                  <a:pt x="1222" y="439"/>
                </a:cubicBezTo>
                <a:cubicBezTo>
                  <a:pt x="1236" y="426"/>
                  <a:pt x="1236" y="426"/>
                  <a:pt x="1236" y="426"/>
                </a:cubicBezTo>
                <a:close/>
                <a:moveTo>
                  <a:pt x="1236" y="480"/>
                </a:moveTo>
                <a:lnTo>
                  <a:pt x="1236" y="480"/>
                </a:lnTo>
                <a:cubicBezTo>
                  <a:pt x="1236" y="507"/>
                  <a:pt x="1236" y="507"/>
                  <a:pt x="1236" y="507"/>
                </a:cubicBezTo>
                <a:cubicBezTo>
                  <a:pt x="1236" y="527"/>
                  <a:pt x="1236" y="527"/>
                  <a:pt x="1236" y="527"/>
                </a:cubicBezTo>
                <a:cubicBezTo>
                  <a:pt x="1222" y="514"/>
                  <a:pt x="1222" y="514"/>
                  <a:pt x="1222" y="514"/>
                </a:cubicBezTo>
                <a:cubicBezTo>
                  <a:pt x="1215" y="514"/>
                  <a:pt x="1215" y="514"/>
                  <a:pt x="1215" y="514"/>
                </a:cubicBezTo>
                <a:cubicBezTo>
                  <a:pt x="1215" y="493"/>
                  <a:pt x="1215" y="493"/>
                  <a:pt x="1215" y="493"/>
                </a:cubicBezTo>
                <a:cubicBezTo>
                  <a:pt x="1222" y="493"/>
                  <a:pt x="1222" y="493"/>
                  <a:pt x="1222" y="493"/>
                </a:cubicBezTo>
                <a:cubicBezTo>
                  <a:pt x="1236" y="480"/>
                  <a:pt x="1236" y="480"/>
                  <a:pt x="1236" y="480"/>
                </a:cubicBezTo>
                <a:close/>
                <a:moveTo>
                  <a:pt x="1236" y="534"/>
                </a:moveTo>
                <a:lnTo>
                  <a:pt x="1236" y="534"/>
                </a:lnTo>
                <a:cubicBezTo>
                  <a:pt x="1236" y="561"/>
                  <a:pt x="1236" y="561"/>
                  <a:pt x="1236" y="561"/>
                </a:cubicBezTo>
                <a:cubicBezTo>
                  <a:pt x="1236" y="581"/>
                  <a:pt x="1236" y="581"/>
                  <a:pt x="1236" y="581"/>
                </a:cubicBezTo>
                <a:cubicBezTo>
                  <a:pt x="1222" y="574"/>
                  <a:pt x="1222" y="574"/>
                  <a:pt x="1222" y="574"/>
                </a:cubicBezTo>
                <a:cubicBezTo>
                  <a:pt x="1215" y="574"/>
                  <a:pt x="1215" y="574"/>
                  <a:pt x="1215" y="574"/>
                </a:cubicBezTo>
                <a:cubicBezTo>
                  <a:pt x="1215" y="547"/>
                  <a:pt x="1215" y="547"/>
                  <a:pt x="1215" y="547"/>
                </a:cubicBezTo>
                <a:cubicBezTo>
                  <a:pt x="1222" y="547"/>
                  <a:pt x="1222" y="547"/>
                  <a:pt x="1222" y="547"/>
                </a:cubicBezTo>
                <a:cubicBezTo>
                  <a:pt x="1236" y="534"/>
                  <a:pt x="1236" y="534"/>
                  <a:pt x="1236" y="534"/>
                </a:cubicBezTo>
                <a:close/>
                <a:moveTo>
                  <a:pt x="1236" y="595"/>
                </a:moveTo>
                <a:lnTo>
                  <a:pt x="1236" y="595"/>
                </a:lnTo>
                <a:cubicBezTo>
                  <a:pt x="1236" y="615"/>
                  <a:pt x="1236" y="615"/>
                  <a:pt x="1236" y="615"/>
                </a:cubicBezTo>
                <a:cubicBezTo>
                  <a:pt x="1236" y="642"/>
                  <a:pt x="1236" y="642"/>
                  <a:pt x="1236" y="642"/>
                </a:cubicBezTo>
                <a:cubicBezTo>
                  <a:pt x="1222" y="628"/>
                  <a:pt x="1222" y="628"/>
                  <a:pt x="1222" y="628"/>
                </a:cubicBezTo>
                <a:cubicBezTo>
                  <a:pt x="1215" y="628"/>
                  <a:pt x="1215" y="628"/>
                  <a:pt x="1215" y="628"/>
                </a:cubicBezTo>
                <a:cubicBezTo>
                  <a:pt x="1215" y="601"/>
                  <a:pt x="1215" y="601"/>
                  <a:pt x="1215" y="601"/>
                </a:cubicBezTo>
                <a:cubicBezTo>
                  <a:pt x="1222" y="601"/>
                  <a:pt x="1222" y="601"/>
                  <a:pt x="1222" y="601"/>
                </a:cubicBezTo>
                <a:cubicBezTo>
                  <a:pt x="1236" y="595"/>
                  <a:pt x="1236" y="595"/>
                  <a:pt x="1236" y="595"/>
                </a:cubicBezTo>
                <a:close/>
                <a:moveTo>
                  <a:pt x="1236" y="649"/>
                </a:moveTo>
                <a:lnTo>
                  <a:pt x="1236" y="649"/>
                </a:lnTo>
                <a:cubicBezTo>
                  <a:pt x="1236" y="669"/>
                  <a:pt x="1236" y="669"/>
                  <a:pt x="1236" y="669"/>
                </a:cubicBezTo>
                <a:cubicBezTo>
                  <a:pt x="1236" y="676"/>
                  <a:pt x="1236" y="676"/>
                  <a:pt x="1236" y="676"/>
                </a:cubicBezTo>
                <a:cubicBezTo>
                  <a:pt x="1236" y="696"/>
                  <a:pt x="1236" y="696"/>
                  <a:pt x="1236" y="696"/>
                </a:cubicBezTo>
                <a:cubicBezTo>
                  <a:pt x="1222" y="682"/>
                  <a:pt x="1222" y="682"/>
                  <a:pt x="1222" y="682"/>
                </a:cubicBezTo>
                <a:cubicBezTo>
                  <a:pt x="1215" y="682"/>
                  <a:pt x="1215" y="682"/>
                  <a:pt x="1215" y="682"/>
                </a:cubicBezTo>
                <a:cubicBezTo>
                  <a:pt x="1215" y="662"/>
                  <a:pt x="1215" y="662"/>
                  <a:pt x="1215" y="662"/>
                </a:cubicBezTo>
                <a:cubicBezTo>
                  <a:pt x="1222" y="662"/>
                  <a:pt x="1222" y="662"/>
                  <a:pt x="1222" y="662"/>
                </a:cubicBezTo>
                <a:cubicBezTo>
                  <a:pt x="1236" y="649"/>
                  <a:pt x="1236" y="649"/>
                  <a:pt x="1236" y="649"/>
                </a:cubicBezTo>
                <a:close/>
                <a:moveTo>
                  <a:pt x="1236" y="703"/>
                </a:moveTo>
                <a:lnTo>
                  <a:pt x="1236" y="703"/>
                </a:lnTo>
                <a:cubicBezTo>
                  <a:pt x="1236" y="730"/>
                  <a:pt x="1236" y="730"/>
                  <a:pt x="1236" y="730"/>
                </a:cubicBezTo>
                <a:cubicBezTo>
                  <a:pt x="1236" y="750"/>
                  <a:pt x="1236" y="750"/>
                  <a:pt x="1236" y="750"/>
                </a:cubicBezTo>
                <a:cubicBezTo>
                  <a:pt x="1222" y="736"/>
                  <a:pt x="1222" y="736"/>
                  <a:pt x="1222" y="736"/>
                </a:cubicBezTo>
                <a:cubicBezTo>
                  <a:pt x="1215" y="743"/>
                  <a:pt x="1215" y="743"/>
                  <a:pt x="1215" y="743"/>
                </a:cubicBezTo>
                <a:cubicBezTo>
                  <a:pt x="1215" y="716"/>
                  <a:pt x="1215" y="716"/>
                  <a:pt x="1215" y="716"/>
                </a:cubicBezTo>
                <a:cubicBezTo>
                  <a:pt x="1222" y="716"/>
                  <a:pt x="1222" y="716"/>
                  <a:pt x="1222" y="716"/>
                </a:cubicBezTo>
                <a:cubicBezTo>
                  <a:pt x="1236" y="703"/>
                  <a:pt x="1236" y="703"/>
                  <a:pt x="1236" y="703"/>
                </a:cubicBezTo>
                <a:close/>
                <a:moveTo>
                  <a:pt x="1236" y="763"/>
                </a:moveTo>
                <a:lnTo>
                  <a:pt x="1236" y="763"/>
                </a:lnTo>
                <a:cubicBezTo>
                  <a:pt x="1236" y="784"/>
                  <a:pt x="1236" y="784"/>
                  <a:pt x="1236" y="784"/>
                </a:cubicBezTo>
                <a:cubicBezTo>
                  <a:pt x="1236" y="811"/>
                  <a:pt x="1236" y="811"/>
                  <a:pt x="1236" y="811"/>
                </a:cubicBezTo>
                <a:cubicBezTo>
                  <a:pt x="1222" y="797"/>
                  <a:pt x="1222" y="797"/>
                  <a:pt x="1222" y="797"/>
                </a:cubicBezTo>
                <a:cubicBezTo>
                  <a:pt x="1215" y="797"/>
                  <a:pt x="1215" y="797"/>
                  <a:pt x="1215" y="797"/>
                </a:cubicBezTo>
                <a:cubicBezTo>
                  <a:pt x="1215" y="770"/>
                  <a:pt x="1215" y="770"/>
                  <a:pt x="1215" y="770"/>
                </a:cubicBezTo>
                <a:cubicBezTo>
                  <a:pt x="1222" y="770"/>
                  <a:pt x="1222" y="770"/>
                  <a:pt x="1222" y="770"/>
                </a:cubicBezTo>
                <a:cubicBezTo>
                  <a:pt x="1236" y="763"/>
                  <a:pt x="1236" y="763"/>
                  <a:pt x="1236" y="763"/>
                </a:cubicBezTo>
                <a:close/>
                <a:moveTo>
                  <a:pt x="1236" y="817"/>
                </a:moveTo>
                <a:lnTo>
                  <a:pt x="1236" y="817"/>
                </a:lnTo>
                <a:cubicBezTo>
                  <a:pt x="1236" y="838"/>
                  <a:pt x="1236" y="838"/>
                  <a:pt x="1236" y="838"/>
                </a:cubicBezTo>
                <a:cubicBezTo>
                  <a:pt x="1236" y="865"/>
                  <a:pt x="1236" y="865"/>
                  <a:pt x="1236" y="865"/>
                </a:cubicBezTo>
                <a:cubicBezTo>
                  <a:pt x="1222" y="851"/>
                  <a:pt x="1222" y="851"/>
                  <a:pt x="1222" y="851"/>
                </a:cubicBezTo>
                <a:cubicBezTo>
                  <a:pt x="1215" y="851"/>
                  <a:pt x="1215" y="851"/>
                  <a:pt x="1215" y="851"/>
                </a:cubicBezTo>
                <a:cubicBezTo>
                  <a:pt x="1215" y="831"/>
                  <a:pt x="1215" y="831"/>
                  <a:pt x="1215" y="831"/>
                </a:cubicBezTo>
                <a:cubicBezTo>
                  <a:pt x="1222" y="831"/>
                  <a:pt x="1222" y="831"/>
                  <a:pt x="1222" y="831"/>
                </a:cubicBezTo>
                <a:cubicBezTo>
                  <a:pt x="1236" y="817"/>
                  <a:pt x="1236" y="817"/>
                  <a:pt x="1236" y="817"/>
                </a:cubicBezTo>
                <a:close/>
                <a:moveTo>
                  <a:pt x="1236" y="871"/>
                </a:moveTo>
                <a:lnTo>
                  <a:pt x="1236" y="871"/>
                </a:lnTo>
                <a:cubicBezTo>
                  <a:pt x="1236" y="898"/>
                  <a:pt x="1236" y="898"/>
                  <a:pt x="1236" y="898"/>
                </a:cubicBezTo>
                <a:cubicBezTo>
                  <a:pt x="1236" y="919"/>
                  <a:pt x="1236" y="919"/>
                  <a:pt x="1236" y="919"/>
                </a:cubicBezTo>
                <a:cubicBezTo>
                  <a:pt x="1222" y="905"/>
                  <a:pt x="1222" y="905"/>
                  <a:pt x="1222" y="905"/>
                </a:cubicBezTo>
                <a:cubicBezTo>
                  <a:pt x="1215" y="912"/>
                  <a:pt x="1215" y="912"/>
                  <a:pt x="1215" y="912"/>
                </a:cubicBezTo>
                <a:cubicBezTo>
                  <a:pt x="1215" y="885"/>
                  <a:pt x="1215" y="885"/>
                  <a:pt x="1215" y="885"/>
                </a:cubicBezTo>
                <a:cubicBezTo>
                  <a:pt x="1222" y="885"/>
                  <a:pt x="1222" y="885"/>
                  <a:pt x="1222" y="885"/>
                </a:cubicBezTo>
                <a:cubicBezTo>
                  <a:pt x="1236" y="871"/>
                  <a:pt x="1236" y="871"/>
                  <a:pt x="1236" y="871"/>
                </a:cubicBezTo>
                <a:close/>
                <a:moveTo>
                  <a:pt x="1236" y="932"/>
                </a:moveTo>
                <a:lnTo>
                  <a:pt x="1236" y="932"/>
                </a:lnTo>
                <a:cubicBezTo>
                  <a:pt x="1236" y="952"/>
                  <a:pt x="1236" y="952"/>
                  <a:pt x="1236" y="952"/>
                </a:cubicBezTo>
                <a:cubicBezTo>
                  <a:pt x="1236" y="973"/>
                  <a:pt x="1236" y="973"/>
                  <a:pt x="1236" y="973"/>
                </a:cubicBezTo>
                <a:cubicBezTo>
                  <a:pt x="1222" y="966"/>
                  <a:pt x="1222" y="966"/>
                  <a:pt x="1222" y="966"/>
                </a:cubicBezTo>
                <a:cubicBezTo>
                  <a:pt x="1215" y="966"/>
                  <a:pt x="1215" y="966"/>
                  <a:pt x="1215" y="966"/>
                </a:cubicBezTo>
                <a:cubicBezTo>
                  <a:pt x="1215" y="939"/>
                  <a:pt x="1215" y="939"/>
                  <a:pt x="1215" y="939"/>
                </a:cubicBezTo>
                <a:cubicBezTo>
                  <a:pt x="1222" y="939"/>
                  <a:pt x="1222" y="939"/>
                  <a:pt x="1222" y="939"/>
                </a:cubicBezTo>
                <a:cubicBezTo>
                  <a:pt x="1236" y="932"/>
                  <a:pt x="1236" y="932"/>
                  <a:pt x="1236" y="932"/>
                </a:cubicBezTo>
                <a:close/>
                <a:moveTo>
                  <a:pt x="1236" y="986"/>
                </a:moveTo>
                <a:lnTo>
                  <a:pt x="1236" y="986"/>
                </a:lnTo>
                <a:cubicBezTo>
                  <a:pt x="1236" y="1006"/>
                  <a:pt x="1236" y="1006"/>
                  <a:pt x="1236" y="1006"/>
                </a:cubicBezTo>
                <a:cubicBezTo>
                  <a:pt x="1236" y="1034"/>
                  <a:pt x="1236" y="1034"/>
                  <a:pt x="1236" y="1034"/>
                </a:cubicBezTo>
                <a:cubicBezTo>
                  <a:pt x="1222" y="1020"/>
                  <a:pt x="1222" y="1020"/>
                  <a:pt x="1222" y="1020"/>
                </a:cubicBezTo>
                <a:cubicBezTo>
                  <a:pt x="1215" y="1020"/>
                  <a:pt x="1215" y="1020"/>
                  <a:pt x="1215" y="1020"/>
                </a:cubicBezTo>
                <a:cubicBezTo>
                  <a:pt x="1215" y="993"/>
                  <a:pt x="1215" y="993"/>
                  <a:pt x="1215" y="993"/>
                </a:cubicBezTo>
                <a:cubicBezTo>
                  <a:pt x="1222" y="1000"/>
                  <a:pt x="1222" y="1000"/>
                  <a:pt x="1222" y="1000"/>
                </a:cubicBezTo>
                <a:cubicBezTo>
                  <a:pt x="1236" y="986"/>
                  <a:pt x="1236" y="986"/>
                  <a:pt x="1236" y="986"/>
                </a:cubicBezTo>
                <a:close/>
                <a:moveTo>
                  <a:pt x="1236" y="1040"/>
                </a:moveTo>
                <a:lnTo>
                  <a:pt x="1236" y="1040"/>
                </a:lnTo>
                <a:cubicBezTo>
                  <a:pt x="1236" y="1067"/>
                  <a:pt x="1236" y="1067"/>
                  <a:pt x="1236" y="1067"/>
                </a:cubicBezTo>
                <a:cubicBezTo>
                  <a:pt x="1236" y="1088"/>
                  <a:pt x="1236" y="1088"/>
                  <a:pt x="1236" y="1088"/>
                </a:cubicBezTo>
                <a:cubicBezTo>
                  <a:pt x="1222" y="1074"/>
                  <a:pt x="1222" y="1074"/>
                  <a:pt x="1222" y="1074"/>
                </a:cubicBezTo>
                <a:cubicBezTo>
                  <a:pt x="1215" y="1081"/>
                  <a:pt x="1215" y="1081"/>
                  <a:pt x="1215" y="1081"/>
                </a:cubicBezTo>
                <a:cubicBezTo>
                  <a:pt x="1215" y="1054"/>
                  <a:pt x="1215" y="1054"/>
                  <a:pt x="1215" y="1054"/>
                </a:cubicBezTo>
                <a:cubicBezTo>
                  <a:pt x="1222" y="1054"/>
                  <a:pt x="1222" y="1054"/>
                  <a:pt x="1222" y="1054"/>
                </a:cubicBezTo>
                <a:cubicBezTo>
                  <a:pt x="1236" y="1040"/>
                  <a:pt x="1236" y="1040"/>
                  <a:pt x="1236" y="1040"/>
                </a:cubicBezTo>
                <a:close/>
                <a:moveTo>
                  <a:pt x="1236" y="1101"/>
                </a:moveTo>
                <a:lnTo>
                  <a:pt x="1236" y="1101"/>
                </a:lnTo>
                <a:cubicBezTo>
                  <a:pt x="1236" y="1121"/>
                  <a:pt x="1236" y="1121"/>
                  <a:pt x="1236" y="1121"/>
                </a:cubicBezTo>
                <a:cubicBezTo>
                  <a:pt x="1236" y="1142"/>
                  <a:pt x="1236" y="1142"/>
                  <a:pt x="1236" y="1142"/>
                </a:cubicBezTo>
                <a:cubicBezTo>
                  <a:pt x="1222" y="1135"/>
                  <a:pt x="1222" y="1135"/>
                  <a:pt x="1222" y="1135"/>
                </a:cubicBezTo>
                <a:cubicBezTo>
                  <a:pt x="1215" y="1135"/>
                  <a:pt x="1215" y="1135"/>
                  <a:pt x="1215" y="1135"/>
                </a:cubicBezTo>
                <a:cubicBezTo>
                  <a:pt x="1215" y="1108"/>
                  <a:pt x="1215" y="1108"/>
                  <a:pt x="1215" y="1108"/>
                </a:cubicBezTo>
                <a:cubicBezTo>
                  <a:pt x="1222" y="1108"/>
                  <a:pt x="1222" y="1108"/>
                  <a:pt x="1222" y="1108"/>
                </a:cubicBezTo>
                <a:cubicBezTo>
                  <a:pt x="1236" y="1101"/>
                  <a:pt x="1236" y="1101"/>
                  <a:pt x="1236" y="1101"/>
                </a:cubicBezTo>
                <a:close/>
                <a:moveTo>
                  <a:pt x="1236" y="1155"/>
                </a:moveTo>
                <a:lnTo>
                  <a:pt x="1236" y="1155"/>
                </a:lnTo>
                <a:cubicBezTo>
                  <a:pt x="1236" y="1175"/>
                  <a:pt x="1236" y="1175"/>
                  <a:pt x="1236" y="1175"/>
                </a:cubicBezTo>
                <a:cubicBezTo>
                  <a:pt x="1236" y="1202"/>
                  <a:pt x="1236" y="1202"/>
                  <a:pt x="1236" y="1202"/>
                </a:cubicBezTo>
                <a:cubicBezTo>
                  <a:pt x="1222" y="1189"/>
                  <a:pt x="1222" y="1189"/>
                  <a:pt x="1222" y="1189"/>
                </a:cubicBezTo>
                <a:cubicBezTo>
                  <a:pt x="1215" y="1189"/>
                  <a:pt x="1215" y="1189"/>
                  <a:pt x="1215" y="1189"/>
                </a:cubicBezTo>
                <a:cubicBezTo>
                  <a:pt x="1215" y="1162"/>
                  <a:pt x="1215" y="1162"/>
                  <a:pt x="1215" y="1162"/>
                </a:cubicBezTo>
                <a:cubicBezTo>
                  <a:pt x="1222" y="1169"/>
                  <a:pt x="1222" y="1169"/>
                  <a:pt x="1222" y="1169"/>
                </a:cubicBezTo>
                <a:cubicBezTo>
                  <a:pt x="1236" y="1155"/>
                  <a:pt x="1236" y="1155"/>
                  <a:pt x="1236" y="1155"/>
                </a:cubicBezTo>
                <a:close/>
                <a:moveTo>
                  <a:pt x="1236" y="1209"/>
                </a:moveTo>
                <a:lnTo>
                  <a:pt x="1236" y="1209"/>
                </a:lnTo>
                <a:cubicBezTo>
                  <a:pt x="1236" y="1236"/>
                  <a:pt x="1236" y="1236"/>
                  <a:pt x="1236" y="1236"/>
                </a:cubicBezTo>
                <a:cubicBezTo>
                  <a:pt x="1236" y="1256"/>
                  <a:pt x="1236" y="1256"/>
                  <a:pt x="1236" y="1256"/>
                </a:cubicBezTo>
                <a:cubicBezTo>
                  <a:pt x="1222" y="1243"/>
                  <a:pt x="1222" y="1243"/>
                  <a:pt x="1222" y="1243"/>
                </a:cubicBezTo>
                <a:cubicBezTo>
                  <a:pt x="1215" y="1243"/>
                  <a:pt x="1215" y="1243"/>
                  <a:pt x="1215" y="1243"/>
                </a:cubicBezTo>
                <a:cubicBezTo>
                  <a:pt x="1215" y="1223"/>
                  <a:pt x="1215" y="1223"/>
                  <a:pt x="1215" y="1223"/>
                </a:cubicBezTo>
                <a:cubicBezTo>
                  <a:pt x="1222" y="1223"/>
                  <a:pt x="1222" y="1223"/>
                  <a:pt x="1222" y="1223"/>
                </a:cubicBezTo>
                <a:cubicBezTo>
                  <a:pt x="1236" y="1209"/>
                  <a:pt x="1236" y="1209"/>
                  <a:pt x="1236" y="1209"/>
                </a:cubicBezTo>
                <a:close/>
                <a:moveTo>
                  <a:pt x="1236" y="1263"/>
                </a:moveTo>
                <a:lnTo>
                  <a:pt x="1236" y="1263"/>
                </a:lnTo>
                <a:cubicBezTo>
                  <a:pt x="1236" y="1290"/>
                  <a:pt x="1236" y="1290"/>
                  <a:pt x="1236" y="1290"/>
                </a:cubicBezTo>
                <a:cubicBezTo>
                  <a:pt x="1236" y="1310"/>
                  <a:pt x="1236" y="1310"/>
                  <a:pt x="1236" y="1310"/>
                </a:cubicBezTo>
                <a:cubicBezTo>
                  <a:pt x="1222" y="1304"/>
                  <a:pt x="1222" y="1304"/>
                  <a:pt x="1222" y="1304"/>
                </a:cubicBezTo>
                <a:cubicBezTo>
                  <a:pt x="1215" y="1304"/>
                  <a:pt x="1215" y="1304"/>
                  <a:pt x="1215" y="1304"/>
                </a:cubicBezTo>
                <a:cubicBezTo>
                  <a:pt x="1215" y="1277"/>
                  <a:pt x="1215" y="1277"/>
                  <a:pt x="1215" y="1277"/>
                </a:cubicBezTo>
                <a:cubicBezTo>
                  <a:pt x="1222" y="1277"/>
                  <a:pt x="1222" y="1277"/>
                  <a:pt x="1222" y="1277"/>
                </a:cubicBezTo>
                <a:cubicBezTo>
                  <a:pt x="1236" y="1263"/>
                  <a:pt x="1236" y="1263"/>
                  <a:pt x="1236" y="1263"/>
                </a:cubicBezTo>
                <a:close/>
                <a:moveTo>
                  <a:pt x="1236" y="1324"/>
                </a:moveTo>
                <a:lnTo>
                  <a:pt x="1236" y="1324"/>
                </a:lnTo>
                <a:cubicBezTo>
                  <a:pt x="1236" y="1344"/>
                  <a:pt x="1236" y="1344"/>
                  <a:pt x="1236" y="1344"/>
                </a:cubicBezTo>
                <a:cubicBezTo>
                  <a:pt x="1236" y="1371"/>
                  <a:pt x="1236" y="1371"/>
                  <a:pt x="1236" y="1371"/>
                </a:cubicBezTo>
                <a:cubicBezTo>
                  <a:pt x="1222" y="1358"/>
                  <a:pt x="1222" y="1358"/>
                  <a:pt x="1222" y="1358"/>
                </a:cubicBezTo>
                <a:cubicBezTo>
                  <a:pt x="1215" y="1358"/>
                  <a:pt x="1215" y="1358"/>
                  <a:pt x="1215" y="1358"/>
                </a:cubicBezTo>
                <a:cubicBezTo>
                  <a:pt x="1215" y="1331"/>
                  <a:pt x="1215" y="1331"/>
                  <a:pt x="1215" y="1331"/>
                </a:cubicBezTo>
                <a:cubicBezTo>
                  <a:pt x="1222" y="1337"/>
                  <a:pt x="1222" y="1337"/>
                  <a:pt x="1222" y="1337"/>
                </a:cubicBezTo>
                <a:cubicBezTo>
                  <a:pt x="1236" y="1324"/>
                  <a:pt x="1236" y="1324"/>
                  <a:pt x="1236" y="1324"/>
                </a:cubicBezTo>
                <a:close/>
                <a:moveTo>
                  <a:pt x="1236" y="1378"/>
                </a:moveTo>
                <a:lnTo>
                  <a:pt x="1236" y="1378"/>
                </a:lnTo>
                <a:cubicBezTo>
                  <a:pt x="1236" y="1398"/>
                  <a:pt x="1236" y="1398"/>
                  <a:pt x="1236" y="1398"/>
                </a:cubicBezTo>
                <a:cubicBezTo>
                  <a:pt x="1236" y="1405"/>
                  <a:pt x="1236" y="1405"/>
                  <a:pt x="1236" y="1405"/>
                </a:cubicBezTo>
                <a:cubicBezTo>
                  <a:pt x="1236" y="1425"/>
                  <a:pt x="1236" y="1425"/>
                  <a:pt x="1236" y="1425"/>
                </a:cubicBezTo>
                <a:cubicBezTo>
                  <a:pt x="1222" y="1412"/>
                  <a:pt x="1222" y="1412"/>
                  <a:pt x="1222" y="1412"/>
                </a:cubicBezTo>
                <a:cubicBezTo>
                  <a:pt x="1215" y="1412"/>
                  <a:pt x="1215" y="1412"/>
                  <a:pt x="1215" y="1412"/>
                </a:cubicBezTo>
                <a:cubicBezTo>
                  <a:pt x="1215" y="1391"/>
                  <a:pt x="1215" y="1391"/>
                  <a:pt x="1215" y="1391"/>
                </a:cubicBezTo>
                <a:cubicBezTo>
                  <a:pt x="1222" y="1391"/>
                  <a:pt x="1222" y="1391"/>
                  <a:pt x="1222" y="1391"/>
                </a:cubicBezTo>
                <a:cubicBezTo>
                  <a:pt x="1236" y="1378"/>
                  <a:pt x="1236" y="1378"/>
                  <a:pt x="1236" y="1378"/>
                </a:cubicBezTo>
                <a:close/>
                <a:moveTo>
                  <a:pt x="1236" y="1432"/>
                </a:moveTo>
                <a:lnTo>
                  <a:pt x="1236" y="1432"/>
                </a:lnTo>
                <a:cubicBezTo>
                  <a:pt x="1236" y="1459"/>
                  <a:pt x="1236" y="1459"/>
                  <a:pt x="1236" y="1459"/>
                </a:cubicBezTo>
                <a:cubicBezTo>
                  <a:pt x="1236" y="1479"/>
                  <a:pt x="1236" y="1479"/>
                  <a:pt x="1236" y="1479"/>
                </a:cubicBezTo>
                <a:cubicBezTo>
                  <a:pt x="1222" y="1472"/>
                  <a:pt x="1222" y="1472"/>
                  <a:pt x="1222" y="1472"/>
                </a:cubicBezTo>
                <a:cubicBezTo>
                  <a:pt x="1215" y="1472"/>
                  <a:pt x="1215" y="1472"/>
                  <a:pt x="1215" y="1472"/>
                </a:cubicBezTo>
                <a:cubicBezTo>
                  <a:pt x="1215" y="1445"/>
                  <a:pt x="1215" y="1445"/>
                  <a:pt x="1215" y="1445"/>
                </a:cubicBezTo>
                <a:cubicBezTo>
                  <a:pt x="1222" y="1445"/>
                  <a:pt x="1222" y="1445"/>
                  <a:pt x="1222" y="1445"/>
                </a:cubicBezTo>
                <a:cubicBezTo>
                  <a:pt x="1236" y="1432"/>
                  <a:pt x="1236" y="1432"/>
                  <a:pt x="1236" y="1432"/>
                </a:cubicBezTo>
                <a:close/>
                <a:moveTo>
                  <a:pt x="1236" y="1493"/>
                </a:moveTo>
                <a:lnTo>
                  <a:pt x="1236" y="1493"/>
                </a:lnTo>
                <a:cubicBezTo>
                  <a:pt x="1236" y="1513"/>
                  <a:pt x="1236" y="1513"/>
                  <a:pt x="1236" y="1513"/>
                </a:cubicBezTo>
                <a:cubicBezTo>
                  <a:pt x="1236" y="1540"/>
                  <a:pt x="1236" y="1540"/>
                  <a:pt x="1236" y="1540"/>
                </a:cubicBezTo>
                <a:cubicBezTo>
                  <a:pt x="1222" y="1526"/>
                  <a:pt x="1222" y="1526"/>
                  <a:pt x="1222" y="1526"/>
                </a:cubicBezTo>
                <a:cubicBezTo>
                  <a:pt x="1215" y="1526"/>
                  <a:pt x="1215" y="1526"/>
                  <a:pt x="1215" y="1526"/>
                </a:cubicBezTo>
                <a:cubicBezTo>
                  <a:pt x="1215" y="1499"/>
                  <a:pt x="1215" y="1499"/>
                  <a:pt x="1215" y="1499"/>
                </a:cubicBezTo>
                <a:cubicBezTo>
                  <a:pt x="1222" y="1499"/>
                  <a:pt x="1222" y="1499"/>
                  <a:pt x="1222" y="1499"/>
                </a:cubicBezTo>
                <a:cubicBezTo>
                  <a:pt x="1236" y="1493"/>
                  <a:pt x="1236" y="1493"/>
                  <a:pt x="1236" y="1493"/>
                </a:cubicBezTo>
                <a:close/>
                <a:moveTo>
                  <a:pt x="1236" y="1547"/>
                </a:moveTo>
                <a:lnTo>
                  <a:pt x="1236" y="1547"/>
                </a:lnTo>
                <a:cubicBezTo>
                  <a:pt x="1236" y="1567"/>
                  <a:pt x="1236" y="1567"/>
                  <a:pt x="1236" y="1567"/>
                </a:cubicBezTo>
                <a:cubicBezTo>
                  <a:pt x="1236" y="1594"/>
                  <a:pt x="1236" y="1594"/>
                  <a:pt x="1236" y="1594"/>
                </a:cubicBezTo>
                <a:cubicBezTo>
                  <a:pt x="1222" y="1580"/>
                  <a:pt x="1222" y="1580"/>
                  <a:pt x="1222" y="1580"/>
                </a:cubicBezTo>
                <a:cubicBezTo>
                  <a:pt x="1215" y="1580"/>
                  <a:pt x="1215" y="1580"/>
                  <a:pt x="1215" y="1580"/>
                </a:cubicBezTo>
                <a:cubicBezTo>
                  <a:pt x="1215" y="1560"/>
                  <a:pt x="1215" y="1560"/>
                  <a:pt x="1215" y="1560"/>
                </a:cubicBezTo>
                <a:cubicBezTo>
                  <a:pt x="1222" y="1560"/>
                  <a:pt x="1222" y="1560"/>
                  <a:pt x="1222" y="1560"/>
                </a:cubicBezTo>
                <a:cubicBezTo>
                  <a:pt x="1236" y="1547"/>
                  <a:pt x="1236" y="1547"/>
                  <a:pt x="1236" y="1547"/>
                </a:cubicBezTo>
                <a:close/>
                <a:moveTo>
                  <a:pt x="1236" y="1601"/>
                </a:moveTo>
                <a:lnTo>
                  <a:pt x="1236" y="1601"/>
                </a:lnTo>
                <a:cubicBezTo>
                  <a:pt x="1236" y="1628"/>
                  <a:pt x="1236" y="1628"/>
                  <a:pt x="1236" y="1628"/>
                </a:cubicBezTo>
                <a:cubicBezTo>
                  <a:pt x="1236" y="1648"/>
                  <a:pt x="1236" y="1648"/>
                  <a:pt x="1236" y="1648"/>
                </a:cubicBezTo>
                <a:cubicBezTo>
                  <a:pt x="1222" y="1634"/>
                  <a:pt x="1222" y="1634"/>
                  <a:pt x="1222" y="1634"/>
                </a:cubicBezTo>
                <a:cubicBezTo>
                  <a:pt x="1215" y="1641"/>
                  <a:pt x="1215" y="1641"/>
                  <a:pt x="1215" y="1641"/>
                </a:cubicBezTo>
                <a:cubicBezTo>
                  <a:pt x="1215" y="1614"/>
                  <a:pt x="1215" y="1614"/>
                  <a:pt x="1215" y="1614"/>
                </a:cubicBezTo>
                <a:cubicBezTo>
                  <a:pt x="1222" y="1614"/>
                  <a:pt x="1222" y="1614"/>
                  <a:pt x="1222" y="1614"/>
                </a:cubicBezTo>
                <a:cubicBezTo>
                  <a:pt x="1236" y="1601"/>
                  <a:pt x="1236" y="1601"/>
                  <a:pt x="1236" y="1601"/>
                </a:cubicBezTo>
                <a:close/>
                <a:moveTo>
                  <a:pt x="1236" y="1661"/>
                </a:moveTo>
                <a:lnTo>
                  <a:pt x="1236" y="1661"/>
                </a:lnTo>
                <a:cubicBezTo>
                  <a:pt x="1236" y="1682"/>
                  <a:pt x="1236" y="1682"/>
                  <a:pt x="1236" y="1682"/>
                </a:cubicBezTo>
                <a:cubicBezTo>
                  <a:pt x="1236" y="1709"/>
                  <a:pt x="1236" y="1709"/>
                  <a:pt x="1236" y="1709"/>
                </a:cubicBezTo>
                <a:cubicBezTo>
                  <a:pt x="1222" y="1695"/>
                  <a:pt x="1222" y="1695"/>
                  <a:pt x="1222" y="1695"/>
                </a:cubicBezTo>
                <a:cubicBezTo>
                  <a:pt x="1215" y="1695"/>
                  <a:pt x="1215" y="1695"/>
                  <a:pt x="1215" y="1695"/>
                </a:cubicBezTo>
                <a:cubicBezTo>
                  <a:pt x="1215" y="1668"/>
                  <a:pt x="1215" y="1668"/>
                  <a:pt x="1215" y="1668"/>
                </a:cubicBezTo>
                <a:cubicBezTo>
                  <a:pt x="1222" y="1668"/>
                  <a:pt x="1222" y="1668"/>
                  <a:pt x="1222" y="1668"/>
                </a:cubicBezTo>
                <a:cubicBezTo>
                  <a:pt x="1236" y="1661"/>
                  <a:pt x="1236" y="1661"/>
                  <a:pt x="1236" y="1661"/>
                </a:cubicBezTo>
                <a:close/>
                <a:moveTo>
                  <a:pt x="1236" y="1715"/>
                </a:moveTo>
                <a:lnTo>
                  <a:pt x="1236" y="1715"/>
                </a:lnTo>
                <a:cubicBezTo>
                  <a:pt x="1236" y="1736"/>
                  <a:pt x="1236" y="1736"/>
                  <a:pt x="1236" y="1736"/>
                </a:cubicBezTo>
                <a:cubicBezTo>
                  <a:pt x="1236" y="1763"/>
                  <a:pt x="1236" y="1763"/>
                  <a:pt x="1236" y="1763"/>
                </a:cubicBezTo>
                <a:cubicBezTo>
                  <a:pt x="1222" y="1749"/>
                  <a:pt x="1222" y="1749"/>
                  <a:pt x="1222" y="1749"/>
                </a:cubicBezTo>
                <a:cubicBezTo>
                  <a:pt x="1215" y="1749"/>
                  <a:pt x="1215" y="1749"/>
                  <a:pt x="1215" y="1749"/>
                </a:cubicBezTo>
                <a:cubicBezTo>
                  <a:pt x="1215" y="1729"/>
                  <a:pt x="1215" y="1729"/>
                  <a:pt x="1215" y="1729"/>
                </a:cubicBezTo>
                <a:cubicBezTo>
                  <a:pt x="1222" y="1729"/>
                  <a:pt x="1222" y="1729"/>
                  <a:pt x="1222" y="1729"/>
                </a:cubicBezTo>
                <a:cubicBezTo>
                  <a:pt x="1236" y="1715"/>
                  <a:pt x="1236" y="1715"/>
                  <a:pt x="1236" y="1715"/>
                </a:cubicBezTo>
                <a:close/>
                <a:moveTo>
                  <a:pt x="1236" y="1769"/>
                </a:moveTo>
                <a:lnTo>
                  <a:pt x="1236" y="1769"/>
                </a:lnTo>
                <a:cubicBezTo>
                  <a:pt x="1236" y="1797"/>
                  <a:pt x="1236" y="1797"/>
                  <a:pt x="1236" y="1797"/>
                </a:cubicBezTo>
                <a:cubicBezTo>
                  <a:pt x="1236" y="1817"/>
                  <a:pt x="1236" y="1817"/>
                  <a:pt x="1236" y="1817"/>
                </a:cubicBezTo>
                <a:cubicBezTo>
                  <a:pt x="1222" y="1803"/>
                  <a:pt x="1222" y="1803"/>
                  <a:pt x="1222" y="1803"/>
                </a:cubicBezTo>
                <a:cubicBezTo>
                  <a:pt x="1215" y="1810"/>
                  <a:pt x="1215" y="1810"/>
                  <a:pt x="1215" y="1810"/>
                </a:cubicBezTo>
                <a:cubicBezTo>
                  <a:pt x="1215" y="1783"/>
                  <a:pt x="1215" y="1783"/>
                  <a:pt x="1215" y="1783"/>
                </a:cubicBezTo>
                <a:cubicBezTo>
                  <a:pt x="1222" y="1783"/>
                  <a:pt x="1222" y="1783"/>
                  <a:pt x="1222" y="1783"/>
                </a:cubicBezTo>
                <a:lnTo>
                  <a:pt x="1236" y="1769"/>
                </a:lnTo>
                <a:close/>
                <a:moveTo>
                  <a:pt x="1215" y="0"/>
                </a:moveTo>
                <a:lnTo>
                  <a:pt x="1215" y="0"/>
                </a:lnTo>
                <a:cubicBezTo>
                  <a:pt x="1209" y="0"/>
                  <a:pt x="1202" y="0"/>
                  <a:pt x="1202" y="7"/>
                </a:cubicBezTo>
                <a:cubicBezTo>
                  <a:pt x="1202" y="68"/>
                  <a:pt x="1202" y="68"/>
                  <a:pt x="1202" y="68"/>
                </a:cubicBezTo>
                <a:cubicBezTo>
                  <a:pt x="1202" y="75"/>
                  <a:pt x="1202" y="75"/>
                  <a:pt x="1202" y="75"/>
                </a:cubicBezTo>
                <a:cubicBezTo>
                  <a:pt x="1202" y="216"/>
                  <a:pt x="1202" y="216"/>
                  <a:pt x="1202" y="216"/>
                </a:cubicBezTo>
                <a:cubicBezTo>
                  <a:pt x="1209" y="216"/>
                  <a:pt x="1209" y="216"/>
                  <a:pt x="1209" y="216"/>
                </a:cubicBezTo>
                <a:cubicBezTo>
                  <a:pt x="1209" y="271"/>
                  <a:pt x="1209" y="271"/>
                  <a:pt x="1209" y="271"/>
                </a:cubicBezTo>
                <a:cubicBezTo>
                  <a:pt x="1202" y="271"/>
                  <a:pt x="1202" y="271"/>
                  <a:pt x="1202" y="271"/>
                </a:cubicBezTo>
                <a:cubicBezTo>
                  <a:pt x="1202" y="291"/>
                  <a:pt x="1202" y="291"/>
                  <a:pt x="1202" y="291"/>
                </a:cubicBezTo>
                <a:cubicBezTo>
                  <a:pt x="1215" y="284"/>
                  <a:pt x="1215" y="284"/>
                  <a:pt x="1215" y="284"/>
                </a:cubicBezTo>
                <a:cubicBezTo>
                  <a:pt x="1215" y="196"/>
                  <a:pt x="1215" y="196"/>
                  <a:pt x="1215" y="196"/>
                </a:cubicBezTo>
                <a:cubicBezTo>
                  <a:pt x="1202" y="196"/>
                  <a:pt x="1202" y="196"/>
                  <a:pt x="1202" y="196"/>
                </a:cubicBezTo>
                <a:cubicBezTo>
                  <a:pt x="1215" y="95"/>
                  <a:pt x="1215" y="95"/>
                  <a:pt x="1215" y="95"/>
                </a:cubicBezTo>
                <a:cubicBezTo>
                  <a:pt x="1215" y="102"/>
                  <a:pt x="1215" y="102"/>
                  <a:pt x="1215" y="102"/>
                </a:cubicBezTo>
                <a:cubicBezTo>
                  <a:pt x="1215" y="0"/>
                  <a:pt x="1215" y="0"/>
                  <a:pt x="1215" y="0"/>
                </a:cubicBezTo>
                <a:close/>
                <a:moveTo>
                  <a:pt x="1202" y="1878"/>
                </a:moveTo>
                <a:lnTo>
                  <a:pt x="1202" y="1878"/>
                </a:lnTo>
                <a:cubicBezTo>
                  <a:pt x="1215" y="1864"/>
                  <a:pt x="1215" y="1864"/>
                  <a:pt x="1215" y="1864"/>
                </a:cubicBezTo>
                <a:cubicBezTo>
                  <a:pt x="1215" y="1837"/>
                  <a:pt x="1215" y="1837"/>
                  <a:pt x="1215" y="1837"/>
                </a:cubicBezTo>
                <a:cubicBezTo>
                  <a:pt x="1202" y="1824"/>
                  <a:pt x="1202" y="1824"/>
                  <a:pt x="1202" y="1824"/>
                </a:cubicBezTo>
                <a:cubicBezTo>
                  <a:pt x="1202" y="1851"/>
                  <a:pt x="1202" y="1851"/>
                  <a:pt x="1202" y="1851"/>
                </a:cubicBezTo>
                <a:cubicBezTo>
                  <a:pt x="1202" y="1878"/>
                  <a:pt x="1202" y="1878"/>
                  <a:pt x="1202" y="1878"/>
                </a:cubicBezTo>
                <a:close/>
                <a:moveTo>
                  <a:pt x="1215" y="325"/>
                </a:moveTo>
                <a:lnTo>
                  <a:pt x="1215" y="325"/>
                </a:lnTo>
                <a:cubicBezTo>
                  <a:pt x="1215" y="345"/>
                  <a:pt x="1215" y="345"/>
                  <a:pt x="1215" y="345"/>
                </a:cubicBezTo>
                <a:cubicBezTo>
                  <a:pt x="1202" y="358"/>
                  <a:pt x="1202" y="358"/>
                  <a:pt x="1202" y="358"/>
                </a:cubicBezTo>
                <a:cubicBezTo>
                  <a:pt x="1202" y="338"/>
                  <a:pt x="1202" y="338"/>
                  <a:pt x="1202" y="338"/>
                </a:cubicBezTo>
                <a:cubicBezTo>
                  <a:pt x="1202" y="331"/>
                  <a:pt x="1202" y="331"/>
                  <a:pt x="1202" y="331"/>
                </a:cubicBezTo>
                <a:cubicBezTo>
                  <a:pt x="1202" y="311"/>
                  <a:pt x="1202" y="311"/>
                  <a:pt x="1202" y="311"/>
                </a:cubicBezTo>
                <a:cubicBezTo>
                  <a:pt x="1215" y="325"/>
                  <a:pt x="1215" y="325"/>
                  <a:pt x="1215" y="325"/>
                </a:cubicBezTo>
                <a:close/>
                <a:moveTo>
                  <a:pt x="1215" y="379"/>
                </a:moveTo>
                <a:lnTo>
                  <a:pt x="1215" y="379"/>
                </a:lnTo>
                <a:cubicBezTo>
                  <a:pt x="1215" y="406"/>
                  <a:pt x="1215" y="406"/>
                  <a:pt x="1215" y="406"/>
                </a:cubicBezTo>
                <a:cubicBezTo>
                  <a:pt x="1202" y="412"/>
                  <a:pt x="1202" y="412"/>
                  <a:pt x="1202" y="412"/>
                </a:cubicBezTo>
                <a:cubicBezTo>
                  <a:pt x="1202" y="392"/>
                  <a:pt x="1202" y="392"/>
                  <a:pt x="1202" y="392"/>
                </a:cubicBezTo>
                <a:cubicBezTo>
                  <a:pt x="1202" y="365"/>
                  <a:pt x="1202" y="365"/>
                  <a:pt x="1202" y="365"/>
                </a:cubicBezTo>
                <a:cubicBezTo>
                  <a:pt x="1215" y="379"/>
                  <a:pt x="1215" y="379"/>
                  <a:pt x="1215" y="379"/>
                </a:cubicBezTo>
                <a:close/>
                <a:moveTo>
                  <a:pt x="1215" y="433"/>
                </a:moveTo>
                <a:lnTo>
                  <a:pt x="1215" y="433"/>
                </a:lnTo>
                <a:cubicBezTo>
                  <a:pt x="1215" y="460"/>
                  <a:pt x="1215" y="460"/>
                  <a:pt x="1215" y="460"/>
                </a:cubicBezTo>
                <a:cubicBezTo>
                  <a:pt x="1202" y="473"/>
                  <a:pt x="1202" y="473"/>
                  <a:pt x="1202" y="473"/>
                </a:cubicBezTo>
                <a:cubicBezTo>
                  <a:pt x="1202" y="446"/>
                  <a:pt x="1202" y="446"/>
                  <a:pt x="1202" y="446"/>
                </a:cubicBezTo>
                <a:cubicBezTo>
                  <a:pt x="1202" y="426"/>
                  <a:pt x="1202" y="426"/>
                  <a:pt x="1202" y="426"/>
                </a:cubicBezTo>
                <a:cubicBezTo>
                  <a:pt x="1215" y="433"/>
                  <a:pt x="1215" y="433"/>
                  <a:pt x="1215" y="433"/>
                </a:cubicBezTo>
                <a:close/>
                <a:moveTo>
                  <a:pt x="1215" y="493"/>
                </a:moveTo>
                <a:lnTo>
                  <a:pt x="1215" y="493"/>
                </a:lnTo>
                <a:cubicBezTo>
                  <a:pt x="1215" y="514"/>
                  <a:pt x="1215" y="514"/>
                  <a:pt x="1215" y="514"/>
                </a:cubicBezTo>
                <a:cubicBezTo>
                  <a:pt x="1202" y="527"/>
                  <a:pt x="1202" y="527"/>
                  <a:pt x="1202" y="527"/>
                </a:cubicBezTo>
                <a:cubicBezTo>
                  <a:pt x="1202" y="507"/>
                  <a:pt x="1202" y="507"/>
                  <a:pt x="1202" y="507"/>
                </a:cubicBezTo>
                <a:cubicBezTo>
                  <a:pt x="1202" y="500"/>
                  <a:pt x="1202" y="500"/>
                  <a:pt x="1202" y="500"/>
                </a:cubicBezTo>
                <a:cubicBezTo>
                  <a:pt x="1202" y="480"/>
                  <a:pt x="1202" y="480"/>
                  <a:pt x="1202" y="480"/>
                </a:cubicBezTo>
                <a:cubicBezTo>
                  <a:pt x="1215" y="493"/>
                  <a:pt x="1215" y="493"/>
                  <a:pt x="1215" y="493"/>
                </a:cubicBezTo>
                <a:close/>
                <a:moveTo>
                  <a:pt x="1215" y="547"/>
                </a:moveTo>
                <a:lnTo>
                  <a:pt x="1215" y="547"/>
                </a:lnTo>
                <a:cubicBezTo>
                  <a:pt x="1215" y="574"/>
                  <a:pt x="1215" y="574"/>
                  <a:pt x="1215" y="574"/>
                </a:cubicBezTo>
                <a:cubicBezTo>
                  <a:pt x="1202" y="581"/>
                  <a:pt x="1202" y="581"/>
                  <a:pt x="1202" y="581"/>
                </a:cubicBezTo>
                <a:cubicBezTo>
                  <a:pt x="1202" y="561"/>
                  <a:pt x="1202" y="561"/>
                  <a:pt x="1202" y="561"/>
                </a:cubicBezTo>
                <a:cubicBezTo>
                  <a:pt x="1202" y="534"/>
                  <a:pt x="1202" y="534"/>
                  <a:pt x="1202" y="534"/>
                </a:cubicBezTo>
                <a:cubicBezTo>
                  <a:pt x="1215" y="547"/>
                  <a:pt x="1215" y="547"/>
                  <a:pt x="1215" y="547"/>
                </a:cubicBezTo>
                <a:close/>
                <a:moveTo>
                  <a:pt x="1215" y="601"/>
                </a:moveTo>
                <a:lnTo>
                  <a:pt x="1215" y="601"/>
                </a:lnTo>
                <a:cubicBezTo>
                  <a:pt x="1215" y="628"/>
                  <a:pt x="1215" y="628"/>
                  <a:pt x="1215" y="628"/>
                </a:cubicBezTo>
                <a:cubicBezTo>
                  <a:pt x="1202" y="642"/>
                  <a:pt x="1202" y="642"/>
                  <a:pt x="1202" y="642"/>
                </a:cubicBezTo>
                <a:cubicBezTo>
                  <a:pt x="1202" y="615"/>
                  <a:pt x="1202" y="615"/>
                  <a:pt x="1202" y="615"/>
                </a:cubicBezTo>
                <a:cubicBezTo>
                  <a:pt x="1202" y="595"/>
                  <a:pt x="1202" y="595"/>
                  <a:pt x="1202" y="595"/>
                </a:cubicBezTo>
                <a:cubicBezTo>
                  <a:pt x="1215" y="601"/>
                  <a:pt x="1215" y="601"/>
                  <a:pt x="1215" y="601"/>
                </a:cubicBezTo>
                <a:close/>
                <a:moveTo>
                  <a:pt x="1215" y="662"/>
                </a:moveTo>
                <a:lnTo>
                  <a:pt x="1215" y="662"/>
                </a:lnTo>
                <a:cubicBezTo>
                  <a:pt x="1215" y="682"/>
                  <a:pt x="1215" y="682"/>
                  <a:pt x="1215" y="682"/>
                </a:cubicBezTo>
                <a:cubicBezTo>
                  <a:pt x="1202" y="696"/>
                  <a:pt x="1202" y="696"/>
                  <a:pt x="1202" y="696"/>
                </a:cubicBezTo>
                <a:cubicBezTo>
                  <a:pt x="1202" y="676"/>
                  <a:pt x="1202" y="676"/>
                  <a:pt x="1202" y="676"/>
                </a:cubicBezTo>
                <a:cubicBezTo>
                  <a:pt x="1202" y="669"/>
                  <a:pt x="1202" y="669"/>
                  <a:pt x="1202" y="669"/>
                </a:cubicBezTo>
                <a:cubicBezTo>
                  <a:pt x="1202" y="649"/>
                  <a:pt x="1202" y="649"/>
                  <a:pt x="1202" y="649"/>
                </a:cubicBezTo>
                <a:cubicBezTo>
                  <a:pt x="1215" y="662"/>
                  <a:pt x="1215" y="662"/>
                  <a:pt x="1215" y="662"/>
                </a:cubicBezTo>
                <a:close/>
                <a:moveTo>
                  <a:pt x="1215" y="716"/>
                </a:moveTo>
                <a:lnTo>
                  <a:pt x="1215" y="716"/>
                </a:lnTo>
                <a:cubicBezTo>
                  <a:pt x="1215" y="743"/>
                  <a:pt x="1215" y="743"/>
                  <a:pt x="1215" y="743"/>
                </a:cubicBezTo>
                <a:cubicBezTo>
                  <a:pt x="1202" y="750"/>
                  <a:pt x="1202" y="750"/>
                  <a:pt x="1202" y="750"/>
                </a:cubicBezTo>
                <a:cubicBezTo>
                  <a:pt x="1202" y="730"/>
                  <a:pt x="1202" y="730"/>
                  <a:pt x="1202" y="730"/>
                </a:cubicBezTo>
                <a:cubicBezTo>
                  <a:pt x="1202" y="703"/>
                  <a:pt x="1202" y="703"/>
                  <a:pt x="1202" y="703"/>
                </a:cubicBezTo>
                <a:cubicBezTo>
                  <a:pt x="1215" y="716"/>
                  <a:pt x="1215" y="716"/>
                  <a:pt x="1215" y="716"/>
                </a:cubicBezTo>
                <a:close/>
                <a:moveTo>
                  <a:pt x="1215" y="770"/>
                </a:moveTo>
                <a:lnTo>
                  <a:pt x="1215" y="770"/>
                </a:lnTo>
                <a:cubicBezTo>
                  <a:pt x="1215" y="797"/>
                  <a:pt x="1215" y="797"/>
                  <a:pt x="1215" y="797"/>
                </a:cubicBezTo>
                <a:cubicBezTo>
                  <a:pt x="1202" y="811"/>
                  <a:pt x="1202" y="811"/>
                  <a:pt x="1202" y="811"/>
                </a:cubicBezTo>
                <a:cubicBezTo>
                  <a:pt x="1202" y="784"/>
                  <a:pt x="1202" y="784"/>
                  <a:pt x="1202" y="784"/>
                </a:cubicBezTo>
                <a:cubicBezTo>
                  <a:pt x="1202" y="763"/>
                  <a:pt x="1202" y="763"/>
                  <a:pt x="1202" y="763"/>
                </a:cubicBezTo>
                <a:cubicBezTo>
                  <a:pt x="1215" y="770"/>
                  <a:pt x="1215" y="770"/>
                  <a:pt x="1215" y="770"/>
                </a:cubicBezTo>
                <a:close/>
                <a:moveTo>
                  <a:pt x="1215" y="831"/>
                </a:moveTo>
                <a:lnTo>
                  <a:pt x="1215" y="831"/>
                </a:lnTo>
                <a:cubicBezTo>
                  <a:pt x="1215" y="851"/>
                  <a:pt x="1215" y="851"/>
                  <a:pt x="1215" y="851"/>
                </a:cubicBezTo>
                <a:cubicBezTo>
                  <a:pt x="1202" y="865"/>
                  <a:pt x="1202" y="865"/>
                  <a:pt x="1202" y="865"/>
                </a:cubicBezTo>
                <a:cubicBezTo>
                  <a:pt x="1202" y="844"/>
                  <a:pt x="1202" y="844"/>
                  <a:pt x="1202" y="844"/>
                </a:cubicBezTo>
                <a:cubicBezTo>
                  <a:pt x="1202" y="838"/>
                  <a:pt x="1202" y="838"/>
                  <a:pt x="1202" y="838"/>
                </a:cubicBezTo>
                <a:cubicBezTo>
                  <a:pt x="1202" y="817"/>
                  <a:pt x="1202" y="817"/>
                  <a:pt x="1202" y="817"/>
                </a:cubicBezTo>
                <a:cubicBezTo>
                  <a:pt x="1215" y="831"/>
                  <a:pt x="1215" y="831"/>
                  <a:pt x="1215" y="831"/>
                </a:cubicBezTo>
                <a:close/>
                <a:moveTo>
                  <a:pt x="1215" y="885"/>
                </a:moveTo>
                <a:lnTo>
                  <a:pt x="1215" y="885"/>
                </a:lnTo>
                <a:cubicBezTo>
                  <a:pt x="1215" y="912"/>
                  <a:pt x="1215" y="912"/>
                  <a:pt x="1215" y="912"/>
                </a:cubicBezTo>
                <a:cubicBezTo>
                  <a:pt x="1202" y="919"/>
                  <a:pt x="1202" y="919"/>
                  <a:pt x="1202" y="919"/>
                </a:cubicBezTo>
                <a:cubicBezTo>
                  <a:pt x="1202" y="898"/>
                  <a:pt x="1202" y="898"/>
                  <a:pt x="1202" y="898"/>
                </a:cubicBezTo>
                <a:cubicBezTo>
                  <a:pt x="1202" y="871"/>
                  <a:pt x="1202" y="871"/>
                  <a:pt x="1202" y="871"/>
                </a:cubicBezTo>
                <a:cubicBezTo>
                  <a:pt x="1215" y="885"/>
                  <a:pt x="1215" y="885"/>
                  <a:pt x="1215" y="885"/>
                </a:cubicBezTo>
                <a:close/>
                <a:moveTo>
                  <a:pt x="1215" y="939"/>
                </a:moveTo>
                <a:lnTo>
                  <a:pt x="1215" y="939"/>
                </a:lnTo>
                <a:cubicBezTo>
                  <a:pt x="1215" y="966"/>
                  <a:pt x="1215" y="966"/>
                  <a:pt x="1215" y="966"/>
                </a:cubicBezTo>
                <a:cubicBezTo>
                  <a:pt x="1202" y="979"/>
                  <a:pt x="1202" y="979"/>
                  <a:pt x="1202" y="979"/>
                </a:cubicBezTo>
                <a:cubicBezTo>
                  <a:pt x="1202" y="952"/>
                  <a:pt x="1202" y="952"/>
                  <a:pt x="1202" y="952"/>
                </a:cubicBezTo>
                <a:cubicBezTo>
                  <a:pt x="1202" y="925"/>
                  <a:pt x="1202" y="925"/>
                  <a:pt x="1202" y="925"/>
                </a:cubicBezTo>
                <a:cubicBezTo>
                  <a:pt x="1215" y="939"/>
                  <a:pt x="1215" y="939"/>
                  <a:pt x="1215" y="939"/>
                </a:cubicBezTo>
                <a:close/>
                <a:moveTo>
                  <a:pt x="1215" y="993"/>
                </a:moveTo>
                <a:lnTo>
                  <a:pt x="1215" y="993"/>
                </a:lnTo>
                <a:cubicBezTo>
                  <a:pt x="1215" y="1020"/>
                  <a:pt x="1215" y="1020"/>
                  <a:pt x="1215" y="1020"/>
                </a:cubicBezTo>
                <a:cubicBezTo>
                  <a:pt x="1202" y="1034"/>
                  <a:pt x="1202" y="1034"/>
                  <a:pt x="1202" y="1034"/>
                </a:cubicBezTo>
                <a:cubicBezTo>
                  <a:pt x="1202" y="1006"/>
                  <a:pt x="1202" y="1006"/>
                  <a:pt x="1202" y="1006"/>
                </a:cubicBezTo>
                <a:cubicBezTo>
                  <a:pt x="1202" y="986"/>
                  <a:pt x="1202" y="986"/>
                  <a:pt x="1202" y="986"/>
                </a:cubicBezTo>
                <a:cubicBezTo>
                  <a:pt x="1215" y="993"/>
                  <a:pt x="1215" y="993"/>
                  <a:pt x="1215" y="993"/>
                </a:cubicBezTo>
                <a:close/>
                <a:moveTo>
                  <a:pt x="1215" y="1054"/>
                </a:moveTo>
                <a:lnTo>
                  <a:pt x="1215" y="1054"/>
                </a:lnTo>
                <a:cubicBezTo>
                  <a:pt x="1215" y="1081"/>
                  <a:pt x="1215" y="1081"/>
                  <a:pt x="1215" y="1081"/>
                </a:cubicBezTo>
                <a:cubicBezTo>
                  <a:pt x="1202" y="1088"/>
                  <a:pt x="1202" y="1088"/>
                  <a:pt x="1202" y="1088"/>
                </a:cubicBezTo>
                <a:cubicBezTo>
                  <a:pt x="1202" y="1067"/>
                  <a:pt x="1202" y="1067"/>
                  <a:pt x="1202" y="1067"/>
                </a:cubicBezTo>
                <a:cubicBezTo>
                  <a:pt x="1202" y="1040"/>
                  <a:pt x="1202" y="1040"/>
                  <a:pt x="1202" y="1040"/>
                </a:cubicBezTo>
                <a:cubicBezTo>
                  <a:pt x="1215" y="1054"/>
                  <a:pt x="1215" y="1054"/>
                  <a:pt x="1215" y="1054"/>
                </a:cubicBezTo>
                <a:close/>
                <a:moveTo>
                  <a:pt x="1215" y="1108"/>
                </a:moveTo>
                <a:lnTo>
                  <a:pt x="1215" y="1108"/>
                </a:lnTo>
                <a:cubicBezTo>
                  <a:pt x="1215" y="1135"/>
                  <a:pt x="1215" y="1135"/>
                  <a:pt x="1215" y="1135"/>
                </a:cubicBezTo>
                <a:cubicBezTo>
                  <a:pt x="1202" y="1148"/>
                  <a:pt x="1202" y="1148"/>
                  <a:pt x="1202" y="1148"/>
                </a:cubicBezTo>
                <a:cubicBezTo>
                  <a:pt x="1202" y="1121"/>
                  <a:pt x="1202" y="1121"/>
                  <a:pt x="1202" y="1121"/>
                </a:cubicBezTo>
                <a:cubicBezTo>
                  <a:pt x="1202" y="1094"/>
                  <a:pt x="1202" y="1094"/>
                  <a:pt x="1202" y="1094"/>
                </a:cubicBezTo>
                <a:cubicBezTo>
                  <a:pt x="1215" y="1108"/>
                  <a:pt x="1215" y="1108"/>
                  <a:pt x="1215" y="1108"/>
                </a:cubicBezTo>
                <a:close/>
                <a:moveTo>
                  <a:pt x="1215" y="1162"/>
                </a:moveTo>
                <a:lnTo>
                  <a:pt x="1215" y="1162"/>
                </a:lnTo>
                <a:cubicBezTo>
                  <a:pt x="1215" y="1189"/>
                  <a:pt x="1215" y="1189"/>
                  <a:pt x="1215" y="1189"/>
                </a:cubicBezTo>
                <a:cubicBezTo>
                  <a:pt x="1202" y="1202"/>
                  <a:pt x="1202" y="1202"/>
                  <a:pt x="1202" y="1202"/>
                </a:cubicBezTo>
                <a:cubicBezTo>
                  <a:pt x="1202" y="1175"/>
                  <a:pt x="1202" y="1175"/>
                  <a:pt x="1202" y="1175"/>
                </a:cubicBezTo>
                <a:cubicBezTo>
                  <a:pt x="1202" y="1155"/>
                  <a:pt x="1202" y="1155"/>
                  <a:pt x="1202" y="1155"/>
                </a:cubicBezTo>
                <a:cubicBezTo>
                  <a:pt x="1215" y="1162"/>
                  <a:pt x="1215" y="1162"/>
                  <a:pt x="1215" y="1162"/>
                </a:cubicBezTo>
                <a:close/>
                <a:moveTo>
                  <a:pt x="1215" y="1223"/>
                </a:moveTo>
                <a:lnTo>
                  <a:pt x="1215" y="1223"/>
                </a:lnTo>
                <a:cubicBezTo>
                  <a:pt x="1215" y="1243"/>
                  <a:pt x="1215" y="1243"/>
                  <a:pt x="1215" y="1243"/>
                </a:cubicBezTo>
                <a:cubicBezTo>
                  <a:pt x="1202" y="1256"/>
                  <a:pt x="1202" y="1256"/>
                  <a:pt x="1202" y="1256"/>
                </a:cubicBezTo>
                <a:cubicBezTo>
                  <a:pt x="1202" y="1236"/>
                  <a:pt x="1202" y="1236"/>
                  <a:pt x="1202" y="1236"/>
                </a:cubicBezTo>
                <a:cubicBezTo>
                  <a:pt x="1202" y="1229"/>
                  <a:pt x="1202" y="1229"/>
                  <a:pt x="1202" y="1229"/>
                </a:cubicBezTo>
                <a:cubicBezTo>
                  <a:pt x="1202" y="1209"/>
                  <a:pt x="1202" y="1209"/>
                  <a:pt x="1202" y="1209"/>
                </a:cubicBezTo>
                <a:cubicBezTo>
                  <a:pt x="1215" y="1223"/>
                  <a:pt x="1215" y="1223"/>
                  <a:pt x="1215" y="1223"/>
                </a:cubicBezTo>
                <a:close/>
                <a:moveTo>
                  <a:pt x="1215" y="1277"/>
                </a:moveTo>
                <a:lnTo>
                  <a:pt x="1215" y="1277"/>
                </a:lnTo>
                <a:cubicBezTo>
                  <a:pt x="1215" y="1304"/>
                  <a:pt x="1215" y="1304"/>
                  <a:pt x="1215" y="1304"/>
                </a:cubicBezTo>
                <a:cubicBezTo>
                  <a:pt x="1202" y="1310"/>
                  <a:pt x="1202" y="1310"/>
                  <a:pt x="1202" y="1310"/>
                </a:cubicBezTo>
                <a:cubicBezTo>
                  <a:pt x="1202" y="1290"/>
                  <a:pt x="1202" y="1290"/>
                  <a:pt x="1202" y="1290"/>
                </a:cubicBezTo>
                <a:cubicBezTo>
                  <a:pt x="1202" y="1263"/>
                  <a:pt x="1202" y="1263"/>
                  <a:pt x="1202" y="1263"/>
                </a:cubicBezTo>
                <a:cubicBezTo>
                  <a:pt x="1215" y="1277"/>
                  <a:pt x="1215" y="1277"/>
                  <a:pt x="1215" y="1277"/>
                </a:cubicBezTo>
                <a:close/>
                <a:moveTo>
                  <a:pt x="1215" y="1331"/>
                </a:moveTo>
                <a:lnTo>
                  <a:pt x="1215" y="1331"/>
                </a:lnTo>
                <a:cubicBezTo>
                  <a:pt x="1215" y="1358"/>
                  <a:pt x="1215" y="1358"/>
                  <a:pt x="1215" y="1358"/>
                </a:cubicBezTo>
                <a:cubicBezTo>
                  <a:pt x="1202" y="1371"/>
                  <a:pt x="1202" y="1371"/>
                  <a:pt x="1202" y="1371"/>
                </a:cubicBezTo>
                <a:cubicBezTo>
                  <a:pt x="1202" y="1344"/>
                  <a:pt x="1202" y="1344"/>
                  <a:pt x="1202" y="1344"/>
                </a:cubicBezTo>
                <a:cubicBezTo>
                  <a:pt x="1202" y="1324"/>
                  <a:pt x="1202" y="1324"/>
                  <a:pt x="1202" y="1324"/>
                </a:cubicBezTo>
                <a:cubicBezTo>
                  <a:pt x="1215" y="1331"/>
                  <a:pt x="1215" y="1331"/>
                  <a:pt x="1215" y="1331"/>
                </a:cubicBezTo>
                <a:close/>
                <a:moveTo>
                  <a:pt x="1215" y="1391"/>
                </a:moveTo>
                <a:lnTo>
                  <a:pt x="1215" y="1391"/>
                </a:lnTo>
                <a:cubicBezTo>
                  <a:pt x="1215" y="1412"/>
                  <a:pt x="1215" y="1412"/>
                  <a:pt x="1215" y="1412"/>
                </a:cubicBezTo>
                <a:cubicBezTo>
                  <a:pt x="1202" y="1425"/>
                  <a:pt x="1202" y="1425"/>
                  <a:pt x="1202" y="1425"/>
                </a:cubicBezTo>
                <a:cubicBezTo>
                  <a:pt x="1202" y="1405"/>
                  <a:pt x="1202" y="1405"/>
                  <a:pt x="1202" y="1405"/>
                </a:cubicBezTo>
                <a:cubicBezTo>
                  <a:pt x="1202" y="1398"/>
                  <a:pt x="1202" y="1398"/>
                  <a:pt x="1202" y="1398"/>
                </a:cubicBezTo>
                <a:cubicBezTo>
                  <a:pt x="1202" y="1378"/>
                  <a:pt x="1202" y="1378"/>
                  <a:pt x="1202" y="1378"/>
                </a:cubicBezTo>
                <a:cubicBezTo>
                  <a:pt x="1215" y="1391"/>
                  <a:pt x="1215" y="1391"/>
                  <a:pt x="1215" y="1391"/>
                </a:cubicBezTo>
                <a:close/>
                <a:moveTo>
                  <a:pt x="1215" y="1445"/>
                </a:moveTo>
                <a:lnTo>
                  <a:pt x="1215" y="1445"/>
                </a:lnTo>
                <a:cubicBezTo>
                  <a:pt x="1215" y="1472"/>
                  <a:pt x="1215" y="1472"/>
                  <a:pt x="1215" y="1472"/>
                </a:cubicBezTo>
                <a:cubicBezTo>
                  <a:pt x="1202" y="1479"/>
                  <a:pt x="1202" y="1479"/>
                  <a:pt x="1202" y="1479"/>
                </a:cubicBezTo>
                <a:cubicBezTo>
                  <a:pt x="1202" y="1459"/>
                  <a:pt x="1202" y="1459"/>
                  <a:pt x="1202" y="1459"/>
                </a:cubicBezTo>
                <a:cubicBezTo>
                  <a:pt x="1202" y="1432"/>
                  <a:pt x="1202" y="1432"/>
                  <a:pt x="1202" y="1432"/>
                </a:cubicBezTo>
                <a:cubicBezTo>
                  <a:pt x="1215" y="1445"/>
                  <a:pt x="1215" y="1445"/>
                  <a:pt x="1215" y="1445"/>
                </a:cubicBezTo>
                <a:close/>
                <a:moveTo>
                  <a:pt x="1215" y="1499"/>
                </a:moveTo>
                <a:lnTo>
                  <a:pt x="1215" y="1499"/>
                </a:lnTo>
                <a:cubicBezTo>
                  <a:pt x="1215" y="1526"/>
                  <a:pt x="1215" y="1526"/>
                  <a:pt x="1215" y="1526"/>
                </a:cubicBezTo>
                <a:cubicBezTo>
                  <a:pt x="1202" y="1540"/>
                  <a:pt x="1202" y="1540"/>
                  <a:pt x="1202" y="1540"/>
                </a:cubicBezTo>
                <a:cubicBezTo>
                  <a:pt x="1202" y="1513"/>
                  <a:pt x="1202" y="1513"/>
                  <a:pt x="1202" y="1513"/>
                </a:cubicBezTo>
                <a:cubicBezTo>
                  <a:pt x="1202" y="1493"/>
                  <a:pt x="1202" y="1493"/>
                  <a:pt x="1202" y="1493"/>
                </a:cubicBezTo>
                <a:cubicBezTo>
                  <a:pt x="1215" y="1499"/>
                  <a:pt x="1215" y="1499"/>
                  <a:pt x="1215" y="1499"/>
                </a:cubicBezTo>
                <a:close/>
                <a:moveTo>
                  <a:pt x="1215" y="1560"/>
                </a:moveTo>
                <a:lnTo>
                  <a:pt x="1215" y="1560"/>
                </a:lnTo>
                <a:cubicBezTo>
                  <a:pt x="1215" y="1580"/>
                  <a:pt x="1215" y="1580"/>
                  <a:pt x="1215" y="1580"/>
                </a:cubicBezTo>
                <a:cubicBezTo>
                  <a:pt x="1202" y="1594"/>
                  <a:pt x="1202" y="1594"/>
                  <a:pt x="1202" y="1594"/>
                </a:cubicBezTo>
                <a:cubicBezTo>
                  <a:pt x="1202" y="1574"/>
                  <a:pt x="1202" y="1574"/>
                  <a:pt x="1202" y="1574"/>
                </a:cubicBezTo>
                <a:cubicBezTo>
                  <a:pt x="1202" y="1567"/>
                  <a:pt x="1202" y="1567"/>
                  <a:pt x="1202" y="1567"/>
                </a:cubicBezTo>
                <a:cubicBezTo>
                  <a:pt x="1202" y="1547"/>
                  <a:pt x="1202" y="1547"/>
                  <a:pt x="1202" y="1547"/>
                </a:cubicBezTo>
                <a:cubicBezTo>
                  <a:pt x="1215" y="1560"/>
                  <a:pt x="1215" y="1560"/>
                  <a:pt x="1215" y="1560"/>
                </a:cubicBezTo>
                <a:close/>
                <a:moveTo>
                  <a:pt x="1215" y="1614"/>
                </a:moveTo>
                <a:lnTo>
                  <a:pt x="1215" y="1614"/>
                </a:lnTo>
                <a:cubicBezTo>
                  <a:pt x="1215" y="1641"/>
                  <a:pt x="1215" y="1641"/>
                  <a:pt x="1215" y="1641"/>
                </a:cubicBezTo>
                <a:cubicBezTo>
                  <a:pt x="1202" y="1648"/>
                  <a:pt x="1202" y="1648"/>
                  <a:pt x="1202" y="1648"/>
                </a:cubicBezTo>
                <a:cubicBezTo>
                  <a:pt x="1202" y="1628"/>
                  <a:pt x="1202" y="1628"/>
                  <a:pt x="1202" y="1628"/>
                </a:cubicBezTo>
                <a:cubicBezTo>
                  <a:pt x="1202" y="1601"/>
                  <a:pt x="1202" y="1601"/>
                  <a:pt x="1202" y="1601"/>
                </a:cubicBezTo>
                <a:cubicBezTo>
                  <a:pt x="1215" y="1614"/>
                  <a:pt x="1215" y="1614"/>
                  <a:pt x="1215" y="1614"/>
                </a:cubicBezTo>
                <a:close/>
                <a:moveTo>
                  <a:pt x="1215" y="1668"/>
                </a:moveTo>
                <a:lnTo>
                  <a:pt x="1215" y="1668"/>
                </a:lnTo>
                <a:cubicBezTo>
                  <a:pt x="1215" y="1695"/>
                  <a:pt x="1215" y="1695"/>
                  <a:pt x="1215" y="1695"/>
                </a:cubicBezTo>
                <a:cubicBezTo>
                  <a:pt x="1202" y="1709"/>
                  <a:pt x="1202" y="1709"/>
                  <a:pt x="1202" y="1709"/>
                </a:cubicBezTo>
                <a:cubicBezTo>
                  <a:pt x="1202" y="1682"/>
                  <a:pt x="1202" y="1682"/>
                  <a:pt x="1202" y="1682"/>
                </a:cubicBezTo>
                <a:cubicBezTo>
                  <a:pt x="1202" y="1661"/>
                  <a:pt x="1202" y="1661"/>
                  <a:pt x="1202" y="1661"/>
                </a:cubicBezTo>
                <a:cubicBezTo>
                  <a:pt x="1215" y="1668"/>
                  <a:pt x="1215" y="1668"/>
                  <a:pt x="1215" y="1668"/>
                </a:cubicBezTo>
                <a:close/>
                <a:moveTo>
                  <a:pt x="1215" y="1729"/>
                </a:moveTo>
                <a:lnTo>
                  <a:pt x="1215" y="1729"/>
                </a:lnTo>
                <a:cubicBezTo>
                  <a:pt x="1215" y="1749"/>
                  <a:pt x="1215" y="1749"/>
                  <a:pt x="1215" y="1749"/>
                </a:cubicBezTo>
                <a:cubicBezTo>
                  <a:pt x="1202" y="1763"/>
                  <a:pt x="1202" y="1763"/>
                  <a:pt x="1202" y="1763"/>
                </a:cubicBezTo>
                <a:cubicBezTo>
                  <a:pt x="1202" y="1742"/>
                  <a:pt x="1202" y="1742"/>
                  <a:pt x="1202" y="1742"/>
                </a:cubicBezTo>
                <a:cubicBezTo>
                  <a:pt x="1202" y="1736"/>
                  <a:pt x="1202" y="1736"/>
                  <a:pt x="1202" y="1736"/>
                </a:cubicBezTo>
                <a:cubicBezTo>
                  <a:pt x="1202" y="1715"/>
                  <a:pt x="1202" y="1715"/>
                  <a:pt x="1202" y="1715"/>
                </a:cubicBezTo>
                <a:cubicBezTo>
                  <a:pt x="1215" y="1729"/>
                  <a:pt x="1215" y="1729"/>
                  <a:pt x="1215" y="1729"/>
                </a:cubicBezTo>
                <a:close/>
                <a:moveTo>
                  <a:pt x="1215" y="1783"/>
                </a:moveTo>
                <a:lnTo>
                  <a:pt x="1215" y="1783"/>
                </a:lnTo>
                <a:cubicBezTo>
                  <a:pt x="1215" y="1810"/>
                  <a:pt x="1215" y="1810"/>
                  <a:pt x="1215" y="1810"/>
                </a:cubicBezTo>
                <a:cubicBezTo>
                  <a:pt x="1202" y="1817"/>
                  <a:pt x="1202" y="1817"/>
                  <a:pt x="1202" y="1817"/>
                </a:cubicBezTo>
                <a:cubicBezTo>
                  <a:pt x="1202" y="1797"/>
                  <a:pt x="1202" y="1797"/>
                  <a:pt x="1202" y="1797"/>
                </a:cubicBezTo>
                <a:cubicBezTo>
                  <a:pt x="1202" y="1769"/>
                  <a:pt x="1202" y="1769"/>
                  <a:pt x="1202" y="1769"/>
                </a:cubicBezTo>
                <a:lnTo>
                  <a:pt x="1215" y="1783"/>
                </a:lnTo>
                <a:close/>
                <a:moveTo>
                  <a:pt x="1202" y="7"/>
                </a:moveTo>
                <a:lnTo>
                  <a:pt x="1202" y="7"/>
                </a:lnTo>
                <a:cubicBezTo>
                  <a:pt x="1195" y="7"/>
                  <a:pt x="1195" y="7"/>
                  <a:pt x="1188" y="14"/>
                </a:cubicBezTo>
                <a:cubicBezTo>
                  <a:pt x="1182" y="21"/>
                  <a:pt x="1182" y="27"/>
                  <a:pt x="1182" y="34"/>
                </a:cubicBezTo>
                <a:cubicBezTo>
                  <a:pt x="1182" y="48"/>
                  <a:pt x="1182" y="54"/>
                  <a:pt x="1188" y="61"/>
                </a:cubicBezTo>
                <a:cubicBezTo>
                  <a:pt x="1195" y="68"/>
                  <a:pt x="1195" y="68"/>
                  <a:pt x="1202" y="68"/>
                </a:cubicBezTo>
                <a:cubicBezTo>
                  <a:pt x="1202" y="7"/>
                  <a:pt x="1202" y="7"/>
                  <a:pt x="1202" y="7"/>
                </a:cubicBezTo>
                <a:close/>
                <a:moveTo>
                  <a:pt x="1202" y="75"/>
                </a:moveTo>
                <a:lnTo>
                  <a:pt x="1202" y="75"/>
                </a:lnTo>
                <a:cubicBezTo>
                  <a:pt x="1182" y="203"/>
                  <a:pt x="1182" y="203"/>
                  <a:pt x="1182" y="203"/>
                </a:cubicBezTo>
                <a:cubicBezTo>
                  <a:pt x="1175" y="203"/>
                  <a:pt x="1175" y="203"/>
                  <a:pt x="1175" y="203"/>
                </a:cubicBezTo>
                <a:cubicBezTo>
                  <a:pt x="1168" y="203"/>
                  <a:pt x="1168" y="203"/>
                  <a:pt x="1168" y="203"/>
                </a:cubicBezTo>
                <a:cubicBezTo>
                  <a:pt x="1148" y="210"/>
                  <a:pt x="1148" y="210"/>
                  <a:pt x="1148" y="210"/>
                </a:cubicBezTo>
                <a:cubicBezTo>
                  <a:pt x="1148" y="230"/>
                  <a:pt x="1148" y="230"/>
                  <a:pt x="1148" y="230"/>
                </a:cubicBezTo>
                <a:cubicBezTo>
                  <a:pt x="1161" y="223"/>
                  <a:pt x="1161" y="223"/>
                  <a:pt x="1161" y="223"/>
                </a:cubicBezTo>
                <a:cubicBezTo>
                  <a:pt x="1161" y="277"/>
                  <a:pt x="1161" y="277"/>
                  <a:pt x="1161" y="277"/>
                </a:cubicBezTo>
                <a:cubicBezTo>
                  <a:pt x="1148" y="277"/>
                  <a:pt x="1148" y="277"/>
                  <a:pt x="1148" y="277"/>
                </a:cubicBezTo>
                <a:cubicBezTo>
                  <a:pt x="1148" y="298"/>
                  <a:pt x="1148" y="298"/>
                  <a:pt x="1148" y="298"/>
                </a:cubicBezTo>
                <a:cubicBezTo>
                  <a:pt x="1168" y="298"/>
                  <a:pt x="1168" y="298"/>
                  <a:pt x="1168" y="298"/>
                </a:cubicBezTo>
                <a:cubicBezTo>
                  <a:pt x="1168" y="304"/>
                  <a:pt x="1168" y="304"/>
                  <a:pt x="1168" y="304"/>
                </a:cubicBezTo>
                <a:cubicBezTo>
                  <a:pt x="1168" y="304"/>
                  <a:pt x="1168" y="304"/>
                  <a:pt x="1168" y="311"/>
                </a:cubicBezTo>
                <a:cubicBezTo>
                  <a:pt x="1168" y="365"/>
                  <a:pt x="1168" y="365"/>
                  <a:pt x="1168" y="365"/>
                </a:cubicBezTo>
                <a:cubicBezTo>
                  <a:pt x="1168" y="419"/>
                  <a:pt x="1168" y="419"/>
                  <a:pt x="1168" y="419"/>
                </a:cubicBezTo>
                <a:cubicBezTo>
                  <a:pt x="1168" y="473"/>
                  <a:pt x="1168" y="473"/>
                  <a:pt x="1168" y="473"/>
                </a:cubicBezTo>
                <a:cubicBezTo>
                  <a:pt x="1168" y="473"/>
                  <a:pt x="1168" y="473"/>
                  <a:pt x="1168" y="480"/>
                </a:cubicBezTo>
                <a:cubicBezTo>
                  <a:pt x="1168" y="534"/>
                  <a:pt x="1168" y="534"/>
                  <a:pt x="1168" y="534"/>
                </a:cubicBezTo>
                <a:cubicBezTo>
                  <a:pt x="1168" y="588"/>
                  <a:pt x="1168" y="588"/>
                  <a:pt x="1168" y="588"/>
                </a:cubicBezTo>
                <a:cubicBezTo>
                  <a:pt x="1168" y="642"/>
                  <a:pt x="1168" y="642"/>
                  <a:pt x="1168" y="642"/>
                </a:cubicBezTo>
                <a:cubicBezTo>
                  <a:pt x="1168" y="642"/>
                  <a:pt x="1168" y="642"/>
                  <a:pt x="1168" y="649"/>
                </a:cubicBezTo>
                <a:cubicBezTo>
                  <a:pt x="1168" y="696"/>
                  <a:pt x="1168" y="696"/>
                  <a:pt x="1168" y="696"/>
                </a:cubicBezTo>
                <a:cubicBezTo>
                  <a:pt x="1168" y="703"/>
                  <a:pt x="1168" y="703"/>
                  <a:pt x="1168" y="703"/>
                </a:cubicBezTo>
                <a:cubicBezTo>
                  <a:pt x="1168" y="757"/>
                  <a:pt x="1168" y="757"/>
                  <a:pt x="1168" y="757"/>
                </a:cubicBezTo>
                <a:cubicBezTo>
                  <a:pt x="1168" y="811"/>
                  <a:pt x="1168" y="811"/>
                  <a:pt x="1168" y="811"/>
                </a:cubicBezTo>
                <a:cubicBezTo>
                  <a:pt x="1168" y="865"/>
                  <a:pt x="1168" y="865"/>
                  <a:pt x="1168" y="865"/>
                </a:cubicBezTo>
                <a:cubicBezTo>
                  <a:pt x="1168" y="871"/>
                  <a:pt x="1168" y="871"/>
                  <a:pt x="1168" y="871"/>
                </a:cubicBezTo>
                <a:cubicBezTo>
                  <a:pt x="1168" y="925"/>
                  <a:pt x="1168" y="925"/>
                  <a:pt x="1168" y="925"/>
                </a:cubicBezTo>
                <a:cubicBezTo>
                  <a:pt x="1168" y="979"/>
                  <a:pt x="1168" y="979"/>
                  <a:pt x="1168" y="979"/>
                </a:cubicBezTo>
                <a:cubicBezTo>
                  <a:pt x="1168" y="1034"/>
                  <a:pt x="1168" y="1034"/>
                  <a:pt x="1168" y="1034"/>
                </a:cubicBezTo>
                <a:lnTo>
                  <a:pt x="1168" y="1040"/>
                </a:lnTo>
                <a:cubicBezTo>
                  <a:pt x="1168" y="1094"/>
                  <a:pt x="1168" y="1094"/>
                  <a:pt x="1168" y="1094"/>
                </a:cubicBezTo>
                <a:cubicBezTo>
                  <a:pt x="1168" y="1148"/>
                  <a:pt x="1168" y="1148"/>
                  <a:pt x="1168" y="1148"/>
                </a:cubicBezTo>
                <a:cubicBezTo>
                  <a:pt x="1168" y="1202"/>
                  <a:pt x="1168" y="1202"/>
                  <a:pt x="1168" y="1202"/>
                </a:cubicBezTo>
                <a:cubicBezTo>
                  <a:pt x="1168" y="1202"/>
                  <a:pt x="1168" y="1202"/>
                  <a:pt x="1168" y="1209"/>
                </a:cubicBezTo>
                <a:cubicBezTo>
                  <a:pt x="1168" y="1263"/>
                  <a:pt x="1168" y="1263"/>
                  <a:pt x="1168" y="1263"/>
                </a:cubicBezTo>
                <a:cubicBezTo>
                  <a:pt x="1168" y="1317"/>
                  <a:pt x="1168" y="1317"/>
                  <a:pt x="1168" y="1317"/>
                </a:cubicBezTo>
                <a:cubicBezTo>
                  <a:pt x="1168" y="1371"/>
                  <a:pt x="1168" y="1371"/>
                  <a:pt x="1168" y="1371"/>
                </a:cubicBezTo>
                <a:cubicBezTo>
                  <a:pt x="1168" y="1371"/>
                  <a:pt x="1168" y="1371"/>
                  <a:pt x="1168" y="1378"/>
                </a:cubicBezTo>
                <a:cubicBezTo>
                  <a:pt x="1168" y="1425"/>
                  <a:pt x="1168" y="1425"/>
                  <a:pt x="1168" y="1425"/>
                </a:cubicBezTo>
                <a:cubicBezTo>
                  <a:pt x="1168" y="1432"/>
                  <a:pt x="1168" y="1432"/>
                  <a:pt x="1168" y="1432"/>
                </a:cubicBezTo>
                <a:cubicBezTo>
                  <a:pt x="1168" y="1486"/>
                  <a:pt x="1168" y="1486"/>
                  <a:pt x="1168" y="1486"/>
                </a:cubicBezTo>
                <a:cubicBezTo>
                  <a:pt x="1168" y="1540"/>
                  <a:pt x="1168" y="1540"/>
                  <a:pt x="1168" y="1540"/>
                </a:cubicBezTo>
                <a:cubicBezTo>
                  <a:pt x="1168" y="1594"/>
                  <a:pt x="1168" y="1594"/>
                  <a:pt x="1168" y="1594"/>
                </a:cubicBezTo>
                <a:cubicBezTo>
                  <a:pt x="1168" y="1601"/>
                  <a:pt x="1168" y="1601"/>
                  <a:pt x="1168" y="1601"/>
                </a:cubicBezTo>
                <a:cubicBezTo>
                  <a:pt x="1168" y="1655"/>
                  <a:pt x="1168" y="1655"/>
                  <a:pt x="1168" y="1655"/>
                </a:cubicBezTo>
                <a:cubicBezTo>
                  <a:pt x="1168" y="1709"/>
                  <a:pt x="1168" y="1709"/>
                  <a:pt x="1168" y="1709"/>
                </a:cubicBezTo>
                <a:cubicBezTo>
                  <a:pt x="1168" y="1763"/>
                  <a:pt x="1168" y="1763"/>
                  <a:pt x="1168" y="1763"/>
                </a:cubicBezTo>
                <a:lnTo>
                  <a:pt x="1168" y="1769"/>
                </a:lnTo>
                <a:cubicBezTo>
                  <a:pt x="1168" y="1824"/>
                  <a:pt x="1168" y="1824"/>
                  <a:pt x="1168" y="1824"/>
                </a:cubicBezTo>
                <a:cubicBezTo>
                  <a:pt x="1168" y="1878"/>
                  <a:pt x="1168" y="1878"/>
                  <a:pt x="1168" y="1878"/>
                </a:cubicBezTo>
                <a:lnTo>
                  <a:pt x="1168" y="1884"/>
                </a:lnTo>
                <a:cubicBezTo>
                  <a:pt x="1168" y="1891"/>
                  <a:pt x="1175" y="1891"/>
                  <a:pt x="1182" y="1884"/>
                </a:cubicBezTo>
                <a:cubicBezTo>
                  <a:pt x="1202" y="1878"/>
                  <a:pt x="1202" y="1878"/>
                  <a:pt x="1202" y="1878"/>
                </a:cubicBezTo>
                <a:cubicBezTo>
                  <a:pt x="1202" y="1851"/>
                  <a:pt x="1202" y="1851"/>
                  <a:pt x="1202" y="1851"/>
                </a:cubicBezTo>
                <a:cubicBezTo>
                  <a:pt x="1188" y="1864"/>
                  <a:pt x="1188" y="1864"/>
                  <a:pt x="1188" y="1864"/>
                </a:cubicBezTo>
                <a:cubicBezTo>
                  <a:pt x="1188" y="1837"/>
                  <a:pt x="1188" y="1837"/>
                  <a:pt x="1188" y="1837"/>
                </a:cubicBezTo>
                <a:cubicBezTo>
                  <a:pt x="1202" y="1851"/>
                  <a:pt x="1202" y="1851"/>
                  <a:pt x="1202" y="1851"/>
                </a:cubicBezTo>
                <a:cubicBezTo>
                  <a:pt x="1202" y="1824"/>
                  <a:pt x="1202" y="1824"/>
                  <a:pt x="1202" y="1824"/>
                </a:cubicBezTo>
                <a:cubicBezTo>
                  <a:pt x="1195" y="1824"/>
                  <a:pt x="1195" y="1824"/>
                  <a:pt x="1195" y="1824"/>
                </a:cubicBezTo>
                <a:cubicBezTo>
                  <a:pt x="1202" y="1817"/>
                  <a:pt x="1202" y="1817"/>
                  <a:pt x="1202" y="1817"/>
                </a:cubicBezTo>
                <a:cubicBezTo>
                  <a:pt x="1202" y="1797"/>
                  <a:pt x="1202" y="1797"/>
                  <a:pt x="1202" y="1797"/>
                </a:cubicBezTo>
                <a:cubicBezTo>
                  <a:pt x="1188" y="1803"/>
                  <a:pt x="1188" y="1803"/>
                  <a:pt x="1188" y="1803"/>
                </a:cubicBezTo>
                <a:cubicBezTo>
                  <a:pt x="1188" y="1783"/>
                  <a:pt x="1188" y="1783"/>
                  <a:pt x="1188" y="1783"/>
                </a:cubicBezTo>
                <a:cubicBezTo>
                  <a:pt x="1202" y="1797"/>
                  <a:pt x="1202" y="1797"/>
                  <a:pt x="1202" y="1797"/>
                </a:cubicBezTo>
                <a:cubicBezTo>
                  <a:pt x="1202" y="1769"/>
                  <a:pt x="1202" y="1769"/>
                  <a:pt x="1202" y="1769"/>
                </a:cubicBezTo>
                <a:cubicBezTo>
                  <a:pt x="1195" y="1769"/>
                  <a:pt x="1195" y="1769"/>
                  <a:pt x="1195" y="1769"/>
                </a:cubicBezTo>
                <a:cubicBezTo>
                  <a:pt x="1202" y="1763"/>
                  <a:pt x="1202" y="1763"/>
                  <a:pt x="1202" y="1763"/>
                </a:cubicBezTo>
                <a:cubicBezTo>
                  <a:pt x="1202" y="1742"/>
                  <a:pt x="1202" y="1742"/>
                  <a:pt x="1202" y="1742"/>
                </a:cubicBezTo>
                <a:cubicBezTo>
                  <a:pt x="1188" y="1749"/>
                  <a:pt x="1188" y="1749"/>
                  <a:pt x="1188" y="1749"/>
                </a:cubicBezTo>
                <a:cubicBezTo>
                  <a:pt x="1188" y="1729"/>
                  <a:pt x="1188" y="1729"/>
                  <a:pt x="1188" y="1729"/>
                </a:cubicBezTo>
                <a:cubicBezTo>
                  <a:pt x="1202" y="1736"/>
                  <a:pt x="1202" y="1736"/>
                  <a:pt x="1202" y="1736"/>
                </a:cubicBezTo>
                <a:cubicBezTo>
                  <a:pt x="1202" y="1715"/>
                  <a:pt x="1202" y="1715"/>
                  <a:pt x="1202" y="1715"/>
                </a:cubicBezTo>
                <a:cubicBezTo>
                  <a:pt x="1195" y="1709"/>
                  <a:pt x="1195" y="1709"/>
                  <a:pt x="1195" y="1709"/>
                </a:cubicBezTo>
                <a:cubicBezTo>
                  <a:pt x="1202" y="1709"/>
                  <a:pt x="1202" y="1709"/>
                  <a:pt x="1202" y="1709"/>
                </a:cubicBezTo>
                <a:cubicBezTo>
                  <a:pt x="1202" y="1682"/>
                  <a:pt x="1202" y="1682"/>
                  <a:pt x="1202" y="1682"/>
                </a:cubicBezTo>
                <a:cubicBezTo>
                  <a:pt x="1188" y="1695"/>
                  <a:pt x="1188" y="1695"/>
                  <a:pt x="1188" y="1695"/>
                </a:cubicBezTo>
                <a:cubicBezTo>
                  <a:pt x="1188" y="1675"/>
                  <a:pt x="1188" y="1675"/>
                  <a:pt x="1188" y="1675"/>
                </a:cubicBezTo>
                <a:cubicBezTo>
                  <a:pt x="1202" y="1682"/>
                  <a:pt x="1202" y="1682"/>
                  <a:pt x="1202" y="1682"/>
                </a:cubicBezTo>
                <a:cubicBezTo>
                  <a:pt x="1202" y="1661"/>
                  <a:pt x="1202" y="1661"/>
                  <a:pt x="1202" y="1661"/>
                </a:cubicBezTo>
                <a:cubicBezTo>
                  <a:pt x="1195" y="1655"/>
                  <a:pt x="1195" y="1655"/>
                  <a:pt x="1195" y="1655"/>
                </a:cubicBezTo>
                <a:cubicBezTo>
                  <a:pt x="1202" y="1648"/>
                  <a:pt x="1202" y="1648"/>
                  <a:pt x="1202" y="1648"/>
                </a:cubicBezTo>
                <a:cubicBezTo>
                  <a:pt x="1202" y="1628"/>
                  <a:pt x="1202" y="1628"/>
                  <a:pt x="1202" y="1628"/>
                </a:cubicBezTo>
                <a:cubicBezTo>
                  <a:pt x="1188" y="1634"/>
                  <a:pt x="1188" y="1634"/>
                  <a:pt x="1188" y="1634"/>
                </a:cubicBezTo>
                <a:cubicBezTo>
                  <a:pt x="1188" y="1614"/>
                  <a:pt x="1188" y="1614"/>
                  <a:pt x="1188" y="1614"/>
                </a:cubicBezTo>
                <a:cubicBezTo>
                  <a:pt x="1202" y="1628"/>
                  <a:pt x="1202" y="1628"/>
                  <a:pt x="1202" y="1628"/>
                </a:cubicBezTo>
                <a:cubicBezTo>
                  <a:pt x="1202" y="1601"/>
                  <a:pt x="1202" y="1601"/>
                  <a:pt x="1202" y="1601"/>
                </a:cubicBezTo>
                <a:cubicBezTo>
                  <a:pt x="1195" y="1601"/>
                  <a:pt x="1195" y="1601"/>
                  <a:pt x="1195" y="1601"/>
                </a:cubicBezTo>
                <a:cubicBezTo>
                  <a:pt x="1202" y="1594"/>
                  <a:pt x="1202" y="1594"/>
                  <a:pt x="1202" y="1594"/>
                </a:cubicBezTo>
                <a:cubicBezTo>
                  <a:pt x="1202" y="1574"/>
                  <a:pt x="1202" y="1574"/>
                  <a:pt x="1202" y="1574"/>
                </a:cubicBezTo>
                <a:cubicBezTo>
                  <a:pt x="1188" y="1580"/>
                  <a:pt x="1188" y="1580"/>
                  <a:pt x="1188" y="1580"/>
                </a:cubicBezTo>
                <a:cubicBezTo>
                  <a:pt x="1188" y="1560"/>
                  <a:pt x="1188" y="1560"/>
                  <a:pt x="1188" y="1560"/>
                </a:cubicBezTo>
                <a:cubicBezTo>
                  <a:pt x="1202" y="1567"/>
                  <a:pt x="1202" y="1567"/>
                  <a:pt x="1202" y="1567"/>
                </a:cubicBezTo>
                <a:cubicBezTo>
                  <a:pt x="1202" y="1547"/>
                  <a:pt x="1202" y="1547"/>
                  <a:pt x="1202" y="1547"/>
                </a:cubicBezTo>
                <a:cubicBezTo>
                  <a:pt x="1195" y="1540"/>
                  <a:pt x="1195" y="1540"/>
                  <a:pt x="1195" y="1540"/>
                </a:cubicBezTo>
                <a:cubicBezTo>
                  <a:pt x="1202" y="1540"/>
                  <a:pt x="1202" y="1540"/>
                  <a:pt x="1202" y="1540"/>
                </a:cubicBezTo>
                <a:cubicBezTo>
                  <a:pt x="1202" y="1513"/>
                  <a:pt x="1202" y="1513"/>
                  <a:pt x="1202" y="1513"/>
                </a:cubicBezTo>
                <a:cubicBezTo>
                  <a:pt x="1188" y="1526"/>
                  <a:pt x="1188" y="1526"/>
                  <a:pt x="1188" y="1526"/>
                </a:cubicBezTo>
                <a:cubicBezTo>
                  <a:pt x="1188" y="1506"/>
                  <a:pt x="1188" y="1506"/>
                  <a:pt x="1188" y="1506"/>
                </a:cubicBezTo>
                <a:cubicBezTo>
                  <a:pt x="1202" y="1513"/>
                  <a:pt x="1202" y="1513"/>
                  <a:pt x="1202" y="1513"/>
                </a:cubicBezTo>
                <a:cubicBezTo>
                  <a:pt x="1202" y="1493"/>
                  <a:pt x="1202" y="1493"/>
                  <a:pt x="1202" y="1493"/>
                </a:cubicBezTo>
                <a:cubicBezTo>
                  <a:pt x="1195" y="1486"/>
                  <a:pt x="1195" y="1486"/>
                  <a:pt x="1195" y="1486"/>
                </a:cubicBezTo>
                <a:cubicBezTo>
                  <a:pt x="1202" y="1479"/>
                  <a:pt x="1202" y="1479"/>
                  <a:pt x="1202" y="1479"/>
                </a:cubicBezTo>
                <a:cubicBezTo>
                  <a:pt x="1202" y="1459"/>
                  <a:pt x="1202" y="1459"/>
                  <a:pt x="1202" y="1459"/>
                </a:cubicBezTo>
                <a:cubicBezTo>
                  <a:pt x="1188" y="1466"/>
                  <a:pt x="1188" y="1466"/>
                  <a:pt x="1188" y="1466"/>
                </a:cubicBezTo>
                <a:cubicBezTo>
                  <a:pt x="1188" y="1445"/>
                  <a:pt x="1188" y="1445"/>
                  <a:pt x="1188" y="1445"/>
                </a:cubicBezTo>
                <a:cubicBezTo>
                  <a:pt x="1202" y="1459"/>
                  <a:pt x="1202" y="1459"/>
                  <a:pt x="1202" y="1459"/>
                </a:cubicBezTo>
                <a:cubicBezTo>
                  <a:pt x="1202" y="1432"/>
                  <a:pt x="1202" y="1432"/>
                  <a:pt x="1202" y="1432"/>
                </a:cubicBezTo>
                <a:cubicBezTo>
                  <a:pt x="1195" y="1432"/>
                  <a:pt x="1195" y="1432"/>
                  <a:pt x="1195" y="1432"/>
                </a:cubicBezTo>
                <a:cubicBezTo>
                  <a:pt x="1202" y="1425"/>
                  <a:pt x="1202" y="1425"/>
                  <a:pt x="1202" y="1425"/>
                </a:cubicBezTo>
                <a:cubicBezTo>
                  <a:pt x="1202" y="1405"/>
                  <a:pt x="1202" y="1405"/>
                  <a:pt x="1202" y="1405"/>
                </a:cubicBezTo>
                <a:cubicBezTo>
                  <a:pt x="1188" y="1412"/>
                  <a:pt x="1188" y="1412"/>
                  <a:pt x="1188" y="1412"/>
                </a:cubicBezTo>
                <a:cubicBezTo>
                  <a:pt x="1188" y="1391"/>
                  <a:pt x="1188" y="1391"/>
                  <a:pt x="1188" y="1391"/>
                </a:cubicBezTo>
                <a:cubicBezTo>
                  <a:pt x="1202" y="1398"/>
                  <a:pt x="1202" y="1398"/>
                  <a:pt x="1202" y="1398"/>
                </a:cubicBezTo>
                <a:cubicBezTo>
                  <a:pt x="1202" y="1378"/>
                  <a:pt x="1202" y="1378"/>
                  <a:pt x="1202" y="1378"/>
                </a:cubicBezTo>
                <a:cubicBezTo>
                  <a:pt x="1195" y="1371"/>
                  <a:pt x="1195" y="1371"/>
                  <a:pt x="1195" y="1371"/>
                </a:cubicBezTo>
                <a:cubicBezTo>
                  <a:pt x="1202" y="1371"/>
                  <a:pt x="1202" y="1371"/>
                  <a:pt x="1202" y="1371"/>
                </a:cubicBezTo>
                <a:cubicBezTo>
                  <a:pt x="1202" y="1344"/>
                  <a:pt x="1202" y="1344"/>
                  <a:pt x="1202" y="1344"/>
                </a:cubicBezTo>
                <a:cubicBezTo>
                  <a:pt x="1188" y="1358"/>
                  <a:pt x="1188" y="1358"/>
                  <a:pt x="1188" y="1358"/>
                </a:cubicBezTo>
                <a:cubicBezTo>
                  <a:pt x="1188" y="1337"/>
                  <a:pt x="1188" y="1337"/>
                  <a:pt x="1188" y="1337"/>
                </a:cubicBezTo>
                <a:cubicBezTo>
                  <a:pt x="1202" y="1344"/>
                  <a:pt x="1202" y="1344"/>
                  <a:pt x="1202" y="1344"/>
                </a:cubicBezTo>
                <a:cubicBezTo>
                  <a:pt x="1202" y="1324"/>
                  <a:pt x="1202" y="1324"/>
                  <a:pt x="1202" y="1324"/>
                </a:cubicBezTo>
                <a:cubicBezTo>
                  <a:pt x="1195" y="1317"/>
                  <a:pt x="1195" y="1317"/>
                  <a:pt x="1195" y="1317"/>
                </a:cubicBezTo>
                <a:cubicBezTo>
                  <a:pt x="1202" y="1310"/>
                  <a:pt x="1202" y="1310"/>
                  <a:pt x="1202" y="1310"/>
                </a:cubicBezTo>
                <a:cubicBezTo>
                  <a:pt x="1202" y="1290"/>
                  <a:pt x="1202" y="1290"/>
                  <a:pt x="1202" y="1290"/>
                </a:cubicBezTo>
                <a:cubicBezTo>
                  <a:pt x="1188" y="1297"/>
                  <a:pt x="1188" y="1297"/>
                  <a:pt x="1188" y="1297"/>
                </a:cubicBezTo>
                <a:cubicBezTo>
                  <a:pt x="1188" y="1277"/>
                  <a:pt x="1188" y="1277"/>
                  <a:pt x="1188" y="1277"/>
                </a:cubicBezTo>
                <a:cubicBezTo>
                  <a:pt x="1202" y="1290"/>
                  <a:pt x="1202" y="1290"/>
                  <a:pt x="1202" y="1290"/>
                </a:cubicBezTo>
                <a:cubicBezTo>
                  <a:pt x="1202" y="1263"/>
                  <a:pt x="1202" y="1263"/>
                  <a:pt x="1202" y="1263"/>
                </a:cubicBezTo>
                <a:cubicBezTo>
                  <a:pt x="1195" y="1263"/>
                  <a:pt x="1195" y="1263"/>
                  <a:pt x="1195" y="1263"/>
                </a:cubicBezTo>
                <a:cubicBezTo>
                  <a:pt x="1202" y="1256"/>
                  <a:pt x="1202" y="1256"/>
                  <a:pt x="1202" y="1256"/>
                </a:cubicBezTo>
                <a:cubicBezTo>
                  <a:pt x="1202" y="1236"/>
                  <a:pt x="1202" y="1236"/>
                  <a:pt x="1202" y="1236"/>
                </a:cubicBezTo>
                <a:cubicBezTo>
                  <a:pt x="1188" y="1243"/>
                  <a:pt x="1188" y="1243"/>
                  <a:pt x="1188" y="1243"/>
                </a:cubicBezTo>
                <a:cubicBezTo>
                  <a:pt x="1188" y="1223"/>
                  <a:pt x="1188" y="1223"/>
                  <a:pt x="1188" y="1223"/>
                </a:cubicBezTo>
                <a:cubicBezTo>
                  <a:pt x="1202" y="1229"/>
                  <a:pt x="1202" y="1229"/>
                  <a:pt x="1202" y="1229"/>
                </a:cubicBezTo>
                <a:cubicBezTo>
                  <a:pt x="1202" y="1209"/>
                  <a:pt x="1202" y="1209"/>
                  <a:pt x="1202" y="1209"/>
                </a:cubicBezTo>
                <a:cubicBezTo>
                  <a:pt x="1195" y="1202"/>
                  <a:pt x="1195" y="1202"/>
                  <a:pt x="1195" y="1202"/>
                </a:cubicBezTo>
                <a:cubicBezTo>
                  <a:pt x="1202" y="1202"/>
                  <a:pt x="1202" y="1202"/>
                  <a:pt x="1202" y="1202"/>
                </a:cubicBezTo>
                <a:cubicBezTo>
                  <a:pt x="1202" y="1175"/>
                  <a:pt x="1202" y="1175"/>
                  <a:pt x="1202" y="1175"/>
                </a:cubicBezTo>
                <a:cubicBezTo>
                  <a:pt x="1188" y="1189"/>
                  <a:pt x="1188" y="1189"/>
                  <a:pt x="1188" y="1189"/>
                </a:cubicBezTo>
                <a:cubicBezTo>
                  <a:pt x="1188" y="1169"/>
                  <a:pt x="1188" y="1169"/>
                  <a:pt x="1188" y="1169"/>
                </a:cubicBezTo>
                <a:cubicBezTo>
                  <a:pt x="1202" y="1175"/>
                  <a:pt x="1202" y="1175"/>
                  <a:pt x="1202" y="1175"/>
                </a:cubicBezTo>
                <a:cubicBezTo>
                  <a:pt x="1202" y="1155"/>
                  <a:pt x="1202" y="1155"/>
                  <a:pt x="1202" y="1155"/>
                </a:cubicBezTo>
                <a:cubicBezTo>
                  <a:pt x="1195" y="1148"/>
                  <a:pt x="1195" y="1148"/>
                  <a:pt x="1195" y="1148"/>
                </a:cubicBezTo>
                <a:cubicBezTo>
                  <a:pt x="1202" y="1148"/>
                  <a:pt x="1202" y="1148"/>
                  <a:pt x="1202" y="1148"/>
                </a:cubicBezTo>
                <a:cubicBezTo>
                  <a:pt x="1202" y="1121"/>
                  <a:pt x="1202" y="1121"/>
                  <a:pt x="1202" y="1121"/>
                </a:cubicBezTo>
                <a:cubicBezTo>
                  <a:pt x="1188" y="1128"/>
                  <a:pt x="1188" y="1128"/>
                  <a:pt x="1188" y="1128"/>
                </a:cubicBezTo>
                <a:cubicBezTo>
                  <a:pt x="1188" y="1108"/>
                  <a:pt x="1188" y="1108"/>
                  <a:pt x="1188" y="1108"/>
                </a:cubicBezTo>
                <a:cubicBezTo>
                  <a:pt x="1202" y="1121"/>
                  <a:pt x="1202" y="1121"/>
                  <a:pt x="1202" y="1121"/>
                </a:cubicBezTo>
                <a:cubicBezTo>
                  <a:pt x="1202" y="1094"/>
                  <a:pt x="1202" y="1094"/>
                  <a:pt x="1202" y="1094"/>
                </a:cubicBezTo>
                <a:cubicBezTo>
                  <a:pt x="1195" y="1094"/>
                  <a:pt x="1195" y="1094"/>
                  <a:pt x="1195" y="1094"/>
                </a:cubicBezTo>
                <a:cubicBezTo>
                  <a:pt x="1202" y="1088"/>
                  <a:pt x="1202" y="1088"/>
                  <a:pt x="1202" y="1088"/>
                </a:cubicBezTo>
                <a:cubicBezTo>
                  <a:pt x="1202" y="1067"/>
                  <a:pt x="1202" y="1067"/>
                  <a:pt x="1202" y="1067"/>
                </a:cubicBezTo>
                <a:cubicBezTo>
                  <a:pt x="1188" y="1074"/>
                  <a:pt x="1188" y="1074"/>
                  <a:pt x="1188" y="1074"/>
                </a:cubicBezTo>
                <a:cubicBezTo>
                  <a:pt x="1188" y="1054"/>
                  <a:pt x="1188" y="1054"/>
                  <a:pt x="1188" y="1054"/>
                </a:cubicBezTo>
                <a:cubicBezTo>
                  <a:pt x="1202" y="1067"/>
                  <a:pt x="1202" y="1067"/>
                  <a:pt x="1202" y="1067"/>
                </a:cubicBezTo>
                <a:cubicBezTo>
                  <a:pt x="1202" y="1040"/>
                  <a:pt x="1202" y="1040"/>
                  <a:pt x="1202" y="1040"/>
                </a:cubicBezTo>
                <a:cubicBezTo>
                  <a:pt x="1195" y="1034"/>
                  <a:pt x="1195" y="1034"/>
                  <a:pt x="1195" y="1034"/>
                </a:cubicBezTo>
                <a:cubicBezTo>
                  <a:pt x="1202" y="1034"/>
                  <a:pt x="1202" y="1034"/>
                  <a:pt x="1202" y="1034"/>
                </a:cubicBezTo>
                <a:cubicBezTo>
                  <a:pt x="1202" y="1006"/>
                  <a:pt x="1202" y="1006"/>
                  <a:pt x="1202" y="1006"/>
                </a:cubicBezTo>
                <a:cubicBezTo>
                  <a:pt x="1188" y="1020"/>
                  <a:pt x="1188" y="1020"/>
                  <a:pt x="1188" y="1020"/>
                </a:cubicBezTo>
                <a:cubicBezTo>
                  <a:pt x="1188" y="1000"/>
                  <a:pt x="1188" y="1000"/>
                  <a:pt x="1188" y="1000"/>
                </a:cubicBezTo>
                <a:cubicBezTo>
                  <a:pt x="1202" y="1006"/>
                  <a:pt x="1202" y="1006"/>
                  <a:pt x="1202" y="1006"/>
                </a:cubicBezTo>
                <a:cubicBezTo>
                  <a:pt x="1202" y="986"/>
                  <a:pt x="1202" y="986"/>
                  <a:pt x="1202" y="986"/>
                </a:cubicBezTo>
                <a:cubicBezTo>
                  <a:pt x="1195" y="979"/>
                  <a:pt x="1195" y="979"/>
                  <a:pt x="1195" y="979"/>
                </a:cubicBezTo>
                <a:cubicBezTo>
                  <a:pt x="1202" y="979"/>
                  <a:pt x="1202" y="979"/>
                  <a:pt x="1202" y="979"/>
                </a:cubicBezTo>
                <a:cubicBezTo>
                  <a:pt x="1202" y="952"/>
                  <a:pt x="1202" y="952"/>
                  <a:pt x="1202" y="952"/>
                </a:cubicBezTo>
                <a:cubicBezTo>
                  <a:pt x="1188" y="966"/>
                  <a:pt x="1188" y="966"/>
                  <a:pt x="1188" y="966"/>
                </a:cubicBezTo>
                <a:cubicBezTo>
                  <a:pt x="1188" y="946"/>
                  <a:pt x="1188" y="946"/>
                  <a:pt x="1188" y="946"/>
                </a:cubicBezTo>
                <a:cubicBezTo>
                  <a:pt x="1202" y="952"/>
                  <a:pt x="1202" y="952"/>
                  <a:pt x="1202" y="952"/>
                </a:cubicBezTo>
                <a:cubicBezTo>
                  <a:pt x="1202" y="925"/>
                  <a:pt x="1202" y="925"/>
                  <a:pt x="1202" y="925"/>
                </a:cubicBezTo>
                <a:cubicBezTo>
                  <a:pt x="1195" y="925"/>
                  <a:pt x="1195" y="925"/>
                  <a:pt x="1195" y="925"/>
                </a:cubicBezTo>
                <a:cubicBezTo>
                  <a:pt x="1202" y="919"/>
                  <a:pt x="1202" y="919"/>
                  <a:pt x="1202" y="919"/>
                </a:cubicBezTo>
                <a:cubicBezTo>
                  <a:pt x="1202" y="898"/>
                  <a:pt x="1202" y="898"/>
                  <a:pt x="1202" y="898"/>
                </a:cubicBezTo>
                <a:cubicBezTo>
                  <a:pt x="1188" y="905"/>
                  <a:pt x="1188" y="905"/>
                  <a:pt x="1188" y="905"/>
                </a:cubicBezTo>
                <a:cubicBezTo>
                  <a:pt x="1188" y="885"/>
                  <a:pt x="1188" y="885"/>
                  <a:pt x="1188" y="885"/>
                </a:cubicBezTo>
                <a:cubicBezTo>
                  <a:pt x="1202" y="898"/>
                  <a:pt x="1202" y="898"/>
                  <a:pt x="1202" y="898"/>
                </a:cubicBezTo>
                <a:cubicBezTo>
                  <a:pt x="1202" y="871"/>
                  <a:pt x="1202" y="871"/>
                  <a:pt x="1202" y="871"/>
                </a:cubicBezTo>
                <a:cubicBezTo>
                  <a:pt x="1195" y="871"/>
                  <a:pt x="1195" y="871"/>
                  <a:pt x="1195" y="871"/>
                </a:cubicBezTo>
                <a:cubicBezTo>
                  <a:pt x="1202" y="865"/>
                  <a:pt x="1202" y="865"/>
                  <a:pt x="1202" y="865"/>
                </a:cubicBezTo>
                <a:cubicBezTo>
                  <a:pt x="1202" y="844"/>
                  <a:pt x="1202" y="844"/>
                  <a:pt x="1202" y="844"/>
                </a:cubicBezTo>
                <a:cubicBezTo>
                  <a:pt x="1188" y="851"/>
                  <a:pt x="1188" y="851"/>
                  <a:pt x="1188" y="851"/>
                </a:cubicBezTo>
                <a:cubicBezTo>
                  <a:pt x="1188" y="831"/>
                  <a:pt x="1188" y="831"/>
                  <a:pt x="1188" y="831"/>
                </a:cubicBezTo>
                <a:cubicBezTo>
                  <a:pt x="1202" y="838"/>
                  <a:pt x="1202" y="838"/>
                  <a:pt x="1202" y="838"/>
                </a:cubicBezTo>
                <a:cubicBezTo>
                  <a:pt x="1202" y="817"/>
                  <a:pt x="1202" y="817"/>
                  <a:pt x="1202" y="817"/>
                </a:cubicBezTo>
                <a:cubicBezTo>
                  <a:pt x="1195" y="811"/>
                  <a:pt x="1195" y="811"/>
                  <a:pt x="1195" y="811"/>
                </a:cubicBezTo>
                <a:cubicBezTo>
                  <a:pt x="1202" y="811"/>
                  <a:pt x="1202" y="811"/>
                  <a:pt x="1202" y="811"/>
                </a:cubicBezTo>
                <a:cubicBezTo>
                  <a:pt x="1202" y="784"/>
                  <a:pt x="1202" y="784"/>
                  <a:pt x="1202" y="784"/>
                </a:cubicBezTo>
                <a:cubicBezTo>
                  <a:pt x="1188" y="797"/>
                  <a:pt x="1188" y="797"/>
                  <a:pt x="1188" y="797"/>
                </a:cubicBezTo>
                <a:cubicBezTo>
                  <a:pt x="1188" y="777"/>
                  <a:pt x="1188" y="777"/>
                  <a:pt x="1188" y="777"/>
                </a:cubicBezTo>
                <a:cubicBezTo>
                  <a:pt x="1202" y="784"/>
                  <a:pt x="1202" y="784"/>
                  <a:pt x="1202" y="784"/>
                </a:cubicBezTo>
                <a:cubicBezTo>
                  <a:pt x="1202" y="763"/>
                  <a:pt x="1202" y="763"/>
                  <a:pt x="1202" y="763"/>
                </a:cubicBezTo>
                <a:cubicBezTo>
                  <a:pt x="1195" y="757"/>
                  <a:pt x="1195" y="757"/>
                  <a:pt x="1195" y="757"/>
                </a:cubicBezTo>
                <a:cubicBezTo>
                  <a:pt x="1202" y="750"/>
                  <a:pt x="1202" y="750"/>
                  <a:pt x="1202" y="750"/>
                </a:cubicBezTo>
                <a:cubicBezTo>
                  <a:pt x="1202" y="730"/>
                  <a:pt x="1202" y="730"/>
                  <a:pt x="1202" y="730"/>
                </a:cubicBezTo>
                <a:cubicBezTo>
                  <a:pt x="1188" y="736"/>
                  <a:pt x="1188" y="736"/>
                  <a:pt x="1188" y="736"/>
                </a:cubicBezTo>
                <a:cubicBezTo>
                  <a:pt x="1188" y="716"/>
                  <a:pt x="1188" y="716"/>
                  <a:pt x="1188" y="716"/>
                </a:cubicBezTo>
                <a:cubicBezTo>
                  <a:pt x="1202" y="730"/>
                  <a:pt x="1202" y="730"/>
                  <a:pt x="1202" y="730"/>
                </a:cubicBezTo>
                <a:cubicBezTo>
                  <a:pt x="1202" y="703"/>
                  <a:pt x="1202" y="703"/>
                  <a:pt x="1202" y="703"/>
                </a:cubicBezTo>
                <a:cubicBezTo>
                  <a:pt x="1195" y="703"/>
                  <a:pt x="1195" y="703"/>
                  <a:pt x="1195" y="703"/>
                </a:cubicBezTo>
                <a:cubicBezTo>
                  <a:pt x="1202" y="696"/>
                  <a:pt x="1202" y="696"/>
                  <a:pt x="1202" y="696"/>
                </a:cubicBezTo>
                <a:cubicBezTo>
                  <a:pt x="1202" y="676"/>
                  <a:pt x="1202" y="676"/>
                  <a:pt x="1202" y="676"/>
                </a:cubicBezTo>
                <a:cubicBezTo>
                  <a:pt x="1188" y="682"/>
                  <a:pt x="1188" y="682"/>
                  <a:pt x="1188" y="682"/>
                </a:cubicBezTo>
                <a:cubicBezTo>
                  <a:pt x="1188" y="662"/>
                  <a:pt x="1188" y="662"/>
                  <a:pt x="1188" y="662"/>
                </a:cubicBezTo>
                <a:cubicBezTo>
                  <a:pt x="1202" y="669"/>
                  <a:pt x="1202" y="669"/>
                  <a:pt x="1202" y="669"/>
                </a:cubicBezTo>
                <a:cubicBezTo>
                  <a:pt x="1202" y="649"/>
                  <a:pt x="1202" y="649"/>
                  <a:pt x="1202" y="649"/>
                </a:cubicBezTo>
                <a:cubicBezTo>
                  <a:pt x="1195" y="642"/>
                  <a:pt x="1195" y="642"/>
                  <a:pt x="1195" y="642"/>
                </a:cubicBezTo>
                <a:cubicBezTo>
                  <a:pt x="1202" y="642"/>
                  <a:pt x="1202" y="642"/>
                  <a:pt x="1202" y="642"/>
                </a:cubicBezTo>
                <a:cubicBezTo>
                  <a:pt x="1202" y="615"/>
                  <a:pt x="1202" y="615"/>
                  <a:pt x="1202" y="615"/>
                </a:cubicBezTo>
                <a:cubicBezTo>
                  <a:pt x="1188" y="628"/>
                  <a:pt x="1188" y="628"/>
                  <a:pt x="1188" y="628"/>
                </a:cubicBezTo>
                <a:cubicBezTo>
                  <a:pt x="1188" y="608"/>
                  <a:pt x="1188" y="608"/>
                  <a:pt x="1188" y="608"/>
                </a:cubicBezTo>
                <a:cubicBezTo>
                  <a:pt x="1202" y="615"/>
                  <a:pt x="1202" y="615"/>
                  <a:pt x="1202" y="615"/>
                </a:cubicBezTo>
                <a:cubicBezTo>
                  <a:pt x="1202" y="595"/>
                  <a:pt x="1202" y="595"/>
                  <a:pt x="1202" y="595"/>
                </a:cubicBezTo>
                <a:cubicBezTo>
                  <a:pt x="1195" y="588"/>
                  <a:pt x="1195" y="588"/>
                  <a:pt x="1195" y="588"/>
                </a:cubicBezTo>
                <a:cubicBezTo>
                  <a:pt x="1202" y="581"/>
                  <a:pt x="1202" y="581"/>
                  <a:pt x="1202" y="581"/>
                </a:cubicBezTo>
                <a:cubicBezTo>
                  <a:pt x="1202" y="561"/>
                  <a:pt x="1202" y="561"/>
                  <a:pt x="1202" y="561"/>
                </a:cubicBezTo>
                <a:cubicBezTo>
                  <a:pt x="1188" y="568"/>
                  <a:pt x="1188" y="568"/>
                  <a:pt x="1188" y="568"/>
                </a:cubicBezTo>
                <a:cubicBezTo>
                  <a:pt x="1188" y="547"/>
                  <a:pt x="1188" y="547"/>
                  <a:pt x="1188" y="547"/>
                </a:cubicBezTo>
                <a:cubicBezTo>
                  <a:pt x="1202" y="561"/>
                  <a:pt x="1202" y="561"/>
                  <a:pt x="1202" y="561"/>
                </a:cubicBezTo>
                <a:cubicBezTo>
                  <a:pt x="1202" y="534"/>
                  <a:pt x="1202" y="534"/>
                  <a:pt x="1202" y="534"/>
                </a:cubicBezTo>
                <a:cubicBezTo>
                  <a:pt x="1195" y="534"/>
                  <a:pt x="1195" y="534"/>
                  <a:pt x="1195" y="534"/>
                </a:cubicBezTo>
                <a:cubicBezTo>
                  <a:pt x="1202" y="527"/>
                  <a:pt x="1202" y="527"/>
                  <a:pt x="1202" y="527"/>
                </a:cubicBezTo>
                <a:cubicBezTo>
                  <a:pt x="1202" y="507"/>
                  <a:pt x="1202" y="507"/>
                  <a:pt x="1202" y="507"/>
                </a:cubicBezTo>
                <a:cubicBezTo>
                  <a:pt x="1188" y="514"/>
                  <a:pt x="1188" y="514"/>
                  <a:pt x="1188" y="514"/>
                </a:cubicBezTo>
                <a:cubicBezTo>
                  <a:pt x="1188" y="493"/>
                  <a:pt x="1188" y="493"/>
                  <a:pt x="1188" y="493"/>
                </a:cubicBezTo>
                <a:cubicBezTo>
                  <a:pt x="1202" y="500"/>
                  <a:pt x="1202" y="500"/>
                  <a:pt x="1202" y="500"/>
                </a:cubicBezTo>
                <a:cubicBezTo>
                  <a:pt x="1202" y="480"/>
                  <a:pt x="1202" y="480"/>
                  <a:pt x="1202" y="480"/>
                </a:cubicBezTo>
                <a:cubicBezTo>
                  <a:pt x="1195" y="473"/>
                  <a:pt x="1195" y="473"/>
                  <a:pt x="1195" y="473"/>
                </a:cubicBezTo>
                <a:cubicBezTo>
                  <a:pt x="1202" y="473"/>
                  <a:pt x="1202" y="473"/>
                  <a:pt x="1202" y="473"/>
                </a:cubicBezTo>
                <a:cubicBezTo>
                  <a:pt x="1202" y="446"/>
                  <a:pt x="1202" y="446"/>
                  <a:pt x="1202" y="446"/>
                </a:cubicBezTo>
                <a:cubicBezTo>
                  <a:pt x="1188" y="460"/>
                  <a:pt x="1188" y="460"/>
                  <a:pt x="1188" y="460"/>
                </a:cubicBezTo>
                <a:cubicBezTo>
                  <a:pt x="1188" y="439"/>
                  <a:pt x="1188" y="439"/>
                  <a:pt x="1188" y="439"/>
                </a:cubicBezTo>
                <a:cubicBezTo>
                  <a:pt x="1202" y="446"/>
                  <a:pt x="1202" y="446"/>
                  <a:pt x="1202" y="446"/>
                </a:cubicBezTo>
                <a:cubicBezTo>
                  <a:pt x="1202" y="426"/>
                  <a:pt x="1202" y="426"/>
                  <a:pt x="1202" y="426"/>
                </a:cubicBezTo>
                <a:cubicBezTo>
                  <a:pt x="1195" y="419"/>
                  <a:pt x="1195" y="419"/>
                  <a:pt x="1195" y="419"/>
                </a:cubicBezTo>
                <a:cubicBezTo>
                  <a:pt x="1202" y="412"/>
                  <a:pt x="1202" y="412"/>
                  <a:pt x="1202" y="412"/>
                </a:cubicBezTo>
                <a:cubicBezTo>
                  <a:pt x="1202" y="392"/>
                  <a:pt x="1202" y="392"/>
                  <a:pt x="1202" y="392"/>
                </a:cubicBezTo>
                <a:cubicBezTo>
                  <a:pt x="1188" y="399"/>
                  <a:pt x="1188" y="399"/>
                  <a:pt x="1188" y="399"/>
                </a:cubicBezTo>
                <a:cubicBezTo>
                  <a:pt x="1188" y="379"/>
                  <a:pt x="1188" y="379"/>
                  <a:pt x="1188" y="379"/>
                </a:cubicBezTo>
                <a:cubicBezTo>
                  <a:pt x="1202" y="392"/>
                  <a:pt x="1202" y="392"/>
                  <a:pt x="1202" y="392"/>
                </a:cubicBezTo>
                <a:cubicBezTo>
                  <a:pt x="1202" y="365"/>
                  <a:pt x="1202" y="365"/>
                  <a:pt x="1202" y="365"/>
                </a:cubicBezTo>
                <a:cubicBezTo>
                  <a:pt x="1195" y="365"/>
                  <a:pt x="1195" y="365"/>
                  <a:pt x="1195" y="365"/>
                </a:cubicBezTo>
                <a:cubicBezTo>
                  <a:pt x="1202" y="358"/>
                  <a:pt x="1202" y="358"/>
                  <a:pt x="1202" y="358"/>
                </a:cubicBezTo>
                <a:cubicBezTo>
                  <a:pt x="1202" y="338"/>
                  <a:pt x="1202" y="338"/>
                  <a:pt x="1202" y="338"/>
                </a:cubicBezTo>
                <a:cubicBezTo>
                  <a:pt x="1188" y="345"/>
                  <a:pt x="1188" y="345"/>
                  <a:pt x="1188" y="345"/>
                </a:cubicBezTo>
                <a:cubicBezTo>
                  <a:pt x="1188" y="325"/>
                  <a:pt x="1188" y="325"/>
                  <a:pt x="1188" y="325"/>
                </a:cubicBezTo>
                <a:cubicBezTo>
                  <a:pt x="1202" y="331"/>
                  <a:pt x="1202" y="331"/>
                  <a:pt x="1202" y="331"/>
                </a:cubicBezTo>
                <a:cubicBezTo>
                  <a:pt x="1202" y="311"/>
                  <a:pt x="1202" y="311"/>
                  <a:pt x="1202" y="311"/>
                </a:cubicBezTo>
                <a:cubicBezTo>
                  <a:pt x="1188" y="304"/>
                  <a:pt x="1188" y="304"/>
                  <a:pt x="1188" y="304"/>
                </a:cubicBezTo>
                <a:cubicBezTo>
                  <a:pt x="1188" y="291"/>
                  <a:pt x="1188" y="291"/>
                  <a:pt x="1188" y="291"/>
                </a:cubicBezTo>
                <a:cubicBezTo>
                  <a:pt x="1202" y="291"/>
                  <a:pt x="1202" y="291"/>
                  <a:pt x="1202" y="291"/>
                </a:cubicBezTo>
                <a:cubicBezTo>
                  <a:pt x="1202" y="271"/>
                  <a:pt x="1202" y="271"/>
                  <a:pt x="1202" y="271"/>
                </a:cubicBezTo>
                <a:cubicBezTo>
                  <a:pt x="1188" y="271"/>
                  <a:pt x="1188" y="271"/>
                  <a:pt x="1188" y="271"/>
                </a:cubicBezTo>
                <a:cubicBezTo>
                  <a:pt x="1202" y="216"/>
                  <a:pt x="1202" y="216"/>
                  <a:pt x="1202" y="216"/>
                </a:cubicBezTo>
                <a:lnTo>
                  <a:pt x="1202" y="75"/>
                </a:lnTo>
                <a:close/>
                <a:moveTo>
                  <a:pt x="1148" y="210"/>
                </a:moveTo>
                <a:lnTo>
                  <a:pt x="1148" y="210"/>
                </a:lnTo>
                <a:cubicBezTo>
                  <a:pt x="1128" y="210"/>
                  <a:pt x="1128" y="210"/>
                  <a:pt x="1128" y="210"/>
                </a:cubicBezTo>
                <a:cubicBezTo>
                  <a:pt x="1128" y="210"/>
                  <a:pt x="1128" y="210"/>
                  <a:pt x="1121" y="210"/>
                </a:cubicBezTo>
                <a:cubicBezTo>
                  <a:pt x="1101" y="216"/>
                  <a:pt x="1101" y="216"/>
                  <a:pt x="1101" y="216"/>
                </a:cubicBezTo>
                <a:cubicBezTo>
                  <a:pt x="1101" y="237"/>
                  <a:pt x="1101" y="237"/>
                  <a:pt x="1101" y="237"/>
                </a:cubicBezTo>
                <a:cubicBezTo>
                  <a:pt x="1114" y="237"/>
                  <a:pt x="1114" y="237"/>
                  <a:pt x="1114" y="237"/>
                </a:cubicBezTo>
                <a:cubicBezTo>
                  <a:pt x="1114" y="284"/>
                  <a:pt x="1114" y="284"/>
                  <a:pt x="1114" y="284"/>
                </a:cubicBezTo>
                <a:cubicBezTo>
                  <a:pt x="1101" y="291"/>
                  <a:pt x="1101" y="291"/>
                  <a:pt x="1101" y="291"/>
                </a:cubicBezTo>
                <a:cubicBezTo>
                  <a:pt x="1101" y="311"/>
                  <a:pt x="1101" y="311"/>
                  <a:pt x="1101" y="311"/>
                </a:cubicBezTo>
                <a:cubicBezTo>
                  <a:pt x="1148" y="298"/>
                  <a:pt x="1148" y="298"/>
                  <a:pt x="1148" y="298"/>
                </a:cubicBezTo>
                <a:cubicBezTo>
                  <a:pt x="1148" y="277"/>
                  <a:pt x="1148" y="277"/>
                  <a:pt x="1148" y="277"/>
                </a:cubicBezTo>
                <a:cubicBezTo>
                  <a:pt x="1134" y="284"/>
                  <a:pt x="1134" y="284"/>
                  <a:pt x="1134" y="284"/>
                </a:cubicBezTo>
                <a:cubicBezTo>
                  <a:pt x="1134" y="230"/>
                  <a:pt x="1134" y="230"/>
                  <a:pt x="1134" y="230"/>
                </a:cubicBezTo>
                <a:cubicBezTo>
                  <a:pt x="1148" y="230"/>
                  <a:pt x="1148" y="230"/>
                  <a:pt x="1148" y="230"/>
                </a:cubicBezTo>
                <a:lnTo>
                  <a:pt x="1148" y="210"/>
                </a:lnTo>
                <a:close/>
                <a:moveTo>
                  <a:pt x="1101" y="216"/>
                </a:moveTo>
                <a:lnTo>
                  <a:pt x="1101" y="216"/>
                </a:lnTo>
                <a:cubicBezTo>
                  <a:pt x="1080" y="223"/>
                  <a:pt x="1080" y="223"/>
                  <a:pt x="1080" y="223"/>
                </a:cubicBezTo>
                <a:cubicBezTo>
                  <a:pt x="1060" y="223"/>
                  <a:pt x="1060" y="223"/>
                  <a:pt x="1060" y="223"/>
                </a:cubicBezTo>
                <a:cubicBezTo>
                  <a:pt x="1060" y="244"/>
                  <a:pt x="1060" y="244"/>
                  <a:pt x="1060" y="244"/>
                </a:cubicBezTo>
                <a:cubicBezTo>
                  <a:pt x="1074" y="244"/>
                  <a:pt x="1074" y="244"/>
                  <a:pt x="1074" y="244"/>
                </a:cubicBezTo>
                <a:cubicBezTo>
                  <a:pt x="1074" y="298"/>
                  <a:pt x="1074" y="298"/>
                  <a:pt x="1074" y="298"/>
                </a:cubicBezTo>
                <a:cubicBezTo>
                  <a:pt x="1060" y="298"/>
                  <a:pt x="1060" y="298"/>
                  <a:pt x="1060" y="298"/>
                </a:cubicBezTo>
                <a:cubicBezTo>
                  <a:pt x="1060" y="318"/>
                  <a:pt x="1060" y="318"/>
                  <a:pt x="1060" y="318"/>
                </a:cubicBezTo>
                <a:cubicBezTo>
                  <a:pt x="1101" y="311"/>
                  <a:pt x="1101" y="311"/>
                  <a:pt x="1101" y="311"/>
                </a:cubicBezTo>
                <a:cubicBezTo>
                  <a:pt x="1101" y="291"/>
                  <a:pt x="1101" y="291"/>
                  <a:pt x="1101" y="291"/>
                </a:cubicBezTo>
                <a:cubicBezTo>
                  <a:pt x="1087" y="291"/>
                  <a:pt x="1087" y="291"/>
                  <a:pt x="1087" y="291"/>
                </a:cubicBezTo>
                <a:cubicBezTo>
                  <a:pt x="1087" y="237"/>
                  <a:pt x="1087" y="237"/>
                  <a:pt x="1087" y="237"/>
                </a:cubicBezTo>
                <a:cubicBezTo>
                  <a:pt x="1101" y="237"/>
                  <a:pt x="1101" y="237"/>
                  <a:pt x="1101" y="237"/>
                </a:cubicBezTo>
                <a:lnTo>
                  <a:pt x="1101" y="216"/>
                </a:lnTo>
                <a:close/>
                <a:moveTo>
                  <a:pt x="1060" y="223"/>
                </a:moveTo>
                <a:lnTo>
                  <a:pt x="1060" y="223"/>
                </a:lnTo>
                <a:cubicBezTo>
                  <a:pt x="1033" y="230"/>
                  <a:pt x="1033" y="230"/>
                  <a:pt x="1033" y="230"/>
                </a:cubicBezTo>
                <a:cubicBezTo>
                  <a:pt x="1013" y="237"/>
                  <a:pt x="1013" y="237"/>
                  <a:pt x="1013" y="237"/>
                </a:cubicBezTo>
                <a:cubicBezTo>
                  <a:pt x="1013" y="250"/>
                  <a:pt x="1013" y="250"/>
                  <a:pt x="1013" y="250"/>
                </a:cubicBezTo>
                <a:cubicBezTo>
                  <a:pt x="1026" y="250"/>
                  <a:pt x="1026" y="250"/>
                  <a:pt x="1026" y="250"/>
                </a:cubicBezTo>
                <a:cubicBezTo>
                  <a:pt x="1026" y="304"/>
                  <a:pt x="1026" y="304"/>
                  <a:pt x="1026" y="304"/>
                </a:cubicBezTo>
                <a:cubicBezTo>
                  <a:pt x="1013" y="304"/>
                  <a:pt x="1013" y="304"/>
                  <a:pt x="1013" y="304"/>
                </a:cubicBezTo>
                <a:cubicBezTo>
                  <a:pt x="1013" y="325"/>
                  <a:pt x="1013" y="325"/>
                  <a:pt x="1013" y="325"/>
                </a:cubicBezTo>
                <a:cubicBezTo>
                  <a:pt x="1060" y="318"/>
                  <a:pt x="1060" y="318"/>
                  <a:pt x="1060" y="318"/>
                </a:cubicBezTo>
                <a:cubicBezTo>
                  <a:pt x="1060" y="298"/>
                  <a:pt x="1060" y="298"/>
                  <a:pt x="1060" y="298"/>
                </a:cubicBezTo>
                <a:cubicBezTo>
                  <a:pt x="1047" y="298"/>
                  <a:pt x="1047" y="298"/>
                  <a:pt x="1047" y="298"/>
                </a:cubicBezTo>
                <a:cubicBezTo>
                  <a:pt x="1047" y="250"/>
                  <a:pt x="1047" y="250"/>
                  <a:pt x="1047" y="250"/>
                </a:cubicBezTo>
                <a:cubicBezTo>
                  <a:pt x="1060" y="244"/>
                  <a:pt x="1060" y="244"/>
                  <a:pt x="1060" y="244"/>
                </a:cubicBezTo>
                <a:lnTo>
                  <a:pt x="1060" y="223"/>
                </a:lnTo>
                <a:close/>
                <a:moveTo>
                  <a:pt x="1013" y="237"/>
                </a:moveTo>
                <a:lnTo>
                  <a:pt x="1013" y="237"/>
                </a:lnTo>
                <a:cubicBezTo>
                  <a:pt x="986" y="237"/>
                  <a:pt x="986" y="237"/>
                  <a:pt x="986" y="237"/>
                </a:cubicBezTo>
                <a:cubicBezTo>
                  <a:pt x="966" y="244"/>
                  <a:pt x="966" y="244"/>
                  <a:pt x="966" y="244"/>
                </a:cubicBezTo>
                <a:cubicBezTo>
                  <a:pt x="966" y="264"/>
                  <a:pt x="966" y="264"/>
                  <a:pt x="966" y="264"/>
                </a:cubicBezTo>
                <a:cubicBezTo>
                  <a:pt x="979" y="257"/>
                  <a:pt x="979" y="257"/>
                  <a:pt x="979" y="257"/>
                </a:cubicBezTo>
                <a:cubicBezTo>
                  <a:pt x="979" y="311"/>
                  <a:pt x="979" y="311"/>
                  <a:pt x="979" y="311"/>
                </a:cubicBezTo>
                <a:cubicBezTo>
                  <a:pt x="966" y="311"/>
                  <a:pt x="966" y="311"/>
                  <a:pt x="966" y="311"/>
                </a:cubicBezTo>
                <a:cubicBezTo>
                  <a:pt x="966" y="331"/>
                  <a:pt x="966" y="331"/>
                  <a:pt x="966" y="331"/>
                </a:cubicBezTo>
                <a:cubicBezTo>
                  <a:pt x="1013" y="325"/>
                  <a:pt x="1013" y="325"/>
                  <a:pt x="1013" y="325"/>
                </a:cubicBezTo>
                <a:cubicBezTo>
                  <a:pt x="1013" y="304"/>
                  <a:pt x="1013" y="304"/>
                  <a:pt x="1013" y="304"/>
                </a:cubicBezTo>
                <a:cubicBezTo>
                  <a:pt x="999" y="311"/>
                  <a:pt x="999" y="311"/>
                  <a:pt x="999" y="311"/>
                </a:cubicBezTo>
                <a:cubicBezTo>
                  <a:pt x="999" y="257"/>
                  <a:pt x="999" y="257"/>
                  <a:pt x="999" y="257"/>
                </a:cubicBezTo>
                <a:cubicBezTo>
                  <a:pt x="1013" y="250"/>
                  <a:pt x="1013" y="250"/>
                  <a:pt x="1013" y="250"/>
                </a:cubicBezTo>
                <a:lnTo>
                  <a:pt x="1013" y="237"/>
                </a:lnTo>
                <a:close/>
                <a:moveTo>
                  <a:pt x="966" y="244"/>
                </a:moveTo>
                <a:lnTo>
                  <a:pt x="966" y="244"/>
                </a:lnTo>
                <a:cubicBezTo>
                  <a:pt x="939" y="250"/>
                  <a:pt x="939" y="250"/>
                  <a:pt x="939" y="250"/>
                </a:cubicBezTo>
                <a:cubicBezTo>
                  <a:pt x="918" y="250"/>
                  <a:pt x="918" y="250"/>
                  <a:pt x="918" y="250"/>
                </a:cubicBezTo>
                <a:cubicBezTo>
                  <a:pt x="918" y="271"/>
                  <a:pt x="918" y="271"/>
                  <a:pt x="918" y="271"/>
                </a:cubicBezTo>
                <a:cubicBezTo>
                  <a:pt x="932" y="271"/>
                  <a:pt x="932" y="271"/>
                  <a:pt x="932" y="271"/>
                </a:cubicBezTo>
                <a:cubicBezTo>
                  <a:pt x="932" y="318"/>
                  <a:pt x="932" y="318"/>
                  <a:pt x="932" y="318"/>
                </a:cubicBezTo>
                <a:cubicBezTo>
                  <a:pt x="918" y="325"/>
                  <a:pt x="918" y="325"/>
                  <a:pt x="918" y="325"/>
                </a:cubicBezTo>
                <a:cubicBezTo>
                  <a:pt x="918" y="345"/>
                  <a:pt x="918" y="345"/>
                  <a:pt x="918" y="345"/>
                </a:cubicBezTo>
                <a:cubicBezTo>
                  <a:pt x="966" y="331"/>
                  <a:pt x="966" y="331"/>
                  <a:pt x="966" y="331"/>
                </a:cubicBezTo>
                <a:cubicBezTo>
                  <a:pt x="966" y="311"/>
                  <a:pt x="966" y="311"/>
                  <a:pt x="966" y="311"/>
                </a:cubicBezTo>
                <a:cubicBezTo>
                  <a:pt x="952" y="318"/>
                  <a:pt x="952" y="318"/>
                  <a:pt x="952" y="318"/>
                </a:cubicBezTo>
                <a:cubicBezTo>
                  <a:pt x="952" y="264"/>
                  <a:pt x="952" y="264"/>
                  <a:pt x="952" y="264"/>
                </a:cubicBezTo>
                <a:cubicBezTo>
                  <a:pt x="966" y="264"/>
                  <a:pt x="966" y="264"/>
                  <a:pt x="966" y="264"/>
                </a:cubicBezTo>
                <a:lnTo>
                  <a:pt x="966" y="244"/>
                </a:lnTo>
                <a:close/>
                <a:moveTo>
                  <a:pt x="918" y="250"/>
                </a:moveTo>
                <a:lnTo>
                  <a:pt x="918" y="250"/>
                </a:lnTo>
                <a:cubicBezTo>
                  <a:pt x="891" y="257"/>
                  <a:pt x="891" y="257"/>
                  <a:pt x="891" y="257"/>
                </a:cubicBezTo>
                <a:cubicBezTo>
                  <a:pt x="871" y="257"/>
                  <a:pt x="871" y="257"/>
                  <a:pt x="871" y="257"/>
                </a:cubicBezTo>
                <a:cubicBezTo>
                  <a:pt x="871" y="277"/>
                  <a:pt x="871" y="277"/>
                  <a:pt x="871" y="277"/>
                </a:cubicBezTo>
                <a:cubicBezTo>
                  <a:pt x="885" y="277"/>
                  <a:pt x="885" y="277"/>
                  <a:pt x="885" y="277"/>
                </a:cubicBezTo>
                <a:cubicBezTo>
                  <a:pt x="885" y="331"/>
                  <a:pt x="885" y="331"/>
                  <a:pt x="885" y="331"/>
                </a:cubicBezTo>
                <a:cubicBezTo>
                  <a:pt x="871" y="331"/>
                  <a:pt x="871" y="331"/>
                  <a:pt x="871" y="331"/>
                </a:cubicBezTo>
                <a:cubicBezTo>
                  <a:pt x="871" y="352"/>
                  <a:pt x="871" y="352"/>
                  <a:pt x="871" y="352"/>
                </a:cubicBezTo>
                <a:cubicBezTo>
                  <a:pt x="918" y="345"/>
                  <a:pt x="918" y="345"/>
                  <a:pt x="918" y="345"/>
                </a:cubicBezTo>
                <a:cubicBezTo>
                  <a:pt x="918" y="325"/>
                  <a:pt x="918" y="325"/>
                  <a:pt x="918" y="325"/>
                </a:cubicBezTo>
                <a:cubicBezTo>
                  <a:pt x="905" y="325"/>
                  <a:pt x="905" y="325"/>
                  <a:pt x="905" y="325"/>
                </a:cubicBezTo>
                <a:cubicBezTo>
                  <a:pt x="905" y="271"/>
                  <a:pt x="905" y="271"/>
                  <a:pt x="905" y="271"/>
                </a:cubicBezTo>
                <a:cubicBezTo>
                  <a:pt x="918" y="271"/>
                  <a:pt x="918" y="271"/>
                  <a:pt x="918" y="271"/>
                </a:cubicBezTo>
                <a:lnTo>
                  <a:pt x="918" y="250"/>
                </a:lnTo>
                <a:close/>
                <a:moveTo>
                  <a:pt x="871" y="257"/>
                </a:moveTo>
                <a:lnTo>
                  <a:pt x="871" y="257"/>
                </a:lnTo>
                <a:cubicBezTo>
                  <a:pt x="844" y="264"/>
                  <a:pt x="844" y="264"/>
                  <a:pt x="844" y="264"/>
                </a:cubicBezTo>
                <a:cubicBezTo>
                  <a:pt x="824" y="271"/>
                  <a:pt x="824" y="271"/>
                  <a:pt x="824" y="271"/>
                </a:cubicBezTo>
                <a:cubicBezTo>
                  <a:pt x="824" y="291"/>
                  <a:pt x="824" y="291"/>
                  <a:pt x="824" y="291"/>
                </a:cubicBezTo>
                <a:cubicBezTo>
                  <a:pt x="837" y="284"/>
                  <a:pt x="837" y="284"/>
                  <a:pt x="837" y="284"/>
                </a:cubicBezTo>
                <a:cubicBezTo>
                  <a:pt x="837" y="338"/>
                  <a:pt x="837" y="338"/>
                  <a:pt x="837" y="338"/>
                </a:cubicBezTo>
                <a:cubicBezTo>
                  <a:pt x="824" y="338"/>
                  <a:pt x="824" y="338"/>
                  <a:pt x="824" y="338"/>
                </a:cubicBezTo>
                <a:cubicBezTo>
                  <a:pt x="824" y="358"/>
                  <a:pt x="824" y="358"/>
                  <a:pt x="824" y="358"/>
                </a:cubicBezTo>
                <a:cubicBezTo>
                  <a:pt x="871" y="352"/>
                  <a:pt x="871" y="352"/>
                  <a:pt x="871" y="352"/>
                </a:cubicBezTo>
                <a:cubicBezTo>
                  <a:pt x="871" y="331"/>
                  <a:pt x="871" y="331"/>
                  <a:pt x="871" y="331"/>
                </a:cubicBezTo>
                <a:cubicBezTo>
                  <a:pt x="858" y="331"/>
                  <a:pt x="858" y="331"/>
                  <a:pt x="858" y="331"/>
                </a:cubicBezTo>
                <a:cubicBezTo>
                  <a:pt x="858" y="284"/>
                  <a:pt x="858" y="284"/>
                  <a:pt x="858" y="284"/>
                </a:cubicBezTo>
                <a:cubicBezTo>
                  <a:pt x="871" y="277"/>
                  <a:pt x="871" y="277"/>
                  <a:pt x="871" y="277"/>
                </a:cubicBezTo>
                <a:lnTo>
                  <a:pt x="871" y="257"/>
                </a:lnTo>
                <a:close/>
                <a:moveTo>
                  <a:pt x="824" y="271"/>
                </a:moveTo>
                <a:lnTo>
                  <a:pt x="824" y="271"/>
                </a:lnTo>
                <a:cubicBezTo>
                  <a:pt x="804" y="271"/>
                  <a:pt x="804" y="271"/>
                  <a:pt x="804" y="271"/>
                </a:cubicBezTo>
                <a:cubicBezTo>
                  <a:pt x="797" y="271"/>
                  <a:pt x="797" y="271"/>
                  <a:pt x="797" y="271"/>
                </a:cubicBezTo>
                <a:cubicBezTo>
                  <a:pt x="777" y="277"/>
                  <a:pt x="777" y="277"/>
                  <a:pt x="777" y="277"/>
                </a:cubicBezTo>
                <a:cubicBezTo>
                  <a:pt x="777" y="298"/>
                  <a:pt x="777" y="298"/>
                  <a:pt x="777" y="298"/>
                </a:cubicBezTo>
                <a:cubicBezTo>
                  <a:pt x="790" y="291"/>
                  <a:pt x="790" y="291"/>
                  <a:pt x="790" y="291"/>
                </a:cubicBezTo>
                <a:cubicBezTo>
                  <a:pt x="790" y="345"/>
                  <a:pt x="790" y="345"/>
                  <a:pt x="790" y="345"/>
                </a:cubicBezTo>
                <a:cubicBezTo>
                  <a:pt x="777" y="352"/>
                  <a:pt x="777" y="352"/>
                  <a:pt x="777" y="352"/>
                </a:cubicBezTo>
                <a:cubicBezTo>
                  <a:pt x="777" y="365"/>
                  <a:pt x="777" y="365"/>
                  <a:pt x="777" y="365"/>
                </a:cubicBezTo>
                <a:cubicBezTo>
                  <a:pt x="824" y="358"/>
                  <a:pt x="824" y="358"/>
                  <a:pt x="824" y="358"/>
                </a:cubicBezTo>
                <a:cubicBezTo>
                  <a:pt x="824" y="338"/>
                  <a:pt x="824" y="338"/>
                  <a:pt x="824" y="338"/>
                </a:cubicBezTo>
                <a:cubicBezTo>
                  <a:pt x="810" y="345"/>
                  <a:pt x="810" y="345"/>
                  <a:pt x="810" y="345"/>
                </a:cubicBezTo>
                <a:cubicBezTo>
                  <a:pt x="810" y="291"/>
                  <a:pt x="810" y="291"/>
                  <a:pt x="810" y="291"/>
                </a:cubicBezTo>
                <a:cubicBezTo>
                  <a:pt x="824" y="291"/>
                  <a:pt x="824" y="291"/>
                  <a:pt x="824" y="291"/>
                </a:cubicBezTo>
                <a:lnTo>
                  <a:pt x="824" y="271"/>
                </a:lnTo>
                <a:close/>
                <a:moveTo>
                  <a:pt x="777" y="277"/>
                </a:moveTo>
                <a:lnTo>
                  <a:pt x="777" y="277"/>
                </a:lnTo>
                <a:cubicBezTo>
                  <a:pt x="756" y="284"/>
                  <a:pt x="756" y="284"/>
                  <a:pt x="756" y="284"/>
                </a:cubicBezTo>
                <a:lnTo>
                  <a:pt x="750" y="284"/>
                </a:lnTo>
                <a:cubicBezTo>
                  <a:pt x="729" y="284"/>
                  <a:pt x="729" y="284"/>
                  <a:pt x="729" y="284"/>
                </a:cubicBezTo>
                <a:cubicBezTo>
                  <a:pt x="729" y="304"/>
                  <a:pt x="729" y="304"/>
                  <a:pt x="729" y="304"/>
                </a:cubicBezTo>
                <a:cubicBezTo>
                  <a:pt x="743" y="304"/>
                  <a:pt x="743" y="304"/>
                  <a:pt x="743" y="304"/>
                </a:cubicBezTo>
                <a:cubicBezTo>
                  <a:pt x="743" y="352"/>
                  <a:pt x="743" y="352"/>
                  <a:pt x="743" y="352"/>
                </a:cubicBezTo>
                <a:cubicBezTo>
                  <a:pt x="729" y="358"/>
                  <a:pt x="729" y="358"/>
                  <a:pt x="729" y="358"/>
                </a:cubicBezTo>
                <a:cubicBezTo>
                  <a:pt x="729" y="379"/>
                  <a:pt x="729" y="379"/>
                  <a:pt x="729" y="379"/>
                </a:cubicBezTo>
                <a:cubicBezTo>
                  <a:pt x="777" y="365"/>
                  <a:pt x="777" y="365"/>
                  <a:pt x="777" y="365"/>
                </a:cubicBezTo>
                <a:cubicBezTo>
                  <a:pt x="777" y="352"/>
                  <a:pt x="777" y="352"/>
                  <a:pt x="777" y="352"/>
                </a:cubicBezTo>
                <a:cubicBezTo>
                  <a:pt x="763" y="352"/>
                  <a:pt x="763" y="352"/>
                  <a:pt x="763" y="352"/>
                </a:cubicBezTo>
                <a:cubicBezTo>
                  <a:pt x="763" y="298"/>
                  <a:pt x="763" y="298"/>
                  <a:pt x="763" y="298"/>
                </a:cubicBezTo>
                <a:cubicBezTo>
                  <a:pt x="777" y="298"/>
                  <a:pt x="777" y="298"/>
                  <a:pt x="777" y="298"/>
                </a:cubicBezTo>
                <a:lnTo>
                  <a:pt x="777" y="277"/>
                </a:lnTo>
                <a:close/>
                <a:moveTo>
                  <a:pt x="729" y="284"/>
                </a:moveTo>
                <a:lnTo>
                  <a:pt x="729" y="284"/>
                </a:lnTo>
                <a:cubicBezTo>
                  <a:pt x="709" y="291"/>
                  <a:pt x="709" y="291"/>
                  <a:pt x="709" y="291"/>
                </a:cubicBezTo>
                <a:cubicBezTo>
                  <a:pt x="682" y="298"/>
                  <a:pt x="682" y="298"/>
                  <a:pt x="682" y="298"/>
                </a:cubicBezTo>
                <a:cubicBezTo>
                  <a:pt x="682" y="311"/>
                  <a:pt x="682" y="311"/>
                  <a:pt x="682" y="311"/>
                </a:cubicBezTo>
                <a:cubicBezTo>
                  <a:pt x="696" y="311"/>
                  <a:pt x="696" y="311"/>
                  <a:pt x="696" y="311"/>
                </a:cubicBezTo>
                <a:cubicBezTo>
                  <a:pt x="696" y="365"/>
                  <a:pt x="696" y="365"/>
                  <a:pt x="696" y="365"/>
                </a:cubicBezTo>
                <a:cubicBezTo>
                  <a:pt x="682" y="365"/>
                  <a:pt x="682" y="365"/>
                  <a:pt x="682" y="365"/>
                </a:cubicBezTo>
                <a:cubicBezTo>
                  <a:pt x="682" y="385"/>
                  <a:pt x="682" y="385"/>
                  <a:pt x="682" y="385"/>
                </a:cubicBezTo>
                <a:cubicBezTo>
                  <a:pt x="729" y="379"/>
                  <a:pt x="729" y="379"/>
                  <a:pt x="729" y="379"/>
                </a:cubicBezTo>
                <a:cubicBezTo>
                  <a:pt x="729" y="358"/>
                  <a:pt x="729" y="358"/>
                  <a:pt x="729" y="358"/>
                </a:cubicBezTo>
                <a:cubicBezTo>
                  <a:pt x="716" y="358"/>
                  <a:pt x="716" y="358"/>
                  <a:pt x="716" y="358"/>
                </a:cubicBezTo>
                <a:cubicBezTo>
                  <a:pt x="716" y="311"/>
                  <a:pt x="716" y="311"/>
                  <a:pt x="716" y="311"/>
                </a:cubicBezTo>
                <a:cubicBezTo>
                  <a:pt x="729" y="304"/>
                  <a:pt x="729" y="304"/>
                  <a:pt x="729" y="304"/>
                </a:cubicBezTo>
                <a:lnTo>
                  <a:pt x="729" y="284"/>
                </a:lnTo>
                <a:close/>
                <a:moveTo>
                  <a:pt x="682" y="298"/>
                </a:moveTo>
                <a:lnTo>
                  <a:pt x="682" y="298"/>
                </a:lnTo>
                <a:cubicBezTo>
                  <a:pt x="662" y="298"/>
                  <a:pt x="662" y="298"/>
                  <a:pt x="662" y="298"/>
                </a:cubicBezTo>
                <a:cubicBezTo>
                  <a:pt x="642" y="304"/>
                  <a:pt x="642" y="304"/>
                  <a:pt x="642" y="304"/>
                </a:cubicBezTo>
                <a:cubicBezTo>
                  <a:pt x="642" y="325"/>
                  <a:pt x="642" y="325"/>
                  <a:pt x="642" y="325"/>
                </a:cubicBezTo>
                <a:cubicBezTo>
                  <a:pt x="655" y="318"/>
                  <a:pt x="655" y="318"/>
                  <a:pt x="655" y="318"/>
                </a:cubicBezTo>
                <a:cubicBezTo>
                  <a:pt x="655" y="372"/>
                  <a:pt x="655" y="372"/>
                  <a:pt x="655" y="372"/>
                </a:cubicBezTo>
                <a:cubicBezTo>
                  <a:pt x="642" y="372"/>
                  <a:pt x="642" y="372"/>
                  <a:pt x="642" y="372"/>
                </a:cubicBezTo>
                <a:cubicBezTo>
                  <a:pt x="642" y="392"/>
                  <a:pt x="642" y="392"/>
                  <a:pt x="642" y="392"/>
                </a:cubicBezTo>
                <a:cubicBezTo>
                  <a:pt x="682" y="385"/>
                  <a:pt x="682" y="385"/>
                  <a:pt x="682" y="385"/>
                </a:cubicBezTo>
                <a:cubicBezTo>
                  <a:pt x="682" y="365"/>
                  <a:pt x="682" y="365"/>
                  <a:pt x="682" y="365"/>
                </a:cubicBezTo>
                <a:cubicBezTo>
                  <a:pt x="669" y="372"/>
                  <a:pt x="669" y="372"/>
                  <a:pt x="669" y="372"/>
                </a:cubicBezTo>
                <a:cubicBezTo>
                  <a:pt x="669" y="318"/>
                  <a:pt x="669" y="318"/>
                  <a:pt x="669" y="318"/>
                </a:cubicBezTo>
                <a:cubicBezTo>
                  <a:pt x="682" y="311"/>
                  <a:pt x="682" y="311"/>
                  <a:pt x="682" y="311"/>
                </a:cubicBezTo>
                <a:lnTo>
                  <a:pt x="682" y="298"/>
                </a:lnTo>
                <a:close/>
                <a:moveTo>
                  <a:pt x="642" y="304"/>
                </a:moveTo>
                <a:lnTo>
                  <a:pt x="642" y="304"/>
                </a:lnTo>
                <a:cubicBezTo>
                  <a:pt x="614" y="304"/>
                  <a:pt x="614" y="304"/>
                  <a:pt x="614" y="304"/>
                </a:cubicBezTo>
                <a:cubicBezTo>
                  <a:pt x="594" y="311"/>
                  <a:pt x="594" y="311"/>
                  <a:pt x="594" y="311"/>
                </a:cubicBezTo>
                <a:cubicBezTo>
                  <a:pt x="594" y="331"/>
                  <a:pt x="594" y="331"/>
                  <a:pt x="594" y="331"/>
                </a:cubicBezTo>
                <a:cubicBezTo>
                  <a:pt x="608" y="331"/>
                  <a:pt x="608" y="331"/>
                  <a:pt x="608" y="331"/>
                </a:cubicBezTo>
                <a:cubicBezTo>
                  <a:pt x="608" y="379"/>
                  <a:pt x="608" y="379"/>
                  <a:pt x="608" y="379"/>
                </a:cubicBezTo>
                <a:cubicBezTo>
                  <a:pt x="594" y="385"/>
                  <a:pt x="594" y="385"/>
                  <a:pt x="594" y="385"/>
                </a:cubicBezTo>
                <a:cubicBezTo>
                  <a:pt x="594" y="406"/>
                  <a:pt x="594" y="406"/>
                  <a:pt x="594" y="406"/>
                </a:cubicBezTo>
                <a:cubicBezTo>
                  <a:pt x="642" y="392"/>
                  <a:pt x="642" y="392"/>
                  <a:pt x="642" y="392"/>
                </a:cubicBezTo>
                <a:cubicBezTo>
                  <a:pt x="642" y="372"/>
                  <a:pt x="642" y="372"/>
                  <a:pt x="642" y="372"/>
                </a:cubicBezTo>
                <a:cubicBezTo>
                  <a:pt x="628" y="379"/>
                  <a:pt x="628" y="379"/>
                  <a:pt x="628" y="379"/>
                </a:cubicBezTo>
                <a:cubicBezTo>
                  <a:pt x="628" y="325"/>
                  <a:pt x="628" y="325"/>
                  <a:pt x="628" y="325"/>
                </a:cubicBezTo>
                <a:cubicBezTo>
                  <a:pt x="642" y="325"/>
                  <a:pt x="642" y="325"/>
                  <a:pt x="642" y="325"/>
                </a:cubicBezTo>
                <a:lnTo>
                  <a:pt x="642" y="304"/>
                </a:lnTo>
                <a:close/>
                <a:moveTo>
                  <a:pt x="594" y="311"/>
                </a:moveTo>
                <a:lnTo>
                  <a:pt x="594" y="311"/>
                </a:lnTo>
                <a:cubicBezTo>
                  <a:pt x="567" y="318"/>
                  <a:pt x="567" y="318"/>
                  <a:pt x="567" y="318"/>
                </a:cubicBezTo>
                <a:cubicBezTo>
                  <a:pt x="547" y="318"/>
                  <a:pt x="547" y="318"/>
                  <a:pt x="547" y="318"/>
                </a:cubicBezTo>
                <a:cubicBezTo>
                  <a:pt x="547" y="338"/>
                  <a:pt x="547" y="338"/>
                  <a:pt x="547" y="338"/>
                </a:cubicBezTo>
                <a:cubicBezTo>
                  <a:pt x="560" y="338"/>
                  <a:pt x="560" y="338"/>
                  <a:pt x="560" y="338"/>
                </a:cubicBezTo>
                <a:cubicBezTo>
                  <a:pt x="560" y="392"/>
                  <a:pt x="560" y="392"/>
                  <a:pt x="560" y="392"/>
                </a:cubicBezTo>
                <a:cubicBezTo>
                  <a:pt x="547" y="392"/>
                  <a:pt x="547" y="392"/>
                  <a:pt x="547" y="392"/>
                </a:cubicBezTo>
                <a:cubicBezTo>
                  <a:pt x="547" y="412"/>
                  <a:pt x="547" y="412"/>
                  <a:pt x="547" y="412"/>
                </a:cubicBezTo>
                <a:cubicBezTo>
                  <a:pt x="594" y="406"/>
                  <a:pt x="594" y="406"/>
                  <a:pt x="594" y="406"/>
                </a:cubicBezTo>
                <a:cubicBezTo>
                  <a:pt x="594" y="385"/>
                  <a:pt x="594" y="385"/>
                  <a:pt x="594" y="385"/>
                </a:cubicBezTo>
                <a:cubicBezTo>
                  <a:pt x="581" y="385"/>
                  <a:pt x="581" y="385"/>
                  <a:pt x="581" y="385"/>
                </a:cubicBezTo>
                <a:cubicBezTo>
                  <a:pt x="581" y="331"/>
                  <a:pt x="581" y="331"/>
                  <a:pt x="581" y="331"/>
                </a:cubicBezTo>
                <a:cubicBezTo>
                  <a:pt x="594" y="331"/>
                  <a:pt x="594" y="331"/>
                  <a:pt x="594" y="331"/>
                </a:cubicBezTo>
                <a:lnTo>
                  <a:pt x="594" y="311"/>
                </a:lnTo>
                <a:close/>
                <a:moveTo>
                  <a:pt x="547" y="318"/>
                </a:moveTo>
                <a:lnTo>
                  <a:pt x="547" y="318"/>
                </a:lnTo>
                <a:cubicBezTo>
                  <a:pt x="520" y="325"/>
                  <a:pt x="520" y="325"/>
                  <a:pt x="520" y="325"/>
                </a:cubicBezTo>
                <a:cubicBezTo>
                  <a:pt x="500" y="331"/>
                  <a:pt x="500" y="331"/>
                  <a:pt x="500" y="331"/>
                </a:cubicBezTo>
                <a:cubicBezTo>
                  <a:pt x="500" y="352"/>
                  <a:pt x="500" y="352"/>
                  <a:pt x="500" y="352"/>
                </a:cubicBezTo>
                <a:cubicBezTo>
                  <a:pt x="513" y="345"/>
                  <a:pt x="513" y="345"/>
                  <a:pt x="513" y="345"/>
                </a:cubicBezTo>
                <a:cubicBezTo>
                  <a:pt x="513" y="399"/>
                  <a:pt x="513" y="399"/>
                  <a:pt x="513" y="399"/>
                </a:cubicBezTo>
                <a:cubicBezTo>
                  <a:pt x="500" y="399"/>
                  <a:pt x="500" y="399"/>
                  <a:pt x="500" y="399"/>
                </a:cubicBezTo>
                <a:cubicBezTo>
                  <a:pt x="500" y="419"/>
                  <a:pt x="500" y="419"/>
                  <a:pt x="500" y="419"/>
                </a:cubicBezTo>
                <a:cubicBezTo>
                  <a:pt x="547" y="412"/>
                  <a:pt x="547" y="412"/>
                  <a:pt x="547" y="412"/>
                </a:cubicBezTo>
                <a:cubicBezTo>
                  <a:pt x="547" y="392"/>
                  <a:pt x="547" y="392"/>
                  <a:pt x="547" y="392"/>
                </a:cubicBezTo>
                <a:cubicBezTo>
                  <a:pt x="533" y="392"/>
                  <a:pt x="533" y="392"/>
                  <a:pt x="533" y="392"/>
                </a:cubicBezTo>
                <a:cubicBezTo>
                  <a:pt x="533" y="345"/>
                  <a:pt x="533" y="345"/>
                  <a:pt x="533" y="345"/>
                </a:cubicBezTo>
                <a:cubicBezTo>
                  <a:pt x="547" y="338"/>
                  <a:pt x="547" y="338"/>
                  <a:pt x="547" y="338"/>
                </a:cubicBezTo>
                <a:lnTo>
                  <a:pt x="547" y="318"/>
                </a:lnTo>
                <a:close/>
                <a:moveTo>
                  <a:pt x="500" y="331"/>
                </a:moveTo>
                <a:lnTo>
                  <a:pt x="500" y="331"/>
                </a:lnTo>
                <a:cubicBezTo>
                  <a:pt x="473" y="331"/>
                  <a:pt x="473" y="331"/>
                  <a:pt x="473" y="331"/>
                </a:cubicBezTo>
                <a:cubicBezTo>
                  <a:pt x="452" y="338"/>
                  <a:pt x="452" y="338"/>
                  <a:pt x="452" y="338"/>
                </a:cubicBezTo>
                <a:cubicBezTo>
                  <a:pt x="452" y="358"/>
                  <a:pt x="452" y="358"/>
                  <a:pt x="452" y="358"/>
                </a:cubicBezTo>
                <a:cubicBezTo>
                  <a:pt x="466" y="352"/>
                  <a:pt x="466" y="352"/>
                  <a:pt x="466" y="352"/>
                </a:cubicBezTo>
                <a:cubicBezTo>
                  <a:pt x="466" y="406"/>
                  <a:pt x="466" y="406"/>
                  <a:pt x="466" y="406"/>
                </a:cubicBezTo>
                <a:cubicBezTo>
                  <a:pt x="452" y="412"/>
                  <a:pt x="452" y="412"/>
                  <a:pt x="452" y="412"/>
                </a:cubicBezTo>
                <a:cubicBezTo>
                  <a:pt x="452" y="426"/>
                  <a:pt x="452" y="426"/>
                  <a:pt x="452" y="426"/>
                </a:cubicBezTo>
                <a:cubicBezTo>
                  <a:pt x="500" y="419"/>
                  <a:pt x="500" y="419"/>
                  <a:pt x="500" y="419"/>
                </a:cubicBezTo>
                <a:cubicBezTo>
                  <a:pt x="500" y="399"/>
                  <a:pt x="500" y="399"/>
                  <a:pt x="500" y="399"/>
                </a:cubicBezTo>
                <a:cubicBezTo>
                  <a:pt x="486" y="406"/>
                  <a:pt x="486" y="406"/>
                  <a:pt x="486" y="406"/>
                </a:cubicBezTo>
                <a:cubicBezTo>
                  <a:pt x="486" y="352"/>
                  <a:pt x="486" y="352"/>
                  <a:pt x="486" y="352"/>
                </a:cubicBezTo>
                <a:cubicBezTo>
                  <a:pt x="500" y="352"/>
                  <a:pt x="500" y="352"/>
                  <a:pt x="500" y="352"/>
                </a:cubicBezTo>
                <a:lnTo>
                  <a:pt x="500" y="331"/>
                </a:lnTo>
                <a:close/>
                <a:moveTo>
                  <a:pt x="452" y="338"/>
                </a:moveTo>
                <a:lnTo>
                  <a:pt x="452" y="338"/>
                </a:lnTo>
                <a:cubicBezTo>
                  <a:pt x="425" y="345"/>
                  <a:pt x="425" y="345"/>
                  <a:pt x="425" y="345"/>
                </a:cubicBezTo>
                <a:cubicBezTo>
                  <a:pt x="405" y="345"/>
                  <a:pt x="405" y="345"/>
                  <a:pt x="405" y="345"/>
                </a:cubicBezTo>
                <a:cubicBezTo>
                  <a:pt x="405" y="365"/>
                  <a:pt x="405" y="365"/>
                  <a:pt x="405" y="365"/>
                </a:cubicBezTo>
                <a:cubicBezTo>
                  <a:pt x="419" y="365"/>
                  <a:pt x="419" y="365"/>
                  <a:pt x="419" y="365"/>
                </a:cubicBezTo>
                <a:cubicBezTo>
                  <a:pt x="419" y="412"/>
                  <a:pt x="419" y="412"/>
                  <a:pt x="419" y="412"/>
                </a:cubicBezTo>
                <a:cubicBezTo>
                  <a:pt x="405" y="419"/>
                  <a:pt x="405" y="419"/>
                  <a:pt x="405" y="419"/>
                </a:cubicBezTo>
                <a:cubicBezTo>
                  <a:pt x="405" y="439"/>
                  <a:pt x="405" y="439"/>
                  <a:pt x="405" y="439"/>
                </a:cubicBezTo>
                <a:cubicBezTo>
                  <a:pt x="452" y="426"/>
                  <a:pt x="452" y="426"/>
                  <a:pt x="452" y="426"/>
                </a:cubicBezTo>
                <a:cubicBezTo>
                  <a:pt x="452" y="412"/>
                  <a:pt x="452" y="412"/>
                  <a:pt x="452" y="412"/>
                </a:cubicBezTo>
                <a:cubicBezTo>
                  <a:pt x="439" y="412"/>
                  <a:pt x="439" y="412"/>
                  <a:pt x="439" y="412"/>
                </a:cubicBezTo>
                <a:cubicBezTo>
                  <a:pt x="439" y="358"/>
                  <a:pt x="439" y="358"/>
                  <a:pt x="439" y="358"/>
                </a:cubicBezTo>
                <a:cubicBezTo>
                  <a:pt x="452" y="358"/>
                  <a:pt x="452" y="358"/>
                  <a:pt x="452" y="358"/>
                </a:cubicBezTo>
                <a:lnTo>
                  <a:pt x="452" y="338"/>
                </a:lnTo>
                <a:close/>
                <a:moveTo>
                  <a:pt x="405" y="345"/>
                </a:moveTo>
                <a:lnTo>
                  <a:pt x="405" y="345"/>
                </a:lnTo>
                <a:cubicBezTo>
                  <a:pt x="385" y="352"/>
                  <a:pt x="385" y="352"/>
                  <a:pt x="385" y="352"/>
                </a:cubicBezTo>
                <a:cubicBezTo>
                  <a:pt x="378" y="352"/>
                  <a:pt x="378" y="352"/>
                  <a:pt x="378" y="352"/>
                </a:cubicBezTo>
                <a:cubicBezTo>
                  <a:pt x="358" y="352"/>
                  <a:pt x="358" y="352"/>
                  <a:pt x="358" y="352"/>
                </a:cubicBezTo>
                <a:cubicBezTo>
                  <a:pt x="358" y="372"/>
                  <a:pt x="358" y="372"/>
                  <a:pt x="358" y="372"/>
                </a:cubicBezTo>
                <a:cubicBezTo>
                  <a:pt x="371" y="372"/>
                  <a:pt x="371" y="372"/>
                  <a:pt x="371" y="372"/>
                </a:cubicBezTo>
                <a:cubicBezTo>
                  <a:pt x="371" y="426"/>
                  <a:pt x="371" y="426"/>
                  <a:pt x="371" y="426"/>
                </a:cubicBezTo>
                <a:cubicBezTo>
                  <a:pt x="358" y="426"/>
                  <a:pt x="358" y="426"/>
                  <a:pt x="358" y="426"/>
                </a:cubicBezTo>
                <a:cubicBezTo>
                  <a:pt x="358" y="446"/>
                  <a:pt x="358" y="446"/>
                  <a:pt x="358" y="446"/>
                </a:cubicBezTo>
                <a:cubicBezTo>
                  <a:pt x="405" y="439"/>
                  <a:pt x="405" y="439"/>
                  <a:pt x="405" y="439"/>
                </a:cubicBezTo>
                <a:cubicBezTo>
                  <a:pt x="405" y="419"/>
                  <a:pt x="405" y="419"/>
                  <a:pt x="405" y="419"/>
                </a:cubicBezTo>
                <a:cubicBezTo>
                  <a:pt x="392" y="419"/>
                  <a:pt x="392" y="419"/>
                  <a:pt x="392" y="419"/>
                </a:cubicBezTo>
                <a:cubicBezTo>
                  <a:pt x="392" y="365"/>
                  <a:pt x="392" y="365"/>
                  <a:pt x="392" y="365"/>
                </a:cubicBezTo>
                <a:cubicBezTo>
                  <a:pt x="405" y="365"/>
                  <a:pt x="405" y="365"/>
                  <a:pt x="405" y="365"/>
                </a:cubicBezTo>
                <a:lnTo>
                  <a:pt x="405" y="345"/>
                </a:lnTo>
                <a:close/>
                <a:moveTo>
                  <a:pt x="358" y="352"/>
                </a:moveTo>
                <a:lnTo>
                  <a:pt x="358" y="352"/>
                </a:lnTo>
                <a:cubicBezTo>
                  <a:pt x="338" y="358"/>
                  <a:pt x="338" y="358"/>
                  <a:pt x="338" y="358"/>
                </a:cubicBezTo>
                <a:cubicBezTo>
                  <a:pt x="338" y="358"/>
                  <a:pt x="338" y="358"/>
                  <a:pt x="331" y="358"/>
                </a:cubicBezTo>
                <a:cubicBezTo>
                  <a:pt x="311" y="365"/>
                  <a:pt x="311" y="365"/>
                  <a:pt x="311" y="365"/>
                </a:cubicBezTo>
                <a:cubicBezTo>
                  <a:pt x="311" y="385"/>
                  <a:pt x="311" y="385"/>
                  <a:pt x="311" y="385"/>
                </a:cubicBezTo>
                <a:cubicBezTo>
                  <a:pt x="324" y="379"/>
                  <a:pt x="324" y="379"/>
                  <a:pt x="324" y="379"/>
                </a:cubicBezTo>
                <a:cubicBezTo>
                  <a:pt x="324" y="433"/>
                  <a:pt x="324" y="433"/>
                  <a:pt x="324" y="433"/>
                </a:cubicBezTo>
                <a:cubicBezTo>
                  <a:pt x="311" y="433"/>
                  <a:pt x="311" y="433"/>
                  <a:pt x="311" y="433"/>
                </a:cubicBezTo>
                <a:cubicBezTo>
                  <a:pt x="311" y="453"/>
                  <a:pt x="311" y="453"/>
                  <a:pt x="311" y="453"/>
                </a:cubicBezTo>
                <a:cubicBezTo>
                  <a:pt x="358" y="446"/>
                  <a:pt x="358" y="446"/>
                  <a:pt x="358" y="446"/>
                </a:cubicBezTo>
                <a:cubicBezTo>
                  <a:pt x="358" y="426"/>
                  <a:pt x="358" y="426"/>
                  <a:pt x="358" y="426"/>
                </a:cubicBezTo>
                <a:cubicBezTo>
                  <a:pt x="344" y="426"/>
                  <a:pt x="344" y="426"/>
                  <a:pt x="344" y="426"/>
                </a:cubicBezTo>
                <a:cubicBezTo>
                  <a:pt x="344" y="379"/>
                  <a:pt x="344" y="379"/>
                  <a:pt x="344" y="379"/>
                </a:cubicBezTo>
                <a:cubicBezTo>
                  <a:pt x="358" y="372"/>
                  <a:pt x="358" y="372"/>
                  <a:pt x="358" y="372"/>
                </a:cubicBezTo>
                <a:lnTo>
                  <a:pt x="358" y="352"/>
                </a:lnTo>
                <a:close/>
                <a:moveTo>
                  <a:pt x="311" y="365"/>
                </a:moveTo>
                <a:lnTo>
                  <a:pt x="311" y="365"/>
                </a:lnTo>
                <a:cubicBezTo>
                  <a:pt x="290" y="365"/>
                  <a:pt x="290" y="365"/>
                  <a:pt x="290" y="365"/>
                </a:cubicBezTo>
                <a:cubicBezTo>
                  <a:pt x="263" y="372"/>
                  <a:pt x="263" y="372"/>
                  <a:pt x="263" y="372"/>
                </a:cubicBezTo>
                <a:cubicBezTo>
                  <a:pt x="263" y="392"/>
                  <a:pt x="263" y="392"/>
                  <a:pt x="263" y="392"/>
                </a:cubicBezTo>
                <a:cubicBezTo>
                  <a:pt x="284" y="392"/>
                  <a:pt x="284" y="392"/>
                  <a:pt x="284" y="392"/>
                </a:cubicBezTo>
                <a:cubicBezTo>
                  <a:pt x="284" y="439"/>
                  <a:pt x="284" y="439"/>
                  <a:pt x="284" y="439"/>
                </a:cubicBezTo>
                <a:cubicBezTo>
                  <a:pt x="263" y="446"/>
                  <a:pt x="263" y="446"/>
                  <a:pt x="263" y="446"/>
                </a:cubicBezTo>
                <a:cubicBezTo>
                  <a:pt x="263" y="466"/>
                  <a:pt x="263" y="466"/>
                  <a:pt x="263" y="466"/>
                </a:cubicBezTo>
                <a:cubicBezTo>
                  <a:pt x="311" y="453"/>
                  <a:pt x="311" y="453"/>
                  <a:pt x="311" y="453"/>
                </a:cubicBezTo>
                <a:cubicBezTo>
                  <a:pt x="311" y="433"/>
                  <a:pt x="311" y="433"/>
                  <a:pt x="311" y="433"/>
                </a:cubicBezTo>
                <a:cubicBezTo>
                  <a:pt x="297" y="439"/>
                  <a:pt x="297" y="439"/>
                  <a:pt x="297" y="439"/>
                </a:cubicBezTo>
                <a:cubicBezTo>
                  <a:pt x="297" y="385"/>
                  <a:pt x="297" y="385"/>
                  <a:pt x="297" y="385"/>
                </a:cubicBezTo>
                <a:cubicBezTo>
                  <a:pt x="311" y="385"/>
                  <a:pt x="311" y="385"/>
                  <a:pt x="311" y="385"/>
                </a:cubicBezTo>
                <a:lnTo>
                  <a:pt x="311" y="365"/>
                </a:lnTo>
                <a:close/>
                <a:moveTo>
                  <a:pt x="263" y="372"/>
                </a:moveTo>
                <a:lnTo>
                  <a:pt x="263" y="372"/>
                </a:lnTo>
                <a:cubicBezTo>
                  <a:pt x="243" y="379"/>
                  <a:pt x="243" y="379"/>
                  <a:pt x="243" y="379"/>
                </a:cubicBezTo>
                <a:cubicBezTo>
                  <a:pt x="223" y="379"/>
                  <a:pt x="223" y="379"/>
                  <a:pt x="223" y="379"/>
                </a:cubicBezTo>
                <a:cubicBezTo>
                  <a:pt x="223" y="399"/>
                  <a:pt x="223" y="399"/>
                  <a:pt x="223" y="399"/>
                </a:cubicBezTo>
                <a:cubicBezTo>
                  <a:pt x="236" y="399"/>
                  <a:pt x="236" y="399"/>
                  <a:pt x="236" y="399"/>
                </a:cubicBezTo>
                <a:cubicBezTo>
                  <a:pt x="236" y="446"/>
                  <a:pt x="236" y="446"/>
                  <a:pt x="236" y="446"/>
                </a:cubicBezTo>
                <a:cubicBezTo>
                  <a:pt x="223" y="453"/>
                  <a:pt x="223" y="453"/>
                  <a:pt x="223" y="453"/>
                </a:cubicBezTo>
                <a:cubicBezTo>
                  <a:pt x="223" y="473"/>
                  <a:pt x="223" y="473"/>
                  <a:pt x="223" y="473"/>
                </a:cubicBezTo>
                <a:cubicBezTo>
                  <a:pt x="263" y="466"/>
                  <a:pt x="263" y="466"/>
                  <a:pt x="263" y="466"/>
                </a:cubicBezTo>
                <a:cubicBezTo>
                  <a:pt x="263" y="446"/>
                  <a:pt x="263" y="446"/>
                  <a:pt x="263" y="446"/>
                </a:cubicBezTo>
                <a:cubicBezTo>
                  <a:pt x="250" y="446"/>
                  <a:pt x="250" y="446"/>
                  <a:pt x="250" y="446"/>
                </a:cubicBezTo>
                <a:cubicBezTo>
                  <a:pt x="250" y="392"/>
                  <a:pt x="250" y="392"/>
                  <a:pt x="250" y="392"/>
                </a:cubicBezTo>
                <a:cubicBezTo>
                  <a:pt x="263" y="392"/>
                  <a:pt x="263" y="392"/>
                  <a:pt x="263" y="392"/>
                </a:cubicBezTo>
                <a:lnTo>
                  <a:pt x="263" y="372"/>
                </a:lnTo>
                <a:close/>
                <a:moveTo>
                  <a:pt x="223" y="379"/>
                </a:moveTo>
                <a:lnTo>
                  <a:pt x="223" y="379"/>
                </a:lnTo>
                <a:cubicBezTo>
                  <a:pt x="196" y="385"/>
                  <a:pt x="196" y="385"/>
                  <a:pt x="196" y="385"/>
                </a:cubicBezTo>
                <a:cubicBezTo>
                  <a:pt x="176" y="392"/>
                  <a:pt x="176" y="392"/>
                  <a:pt x="176" y="392"/>
                </a:cubicBezTo>
                <a:cubicBezTo>
                  <a:pt x="176" y="406"/>
                  <a:pt x="176" y="406"/>
                  <a:pt x="176" y="406"/>
                </a:cubicBezTo>
                <a:cubicBezTo>
                  <a:pt x="189" y="406"/>
                  <a:pt x="189" y="406"/>
                  <a:pt x="189" y="406"/>
                </a:cubicBezTo>
                <a:cubicBezTo>
                  <a:pt x="189" y="460"/>
                  <a:pt x="189" y="460"/>
                  <a:pt x="189" y="460"/>
                </a:cubicBezTo>
                <a:cubicBezTo>
                  <a:pt x="176" y="460"/>
                  <a:pt x="176" y="460"/>
                  <a:pt x="176" y="460"/>
                </a:cubicBezTo>
                <a:cubicBezTo>
                  <a:pt x="176" y="480"/>
                  <a:pt x="176" y="480"/>
                  <a:pt x="176" y="480"/>
                </a:cubicBezTo>
                <a:cubicBezTo>
                  <a:pt x="223" y="473"/>
                  <a:pt x="223" y="473"/>
                  <a:pt x="223" y="473"/>
                </a:cubicBezTo>
                <a:cubicBezTo>
                  <a:pt x="223" y="453"/>
                  <a:pt x="223" y="453"/>
                  <a:pt x="223" y="453"/>
                </a:cubicBezTo>
                <a:cubicBezTo>
                  <a:pt x="209" y="453"/>
                  <a:pt x="209" y="453"/>
                  <a:pt x="209" y="453"/>
                </a:cubicBezTo>
                <a:cubicBezTo>
                  <a:pt x="209" y="406"/>
                  <a:pt x="209" y="406"/>
                  <a:pt x="209" y="406"/>
                </a:cubicBezTo>
                <a:cubicBezTo>
                  <a:pt x="223" y="399"/>
                  <a:pt x="223" y="399"/>
                  <a:pt x="223" y="399"/>
                </a:cubicBezTo>
                <a:lnTo>
                  <a:pt x="223" y="379"/>
                </a:lnTo>
                <a:close/>
                <a:moveTo>
                  <a:pt x="176" y="392"/>
                </a:moveTo>
                <a:lnTo>
                  <a:pt x="176" y="392"/>
                </a:lnTo>
                <a:cubicBezTo>
                  <a:pt x="149" y="392"/>
                  <a:pt x="149" y="392"/>
                  <a:pt x="149" y="392"/>
                </a:cubicBezTo>
                <a:cubicBezTo>
                  <a:pt x="128" y="399"/>
                  <a:pt x="128" y="399"/>
                  <a:pt x="128" y="399"/>
                </a:cubicBezTo>
                <a:cubicBezTo>
                  <a:pt x="128" y="419"/>
                  <a:pt x="128" y="419"/>
                  <a:pt x="128" y="419"/>
                </a:cubicBezTo>
                <a:cubicBezTo>
                  <a:pt x="142" y="412"/>
                  <a:pt x="142" y="412"/>
                  <a:pt x="142" y="412"/>
                </a:cubicBezTo>
                <a:cubicBezTo>
                  <a:pt x="142" y="466"/>
                  <a:pt x="142" y="466"/>
                  <a:pt x="142" y="466"/>
                </a:cubicBezTo>
                <a:cubicBezTo>
                  <a:pt x="128" y="466"/>
                  <a:pt x="128" y="466"/>
                  <a:pt x="128" y="466"/>
                </a:cubicBezTo>
                <a:cubicBezTo>
                  <a:pt x="128" y="487"/>
                  <a:pt x="128" y="487"/>
                  <a:pt x="128" y="487"/>
                </a:cubicBezTo>
                <a:cubicBezTo>
                  <a:pt x="176" y="480"/>
                  <a:pt x="176" y="480"/>
                  <a:pt x="176" y="480"/>
                </a:cubicBezTo>
                <a:cubicBezTo>
                  <a:pt x="176" y="460"/>
                  <a:pt x="176" y="460"/>
                  <a:pt x="176" y="460"/>
                </a:cubicBezTo>
                <a:cubicBezTo>
                  <a:pt x="162" y="466"/>
                  <a:pt x="162" y="466"/>
                  <a:pt x="162" y="466"/>
                </a:cubicBezTo>
                <a:cubicBezTo>
                  <a:pt x="162" y="412"/>
                  <a:pt x="162" y="412"/>
                  <a:pt x="162" y="412"/>
                </a:cubicBezTo>
                <a:cubicBezTo>
                  <a:pt x="176" y="406"/>
                  <a:pt x="176" y="406"/>
                  <a:pt x="176" y="406"/>
                </a:cubicBezTo>
                <a:lnTo>
                  <a:pt x="176" y="392"/>
                </a:lnTo>
                <a:close/>
                <a:moveTo>
                  <a:pt x="128" y="399"/>
                </a:moveTo>
                <a:lnTo>
                  <a:pt x="128" y="399"/>
                </a:lnTo>
                <a:cubicBezTo>
                  <a:pt x="101" y="399"/>
                  <a:pt x="101" y="399"/>
                  <a:pt x="101" y="399"/>
                </a:cubicBezTo>
                <a:lnTo>
                  <a:pt x="101" y="406"/>
                </a:lnTo>
                <a:cubicBezTo>
                  <a:pt x="81" y="406"/>
                  <a:pt x="81" y="406"/>
                  <a:pt x="81" y="406"/>
                </a:cubicBezTo>
                <a:cubicBezTo>
                  <a:pt x="81" y="426"/>
                  <a:pt x="81" y="426"/>
                  <a:pt x="81" y="426"/>
                </a:cubicBezTo>
                <a:cubicBezTo>
                  <a:pt x="95" y="426"/>
                  <a:pt x="95" y="426"/>
                  <a:pt x="95" y="426"/>
                </a:cubicBezTo>
                <a:cubicBezTo>
                  <a:pt x="95" y="473"/>
                  <a:pt x="95" y="473"/>
                  <a:pt x="95" y="473"/>
                </a:cubicBezTo>
                <a:cubicBezTo>
                  <a:pt x="81" y="480"/>
                  <a:pt x="81" y="480"/>
                  <a:pt x="81" y="480"/>
                </a:cubicBezTo>
                <a:cubicBezTo>
                  <a:pt x="81" y="500"/>
                  <a:pt x="81" y="500"/>
                  <a:pt x="81" y="500"/>
                </a:cubicBezTo>
                <a:cubicBezTo>
                  <a:pt x="108" y="493"/>
                  <a:pt x="108" y="493"/>
                  <a:pt x="108" y="493"/>
                </a:cubicBezTo>
                <a:cubicBezTo>
                  <a:pt x="128" y="487"/>
                  <a:pt x="128" y="487"/>
                  <a:pt x="128" y="487"/>
                </a:cubicBezTo>
                <a:cubicBezTo>
                  <a:pt x="128" y="466"/>
                  <a:pt x="128" y="466"/>
                  <a:pt x="128" y="466"/>
                </a:cubicBezTo>
                <a:cubicBezTo>
                  <a:pt x="115" y="473"/>
                  <a:pt x="115" y="473"/>
                  <a:pt x="115" y="473"/>
                </a:cubicBezTo>
                <a:cubicBezTo>
                  <a:pt x="115" y="419"/>
                  <a:pt x="115" y="419"/>
                  <a:pt x="115" y="419"/>
                </a:cubicBezTo>
                <a:cubicBezTo>
                  <a:pt x="128" y="419"/>
                  <a:pt x="128" y="419"/>
                  <a:pt x="128" y="419"/>
                </a:cubicBezTo>
                <a:lnTo>
                  <a:pt x="128" y="399"/>
                </a:lnTo>
                <a:close/>
                <a:moveTo>
                  <a:pt x="81" y="406"/>
                </a:moveTo>
                <a:lnTo>
                  <a:pt x="81" y="406"/>
                </a:lnTo>
                <a:cubicBezTo>
                  <a:pt x="54" y="412"/>
                  <a:pt x="54" y="412"/>
                  <a:pt x="54" y="412"/>
                </a:cubicBezTo>
                <a:cubicBezTo>
                  <a:pt x="34" y="412"/>
                  <a:pt x="34" y="412"/>
                  <a:pt x="34" y="412"/>
                </a:cubicBezTo>
                <a:cubicBezTo>
                  <a:pt x="34" y="433"/>
                  <a:pt x="34" y="433"/>
                  <a:pt x="34" y="433"/>
                </a:cubicBezTo>
                <a:cubicBezTo>
                  <a:pt x="47" y="433"/>
                  <a:pt x="47" y="433"/>
                  <a:pt x="47" y="433"/>
                </a:cubicBezTo>
                <a:cubicBezTo>
                  <a:pt x="47" y="487"/>
                  <a:pt x="47" y="487"/>
                  <a:pt x="47" y="487"/>
                </a:cubicBezTo>
                <a:cubicBezTo>
                  <a:pt x="34" y="487"/>
                  <a:pt x="34" y="487"/>
                  <a:pt x="34" y="487"/>
                </a:cubicBezTo>
                <a:cubicBezTo>
                  <a:pt x="34" y="507"/>
                  <a:pt x="34" y="507"/>
                  <a:pt x="34" y="507"/>
                </a:cubicBezTo>
                <a:cubicBezTo>
                  <a:pt x="61" y="500"/>
                  <a:pt x="61" y="500"/>
                  <a:pt x="61" y="500"/>
                </a:cubicBezTo>
                <a:cubicBezTo>
                  <a:pt x="81" y="500"/>
                  <a:pt x="81" y="500"/>
                  <a:pt x="81" y="500"/>
                </a:cubicBezTo>
                <a:cubicBezTo>
                  <a:pt x="81" y="480"/>
                  <a:pt x="81" y="480"/>
                  <a:pt x="81" y="480"/>
                </a:cubicBezTo>
                <a:cubicBezTo>
                  <a:pt x="68" y="480"/>
                  <a:pt x="68" y="480"/>
                  <a:pt x="68" y="480"/>
                </a:cubicBezTo>
                <a:cubicBezTo>
                  <a:pt x="68" y="426"/>
                  <a:pt x="68" y="426"/>
                  <a:pt x="68" y="426"/>
                </a:cubicBezTo>
                <a:cubicBezTo>
                  <a:pt x="81" y="426"/>
                  <a:pt x="81" y="426"/>
                  <a:pt x="81" y="426"/>
                </a:cubicBezTo>
                <a:lnTo>
                  <a:pt x="81" y="406"/>
                </a:lnTo>
                <a:close/>
                <a:moveTo>
                  <a:pt x="34" y="412"/>
                </a:moveTo>
                <a:lnTo>
                  <a:pt x="34" y="412"/>
                </a:lnTo>
                <a:cubicBezTo>
                  <a:pt x="7" y="419"/>
                  <a:pt x="7" y="419"/>
                  <a:pt x="7" y="419"/>
                </a:cubicBezTo>
                <a:lnTo>
                  <a:pt x="0" y="426"/>
                </a:lnTo>
                <a:cubicBezTo>
                  <a:pt x="0" y="500"/>
                  <a:pt x="0" y="500"/>
                  <a:pt x="0" y="500"/>
                </a:cubicBezTo>
                <a:cubicBezTo>
                  <a:pt x="0" y="507"/>
                  <a:pt x="7" y="507"/>
                  <a:pt x="14" y="507"/>
                </a:cubicBezTo>
                <a:cubicBezTo>
                  <a:pt x="34" y="507"/>
                  <a:pt x="34" y="507"/>
                  <a:pt x="34" y="507"/>
                </a:cubicBezTo>
                <a:cubicBezTo>
                  <a:pt x="34" y="487"/>
                  <a:pt x="34" y="487"/>
                  <a:pt x="34" y="487"/>
                </a:cubicBezTo>
                <a:cubicBezTo>
                  <a:pt x="20" y="487"/>
                  <a:pt x="20" y="487"/>
                  <a:pt x="20" y="487"/>
                </a:cubicBezTo>
                <a:cubicBezTo>
                  <a:pt x="20" y="439"/>
                  <a:pt x="20" y="439"/>
                  <a:pt x="20" y="439"/>
                </a:cubicBezTo>
                <a:cubicBezTo>
                  <a:pt x="34" y="433"/>
                  <a:pt x="34" y="433"/>
                  <a:pt x="34" y="433"/>
                </a:cubicBezTo>
                <a:lnTo>
                  <a:pt x="34" y="412"/>
                </a:lnTo>
                <a:close/>
              </a:path>
            </a:pathLst>
          </a:custGeom>
          <a:solidFill>
            <a:srgbClr val="C9EAE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52" name="Freeform 1140"/>
          <p:cNvSpPr>
            <a:spLocks noChangeArrowheads="1"/>
          </p:cNvSpPr>
          <p:nvPr/>
        </p:nvSpPr>
        <p:spPr bwMode="auto">
          <a:xfrm>
            <a:off x="9774238" y="4905375"/>
            <a:ext cx="502444" cy="483394"/>
          </a:xfrm>
          <a:custGeom>
            <a:avLst/>
            <a:gdLst>
              <a:gd name="T0" fmla="*/ 888469 w 1933"/>
              <a:gd name="T1" fmla="*/ 705507 h 1858"/>
              <a:gd name="T2" fmla="*/ 888469 w 1933"/>
              <a:gd name="T3" fmla="*/ 705507 h 1858"/>
              <a:gd name="T4" fmla="*/ 790212 w 1933"/>
              <a:gd name="T5" fmla="*/ 881234 h 1858"/>
              <a:gd name="T6" fmla="*/ 674280 w 1933"/>
              <a:gd name="T7" fmla="*/ 951421 h 1858"/>
              <a:gd name="T8" fmla="*/ 632170 w 1933"/>
              <a:gd name="T9" fmla="*/ 933744 h 1858"/>
              <a:gd name="T10" fmla="*/ 568745 w 1933"/>
              <a:gd name="T11" fmla="*/ 845881 h 1858"/>
              <a:gd name="T12" fmla="*/ 505840 w 1933"/>
              <a:gd name="T13" fmla="*/ 891632 h 1858"/>
              <a:gd name="T14" fmla="*/ 365473 w 1933"/>
              <a:gd name="T15" fmla="*/ 923346 h 1858"/>
              <a:gd name="T16" fmla="*/ 259938 w 1933"/>
              <a:gd name="T17" fmla="*/ 873955 h 1858"/>
              <a:gd name="T18" fmla="*/ 161682 w 1933"/>
              <a:gd name="T19" fmla="*/ 807408 h 1858"/>
              <a:gd name="T20" fmla="*/ 161682 w 1933"/>
              <a:gd name="T21" fmla="*/ 775694 h 1858"/>
              <a:gd name="T22" fmla="*/ 151284 w 1933"/>
              <a:gd name="T23" fmla="*/ 733582 h 1858"/>
              <a:gd name="T24" fmla="*/ 81101 w 1933"/>
              <a:gd name="T25" fmla="*/ 715905 h 1858"/>
              <a:gd name="T26" fmla="*/ 10917 w 1933"/>
              <a:gd name="T27" fmla="*/ 631681 h 1858"/>
              <a:gd name="T28" fmla="*/ 45749 w 1933"/>
              <a:gd name="T29" fmla="*/ 529780 h 1858"/>
              <a:gd name="T30" fmla="*/ 73822 w 1933"/>
              <a:gd name="T31" fmla="*/ 347295 h 1858"/>
              <a:gd name="T32" fmla="*/ 115932 w 1933"/>
              <a:gd name="T33" fmla="*/ 175207 h 1858"/>
              <a:gd name="T34" fmla="*/ 151284 w 1933"/>
              <a:gd name="T35" fmla="*/ 144013 h 1858"/>
              <a:gd name="T36" fmla="*/ 182996 w 1933"/>
              <a:gd name="T37" fmla="*/ 206921 h 1858"/>
              <a:gd name="T38" fmla="*/ 214189 w 1933"/>
              <a:gd name="T39" fmla="*/ 256312 h 1858"/>
              <a:gd name="T40" fmla="*/ 259938 w 1933"/>
              <a:gd name="T41" fmla="*/ 203282 h 1858"/>
              <a:gd name="T42" fmla="*/ 382629 w 1933"/>
              <a:gd name="T43" fmla="*/ 122697 h 1858"/>
              <a:gd name="T44" fmla="*/ 439296 w 1933"/>
              <a:gd name="T45" fmla="*/ 105020 h 1858"/>
              <a:gd name="T46" fmla="*/ 530274 w 1933"/>
              <a:gd name="T47" fmla="*/ 10398 h 1858"/>
              <a:gd name="T48" fmla="*/ 698714 w 1933"/>
              <a:gd name="T49" fmla="*/ 20796 h 1858"/>
              <a:gd name="T50" fmla="*/ 790212 w 1933"/>
              <a:gd name="T51" fmla="*/ 48871 h 1858"/>
              <a:gd name="T52" fmla="*/ 898866 w 1933"/>
              <a:gd name="T53" fmla="*/ 192884 h 1858"/>
              <a:gd name="T54" fmla="*/ 983086 w 1933"/>
              <a:gd name="T55" fmla="*/ 333257 h 1858"/>
              <a:gd name="T56" fmla="*/ 1000762 w 1933"/>
              <a:gd name="T57" fmla="*/ 498066 h 1858"/>
              <a:gd name="T58" fmla="*/ 972689 w 1933"/>
              <a:gd name="T59" fmla="*/ 621283 h 1858"/>
              <a:gd name="T60" fmla="*/ 920181 w 1933"/>
              <a:gd name="T61" fmla="*/ 635320 h 1858"/>
              <a:gd name="T62" fmla="*/ 860395 w 1933"/>
              <a:gd name="T63" fmla="*/ 635320 h 1858"/>
              <a:gd name="T64" fmla="*/ 874432 w 1933"/>
              <a:gd name="T65" fmla="*/ 663395 h 1858"/>
              <a:gd name="T66" fmla="*/ 888469 w 1933"/>
              <a:gd name="T67" fmla="*/ 705507 h 185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1933" h="1858">
                <a:moveTo>
                  <a:pt x="1709" y="1357"/>
                </a:moveTo>
                <a:lnTo>
                  <a:pt x="1709" y="1357"/>
                </a:lnTo>
                <a:cubicBezTo>
                  <a:pt x="1702" y="1438"/>
                  <a:pt x="1601" y="1654"/>
                  <a:pt x="1520" y="1695"/>
                </a:cubicBezTo>
                <a:cubicBezTo>
                  <a:pt x="1439" y="1742"/>
                  <a:pt x="1331" y="1809"/>
                  <a:pt x="1297" y="1830"/>
                </a:cubicBezTo>
                <a:cubicBezTo>
                  <a:pt x="1263" y="1857"/>
                  <a:pt x="1243" y="1836"/>
                  <a:pt x="1216" y="1796"/>
                </a:cubicBezTo>
                <a:cubicBezTo>
                  <a:pt x="1196" y="1755"/>
                  <a:pt x="1142" y="1607"/>
                  <a:pt x="1094" y="1627"/>
                </a:cubicBezTo>
                <a:cubicBezTo>
                  <a:pt x="1054" y="1647"/>
                  <a:pt x="1047" y="1715"/>
                  <a:pt x="973" y="1715"/>
                </a:cubicBezTo>
                <a:cubicBezTo>
                  <a:pt x="899" y="1708"/>
                  <a:pt x="736" y="1742"/>
                  <a:pt x="703" y="1776"/>
                </a:cubicBezTo>
                <a:cubicBezTo>
                  <a:pt x="662" y="1816"/>
                  <a:pt x="588" y="1735"/>
                  <a:pt x="500" y="1681"/>
                </a:cubicBezTo>
                <a:cubicBezTo>
                  <a:pt x="412" y="1634"/>
                  <a:pt x="372" y="1573"/>
                  <a:pt x="311" y="1553"/>
                </a:cubicBezTo>
                <a:cubicBezTo>
                  <a:pt x="257" y="1533"/>
                  <a:pt x="277" y="1512"/>
                  <a:pt x="311" y="1492"/>
                </a:cubicBezTo>
                <a:cubicBezTo>
                  <a:pt x="338" y="1472"/>
                  <a:pt x="311" y="1445"/>
                  <a:pt x="291" y="1411"/>
                </a:cubicBezTo>
                <a:cubicBezTo>
                  <a:pt x="277" y="1384"/>
                  <a:pt x="203" y="1384"/>
                  <a:pt x="156" y="1377"/>
                </a:cubicBezTo>
                <a:cubicBezTo>
                  <a:pt x="102" y="1377"/>
                  <a:pt x="48" y="1256"/>
                  <a:pt x="21" y="1215"/>
                </a:cubicBezTo>
                <a:cubicBezTo>
                  <a:pt x="0" y="1175"/>
                  <a:pt x="61" y="1040"/>
                  <a:pt x="88" y="1019"/>
                </a:cubicBezTo>
                <a:cubicBezTo>
                  <a:pt x="122" y="999"/>
                  <a:pt x="122" y="796"/>
                  <a:pt x="142" y="668"/>
                </a:cubicBezTo>
                <a:cubicBezTo>
                  <a:pt x="169" y="547"/>
                  <a:pt x="223" y="391"/>
                  <a:pt x="223" y="337"/>
                </a:cubicBezTo>
                <a:cubicBezTo>
                  <a:pt x="223" y="283"/>
                  <a:pt x="257" y="256"/>
                  <a:pt x="291" y="277"/>
                </a:cubicBezTo>
                <a:cubicBezTo>
                  <a:pt x="325" y="297"/>
                  <a:pt x="365" y="331"/>
                  <a:pt x="352" y="398"/>
                </a:cubicBezTo>
                <a:cubicBezTo>
                  <a:pt x="331" y="459"/>
                  <a:pt x="385" y="452"/>
                  <a:pt x="412" y="493"/>
                </a:cubicBezTo>
                <a:cubicBezTo>
                  <a:pt x="439" y="533"/>
                  <a:pt x="446" y="412"/>
                  <a:pt x="500" y="391"/>
                </a:cubicBezTo>
                <a:cubicBezTo>
                  <a:pt x="547" y="371"/>
                  <a:pt x="689" y="263"/>
                  <a:pt x="736" y="236"/>
                </a:cubicBezTo>
                <a:cubicBezTo>
                  <a:pt x="777" y="209"/>
                  <a:pt x="797" y="229"/>
                  <a:pt x="845" y="202"/>
                </a:cubicBezTo>
                <a:cubicBezTo>
                  <a:pt x="892" y="175"/>
                  <a:pt x="966" y="20"/>
                  <a:pt x="1020" y="20"/>
                </a:cubicBezTo>
                <a:cubicBezTo>
                  <a:pt x="1074" y="27"/>
                  <a:pt x="1263" y="60"/>
                  <a:pt x="1344" y="40"/>
                </a:cubicBezTo>
                <a:cubicBezTo>
                  <a:pt x="1425" y="27"/>
                  <a:pt x="1459" y="0"/>
                  <a:pt x="1520" y="94"/>
                </a:cubicBezTo>
                <a:cubicBezTo>
                  <a:pt x="1574" y="195"/>
                  <a:pt x="1668" y="310"/>
                  <a:pt x="1729" y="371"/>
                </a:cubicBezTo>
                <a:cubicBezTo>
                  <a:pt x="1797" y="432"/>
                  <a:pt x="1891" y="553"/>
                  <a:pt x="1891" y="641"/>
                </a:cubicBezTo>
                <a:cubicBezTo>
                  <a:pt x="1891" y="729"/>
                  <a:pt x="1925" y="850"/>
                  <a:pt x="1925" y="958"/>
                </a:cubicBezTo>
                <a:cubicBezTo>
                  <a:pt x="1932" y="1067"/>
                  <a:pt x="1891" y="1141"/>
                  <a:pt x="1871" y="1195"/>
                </a:cubicBezTo>
                <a:cubicBezTo>
                  <a:pt x="1851" y="1242"/>
                  <a:pt x="1830" y="1236"/>
                  <a:pt x="1770" y="1222"/>
                </a:cubicBezTo>
                <a:cubicBezTo>
                  <a:pt x="1702" y="1208"/>
                  <a:pt x="1675" y="1181"/>
                  <a:pt x="1655" y="1222"/>
                </a:cubicBezTo>
                <a:cubicBezTo>
                  <a:pt x="1635" y="1263"/>
                  <a:pt x="1628" y="1269"/>
                  <a:pt x="1682" y="1276"/>
                </a:cubicBezTo>
                <a:cubicBezTo>
                  <a:pt x="1736" y="1276"/>
                  <a:pt x="1729" y="1317"/>
                  <a:pt x="1709" y="1357"/>
                </a:cubicBezTo>
              </a:path>
            </a:pathLst>
          </a:custGeom>
          <a:solidFill>
            <a:srgbClr val="E6E6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53" name="Freeform 1141"/>
          <p:cNvSpPr>
            <a:spLocks noChangeArrowheads="1"/>
          </p:cNvSpPr>
          <p:nvPr/>
        </p:nvSpPr>
        <p:spPr bwMode="auto">
          <a:xfrm>
            <a:off x="9885363" y="4916488"/>
            <a:ext cx="320675" cy="431800"/>
          </a:xfrm>
          <a:custGeom>
            <a:avLst/>
            <a:gdLst>
              <a:gd name="T0" fmla="*/ 639601 w 1230"/>
              <a:gd name="T1" fmla="*/ 671407 h 1662"/>
              <a:gd name="T2" fmla="*/ 639601 w 1230"/>
              <a:gd name="T3" fmla="*/ 671407 h 1662"/>
              <a:gd name="T4" fmla="*/ 347643 w 1230"/>
              <a:gd name="T5" fmla="*/ 681816 h 1662"/>
              <a:gd name="T6" fmla="*/ 161331 w 1230"/>
              <a:gd name="T7" fmla="*/ 618839 h 1662"/>
              <a:gd name="T8" fmla="*/ 80666 w 1230"/>
              <a:gd name="T9" fmla="*/ 576681 h 1662"/>
              <a:gd name="T10" fmla="*/ 193077 w 1230"/>
              <a:gd name="T11" fmla="*/ 390353 h 1662"/>
              <a:gd name="T12" fmla="*/ 309132 w 1230"/>
              <a:gd name="T13" fmla="*/ 260235 h 1662"/>
              <a:gd name="T14" fmla="*/ 372623 w 1230"/>
              <a:gd name="T15" fmla="*/ 172276 h 1662"/>
              <a:gd name="T16" fmla="*/ 298723 w 1230"/>
              <a:gd name="T17" fmla="*/ 196738 h 1662"/>
              <a:gd name="T18" fmla="*/ 260212 w 1230"/>
              <a:gd name="T19" fmla="*/ 179562 h 1662"/>
              <a:gd name="T20" fmla="*/ 260212 w 1230"/>
              <a:gd name="T21" fmla="*/ 277931 h 1662"/>
              <a:gd name="T22" fmla="*/ 252926 w 1230"/>
              <a:gd name="T23" fmla="*/ 116065 h 1662"/>
              <a:gd name="T24" fmla="*/ 218057 w 1230"/>
              <a:gd name="T25" fmla="*/ 130118 h 1662"/>
              <a:gd name="T26" fmla="*/ 175383 w 1230"/>
              <a:gd name="T27" fmla="*/ 175919 h 1662"/>
              <a:gd name="T28" fmla="*/ 130106 w 1230"/>
              <a:gd name="T29" fmla="*/ 218077 h 1662"/>
              <a:gd name="T30" fmla="*/ 161331 w 1230"/>
              <a:gd name="T31" fmla="*/ 112422 h 1662"/>
              <a:gd name="T32" fmla="*/ 168617 w 1230"/>
              <a:gd name="T33" fmla="*/ 94726 h 1662"/>
              <a:gd name="T34" fmla="*/ 161331 w 1230"/>
              <a:gd name="T35" fmla="*/ 102012 h 1662"/>
              <a:gd name="T36" fmla="*/ 105126 w 1230"/>
              <a:gd name="T37" fmla="*/ 140527 h 1662"/>
              <a:gd name="T38" fmla="*/ 98360 w 1230"/>
              <a:gd name="T39" fmla="*/ 168632 h 1662"/>
              <a:gd name="T40" fmla="*/ 80666 w 1230"/>
              <a:gd name="T41" fmla="*/ 158223 h 1662"/>
              <a:gd name="T42" fmla="*/ 45797 w 1230"/>
              <a:gd name="T43" fmla="*/ 179562 h 1662"/>
              <a:gd name="T44" fmla="*/ 52563 w 1230"/>
              <a:gd name="T45" fmla="*/ 182685 h 1662"/>
              <a:gd name="T46" fmla="*/ 87952 w 1230"/>
              <a:gd name="T47" fmla="*/ 267001 h 1662"/>
              <a:gd name="T48" fmla="*/ 168617 w 1230"/>
              <a:gd name="T49" fmla="*/ 358604 h 1662"/>
              <a:gd name="T50" fmla="*/ 38511 w 1230"/>
              <a:gd name="T51" fmla="*/ 622483 h 1662"/>
              <a:gd name="T52" fmla="*/ 168617 w 1230"/>
              <a:gd name="T53" fmla="*/ 667764 h 1662"/>
              <a:gd name="T54" fmla="*/ 249283 w 1230"/>
              <a:gd name="T55" fmla="*/ 671407 h 1662"/>
              <a:gd name="T56" fmla="*/ 312775 w 1230"/>
              <a:gd name="T57" fmla="*/ 695869 h 1662"/>
              <a:gd name="T58" fmla="*/ 319540 w 1230"/>
              <a:gd name="T59" fmla="*/ 787472 h 1662"/>
              <a:gd name="T60" fmla="*/ 309132 w 1230"/>
              <a:gd name="T61" fmla="*/ 864502 h 1662"/>
              <a:gd name="T62" fmla="*/ 330469 w 1230"/>
              <a:gd name="T63" fmla="*/ 843683 h 1662"/>
              <a:gd name="T64" fmla="*/ 340877 w 1230"/>
              <a:gd name="T65" fmla="*/ 819221 h 1662"/>
              <a:gd name="T66" fmla="*/ 421543 w 1230"/>
              <a:gd name="T67" fmla="*/ 755723 h 1662"/>
              <a:gd name="T68" fmla="*/ 639601 w 1230"/>
              <a:gd name="T69" fmla="*/ 671407 h 1662"/>
              <a:gd name="T70" fmla="*/ 228466 w 1230"/>
              <a:gd name="T71" fmla="*/ 73907 h 1662"/>
              <a:gd name="T72" fmla="*/ 228466 w 1230"/>
              <a:gd name="T73" fmla="*/ 73907 h 1662"/>
              <a:gd name="T74" fmla="*/ 291437 w 1230"/>
              <a:gd name="T75" fmla="*/ 0 h 1662"/>
              <a:gd name="T76" fmla="*/ 252926 w 1230"/>
              <a:gd name="T77" fmla="*/ 70264 h 1662"/>
              <a:gd name="T78" fmla="*/ 228466 w 1230"/>
              <a:gd name="T79" fmla="*/ 73907 h 1662"/>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1230" h="1662">
                <a:moveTo>
                  <a:pt x="1229" y="1290"/>
                </a:moveTo>
                <a:lnTo>
                  <a:pt x="1229" y="1290"/>
                </a:lnTo>
                <a:cubicBezTo>
                  <a:pt x="1195" y="1317"/>
                  <a:pt x="830" y="1391"/>
                  <a:pt x="668" y="1310"/>
                </a:cubicBezTo>
                <a:cubicBezTo>
                  <a:pt x="506" y="1229"/>
                  <a:pt x="398" y="1202"/>
                  <a:pt x="310" y="1189"/>
                </a:cubicBezTo>
                <a:cubicBezTo>
                  <a:pt x="229" y="1175"/>
                  <a:pt x="142" y="1175"/>
                  <a:pt x="155" y="1108"/>
                </a:cubicBezTo>
                <a:cubicBezTo>
                  <a:pt x="169" y="1040"/>
                  <a:pt x="331" y="831"/>
                  <a:pt x="371" y="750"/>
                </a:cubicBezTo>
                <a:cubicBezTo>
                  <a:pt x="412" y="662"/>
                  <a:pt x="493" y="594"/>
                  <a:pt x="594" y="500"/>
                </a:cubicBezTo>
                <a:cubicBezTo>
                  <a:pt x="695" y="405"/>
                  <a:pt x="783" y="264"/>
                  <a:pt x="716" y="331"/>
                </a:cubicBezTo>
                <a:cubicBezTo>
                  <a:pt x="648" y="399"/>
                  <a:pt x="594" y="480"/>
                  <a:pt x="574" y="378"/>
                </a:cubicBezTo>
                <a:cubicBezTo>
                  <a:pt x="560" y="284"/>
                  <a:pt x="473" y="270"/>
                  <a:pt x="500" y="345"/>
                </a:cubicBezTo>
                <a:cubicBezTo>
                  <a:pt x="533" y="419"/>
                  <a:pt x="540" y="608"/>
                  <a:pt x="500" y="534"/>
                </a:cubicBezTo>
                <a:cubicBezTo>
                  <a:pt x="459" y="459"/>
                  <a:pt x="446" y="297"/>
                  <a:pt x="486" y="223"/>
                </a:cubicBezTo>
                <a:cubicBezTo>
                  <a:pt x="527" y="149"/>
                  <a:pt x="452" y="189"/>
                  <a:pt x="419" y="250"/>
                </a:cubicBezTo>
                <a:cubicBezTo>
                  <a:pt x="392" y="311"/>
                  <a:pt x="385" y="385"/>
                  <a:pt x="337" y="338"/>
                </a:cubicBezTo>
                <a:cubicBezTo>
                  <a:pt x="297" y="291"/>
                  <a:pt x="243" y="500"/>
                  <a:pt x="250" y="419"/>
                </a:cubicBezTo>
                <a:cubicBezTo>
                  <a:pt x="256" y="338"/>
                  <a:pt x="263" y="270"/>
                  <a:pt x="310" y="216"/>
                </a:cubicBezTo>
                <a:cubicBezTo>
                  <a:pt x="317" y="210"/>
                  <a:pt x="324" y="196"/>
                  <a:pt x="324" y="182"/>
                </a:cubicBezTo>
                <a:cubicBezTo>
                  <a:pt x="317" y="189"/>
                  <a:pt x="317" y="189"/>
                  <a:pt x="310" y="196"/>
                </a:cubicBezTo>
                <a:cubicBezTo>
                  <a:pt x="283" y="210"/>
                  <a:pt x="243" y="237"/>
                  <a:pt x="202" y="270"/>
                </a:cubicBezTo>
                <a:cubicBezTo>
                  <a:pt x="202" y="284"/>
                  <a:pt x="196" y="304"/>
                  <a:pt x="189" y="324"/>
                </a:cubicBezTo>
                <a:cubicBezTo>
                  <a:pt x="182" y="365"/>
                  <a:pt x="175" y="331"/>
                  <a:pt x="155" y="304"/>
                </a:cubicBezTo>
                <a:cubicBezTo>
                  <a:pt x="128" y="318"/>
                  <a:pt x="108" y="331"/>
                  <a:pt x="88" y="345"/>
                </a:cubicBezTo>
                <a:cubicBezTo>
                  <a:pt x="94" y="345"/>
                  <a:pt x="101" y="351"/>
                  <a:pt x="101" y="351"/>
                </a:cubicBezTo>
                <a:cubicBezTo>
                  <a:pt x="162" y="385"/>
                  <a:pt x="94" y="392"/>
                  <a:pt x="169" y="513"/>
                </a:cubicBezTo>
                <a:cubicBezTo>
                  <a:pt x="243" y="642"/>
                  <a:pt x="385" y="594"/>
                  <a:pt x="324" y="689"/>
                </a:cubicBezTo>
                <a:cubicBezTo>
                  <a:pt x="256" y="777"/>
                  <a:pt x="0" y="1081"/>
                  <a:pt x="74" y="1196"/>
                </a:cubicBezTo>
                <a:cubicBezTo>
                  <a:pt x="148" y="1304"/>
                  <a:pt x="223" y="1344"/>
                  <a:pt x="324" y="1283"/>
                </a:cubicBezTo>
                <a:cubicBezTo>
                  <a:pt x="419" y="1223"/>
                  <a:pt x="425" y="1229"/>
                  <a:pt x="479" y="1290"/>
                </a:cubicBezTo>
                <a:cubicBezTo>
                  <a:pt x="533" y="1351"/>
                  <a:pt x="560" y="1331"/>
                  <a:pt x="601" y="1337"/>
                </a:cubicBezTo>
                <a:cubicBezTo>
                  <a:pt x="641" y="1344"/>
                  <a:pt x="621" y="1445"/>
                  <a:pt x="614" y="1513"/>
                </a:cubicBezTo>
                <a:cubicBezTo>
                  <a:pt x="608" y="1567"/>
                  <a:pt x="608" y="1614"/>
                  <a:pt x="594" y="1661"/>
                </a:cubicBezTo>
                <a:cubicBezTo>
                  <a:pt x="614" y="1655"/>
                  <a:pt x="621" y="1634"/>
                  <a:pt x="635" y="1621"/>
                </a:cubicBezTo>
                <a:cubicBezTo>
                  <a:pt x="641" y="1607"/>
                  <a:pt x="655" y="1587"/>
                  <a:pt x="655" y="1574"/>
                </a:cubicBezTo>
                <a:cubicBezTo>
                  <a:pt x="682" y="1506"/>
                  <a:pt x="729" y="1432"/>
                  <a:pt x="810" y="1452"/>
                </a:cubicBezTo>
                <a:cubicBezTo>
                  <a:pt x="884" y="1479"/>
                  <a:pt x="1128" y="1445"/>
                  <a:pt x="1229" y="1290"/>
                </a:cubicBezTo>
                <a:close/>
                <a:moveTo>
                  <a:pt x="439" y="142"/>
                </a:moveTo>
                <a:lnTo>
                  <a:pt x="439" y="142"/>
                </a:lnTo>
                <a:cubicBezTo>
                  <a:pt x="473" y="108"/>
                  <a:pt x="520" y="34"/>
                  <a:pt x="560" y="0"/>
                </a:cubicBezTo>
                <a:cubicBezTo>
                  <a:pt x="574" y="61"/>
                  <a:pt x="533" y="101"/>
                  <a:pt x="486" y="135"/>
                </a:cubicBezTo>
                <a:cubicBezTo>
                  <a:pt x="466" y="142"/>
                  <a:pt x="452" y="149"/>
                  <a:pt x="439" y="142"/>
                </a:cubicBezTo>
                <a:close/>
              </a:path>
            </a:pathLst>
          </a:custGeom>
          <a:solidFill>
            <a:srgbClr val="B3B4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54" name="Freeform 1142"/>
          <p:cNvSpPr>
            <a:spLocks noChangeArrowheads="1"/>
          </p:cNvSpPr>
          <p:nvPr/>
        </p:nvSpPr>
        <p:spPr bwMode="auto">
          <a:xfrm>
            <a:off x="9845675" y="5269707"/>
            <a:ext cx="80963" cy="31750"/>
          </a:xfrm>
          <a:custGeom>
            <a:avLst/>
            <a:gdLst>
              <a:gd name="T0" fmla="*/ 0 w 311"/>
              <a:gd name="T1" fmla="*/ 0 h 122"/>
              <a:gd name="T2" fmla="*/ 0 w 311"/>
              <a:gd name="T3" fmla="*/ 0 h 122"/>
              <a:gd name="T4" fmla="*/ 134090 w 311"/>
              <a:gd name="T5" fmla="*/ 21064 h 122"/>
              <a:gd name="T6" fmla="*/ 116281 w 311"/>
              <a:gd name="T7" fmla="*/ 45814 h 122"/>
              <a:gd name="T8" fmla="*/ 6809 w 311"/>
              <a:gd name="T9" fmla="*/ 56873 h 122"/>
              <a:gd name="T10" fmla="*/ 20952 w 311"/>
              <a:gd name="T11" fmla="*/ 49500 h 122"/>
              <a:gd name="T12" fmla="*/ 10476 w 311"/>
              <a:gd name="T13" fmla="*/ 6846 h 122"/>
              <a:gd name="T14" fmla="*/ 0 w 311"/>
              <a:gd name="T15" fmla="*/ 0 h 12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11" h="122">
                <a:moveTo>
                  <a:pt x="0" y="0"/>
                </a:moveTo>
                <a:lnTo>
                  <a:pt x="0" y="0"/>
                </a:lnTo>
                <a:cubicBezTo>
                  <a:pt x="81" y="6"/>
                  <a:pt x="202" y="20"/>
                  <a:pt x="256" y="40"/>
                </a:cubicBezTo>
                <a:cubicBezTo>
                  <a:pt x="310" y="74"/>
                  <a:pt x="290" y="67"/>
                  <a:pt x="222" y="87"/>
                </a:cubicBezTo>
                <a:cubicBezTo>
                  <a:pt x="168" y="108"/>
                  <a:pt x="87" y="121"/>
                  <a:pt x="13" y="108"/>
                </a:cubicBezTo>
                <a:cubicBezTo>
                  <a:pt x="20" y="101"/>
                  <a:pt x="27" y="101"/>
                  <a:pt x="40" y="94"/>
                </a:cubicBezTo>
                <a:cubicBezTo>
                  <a:pt x="67" y="74"/>
                  <a:pt x="40" y="47"/>
                  <a:pt x="20" y="13"/>
                </a:cubicBezTo>
                <a:cubicBezTo>
                  <a:pt x="20" y="6"/>
                  <a:pt x="13" y="0"/>
                  <a:pt x="0" y="0"/>
                </a:cubicBezTo>
              </a:path>
            </a:pathLst>
          </a:custGeom>
          <a:solidFill>
            <a:srgbClr val="B3B4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55" name="Freeform 1143"/>
          <p:cNvSpPr>
            <a:spLocks noChangeArrowheads="1"/>
          </p:cNvSpPr>
          <p:nvPr/>
        </p:nvSpPr>
        <p:spPr bwMode="auto">
          <a:xfrm>
            <a:off x="9889332" y="5019675"/>
            <a:ext cx="24606" cy="65882"/>
          </a:xfrm>
          <a:custGeom>
            <a:avLst/>
            <a:gdLst>
              <a:gd name="T0" fmla="*/ 11042 w 96"/>
              <a:gd name="T1" fmla="*/ 0 h 257"/>
              <a:gd name="T2" fmla="*/ 11042 w 96"/>
              <a:gd name="T3" fmla="*/ 0 h 257"/>
              <a:gd name="T4" fmla="*/ 42589 w 96"/>
              <a:gd name="T5" fmla="*/ 94243 h 257"/>
              <a:gd name="T6" fmla="*/ 25238 w 96"/>
              <a:gd name="T7" fmla="*/ 90619 h 257"/>
              <a:gd name="T8" fmla="*/ 0 w 96"/>
              <a:gd name="T9" fmla="*/ 20713 h 257"/>
              <a:gd name="T10" fmla="*/ 11042 w 96"/>
              <a:gd name="T11" fmla="*/ 0 h 25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6" h="257">
                <a:moveTo>
                  <a:pt x="21" y="0"/>
                </a:moveTo>
                <a:lnTo>
                  <a:pt x="21" y="0"/>
                </a:lnTo>
                <a:cubicBezTo>
                  <a:pt x="61" y="54"/>
                  <a:pt x="95" y="135"/>
                  <a:pt x="81" y="182"/>
                </a:cubicBezTo>
                <a:cubicBezTo>
                  <a:pt x="61" y="236"/>
                  <a:pt x="75" y="256"/>
                  <a:pt x="48" y="175"/>
                </a:cubicBezTo>
                <a:cubicBezTo>
                  <a:pt x="34" y="121"/>
                  <a:pt x="14" y="74"/>
                  <a:pt x="0" y="40"/>
                </a:cubicBezTo>
                <a:cubicBezTo>
                  <a:pt x="0" y="33"/>
                  <a:pt x="7" y="13"/>
                  <a:pt x="21" y="0"/>
                </a:cubicBezTo>
              </a:path>
            </a:pathLst>
          </a:custGeom>
          <a:solidFill>
            <a:srgbClr val="B3B4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56" name="Freeform 1144"/>
          <p:cNvSpPr>
            <a:spLocks noChangeArrowheads="1"/>
          </p:cNvSpPr>
          <p:nvPr/>
        </p:nvSpPr>
        <p:spPr bwMode="auto">
          <a:xfrm>
            <a:off x="10094119" y="4918075"/>
            <a:ext cx="123031" cy="318294"/>
          </a:xfrm>
          <a:custGeom>
            <a:avLst/>
            <a:gdLst>
              <a:gd name="T0" fmla="*/ 224260 w 474"/>
              <a:gd name="T1" fmla="*/ 603354 h 1223"/>
              <a:gd name="T2" fmla="*/ 224260 w 474"/>
              <a:gd name="T3" fmla="*/ 603354 h 1223"/>
              <a:gd name="T4" fmla="*/ 224260 w 474"/>
              <a:gd name="T5" fmla="*/ 575291 h 1223"/>
              <a:gd name="T6" fmla="*/ 206651 w 474"/>
              <a:gd name="T7" fmla="*/ 522802 h 1223"/>
              <a:gd name="T8" fmla="*/ 105138 w 474"/>
              <a:gd name="T9" fmla="*/ 350787 h 1223"/>
              <a:gd name="T10" fmla="*/ 119122 w 474"/>
              <a:gd name="T11" fmla="*/ 136677 h 1223"/>
              <a:gd name="T12" fmla="*/ 69919 w 474"/>
              <a:gd name="T13" fmla="*/ 28063 h 1223"/>
              <a:gd name="T14" fmla="*/ 41952 w 474"/>
              <a:gd name="T15" fmla="*/ 62882 h 1223"/>
              <a:gd name="T16" fmla="*/ 69919 w 474"/>
              <a:gd name="T17" fmla="*/ 172016 h 1223"/>
              <a:gd name="T18" fmla="*/ 55936 w 474"/>
              <a:gd name="T19" fmla="*/ 273874 h 1223"/>
              <a:gd name="T20" fmla="*/ 38844 w 474"/>
              <a:gd name="T21" fmla="*/ 347149 h 1223"/>
              <a:gd name="T22" fmla="*/ 45577 w 474"/>
              <a:gd name="T23" fmla="*/ 414188 h 1223"/>
              <a:gd name="T24" fmla="*/ 83903 w 474"/>
              <a:gd name="T25" fmla="*/ 505133 h 1223"/>
              <a:gd name="T26" fmla="*/ 213384 w 474"/>
              <a:gd name="T27" fmla="*/ 635054 h 1223"/>
              <a:gd name="T28" fmla="*/ 217009 w 474"/>
              <a:gd name="T29" fmla="*/ 635054 h 1223"/>
              <a:gd name="T30" fmla="*/ 220635 w 474"/>
              <a:gd name="T31" fmla="*/ 610629 h 1223"/>
              <a:gd name="T32" fmla="*/ 224260 w 474"/>
              <a:gd name="T33" fmla="*/ 603354 h 122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74" h="1223">
                <a:moveTo>
                  <a:pt x="433" y="1161"/>
                </a:moveTo>
                <a:lnTo>
                  <a:pt x="433" y="1161"/>
                </a:lnTo>
                <a:cubicBezTo>
                  <a:pt x="406" y="1141"/>
                  <a:pt x="412" y="1121"/>
                  <a:pt x="433" y="1107"/>
                </a:cubicBezTo>
                <a:cubicBezTo>
                  <a:pt x="466" y="1087"/>
                  <a:pt x="473" y="1020"/>
                  <a:pt x="399" y="1006"/>
                </a:cubicBezTo>
                <a:cubicBezTo>
                  <a:pt x="318" y="993"/>
                  <a:pt x="169" y="783"/>
                  <a:pt x="203" y="675"/>
                </a:cubicBezTo>
                <a:cubicBezTo>
                  <a:pt x="237" y="567"/>
                  <a:pt x="264" y="331"/>
                  <a:pt x="230" y="263"/>
                </a:cubicBezTo>
                <a:cubicBezTo>
                  <a:pt x="189" y="189"/>
                  <a:pt x="115" y="115"/>
                  <a:pt x="135" y="54"/>
                </a:cubicBezTo>
                <a:cubicBezTo>
                  <a:pt x="149" y="0"/>
                  <a:pt x="102" y="7"/>
                  <a:pt x="81" y="121"/>
                </a:cubicBezTo>
                <a:cubicBezTo>
                  <a:pt x="68" y="236"/>
                  <a:pt x="54" y="290"/>
                  <a:pt x="135" y="331"/>
                </a:cubicBezTo>
                <a:cubicBezTo>
                  <a:pt x="210" y="378"/>
                  <a:pt x="223" y="500"/>
                  <a:pt x="108" y="527"/>
                </a:cubicBezTo>
                <a:cubicBezTo>
                  <a:pt x="0" y="547"/>
                  <a:pt x="7" y="702"/>
                  <a:pt x="75" y="668"/>
                </a:cubicBezTo>
                <a:cubicBezTo>
                  <a:pt x="135" y="635"/>
                  <a:pt x="95" y="709"/>
                  <a:pt x="88" y="797"/>
                </a:cubicBezTo>
                <a:cubicBezTo>
                  <a:pt x="75" y="884"/>
                  <a:pt x="102" y="871"/>
                  <a:pt x="162" y="972"/>
                </a:cubicBezTo>
                <a:cubicBezTo>
                  <a:pt x="223" y="1074"/>
                  <a:pt x="318" y="1216"/>
                  <a:pt x="412" y="1222"/>
                </a:cubicBezTo>
                <a:cubicBezTo>
                  <a:pt x="419" y="1222"/>
                  <a:pt x="419" y="1222"/>
                  <a:pt x="419" y="1222"/>
                </a:cubicBezTo>
                <a:cubicBezTo>
                  <a:pt x="406" y="1216"/>
                  <a:pt x="412" y="1202"/>
                  <a:pt x="426" y="1175"/>
                </a:cubicBezTo>
                <a:cubicBezTo>
                  <a:pt x="426" y="1175"/>
                  <a:pt x="433" y="1168"/>
                  <a:pt x="433" y="1161"/>
                </a:cubicBezTo>
              </a:path>
            </a:pathLst>
          </a:custGeom>
          <a:solidFill>
            <a:srgbClr val="B3B4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57" name="Freeform 1145"/>
          <p:cNvSpPr>
            <a:spLocks noChangeArrowheads="1"/>
          </p:cNvSpPr>
          <p:nvPr/>
        </p:nvSpPr>
        <p:spPr bwMode="auto">
          <a:xfrm>
            <a:off x="10170319" y="5067300"/>
            <a:ext cx="100806" cy="40482"/>
          </a:xfrm>
          <a:custGeom>
            <a:avLst/>
            <a:gdLst>
              <a:gd name="T0" fmla="*/ 201378 w 386"/>
              <a:gd name="T1" fmla="*/ 65894 h 156"/>
              <a:gd name="T2" fmla="*/ 201378 w 386"/>
              <a:gd name="T3" fmla="*/ 65894 h 156"/>
              <a:gd name="T4" fmla="*/ 116642 w 386"/>
              <a:gd name="T5" fmla="*/ 62290 h 156"/>
              <a:gd name="T6" fmla="*/ 35045 w 386"/>
              <a:gd name="T7" fmla="*/ 55598 h 156"/>
              <a:gd name="T8" fmla="*/ 194055 w 386"/>
              <a:gd name="T9" fmla="*/ 0 h 156"/>
              <a:gd name="T10" fmla="*/ 194055 w 386"/>
              <a:gd name="T11" fmla="*/ 10296 h 156"/>
              <a:gd name="T12" fmla="*/ 201378 w 386"/>
              <a:gd name="T13" fmla="*/ 65894 h 15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86" h="156">
                <a:moveTo>
                  <a:pt x="385" y="128"/>
                </a:moveTo>
                <a:lnTo>
                  <a:pt x="385" y="128"/>
                </a:lnTo>
                <a:cubicBezTo>
                  <a:pt x="337" y="142"/>
                  <a:pt x="297" y="128"/>
                  <a:pt x="223" y="121"/>
                </a:cubicBezTo>
                <a:cubicBezTo>
                  <a:pt x="128" y="108"/>
                  <a:pt x="0" y="155"/>
                  <a:pt x="67" y="108"/>
                </a:cubicBezTo>
                <a:cubicBezTo>
                  <a:pt x="115" y="81"/>
                  <a:pt x="263" y="40"/>
                  <a:pt x="371" y="0"/>
                </a:cubicBezTo>
                <a:cubicBezTo>
                  <a:pt x="371" y="7"/>
                  <a:pt x="371" y="13"/>
                  <a:pt x="371" y="20"/>
                </a:cubicBezTo>
                <a:cubicBezTo>
                  <a:pt x="371" y="54"/>
                  <a:pt x="378" y="88"/>
                  <a:pt x="385" y="128"/>
                </a:cubicBezTo>
              </a:path>
            </a:pathLst>
          </a:custGeom>
          <a:solidFill>
            <a:srgbClr val="B3B4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58" name="Freeform 1146"/>
          <p:cNvSpPr>
            <a:spLocks noChangeArrowheads="1"/>
          </p:cNvSpPr>
          <p:nvPr/>
        </p:nvSpPr>
        <p:spPr bwMode="auto">
          <a:xfrm>
            <a:off x="9782175" y="5157788"/>
            <a:ext cx="86519" cy="79375"/>
          </a:xfrm>
          <a:custGeom>
            <a:avLst/>
            <a:gdLst>
              <a:gd name="T0" fmla="*/ 42109 w 331"/>
              <a:gd name="T1" fmla="*/ 0 h 305"/>
              <a:gd name="T2" fmla="*/ 42109 w 331"/>
              <a:gd name="T3" fmla="*/ 0 h 305"/>
              <a:gd name="T4" fmla="*/ 115410 w 331"/>
              <a:gd name="T5" fmla="*/ 108487 h 305"/>
              <a:gd name="T6" fmla="*/ 122689 w 331"/>
              <a:gd name="T7" fmla="*/ 154166 h 305"/>
              <a:gd name="T8" fmla="*/ 0 w 331"/>
              <a:gd name="T9" fmla="*/ 80457 h 305"/>
              <a:gd name="T10" fmla="*/ 31192 w 331"/>
              <a:gd name="T11" fmla="*/ 24397 h 305"/>
              <a:gd name="T12" fmla="*/ 42109 w 331"/>
              <a:gd name="T13" fmla="*/ 0 h 305"/>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31" h="305">
                <a:moveTo>
                  <a:pt x="81" y="0"/>
                </a:moveTo>
                <a:lnTo>
                  <a:pt x="81" y="0"/>
                </a:lnTo>
                <a:cubicBezTo>
                  <a:pt x="128" y="81"/>
                  <a:pt x="175" y="182"/>
                  <a:pt x="222" y="209"/>
                </a:cubicBezTo>
                <a:cubicBezTo>
                  <a:pt x="270" y="243"/>
                  <a:pt x="330" y="304"/>
                  <a:pt x="236" y="297"/>
                </a:cubicBezTo>
                <a:cubicBezTo>
                  <a:pt x="175" y="297"/>
                  <a:pt x="87" y="209"/>
                  <a:pt x="0" y="155"/>
                </a:cubicBezTo>
                <a:cubicBezTo>
                  <a:pt x="20" y="108"/>
                  <a:pt x="47" y="61"/>
                  <a:pt x="60" y="47"/>
                </a:cubicBezTo>
                <a:cubicBezTo>
                  <a:pt x="67" y="41"/>
                  <a:pt x="74" y="27"/>
                  <a:pt x="81" y="0"/>
                </a:cubicBezTo>
              </a:path>
            </a:pathLst>
          </a:custGeom>
          <a:solidFill>
            <a:srgbClr val="B3B4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59" name="Freeform 1147"/>
          <p:cNvSpPr>
            <a:spLocks noChangeArrowheads="1"/>
          </p:cNvSpPr>
          <p:nvPr/>
        </p:nvSpPr>
        <p:spPr bwMode="auto">
          <a:xfrm>
            <a:off x="10142538" y="4914107"/>
            <a:ext cx="112713" cy="168275"/>
          </a:xfrm>
          <a:custGeom>
            <a:avLst/>
            <a:gdLst>
              <a:gd name="T0" fmla="*/ 34791 w 433"/>
              <a:gd name="T1" fmla="*/ 35286 h 650"/>
              <a:gd name="T2" fmla="*/ 34791 w 433"/>
              <a:gd name="T3" fmla="*/ 35286 h 650"/>
              <a:gd name="T4" fmla="*/ 168244 w 433"/>
              <a:gd name="T5" fmla="*/ 210677 h 650"/>
              <a:gd name="T6" fmla="*/ 136569 w 433"/>
              <a:gd name="T7" fmla="*/ 305118 h 650"/>
              <a:gd name="T8" fmla="*/ 56081 w 433"/>
              <a:gd name="T9" fmla="*/ 217422 h 650"/>
              <a:gd name="T10" fmla="*/ 34791 w 433"/>
              <a:gd name="T11" fmla="*/ 35286 h 65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33" h="650">
                <a:moveTo>
                  <a:pt x="67" y="68"/>
                </a:moveTo>
                <a:lnTo>
                  <a:pt x="67" y="68"/>
                </a:lnTo>
                <a:cubicBezTo>
                  <a:pt x="101" y="122"/>
                  <a:pt x="270" y="338"/>
                  <a:pt x="324" y="406"/>
                </a:cubicBezTo>
                <a:cubicBezTo>
                  <a:pt x="378" y="473"/>
                  <a:pt x="432" y="520"/>
                  <a:pt x="263" y="588"/>
                </a:cubicBezTo>
                <a:cubicBezTo>
                  <a:pt x="87" y="649"/>
                  <a:pt x="108" y="534"/>
                  <a:pt x="108" y="419"/>
                </a:cubicBezTo>
                <a:cubicBezTo>
                  <a:pt x="114" y="304"/>
                  <a:pt x="0" y="0"/>
                  <a:pt x="67" y="68"/>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60" name="Freeform 1148"/>
          <p:cNvSpPr>
            <a:spLocks noChangeArrowheads="1"/>
          </p:cNvSpPr>
          <p:nvPr/>
        </p:nvSpPr>
        <p:spPr bwMode="auto">
          <a:xfrm>
            <a:off x="10015538" y="4895057"/>
            <a:ext cx="101600" cy="107950"/>
          </a:xfrm>
          <a:custGeom>
            <a:avLst/>
            <a:gdLst>
              <a:gd name="T0" fmla="*/ 185964 w 392"/>
              <a:gd name="T1" fmla="*/ 91912 h 413"/>
              <a:gd name="T2" fmla="*/ 185964 w 392"/>
              <a:gd name="T3" fmla="*/ 91912 h 413"/>
              <a:gd name="T4" fmla="*/ 63030 w 392"/>
              <a:gd name="T5" fmla="*/ 197403 h 413"/>
              <a:gd name="T6" fmla="*/ 3125 w 392"/>
              <a:gd name="T7" fmla="*/ 172858 h 413"/>
              <a:gd name="T8" fmla="*/ 31254 w 392"/>
              <a:gd name="T9" fmla="*/ 102357 h 413"/>
              <a:gd name="T10" fmla="*/ 185964 w 392"/>
              <a:gd name="T11" fmla="*/ 91912 h 41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92" h="413">
                <a:moveTo>
                  <a:pt x="357" y="176"/>
                </a:moveTo>
                <a:lnTo>
                  <a:pt x="357" y="176"/>
                </a:lnTo>
                <a:cubicBezTo>
                  <a:pt x="303" y="277"/>
                  <a:pt x="155" y="412"/>
                  <a:pt x="121" y="378"/>
                </a:cubicBezTo>
                <a:cubicBezTo>
                  <a:pt x="81" y="345"/>
                  <a:pt x="0" y="385"/>
                  <a:pt x="6" y="331"/>
                </a:cubicBezTo>
                <a:cubicBezTo>
                  <a:pt x="13" y="277"/>
                  <a:pt x="40" y="230"/>
                  <a:pt x="60" y="196"/>
                </a:cubicBezTo>
                <a:cubicBezTo>
                  <a:pt x="81" y="162"/>
                  <a:pt x="391" y="0"/>
                  <a:pt x="357" y="176"/>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61" name="Freeform 1149"/>
          <p:cNvSpPr>
            <a:spLocks noChangeArrowheads="1"/>
          </p:cNvSpPr>
          <p:nvPr/>
        </p:nvSpPr>
        <p:spPr bwMode="auto">
          <a:xfrm>
            <a:off x="10160000" y="5107782"/>
            <a:ext cx="119063" cy="107950"/>
          </a:xfrm>
          <a:custGeom>
            <a:avLst/>
            <a:gdLst>
              <a:gd name="T0" fmla="*/ 192963 w 460"/>
              <a:gd name="T1" fmla="*/ 197403 h 413"/>
              <a:gd name="T2" fmla="*/ 192963 w 460"/>
              <a:gd name="T3" fmla="*/ 197403 h 413"/>
              <a:gd name="T4" fmla="*/ 185701 w 460"/>
              <a:gd name="T5" fmla="*/ 14100 h 413"/>
              <a:gd name="T6" fmla="*/ 56021 w 460"/>
              <a:gd name="T7" fmla="*/ 3656 h 413"/>
              <a:gd name="T8" fmla="*/ 56021 w 460"/>
              <a:gd name="T9" fmla="*/ 84601 h 413"/>
              <a:gd name="T10" fmla="*/ 126048 w 460"/>
              <a:gd name="T11" fmla="*/ 183303 h 413"/>
              <a:gd name="T12" fmla="*/ 192963 w 460"/>
              <a:gd name="T13" fmla="*/ 197403 h 41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60" h="413">
                <a:moveTo>
                  <a:pt x="372" y="378"/>
                </a:moveTo>
                <a:lnTo>
                  <a:pt x="372" y="378"/>
                </a:lnTo>
                <a:cubicBezTo>
                  <a:pt x="412" y="270"/>
                  <a:pt x="459" y="14"/>
                  <a:pt x="358" y="27"/>
                </a:cubicBezTo>
                <a:cubicBezTo>
                  <a:pt x="264" y="41"/>
                  <a:pt x="169" y="0"/>
                  <a:pt x="108" y="7"/>
                </a:cubicBezTo>
                <a:cubicBezTo>
                  <a:pt x="47" y="20"/>
                  <a:pt x="0" y="54"/>
                  <a:pt x="108" y="162"/>
                </a:cubicBezTo>
                <a:cubicBezTo>
                  <a:pt x="210" y="270"/>
                  <a:pt x="243" y="291"/>
                  <a:pt x="243" y="351"/>
                </a:cubicBezTo>
                <a:cubicBezTo>
                  <a:pt x="243" y="412"/>
                  <a:pt x="270" y="412"/>
                  <a:pt x="372" y="378"/>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62" name="Freeform 1150"/>
          <p:cNvSpPr>
            <a:spLocks noChangeArrowheads="1"/>
          </p:cNvSpPr>
          <p:nvPr/>
        </p:nvSpPr>
        <p:spPr bwMode="auto">
          <a:xfrm>
            <a:off x="9946482" y="5056188"/>
            <a:ext cx="203994" cy="191294"/>
          </a:xfrm>
          <a:custGeom>
            <a:avLst/>
            <a:gdLst>
              <a:gd name="T0" fmla="*/ 348488 w 784"/>
              <a:gd name="T1" fmla="*/ 305298 h 738"/>
              <a:gd name="T2" fmla="*/ 348488 w 784"/>
              <a:gd name="T3" fmla="*/ 305298 h 738"/>
              <a:gd name="T4" fmla="*/ 253161 w 784"/>
              <a:gd name="T5" fmla="*/ 101766 h 738"/>
              <a:gd name="T6" fmla="*/ 144292 w 784"/>
              <a:gd name="T7" fmla="*/ 115785 h 738"/>
              <a:gd name="T8" fmla="*/ 123455 w 784"/>
              <a:gd name="T9" fmla="*/ 287645 h 738"/>
              <a:gd name="T10" fmla="*/ 348488 w 784"/>
              <a:gd name="T11" fmla="*/ 305298 h 73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84" h="738">
                <a:moveTo>
                  <a:pt x="669" y="588"/>
                </a:moveTo>
                <a:lnTo>
                  <a:pt x="669" y="588"/>
                </a:lnTo>
                <a:cubicBezTo>
                  <a:pt x="581" y="534"/>
                  <a:pt x="466" y="351"/>
                  <a:pt x="486" y="196"/>
                </a:cubicBezTo>
                <a:cubicBezTo>
                  <a:pt x="507" y="48"/>
                  <a:pt x="459" y="0"/>
                  <a:pt x="277" y="223"/>
                </a:cubicBezTo>
                <a:cubicBezTo>
                  <a:pt x="88" y="453"/>
                  <a:pt x="0" y="487"/>
                  <a:pt x="237" y="554"/>
                </a:cubicBezTo>
                <a:cubicBezTo>
                  <a:pt x="473" y="615"/>
                  <a:pt x="783" y="737"/>
                  <a:pt x="669" y="588"/>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63" name="Freeform 1151"/>
          <p:cNvSpPr>
            <a:spLocks noChangeArrowheads="1"/>
          </p:cNvSpPr>
          <p:nvPr/>
        </p:nvSpPr>
        <p:spPr bwMode="auto">
          <a:xfrm>
            <a:off x="10071100" y="5282407"/>
            <a:ext cx="126207" cy="88106"/>
          </a:xfrm>
          <a:custGeom>
            <a:avLst/>
            <a:gdLst>
              <a:gd name="T0" fmla="*/ 122302 w 487"/>
              <a:gd name="T1" fmla="*/ 151585 h 338"/>
              <a:gd name="T2" fmla="*/ 122302 w 487"/>
              <a:gd name="T3" fmla="*/ 151585 h 338"/>
              <a:gd name="T4" fmla="*/ 192263 w 487"/>
              <a:gd name="T5" fmla="*/ 24567 h 338"/>
              <a:gd name="T6" fmla="*/ 41977 w 487"/>
              <a:gd name="T7" fmla="*/ 66907 h 338"/>
              <a:gd name="T8" fmla="*/ 122302 w 487"/>
              <a:gd name="T9" fmla="*/ 151585 h 33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87" h="338">
                <a:moveTo>
                  <a:pt x="236" y="290"/>
                </a:moveTo>
                <a:lnTo>
                  <a:pt x="236" y="290"/>
                </a:lnTo>
                <a:cubicBezTo>
                  <a:pt x="303" y="236"/>
                  <a:pt x="486" y="0"/>
                  <a:pt x="371" y="47"/>
                </a:cubicBezTo>
                <a:cubicBezTo>
                  <a:pt x="256" y="94"/>
                  <a:pt x="155" y="121"/>
                  <a:pt x="81" y="128"/>
                </a:cubicBezTo>
                <a:cubicBezTo>
                  <a:pt x="0" y="142"/>
                  <a:pt x="108" y="337"/>
                  <a:pt x="236" y="290"/>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64" name="Freeform 1152"/>
          <p:cNvSpPr>
            <a:spLocks noChangeArrowheads="1"/>
          </p:cNvSpPr>
          <p:nvPr/>
        </p:nvSpPr>
        <p:spPr bwMode="auto">
          <a:xfrm>
            <a:off x="9902032" y="5259388"/>
            <a:ext cx="126206" cy="88107"/>
          </a:xfrm>
          <a:custGeom>
            <a:avLst/>
            <a:gdLst>
              <a:gd name="T0" fmla="*/ 251860 w 487"/>
              <a:gd name="T1" fmla="*/ 140715 h 339"/>
              <a:gd name="T2" fmla="*/ 251860 w 487"/>
              <a:gd name="T3" fmla="*/ 140715 h 339"/>
              <a:gd name="T4" fmla="*/ 195891 w 487"/>
              <a:gd name="T5" fmla="*/ 38566 h 339"/>
              <a:gd name="T6" fmla="*/ 80326 w 487"/>
              <a:gd name="T7" fmla="*/ 74005 h 339"/>
              <a:gd name="T8" fmla="*/ 38349 w 487"/>
              <a:gd name="T9" fmla="*/ 144363 h 339"/>
              <a:gd name="T10" fmla="*/ 251860 w 487"/>
              <a:gd name="T11" fmla="*/ 140715 h 33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7" h="339">
                <a:moveTo>
                  <a:pt x="486" y="270"/>
                </a:moveTo>
                <a:lnTo>
                  <a:pt x="486" y="270"/>
                </a:lnTo>
                <a:cubicBezTo>
                  <a:pt x="486" y="196"/>
                  <a:pt x="405" y="149"/>
                  <a:pt x="378" y="74"/>
                </a:cubicBezTo>
                <a:cubicBezTo>
                  <a:pt x="358" y="0"/>
                  <a:pt x="263" y="122"/>
                  <a:pt x="155" y="142"/>
                </a:cubicBezTo>
                <a:cubicBezTo>
                  <a:pt x="47" y="162"/>
                  <a:pt x="0" y="216"/>
                  <a:pt x="74" y="277"/>
                </a:cubicBezTo>
                <a:cubicBezTo>
                  <a:pt x="148" y="331"/>
                  <a:pt x="358" y="338"/>
                  <a:pt x="486" y="270"/>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65" name="Freeform 1153"/>
          <p:cNvSpPr>
            <a:spLocks noChangeArrowheads="1"/>
          </p:cNvSpPr>
          <p:nvPr/>
        </p:nvSpPr>
        <p:spPr bwMode="auto">
          <a:xfrm>
            <a:off x="9813132" y="4989513"/>
            <a:ext cx="126206" cy="237332"/>
          </a:xfrm>
          <a:custGeom>
            <a:avLst/>
            <a:gdLst>
              <a:gd name="T0" fmla="*/ 133185 w 487"/>
              <a:gd name="T1" fmla="*/ 442706 h 913"/>
              <a:gd name="T2" fmla="*/ 133185 w 487"/>
              <a:gd name="T3" fmla="*/ 442706 h 913"/>
              <a:gd name="T4" fmla="*/ 237868 w 487"/>
              <a:gd name="T5" fmla="*/ 221093 h 913"/>
              <a:gd name="T6" fmla="*/ 192263 w 487"/>
              <a:gd name="T7" fmla="*/ 186238 h 913"/>
              <a:gd name="T8" fmla="*/ 119193 w 487"/>
              <a:gd name="T9" fmla="*/ 126413 h 913"/>
              <a:gd name="T10" fmla="*/ 41977 w 487"/>
              <a:gd name="T11" fmla="*/ 116009 h 913"/>
              <a:gd name="T12" fmla="*/ 41977 w 487"/>
              <a:gd name="T13" fmla="*/ 368835 h 913"/>
              <a:gd name="T14" fmla="*/ 133185 w 487"/>
              <a:gd name="T15" fmla="*/ 442706 h 91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87" h="913">
                <a:moveTo>
                  <a:pt x="257" y="851"/>
                </a:moveTo>
                <a:lnTo>
                  <a:pt x="257" y="851"/>
                </a:lnTo>
                <a:cubicBezTo>
                  <a:pt x="284" y="810"/>
                  <a:pt x="486" y="479"/>
                  <a:pt x="459" y="425"/>
                </a:cubicBezTo>
                <a:cubicBezTo>
                  <a:pt x="432" y="364"/>
                  <a:pt x="419" y="324"/>
                  <a:pt x="371" y="358"/>
                </a:cubicBezTo>
                <a:cubicBezTo>
                  <a:pt x="331" y="398"/>
                  <a:pt x="243" y="331"/>
                  <a:pt x="230" y="243"/>
                </a:cubicBezTo>
                <a:cubicBezTo>
                  <a:pt x="223" y="162"/>
                  <a:pt x="88" y="0"/>
                  <a:pt x="81" y="223"/>
                </a:cubicBezTo>
                <a:cubicBezTo>
                  <a:pt x="68" y="445"/>
                  <a:pt x="0" y="601"/>
                  <a:pt x="81" y="709"/>
                </a:cubicBezTo>
                <a:cubicBezTo>
                  <a:pt x="155" y="817"/>
                  <a:pt x="236" y="912"/>
                  <a:pt x="257" y="851"/>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66" name="Freeform 1154"/>
          <p:cNvSpPr>
            <a:spLocks noChangeArrowheads="1"/>
          </p:cNvSpPr>
          <p:nvPr/>
        </p:nvSpPr>
        <p:spPr bwMode="auto">
          <a:xfrm>
            <a:off x="8036719" y="3662363"/>
            <a:ext cx="1781969" cy="1216025"/>
          </a:xfrm>
          <a:custGeom>
            <a:avLst/>
            <a:gdLst>
              <a:gd name="T0" fmla="*/ 189870 w 6854"/>
              <a:gd name="T1" fmla="*/ 0 h 4673"/>
              <a:gd name="T2" fmla="*/ 1099687 w 6854"/>
              <a:gd name="T3" fmla="*/ 0 h 4673"/>
              <a:gd name="T4" fmla="*/ 3564880 w 6854"/>
              <a:gd name="T5" fmla="*/ 1208532 h 4673"/>
              <a:gd name="T6" fmla="*/ 3564880 w 6854"/>
              <a:gd name="T7" fmla="*/ 2431637 h 4673"/>
              <a:gd name="T8" fmla="*/ 200274 w 6854"/>
              <a:gd name="T9" fmla="*/ 2431637 h 4673"/>
              <a:gd name="T10" fmla="*/ 0 w 6854"/>
              <a:gd name="T11" fmla="*/ 589693 h 4673"/>
              <a:gd name="T12" fmla="*/ 189870 w 6854"/>
              <a:gd name="T13" fmla="*/ 0 h 467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854" h="4673">
                <a:moveTo>
                  <a:pt x="365" y="0"/>
                </a:moveTo>
                <a:lnTo>
                  <a:pt x="2114" y="0"/>
                </a:lnTo>
                <a:lnTo>
                  <a:pt x="6853" y="2322"/>
                </a:lnTo>
                <a:lnTo>
                  <a:pt x="6853" y="4672"/>
                </a:lnTo>
                <a:lnTo>
                  <a:pt x="385" y="4672"/>
                </a:lnTo>
                <a:lnTo>
                  <a:pt x="0" y="1133"/>
                </a:lnTo>
                <a:lnTo>
                  <a:pt x="365" y="0"/>
                </a:lnTo>
              </a:path>
            </a:pathLst>
          </a:custGeom>
          <a:solidFill>
            <a:srgbClr val="2E586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67" name="Freeform 1155"/>
          <p:cNvSpPr>
            <a:spLocks noChangeArrowheads="1"/>
          </p:cNvSpPr>
          <p:nvPr/>
        </p:nvSpPr>
        <p:spPr bwMode="auto">
          <a:xfrm>
            <a:off x="6622257" y="4204494"/>
            <a:ext cx="323056" cy="1156494"/>
          </a:xfrm>
          <a:custGeom>
            <a:avLst/>
            <a:gdLst>
              <a:gd name="T0" fmla="*/ 323502 w 1244"/>
              <a:gd name="T1" fmla="*/ 1602600 h 4445"/>
              <a:gd name="T2" fmla="*/ 646484 w 1244"/>
              <a:gd name="T3" fmla="*/ 35382 h 4445"/>
              <a:gd name="T4" fmla="*/ 470690 w 1244"/>
              <a:gd name="T5" fmla="*/ 0 h 4445"/>
              <a:gd name="T6" fmla="*/ 323502 w 1244"/>
              <a:gd name="T7" fmla="*/ 709723 h 4445"/>
              <a:gd name="T8" fmla="*/ 323502 w 1244"/>
              <a:gd name="T9" fmla="*/ 1050535 h 4445"/>
              <a:gd name="T10" fmla="*/ 537263 w 1244"/>
              <a:gd name="T11" fmla="*/ 14049 h 4445"/>
              <a:gd name="T12" fmla="*/ 579391 w 1244"/>
              <a:gd name="T13" fmla="*/ 21333 h 4445"/>
              <a:gd name="T14" fmla="*/ 323502 w 1244"/>
              <a:gd name="T15" fmla="*/ 1264909 h 4445"/>
              <a:gd name="T16" fmla="*/ 323502 w 1244"/>
              <a:gd name="T17" fmla="*/ 1602600 h 4445"/>
              <a:gd name="T18" fmla="*/ 0 w 1244"/>
              <a:gd name="T19" fmla="*/ 2276941 h 4445"/>
              <a:gd name="T20" fmla="*/ 175794 w 1244"/>
              <a:gd name="T21" fmla="*/ 2312323 h 4445"/>
              <a:gd name="T22" fmla="*/ 323502 w 1244"/>
              <a:gd name="T23" fmla="*/ 1602600 h 4445"/>
              <a:gd name="T24" fmla="*/ 323502 w 1244"/>
              <a:gd name="T25" fmla="*/ 1264909 h 4445"/>
              <a:gd name="T26" fmla="*/ 109221 w 1244"/>
              <a:gd name="T27" fmla="*/ 2301396 h 4445"/>
              <a:gd name="T28" fmla="*/ 67093 w 1244"/>
              <a:gd name="T29" fmla="*/ 2290989 h 4445"/>
              <a:gd name="T30" fmla="*/ 323502 w 1244"/>
              <a:gd name="T31" fmla="*/ 1050535 h 4445"/>
              <a:gd name="T32" fmla="*/ 323502 w 1244"/>
              <a:gd name="T33" fmla="*/ 709723 h 4445"/>
              <a:gd name="T34" fmla="*/ 0 w 1244"/>
              <a:gd name="T35" fmla="*/ 2276941 h 444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244" h="4445">
                <a:moveTo>
                  <a:pt x="622" y="3080"/>
                </a:moveTo>
                <a:lnTo>
                  <a:pt x="1243" y="68"/>
                </a:lnTo>
                <a:lnTo>
                  <a:pt x="905" y="0"/>
                </a:lnTo>
                <a:lnTo>
                  <a:pt x="622" y="1364"/>
                </a:lnTo>
                <a:lnTo>
                  <a:pt x="622" y="2019"/>
                </a:lnTo>
                <a:lnTo>
                  <a:pt x="1033" y="27"/>
                </a:lnTo>
                <a:lnTo>
                  <a:pt x="1114" y="41"/>
                </a:lnTo>
                <a:lnTo>
                  <a:pt x="622" y="2431"/>
                </a:lnTo>
                <a:lnTo>
                  <a:pt x="622" y="3080"/>
                </a:lnTo>
                <a:close/>
                <a:moveTo>
                  <a:pt x="0" y="4376"/>
                </a:moveTo>
                <a:lnTo>
                  <a:pt x="338" y="4444"/>
                </a:lnTo>
                <a:lnTo>
                  <a:pt x="622" y="3080"/>
                </a:lnTo>
                <a:lnTo>
                  <a:pt x="622" y="2431"/>
                </a:lnTo>
                <a:lnTo>
                  <a:pt x="210" y="4423"/>
                </a:lnTo>
                <a:lnTo>
                  <a:pt x="129" y="4403"/>
                </a:lnTo>
                <a:lnTo>
                  <a:pt x="622" y="2019"/>
                </a:lnTo>
                <a:lnTo>
                  <a:pt x="622" y="1364"/>
                </a:lnTo>
                <a:lnTo>
                  <a:pt x="0" y="4376"/>
                </a:lnTo>
                <a:close/>
              </a:path>
            </a:pathLst>
          </a:custGeom>
          <a:solidFill>
            <a:srgbClr val="FFFEF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68" name="Freeform 1156"/>
          <p:cNvSpPr>
            <a:spLocks noChangeArrowheads="1"/>
          </p:cNvSpPr>
          <p:nvPr/>
        </p:nvSpPr>
        <p:spPr bwMode="auto">
          <a:xfrm>
            <a:off x="6973094" y="3602832"/>
            <a:ext cx="1189831" cy="547688"/>
          </a:xfrm>
          <a:custGeom>
            <a:avLst/>
            <a:gdLst>
              <a:gd name="T0" fmla="*/ 2378707 w 4572"/>
              <a:gd name="T1" fmla="*/ 168653 h 2107"/>
              <a:gd name="T2" fmla="*/ 2312097 w 4572"/>
              <a:gd name="T3" fmla="*/ 0 h 2107"/>
              <a:gd name="T4" fmla="*/ 1191175 w 4572"/>
              <a:gd name="T5" fmla="*/ 449221 h 2107"/>
              <a:gd name="T6" fmla="*/ 1191175 w 4572"/>
              <a:gd name="T7" fmla="*/ 523137 h 2107"/>
              <a:gd name="T8" fmla="*/ 2340198 w 4572"/>
              <a:gd name="T9" fmla="*/ 63505 h 2107"/>
              <a:gd name="T10" fmla="*/ 2354248 w 4572"/>
              <a:gd name="T11" fmla="*/ 105668 h 2107"/>
              <a:gd name="T12" fmla="*/ 1191175 w 4572"/>
              <a:gd name="T13" fmla="*/ 572587 h 2107"/>
              <a:gd name="T14" fmla="*/ 1191175 w 4572"/>
              <a:gd name="T15" fmla="*/ 646503 h 2107"/>
              <a:gd name="T16" fmla="*/ 2378707 w 4572"/>
              <a:gd name="T17" fmla="*/ 168653 h 2107"/>
              <a:gd name="T18" fmla="*/ 1191175 w 4572"/>
              <a:gd name="T19" fmla="*/ 449221 h 2107"/>
              <a:gd name="T20" fmla="*/ 0 w 4572"/>
              <a:gd name="T21" fmla="*/ 927591 h 2107"/>
              <a:gd name="T22" fmla="*/ 66610 w 4572"/>
              <a:gd name="T23" fmla="*/ 1096244 h 2107"/>
              <a:gd name="T24" fmla="*/ 1191175 w 4572"/>
              <a:gd name="T25" fmla="*/ 646503 h 2107"/>
              <a:gd name="T26" fmla="*/ 1191175 w 4572"/>
              <a:gd name="T27" fmla="*/ 572587 h 2107"/>
              <a:gd name="T28" fmla="*/ 42152 w 4572"/>
              <a:gd name="T29" fmla="*/ 1033260 h 2107"/>
              <a:gd name="T30" fmla="*/ 24458 w 4572"/>
              <a:gd name="T31" fmla="*/ 990576 h 2107"/>
              <a:gd name="T32" fmla="*/ 1191175 w 4572"/>
              <a:gd name="T33" fmla="*/ 523137 h 2107"/>
              <a:gd name="T34" fmla="*/ 1191175 w 4572"/>
              <a:gd name="T35" fmla="*/ 449221 h 210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4572" h="2107">
                <a:moveTo>
                  <a:pt x="4571" y="324"/>
                </a:moveTo>
                <a:lnTo>
                  <a:pt x="4443" y="0"/>
                </a:lnTo>
                <a:lnTo>
                  <a:pt x="2289" y="863"/>
                </a:lnTo>
                <a:lnTo>
                  <a:pt x="2289" y="1005"/>
                </a:lnTo>
                <a:lnTo>
                  <a:pt x="4497" y="122"/>
                </a:lnTo>
                <a:lnTo>
                  <a:pt x="4524" y="203"/>
                </a:lnTo>
                <a:lnTo>
                  <a:pt x="2289" y="1100"/>
                </a:lnTo>
                <a:lnTo>
                  <a:pt x="2289" y="1242"/>
                </a:lnTo>
                <a:lnTo>
                  <a:pt x="4571" y="324"/>
                </a:lnTo>
                <a:close/>
                <a:moveTo>
                  <a:pt x="2289" y="863"/>
                </a:moveTo>
                <a:lnTo>
                  <a:pt x="0" y="1782"/>
                </a:lnTo>
                <a:lnTo>
                  <a:pt x="128" y="2106"/>
                </a:lnTo>
                <a:lnTo>
                  <a:pt x="2289" y="1242"/>
                </a:lnTo>
                <a:lnTo>
                  <a:pt x="2289" y="1100"/>
                </a:lnTo>
                <a:lnTo>
                  <a:pt x="81" y="1985"/>
                </a:lnTo>
                <a:lnTo>
                  <a:pt x="47" y="1903"/>
                </a:lnTo>
                <a:lnTo>
                  <a:pt x="2289" y="1005"/>
                </a:lnTo>
                <a:lnTo>
                  <a:pt x="2289" y="863"/>
                </a:lnTo>
                <a:close/>
              </a:path>
            </a:pathLst>
          </a:custGeom>
          <a:solidFill>
            <a:srgbClr val="FFFEF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69" name="Freeform 1157"/>
          <p:cNvSpPr>
            <a:spLocks noChangeArrowheads="1"/>
          </p:cNvSpPr>
          <p:nvPr/>
        </p:nvSpPr>
        <p:spPr bwMode="auto">
          <a:xfrm>
            <a:off x="8199438" y="3702050"/>
            <a:ext cx="177800" cy="177800"/>
          </a:xfrm>
          <a:custGeom>
            <a:avLst/>
            <a:gdLst>
              <a:gd name="T0" fmla="*/ 179634 w 683"/>
              <a:gd name="T1" fmla="*/ 355125 h 682"/>
              <a:gd name="T2" fmla="*/ 179634 w 683"/>
              <a:gd name="T3" fmla="*/ 355125 h 682"/>
              <a:gd name="T4" fmla="*/ 355103 w 683"/>
              <a:gd name="T5" fmla="*/ 179387 h 682"/>
              <a:gd name="T6" fmla="*/ 179634 w 683"/>
              <a:gd name="T7" fmla="*/ 0 h 682"/>
              <a:gd name="T8" fmla="*/ 0 w 683"/>
              <a:gd name="T9" fmla="*/ 179387 h 682"/>
              <a:gd name="T10" fmla="*/ 179634 w 683"/>
              <a:gd name="T11" fmla="*/ 355125 h 6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83" h="682">
                <a:moveTo>
                  <a:pt x="345" y="681"/>
                </a:moveTo>
                <a:lnTo>
                  <a:pt x="345" y="681"/>
                </a:lnTo>
                <a:cubicBezTo>
                  <a:pt x="527" y="681"/>
                  <a:pt x="682" y="532"/>
                  <a:pt x="682" y="344"/>
                </a:cubicBezTo>
                <a:cubicBezTo>
                  <a:pt x="682" y="155"/>
                  <a:pt x="527" y="0"/>
                  <a:pt x="345" y="0"/>
                </a:cubicBezTo>
                <a:cubicBezTo>
                  <a:pt x="156" y="0"/>
                  <a:pt x="0" y="155"/>
                  <a:pt x="0" y="344"/>
                </a:cubicBezTo>
                <a:cubicBezTo>
                  <a:pt x="0" y="532"/>
                  <a:pt x="156" y="681"/>
                  <a:pt x="345" y="681"/>
                </a:cubicBezTo>
              </a:path>
            </a:pathLst>
          </a:custGeom>
          <a:solidFill>
            <a:srgbClr val="FBB21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70" name="Freeform 1158"/>
          <p:cNvSpPr>
            <a:spLocks noChangeArrowheads="1"/>
          </p:cNvSpPr>
          <p:nvPr/>
        </p:nvSpPr>
        <p:spPr bwMode="auto">
          <a:xfrm>
            <a:off x="7990682" y="3317875"/>
            <a:ext cx="57944" cy="56357"/>
          </a:xfrm>
          <a:custGeom>
            <a:avLst/>
            <a:gdLst>
              <a:gd name="T0" fmla="*/ 59551 w 224"/>
              <a:gd name="T1" fmla="*/ 111911 h 217"/>
              <a:gd name="T2" fmla="*/ 59551 w 224"/>
              <a:gd name="T3" fmla="*/ 111911 h 217"/>
              <a:gd name="T4" fmla="*/ 116490 w 224"/>
              <a:gd name="T5" fmla="*/ 55955 h 217"/>
              <a:gd name="T6" fmla="*/ 59551 w 224"/>
              <a:gd name="T7" fmla="*/ 0 h 217"/>
              <a:gd name="T8" fmla="*/ 0 w 224"/>
              <a:gd name="T9" fmla="*/ 55955 h 217"/>
              <a:gd name="T10" fmla="*/ 59551 w 224"/>
              <a:gd name="T11" fmla="*/ 111911 h 2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24" h="217">
                <a:moveTo>
                  <a:pt x="114" y="216"/>
                </a:moveTo>
                <a:lnTo>
                  <a:pt x="114" y="216"/>
                </a:lnTo>
                <a:cubicBezTo>
                  <a:pt x="169" y="216"/>
                  <a:pt x="223" y="169"/>
                  <a:pt x="223" y="108"/>
                </a:cubicBezTo>
                <a:cubicBezTo>
                  <a:pt x="223" y="48"/>
                  <a:pt x="169" y="0"/>
                  <a:pt x="114" y="0"/>
                </a:cubicBezTo>
                <a:cubicBezTo>
                  <a:pt x="54" y="0"/>
                  <a:pt x="0" y="48"/>
                  <a:pt x="0" y="108"/>
                </a:cubicBezTo>
                <a:cubicBezTo>
                  <a:pt x="0" y="169"/>
                  <a:pt x="54" y="216"/>
                  <a:pt x="114" y="216"/>
                </a:cubicBezTo>
              </a:path>
            </a:pathLst>
          </a:custGeom>
          <a:solidFill>
            <a:srgbClr val="FFFEF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71" name="Freeform 1159"/>
          <p:cNvSpPr>
            <a:spLocks noChangeArrowheads="1"/>
          </p:cNvSpPr>
          <p:nvPr/>
        </p:nvSpPr>
        <p:spPr bwMode="auto">
          <a:xfrm>
            <a:off x="7942263" y="3307557"/>
            <a:ext cx="610394" cy="649288"/>
          </a:xfrm>
          <a:custGeom>
            <a:avLst/>
            <a:gdLst>
              <a:gd name="T0" fmla="*/ 154590 w 2345"/>
              <a:gd name="T1" fmla="*/ 76943 h 2498"/>
              <a:gd name="T2" fmla="*/ 154590 w 2345"/>
              <a:gd name="T3" fmla="*/ 76943 h 2498"/>
              <a:gd name="T4" fmla="*/ 330522 w 2345"/>
              <a:gd name="T5" fmla="*/ 0 h 2498"/>
              <a:gd name="T6" fmla="*/ 569434 w 2345"/>
              <a:gd name="T7" fmla="*/ 291137 h 2498"/>
              <a:gd name="T8" fmla="*/ 1220067 w 2345"/>
              <a:gd name="T9" fmla="*/ 677414 h 2498"/>
              <a:gd name="T10" fmla="*/ 692794 w 2345"/>
              <a:gd name="T11" fmla="*/ 968551 h 2498"/>
              <a:gd name="T12" fmla="*/ 186341 w 2345"/>
              <a:gd name="T13" fmla="*/ 1298160 h 2498"/>
              <a:gd name="T14" fmla="*/ 147824 w 2345"/>
              <a:gd name="T15" fmla="*/ 543803 h 2498"/>
              <a:gd name="T16" fmla="*/ 0 w 2345"/>
              <a:gd name="T17" fmla="*/ 200157 h 2498"/>
              <a:gd name="T18" fmla="*/ 154590 w 2345"/>
              <a:gd name="T19" fmla="*/ 76943 h 249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345" h="2498">
                <a:moveTo>
                  <a:pt x="297" y="148"/>
                </a:moveTo>
                <a:lnTo>
                  <a:pt x="297" y="148"/>
                </a:lnTo>
                <a:cubicBezTo>
                  <a:pt x="406" y="88"/>
                  <a:pt x="520" y="34"/>
                  <a:pt x="635" y="0"/>
                </a:cubicBezTo>
                <a:cubicBezTo>
                  <a:pt x="1094" y="560"/>
                  <a:pt x="1094" y="560"/>
                  <a:pt x="1094" y="560"/>
                </a:cubicBezTo>
                <a:cubicBezTo>
                  <a:pt x="1547" y="540"/>
                  <a:pt x="2040" y="817"/>
                  <a:pt x="2344" y="1303"/>
                </a:cubicBezTo>
                <a:cubicBezTo>
                  <a:pt x="2013" y="1465"/>
                  <a:pt x="1668" y="1654"/>
                  <a:pt x="1331" y="1863"/>
                </a:cubicBezTo>
                <a:cubicBezTo>
                  <a:pt x="986" y="2065"/>
                  <a:pt x="662" y="2281"/>
                  <a:pt x="358" y="2497"/>
                </a:cubicBezTo>
                <a:cubicBezTo>
                  <a:pt x="75" y="2004"/>
                  <a:pt x="61" y="1438"/>
                  <a:pt x="284" y="1046"/>
                </a:cubicBezTo>
                <a:cubicBezTo>
                  <a:pt x="0" y="385"/>
                  <a:pt x="0" y="385"/>
                  <a:pt x="0" y="385"/>
                </a:cubicBezTo>
                <a:cubicBezTo>
                  <a:pt x="88" y="297"/>
                  <a:pt x="183" y="216"/>
                  <a:pt x="297" y="148"/>
                </a:cubicBezTo>
              </a:path>
            </a:pathLst>
          </a:custGeom>
          <a:solidFill>
            <a:srgbClr val="679A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72" name="Freeform 1160"/>
          <p:cNvSpPr>
            <a:spLocks noChangeArrowheads="1"/>
          </p:cNvSpPr>
          <p:nvPr/>
        </p:nvSpPr>
        <p:spPr bwMode="auto">
          <a:xfrm>
            <a:off x="6811169" y="4033044"/>
            <a:ext cx="211138" cy="208756"/>
          </a:xfrm>
          <a:custGeom>
            <a:avLst/>
            <a:gdLst>
              <a:gd name="T0" fmla="*/ 73396 w 811"/>
              <a:gd name="T1" fmla="*/ 76871 h 804"/>
              <a:gd name="T2" fmla="*/ 73396 w 811"/>
              <a:gd name="T3" fmla="*/ 76871 h 804"/>
              <a:gd name="T4" fmla="*/ 344077 w 811"/>
              <a:gd name="T5" fmla="*/ 73235 h 804"/>
              <a:gd name="T6" fmla="*/ 347721 w 811"/>
              <a:gd name="T7" fmla="*/ 343322 h 804"/>
              <a:gd name="T8" fmla="*/ 77040 w 811"/>
              <a:gd name="T9" fmla="*/ 343322 h 804"/>
              <a:gd name="T10" fmla="*/ 73396 w 811"/>
              <a:gd name="T11" fmla="*/ 76871 h 80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811" h="804">
                <a:moveTo>
                  <a:pt x="141" y="148"/>
                </a:moveTo>
                <a:lnTo>
                  <a:pt x="141" y="148"/>
                </a:lnTo>
                <a:cubicBezTo>
                  <a:pt x="283" y="0"/>
                  <a:pt x="520" y="0"/>
                  <a:pt x="661" y="141"/>
                </a:cubicBezTo>
                <a:cubicBezTo>
                  <a:pt x="810" y="283"/>
                  <a:pt x="810" y="513"/>
                  <a:pt x="668" y="661"/>
                </a:cubicBezTo>
                <a:cubicBezTo>
                  <a:pt x="526" y="803"/>
                  <a:pt x="297" y="803"/>
                  <a:pt x="148" y="661"/>
                </a:cubicBezTo>
                <a:cubicBezTo>
                  <a:pt x="6" y="520"/>
                  <a:pt x="0" y="290"/>
                  <a:pt x="141" y="148"/>
                </a:cubicBezTo>
              </a:path>
            </a:pathLst>
          </a:custGeom>
          <a:solidFill>
            <a:srgbClr val="679A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73" name="Freeform 1161"/>
          <p:cNvSpPr>
            <a:spLocks noChangeArrowheads="1"/>
          </p:cNvSpPr>
          <p:nvPr/>
        </p:nvSpPr>
        <p:spPr bwMode="auto">
          <a:xfrm>
            <a:off x="8004175" y="3428207"/>
            <a:ext cx="223838" cy="151606"/>
          </a:xfrm>
          <a:custGeom>
            <a:avLst/>
            <a:gdLst>
              <a:gd name="T0" fmla="*/ 0 w 858"/>
              <a:gd name="T1" fmla="*/ 242923 h 581"/>
              <a:gd name="T2" fmla="*/ 0 w 858"/>
              <a:gd name="T3" fmla="*/ 242923 h 581"/>
              <a:gd name="T4" fmla="*/ 404639 w 858"/>
              <a:gd name="T5" fmla="*/ 0 h 581"/>
              <a:gd name="T6" fmla="*/ 446876 w 858"/>
              <a:gd name="T7" fmla="*/ 49002 h 581"/>
              <a:gd name="T8" fmla="*/ 24508 w 858"/>
              <a:gd name="T9" fmla="*/ 302351 h 581"/>
              <a:gd name="T10" fmla="*/ 0 w 858"/>
              <a:gd name="T11" fmla="*/ 242923 h 58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858" h="581">
                <a:moveTo>
                  <a:pt x="0" y="466"/>
                </a:moveTo>
                <a:lnTo>
                  <a:pt x="0" y="466"/>
                </a:lnTo>
                <a:cubicBezTo>
                  <a:pt x="142" y="250"/>
                  <a:pt x="520" y="40"/>
                  <a:pt x="776" y="0"/>
                </a:cubicBezTo>
                <a:cubicBezTo>
                  <a:pt x="857" y="94"/>
                  <a:pt x="857" y="94"/>
                  <a:pt x="857" y="94"/>
                </a:cubicBezTo>
                <a:cubicBezTo>
                  <a:pt x="601" y="108"/>
                  <a:pt x="148" y="364"/>
                  <a:pt x="47" y="580"/>
                </a:cubicBezTo>
                <a:lnTo>
                  <a:pt x="0" y="466"/>
                </a:lnTo>
              </a:path>
            </a:pathLst>
          </a:custGeom>
          <a:solidFill>
            <a:srgbClr val="FFFEF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74" name="Freeform 1162"/>
          <p:cNvSpPr>
            <a:spLocks noChangeArrowheads="1"/>
          </p:cNvSpPr>
          <p:nvPr/>
        </p:nvSpPr>
        <p:spPr bwMode="auto">
          <a:xfrm>
            <a:off x="6846888" y="4067175"/>
            <a:ext cx="141288" cy="141288"/>
          </a:xfrm>
          <a:custGeom>
            <a:avLst/>
            <a:gdLst>
              <a:gd name="T0" fmla="*/ 140840 w 541"/>
              <a:gd name="T1" fmla="*/ 281701 h 541"/>
              <a:gd name="T2" fmla="*/ 140840 w 541"/>
              <a:gd name="T3" fmla="*/ 281701 h 541"/>
              <a:gd name="T4" fmla="*/ 281680 w 541"/>
              <a:gd name="T5" fmla="*/ 140851 h 541"/>
              <a:gd name="T6" fmla="*/ 140840 w 541"/>
              <a:gd name="T7" fmla="*/ 0 h 541"/>
              <a:gd name="T8" fmla="*/ 0 w 541"/>
              <a:gd name="T9" fmla="*/ 140851 h 541"/>
              <a:gd name="T10" fmla="*/ 140840 w 541"/>
              <a:gd name="T11" fmla="*/ 281701 h 54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41" h="541">
                <a:moveTo>
                  <a:pt x="270" y="540"/>
                </a:moveTo>
                <a:lnTo>
                  <a:pt x="270" y="540"/>
                </a:lnTo>
                <a:cubicBezTo>
                  <a:pt x="418" y="540"/>
                  <a:pt x="540" y="418"/>
                  <a:pt x="540" y="270"/>
                </a:cubicBezTo>
                <a:cubicBezTo>
                  <a:pt x="540" y="121"/>
                  <a:pt x="418" y="0"/>
                  <a:pt x="270" y="0"/>
                </a:cubicBezTo>
                <a:cubicBezTo>
                  <a:pt x="121" y="0"/>
                  <a:pt x="0" y="121"/>
                  <a:pt x="0" y="270"/>
                </a:cubicBezTo>
                <a:cubicBezTo>
                  <a:pt x="0" y="418"/>
                  <a:pt x="121" y="540"/>
                  <a:pt x="270" y="540"/>
                </a:cubicBezTo>
              </a:path>
            </a:pathLst>
          </a:custGeom>
          <a:solidFill>
            <a:srgbClr val="FFEAB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75" name="Freeform 1163"/>
          <p:cNvSpPr>
            <a:spLocks noChangeArrowheads="1"/>
          </p:cNvSpPr>
          <p:nvPr/>
        </p:nvSpPr>
        <p:spPr bwMode="auto">
          <a:xfrm>
            <a:off x="6463507" y="5174457"/>
            <a:ext cx="455613" cy="227013"/>
          </a:xfrm>
          <a:custGeom>
            <a:avLst/>
            <a:gdLst>
              <a:gd name="T0" fmla="*/ 453864 w 1750"/>
              <a:gd name="T1" fmla="*/ 0 h 872"/>
              <a:gd name="T2" fmla="*/ 453864 w 1750"/>
              <a:gd name="T3" fmla="*/ 0 h 872"/>
              <a:gd name="T4" fmla="*/ 910331 w 1750"/>
              <a:gd name="T5" fmla="*/ 453787 h 872"/>
              <a:gd name="T6" fmla="*/ 910331 w 1750"/>
              <a:gd name="T7" fmla="*/ 453787 h 872"/>
              <a:gd name="T8" fmla="*/ 0 w 1750"/>
              <a:gd name="T9" fmla="*/ 453787 h 872"/>
              <a:gd name="T10" fmla="*/ 0 w 1750"/>
              <a:gd name="T11" fmla="*/ 453787 h 872"/>
              <a:gd name="T12" fmla="*/ 453864 w 1750"/>
              <a:gd name="T13" fmla="*/ 0 h 87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750" h="872">
                <a:moveTo>
                  <a:pt x="872" y="0"/>
                </a:moveTo>
                <a:lnTo>
                  <a:pt x="872" y="0"/>
                </a:lnTo>
                <a:cubicBezTo>
                  <a:pt x="1358" y="0"/>
                  <a:pt x="1749" y="385"/>
                  <a:pt x="1749" y="871"/>
                </a:cubicBezTo>
                <a:cubicBezTo>
                  <a:pt x="0" y="871"/>
                  <a:pt x="0" y="871"/>
                  <a:pt x="0" y="871"/>
                </a:cubicBezTo>
                <a:cubicBezTo>
                  <a:pt x="0" y="385"/>
                  <a:pt x="392" y="0"/>
                  <a:pt x="872" y="0"/>
                </a:cubicBezTo>
              </a:path>
            </a:pathLst>
          </a:custGeom>
          <a:solidFill>
            <a:srgbClr val="679A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76" name="Freeform 1164"/>
          <p:cNvSpPr>
            <a:spLocks noChangeArrowheads="1"/>
          </p:cNvSpPr>
          <p:nvPr/>
        </p:nvSpPr>
        <p:spPr bwMode="auto">
          <a:xfrm>
            <a:off x="6465888" y="5035550"/>
            <a:ext cx="425450" cy="425450"/>
          </a:xfrm>
          <a:custGeom>
            <a:avLst/>
            <a:gdLst>
              <a:gd name="T0" fmla="*/ 81215 w 1635"/>
              <a:gd name="T1" fmla="*/ 267448 h 1636"/>
              <a:gd name="T2" fmla="*/ 81215 w 1635"/>
              <a:gd name="T3" fmla="*/ 267448 h 1636"/>
              <a:gd name="T4" fmla="*/ 144209 w 1635"/>
              <a:gd name="T5" fmla="*/ 101984 h 1636"/>
              <a:gd name="T6" fmla="*/ 232193 w 1635"/>
              <a:gd name="T7" fmla="*/ 31740 h 1636"/>
              <a:gd name="T8" fmla="*/ 270718 w 1635"/>
              <a:gd name="T9" fmla="*/ 42147 h 1636"/>
              <a:gd name="T10" fmla="*/ 334233 w 1635"/>
              <a:gd name="T11" fmla="*/ 109269 h 1636"/>
              <a:gd name="T12" fmla="*/ 386814 w 1635"/>
              <a:gd name="T13" fmla="*/ 63480 h 1636"/>
              <a:gd name="T14" fmla="*/ 502911 w 1635"/>
              <a:gd name="T15" fmla="*/ 17691 h 1636"/>
              <a:gd name="T16" fmla="*/ 597662 w 1635"/>
              <a:gd name="T17" fmla="*/ 49431 h 1636"/>
              <a:gd name="T18" fmla="*/ 689290 w 1635"/>
              <a:gd name="T19" fmla="*/ 98342 h 1636"/>
              <a:gd name="T20" fmla="*/ 692934 w 1635"/>
              <a:gd name="T21" fmla="*/ 123318 h 1636"/>
              <a:gd name="T22" fmla="*/ 703346 w 1635"/>
              <a:gd name="T23" fmla="*/ 158180 h 1636"/>
              <a:gd name="T24" fmla="*/ 769985 w 1635"/>
              <a:gd name="T25" fmla="*/ 161822 h 1636"/>
              <a:gd name="T26" fmla="*/ 836623 w 1635"/>
              <a:gd name="T27" fmla="*/ 228424 h 1636"/>
              <a:gd name="T28" fmla="*/ 819443 w 1635"/>
              <a:gd name="T29" fmla="*/ 320001 h 1636"/>
              <a:gd name="T30" fmla="*/ 815798 w 1635"/>
              <a:gd name="T31" fmla="*/ 478181 h 1636"/>
              <a:gd name="T32" fmla="*/ 798098 w 1635"/>
              <a:gd name="T33" fmla="*/ 629076 h 1636"/>
              <a:gd name="T34" fmla="*/ 773629 w 1635"/>
              <a:gd name="T35" fmla="*/ 660816 h 1636"/>
              <a:gd name="T36" fmla="*/ 738227 w 1635"/>
              <a:gd name="T37" fmla="*/ 611385 h 1636"/>
              <a:gd name="T38" fmla="*/ 706991 w 1635"/>
              <a:gd name="T39" fmla="*/ 572881 h 1636"/>
              <a:gd name="T40" fmla="*/ 675233 w 1635"/>
              <a:gd name="T41" fmla="*/ 622312 h 1636"/>
              <a:gd name="T42" fmla="*/ 580482 w 1635"/>
              <a:gd name="T43" fmla="*/ 706605 h 1636"/>
              <a:gd name="T44" fmla="*/ 531024 w 1635"/>
              <a:gd name="T45" fmla="*/ 727418 h 1636"/>
              <a:gd name="T46" fmla="*/ 464386 w 1635"/>
              <a:gd name="T47" fmla="*/ 815353 h 1636"/>
              <a:gd name="T48" fmla="*/ 320176 w 1635"/>
              <a:gd name="T49" fmla="*/ 825760 h 1636"/>
              <a:gd name="T50" fmla="*/ 239481 w 1635"/>
              <a:gd name="T51" fmla="*/ 811711 h 1636"/>
              <a:gd name="T52" fmla="*/ 126509 w 1635"/>
              <a:gd name="T53" fmla="*/ 702963 h 1636"/>
              <a:gd name="T54" fmla="*/ 42170 w 1635"/>
              <a:gd name="T55" fmla="*/ 594214 h 1636"/>
              <a:gd name="T56" fmla="*/ 7289 w 1635"/>
              <a:gd name="T57" fmla="*/ 453726 h 1636"/>
              <a:gd name="T58" fmla="*/ 17701 w 1635"/>
              <a:gd name="T59" fmla="*/ 348099 h 1636"/>
              <a:gd name="T60" fmla="*/ 59870 w 1635"/>
              <a:gd name="T61" fmla="*/ 326766 h 1636"/>
              <a:gd name="T62" fmla="*/ 112452 w 1635"/>
              <a:gd name="T63" fmla="*/ 320001 h 1636"/>
              <a:gd name="T64" fmla="*/ 95272 w 1635"/>
              <a:gd name="T65" fmla="*/ 298668 h 1636"/>
              <a:gd name="T66" fmla="*/ 81215 w 1635"/>
              <a:gd name="T67" fmla="*/ 267448 h 16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1635" h="1636">
                <a:moveTo>
                  <a:pt x="156" y="514"/>
                </a:moveTo>
                <a:lnTo>
                  <a:pt x="156" y="514"/>
                </a:lnTo>
                <a:cubicBezTo>
                  <a:pt x="149" y="439"/>
                  <a:pt x="210" y="250"/>
                  <a:pt x="277" y="196"/>
                </a:cubicBezTo>
                <a:cubicBezTo>
                  <a:pt x="338" y="149"/>
                  <a:pt x="426" y="81"/>
                  <a:pt x="446" y="61"/>
                </a:cubicBezTo>
                <a:cubicBezTo>
                  <a:pt x="473" y="34"/>
                  <a:pt x="500" y="48"/>
                  <a:pt x="520" y="81"/>
                </a:cubicBezTo>
                <a:cubicBezTo>
                  <a:pt x="547" y="115"/>
                  <a:pt x="608" y="230"/>
                  <a:pt x="642" y="210"/>
                </a:cubicBezTo>
                <a:cubicBezTo>
                  <a:pt x="676" y="189"/>
                  <a:pt x="676" y="129"/>
                  <a:pt x="743" y="122"/>
                </a:cubicBezTo>
                <a:cubicBezTo>
                  <a:pt x="804" y="115"/>
                  <a:pt x="939" y="75"/>
                  <a:pt x="966" y="34"/>
                </a:cubicBezTo>
                <a:cubicBezTo>
                  <a:pt x="993" y="0"/>
                  <a:pt x="1067" y="61"/>
                  <a:pt x="1148" y="95"/>
                </a:cubicBezTo>
                <a:cubicBezTo>
                  <a:pt x="1229" y="129"/>
                  <a:pt x="1270" y="176"/>
                  <a:pt x="1324" y="189"/>
                </a:cubicBezTo>
                <a:cubicBezTo>
                  <a:pt x="1371" y="196"/>
                  <a:pt x="1358" y="216"/>
                  <a:pt x="1331" y="237"/>
                </a:cubicBezTo>
                <a:cubicBezTo>
                  <a:pt x="1310" y="257"/>
                  <a:pt x="1337" y="277"/>
                  <a:pt x="1351" y="304"/>
                </a:cubicBezTo>
                <a:cubicBezTo>
                  <a:pt x="1371" y="324"/>
                  <a:pt x="1432" y="318"/>
                  <a:pt x="1479" y="311"/>
                </a:cubicBezTo>
                <a:cubicBezTo>
                  <a:pt x="1520" y="311"/>
                  <a:pt x="1580" y="405"/>
                  <a:pt x="1607" y="439"/>
                </a:cubicBezTo>
                <a:cubicBezTo>
                  <a:pt x="1634" y="473"/>
                  <a:pt x="1594" y="595"/>
                  <a:pt x="1574" y="615"/>
                </a:cubicBezTo>
                <a:cubicBezTo>
                  <a:pt x="1547" y="635"/>
                  <a:pt x="1574" y="811"/>
                  <a:pt x="1567" y="919"/>
                </a:cubicBezTo>
                <a:cubicBezTo>
                  <a:pt x="1560" y="1027"/>
                  <a:pt x="1526" y="1162"/>
                  <a:pt x="1533" y="1209"/>
                </a:cubicBezTo>
                <a:cubicBezTo>
                  <a:pt x="1540" y="1256"/>
                  <a:pt x="1520" y="1283"/>
                  <a:pt x="1486" y="1270"/>
                </a:cubicBezTo>
                <a:cubicBezTo>
                  <a:pt x="1452" y="1256"/>
                  <a:pt x="1418" y="1229"/>
                  <a:pt x="1418" y="1175"/>
                </a:cubicBezTo>
                <a:cubicBezTo>
                  <a:pt x="1425" y="1121"/>
                  <a:pt x="1385" y="1135"/>
                  <a:pt x="1358" y="1101"/>
                </a:cubicBezTo>
                <a:cubicBezTo>
                  <a:pt x="1331" y="1067"/>
                  <a:pt x="1337" y="1169"/>
                  <a:pt x="1297" y="1196"/>
                </a:cubicBezTo>
                <a:cubicBezTo>
                  <a:pt x="1256" y="1216"/>
                  <a:pt x="1148" y="1324"/>
                  <a:pt x="1115" y="1358"/>
                </a:cubicBezTo>
                <a:cubicBezTo>
                  <a:pt x="1074" y="1385"/>
                  <a:pt x="1054" y="1364"/>
                  <a:pt x="1020" y="1398"/>
                </a:cubicBezTo>
                <a:cubicBezTo>
                  <a:pt x="986" y="1425"/>
                  <a:pt x="939" y="1567"/>
                  <a:pt x="892" y="1567"/>
                </a:cubicBezTo>
                <a:cubicBezTo>
                  <a:pt x="844" y="1574"/>
                  <a:pt x="682" y="1567"/>
                  <a:pt x="615" y="1587"/>
                </a:cubicBezTo>
                <a:cubicBezTo>
                  <a:pt x="547" y="1614"/>
                  <a:pt x="520" y="1635"/>
                  <a:pt x="460" y="1560"/>
                </a:cubicBezTo>
                <a:cubicBezTo>
                  <a:pt x="399" y="1486"/>
                  <a:pt x="304" y="1391"/>
                  <a:pt x="243" y="1351"/>
                </a:cubicBezTo>
                <a:cubicBezTo>
                  <a:pt x="189" y="1310"/>
                  <a:pt x="88" y="1216"/>
                  <a:pt x="81" y="1142"/>
                </a:cubicBezTo>
                <a:cubicBezTo>
                  <a:pt x="68" y="1067"/>
                  <a:pt x="27" y="966"/>
                  <a:pt x="14" y="872"/>
                </a:cubicBezTo>
                <a:cubicBezTo>
                  <a:pt x="0" y="777"/>
                  <a:pt x="27" y="709"/>
                  <a:pt x="34" y="669"/>
                </a:cubicBezTo>
                <a:cubicBezTo>
                  <a:pt x="47" y="622"/>
                  <a:pt x="61" y="628"/>
                  <a:pt x="115" y="628"/>
                </a:cubicBezTo>
                <a:cubicBezTo>
                  <a:pt x="176" y="635"/>
                  <a:pt x="203" y="655"/>
                  <a:pt x="216" y="615"/>
                </a:cubicBezTo>
                <a:cubicBezTo>
                  <a:pt x="230" y="581"/>
                  <a:pt x="230" y="574"/>
                  <a:pt x="183" y="574"/>
                </a:cubicBezTo>
                <a:cubicBezTo>
                  <a:pt x="142" y="581"/>
                  <a:pt x="142" y="547"/>
                  <a:pt x="156" y="514"/>
                </a:cubicBezTo>
              </a:path>
            </a:pathLst>
          </a:custGeom>
          <a:solidFill>
            <a:srgbClr val="DEF2F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77" name="Freeform 1165"/>
          <p:cNvSpPr>
            <a:spLocks noChangeArrowheads="1"/>
          </p:cNvSpPr>
          <p:nvPr/>
        </p:nvSpPr>
        <p:spPr bwMode="auto">
          <a:xfrm>
            <a:off x="6519069" y="5071269"/>
            <a:ext cx="280988" cy="369094"/>
          </a:xfrm>
          <a:custGeom>
            <a:avLst/>
            <a:gdLst>
              <a:gd name="T0" fmla="*/ 0 w 1081"/>
              <a:gd name="T1" fmla="*/ 203957 h 1420"/>
              <a:gd name="T2" fmla="*/ 0 w 1081"/>
              <a:gd name="T3" fmla="*/ 203957 h 1420"/>
              <a:gd name="T4" fmla="*/ 245956 w 1081"/>
              <a:gd name="T5" fmla="*/ 161813 h 1420"/>
              <a:gd name="T6" fmla="*/ 410794 w 1081"/>
              <a:gd name="T7" fmla="*/ 193551 h 1420"/>
              <a:gd name="T8" fmla="*/ 488273 w 1081"/>
              <a:gd name="T9" fmla="*/ 221648 h 1420"/>
              <a:gd name="T10" fmla="*/ 410794 w 1081"/>
              <a:gd name="T11" fmla="*/ 393867 h 1420"/>
              <a:gd name="T12" fmla="*/ 326555 w 1081"/>
              <a:gd name="T13" fmla="*/ 516657 h 1420"/>
              <a:gd name="T14" fmla="*/ 284436 w 1081"/>
              <a:gd name="T15" fmla="*/ 597304 h 1420"/>
              <a:gd name="T16" fmla="*/ 344235 w 1081"/>
              <a:gd name="T17" fmla="*/ 569207 h 1420"/>
              <a:gd name="T18" fmla="*/ 379075 w 1081"/>
              <a:gd name="T19" fmla="*/ 580134 h 1420"/>
              <a:gd name="T20" fmla="*/ 368675 w 1081"/>
              <a:gd name="T21" fmla="*/ 495845 h 1420"/>
              <a:gd name="T22" fmla="*/ 393114 w 1081"/>
              <a:gd name="T23" fmla="*/ 632684 h 1420"/>
              <a:gd name="T24" fmla="*/ 417554 w 1081"/>
              <a:gd name="T25" fmla="*/ 618636 h 1420"/>
              <a:gd name="T26" fmla="*/ 449274 w 1081"/>
              <a:gd name="T27" fmla="*/ 572850 h 1420"/>
              <a:gd name="T28" fmla="*/ 484633 w 1081"/>
              <a:gd name="T29" fmla="*/ 534347 h 1420"/>
              <a:gd name="T30" fmla="*/ 470593 w 1081"/>
              <a:gd name="T31" fmla="*/ 625400 h 1420"/>
              <a:gd name="T32" fmla="*/ 463313 w 1081"/>
              <a:gd name="T33" fmla="*/ 639448 h 1420"/>
              <a:gd name="T34" fmla="*/ 474233 w 1081"/>
              <a:gd name="T35" fmla="*/ 636326 h 1420"/>
              <a:gd name="T36" fmla="*/ 516353 w 1081"/>
              <a:gd name="T37" fmla="*/ 597304 h 1420"/>
              <a:gd name="T38" fmla="*/ 516353 w 1081"/>
              <a:gd name="T39" fmla="*/ 569207 h 1420"/>
              <a:gd name="T40" fmla="*/ 533512 w 1081"/>
              <a:gd name="T41" fmla="*/ 580134 h 1420"/>
              <a:gd name="T42" fmla="*/ 561592 w 1081"/>
              <a:gd name="T43" fmla="*/ 555159 h 1420"/>
              <a:gd name="T44" fmla="*/ 554832 w 1081"/>
              <a:gd name="T45" fmla="*/ 552038 h 1420"/>
              <a:gd name="T46" fmla="*/ 516353 w 1081"/>
              <a:gd name="T47" fmla="*/ 484919 h 1420"/>
              <a:gd name="T48" fmla="*/ 438874 w 1081"/>
              <a:gd name="T49" fmla="*/ 418321 h 1420"/>
              <a:gd name="T50" fmla="*/ 516353 w 1081"/>
              <a:gd name="T51" fmla="*/ 179503 h 1420"/>
              <a:gd name="T52" fmla="*/ 403514 w 1081"/>
              <a:gd name="T53" fmla="*/ 154529 h 1420"/>
              <a:gd name="T54" fmla="*/ 330195 w 1081"/>
              <a:gd name="T55" fmla="*/ 158171 h 1420"/>
              <a:gd name="T56" fmla="*/ 277156 w 1081"/>
              <a:gd name="T57" fmla="*/ 147765 h 1420"/>
              <a:gd name="T58" fmla="*/ 259996 w 1081"/>
              <a:gd name="T59" fmla="*/ 70240 h 1420"/>
              <a:gd name="T60" fmla="*/ 259996 w 1081"/>
              <a:gd name="T61" fmla="*/ 0 h 1420"/>
              <a:gd name="T62" fmla="*/ 242317 w 1081"/>
              <a:gd name="T63" fmla="*/ 21332 h 1420"/>
              <a:gd name="T64" fmla="*/ 235037 w 1081"/>
              <a:gd name="T65" fmla="*/ 45786 h 1420"/>
              <a:gd name="T66" fmla="*/ 175757 w 1081"/>
              <a:gd name="T67" fmla="*/ 105621 h 1420"/>
              <a:gd name="T68" fmla="*/ 0 w 1081"/>
              <a:gd name="T69" fmla="*/ 203957 h 1420"/>
              <a:gd name="T70" fmla="*/ 417554 w 1081"/>
              <a:gd name="T71" fmla="*/ 664422 h 1420"/>
              <a:gd name="T72" fmla="*/ 417554 w 1081"/>
              <a:gd name="T73" fmla="*/ 664422 h 1420"/>
              <a:gd name="T74" fmla="*/ 372315 w 1081"/>
              <a:gd name="T75" fmla="*/ 738305 h 1420"/>
              <a:gd name="T76" fmla="*/ 400394 w 1081"/>
              <a:gd name="T77" fmla="*/ 671186 h 1420"/>
              <a:gd name="T78" fmla="*/ 417554 w 1081"/>
              <a:gd name="T79" fmla="*/ 664422 h 1420"/>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1081" h="1420">
                <a:moveTo>
                  <a:pt x="0" y="392"/>
                </a:moveTo>
                <a:lnTo>
                  <a:pt x="0" y="392"/>
                </a:lnTo>
                <a:cubicBezTo>
                  <a:pt x="27" y="365"/>
                  <a:pt x="324" y="264"/>
                  <a:pt x="473" y="311"/>
                </a:cubicBezTo>
                <a:cubicBezTo>
                  <a:pt x="621" y="358"/>
                  <a:pt x="716" y="372"/>
                  <a:pt x="790" y="372"/>
                </a:cubicBezTo>
                <a:cubicBezTo>
                  <a:pt x="864" y="379"/>
                  <a:pt x="939" y="365"/>
                  <a:pt x="939" y="426"/>
                </a:cubicBezTo>
                <a:cubicBezTo>
                  <a:pt x="932" y="487"/>
                  <a:pt x="817" y="676"/>
                  <a:pt x="790" y="757"/>
                </a:cubicBezTo>
                <a:cubicBezTo>
                  <a:pt x="770" y="838"/>
                  <a:pt x="709" y="899"/>
                  <a:pt x="628" y="993"/>
                </a:cubicBezTo>
                <a:cubicBezTo>
                  <a:pt x="554" y="1081"/>
                  <a:pt x="493" y="1216"/>
                  <a:pt x="547" y="1148"/>
                </a:cubicBezTo>
                <a:cubicBezTo>
                  <a:pt x="594" y="1088"/>
                  <a:pt x="635" y="1013"/>
                  <a:pt x="662" y="1094"/>
                </a:cubicBezTo>
                <a:cubicBezTo>
                  <a:pt x="689" y="1175"/>
                  <a:pt x="763" y="1169"/>
                  <a:pt x="729" y="1115"/>
                </a:cubicBezTo>
                <a:cubicBezTo>
                  <a:pt x="695" y="1054"/>
                  <a:pt x="662" y="899"/>
                  <a:pt x="709" y="953"/>
                </a:cubicBezTo>
                <a:cubicBezTo>
                  <a:pt x="749" y="1013"/>
                  <a:pt x="776" y="1148"/>
                  <a:pt x="756" y="1216"/>
                </a:cubicBezTo>
                <a:cubicBezTo>
                  <a:pt x="729" y="1290"/>
                  <a:pt x="783" y="1243"/>
                  <a:pt x="803" y="1189"/>
                </a:cubicBezTo>
                <a:cubicBezTo>
                  <a:pt x="824" y="1135"/>
                  <a:pt x="824" y="1067"/>
                  <a:pt x="864" y="1101"/>
                </a:cubicBezTo>
                <a:cubicBezTo>
                  <a:pt x="905" y="1135"/>
                  <a:pt x="932" y="953"/>
                  <a:pt x="932" y="1027"/>
                </a:cubicBezTo>
                <a:cubicBezTo>
                  <a:pt x="939" y="1094"/>
                  <a:pt x="939" y="1148"/>
                  <a:pt x="905" y="1202"/>
                </a:cubicBezTo>
                <a:cubicBezTo>
                  <a:pt x="898" y="1209"/>
                  <a:pt x="898" y="1223"/>
                  <a:pt x="891" y="1229"/>
                </a:cubicBezTo>
                <a:cubicBezTo>
                  <a:pt x="898" y="1229"/>
                  <a:pt x="905" y="1223"/>
                  <a:pt x="912" y="1223"/>
                </a:cubicBezTo>
                <a:cubicBezTo>
                  <a:pt x="925" y="1209"/>
                  <a:pt x="959" y="1175"/>
                  <a:pt x="993" y="1148"/>
                </a:cubicBezTo>
                <a:cubicBezTo>
                  <a:pt x="986" y="1135"/>
                  <a:pt x="993" y="1115"/>
                  <a:pt x="993" y="1094"/>
                </a:cubicBezTo>
                <a:cubicBezTo>
                  <a:pt x="999" y="1061"/>
                  <a:pt x="1006" y="1088"/>
                  <a:pt x="1026" y="1115"/>
                </a:cubicBezTo>
                <a:cubicBezTo>
                  <a:pt x="1047" y="1094"/>
                  <a:pt x="1067" y="1081"/>
                  <a:pt x="1080" y="1067"/>
                </a:cubicBezTo>
                <a:cubicBezTo>
                  <a:pt x="1074" y="1067"/>
                  <a:pt x="1074" y="1067"/>
                  <a:pt x="1067" y="1061"/>
                </a:cubicBezTo>
                <a:cubicBezTo>
                  <a:pt x="1013" y="1047"/>
                  <a:pt x="1067" y="1027"/>
                  <a:pt x="993" y="932"/>
                </a:cubicBezTo>
                <a:cubicBezTo>
                  <a:pt x="912" y="831"/>
                  <a:pt x="797" y="892"/>
                  <a:pt x="844" y="804"/>
                </a:cubicBezTo>
                <a:cubicBezTo>
                  <a:pt x="885" y="716"/>
                  <a:pt x="1067" y="433"/>
                  <a:pt x="993" y="345"/>
                </a:cubicBezTo>
                <a:cubicBezTo>
                  <a:pt x="918" y="257"/>
                  <a:pt x="851" y="230"/>
                  <a:pt x="776" y="297"/>
                </a:cubicBezTo>
                <a:cubicBezTo>
                  <a:pt x="695" y="358"/>
                  <a:pt x="695" y="351"/>
                  <a:pt x="635" y="304"/>
                </a:cubicBezTo>
                <a:cubicBezTo>
                  <a:pt x="581" y="264"/>
                  <a:pt x="567" y="284"/>
                  <a:pt x="533" y="284"/>
                </a:cubicBezTo>
                <a:cubicBezTo>
                  <a:pt x="493" y="277"/>
                  <a:pt x="500" y="189"/>
                  <a:pt x="500" y="135"/>
                </a:cubicBezTo>
                <a:cubicBezTo>
                  <a:pt x="493" y="88"/>
                  <a:pt x="493" y="48"/>
                  <a:pt x="500" y="0"/>
                </a:cubicBezTo>
                <a:cubicBezTo>
                  <a:pt x="486" y="14"/>
                  <a:pt x="479" y="27"/>
                  <a:pt x="466" y="41"/>
                </a:cubicBezTo>
                <a:cubicBezTo>
                  <a:pt x="466" y="54"/>
                  <a:pt x="459" y="75"/>
                  <a:pt x="452" y="88"/>
                </a:cubicBezTo>
                <a:cubicBezTo>
                  <a:pt x="439" y="149"/>
                  <a:pt x="412" y="216"/>
                  <a:pt x="338" y="203"/>
                </a:cubicBezTo>
                <a:cubicBezTo>
                  <a:pt x="270" y="189"/>
                  <a:pt x="74" y="250"/>
                  <a:pt x="0" y="392"/>
                </a:cubicBezTo>
                <a:close/>
                <a:moveTo>
                  <a:pt x="803" y="1277"/>
                </a:moveTo>
                <a:lnTo>
                  <a:pt x="803" y="1277"/>
                </a:lnTo>
                <a:cubicBezTo>
                  <a:pt x="776" y="1317"/>
                  <a:pt x="749" y="1385"/>
                  <a:pt x="716" y="1419"/>
                </a:cubicBezTo>
                <a:cubicBezTo>
                  <a:pt x="695" y="1364"/>
                  <a:pt x="729" y="1324"/>
                  <a:pt x="770" y="1290"/>
                </a:cubicBezTo>
                <a:cubicBezTo>
                  <a:pt x="776" y="1283"/>
                  <a:pt x="790" y="1277"/>
                  <a:pt x="803" y="1277"/>
                </a:cubicBezTo>
                <a:close/>
              </a:path>
            </a:pathLst>
          </a:custGeom>
          <a:solidFill>
            <a:srgbClr val="97BEC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78" name="Freeform 1166"/>
          <p:cNvSpPr>
            <a:spLocks noChangeArrowheads="1"/>
          </p:cNvSpPr>
          <p:nvPr/>
        </p:nvSpPr>
        <p:spPr bwMode="auto">
          <a:xfrm>
            <a:off x="6751638" y="5091907"/>
            <a:ext cx="69850" cy="26194"/>
          </a:xfrm>
          <a:custGeom>
            <a:avLst/>
            <a:gdLst>
              <a:gd name="T0" fmla="*/ 139440 w 271"/>
              <a:gd name="T1" fmla="*/ 52261 h 103"/>
              <a:gd name="T2" fmla="*/ 139440 w 271"/>
              <a:gd name="T3" fmla="*/ 52261 h 103"/>
              <a:gd name="T4" fmla="*/ 27888 w 271"/>
              <a:gd name="T5" fmla="*/ 45088 h 103"/>
              <a:gd name="T6" fmla="*/ 38217 w 271"/>
              <a:gd name="T7" fmla="*/ 24593 h 103"/>
              <a:gd name="T8" fmla="*/ 129111 w 271"/>
              <a:gd name="T9" fmla="*/ 3587 h 103"/>
              <a:gd name="T10" fmla="*/ 118782 w 271"/>
              <a:gd name="T11" fmla="*/ 10760 h 103"/>
              <a:gd name="T12" fmla="*/ 129111 w 271"/>
              <a:gd name="T13" fmla="*/ 45088 h 103"/>
              <a:gd name="T14" fmla="*/ 139440 w 271"/>
              <a:gd name="T15" fmla="*/ 52261 h 10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1" h="103">
                <a:moveTo>
                  <a:pt x="270" y="102"/>
                </a:moveTo>
                <a:lnTo>
                  <a:pt x="270" y="102"/>
                </a:lnTo>
                <a:cubicBezTo>
                  <a:pt x="203" y="102"/>
                  <a:pt x="101" y="102"/>
                  <a:pt x="54" y="88"/>
                </a:cubicBezTo>
                <a:cubicBezTo>
                  <a:pt x="0" y="68"/>
                  <a:pt x="14" y="75"/>
                  <a:pt x="74" y="48"/>
                </a:cubicBezTo>
                <a:cubicBezTo>
                  <a:pt x="115" y="27"/>
                  <a:pt x="189" y="0"/>
                  <a:pt x="250" y="7"/>
                </a:cubicBezTo>
                <a:cubicBezTo>
                  <a:pt x="243" y="7"/>
                  <a:pt x="236" y="14"/>
                  <a:pt x="230" y="21"/>
                </a:cubicBezTo>
                <a:cubicBezTo>
                  <a:pt x="209" y="41"/>
                  <a:pt x="236" y="61"/>
                  <a:pt x="250" y="88"/>
                </a:cubicBezTo>
                <a:cubicBezTo>
                  <a:pt x="257" y="88"/>
                  <a:pt x="263" y="95"/>
                  <a:pt x="270" y="102"/>
                </a:cubicBezTo>
              </a:path>
            </a:pathLst>
          </a:custGeom>
          <a:solidFill>
            <a:srgbClr val="DEF2F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79" name="Freeform 1167"/>
          <p:cNvSpPr>
            <a:spLocks noChangeArrowheads="1"/>
          </p:cNvSpPr>
          <p:nvPr/>
        </p:nvSpPr>
        <p:spPr bwMode="auto">
          <a:xfrm>
            <a:off x="6788150" y="5280025"/>
            <a:ext cx="25400" cy="54769"/>
          </a:xfrm>
          <a:custGeom>
            <a:avLst/>
            <a:gdLst>
              <a:gd name="T0" fmla="*/ 43037 w 95"/>
              <a:gd name="T1" fmla="*/ 109611 h 210"/>
              <a:gd name="T2" fmla="*/ 43037 w 95"/>
              <a:gd name="T3" fmla="*/ 109611 h 210"/>
              <a:gd name="T4" fmla="*/ 3719 w 95"/>
              <a:gd name="T5" fmla="*/ 31992 h 210"/>
              <a:gd name="T6" fmla="*/ 18065 w 95"/>
              <a:gd name="T7" fmla="*/ 31992 h 210"/>
              <a:gd name="T8" fmla="*/ 49945 w 95"/>
              <a:gd name="T9" fmla="*/ 88632 h 210"/>
              <a:gd name="T10" fmla="*/ 43037 w 95"/>
              <a:gd name="T11" fmla="*/ 109611 h 21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5" h="210">
                <a:moveTo>
                  <a:pt x="81" y="209"/>
                </a:moveTo>
                <a:lnTo>
                  <a:pt x="81" y="209"/>
                </a:lnTo>
                <a:cubicBezTo>
                  <a:pt x="34" y="169"/>
                  <a:pt x="0" y="108"/>
                  <a:pt x="7" y="61"/>
                </a:cubicBezTo>
                <a:cubicBezTo>
                  <a:pt x="20" y="14"/>
                  <a:pt x="7" y="0"/>
                  <a:pt x="34" y="61"/>
                </a:cubicBezTo>
                <a:cubicBezTo>
                  <a:pt x="54" y="108"/>
                  <a:pt x="74" y="149"/>
                  <a:pt x="94" y="169"/>
                </a:cubicBezTo>
                <a:cubicBezTo>
                  <a:pt x="88" y="182"/>
                  <a:pt x="88" y="196"/>
                  <a:pt x="81" y="209"/>
                </a:cubicBezTo>
              </a:path>
            </a:pathLst>
          </a:custGeom>
          <a:solidFill>
            <a:srgbClr val="DEF2F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80" name="Freeform 1168"/>
          <p:cNvSpPr>
            <a:spLocks noChangeArrowheads="1"/>
          </p:cNvSpPr>
          <p:nvPr/>
        </p:nvSpPr>
        <p:spPr bwMode="auto">
          <a:xfrm>
            <a:off x="6514307" y="5184775"/>
            <a:ext cx="119856" cy="263525"/>
          </a:xfrm>
          <a:custGeom>
            <a:avLst/>
            <a:gdLst>
              <a:gd name="T0" fmla="*/ 10974 w 461"/>
              <a:gd name="T1" fmla="*/ 28104 h 1014"/>
              <a:gd name="T2" fmla="*/ 10974 w 461"/>
              <a:gd name="T3" fmla="*/ 28104 h 1014"/>
              <a:gd name="T4" fmla="*/ 14109 w 461"/>
              <a:gd name="T5" fmla="*/ 53085 h 1014"/>
              <a:gd name="T6" fmla="*/ 35535 w 461"/>
              <a:gd name="T7" fmla="*/ 95242 h 1014"/>
              <a:gd name="T8" fmla="*/ 141617 w 461"/>
              <a:gd name="T9" fmla="*/ 232119 h 1014"/>
              <a:gd name="T10" fmla="*/ 155726 w 461"/>
              <a:gd name="T11" fmla="*/ 418438 h 1014"/>
              <a:gd name="T12" fmla="*/ 208506 w 461"/>
              <a:gd name="T13" fmla="*/ 502751 h 1014"/>
              <a:gd name="T14" fmla="*/ 229408 w 461"/>
              <a:gd name="T15" fmla="*/ 467360 h 1014"/>
              <a:gd name="T16" fmla="*/ 194396 w 461"/>
              <a:gd name="T17" fmla="*/ 379925 h 1014"/>
              <a:gd name="T18" fmla="*/ 190738 w 461"/>
              <a:gd name="T19" fmla="*/ 291970 h 1014"/>
              <a:gd name="T20" fmla="*/ 201190 w 461"/>
              <a:gd name="T21" fmla="*/ 225353 h 1014"/>
              <a:gd name="T22" fmla="*/ 187080 w 461"/>
              <a:gd name="T23" fmla="*/ 172268 h 1014"/>
              <a:gd name="T24" fmla="*/ 141617 w 461"/>
              <a:gd name="T25" fmla="*/ 98885 h 1014"/>
              <a:gd name="T26" fmla="*/ 17767 w 461"/>
              <a:gd name="T27" fmla="*/ 3643 h 1014"/>
              <a:gd name="T28" fmla="*/ 14109 w 461"/>
              <a:gd name="T29" fmla="*/ 3643 h 1014"/>
              <a:gd name="T30" fmla="*/ 14109 w 461"/>
              <a:gd name="T31" fmla="*/ 21338 h 1014"/>
              <a:gd name="T32" fmla="*/ 10974 w 461"/>
              <a:gd name="T33" fmla="*/ 28104 h 10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61" h="1014">
                <a:moveTo>
                  <a:pt x="21" y="54"/>
                </a:moveTo>
                <a:lnTo>
                  <a:pt x="21" y="54"/>
                </a:lnTo>
                <a:cubicBezTo>
                  <a:pt x="48" y="68"/>
                  <a:pt x="41" y="88"/>
                  <a:pt x="27" y="102"/>
                </a:cubicBezTo>
                <a:cubicBezTo>
                  <a:pt x="0" y="122"/>
                  <a:pt x="7" y="183"/>
                  <a:pt x="68" y="183"/>
                </a:cubicBezTo>
                <a:cubicBezTo>
                  <a:pt x="136" y="190"/>
                  <a:pt x="291" y="352"/>
                  <a:pt x="271" y="446"/>
                </a:cubicBezTo>
                <a:cubicBezTo>
                  <a:pt x="257" y="541"/>
                  <a:pt x="257" y="743"/>
                  <a:pt x="298" y="804"/>
                </a:cubicBezTo>
                <a:cubicBezTo>
                  <a:pt x="338" y="858"/>
                  <a:pt x="406" y="912"/>
                  <a:pt x="399" y="966"/>
                </a:cubicBezTo>
                <a:cubicBezTo>
                  <a:pt x="392" y="1013"/>
                  <a:pt x="433" y="1000"/>
                  <a:pt x="439" y="898"/>
                </a:cubicBezTo>
                <a:cubicBezTo>
                  <a:pt x="439" y="804"/>
                  <a:pt x="439" y="757"/>
                  <a:pt x="372" y="730"/>
                </a:cubicBezTo>
                <a:cubicBezTo>
                  <a:pt x="298" y="703"/>
                  <a:pt x="271" y="595"/>
                  <a:pt x="365" y="561"/>
                </a:cubicBezTo>
                <a:cubicBezTo>
                  <a:pt x="460" y="527"/>
                  <a:pt x="439" y="399"/>
                  <a:pt x="385" y="433"/>
                </a:cubicBezTo>
                <a:cubicBezTo>
                  <a:pt x="331" y="473"/>
                  <a:pt x="358" y="406"/>
                  <a:pt x="358" y="331"/>
                </a:cubicBezTo>
                <a:cubicBezTo>
                  <a:pt x="358" y="250"/>
                  <a:pt x="331" y="264"/>
                  <a:pt x="271" y="190"/>
                </a:cubicBezTo>
                <a:cubicBezTo>
                  <a:pt x="210" y="108"/>
                  <a:pt x="115" y="0"/>
                  <a:pt x="34" y="7"/>
                </a:cubicBezTo>
                <a:cubicBezTo>
                  <a:pt x="27" y="7"/>
                  <a:pt x="27" y="7"/>
                  <a:pt x="27" y="7"/>
                </a:cubicBezTo>
                <a:cubicBezTo>
                  <a:pt x="41" y="7"/>
                  <a:pt x="34" y="21"/>
                  <a:pt x="27" y="41"/>
                </a:cubicBezTo>
                <a:cubicBezTo>
                  <a:pt x="27" y="48"/>
                  <a:pt x="27" y="48"/>
                  <a:pt x="21" y="54"/>
                </a:cubicBezTo>
              </a:path>
            </a:pathLst>
          </a:custGeom>
          <a:solidFill>
            <a:srgbClr val="DEF2F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81" name="Freeform 1169"/>
          <p:cNvSpPr>
            <a:spLocks noChangeArrowheads="1"/>
          </p:cNvSpPr>
          <p:nvPr/>
        </p:nvSpPr>
        <p:spPr bwMode="auto">
          <a:xfrm>
            <a:off x="6480969" y="5292725"/>
            <a:ext cx="84931" cy="45244"/>
          </a:xfrm>
          <a:custGeom>
            <a:avLst/>
            <a:gdLst>
              <a:gd name="T0" fmla="*/ 0 w 325"/>
              <a:gd name="T1" fmla="*/ 31630 h 177"/>
              <a:gd name="T2" fmla="*/ 0 w 325"/>
              <a:gd name="T3" fmla="*/ 31630 h 177"/>
              <a:gd name="T4" fmla="*/ 66868 w 325"/>
              <a:gd name="T5" fmla="*/ 28000 h 177"/>
              <a:gd name="T6" fmla="*/ 141049 w 325"/>
              <a:gd name="T7" fmla="*/ 21260 h 177"/>
              <a:gd name="T8" fmla="*/ 10448 w 325"/>
              <a:gd name="T9" fmla="*/ 91260 h 177"/>
              <a:gd name="T10" fmla="*/ 10448 w 325"/>
              <a:gd name="T11" fmla="*/ 80890 h 177"/>
              <a:gd name="T12" fmla="*/ 0 w 325"/>
              <a:gd name="T13" fmla="*/ 31630 h 17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25" h="177">
                <a:moveTo>
                  <a:pt x="0" y="61"/>
                </a:moveTo>
                <a:lnTo>
                  <a:pt x="0" y="61"/>
                </a:lnTo>
                <a:cubicBezTo>
                  <a:pt x="34" y="48"/>
                  <a:pt x="74" y="54"/>
                  <a:pt x="128" y="54"/>
                </a:cubicBezTo>
                <a:cubicBezTo>
                  <a:pt x="216" y="54"/>
                  <a:pt x="324" y="0"/>
                  <a:pt x="270" y="41"/>
                </a:cubicBezTo>
                <a:cubicBezTo>
                  <a:pt x="230" y="75"/>
                  <a:pt x="108" y="122"/>
                  <a:pt x="20" y="176"/>
                </a:cubicBezTo>
                <a:cubicBezTo>
                  <a:pt x="20" y="169"/>
                  <a:pt x="20" y="162"/>
                  <a:pt x="20" y="156"/>
                </a:cubicBezTo>
                <a:cubicBezTo>
                  <a:pt x="13" y="129"/>
                  <a:pt x="7" y="95"/>
                  <a:pt x="0" y="61"/>
                </a:cubicBezTo>
              </a:path>
            </a:pathLst>
          </a:custGeom>
          <a:solidFill>
            <a:srgbClr val="DEF2F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82" name="Freeform 1170"/>
          <p:cNvSpPr>
            <a:spLocks noChangeArrowheads="1"/>
          </p:cNvSpPr>
          <p:nvPr/>
        </p:nvSpPr>
        <p:spPr bwMode="auto">
          <a:xfrm>
            <a:off x="6807994" y="5141913"/>
            <a:ext cx="77788" cy="63500"/>
          </a:xfrm>
          <a:custGeom>
            <a:avLst/>
            <a:gdLst>
              <a:gd name="T0" fmla="*/ 127220 w 298"/>
              <a:gd name="T1" fmla="*/ 125679 h 244"/>
              <a:gd name="T2" fmla="*/ 127220 w 298"/>
              <a:gd name="T3" fmla="*/ 125679 h 244"/>
              <a:gd name="T4" fmla="*/ 52878 w 298"/>
              <a:gd name="T5" fmla="*/ 41893 h 244"/>
              <a:gd name="T6" fmla="*/ 42407 w 298"/>
              <a:gd name="T7" fmla="*/ 3620 h 244"/>
              <a:gd name="T8" fmla="*/ 155491 w 298"/>
              <a:gd name="T9" fmla="*/ 52754 h 244"/>
              <a:gd name="T10" fmla="*/ 134550 w 298"/>
              <a:gd name="T11" fmla="*/ 104991 h 244"/>
              <a:gd name="T12" fmla="*/ 127220 w 298"/>
              <a:gd name="T13" fmla="*/ 125679 h 24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98" h="244">
                <a:moveTo>
                  <a:pt x="243" y="243"/>
                </a:moveTo>
                <a:lnTo>
                  <a:pt x="243" y="243"/>
                </a:lnTo>
                <a:cubicBezTo>
                  <a:pt x="196" y="183"/>
                  <a:pt x="142" y="102"/>
                  <a:pt x="101" y="81"/>
                </a:cubicBezTo>
                <a:cubicBezTo>
                  <a:pt x="54" y="61"/>
                  <a:pt x="0" y="14"/>
                  <a:pt x="81" y="7"/>
                </a:cubicBezTo>
                <a:cubicBezTo>
                  <a:pt x="128" y="0"/>
                  <a:pt x="216" y="68"/>
                  <a:pt x="297" y="102"/>
                </a:cubicBezTo>
                <a:cubicBezTo>
                  <a:pt x="284" y="149"/>
                  <a:pt x="270" y="189"/>
                  <a:pt x="257" y="203"/>
                </a:cubicBezTo>
                <a:cubicBezTo>
                  <a:pt x="250" y="210"/>
                  <a:pt x="243" y="223"/>
                  <a:pt x="243" y="243"/>
                </a:cubicBezTo>
              </a:path>
            </a:pathLst>
          </a:custGeom>
          <a:solidFill>
            <a:srgbClr val="DEF2F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83" name="Freeform 1171"/>
          <p:cNvSpPr>
            <a:spLocks noChangeArrowheads="1"/>
          </p:cNvSpPr>
          <p:nvPr/>
        </p:nvSpPr>
        <p:spPr bwMode="auto">
          <a:xfrm>
            <a:off x="6499225" y="5311775"/>
            <a:ext cx="111125" cy="141288"/>
          </a:xfrm>
          <a:custGeom>
            <a:avLst/>
            <a:gdLst>
              <a:gd name="T0" fmla="*/ 190162 w 426"/>
              <a:gd name="T1" fmla="*/ 257181 h 541"/>
              <a:gd name="T2" fmla="*/ 190162 w 426"/>
              <a:gd name="T3" fmla="*/ 257181 h 541"/>
              <a:gd name="T4" fmla="*/ 56422 w 426"/>
              <a:gd name="T5" fmla="*/ 123113 h 541"/>
              <a:gd name="T6" fmla="*/ 73662 w 426"/>
              <a:gd name="T7" fmla="*/ 38603 h 541"/>
              <a:gd name="T8" fmla="*/ 151503 w 426"/>
              <a:gd name="T9" fmla="*/ 101725 h 541"/>
              <a:gd name="T10" fmla="*/ 190162 w 426"/>
              <a:gd name="T11" fmla="*/ 257181 h 54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26" h="541">
                <a:moveTo>
                  <a:pt x="364" y="493"/>
                </a:moveTo>
                <a:lnTo>
                  <a:pt x="364" y="493"/>
                </a:lnTo>
                <a:cubicBezTo>
                  <a:pt x="324" y="452"/>
                  <a:pt x="162" y="290"/>
                  <a:pt x="108" y="236"/>
                </a:cubicBezTo>
                <a:cubicBezTo>
                  <a:pt x="54" y="182"/>
                  <a:pt x="0" y="148"/>
                  <a:pt x="141" y="74"/>
                </a:cubicBezTo>
                <a:cubicBezTo>
                  <a:pt x="277" y="0"/>
                  <a:pt x="277" y="101"/>
                  <a:pt x="290" y="195"/>
                </a:cubicBezTo>
                <a:cubicBezTo>
                  <a:pt x="297" y="297"/>
                  <a:pt x="425" y="540"/>
                  <a:pt x="364" y="493"/>
                </a:cubicBezTo>
              </a:path>
            </a:pathLst>
          </a:custGeom>
          <a:solidFill>
            <a:srgbClr val="F7FCF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84" name="Freeform 1172"/>
          <p:cNvSpPr>
            <a:spLocks noChangeArrowheads="1"/>
          </p:cNvSpPr>
          <p:nvPr/>
        </p:nvSpPr>
        <p:spPr bwMode="auto">
          <a:xfrm>
            <a:off x="6634163" y="5368132"/>
            <a:ext cx="76200" cy="98425"/>
          </a:xfrm>
          <a:custGeom>
            <a:avLst/>
            <a:gdLst>
              <a:gd name="T0" fmla="*/ 3122 w 291"/>
              <a:gd name="T1" fmla="*/ 119229 h 379"/>
              <a:gd name="T2" fmla="*/ 3122 w 291"/>
              <a:gd name="T3" fmla="*/ 119229 h 379"/>
              <a:gd name="T4" fmla="*/ 98349 w 291"/>
              <a:gd name="T5" fmla="*/ 14058 h 379"/>
              <a:gd name="T6" fmla="*/ 150906 w 291"/>
              <a:gd name="T7" fmla="*/ 28115 h 379"/>
              <a:gd name="T8" fmla="*/ 133213 w 291"/>
              <a:gd name="T9" fmla="*/ 91114 h 379"/>
              <a:gd name="T10" fmla="*/ 3122 w 291"/>
              <a:gd name="T11" fmla="*/ 119229 h 37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91" h="379">
                <a:moveTo>
                  <a:pt x="6" y="229"/>
                </a:moveTo>
                <a:lnTo>
                  <a:pt x="6" y="229"/>
                </a:lnTo>
                <a:cubicBezTo>
                  <a:pt x="40" y="135"/>
                  <a:pt x="148" y="0"/>
                  <a:pt x="189" y="27"/>
                </a:cubicBezTo>
                <a:cubicBezTo>
                  <a:pt x="222" y="54"/>
                  <a:pt x="290" y="6"/>
                  <a:pt x="290" y="54"/>
                </a:cubicBezTo>
                <a:cubicBezTo>
                  <a:pt x="290" y="101"/>
                  <a:pt x="270" y="141"/>
                  <a:pt x="256" y="175"/>
                </a:cubicBezTo>
                <a:cubicBezTo>
                  <a:pt x="243" y="209"/>
                  <a:pt x="0" y="378"/>
                  <a:pt x="6" y="229"/>
                </a:cubicBezTo>
              </a:path>
            </a:pathLst>
          </a:custGeom>
          <a:solidFill>
            <a:srgbClr val="F7FCF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85" name="Freeform 1173"/>
          <p:cNvSpPr>
            <a:spLocks noChangeArrowheads="1"/>
          </p:cNvSpPr>
          <p:nvPr/>
        </p:nvSpPr>
        <p:spPr bwMode="auto">
          <a:xfrm>
            <a:off x="6473032" y="5206207"/>
            <a:ext cx="98425" cy="95250"/>
          </a:xfrm>
          <a:custGeom>
            <a:avLst/>
            <a:gdLst>
              <a:gd name="T0" fmla="*/ 14020 w 380"/>
              <a:gd name="T1" fmla="*/ 24976 h 366"/>
              <a:gd name="T2" fmla="*/ 14020 w 380"/>
              <a:gd name="T3" fmla="*/ 24976 h 366"/>
              <a:gd name="T4" fmla="*/ 38943 w 380"/>
              <a:gd name="T5" fmla="*/ 179515 h 366"/>
              <a:gd name="T6" fmla="*/ 154735 w 380"/>
              <a:gd name="T7" fmla="*/ 169108 h 366"/>
              <a:gd name="T8" fmla="*/ 143831 w 380"/>
              <a:gd name="T9" fmla="*/ 101985 h 366"/>
              <a:gd name="T10" fmla="*/ 73733 w 380"/>
              <a:gd name="T11" fmla="*/ 28098 h 366"/>
              <a:gd name="T12" fmla="*/ 14020 w 380"/>
              <a:gd name="T13" fmla="*/ 24976 h 36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80" h="366">
                <a:moveTo>
                  <a:pt x="27" y="48"/>
                </a:moveTo>
                <a:lnTo>
                  <a:pt x="27" y="48"/>
                </a:lnTo>
                <a:cubicBezTo>
                  <a:pt x="7" y="142"/>
                  <a:pt x="0" y="365"/>
                  <a:pt x="75" y="345"/>
                </a:cubicBezTo>
                <a:cubicBezTo>
                  <a:pt x="156" y="325"/>
                  <a:pt x="243" y="338"/>
                  <a:pt x="298" y="325"/>
                </a:cubicBezTo>
                <a:cubicBezTo>
                  <a:pt x="345" y="311"/>
                  <a:pt x="379" y="277"/>
                  <a:pt x="277" y="196"/>
                </a:cubicBezTo>
                <a:cubicBezTo>
                  <a:pt x="183" y="115"/>
                  <a:pt x="149" y="102"/>
                  <a:pt x="142" y="54"/>
                </a:cubicBezTo>
                <a:cubicBezTo>
                  <a:pt x="135" y="0"/>
                  <a:pt x="108" y="0"/>
                  <a:pt x="27" y="48"/>
                </a:cubicBezTo>
              </a:path>
            </a:pathLst>
          </a:custGeom>
          <a:solidFill>
            <a:srgbClr val="F7FCF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86" name="Freeform 1174"/>
          <p:cNvSpPr>
            <a:spLocks noChangeArrowheads="1"/>
          </p:cNvSpPr>
          <p:nvPr/>
        </p:nvSpPr>
        <p:spPr bwMode="auto">
          <a:xfrm>
            <a:off x="6565900" y="5169694"/>
            <a:ext cx="180975" cy="154781"/>
          </a:xfrm>
          <a:custGeom>
            <a:avLst/>
            <a:gdLst>
              <a:gd name="T0" fmla="*/ 56170 w 697"/>
              <a:gd name="T1" fmla="*/ 59348 h 595"/>
              <a:gd name="T2" fmla="*/ 56170 w 697"/>
              <a:gd name="T3" fmla="*/ 59348 h 595"/>
              <a:gd name="T4" fmla="*/ 161749 w 697"/>
              <a:gd name="T5" fmla="*/ 221254 h 595"/>
              <a:gd name="T6" fmla="*/ 252766 w 697"/>
              <a:gd name="T7" fmla="*/ 196786 h 595"/>
              <a:gd name="T8" fmla="*/ 252766 w 697"/>
              <a:gd name="T9" fmla="*/ 48936 h 595"/>
              <a:gd name="T10" fmla="*/ 56170 w 697"/>
              <a:gd name="T11" fmla="*/ 59348 h 59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97" h="595">
                <a:moveTo>
                  <a:pt x="108" y="114"/>
                </a:moveTo>
                <a:lnTo>
                  <a:pt x="108" y="114"/>
                </a:lnTo>
                <a:cubicBezTo>
                  <a:pt x="189" y="148"/>
                  <a:pt x="311" y="297"/>
                  <a:pt x="311" y="425"/>
                </a:cubicBezTo>
                <a:cubicBezTo>
                  <a:pt x="311" y="553"/>
                  <a:pt x="358" y="594"/>
                  <a:pt x="486" y="378"/>
                </a:cubicBezTo>
                <a:cubicBezTo>
                  <a:pt x="621" y="168"/>
                  <a:pt x="696" y="121"/>
                  <a:pt x="486" y="94"/>
                </a:cubicBezTo>
                <a:cubicBezTo>
                  <a:pt x="277" y="67"/>
                  <a:pt x="0" y="0"/>
                  <a:pt x="108" y="114"/>
                </a:cubicBezTo>
              </a:path>
            </a:pathLst>
          </a:custGeom>
          <a:solidFill>
            <a:srgbClr val="F7FCF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87" name="Freeform 1175"/>
          <p:cNvSpPr>
            <a:spLocks noChangeArrowheads="1"/>
          </p:cNvSpPr>
          <p:nvPr/>
        </p:nvSpPr>
        <p:spPr bwMode="auto">
          <a:xfrm>
            <a:off x="6519863" y="5060950"/>
            <a:ext cx="105569" cy="85725"/>
          </a:xfrm>
          <a:custGeom>
            <a:avLst/>
            <a:gdLst>
              <a:gd name="T0" fmla="*/ 94621 w 406"/>
              <a:gd name="T1" fmla="*/ 27990 h 332"/>
              <a:gd name="T2" fmla="*/ 94621 w 406"/>
              <a:gd name="T3" fmla="*/ 27990 h 332"/>
              <a:gd name="T4" fmla="*/ 48870 w 406"/>
              <a:gd name="T5" fmla="*/ 143579 h 332"/>
              <a:gd name="T6" fmla="*/ 175205 w 406"/>
              <a:gd name="T7" fmla="*/ 90709 h 332"/>
              <a:gd name="T8" fmla="*/ 94621 w 406"/>
              <a:gd name="T9" fmla="*/ 27990 h 3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6" h="332">
                <a:moveTo>
                  <a:pt x="182" y="54"/>
                </a:moveTo>
                <a:lnTo>
                  <a:pt x="182" y="54"/>
                </a:lnTo>
                <a:cubicBezTo>
                  <a:pt x="128" y="108"/>
                  <a:pt x="0" y="331"/>
                  <a:pt x="94" y="277"/>
                </a:cubicBezTo>
                <a:cubicBezTo>
                  <a:pt x="189" y="223"/>
                  <a:pt x="270" y="189"/>
                  <a:pt x="337" y="175"/>
                </a:cubicBezTo>
                <a:cubicBezTo>
                  <a:pt x="405" y="155"/>
                  <a:pt x="283" y="0"/>
                  <a:pt x="182" y="54"/>
                </a:cubicBezTo>
              </a:path>
            </a:pathLst>
          </a:custGeom>
          <a:solidFill>
            <a:srgbClr val="F7FCF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88" name="Freeform 1176"/>
          <p:cNvSpPr>
            <a:spLocks noChangeArrowheads="1"/>
          </p:cNvSpPr>
          <p:nvPr/>
        </p:nvSpPr>
        <p:spPr bwMode="auto">
          <a:xfrm>
            <a:off x="6661150" y="5064125"/>
            <a:ext cx="108744" cy="79375"/>
          </a:xfrm>
          <a:custGeom>
            <a:avLst/>
            <a:gdLst>
              <a:gd name="T0" fmla="*/ 0 w 420"/>
              <a:gd name="T1" fmla="*/ 45679 h 305"/>
              <a:gd name="T2" fmla="*/ 0 w 420"/>
              <a:gd name="T3" fmla="*/ 45679 h 305"/>
              <a:gd name="T4" fmla="*/ 59680 w 420"/>
              <a:gd name="T5" fmla="*/ 126136 h 305"/>
              <a:gd name="T6" fmla="*/ 154130 w 420"/>
              <a:gd name="T7" fmla="*/ 80976 h 305"/>
              <a:gd name="T8" fmla="*/ 182153 w 420"/>
              <a:gd name="T9" fmla="*/ 21282 h 305"/>
              <a:gd name="T10" fmla="*/ 0 w 420"/>
              <a:gd name="T11" fmla="*/ 45679 h 30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20" h="305">
                <a:moveTo>
                  <a:pt x="0" y="88"/>
                </a:moveTo>
                <a:lnTo>
                  <a:pt x="0" y="88"/>
                </a:lnTo>
                <a:cubicBezTo>
                  <a:pt x="7" y="149"/>
                  <a:pt x="88" y="183"/>
                  <a:pt x="115" y="243"/>
                </a:cubicBezTo>
                <a:cubicBezTo>
                  <a:pt x="142" y="304"/>
                  <a:pt x="202" y="189"/>
                  <a:pt x="297" y="156"/>
                </a:cubicBezTo>
                <a:cubicBezTo>
                  <a:pt x="392" y="129"/>
                  <a:pt x="419" y="75"/>
                  <a:pt x="351" y="41"/>
                </a:cubicBezTo>
                <a:cubicBezTo>
                  <a:pt x="277" y="0"/>
                  <a:pt x="101" y="21"/>
                  <a:pt x="0" y="88"/>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89" name="Freeform 1177"/>
          <p:cNvSpPr>
            <a:spLocks noChangeArrowheads="1"/>
          </p:cNvSpPr>
          <p:nvPr/>
        </p:nvSpPr>
        <p:spPr bwMode="auto">
          <a:xfrm>
            <a:off x="6760369" y="5154613"/>
            <a:ext cx="103981" cy="198438"/>
          </a:xfrm>
          <a:custGeom>
            <a:avLst/>
            <a:gdLst>
              <a:gd name="T0" fmla="*/ 76593 w 399"/>
              <a:gd name="T1" fmla="*/ 31652 h 765"/>
              <a:gd name="T2" fmla="*/ 76593 w 399"/>
              <a:gd name="T3" fmla="*/ 31652 h 765"/>
              <a:gd name="T4" fmla="*/ 13973 w 399"/>
              <a:gd name="T5" fmla="*/ 231423 h 765"/>
              <a:gd name="T6" fmla="*/ 55892 w 399"/>
              <a:gd name="T7" fmla="*/ 256329 h 765"/>
              <a:gd name="T8" fmla="*/ 125758 w 399"/>
              <a:gd name="T9" fmla="*/ 294727 h 765"/>
              <a:gd name="T10" fmla="*/ 192000 w 399"/>
              <a:gd name="T11" fmla="*/ 298359 h 765"/>
              <a:gd name="T12" fmla="*/ 164054 w 399"/>
              <a:gd name="T13" fmla="*/ 80946 h 765"/>
              <a:gd name="T14" fmla="*/ 76593 w 399"/>
              <a:gd name="T15" fmla="*/ 31652 h 76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99" h="765">
                <a:moveTo>
                  <a:pt x="148" y="61"/>
                </a:moveTo>
                <a:lnTo>
                  <a:pt x="148" y="61"/>
                </a:lnTo>
                <a:cubicBezTo>
                  <a:pt x="135" y="95"/>
                  <a:pt x="0" y="399"/>
                  <a:pt x="27" y="446"/>
                </a:cubicBezTo>
                <a:cubicBezTo>
                  <a:pt x="54" y="494"/>
                  <a:pt x="74" y="527"/>
                  <a:pt x="108" y="494"/>
                </a:cubicBezTo>
                <a:cubicBezTo>
                  <a:pt x="142" y="453"/>
                  <a:pt x="223" y="500"/>
                  <a:pt x="243" y="568"/>
                </a:cubicBezTo>
                <a:cubicBezTo>
                  <a:pt x="263" y="642"/>
                  <a:pt x="391" y="764"/>
                  <a:pt x="371" y="575"/>
                </a:cubicBezTo>
                <a:cubicBezTo>
                  <a:pt x="358" y="379"/>
                  <a:pt x="398" y="244"/>
                  <a:pt x="317" y="156"/>
                </a:cubicBezTo>
                <a:cubicBezTo>
                  <a:pt x="243" y="75"/>
                  <a:pt x="162" y="0"/>
                  <a:pt x="148" y="61"/>
                </a:cubicBezTo>
              </a:path>
            </a:pathLst>
          </a:custGeom>
          <a:solidFill>
            <a:srgbClr val="F7FCF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90" name="Freeform 1178"/>
          <p:cNvSpPr>
            <a:spLocks noChangeArrowheads="1"/>
          </p:cNvSpPr>
          <p:nvPr/>
        </p:nvSpPr>
        <p:spPr bwMode="auto">
          <a:xfrm>
            <a:off x="7924007" y="1294607"/>
            <a:ext cx="1764506" cy="1979613"/>
          </a:xfrm>
          <a:custGeom>
            <a:avLst/>
            <a:gdLst>
              <a:gd name="T0" fmla="*/ 0 w 6780"/>
              <a:gd name="T1" fmla="*/ 340776 h 7612"/>
              <a:gd name="T2" fmla="*/ 2944739 w 6780"/>
              <a:gd name="T3" fmla="*/ 0 h 7612"/>
              <a:gd name="T4" fmla="*/ 3528171 w 6780"/>
              <a:gd name="T5" fmla="*/ 3748536 h 7612"/>
              <a:gd name="T6" fmla="*/ 418447 w 6780"/>
              <a:gd name="T7" fmla="*/ 3959765 h 7612"/>
              <a:gd name="T8" fmla="*/ 0 w 6780"/>
              <a:gd name="T9" fmla="*/ 340776 h 761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780" h="7612">
                <a:moveTo>
                  <a:pt x="0" y="655"/>
                </a:moveTo>
                <a:lnTo>
                  <a:pt x="5658" y="0"/>
                </a:lnTo>
                <a:lnTo>
                  <a:pt x="6779" y="7205"/>
                </a:lnTo>
                <a:lnTo>
                  <a:pt x="804" y="7611"/>
                </a:lnTo>
                <a:lnTo>
                  <a:pt x="0" y="655"/>
                </a:lnTo>
              </a:path>
            </a:pathLst>
          </a:custGeom>
          <a:solidFill>
            <a:srgbClr val="C1B08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91" name="Freeform 1179"/>
          <p:cNvSpPr>
            <a:spLocks noChangeArrowheads="1"/>
          </p:cNvSpPr>
          <p:nvPr/>
        </p:nvSpPr>
        <p:spPr bwMode="auto">
          <a:xfrm>
            <a:off x="7924007" y="1294607"/>
            <a:ext cx="1680369" cy="1979613"/>
          </a:xfrm>
          <a:custGeom>
            <a:avLst/>
            <a:gdLst>
              <a:gd name="T0" fmla="*/ 0 w 6462"/>
              <a:gd name="T1" fmla="*/ 340776 h 7612"/>
              <a:gd name="T2" fmla="*/ 2943006 w 6462"/>
              <a:gd name="T3" fmla="*/ 0 h 7612"/>
              <a:gd name="T4" fmla="*/ 3360686 w 6462"/>
              <a:gd name="T5" fmla="*/ 3618468 h 7612"/>
              <a:gd name="T6" fmla="*/ 418200 w 6462"/>
              <a:gd name="T7" fmla="*/ 3959765 h 7612"/>
              <a:gd name="T8" fmla="*/ 0 w 6462"/>
              <a:gd name="T9" fmla="*/ 340776 h 761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462" h="7612">
                <a:moveTo>
                  <a:pt x="0" y="655"/>
                </a:moveTo>
                <a:lnTo>
                  <a:pt x="5658" y="0"/>
                </a:lnTo>
                <a:lnTo>
                  <a:pt x="6461" y="6955"/>
                </a:lnTo>
                <a:lnTo>
                  <a:pt x="804" y="7611"/>
                </a:lnTo>
                <a:lnTo>
                  <a:pt x="0" y="655"/>
                </a:lnTo>
              </a:path>
            </a:pathLst>
          </a:custGeom>
          <a:solidFill>
            <a:srgbClr val="244C5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92" name="Freeform 1180"/>
          <p:cNvSpPr>
            <a:spLocks noChangeArrowheads="1"/>
          </p:cNvSpPr>
          <p:nvPr/>
        </p:nvSpPr>
        <p:spPr bwMode="auto">
          <a:xfrm>
            <a:off x="8145463" y="2084388"/>
            <a:ext cx="1249363" cy="396875"/>
          </a:xfrm>
          <a:custGeom>
            <a:avLst/>
            <a:gdLst>
              <a:gd name="T0" fmla="*/ 2174832 w 4801"/>
              <a:gd name="T1" fmla="*/ 302064 h 1527"/>
              <a:gd name="T2" fmla="*/ 2241446 w 4801"/>
              <a:gd name="T3" fmla="*/ 273989 h 1527"/>
              <a:gd name="T4" fmla="*/ 2301294 w 4801"/>
              <a:gd name="T5" fmla="*/ 259952 h 1527"/>
              <a:gd name="T6" fmla="*/ 2375194 w 4801"/>
              <a:gd name="T7" fmla="*/ 403445 h 1527"/>
              <a:gd name="T8" fmla="*/ 2463144 w 4801"/>
              <a:gd name="T9" fmla="*/ 270350 h 1527"/>
              <a:gd name="T10" fmla="*/ 2424113 w 4801"/>
              <a:gd name="T11" fmla="*/ 456475 h 1527"/>
              <a:gd name="T12" fmla="*/ 2279957 w 4801"/>
              <a:gd name="T13" fmla="*/ 372251 h 1527"/>
              <a:gd name="T14" fmla="*/ 2188884 w 4801"/>
              <a:gd name="T15" fmla="*/ 519384 h 1527"/>
              <a:gd name="T16" fmla="*/ 2157138 w 4801"/>
              <a:gd name="T17" fmla="*/ 305183 h 1527"/>
              <a:gd name="T18" fmla="*/ 2052013 w 4801"/>
              <a:gd name="T19" fmla="*/ 252673 h 1527"/>
              <a:gd name="T20" fmla="*/ 1967185 w 4801"/>
              <a:gd name="T21" fmla="*/ 277109 h 1527"/>
              <a:gd name="T22" fmla="*/ 1964062 w 4801"/>
              <a:gd name="T23" fmla="*/ 498588 h 1527"/>
              <a:gd name="T24" fmla="*/ 2002573 w 4801"/>
              <a:gd name="T25" fmla="*/ 551098 h 1527"/>
              <a:gd name="T26" fmla="*/ 1942725 w 4801"/>
              <a:gd name="T27" fmla="*/ 719547 h 1527"/>
              <a:gd name="T28" fmla="*/ 2090524 w 4801"/>
              <a:gd name="T29" fmla="*/ 589571 h 1527"/>
              <a:gd name="T30" fmla="*/ 2157138 w 4801"/>
              <a:gd name="T31" fmla="*/ 382649 h 1527"/>
              <a:gd name="T32" fmla="*/ 1942725 w 4801"/>
              <a:gd name="T33" fmla="*/ 206922 h 1527"/>
              <a:gd name="T34" fmla="*/ 1896928 w 4801"/>
              <a:gd name="T35" fmla="*/ 445557 h 1527"/>
              <a:gd name="T36" fmla="*/ 1830315 w 4801"/>
              <a:gd name="T37" fmla="*/ 502227 h 1527"/>
              <a:gd name="T38" fmla="*/ 1833958 w 4801"/>
              <a:gd name="T39" fmla="*/ 340537 h 1527"/>
              <a:gd name="T40" fmla="*/ 1942725 w 4801"/>
              <a:gd name="T41" fmla="*/ 572414 h 1527"/>
              <a:gd name="T42" fmla="*/ 1942725 w 4801"/>
              <a:gd name="T43" fmla="*/ 719547 h 1527"/>
              <a:gd name="T44" fmla="*/ 1939082 w 4801"/>
              <a:gd name="T45" fmla="*/ 572414 h 1527"/>
              <a:gd name="T46" fmla="*/ 1808977 w 4801"/>
              <a:gd name="T47" fmla="*/ 361333 h 1527"/>
              <a:gd name="T48" fmla="*/ 1731955 w 4801"/>
              <a:gd name="T49" fmla="*/ 452836 h 1527"/>
              <a:gd name="T50" fmla="*/ 1644005 w 4801"/>
              <a:gd name="T51" fmla="*/ 340537 h 1527"/>
              <a:gd name="T52" fmla="*/ 1802212 w 4801"/>
              <a:gd name="T53" fmla="*/ 544339 h 1527"/>
              <a:gd name="T54" fmla="*/ 1819906 w 4801"/>
              <a:gd name="T55" fmla="*/ 308823 h 1527"/>
              <a:gd name="T56" fmla="*/ 1408775 w 4801"/>
              <a:gd name="T57" fmla="*/ 435159 h 1527"/>
              <a:gd name="T58" fmla="*/ 1535237 w 4801"/>
              <a:gd name="T59" fmla="*/ 579173 h 1527"/>
              <a:gd name="T60" fmla="*/ 1405132 w 4801"/>
              <a:gd name="T61" fmla="*/ 516264 h 1527"/>
              <a:gd name="T62" fmla="*/ 1598208 w 4801"/>
              <a:gd name="T63" fmla="*/ 593210 h 1527"/>
              <a:gd name="T64" fmla="*/ 1471746 w 4801"/>
              <a:gd name="T65" fmla="*/ 400326 h 1527"/>
              <a:gd name="T66" fmla="*/ 1570105 w 4801"/>
              <a:gd name="T67" fmla="*/ 280748 h 1527"/>
              <a:gd name="T68" fmla="*/ 1387438 w 4801"/>
              <a:gd name="T69" fmla="*/ 393047 h 1527"/>
              <a:gd name="T70" fmla="*/ 1763701 w 4801"/>
              <a:gd name="T71" fmla="*/ 158051 h 1527"/>
              <a:gd name="T72" fmla="*/ 1633596 w 4801"/>
              <a:gd name="T73" fmla="*/ 234996 h 1527"/>
              <a:gd name="T74" fmla="*/ 1380672 w 4801"/>
              <a:gd name="T75" fmla="*/ 347296 h 1527"/>
              <a:gd name="T76" fmla="*/ 1338518 w 4801"/>
              <a:gd name="T77" fmla="*/ 487670 h 1527"/>
              <a:gd name="T78" fmla="*/ 1204771 w 4801"/>
              <a:gd name="T79" fmla="*/ 684713 h 1527"/>
              <a:gd name="T80" fmla="*/ 1380672 w 4801"/>
              <a:gd name="T81" fmla="*/ 428401 h 1527"/>
              <a:gd name="T82" fmla="*/ 1204771 w 4801"/>
              <a:gd name="T83" fmla="*/ 477272 h 1527"/>
              <a:gd name="T84" fmla="*/ 1215179 w 4801"/>
              <a:gd name="T85" fmla="*/ 326500 h 1527"/>
              <a:gd name="T86" fmla="*/ 1299487 w 4801"/>
              <a:gd name="T87" fmla="*/ 375370 h 1527"/>
              <a:gd name="T88" fmla="*/ 431948 w 4801"/>
              <a:gd name="T89" fmla="*/ 175727 h 1527"/>
              <a:gd name="T90" fmla="*/ 488153 w 4801"/>
              <a:gd name="T91" fmla="*/ 431520 h 1527"/>
              <a:gd name="T92" fmla="*/ 449642 w 4801"/>
              <a:gd name="T93" fmla="*/ 677435 h 1527"/>
              <a:gd name="T94" fmla="*/ 1204771 w 4801"/>
              <a:gd name="T95" fmla="*/ 322860 h 1527"/>
              <a:gd name="T96" fmla="*/ 1176668 w 4801"/>
              <a:gd name="T97" fmla="*/ 537061 h 1527"/>
              <a:gd name="T98" fmla="*/ 1103289 w 4801"/>
              <a:gd name="T99" fmla="*/ 586451 h 1527"/>
              <a:gd name="T100" fmla="*/ 431948 w 4801"/>
              <a:gd name="T101" fmla="*/ 789734 h 1527"/>
              <a:gd name="T102" fmla="*/ 948724 w 4801"/>
              <a:gd name="T103" fmla="*/ 568775 h 1527"/>
              <a:gd name="T104" fmla="*/ 431948 w 4801"/>
              <a:gd name="T105" fmla="*/ 6759 h 1527"/>
              <a:gd name="T106" fmla="*/ 808211 w 4801"/>
              <a:gd name="T107" fmla="*/ 186126 h 1527"/>
              <a:gd name="T108" fmla="*/ 653647 w 4801"/>
              <a:gd name="T109" fmla="*/ 652999 h 1527"/>
              <a:gd name="T110" fmla="*/ 389794 w 4801"/>
              <a:gd name="T111" fmla="*/ 480911 h 1527"/>
              <a:gd name="T112" fmla="*/ 428825 w 4801"/>
              <a:gd name="T113" fmla="*/ 172088 h 1527"/>
              <a:gd name="T114" fmla="*/ 389794 w 4801"/>
              <a:gd name="T115" fmla="*/ 480911 h 1527"/>
              <a:gd name="T116" fmla="*/ 102002 w 4801"/>
              <a:gd name="T117" fmla="*/ 133615 h 1527"/>
              <a:gd name="T118" fmla="*/ 52562 w 4801"/>
              <a:gd name="T119" fmla="*/ 270350 h 1527"/>
              <a:gd name="T120" fmla="*/ 431948 w 4801"/>
              <a:gd name="T121" fmla="*/ 6759 h 1527"/>
              <a:gd name="T122" fmla="*/ 24460 w 4801"/>
              <a:gd name="T123" fmla="*/ 673795 h 1527"/>
              <a:gd name="T124" fmla="*/ 73900 w 4801"/>
              <a:gd name="T125" fmla="*/ 729945 h 152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4801" h="1527">
                <a:moveTo>
                  <a:pt x="4165" y="884"/>
                </a:moveTo>
                <a:lnTo>
                  <a:pt x="4165" y="884"/>
                </a:lnTo>
                <a:cubicBezTo>
                  <a:pt x="4165" y="797"/>
                  <a:pt x="4165" y="797"/>
                  <a:pt x="4165" y="797"/>
                </a:cubicBezTo>
                <a:cubicBezTo>
                  <a:pt x="4186" y="749"/>
                  <a:pt x="4199" y="695"/>
                  <a:pt x="4213" y="635"/>
                </a:cubicBezTo>
                <a:cubicBezTo>
                  <a:pt x="4213" y="614"/>
                  <a:pt x="4213" y="601"/>
                  <a:pt x="4206" y="594"/>
                </a:cubicBezTo>
                <a:cubicBezTo>
                  <a:pt x="4199" y="587"/>
                  <a:pt x="4186" y="581"/>
                  <a:pt x="4179" y="581"/>
                </a:cubicBezTo>
                <a:cubicBezTo>
                  <a:pt x="4172" y="581"/>
                  <a:pt x="4172" y="581"/>
                  <a:pt x="4165" y="581"/>
                </a:cubicBezTo>
                <a:cubicBezTo>
                  <a:pt x="4165" y="425"/>
                  <a:pt x="4165" y="425"/>
                  <a:pt x="4165" y="425"/>
                </a:cubicBezTo>
                <a:cubicBezTo>
                  <a:pt x="4186" y="412"/>
                  <a:pt x="4206" y="398"/>
                  <a:pt x="4219" y="398"/>
                </a:cubicBezTo>
                <a:cubicBezTo>
                  <a:pt x="4246" y="392"/>
                  <a:pt x="4267" y="398"/>
                  <a:pt x="4287" y="405"/>
                </a:cubicBezTo>
                <a:cubicBezTo>
                  <a:pt x="4300" y="412"/>
                  <a:pt x="4314" y="432"/>
                  <a:pt x="4314" y="452"/>
                </a:cubicBezTo>
                <a:cubicBezTo>
                  <a:pt x="4314" y="479"/>
                  <a:pt x="4307" y="500"/>
                  <a:pt x="4307" y="527"/>
                </a:cubicBezTo>
                <a:cubicBezTo>
                  <a:pt x="4307" y="560"/>
                  <a:pt x="4300" y="587"/>
                  <a:pt x="4300" y="614"/>
                </a:cubicBezTo>
                <a:cubicBezTo>
                  <a:pt x="4300" y="641"/>
                  <a:pt x="4300" y="668"/>
                  <a:pt x="4300" y="695"/>
                </a:cubicBezTo>
                <a:cubicBezTo>
                  <a:pt x="4300" y="716"/>
                  <a:pt x="4300" y="736"/>
                  <a:pt x="4307" y="756"/>
                </a:cubicBezTo>
                <a:cubicBezTo>
                  <a:pt x="4314" y="709"/>
                  <a:pt x="4321" y="668"/>
                  <a:pt x="4334" y="635"/>
                </a:cubicBezTo>
                <a:cubicBezTo>
                  <a:pt x="4348" y="601"/>
                  <a:pt x="4361" y="567"/>
                  <a:pt x="4375" y="540"/>
                </a:cubicBezTo>
                <a:cubicBezTo>
                  <a:pt x="4388" y="527"/>
                  <a:pt x="4402" y="513"/>
                  <a:pt x="4422" y="500"/>
                </a:cubicBezTo>
                <a:cubicBezTo>
                  <a:pt x="4442" y="486"/>
                  <a:pt x="4469" y="479"/>
                  <a:pt x="4489" y="479"/>
                </a:cubicBezTo>
                <a:cubicBezTo>
                  <a:pt x="4510" y="479"/>
                  <a:pt x="4523" y="479"/>
                  <a:pt x="4537" y="493"/>
                </a:cubicBezTo>
                <a:cubicBezTo>
                  <a:pt x="4550" y="500"/>
                  <a:pt x="4557" y="520"/>
                  <a:pt x="4550" y="540"/>
                </a:cubicBezTo>
                <a:cubicBezTo>
                  <a:pt x="4550" y="554"/>
                  <a:pt x="4543" y="574"/>
                  <a:pt x="4543" y="608"/>
                </a:cubicBezTo>
                <a:cubicBezTo>
                  <a:pt x="4543" y="635"/>
                  <a:pt x="4543" y="668"/>
                  <a:pt x="4550" y="695"/>
                </a:cubicBezTo>
                <a:cubicBezTo>
                  <a:pt x="4557" y="729"/>
                  <a:pt x="4557" y="756"/>
                  <a:pt x="4564" y="776"/>
                </a:cubicBezTo>
                <a:cubicBezTo>
                  <a:pt x="4571" y="803"/>
                  <a:pt x="4577" y="810"/>
                  <a:pt x="4584" y="810"/>
                </a:cubicBezTo>
                <a:cubicBezTo>
                  <a:pt x="4598" y="810"/>
                  <a:pt x="4604" y="797"/>
                  <a:pt x="4618" y="776"/>
                </a:cubicBezTo>
                <a:cubicBezTo>
                  <a:pt x="4631" y="763"/>
                  <a:pt x="4645" y="736"/>
                  <a:pt x="4658" y="709"/>
                </a:cubicBezTo>
                <a:cubicBezTo>
                  <a:pt x="4672" y="689"/>
                  <a:pt x="4685" y="655"/>
                  <a:pt x="4692" y="628"/>
                </a:cubicBezTo>
                <a:cubicBezTo>
                  <a:pt x="4706" y="601"/>
                  <a:pt x="4712" y="574"/>
                  <a:pt x="4712" y="554"/>
                </a:cubicBezTo>
                <a:cubicBezTo>
                  <a:pt x="4719" y="540"/>
                  <a:pt x="4726" y="527"/>
                  <a:pt x="4733" y="520"/>
                </a:cubicBezTo>
                <a:cubicBezTo>
                  <a:pt x="4739" y="520"/>
                  <a:pt x="4753" y="513"/>
                  <a:pt x="4760" y="513"/>
                </a:cubicBezTo>
                <a:cubicBezTo>
                  <a:pt x="4773" y="513"/>
                  <a:pt x="4780" y="520"/>
                  <a:pt x="4787" y="527"/>
                </a:cubicBezTo>
                <a:cubicBezTo>
                  <a:pt x="4793" y="533"/>
                  <a:pt x="4800" y="547"/>
                  <a:pt x="4793" y="560"/>
                </a:cubicBezTo>
                <a:cubicBezTo>
                  <a:pt x="4793" y="581"/>
                  <a:pt x="4787" y="614"/>
                  <a:pt x="4773" y="655"/>
                </a:cubicBezTo>
                <a:cubicBezTo>
                  <a:pt x="4760" y="695"/>
                  <a:pt x="4746" y="736"/>
                  <a:pt x="4726" y="770"/>
                </a:cubicBezTo>
                <a:cubicBezTo>
                  <a:pt x="4706" y="810"/>
                  <a:pt x="4685" y="844"/>
                  <a:pt x="4658" y="878"/>
                </a:cubicBezTo>
                <a:cubicBezTo>
                  <a:pt x="4631" y="911"/>
                  <a:pt x="4604" y="925"/>
                  <a:pt x="4577" y="925"/>
                </a:cubicBezTo>
                <a:cubicBezTo>
                  <a:pt x="4537" y="932"/>
                  <a:pt x="4496" y="925"/>
                  <a:pt x="4476" y="905"/>
                </a:cubicBezTo>
                <a:cubicBezTo>
                  <a:pt x="4456" y="878"/>
                  <a:pt x="4435" y="857"/>
                  <a:pt x="4429" y="824"/>
                </a:cubicBezTo>
                <a:cubicBezTo>
                  <a:pt x="4415" y="797"/>
                  <a:pt x="4415" y="763"/>
                  <a:pt x="4408" y="736"/>
                </a:cubicBezTo>
                <a:cubicBezTo>
                  <a:pt x="4408" y="709"/>
                  <a:pt x="4408" y="689"/>
                  <a:pt x="4402" y="682"/>
                </a:cubicBezTo>
                <a:cubicBezTo>
                  <a:pt x="4395" y="682"/>
                  <a:pt x="4388" y="695"/>
                  <a:pt x="4381" y="716"/>
                </a:cubicBezTo>
                <a:cubicBezTo>
                  <a:pt x="4375" y="736"/>
                  <a:pt x="4368" y="756"/>
                  <a:pt x="4361" y="783"/>
                </a:cubicBezTo>
                <a:cubicBezTo>
                  <a:pt x="4361" y="810"/>
                  <a:pt x="4354" y="837"/>
                  <a:pt x="4354" y="864"/>
                </a:cubicBezTo>
                <a:cubicBezTo>
                  <a:pt x="4348" y="898"/>
                  <a:pt x="4348" y="918"/>
                  <a:pt x="4348" y="938"/>
                </a:cubicBezTo>
                <a:cubicBezTo>
                  <a:pt x="4348" y="959"/>
                  <a:pt x="4341" y="972"/>
                  <a:pt x="4321" y="986"/>
                </a:cubicBezTo>
                <a:cubicBezTo>
                  <a:pt x="4307" y="999"/>
                  <a:pt x="4287" y="1006"/>
                  <a:pt x="4267" y="1013"/>
                </a:cubicBezTo>
                <a:cubicBezTo>
                  <a:pt x="4240" y="1013"/>
                  <a:pt x="4226" y="1006"/>
                  <a:pt x="4206" y="999"/>
                </a:cubicBezTo>
                <a:cubicBezTo>
                  <a:pt x="4186" y="993"/>
                  <a:pt x="4179" y="972"/>
                  <a:pt x="4172" y="952"/>
                </a:cubicBezTo>
                <a:cubicBezTo>
                  <a:pt x="4172" y="932"/>
                  <a:pt x="4172" y="911"/>
                  <a:pt x="4165" y="884"/>
                </a:cubicBezTo>
                <a:close/>
                <a:moveTo>
                  <a:pt x="4165" y="425"/>
                </a:moveTo>
                <a:lnTo>
                  <a:pt x="4165" y="425"/>
                </a:lnTo>
                <a:cubicBezTo>
                  <a:pt x="4165" y="581"/>
                  <a:pt x="4165" y="581"/>
                  <a:pt x="4165" y="581"/>
                </a:cubicBezTo>
                <a:cubicBezTo>
                  <a:pt x="4159" y="581"/>
                  <a:pt x="4152" y="581"/>
                  <a:pt x="4145" y="587"/>
                </a:cubicBezTo>
                <a:cubicBezTo>
                  <a:pt x="4138" y="594"/>
                  <a:pt x="4132" y="608"/>
                  <a:pt x="4132" y="621"/>
                </a:cubicBezTo>
                <a:cubicBezTo>
                  <a:pt x="4105" y="736"/>
                  <a:pt x="4064" y="837"/>
                  <a:pt x="4010" y="918"/>
                </a:cubicBezTo>
                <a:cubicBezTo>
                  <a:pt x="4010" y="871"/>
                  <a:pt x="4003" y="817"/>
                  <a:pt x="3997" y="756"/>
                </a:cubicBezTo>
                <a:cubicBezTo>
                  <a:pt x="3997" y="695"/>
                  <a:pt x="3990" y="628"/>
                  <a:pt x="3990" y="554"/>
                </a:cubicBezTo>
                <a:cubicBezTo>
                  <a:pt x="3990" y="533"/>
                  <a:pt x="3983" y="520"/>
                  <a:pt x="3976" y="506"/>
                </a:cubicBezTo>
                <a:cubicBezTo>
                  <a:pt x="3963" y="500"/>
                  <a:pt x="3956" y="493"/>
                  <a:pt x="3943" y="486"/>
                </a:cubicBezTo>
                <a:cubicBezTo>
                  <a:pt x="3929" y="479"/>
                  <a:pt x="3909" y="479"/>
                  <a:pt x="3895" y="479"/>
                </a:cubicBezTo>
                <a:cubicBezTo>
                  <a:pt x="3882" y="479"/>
                  <a:pt x="3868" y="486"/>
                  <a:pt x="3855" y="493"/>
                </a:cubicBezTo>
                <a:cubicBezTo>
                  <a:pt x="3835" y="459"/>
                  <a:pt x="3808" y="439"/>
                  <a:pt x="3774" y="419"/>
                </a:cubicBezTo>
                <a:cubicBezTo>
                  <a:pt x="3760" y="412"/>
                  <a:pt x="3747" y="405"/>
                  <a:pt x="3733" y="398"/>
                </a:cubicBezTo>
                <a:cubicBezTo>
                  <a:pt x="3733" y="493"/>
                  <a:pt x="3733" y="493"/>
                  <a:pt x="3733" y="493"/>
                </a:cubicBezTo>
                <a:cubicBezTo>
                  <a:pt x="3747" y="493"/>
                  <a:pt x="3767" y="506"/>
                  <a:pt x="3780" y="533"/>
                </a:cubicBezTo>
                <a:cubicBezTo>
                  <a:pt x="3794" y="554"/>
                  <a:pt x="3808" y="587"/>
                  <a:pt x="3814" y="621"/>
                </a:cubicBezTo>
                <a:cubicBezTo>
                  <a:pt x="3828" y="655"/>
                  <a:pt x="3828" y="695"/>
                  <a:pt x="3828" y="736"/>
                </a:cubicBezTo>
                <a:cubicBezTo>
                  <a:pt x="3828" y="783"/>
                  <a:pt x="3828" y="824"/>
                  <a:pt x="3814" y="857"/>
                </a:cubicBezTo>
                <a:cubicBezTo>
                  <a:pt x="3808" y="871"/>
                  <a:pt x="3808" y="884"/>
                  <a:pt x="3801" y="898"/>
                </a:cubicBezTo>
                <a:cubicBezTo>
                  <a:pt x="3801" y="911"/>
                  <a:pt x="3794" y="918"/>
                  <a:pt x="3794" y="932"/>
                </a:cubicBezTo>
                <a:cubicBezTo>
                  <a:pt x="3787" y="945"/>
                  <a:pt x="3780" y="952"/>
                  <a:pt x="3774" y="959"/>
                </a:cubicBezTo>
                <a:cubicBezTo>
                  <a:pt x="3767" y="966"/>
                  <a:pt x="3753" y="972"/>
                  <a:pt x="3747" y="972"/>
                </a:cubicBezTo>
                <a:cubicBezTo>
                  <a:pt x="3740" y="972"/>
                  <a:pt x="3733" y="972"/>
                  <a:pt x="3733" y="972"/>
                </a:cubicBezTo>
                <a:cubicBezTo>
                  <a:pt x="3733" y="1074"/>
                  <a:pt x="3733" y="1074"/>
                  <a:pt x="3733" y="1074"/>
                </a:cubicBezTo>
                <a:cubicBezTo>
                  <a:pt x="3760" y="1067"/>
                  <a:pt x="3780" y="1060"/>
                  <a:pt x="3801" y="1047"/>
                </a:cubicBezTo>
                <a:cubicBezTo>
                  <a:pt x="3821" y="1033"/>
                  <a:pt x="3835" y="1013"/>
                  <a:pt x="3848" y="993"/>
                </a:cubicBezTo>
                <a:cubicBezTo>
                  <a:pt x="3848" y="1060"/>
                  <a:pt x="3848" y="1060"/>
                  <a:pt x="3848" y="1060"/>
                </a:cubicBezTo>
                <a:cubicBezTo>
                  <a:pt x="3814" y="1067"/>
                  <a:pt x="3774" y="1080"/>
                  <a:pt x="3733" y="1101"/>
                </a:cubicBezTo>
                <a:cubicBezTo>
                  <a:pt x="3733" y="1209"/>
                  <a:pt x="3733" y="1209"/>
                  <a:pt x="3733" y="1209"/>
                </a:cubicBezTo>
                <a:cubicBezTo>
                  <a:pt x="3767" y="1182"/>
                  <a:pt x="3801" y="1161"/>
                  <a:pt x="3841" y="1148"/>
                </a:cubicBezTo>
                <a:cubicBezTo>
                  <a:pt x="3841" y="1182"/>
                  <a:pt x="3841" y="1182"/>
                  <a:pt x="3841" y="1182"/>
                </a:cubicBezTo>
                <a:cubicBezTo>
                  <a:pt x="3828" y="1242"/>
                  <a:pt x="3814" y="1290"/>
                  <a:pt x="3794" y="1323"/>
                </a:cubicBezTo>
                <a:cubicBezTo>
                  <a:pt x="3774" y="1350"/>
                  <a:pt x="3753" y="1371"/>
                  <a:pt x="3733" y="1384"/>
                </a:cubicBezTo>
                <a:cubicBezTo>
                  <a:pt x="3733" y="1492"/>
                  <a:pt x="3733" y="1492"/>
                  <a:pt x="3733" y="1492"/>
                </a:cubicBezTo>
                <a:cubicBezTo>
                  <a:pt x="3747" y="1485"/>
                  <a:pt x="3767" y="1485"/>
                  <a:pt x="3780" y="1479"/>
                </a:cubicBezTo>
                <a:cubicBezTo>
                  <a:pt x="3828" y="1472"/>
                  <a:pt x="3875" y="1438"/>
                  <a:pt x="3916" y="1398"/>
                </a:cubicBezTo>
                <a:cubicBezTo>
                  <a:pt x="3956" y="1357"/>
                  <a:pt x="3990" y="1296"/>
                  <a:pt x="4003" y="1215"/>
                </a:cubicBezTo>
                <a:cubicBezTo>
                  <a:pt x="4010" y="1182"/>
                  <a:pt x="4010" y="1161"/>
                  <a:pt x="4017" y="1134"/>
                </a:cubicBezTo>
                <a:cubicBezTo>
                  <a:pt x="4017" y="1107"/>
                  <a:pt x="4017" y="1080"/>
                  <a:pt x="4017" y="1053"/>
                </a:cubicBezTo>
                <a:cubicBezTo>
                  <a:pt x="4057" y="1006"/>
                  <a:pt x="4098" y="952"/>
                  <a:pt x="4132" y="878"/>
                </a:cubicBezTo>
                <a:cubicBezTo>
                  <a:pt x="4145" y="851"/>
                  <a:pt x="4159" y="824"/>
                  <a:pt x="4165" y="797"/>
                </a:cubicBezTo>
                <a:cubicBezTo>
                  <a:pt x="4165" y="884"/>
                  <a:pt x="4165" y="884"/>
                  <a:pt x="4165" y="884"/>
                </a:cubicBezTo>
                <a:cubicBezTo>
                  <a:pt x="4165" y="871"/>
                  <a:pt x="4165" y="864"/>
                  <a:pt x="4165" y="851"/>
                </a:cubicBezTo>
                <a:cubicBezTo>
                  <a:pt x="4159" y="817"/>
                  <a:pt x="4152" y="776"/>
                  <a:pt x="4145" y="736"/>
                </a:cubicBezTo>
                <a:cubicBezTo>
                  <a:pt x="4138" y="695"/>
                  <a:pt x="4132" y="655"/>
                  <a:pt x="4132" y="614"/>
                </a:cubicBezTo>
                <a:cubicBezTo>
                  <a:pt x="4125" y="574"/>
                  <a:pt x="4125" y="540"/>
                  <a:pt x="4125" y="506"/>
                </a:cubicBezTo>
                <a:cubicBezTo>
                  <a:pt x="4125" y="473"/>
                  <a:pt x="4138" y="446"/>
                  <a:pt x="4159" y="432"/>
                </a:cubicBezTo>
                <a:cubicBezTo>
                  <a:pt x="4159" y="425"/>
                  <a:pt x="4165" y="425"/>
                  <a:pt x="4165" y="425"/>
                </a:cubicBezTo>
                <a:close/>
                <a:moveTo>
                  <a:pt x="3733" y="398"/>
                </a:moveTo>
                <a:lnTo>
                  <a:pt x="3733" y="398"/>
                </a:lnTo>
                <a:cubicBezTo>
                  <a:pt x="3733" y="493"/>
                  <a:pt x="3733" y="493"/>
                  <a:pt x="3733" y="493"/>
                </a:cubicBezTo>
                <a:lnTo>
                  <a:pt x="3726" y="493"/>
                </a:lnTo>
                <a:cubicBezTo>
                  <a:pt x="3706" y="493"/>
                  <a:pt x="3693" y="506"/>
                  <a:pt x="3679" y="527"/>
                </a:cubicBezTo>
                <a:cubicBezTo>
                  <a:pt x="3666" y="554"/>
                  <a:pt x="3652" y="581"/>
                  <a:pt x="3645" y="621"/>
                </a:cubicBezTo>
                <a:cubicBezTo>
                  <a:pt x="3639" y="655"/>
                  <a:pt x="3632" y="695"/>
                  <a:pt x="3632" y="736"/>
                </a:cubicBezTo>
                <a:cubicBezTo>
                  <a:pt x="3632" y="783"/>
                  <a:pt x="3639" y="824"/>
                  <a:pt x="3645" y="857"/>
                </a:cubicBezTo>
                <a:cubicBezTo>
                  <a:pt x="3652" y="891"/>
                  <a:pt x="3666" y="918"/>
                  <a:pt x="3679" y="945"/>
                </a:cubicBezTo>
                <a:cubicBezTo>
                  <a:pt x="3693" y="966"/>
                  <a:pt x="3713" y="972"/>
                  <a:pt x="3733" y="972"/>
                </a:cubicBezTo>
                <a:cubicBezTo>
                  <a:pt x="3733" y="1074"/>
                  <a:pt x="3733" y="1074"/>
                  <a:pt x="3733" y="1074"/>
                </a:cubicBezTo>
                <a:cubicBezTo>
                  <a:pt x="3726" y="1074"/>
                  <a:pt x="3726" y="1074"/>
                  <a:pt x="3720" y="1074"/>
                </a:cubicBezTo>
                <a:cubicBezTo>
                  <a:pt x="3666" y="1080"/>
                  <a:pt x="3618" y="1074"/>
                  <a:pt x="3578" y="1040"/>
                </a:cubicBezTo>
                <a:cubicBezTo>
                  <a:pt x="3551" y="1020"/>
                  <a:pt x="3530" y="999"/>
                  <a:pt x="3517" y="966"/>
                </a:cubicBezTo>
                <a:cubicBezTo>
                  <a:pt x="3517" y="918"/>
                  <a:pt x="3517" y="918"/>
                  <a:pt x="3517" y="918"/>
                </a:cubicBezTo>
                <a:cubicBezTo>
                  <a:pt x="3524" y="891"/>
                  <a:pt x="3530" y="871"/>
                  <a:pt x="3537" y="844"/>
                </a:cubicBezTo>
                <a:cubicBezTo>
                  <a:pt x="3544" y="817"/>
                  <a:pt x="3551" y="783"/>
                  <a:pt x="3551" y="756"/>
                </a:cubicBezTo>
                <a:cubicBezTo>
                  <a:pt x="3557" y="729"/>
                  <a:pt x="3557" y="716"/>
                  <a:pt x="3564" y="702"/>
                </a:cubicBezTo>
                <a:cubicBezTo>
                  <a:pt x="3564" y="689"/>
                  <a:pt x="3564" y="675"/>
                  <a:pt x="3551" y="668"/>
                </a:cubicBezTo>
                <a:cubicBezTo>
                  <a:pt x="3544" y="662"/>
                  <a:pt x="3537" y="655"/>
                  <a:pt x="3524" y="655"/>
                </a:cubicBezTo>
                <a:lnTo>
                  <a:pt x="3517" y="655"/>
                </a:lnTo>
                <a:cubicBezTo>
                  <a:pt x="3517" y="540"/>
                  <a:pt x="3517" y="540"/>
                  <a:pt x="3517" y="540"/>
                </a:cubicBezTo>
                <a:cubicBezTo>
                  <a:pt x="3530" y="513"/>
                  <a:pt x="3551" y="486"/>
                  <a:pt x="3571" y="459"/>
                </a:cubicBezTo>
                <a:cubicBezTo>
                  <a:pt x="3605" y="425"/>
                  <a:pt x="3639" y="405"/>
                  <a:pt x="3686" y="398"/>
                </a:cubicBezTo>
                <a:cubicBezTo>
                  <a:pt x="3706" y="398"/>
                  <a:pt x="3720" y="398"/>
                  <a:pt x="3733" y="398"/>
                </a:cubicBezTo>
                <a:close/>
                <a:moveTo>
                  <a:pt x="3733" y="1101"/>
                </a:moveTo>
                <a:lnTo>
                  <a:pt x="3733" y="1101"/>
                </a:lnTo>
                <a:cubicBezTo>
                  <a:pt x="3733" y="1209"/>
                  <a:pt x="3733" y="1209"/>
                  <a:pt x="3733" y="1209"/>
                </a:cubicBezTo>
                <a:cubicBezTo>
                  <a:pt x="3726" y="1209"/>
                  <a:pt x="3726" y="1209"/>
                  <a:pt x="3720" y="1215"/>
                </a:cubicBezTo>
                <a:cubicBezTo>
                  <a:pt x="3686" y="1242"/>
                  <a:pt x="3666" y="1276"/>
                  <a:pt x="3666" y="1323"/>
                </a:cubicBezTo>
                <a:cubicBezTo>
                  <a:pt x="3659" y="1350"/>
                  <a:pt x="3666" y="1371"/>
                  <a:pt x="3686" y="1377"/>
                </a:cubicBezTo>
                <a:cubicBezTo>
                  <a:pt x="3699" y="1391"/>
                  <a:pt x="3713" y="1391"/>
                  <a:pt x="3733" y="1384"/>
                </a:cubicBezTo>
                <a:cubicBezTo>
                  <a:pt x="3733" y="1492"/>
                  <a:pt x="3733" y="1492"/>
                  <a:pt x="3733" y="1492"/>
                </a:cubicBezTo>
                <a:cubicBezTo>
                  <a:pt x="3699" y="1492"/>
                  <a:pt x="3672" y="1492"/>
                  <a:pt x="3645" y="1479"/>
                </a:cubicBezTo>
                <a:cubicBezTo>
                  <a:pt x="3598" y="1472"/>
                  <a:pt x="3571" y="1452"/>
                  <a:pt x="3551" y="1418"/>
                </a:cubicBezTo>
                <a:cubicBezTo>
                  <a:pt x="3524" y="1371"/>
                  <a:pt x="3517" y="1330"/>
                  <a:pt x="3530" y="1290"/>
                </a:cubicBezTo>
                <a:cubicBezTo>
                  <a:pt x="3544" y="1249"/>
                  <a:pt x="3571" y="1209"/>
                  <a:pt x="3605" y="1182"/>
                </a:cubicBezTo>
                <a:cubicBezTo>
                  <a:pt x="3639" y="1148"/>
                  <a:pt x="3679" y="1121"/>
                  <a:pt x="3726" y="1101"/>
                </a:cubicBezTo>
                <a:lnTo>
                  <a:pt x="3733" y="1101"/>
                </a:lnTo>
                <a:close/>
                <a:moveTo>
                  <a:pt x="3517" y="540"/>
                </a:moveTo>
                <a:lnTo>
                  <a:pt x="3517" y="540"/>
                </a:lnTo>
                <a:cubicBezTo>
                  <a:pt x="3517" y="655"/>
                  <a:pt x="3517" y="655"/>
                  <a:pt x="3517" y="655"/>
                </a:cubicBezTo>
                <a:cubicBezTo>
                  <a:pt x="3510" y="655"/>
                  <a:pt x="3503" y="655"/>
                  <a:pt x="3497" y="662"/>
                </a:cubicBezTo>
                <a:cubicBezTo>
                  <a:pt x="3483" y="668"/>
                  <a:pt x="3476" y="682"/>
                  <a:pt x="3476" y="695"/>
                </a:cubicBezTo>
                <a:cubicBezTo>
                  <a:pt x="3476" y="716"/>
                  <a:pt x="3470" y="743"/>
                  <a:pt x="3463" y="776"/>
                </a:cubicBezTo>
                <a:cubicBezTo>
                  <a:pt x="3456" y="810"/>
                  <a:pt x="3449" y="844"/>
                  <a:pt x="3436" y="878"/>
                </a:cubicBezTo>
                <a:cubicBezTo>
                  <a:pt x="3429" y="911"/>
                  <a:pt x="3422" y="945"/>
                  <a:pt x="3409" y="966"/>
                </a:cubicBezTo>
                <a:cubicBezTo>
                  <a:pt x="3395" y="993"/>
                  <a:pt x="3389" y="1006"/>
                  <a:pt x="3375" y="1006"/>
                </a:cubicBezTo>
                <a:cubicBezTo>
                  <a:pt x="3362" y="1013"/>
                  <a:pt x="3355" y="999"/>
                  <a:pt x="3348" y="972"/>
                </a:cubicBezTo>
                <a:cubicBezTo>
                  <a:pt x="3341" y="938"/>
                  <a:pt x="3335" y="905"/>
                  <a:pt x="3328" y="871"/>
                </a:cubicBezTo>
                <a:cubicBezTo>
                  <a:pt x="3328" y="830"/>
                  <a:pt x="3328" y="790"/>
                  <a:pt x="3328" y="743"/>
                </a:cubicBezTo>
                <a:cubicBezTo>
                  <a:pt x="3328" y="702"/>
                  <a:pt x="3328" y="662"/>
                  <a:pt x="3335" y="635"/>
                </a:cubicBezTo>
                <a:cubicBezTo>
                  <a:pt x="3335" y="608"/>
                  <a:pt x="3328" y="587"/>
                  <a:pt x="3308" y="574"/>
                </a:cubicBezTo>
                <a:cubicBezTo>
                  <a:pt x="3287" y="560"/>
                  <a:pt x="3267" y="554"/>
                  <a:pt x="3240" y="554"/>
                </a:cubicBezTo>
                <a:cubicBezTo>
                  <a:pt x="3220" y="547"/>
                  <a:pt x="3200" y="560"/>
                  <a:pt x="3179" y="574"/>
                </a:cubicBezTo>
                <a:cubicBezTo>
                  <a:pt x="3159" y="594"/>
                  <a:pt x="3152" y="621"/>
                  <a:pt x="3159" y="655"/>
                </a:cubicBezTo>
                <a:cubicBezTo>
                  <a:pt x="3166" y="709"/>
                  <a:pt x="3166" y="756"/>
                  <a:pt x="3173" y="810"/>
                </a:cubicBezTo>
                <a:cubicBezTo>
                  <a:pt x="3173" y="864"/>
                  <a:pt x="3179" y="911"/>
                  <a:pt x="3186" y="959"/>
                </a:cubicBezTo>
                <a:cubicBezTo>
                  <a:pt x="3193" y="1006"/>
                  <a:pt x="3206" y="1040"/>
                  <a:pt x="3233" y="1074"/>
                </a:cubicBezTo>
                <a:cubicBezTo>
                  <a:pt x="3254" y="1107"/>
                  <a:pt x="3287" y="1128"/>
                  <a:pt x="3328" y="1134"/>
                </a:cubicBezTo>
                <a:cubicBezTo>
                  <a:pt x="3362" y="1134"/>
                  <a:pt x="3389" y="1128"/>
                  <a:pt x="3409" y="1114"/>
                </a:cubicBezTo>
                <a:cubicBezTo>
                  <a:pt x="3429" y="1094"/>
                  <a:pt x="3449" y="1074"/>
                  <a:pt x="3463" y="1047"/>
                </a:cubicBezTo>
                <a:cubicBezTo>
                  <a:pt x="3483" y="1020"/>
                  <a:pt x="3497" y="986"/>
                  <a:pt x="3510" y="952"/>
                </a:cubicBezTo>
                <a:cubicBezTo>
                  <a:pt x="3510" y="938"/>
                  <a:pt x="3517" y="925"/>
                  <a:pt x="3517" y="918"/>
                </a:cubicBezTo>
                <a:cubicBezTo>
                  <a:pt x="3517" y="966"/>
                  <a:pt x="3517" y="966"/>
                  <a:pt x="3517" y="966"/>
                </a:cubicBezTo>
                <a:cubicBezTo>
                  <a:pt x="3510" y="952"/>
                  <a:pt x="3503" y="938"/>
                  <a:pt x="3497" y="925"/>
                </a:cubicBezTo>
                <a:cubicBezTo>
                  <a:pt x="3476" y="878"/>
                  <a:pt x="3470" y="824"/>
                  <a:pt x="3470" y="763"/>
                </a:cubicBezTo>
                <a:cubicBezTo>
                  <a:pt x="3470" y="702"/>
                  <a:pt x="3476" y="648"/>
                  <a:pt x="3497" y="594"/>
                </a:cubicBezTo>
                <a:cubicBezTo>
                  <a:pt x="3503" y="574"/>
                  <a:pt x="3510" y="560"/>
                  <a:pt x="3517" y="540"/>
                </a:cubicBezTo>
                <a:close/>
                <a:moveTo>
                  <a:pt x="2653" y="999"/>
                </a:moveTo>
                <a:lnTo>
                  <a:pt x="2653" y="999"/>
                </a:lnTo>
                <a:cubicBezTo>
                  <a:pt x="2653" y="824"/>
                  <a:pt x="2653" y="824"/>
                  <a:pt x="2653" y="824"/>
                </a:cubicBezTo>
                <a:cubicBezTo>
                  <a:pt x="2666" y="824"/>
                  <a:pt x="2686" y="830"/>
                  <a:pt x="2707" y="837"/>
                </a:cubicBezTo>
                <a:cubicBezTo>
                  <a:pt x="2727" y="837"/>
                  <a:pt x="2747" y="844"/>
                  <a:pt x="2767" y="857"/>
                </a:cubicBezTo>
                <a:cubicBezTo>
                  <a:pt x="2794" y="864"/>
                  <a:pt x="2815" y="878"/>
                  <a:pt x="2842" y="891"/>
                </a:cubicBezTo>
                <a:cubicBezTo>
                  <a:pt x="2862" y="905"/>
                  <a:pt x="2882" y="918"/>
                  <a:pt x="2896" y="938"/>
                </a:cubicBezTo>
                <a:cubicBezTo>
                  <a:pt x="2916" y="959"/>
                  <a:pt x="2936" y="986"/>
                  <a:pt x="2943" y="1006"/>
                </a:cubicBezTo>
                <a:cubicBezTo>
                  <a:pt x="2957" y="1026"/>
                  <a:pt x="2963" y="1047"/>
                  <a:pt x="2963" y="1067"/>
                </a:cubicBezTo>
                <a:cubicBezTo>
                  <a:pt x="2963" y="1087"/>
                  <a:pt x="2957" y="1101"/>
                  <a:pt x="2950" y="1114"/>
                </a:cubicBezTo>
                <a:cubicBezTo>
                  <a:pt x="2936" y="1121"/>
                  <a:pt x="2930" y="1128"/>
                  <a:pt x="2909" y="1134"/>
                </a:cubicBezTo>
                <a:cubicBezTo>
                  <a:pt x="2896" y="1134"/>
                  <a:pt x="2882" y="1128"/>
                  <a:pt x="2869" y="1101"/>
                </a:cubicBezTo>
                <a:cubicBezTo>
                  <a:pt x="2855" y="1080"/>
                  <a:pt x="2849" y="1047"/>
                  <a:pt x="2849" y="999"/>
                </a:cubicBezTo>
                <a:cubicBezTo>
                  <a:pt x="2849" y="972"/>
                  <a:pt x="2842" y="959"/>
                  <a:pt x="2822" y="952"/>
                </a:cubicBezTo>
                <a:cubicBezTo>
                  <a:pt x="2801" y="945"/>
                  <a:pt x="2781" y="945"/>
                  <a:pt x="2761" y="952"/>
                </a:cubicBezTo>
                <a:cubicBezTo>
                  <a:pt x="2740" y="959"/>
                  <a:pt x="2720" y="972"/>
                  <a:pt x="2700" y="993"/>
                </a:cubicBezTo>
                <a:cubicBezTo>
                  <a:pt x="2680" y="1013"/>
                  <a:pt x="2673" y="1033"/>
                  <a:pt x="2680" y="1067"/>
                </a:cubicBezTo>
                <a:cubicBezTo>
                  <a:pt x="2680" y="1101"/>
                  <a:pt x="2693" y="1134"/>
                  <a:pt x="2713" y="1155"/>
                </a:cubicBezTo>
                <a:cubicBezTo>
                  <a:pt x="2727" y="1182"/>
                  <a:pt x="2747" y="1202"/>
                  <a:pt x="2774" y="1209"/>
                </a:cubicBezTo>
                <a:cubicBezTo>
                  <a:pt x="2794" y="1222"/>
                  <a:pt x="2822" y="1229"/>
                  <a:pt x="2855" y="1236"/>
                </a:cubicBezTo>
                <a:cubicBezTo>
                  <a:pt x="2882" y="1236"/>
                  <a:pt x="2916" y="1229"/>
                  <a:pt x="2943" y="1222"/>
                </a:cubicBezTo>
                <a:cubicBezTo>
                  <a:pt x="2997" y="1202"/>
                  <a:pt x="3038" y="1182"/>
                  <a:pt x="3071" y="1141"/>
                </a:cubicBezTo>
                <a:cubicBezTo>
                  <a:pt x="3105" y="1107"/>
                  <a:pt x="3119" y="1060"/>
                  <a:pt x="3112" y="1006"/>
                </a:cubicBezTo>
                <a:cubicBezTo>
                  <a:pt x="3105" y="952"/>
                  <a:pt x="3085" y="911"/>
                  <a:pt x="3058" y="884"/>
                </a:cubicBezTo>
                <a:cubicBezTo>
                  <a:pt x="3024" y="851"/>
                  <a:pt x="2990" y="830"/>
                  <a:pt x="2950" y="817"/>
                </a:cubicBezTo>
                <a:cubicBezTo>
                  <a:pt x="2916" y="797"/>
                  <a:pt x="2882" y="790"/>
                  <a:pt x="2849" y="783"/>
                </a:cubicBezTo>
                <a:cubicBezTo>
                  <a:pt x="2815" y="776"/>
                  <a:pt x="2801" y="776"/>
                  <a:pt x="2794" y="776"/>
                </a:cubicBezTo>
                <a:cubicBezTo>
                  <a:pt x="2801" y="776"/>
                  <a:pt x="2815" y="770"/>
                  <a:pt x="2828" y="770"/>
                </a:cubicBezTo>
                <a:cubicBezTo>
                  <a:pt x="2849" y="763"/>
                  <a:pt x="2869" y="756"/>
                  <a:pt x="2889" y="749"/>
                </a:cubicBezTo>
                <a:cubicBezTo>
                  <a:pt x="2916" y="736"/>
                  <a:pt x="2936" y="729"/>
                  <a:pt x="2963" y="722"/>
                </a:cubicBezTo>
                <a:cubicBezTo>
                  <a:pt x="2990" y="709"/>
                  <a:pt x="3017" y="702"/>
                  <a:pt x="3044" y="695"/>
                </a:cubicBezTo>
                <a:cubicBezTo>
                  <a:pt x="3071" y="682"/>
                  <a:pt x="3085" y="668"/>
                  <a:pt x="3085" y="641"/>
                </a:cubicBezTo>
                <a:cubicBezTo>
                  <a:pt x="3085" y="621"/>
                  <a:pt x="3085" y="601"/>
                  <a:pt x="3071" y="581"/>
                </a:cubicBezTo>
                <a:cubicBezTo>
                  <a:pt x="3058" y="567"/>
                  <a:pt x="3038" y="554"/>
                  <a:pt x="3017" y="540"/>
                </a:cubicBezTo>
                <a:cubicBezTo>
                  <a:pt x="2997" y="533"/>
                  <a:pt x="2977" y="533"/>
                  <a:pt x="2957" y="547"/>
                </a:cubicBezTo>
                <a:cubicBezTo>
                  <a:pt x="2916" y="581"/>
                  <a:pt x="2869" y="608"/>
                  <a:pt x="2815" y="628"/>
                </a:cubicBezTo>
                <a:cubicBezTo>
                  <a:pt x="2761" y="648"/>
                  <a:pt x="2713" y="662"/>
                  <a:pt x="2666" y="668"/>
                </a:cubicBezTo>
                <a:cubicBezTo>
                  <a:pt x="2659" y="668"/>
                  <a:pt x="2653" y="668"/>
                  <a:pt x="2653" y="668"/>
                </a:cubicBezTo>
                <a:cubicBezTo>
                  <a:pt x="2653" y="756"/>
                  <a:pt x="2653" y="756"/>
                  <a:pt x="2653" y="756"/>
                </a:cubicBezTo>
                <a:cubicBezTo>
                  <a:pt x="2653" y="756"/>
                  <a:pt x="2659" y="756"/>
                  <a:pt x="2666" y="756"/>
                </a:cubicBezTo>
                <a:cubicBezTo>
                  <a:pt x="2673" y="756"/>
                  <a:pt x="2680" y="763"/>
                  <a:pt x="2686" y="770"/>
                </a:cubicBezTo>
                <a:cubicBezTo>
                  <a:pt x="2700" y="776"/>
                  <a:pt x="2700" y="790"/>
                  <a:pt x="2700" y="803"/>
                </a:cubicBezTo>
                <a:cubicBezTo>
                  <a:pt x="2693" y="810"/>
                  <a:pt x="2693" y="830"/>
                  <a:pt x="2686" y="857"/>
                </a:cubicBezTo>
                <a:cubicBezTo>
                  <a:pt x="2686" y="891"/>
                  <a:pt x="2673" y="918"/>
                  <a:pt x="2666" y="959"/>
                </a:cubicBezTo>
                <a:cubicBezTo>
                  <a:pt x="2659" y="972"/>
                  <a:pt x="2653" y="986"/>
                  <a:pt x="2653" y="999"/>
                </a:cubicBezTo>
                <a:close/>
                <a:moveTo>
                  <a:pt x="3389" y="304"/>
                </a:moveTo>
                <a:lnTo>
                  <a:pt x="3389" y="304"/>
                </a:lnTo>
                <a:cubicBezTo>
                  <a:pt x="3395" y="317"/>
                  <a:pt x="3395" y="338"/>
                  <a:pt x="3389" y="351"/>
                </a:cubicBezTo>
                <a:cubicBezTo>
                  <a:pt x="3382" y="365"/>
                  <a:pt x="3375" y="378"/>
                  <a:pt x="3362" y="392"/>
                </a:cubicBezTo>
                <a:cubicBezTo>
                  <a:pt x="3348" y="405"/>
                  <a:pt x="3335" y="419"/>
                  <a:pt x="3314" y="432"/>
                </a:cubicBezTo>
                <a:cubicBezTo>
                  <a:pt x="3301" y="439"/>
                  <a:pt x="3281" y="446"/>
                  <a:pt x="3260" y="452"/>
                </a:cubicBezTo>
                <a:cubicBezTo>
                  <a:pt x="3220" y="459"/>
                  <a:pt x="3179" y="459"/>
                  <a:pt x="3139" y="452"/>
                </a:cubicBezTo>
                <a:cubicBezTo>
                  <a:pt x="3105" y="446"/>
                  <a:pt x="3078" y="425"/>
                  <a:pt x="3071" y="392"/>
                </a:cubicBezTo>
                <a:cubicBezTo>
                  <a:pt x="3058" y="358"/>
                  <a:pt x="3065" y="331"/>
                  <a:pt x="3092" y="304"/>
                </a:cubicBezTo>
                <a:cubicBezTo>
                  <a:pt x="3119" y="270"/>
                  <a:pt x="3152" y="250"/>
                  <a:pt x="3200" y="236"/>
                </a:cubicBezTo>
                <a:cubicBezTo>
                  <a:pt x="3240" y="230"/>
                  <a:pt x="3281" y="223"/>
                  <a:pt x="3321" y="236"/>
                </a:cubicBezTo>
                <a:cubicBezTo>
                  <a:pt x="3362" y="250"/>
                  <a:pt x="3382" y="270"/>
                  <a:pt x="3389" y="304"/>
                </a:cubicBezTo>
                <a:close/>
                <a:moveTo>
                  <a:pt x="2653" y="668"/>
                </a:moveTo>
                <a:lnTo>
                  <a:pt x="2653" y="668"/>
                </a:lnTo>
                <a:cubicBezTo>
                  <a:pt x="2653" y="756"/>
                  <a:pt x="2653" y="756"/>
                  <a:pt x="2653" y="756"/>
                </a:cubicBezTo>
                <a:cubicBezTo>
                  <a:pt x="2646" y="756"/>
                  <a:pt x="2639" y="763"/>
                  <a:pt x="2632" y="763"/>
                </a:cubicBezTo>
                <a:cubicBezTo>
                  <a:pt x="2626" y="770"/>
                  <a:pt x="2619" y="783"/>
                  <a:pt x="2619" y="797"/>
                </a:cubicBezTo>
                <a:cubicBezTo>
                  <a:pt x="2612" y="803"/>
                  <a:pt x="2612" y="824"/>
                  <a:pt x="2599" y="851"/>
                </a:cubicBezTo>
                <a:cubicBezTo>
                  <a:pt x="2592" y="878"/>
                  <a:pt x="2585" y="905"/>
                  <a:pt x="2572" y="938"/>
                </a:cubicBezTo>
                <a:cubicBezTo>
                  <a:pt x="2558" y="966"/>
                  <a:pt x="2545" y="999"/>
                  <a:pt x="2524" y="1033"/>
                </a:cubicBezTo>
                <a:cubicBezTo>
                  <a:pt x="2511" y="1067"/>
                  <a:pt x="2491" y="1094"/>
                  <a:pt x="2470" y="1121"/>
                </a:cubicBezTo>
                <a:cubicBezTo>
                  <a:pt x="2450" y="1148"/>
                  <a:pt x="2430" y="1168"/>
                  <a:pt x="2410" y="1188"/>
                </a:cubicBezTo>
                <a:cubicBezTo>
                  <a:pt x="2389" y="1202"/>
                  <a:pt x="2369" y="1209"/>
                  <a:pt x="2342" y="1202"/>
                </a:cubicBezTo>
                <a:cubicBezTo>
                  <a:pt x="2335" y="1202"/>
                  <a:pt x="2322" y="1195"/>
                  <a:pt x="2315" y="1188"/>
                </a:cubicBezTo>
                <a:cubicBezTo>
                  <a:pt x="2315" y="1317"/>
                  <a:pt x="2315" y="1317"/>
                  <a:pt x="2315" y="1317"/>
                </a:cubicBezTo>
                <a:cubicBezTo>
                  <a:pt x="2322" y="1317"/>
                  <a:pt x="2329" y="1317"/>
                  <a:pt x="2335" y="1317"/>
                </a:cubicBezTo>
                <a:cubicBezTo>
                  <a:pt x="2383" y="1310"/>
                  <a:pt x="2430" y="1296"/>
                  <a:pt x="2464" y="1269"/>
                </a:cubicBezTo>
                <a:cubicBezTo>
                  <a:pt x="2497" y="1242"/>
                  <a:pt x="2531" y="1215"/>
                  <a:pt x="2558" y="1182"/>
                </a:cubicBezTo>
                <a:cubicBezTo>
                  <a:pt x="2585" y="1148"/>
                  <a:pt x="2605" y="1107"/>
                  <a:pt x="2626" y="1074"/>
                </a:cubicBezTo>
                <a:cubicBezTo>
                  <a:pt x="2632" y="1047"/>
                  <a:pt x="2639" y="1026"/>
                  <a:pt x="2653" y="999"/>
                </a:cubicBezTo>
                <a:cubicBezTo>
                  <a:pt x="2653" y="824"/>
                  <a:pt x="2653" y="824"/>
                  <a:pt x="2653" y="824"/>
                </a:cubicBezTo>
                <a:cubicBezTo>
                  <a:pt x="2639" y="824"/>
                  <a:pt x="2626" y="810"/>
                  <a:pt x="2619" y="797"/>
                </a:cubicBezTo>
                <a:cubicBezTo>
                  <a:pt x="2605" y="783"/>
                  <a:pt x="2605" y="763"/>
                  <a:pt x="2605" y="749"/>
                </a:cubicBezTo>
                <a:cubicBezTo>
                  <a:pt x="2599" y="729"/>
                  <a:pt x="2605" y="709"/>
                  <a:pt x="2612" y="695"/>
                </a:cubicBezTo>
                <a:cubicBezTo>
                  <a:pt x="2626" y="682"/>
                  <a:pt x="2632" y="675"/>
                  <a:pt x="2653" y="668"/>
                </a:cubicBezTo>
                <a:close/>
                <a:moveTo>
                  <a:pt x="2315" y="918"/>
                </a:moveTo>
                <a:lnTo>
                  <a:pt x="2315" y="918"/>
                </a:lnTo>
                <a:cubicBezTo>
                  <a:pt x="2315" y="803"/>
                  <a:pt x="2315" y="803"/>
                  <a:pt x="2315" y="803"/>
                </a:cubicBezTo>
                <a:cubicBezTo>
                  <a:pt x="2335" y="797"/>
                  <a:pt x="2349" y="790"/>
                  <a:pt x="2356" y="776"/>
                </a:cubicBezTo>
                <a:cubicBezTo>
                  <a:pt x="2356" y="763"/>
                  <a:pt x="2362" y="749"/>
                  <a:pt x="2362" y="729"/>
                </a:cubicBezTo>
                <a:cubicBezTo>
                  <a:pt x="2362" y="716"/>
                  <a:pt x="2356" y="695"/>
                  <a:pt x="2349" y="675"/>
                </a:cubicBezTo>
                <a:cubicBezTo>
                  <a:pt x="2349" y="662"/>
                  <a:pt x="2342" y="641"/>
                  <a:pt x="2335" y="628"/>
                </a:cubicBezTo>
                <a:cubicBezTo>
                  <a:pt x="2329" y="621"/>
                  <a:pt x="2322" y="614"/>
                  <a:pt x="2315" y="621"/>
                </a:cubicBezTo>
                <a:cubicBezTo>
                  <a:pt x="2315" y="513"/>
                  <a:pt x="2315" y="513"/>
                  <a:pt x="2315" y="513"/>
                </a:cubicBezTo>
                <a:cubicBezTo>
                  <a:pt x="2335" y="513"/>
                  <a:pt x="2356" y="527"/>
                  <a:pt x="2383" y="540"/>
                </a:cubicBezTo>
                <a:cubicBezTo>
                  <a:pt x="2410" y="560"/>
                  <a:pt x="2437" y="587"/>
                  <a:pt x="2457" y="621"/>
                </a:cubicBezTo>
                <a:cubicBezTo>
                  <a:pt x="2477" y="655"/>
                  <a:pt x="2491" y="689"/>
                  <a:pt x="2497" y="722"/>
                </a:cubicBezTo>
                <a:cubicBezTo>
                  <a:pt x="2504" y="763"/>
                  <a:pt x="2497" y="790"/>
                  <a:pt x="2484" y="810"/>
                </a:cubicBezTo>
                <a:cubicBezTo>
                  <a:pt x="2477" y="830"/>
                  <a:pt x="2464" y="844"/>
                  <a:pt x="2443" y="857"/>
                </a:cubicBezTo>
                <a:cubicBezTo>
                  <a:pt x="2423" y="871"/>
                  <a:pt x="2410" y="884"/>
                  <a:pt x="2383" y="898"/>
                </a:cubicBezTo>
                <a:cubicBezTo>
                  <a:pt x="2362" y="905"/>
                  <a:pt x="2342" y="911"/>
                  <a:pt x="2322" y="918"/>
                </a:cubicBezTo>
                <a:lnTo>
                  <a:pt x="2315" y="918"/>
                </a:lnTo>
                <a:close/>
                <a:moveTo>
                  <a:pt x="830" y="338"/>
                </a:moveTo>
                <a:lnTo>
                  <a:pt x="830" y="338"/>
                </a:lnTo>
                <a:cubicBezTo>
                  <a:pt x="851" y="344"/>
                  <a:pt x="871" y="358"/>
                  <a:pt x="884" y="378"/>
                </a:cubicBezTo>
                <a:cubicBezTo>
                  <a:pt x="905" y="392"/>
                  <a:pt x="911" y="405"/>
                  <a:pt x="918" y="419"/>
                </a:cubicBezTo>
                <a:cubicBezTo>
                  <a:pt x="918" y="459"/>
                  <a:pt x="925" y="513"/>
                  <a:pt x="925" y="560"/>
                </a:cubicBezTo>
                <a:cubicBezTo>
                  <a:pt x="925" y="614"/>
                  <a:pt x="925" y="655"/>
                  <a:pt x="932" y="695"/>
                </a:cubicBezTo>
                <a:cubicBezTo>
                  <a:pt x="932" y="743"/>
                  <a:pt x="932" y="783"/>
                  <a:pt x="938" y="830"/>
                </a:cubicBezTo>
                <a:cubicBezTo>
                  <a:pt x="945" y="871"/>
                  <a:pt x="945" y="918"/>
                  <a:pt x="945" y="966"/>
                </a:cubicBezTo>
                <a:cubicBezTo>
                  <a:pt x="945" y="1013"/>
                  <a:pt x="945" y="1053"/>
                  <a:pt x="938" y="1101"/>
                </a:cubicBezTo>
                <a:cubicBezTo>
                  <a:pt x="938" y="1141"/>
                  <a:pt x="925" y="1182"/>
                  <a:pt x="911" y="1222"/>
                </a:cubicBezTo>
                <a:cubicBezTo>
                  <a:pt x="905" y="1229"/>
                  <a:pt x="905" y="1236"/>
                  <a:pt x="898" y="1249"/>
                </a:cubicBezTo>
                <a:cubicBezTo>
                  <a:pt x="898" y="1256"/>
                  <a:pt x="891" y="1269"/>
                  <a:pt x="884" y="1276"/>
                </a:cubicBezTo>
                <a:cubicBezTo>
                  <a:pt x="878" y="1283"/>
                  <a:pt x="871" y="1296"/>
                  <a:pt x="864" y="1303"/>
                </a:cubicBezTo>
                <a:cubicBezTo>
                  <a:pt x="857" y="1310"/>
                  <a:pt x="851" y="1310"/>
                  <a:pt x="844" y="1317"/>
                </a:cubicBezTo>
                <a:cubicBezTo>
                  <a:pt x="837" y="1317"/>
                  <a:pt x="837" y="1310"/>
                  <a:pt x="830" y="1310"/>
                </a:cubicBezTo>
                <a:cubicBezTo>
                  <a:pt x="830" y="338"/>
                  <a:pt x="830" y="338"/>
                  <a:pt x="830" y="338"/>
                </a:cubicBezTo>
                <a:close/>
                <a:moveTo>
                  <a:pt x="2315" y="513"/>
                </a:moveTo>
                <a:lnTo>
                  <a:pt x="2315" y="513"/>
                </a:lnTo>
                <a:cubicBezTo>
                  <a:pt x="2315" y="621"/>
                  <a:pt x="2315" y="621"/>
                  <a:pt x="2315" y="621"/>
                </a:cubicBezTo>
                <a:cubicBezTo>
                  <a:pt x="2302" y="628"/>
                  <a:pt x="2295" y="648"/>
                  <a:pt x="2288" y="682"/>
                </a:cubicBezTo>
                <a:cubicBezTo>
                  <a:pt x="2281" y="722"/>
                  <a:pt x="2275" y="763"/>
                  <a:pt x="2268" y="817"/>
                </a:cubicBezTo>
                <a:cubicBezTo>
                  <a:pt x="2281" y="817"/>
                  <a:pt x="2295" y="810"/>
                  <a:pt x="2315" y="803"/>
                </a:cubicBezTo>
                <a:cubicBezTo>
                  <a:pt x="2315" y="918"/>
                  <a:pt x="2315" y="918"/>
                  <a:pt x="2315" y="918"/>
                </a:cubicBezTo>
                <a:cubicBezTo>
                  <a:pt x="2295" y="925"/>
                  <a:pt x="2275" y="932"/>
                  <a:pt x="2261" y="932"/>
                </a:cubicBezTo>
                <a:cubicBezTo>
                  <a:pt x="2261" y="966"/>
                  <a:pt x="2261" y="999"/>
                  <a:pt x="2261" y="1033"/>
                </a:cubicBezTo>
                <a:cubicBezTo>
                  <a:pt x="2268" y="1060"/>
                  <a:pt x="2268" y="1087"/>
                  <a:pt x="2281" y="1114"/>
                </a:cubicBezTo>
                <a:cubicBezTo>
                  <a:pt x="2288" y="1141"/>
                  <a:pt x="2295" y="1161"/>
                  <a:pt x="2302" y="1175"/>
                </a:cubicBezTo>
                <a:cubicBezTo>
                  <a:pt x="2308" y="1182"/>
                  <a:pt x="2308" y="1182"/>
                  <a:pt x="2315" y="1188"/>
                </a:cubicBezTo>
                <a:cubicBezTo>
                  <a:pt x="2315" y="1317"/>
                  <a:pt x="2315" y="1317"/>
                  <a:pt x="2315" y="1317"/>
                </a:cubicBezTo>
                <a:cubicBezTo>
                  <a:pt x="2268" y="1317"/>
                  <a:pt x="2227" y="1303"/>
                  <a:pt x="2200" y="1269"/>
                </a:cubicBezTo>
                <a:cubicBezTo>
                  <a:pt x="2161" y="1236"/>
                  <a:pt x="2134" y="1188"/>
                  <a:pt x="2120" y="1128"/>
                </a:cubicBezTo>
                <a:cubicBezTo>
                  <a:pt x="2100" y="1074"/>
                  <a:pt x="2093" y="1006"/>
                  <a:pt x="2093" y="938"/>
                </a:cubicBezTo>
                <a:cubicBezTo>
                  <a:pt x="2093" y="871"/>
                  <a:pt x="2100" y="803"/>
                  <a:pt x="2114" y="743"/>
                </a:cubicBezTo>
                <a:cubicBezTo>
                  <a:pt x="2127" y="675"/>
                  <a:pt x="2147" y="628"/>
                  <a:pt x="2173" y="581"/>
                </a:cubicBezTo>
                <a:cubicBezTo>
                  <a:pt x="2200" y="540"/>
                  <a:pt x="2234" y="513"/>
                  <a:pt x="2275" y="513"/>
                </a:cubicBezTo>
                <a:cubicBezTo>
                  <a:pt x="2288" y="506"/>
                  <a:pt x="2302" y="506"/>
                  <a:pt x="2315" y="513"/>
                </a:cubicBezTo>
                <a:close/>
                <a:moveTo>
                  <a:pt x="830" y="1519"/>
                </a:moveTo>
                <a:lnTo>
                  <a:pt x="830" y="1519"/>
                </a:lnTo>
                <a:cubicBezTo>
                  <a:pt x="884" y="1519"/>
                  <a:pt x="932" y="1519"/>
                  <a:pt x="986" y="1512"/>
                </a:cubicBezTo>
                <a:cubicBezTo>
                  <a:pt x="1060" y="1499"/>
                  <a:pt x="1134" y="1485"/>
                  <a:pt x="1215" y="1465"/>
                </a:cubicBezTo>
                <a:cubicBezTo>
                  <a:pt x="1290" y="1445"/>
                  <a:pt x="1371" y="1411"/>
                  <a:pt x="1445" y="1377"/>
                </a:cubicBezTo>
                <a:cubicBezTo>
                  <a:pt x="1519" y="1344"/>
                  <a:pt x="1587" y="1303"/>
                  <a:pt x="1654" y="1256"/>
                </a:cubicBezTo>
                <a:cubicBezTo>
                  <a:pt x="1722" y="1209"/>
                  <a:pt x="1776" y="1155"/>
                  <a:pt x="1823" y="1094"/>
                </a:cubicBezTo>
                <a:cubicBezTo>
                  <a:pt x="1870" y="1026"/>
                  <a:pt x="1904" y="959"/>
                  <a:pt x="1924" y="891"/>
                </a:cubicBezTo>
                <a:cubicBezTo>
                  <a:pt x="1951" y="817"/>
                  <a:pt x="1958" y="736"/>
                  <a:pt x="1945" y="655"/>
                </a:cubicBezTo>
                <a:cubicBezTo>
                  <a:pt x="1931" y="533"/>
                  <a:pt x="1891" y="432"/>
                  <a:pt x="1816" y="344"/>
                </a:cubicBezTo>
                <a:cubicBezTo>
                  <a:pt x="1742" y="257"/>
                  <a:pt x="1654" y="189"/>
                  <a:pt x="1553" y="135"/>
                </a:cubicBezTo>
                <a:cubicBezTo>
                  <a:pt x="1445" y="81"/>
                  <a:pt x="1330" y="47"/>
                  <a:pt x="1202" y="27"/>
                </a:cubicBezTo>
                <a:cubicBezTo>
                  <a:pt x="1073" y="7"/>
                  <a:pt x="952" y="0"/>
                  <a:pt x="830" y="13"/>
                </a:cubicBezTo>
                <a:cubicBezTo>
                  <a:pt x="830" y="230"/>
                  <a:pt x="830" y="230"/>
                  <a:pt x="830" y="230"/>
                </a:cubicBezTo>
                <a:cubicBezTo>
                  <a:pt x="837" y="230"/>
                  <a:pt x="837" y="230"/>
                  <a:pt x="837" y="230"/>
                </a:cubicBezTo>
                <a:cubicBezTo>
                  <a:pt x="878" y="223"/>
                  <a:pt x="925" y="223"/>
                  <a:pt x="986" y="223"/>
                </a:cubicBezTo>
                <a:cubicBezTo>
                  <a:pt x="1046" y="223"/>
                  <a:pt x="1107" y="223"/>
                  <a:pt x="1175" y="236"/>
                </a:cubicBezTo>
                <a:cubicBezTo>
                  <a:pt x="1242" y="243"/>
                  <a:pt x="1310" y="257"/>
                  <a:pt x="1371" y="277"/>
                </a:cubicBezTo>
                <a:cubicBezTo>
                  <a:pt x="1438" y="297"/>
                  <a:pt x="1499" y="324"/>
                  <a:pt x="1553" y="358"/>
                </a:cubicBezTo>
                <a:cubicBezTo>
                  <a:pt x="1607" y="392"/>
                  <a:pt x="1654" y="432"/>
                  <a:pt x="1688" y="486"/>
                </a:cubicBezTo>
                <a:cubicBezTo>
                  <a:pt x="1728" y="533"/>
                  <a:pt x="1749" y="594"/>
                  <a:pt x="1756" y="662"/>
                </a:cubicBezTo>
                <a:cubicBezTo>
                  <a:pt x="1762" y="736"/>
                  <a:pt x="1756" y="803"/>
                  <a:pt x="1728" y="864"/>
                </a:cubicBezTo>
                <a:cubicBezTo>
                  <a:pt x="1702" y="932"/>
                  <a:pt x="1668" y="986"/>
                  <a:pt x="1621" y="1033"/>
                </a:cubicBezTo>
                <a:cubicBezTo>
                  <a:pt x="1573" y="1080"/>
                  <a:pt x="1519" y="1128"/>
                  <a:pt x="1452" y="1161"/>
                </a:cubicBezTo>
                <a:cubicBezTo>
                  <a:pt x="1391" y="1202"/>
                  <a:pt x="1324" y="1229"/>
                  <a:pt x="1256" y="1256"/>
                </a:cubicBezTo>
                <a:cubicBezTo>
                  <a:pt x="1188" y="1283"/>
                  <a:pt x="1121" y="1303"/>
                  <a:pt x="1060" y="1317"/>
                </a:cubicBezTo>
                <a:cubicBezTo>
                  <a:pt x="992" y="1337"/>
                  <a:pt x="932" y="1344"/>
                  <a:pt x="884" y="1350"/>
                </a:cubicBezTo>
                <a:cubicBezTo>
                  <a:pt x="864" y="1357"/>
                  <a:pt x="851" y="1357"/>
                  <a:pt x="830" y="1357"/>
                </a:cubicBezTo>
                <a:lnTo>
                  <a:pt x="830" y="1519"/>
                </a:lnTo>
                <a:close/>
                <a:moveTo>
                  <a:pt x="749" y="925"/>
                </a:moveTo>
                <a:lnTo>
                  <a:pt x="749" y="925"/>
                </a:lnTo>
                <a:cubicBezTo>
                  <a:pt x="749" y="891"/>
                  <a:pt x="743" y="851"/>
                  <a:pt x="736" y="797"/>
                </a:cubicBezTo>
                <a:cubicBezTo>
                  <a:pt x="729" y="749"/>
                  <a:pt x="729" y="695"/>
                  <a:pt x="722" y="635"/>
                </a:cubicBezTo>
                <a:cubicBezTo>
                  <a:pt x="716" y="581"/>
                  <a:pt x="716" y="527"/>
                  <a:pt x="716" y="473"/>
                </a:cubicBezTo>
                <a:cubicBezTo>
                  <a:pt x="716" y="425"/>
                  <a:pt x="716" y="378"/>
                  <a:pt x="722" y="338"/>
                </a:cubicBezTo>
                <a:cubicBezTo>
                  <a:pt x="729" y="324"/>
                  <a:pt x="743" y="311"/>
                  <a:pt x="763" y="317"/>
                </a:cubicBezTo>
                <a:cubicBezTo>
                  <a:pt x="783" y="317"/>
                  <a:pt x="803" y="324"/>
                  <a:pt x="824" y="331"/>
                </a:cubicBezTo>
                <a:cubicBezTo>
                  <a:pt x="830" y="338"/>
                  <a:pt x="830" y="338"/>
                  <a:pt x="830" y="338"/>
                </a:cubicBezTo>
                <a:cubicBezTo>
                  <a:pt x="830" y="1310"/>
                  <a:pt x="830" y="1310"/>
                  <a:pt x="830" y="1310"/>
                </a:cubicBezTo>
                <a:cubicBezTo>
                  <a:pt x="824" y="1303"/>
                  <a:pt x="817" y="1296"/>
                  <a:pt x="810" y="1276"/>
                </a:cubicBezTo>
                <a:cubicBezTo>
                  <a:pt x="797" y="1249"/>
                  <a:pt x="790" y="1222"/>
                  <a:pt x="783" y="1182"/>
                </a:cubicBezTo>
                <a:cubicBezTo>
                  <a:pt x="776" y="1141"/>
                  <a:pt x="770" y="1101"/>
                  <a:pt x="763" y="1053"/>
                </a:cubicBezTo>
                <a:cubicBezTo>
                  <a:pt x="763" y="1006"/>
                  <a:pt x="756" y="966"/>
                  <a:pt x="749" y="925"/>
                </a:cubicBezTo>
                <a:close/>
                <a:moveTo>
                  <a:pt x="830" y="13"/>
                </a:moveTo>
                <a:lnTo>
                  <a:pt x="830" y="13"/>
                </a:lnTo>
                <a:cubicBezTo>
                  <a:pt x="824" y="20"/>
                  <a:pt x="824" y="20"/>
                  <a:pt x="824" y="20"/>
                </a:cubicBezTo>
                <a:cubicBezTo>
                  <a:pt x="756" y="27"/>
                  <a:pt x="682" y="40"/>
                  <a:pt x="608" y="61"/>
                </a:cubicBezTo>
                <a:cubicBezTo>
                  <a:pt x="527" y="81"/>
                  <a:pt x="459" y="108"/>
                  <a:pt x="385" y="135"/>
                </a:cubicBezTo>
                <a:cubicBezTo>
                  <a:pt x="317" y="169"/>
                  <a:pt x="256" y="209"/>
                  <a:pt x="196" y="257"/>
                </a:cubicBezTo>
                <a:cubicBezTo>
                  <a:pt x="135" y="311"/>
                  <a:pt x="88" y="365"/>
                  <a:pt x="47" y="432"/>
                </a:cubicBezTo>
                <a:cubicBezTo>
                  <a:pt x="40" y="439"/>
                  <a:pt x="34" y="452"/>
                  <a:pt x="27" y="466"/>
                </a:cubicBezTo>
                <a:cubicBezTo>
                  <a:pt x="20" y="479"/>
                  <a:pt x="20" y="493"/>
                  <a:pt x="20" y="513"/>
                </a:cubicBezTo>
                <a:cubicBezTo>
                  <a:pt x="20" y="527"/>
                  <a:pt x="27" y="533"/>
                  <a:pt x="34" y="533"/>
                </a:cubicBezTo>
                <a:cubicBezTo>
                  <a:pt x="47" y="540"/>
                  <a:pt x="54" y="540"/>
                  <a:pt x="67" y="533"/>
                </a:cubicBezTo>
                <a:cubicBezTo>
                  <a:pt x="81" y="533"/>
                  <a:pt x="88" y="527"/>
                  <a:pt x="101" y="520"/>
                </a:cubicBezTo>
                <a:cubicBezTo>
                  <a:pt x="115" y="513"/>
                  <a:pt x="121" y="513"/>
                  <a:pt x="128" y="506"/>
                </a:cubicBezTo>
                <a:cubicBezTo>
                  <a:pt x="189" y="473"/>
                  <a:pt x="250" y="446"/>
                  <a:pt x="304" y="412"/>
                </a:cubicBezTo>
                <a:cubicBezTo>
                  <a:pt x="365" y="378"/>
                  <a:pt x="419" y="351"/>
                  <a:pt x="479" y="331"/>
                </a:cubicBezTo>
                <a:cubicBezTo>
                  <a:pt x="533" y="304"/>
                  <a:pt x="594" y="284"/>
                  <a:pt x="648" y="263"/>
                </a:cubicBezTo>
                <a:cubicBezTo>
                  <a:pt x="709" y="250"/>
                  <a:pt x="770" y="236"/>
                  <a:pt x="830" y="230"/>
                </a:cubicBezTo>
                <a:cubicBezTo>
                  <a:pt x="830" y="13"/>
                  <a:pt x="830" y="13"/>
                  <a:pt x="830" y="13"/>
                </a:cubicBezTo>
                <a:close/>
                <a:moveTo>
                  <a:pt x="830" y="1357"/>
                </a:moveTo>
                <a:lnTo>
                  <a:pt x="830" y="1357"/>
                </a:lnTo>
                <a:cubicBezTo>
                  <a:pt x="716" y="1364"/>
                  <a:pt x="601" y="1371"/>
                  <a:pt x="493" y="1364"/>
                </a:cubicBezTo>
                <a:cubicBezTo>
                  <a:pt x="371" y="1350"/>
                  <a:pt x="243" y="1337"/>
                  <a:pt x="115" y="1310"/>
                </a:cubicBezTo>
                <a:cubicBezTo>
                  <a:pt x="108" y="1310"/>
                  <a:pt x="101" y="1310"/>
                  <a:pt x="88" y="1303"/>
                </a:cubicBezTo>
                <a:cubicBezTo>
                  <a:pt x="74" y="1296"/>
                  <a:pt x="61" y="1296"/>
                  <a:pt x="47" y="1296"/>
                </a:cubicBezTo>
                <a:cubicBezTo>
                  <a:pt x="34" y="1296"/>
                  <a:pt x="20" y="1290"/>
                  <a:pt x="13" y="1296"/>
                </a:cubicBezTo>
                <a:cubicBezTo>
                  <a:pt x="7" y="1296"/>
                  <a:pt x="0" y="1296"/>
                  <a:pt x="0" y="1310"/>
                </a:cubicBezTo>
                <a:cubicBezTo>
                  <a:pt x="0" y="1317"/>
                  <a:pt x="7" y="1323"/>
                  <a:pt x="13" y="1330"/>
                </a:cubicBezTo>
                <a:cubicBezTo>
                  <a:pt x="27" y="1344"/>
                  <a:pt x="40" y="1350"/>
                  <a:pt x="54" y="1357"/>
                </a:cubicBezTo>
                <a:cubicBezTo>
                  <a:pt x="67" y="1364"/>
                  <a:pt x="81" y="1377"/>
                  <a:pt x="101" y="1384"/>
                </a:cubicBezTo>
                <a:cubicBezTo>
                  <a:pt x="115" y="1391"/>
                  <a:pt x="128" y="1398"/>
                  <a:pt x="142" y="1404"/>
                </a:cubicBezTo>
                <a:cubicBezTo>
                  <a:pt x="270" y="1458"/>
                  <a:pt x="412" y="1492"/>
                  <a:pt x="554" y="1506"/>
                </a:cubicBezTo>
                <a:cubicBezTo>
                  <a:pt x="648" y="1519"/>
                  <a:pt x="736" y="1526"/>
                  <a:pt x="830" y="1519"/>
                </a:cubicBezTo>
                <a:lnTo>
                  <a:pt x="830" y="1357"/>
                </a:lnTo>
                <a:close/>
              </a:path>
            </a:pathLst>
          </a:custGeom>
          <a:solidFill>
            <a:srgbClr val="679A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93" name="Freeform 1181"/>
          <p:cNvSpPr>
            <a:spLocks noChangeArrowheads="1"/>
          </p:cNvSpPr>
          <p:nvPr/>
        </p:nvSpPr>
        <p:spPr bwMode="auto">
          <a:xfrm>
            <a:off x="8058944" y="2588419"/>
            <a:ext cx="485775" cy="685800"/>
          </a:xfrm>
          <a:custGeom>
            <a:avLst/>
            <a:gdLst>
              <a:gd name="T0" fmla="*/ 955934 w 1865"/>
              <a:gd name="T1" fmla="*/ 1276291 h 2635"/>
              <a:gd name="T2" fmla="*/ 955934 w 1865"/>
              <a:gd name="T3" fmla="*/ 1276291 h 2635"/>
              <a:gd name="T4" fmla="*/ 368948 w 1865"/>
              <a:gd name="T5" fmla="*/ 1346589 h 2635"/>
              <a:gd name="T6" fmla="*/ 348133 w 1865"/>
              <a:gd name="T7" fmla="*/ 1188289 h 2635"/>
              <a:gd name="T8" fmla="*/ 952292 w 1865"/>
              <a:gd name="T9" fmla="*/ 1117991 h 2635"/>
              <a:gd name="T10" fmla="*/ 969985 w 1865"/>
              <a:gd name="T11" fmla="*/ 1272646 h 2635"/>
              <a:gd name="T12" fmla="*/ 955934 w 1865"/>
              <a:gd name="T13" fmla="*/ 1276291 h 2635"/>
              <a:gd name="T14" fmla="*/ 200346 w 1865"/>
              <a:gd name="T15" fmla="*/ 1364293 h 2635"/>
              <a:gd name="T16" fmla="*/ 200346 w 1865"/>
              <a:gd name="T17" fmla="*/ 1364293 h 2635"/>
              <a:gd name="T18" fmla="*/ 147787 w 1865"/>
              <a:gd name="T19" fmla="*/ 1371583 h 2635"/>
              <a:gd name="T20" fmla="*/ 130095 w 1865"/>
              <a:gd name="T21" fmla="*/ 1223698 h 2635"/>
              <a:gd name="T22" fmla="*/ 182653 w 1865"/>
              <a:gd name="T23" fmla="*/ 1205993 h 2635"/>
              <a:gd name="T24" fmla="*/ 182653 w 1865"/>
              <a:gd name="T25" fmla="*/ 1205993 h 2635"/>
              <a:gd name="T26" fmla="*/ 200346 w 1865"/>
              <a:gd name="T27" fmla="*/ 1364293 h 2635"/>
              <a:gd name="T28" fmla="*/ 105637 w 1865"/>
              <a:gd name="T29" fmla="*/ 1005515 h 2635"/>
              <a:gd name="T30" fmla="*/ 105637 w 1865"/>
              <a:gd name="T31" fmla="*/ 1005515 h 2635"/>
              <a:gd name="T32" fmla="*/ 56201 w 1865"/>
              <a:gd name="T33" fmla="*/ 594144 h 2635"/>
              <a:gd name="T34" fmla="*/ 516735 w 1865"/>
              <a:gd name="T35" fmla="*/ 256716 h 2635"/>
              <a:gd name="T36" fmla="*/ 516735 w 1865"/>
              <a:gd name="T37" fmla="*/ 256716 h 2635"/>
              <a:gd name="T38" fmla="*/ 516735 w 1865"/>
              <a:gd name="T39" fmla="*/ 256716 h 2635"/>
              <a:gd name="T40" fmla="*/ 24458 w 1865"/>
              <a:gd name="T41" fmla="*/ 312954 h 2635"/>
              <a:gd name="T42" fmla="*/ 0 w 1865"/>
              <a:gd name="T43" fmla="*/ 94772 h 2635"/>
              <a:gd name="T44" fmla="*/ 822197 w 1865"/>
              <a:gd name="T45" fmla="*/ 0 h 2635"/>
              <a:gd name="T46" fmla="*/ 836247 w 1865"/>
              <a:gd name="T47" fmla="*/ 116121 h 2635"/>
              <a:gd name="T48" fmla="*/ 850298 w 1865"/>
              <a:gd name="T49" fmla="*/ 232242 h 2635"/>
              <a:gd name="T50" fmla="*/ 98351 w 1865"/>
              <a:gd name="T51" fmla="*/ 784208 h 2635"/>
              <a:gd name="T52" fmla="*/ 98351 w 1865"/>
              <a:gd name="T53" fmla="*/ 784208 h 2635"/>
              <a:gd name="T54" fmla="*/ 98351 w 1865"/>
              <a:gd name="T55" fmla="*/ 784208 h 2635"/>
              <a:gd name="T56" fmla="*/ 903376 w 1865"/>
              <a:gd name="T57" fmla="*/ 692561 h 2635"/>
              <a:gd name="T58" fmla="*/ 903376 w 1865"/>
              <a:gd name="T59" fmla="*/ 692561 h 2635"/>
              <a:gd name="T60" fmla="*/ 913784 w 1865"/>
              <a:gd name="T61" fmla="*/ 801913 h 2635"/>
              <a:gd name="T62" fmla="*/ 927834 w 1865"/>
              <a:gd name="T63" fmla="*/ 910744 h 2635"/>
              <a:gd name="T64" fmla="*/ 927834 w 1865"/>
              <a:gd name="T65" fmla="*/ 910744 h 2635"/>
              <a:gd name="T66" fmla="*/ 105637 w 1865"/>
              <a:gd name="T67" fmla="*/ 1005515 h 2635"/>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1865" h="2635">
                <a:moveTo>
                  <a:pt x="1837" y="2451"/>
                </a:moveTo>
                <a:lnTo>
                  <a:pt x="1837" y="2451"/>
                </a:lnTo>
                <a:cubicBezTo>
                  <a:pt x="709" y="2586"/>
                  <a:pt x="709" y="2586"/>
                  <a:pt x="709" y="2586"/>
                </a:cubicBezTo>
                <a:cubicBezTo>
                  <a:pt x="669" y="2282"/>
                  <a:pt x="669" y="2282"/>
                  <a:pt x="669" y="2282"/>
                </a:cubicBezTo>
                <a:cubicBezTo>
                  <a:pt x="1830" y="2147"/>
                  <a:pt x="1830" y="2147"/>
                  <a:pt x="1830" y="2147"/>
                </a:cubicBezTo>
                <a:cubicBezTo>
                  <a:pt x="1864" y="2444"/>
                  <a:pt x="1864" y="2444"/>
                  <a:pt x="1864" y="2444"/>
                </a:cubicBezTo>
                <a:cubicBezTo>
                  <a:pt x="1837" y="2451"/>
                  <a:pt x="1837" y="2451"/>
                  <a:pt x="1837" y="2451"/>
                </a:cubicBezTo>
                <a:close/>
                <a:moveTo>
                  <a:pt x="385" y="2620"/>
                </a:moveTo>
                <a:lnTo>
                  <a:pt x="385" y="2620"/>
                </a:lnTo>
                <a:cubicBezTo>
                  <a:pt x="284" y="2634"/>
                  <a:pt x="284" y="2634"/>
                  <a:pt x="284" y="2634"/>
                </a:cubicBezTo>
                <a:cubicBezTo>
                  <a:pt x="250" y="2350"/>
                  <a:pt x="250" y="2350"/>
                  <a:pt x="250" y="2350"/>
                </a:cubicBezTo>
                <a:cubicBezTo>
                  <a:pt x="284" y="2336"/>
                  <a:pt x="317" y="2330"/>
                  <a:pt x="351" y="2316"/>
                </a:cubicBezTo>
                <a:cubicBezTo>
                  <a:pt x="385" y="2620"/>
                  <a:pt x="385" y="2620"/>
                  <a:pt x="385" y="2620"/>
                </a:cubicBezTo>
                <a:close/>
                <a:moveTo>
                  <a:pt x="203" y="1931"/>
                </a:moveTo>
                <a:lnTo>
                  <a:pt x="203" y="1931"/>
                </a:lnTo>
                <a:cubicBezTo>
                  <a:pt x="108" y="1141"/>
                  <a:pt x="108" y="1141"/>
                  <a:pt x="108" y="1141"/>
                </a:cubicBezTo>
                <a:cubicBezTo>
                  <a:pt x="993" y="493"/>
                  <a:pt x="993" y="493"/>
                  <a:pt x="993" y="493"/>
                </a:cubicBezTo>
                <a:cubicBezTo>
                  <a:pt x="47" y="601"/>
                  <a:pt x="47" y="601"/>
                  <a:pt x="47" y="601"/>
                </a:cubicBezTo>
                <a:cubicBezTo>
                  <a:pt x="0" y="182"/>
                  <a:pt x="0" y="182"/>
                  <a:pt x="0" y="182"/>
                </a:cubicBezTo>
                <a:cubicBezTo>
                  <a:pt x="1580" y="0"/>
                  <a:pt x="1580" y="0"/>
                  <a:pt x="1580" y="0"/>
                </a:cubicBezTo>
                <a:cubicBezTo>
                  <a:pt x="1607" y="223"/>
                  <a:pt x="1607" y="223"/>
                  <a:pt x="1607" y="223"/>
                </a:cubicBezTo>
                <a:cubicBezTo>
                  <a:pt x="1634" y="446"/>
                  <a:pt x="1634" y="446"/>
                  <a:pt x="1634" y="446"/>
                </a:cubicBezTo>
                <a:cubicBezTo>
                  <a:pt x="189" y="1506"/>
                  <a:pt x="189" y="1506"/>
                  <a:pt x="189" y="1506"/>
                </a:cubicBezTo>
                <a:cubicBezTo>
                  <a:pt x="1736" y="1330"/>
                  <a:pt x="1736" y="1330"/>
                  <a:pt x="1736" y="1330"/>
                </a:cubicBezTo>
                <a:cubicBezTo>
                  <a:pt x="1756" y="1540"/>
                  <a:pt x="1756" y="1540"/>
                  <a:pt x="1756" y="1540"/>
                </a:cubicBezTo>
                <a:cubicBezTo>
                  <a:pt x="1783" y="1749"/>
                  <a:pt x="1783" y="1749"/>
                  <a:pt x="1783" y="1749"/>
                </a:cubicBezTo>
                <a:lnTo>
                  <a:pt x="203" y="1931"/>
                </a:lnTo>
                <a:close/>
              </a:path>
            </a:pathLst>
          </a:custGeom>
          <a:solidFill>
            <a:srgbClr val="FBB21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94" name="Freeform 1182"/>
          <p:cNvSpPr>
            <a:spLocks noChangeArrowheads="1"/>
          </p:cNvSpPr>
          <p:nvPr/>
        </p:nvSpPr>
        <p:spPr bwMode="auto">
          <a:xfrm>
            <a:off x="9049544" y="1298575"/>
            <a:ext cx="432594" cy="773113"/>
          </a:xfrm>
          <a:custGeom>
            <a:avLst/>
            <a:gdLst>
              <a:gd name="T0" fmla="*/ 864444 w 1663"/>
              <a:gd name="T1" fmla="*/ 1464789 h 2972"/>
              <a:gd name="T2" fmla="*/ 864444 w 1663"/>
              <a:gd name="T3" fmla="*/ 1464789 h 2972"/>
              <a:gd name="T4" fmla="*/ 172681 w 1663"/>
              <a:gd name="T5" fmla="*/ 1545964 h 2972"/>
              <a:gd name="T6" fmla="*/ 172681 w 1663"/>
              <a:gd name="T7" fmla="*/ 1545964 h 2972"/>
              <a:gd name="T8" fmla="*/ 158117 w 1663"/>
              <a:gd name="T9" fmla="*/ 1433568 h 2972"/>
              <a:gd name="T10" fmla="*/ 158117 w 1663"/>
              <a:gd name="T11" fmla="*/ 1433568 h 2972"/>
              <a:gd name="T12" fmla="*/ 119628 w 1663"/>
              <a:gd name="T13" fmla="*/ 1089095 h 2972"/>
              <a:gd name="T14" fmla="*/ 207529 w 1663"/>
              <a:gd name="T15" fmla="*/ 740980 h 2972"/>
              <a:gd name="T16" fmla="*/ 572655 w 1663"/>
              <a:gd name="T17" fmla="*/ 586436 h 2972"/>
              <a:gd name="T18" fmla="*/ 762500 w 1663"/>
              <a:gd name="T19" fmla="*/ 579671 h 2972"/>
              <a:gd name="T20" fmla="*/ 786946 w 1663"/>
              <a:gd name="T21" fmla="*/ 808106 h 2972"/>
              <a:gd name="T22" fmla="*/ 608023 w 1663"/>
              <a:gd name="T23" fmla="*/ 808106 h 2972"/>
              <a:gd name="T24" fmla="*/ 365646 w 1663"/>
              <a:gd name="T25" fmla="*/ 899167 h 2972"/>
              <a:gd name="T26" fmla="*/ 305832 w 1663"/>
              <a:gd name="T27" fmla="*/ 1095860 h 2972"/>
              <a:gd name="T28" fmla="*/ 327157 w 1663"/>
              <a:gd name="T29" fmla="*/ 1303480 h 2972"/>
              <a:gd name="T30" fmla="*/ 327157 w 1663"/>
              <a:gd name="T31" fmla="*/ 1303480 h 2972"/>
              <a:gd name="T32" fmla="*/ 839478 w 1663"/>
              <a:gd name="T33" fmla="*/ 1243640 h 2972"/>
              <a:gd name="T34" fmla="*/ 864444 w 1663"/>
              <a:gd name="T35" fmla="*/ 1464789 h 2972"/>
              <a:gd name="T36" fmla="*/ 0 w 1663"/>
              <a:gd name="T37" fmla="*/ 70247 h 2972"/>
              <a:gd name="T38" fmla="*/ 0 w 1663"/>
              <a:gd name="T39" fmla="*/ 70247 h 2972"/>
              <a:gd name="T40" fmla="*/ 189845 w 1663"/>
              <a:gd name="T41" fmla="*/ 48913 h 2972"/>
              <a:gd name="T42" fmla="*/ 211170 w 1663"/>
              <a:gd name="T43" fmla="*/ 231556 h 2972"/>
              <a:gd name="T44" fmla="*/ 211170 w 1663"/>
              <a:gd name="T45" fmla="*/ 231556 h 2972"/>
              <a:gd name="T46" fmla="*/ 435863 w 1663"/>
              <a:gd name="T47" fmla="*/ 207100 h 2972"/>
              <a:gd name="T48" fmla="*/ 435863 w 1663"/>
              <a:gd name="T49" fmla="*/ 207100 h 2972"/>
              <a:gd name="T50" fmla="*/ 414538 w 1663"/>
              <a:gd name="T51" fmla="*/ 20814 h 2972"/>
              <a:gd name="T52" fmla="*/ 597621 w 1663"/>
              <a:gd name="T53" fmla="*/ 0 h 2972"/>
              <a:gd name="T54" fmla="*/ 618426 w 1663"/>
              <a:gd name="T55" fmla="*/ 185765 h 2972"/>
              <a:gd name="T56" fmla="*/ 618426 w 1663"/>
              <a:gd name="T57" fmla="*/ 185765 h 2972"/>
              <a:gd name="T58" fmla="*/ 713088 w 1663"/>
              <a:gd name="T59" fmla="*/ 175358 h 2972"/>
              <a:gd name="T60" fmla="*/ 741175 w 1663"/>
              <a:gd name="T61" fmla="*/ 397028 h 2972"/>
              <a:gd name="T62" fmla="*/ 45771 w 1663"/>
              <a:gd name="T63" fmla="*/ 474040 h 2972"/>
              <a:gd name="T64" fmla="*/ 45771 w 1663"/>
              <a:gd name="T65" fmla="*/ 474040 h 2972"/>
              <a:gd name="T66" fmla="*/ 0 w 1663"/>
              <a:gd name="T67" fmla="*/ 70247 h 297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1663" h="2972">
                <a:moveTo>
                  <a:pt x="1662" y="2815"/>
                </a:moveTo>
                <a:lnTo>
                  <a:pt x="1662" y="2815"/>
                </a:lnTo>
                <a:cubicBezTo>
                  <a:pt x="332" y="2971"/>
                  <a:pt x="332" y="2971"/>
                  <a:pt x="332" y="2971"/>
                </a:cubicBezTo>
                <a:cubicBezTo>
                  <a:pt x="304" y="2755"/>
                  <a:pt x="304" y="2755"/>
                  <a:pt x="304" y="2755"/>
                </a:cubicBezTo>
                <a:cubicBezTo>
                  <a:pt x="230" y="2093"/>
                  <a:pt x="230" y="2093"/>
                  <a:pt x="230" y="2093"/>
                </a:cubicBezTo>
                <a:cubicBezTo>
                  <a:pt x="196" y="1816"/>
                  <a:pt x="250" y="1593"/>
                  <a:pt x="399" y="1424"/>
                </a:cubicBezTo>
                <a:cubicBezTo>
                  <a:pt x="548" y="1262"/>
                  <a:pt x="784" y="1161"/>
                  <a:pt x="1101" y="1127"/>
                </a:cubicBezTo>
                <a:cubicBezTo>
                  <a:pt x="1230" y="1107"/>
                  <a:pt x="1351" y="1107"/>
                  <a:pt x="1466" y="1114"/>
                </a:cubicBezTo>
                <a:cubicBezTo>
                  <a:pt x="1513" y="1553"/>
                  <a:pt x="1513" y="1553"/>
                  <a:pt x="1513" y="1553"/>
                </a:cubicBezTo>
                <a:cubicBezTo>
                  <a:pt x="1419" y="1532"/>
                  <a:pt x="1297" y="1532"/>
                  <a:pt x="1169" y="1553"/>
                </a:cubicBezTo>
                <a:cubicBezTo>
                  <a:pt x="953" y="1573"/>
                  <a:pt x="797" y="1634"/>
                  <a:pt x="703" y="1728"/>
                </a:cubicBezTo>
                <a:cubicBezTo>
                  <a:pt x="608" y="1816"/>
                  <a:pt x="568" y="1944"/>
                  <a:pt x="588" y="2106"/>
                </a:cubicBezTo>
                <a:cubicBezTo>
                  <a:pt x="629" y="2505"/>
                  <a:pt x="629" y="2505"/>
                  <a:pt x="629" y="2505"/>
                </a:cubicBezTo>
                <a:cubicBezTo>
                  <a:pt x="1614" y="2390"/>
                  <a:pt x="1614" y="2390"/>
                  <a:pt x="1614" y="2390"/>
                </a:cubicBezTo>
                <a:cubicBezTo>
                  <a:pt x="1662" y="2815"/>
                  <a:pt x="1662" y="2815"/>
                  <a:pt x="1662" y="2815"/>
                </a:cubicBezTo>
                <a:close/>
                <a:moveTo>
                  <a:pt x="0" y="135"/>
                </a:moveTo>
                <a:lnTo>
                  <a:pt x="0" y="135"/>
                </a:lnTo>
                <a:cubicBezTo>
                  <a:pt x="365" y="94"/>
                  <a:pt x="365" y="94"/>
                  <a:pt x="365" y="94"/>
                </a:cubicBezTo>
                <a:cubicBezTo>
                  <a:pt x="406" y="445"/>
                  <a:pt x="406" y="445"/>
                  <a:pt x="406" y="445"/>
                </a:cubicBezTo>
                <a:cubicBezTo>
                  <a:pt x="838" y="398"/>
                  <a:pt x="838" y="398"/>
                  <a:pt x="838" y="398"/>
                </a:cubicBezTo>
                <a:cubicBezTo>
                  <a:pt x="797" y="40"/>
                  <a:pt x="797" y="40"/>
                  <a:pt x="797" y="40"/>
                </a:cubicBezTo>
                <a:cubicBezTo>
                  <a:pt x="1149" y="0"/>
                  <a:pt x="1149" y="0"/>
                  <a:pt x="1149" y="0"/>
                </a:cubicBezTo>
                <a:cubicBezTo>
                  <a:pt x="1189" y="357"/>
                  <a:pt x="1189" y="357"/>
                  <a:pt x="1189" y="357"/>
                </a:cubicBezTo>
                <a:cubicBezTo>
                  <a:pt x="1371" y="337"/>
                  <a:pt x="1371" y="337"/>
                  <a:pt x="1371" y="337"/>
                </a:cubicBezTo>
                <a:cubicBezTo>
                  <a:pt x="1425" y="763"/>
                  <a:pt x="1425" y="763"/>
                  <a:pt x="1425" y="763"/>
                </a:cubicBezTo>
                <a:cubicBezTo>
                  <a:pt x="88" y="911"/>
                  <a:pt x="88" y="911"/>
                  <a:pt x="88" y="911"/>
                </a:cubicBezTo>
                <a:lnTo>
                  <a:pt x="0" y="135"/>
                </a:lnTo>
                <a:close/>
              </a:path>
            </a:pathLst>
          </a:custGeom>
          <a:solidFill>
            <a:srgbClr val="FBB21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95" name="Freeform 1183"/>
          <p:cNvSpPr>
            <a:spLocks noChangeArrowheads="1"/>
          </p:cNvSpPr>
          <p:nvPr/>
        </p:nvSpPr>
        <p:spPr bwMode="auto">
          <a:xfrm>
            <a:off x="8081963" y="1754188"/>
            <a:ext cx="952500" cy="286544"/>
          </a:xfrm>
          <a:custGeom>
            <a:avLst/>
            <a:gdLst>
              <a:gd name="T0" fmla="*/ 337155 w 3660"/>
              <a:gd name="T1" fmla="*/ 482009 h 1102"/>
              <a:gd name="T2" fmla="*/ 284604 w 3660"/>
              <a:gd name="T3" fmla="*/ 538226 h 1102"/>
              <a:gd name="T4" fmla="*/ 172219 w 3660"/>
              <a:gd name="T5" fmla="*/ 555404 h 1102"/>
              <a:gd name="T6" fmla="*/ 200316 w 3660"/>
              <a:gd name="T7" fmla="*/ 471078 h 1102"/>
              <a:gd name="T8" fmla="*/ 172219 w 3660"/>
              <a:gd name="T9" fmla="*/ 274318 h 1102"/>
              <a:gd name="T10" fmla="*/ 203438 w 3660"/>
              <a:gd name="T11" fmla="*/ 189993 h 1102"/>
              <a:gd name="T12" fmla="*/ 337155 w 3660"/>
              <a:gd name="T13" fmla="*/ 482009 h 1102"/>
              <a:gd name="T14" fmla="*/ 681594 w 3660"/>
              <a:gd name="T15" fmla="*/ 496063 h 1102"/>
              <a:gd name="T16" fmla="*/ 347561 w 3660"/>
              <a:gd name="T17" fmla="*/ 172295 h 1102"/>
              <a:gd name="T18" fmla="*/ 649855 w 3660"/>
              <a:gd name="T19" fmla="*/ 218101 h 1102"/>
              <a:gd name="T20" fmla="*/ 498968 w 3660"/>
              <a:gd name="T21" fmla="*/ 295660 h 1102"/>
              <a:gd name="T22" fmla="*/ 621759 w 3660"/>
              <a:gd name="T23" fmla="*/ 362288 h 1102"/>
              <a:gd name="T24" fmla="*/ 516138 w 3660"/>
              <a:gd name="T25" fmla="*/ 436203 h 1102"/>
              <a:gd name="T26" fmla="*/ 681594 w 3660"/>
              <a:gd name="T27" fmla="*/ 496063 h 1102"/>
              <a:gd name="T28" fmla="*/ 1018748 w 3660"/>
              <a:gd name="T29" fmla="*/ 404450 h 1102"/>
              <a:gd name="T30" fmla="*/ 924054 w 3660"/>
              <a:gd name="T31" fmla="*/ 471078 h 1102"/>
              <a:gd name="T32" fmla="*/ 723738 w 3660"/>
              <a:gd name="T33" fmla="*/ 411738 h 1102"/>
              <a:gd name="T34" fmla="*/ 874625 w 3660"/>
              <a:gd name="T35" fmla="*/ 334179 h 1102"/>
              <a:gd name="T36" fmla="*/ 741428 w 3660"/>
              <a:gd name="T37" fmla="*/ 337823 h 1102"/>
              <a:gd name="T38" fmla="*/ 684716 w 3660"/>
              <a:gd name="T39" fmla="*/ 189993 h 1102"/>
              <a:gd name="T40" fmla="*/ 969840 w 3660"/>
              <a:gd name="T41" fmla="*/ 102024 h 1102"/>
              <a:gd name="T42" fmla="*/ 825717 w 3660"/>
              <a:gd name="T43" fmla="*/ 200403 h 1102"/>
              <a:gd name="T44" fmla="*/ 899600 w 3660"/>
              <a:gd name="T45" fmla="*/ 249854 h 1102"/>
              <a:gd name="T46" fmla="*/ 1018748 w 3660"/>
              <a:gd name="T47" fmla="*/ 404450 h 1102"/>
              <a:gd name="T48" fmla="*/ 1201374 w 3660"/>
              <a:gd name="T49" fmla="*/ 436203 h 1102"/>
              <a:gd name="T50" fmla="*/ 1022391 w 3660"/>
              <a:gd name="T51" fmla="*/ 95257 h 1102"/>
              <a:gd name="T52" fmla="*/ 1201374 w 3660"/>
              <a:gd name="T53" fmla="*/ 436203 h 1102"/>
              <a:gd name="T54" fmla="*/ 1541651 w 3660"/>
              <a:gd name="T55" fmla="*/ 397683 h 1102"/>
              <a:gd name="T56" fmla="*/ 1233112 w 3660"/>
              <a:gd name="T57" fmla="*/ 376342 h 1102"/>
              <a:gd name="T58" fmla="*/ 1299190 w 3660"/>
              <a:gd name="T59" fmla="*/ 63504 h 1102"/>
              <a:gd name="T60" fmla="*/ 1509912 w 3660"/>
              <a:gd name="T61" fmla="*/ 119721 h 1102"/>
              <a:gd name="T62" fmla="*/ 1366309 w 3660"/>
              <a:gd name="T63" fmla="*/ 337823 h 1102"/>
              <a:gd name="T64" fmla="*/ 1383479 w 3660"/>
              <a:gd name="T65" fmla="*/ 196760 h 1102"/>
              <a:gd name="T66" fmla="*/ 1541651 w 3660"/>
              <a:gd name="T67" fmla="*/ 397683 h 1102"/>
              <a:gd name="T68" fmla="*/ 1903780 w 3660"/>
              <a:gd name="T69" fmla="*/ 355521 h 1102"/>
              <a:gd name="T70" fmla="*/ 1756014 w 3660"/>
              <a:gd name="T71" fmla="*/ 337823 h 1102"/>
              <a:gd name="T72" fmla="*/ 1689416 w 3660"/>
              <a:gd name="T73" fmla="*/ 232156 h 1102"/>
              <a:gd name="T74" fmla="*/ 1587437 w 3660"/>
              <a:gd name="T75" fmla="*/ 394040 h 1102"/>
              <a:gd name="T76" fmla="*/ 1675368 w 3660"/>
              <a:gd name="T77" fmla="*/ 21342 h 1102"/>
              <a:gd name="T78" fmla="*/ 1710228 w 3660"/>
              <a:gd name="T79" fmla="*/ 73915 h 1102"/>
              <a:gd name="T80" fmla="*/ 1741966 w 3660"/>
              <a:gd name="T81" fmla="*/ 14054 h 1102"/>
              <a:gd name="T82" fmla="*/ 1903780 w 3660"/>
              <a:gd name="T83" fmla="*/ 355521 h 1102"/>
              <a:gd name="T84" fmla="*/ 172219 w 3660"/>
              <a:gd name="T85" fmla="*/ 555404 h 1102"/>
              <a:gd name="T86" fmla="*/ 0 w 3660"/>
              <a:gd name="T87" fmla="*/ 214458 h 1102"/>
              <a:gd name="T88" fmla="*/ 172219 w 3660"/>
              <a:gd name="T89" fmla="*/ 274318 h 1102"/>
              <a:gd name="T90" fmla="*/ 164935 w 3660"/>
              <a:gd name="T91" fmla="*/ 474722 h 1102"/>
              <a:gd name="T92" fmla="*/ 172219 w 3660"/>
              <a:gd name="T93" fmla="*/ 555404 h 1102"/>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3660" h="1102">
                <a:moveTo>
                  <a:pt x="648" y="926"/>
                </a:moveTo>
                <a:lnTo>
                  <a:pt x="648" y="926"/>
                </a:lnTo>
                <a:cubicBezTo>
                  <a:pt x="655" y="946"/>
                  <a:pt x="641" y="973"/>
                  <a:pt x="614" y="993"/>
                </a:cubicBezTo>
                <a:cubicBezTo>
                  <a:pt x="594" y="1013"/>
                  <a:pt x="574" y="1027"/>
                  <a:pt x="547" y="1034"/>
                </a:cubicBezTo>
                <a:cubicBezTo>
                  <a:pt x="520" y="1040"/>
                  <a:pt x="499" y="1047"/>
                  <a:pt x="472" y="1054"/>
                </a:cubicBezTo>
                <a:cubicBezTo>
                  <a:pt x="331" y="1067"/>
                  <a:pt x="331" y="1067"/>
                  <a:pt x="331" y="1067"/>
                </a:cubicBezTo>
                <a:cubicBezTo>
                  <a:pt x="331" y="912"/>
                  <a:pt x="331" y="912"/>
                  <a:pt x="331" y="912"/>
                </a:cubicBezTo>
                <a:cubicBezTo>
                  <a:pt x="385" y="905"/>
                  <a:pt x="385" y="905"/>
                  <a:pt x="385" y="905"/>
                </a:cubicBezTo>
                <a:cubicBezTo>
                  <a:pt x="344" y="527"/>
                  <a:pt x="344" y="527"/>
                  <a:pt x="344" y="527"/>
                </a:cubicBezTo>
                <a:cubicBezTo>
                  <a:pt x="331" y="527"/>
                  <a:pt x="331" y="527"/>
                  <a:pt x="331" y="527"/>
                </a:cubicBezTo>
                <a:cubicBezTo>
                  <a:pt x="331" y="372"/>
                  <a:pt x="331" y="372"/>
                  <a:pt x="331" y="372"/>
                </a:cubicBezTo>
                <a:cubicBezTo>
                  <a:pt x="391" y="365"/>
                  <a:pt x="391" y="365"/>
                  <a:pt x="391" y="365"/>
                </a:cubicBezTo>
                <a:cubicBezTo>
                  <a:pt x="520" y="351"/>
                  <a:pt x="587" y="378"/>
                  <a:pt x="594" y="446"/>
                </a:cubicBezTo>
                <a:cubicBezTo>
                  <a:pt x="648" y="926"/>
                  <a:pt x="648" y="926"/>
                  <a:pt x="648" y="926"/>
                </a:cubicBezTo>
                <a:close/>
                <a:moveTo>
                  <a:pt x="1310" y="953"/>
                </a:moveTo>
                <a:lnTo>
                  <a:pt x="1310" y="953"/>
                </a:lnTo>
                <a:cubicBezTo>
                  <a:pt x="749" y="1020"/>
                  <a:pt x="749" y="1020"/>
                  <a:pt x="749" y="1020"/>
                </a:cubicBezTo>
                <a:cubicBezTo>
                  <a:pt x="668" y="331"/>
                  <a:pt x="668" y="331"/>
                  <a:pt x="668" y="331"/>
                </a:cubicBezTo>
                <a:cubicBezTo>
                  <a:pt x="1229" y="270"/>
                  <a:pt x="1229" y="270"/>
                  <a:pt x="1229" y="270"/>
                </a:cubicBezTo>
                <a:cubicBezTo>
                  <a:pt x="1249" y="419"/>
                  <a:pt x="1249" y="419"/>
                  <a:pt x="1249" y="419"/>
                </a:cubicBezTo>
                <a:cubicBezTo>
                  <a:pt x="945" y="453"/>
                  <a:pt x="945" y="453"/>
                  <a:pt x="945" y="453"/>
                </a:cubicBezTo>
                <a:cubicBezTo>
                  <a:pt x="959" y="568"/>
                  <a:pt x="959" y="568"/>
                  <a:pt x="959" y="568"/>
                </a:cubicBezTo>
                <a:cubicBezTo>
                  <a:pt x="1175" y="547"/>
                  <a:pt x="1175" y="547"/>
                  <a:pt x="1175" y="547"/>
                </a:cubicBezTo>
                <a:cubicBezTo>
                  <a:pt x="1195" y="696"/>
                  <a:pt x="1195" y="696"/>
                  <a:pt x="1195" y="696"/>
                </a:cubicBezTo>
                <a:cubicBezTo>
                  <a:pt x="979" y="723"/>
                  <a:pt x="979" y="723"/>
                  <a:pt x="979" y="723"/>
                </a:cubicBezTo>
                <a:cubicBezTo>
                  <a:pt x="992" y="838"/>
                  <a:pt x="992" y="838"/>
                  <a:pt x="992" y="838"/>
                </a:cubicBezTo>
                <a:cubicBezTo>
                  <a:pt x="1289" y="804"/>
                  <a:pt x="1289" y="804"/>
                  <a:pt x="1289" y="804"/>
                </a:cubicBezTo>
                <a:cubicBezTo>
                  <a:pt x="1310" y="953"/>
                  <a:pt x="1310" y="953"/>
                  <a:pt x="1310" y="953"/>
                </a:cubicBezTo>
                <a:close/>
                <a:moveTo>
                  <a:pt x="1958" y="777"/>
                </a:moveTo>
                <a:lnTo>
                  <a:pt x="1958" y="777"/>
                </a:lnTo>
                <a:cubicBezTo>
                  <a:pt x="1965" y="811"/>
                  <a:pt x="1945" y="845"/>
                  <a:pt x="1897" y="872"/>
                </a:cubicBezTo>
                <a:cubicBezTo>
                  <a:pt x="1864" y="885"/>
                  <a:pt x="1823" y="899"/>
                  <a:pt x="1776" y="905"/>
                </a:cubicBezTo>
                <a:cubicBezTo>
                  <a:pt x="1404" y="946"/>
                  <a:pt x="1404" y="946"/>
                  <a:pt x="1404" y="946"/>
                </a:cubicBezTo>
                <a:cubicBezTo>
                  <a:pt x="1391" y="791"/>
                  <a:pt x="1391" y="791"/>
                  <a:pt x="1391" y="791"/>
                </a:cubicBezTo>
                <a:cubicBezTo>
                  <a:pt x="1695" y="757"/>
                  <a:pt x="1695" y="757"/>
                  <a:pt x="1695" y="757"/>
                </a:cubicBezTo>
                <a:cubicBezTo>
                  <a:pt x="1681" y="642"/>
                  <a:pt x="1681" y="642"/>
                  <a:pt x="1681" y="642"/>
                </a:cubicBezTo>
                <a:cubicBezTo>
                  <a:pt x="1546" y="655"/>
                  <a:pt x="1546" y="655"/>
                  <a:pt x="1546" y="655"/>
                </a:cubicBezTo>
                <a:cubicBezTo>
                  <a:pt x="1506" y="662"/>
                  <a:pt x="1465" y="662"/>
                  <a:pt x="1425" y="649"/>
                </a:cubicBezTo>
                <a:cubicBezTo>
                  <a:pt x="1377" y="635"/>
                  <a:pt x="1350" y="608"/>
                  <a:pt x="1344" y="574"/>
                </a:cubicBezTo>
                <a:cubicBezTo>
                  <a:pt x="1316" y="365"/>
                  <a:pt x="1316" y="365"/>
                  <a:pt x="1316" y="365"/>
                </a:cubicBezTo>
                <a:cubicBezTo>
                  <a:pt x="1310" y="297"/>
                  <a:pt x="1371" y="250"/>
                  <a:pt x="1499" y="237"/>
                </a:cubicBezTo>
                <a:cubicBezTo>
                  <a:pt x="1864" y="196"/>
                  <a:pt x="1864" y="196"/>
                  <a:pt x="1864" y="196"/>
                </a:cubicBezTo>
                <a:cubicBezTo>
                  <a:pt x="1884" y="345"/>
                  <a:pt x="1884" y="345"/>
                  <a:pt x="1884" y="345"/>
                </a:cubicBezTo>
                <a:cubicBezTo>
                  <a:pt x="1587" y="385"/>
                  <a:pt x="1587" y="385"/>
                  <a:pt x="1587" y="385"/>
                </a:cubicBezTo>
                <a:cubicBezTo>
                  <a:pt x="1594" y="500"/>
                  <a:pt x="1594" y="500"/>
                  <a:pt x="1594" y="500"/>
                </a:cubicBezTo>
                <a:cubicBezTo>
                  <a:pt x="1729" y="480"/>
                  <a:pt x="1729" y="480"/>
                  <a:pt x="1729" y="480"/>
                </a:cubicBezTo>
                <a:cubicBezTo>
                  <a:pt x="1857" y="466"/>
                  <a:pt x="1924" y="493"/>
                  <a:pt x="1931" y="568"/>
                </a:cubicBezTo>
                <a:cubicBezTo>
                  <a:pt x="1958" y="777"/>
                  <a:pt x="1958" y="777"/>
                  <a:pt x="1958" y="777"/>
                </a:cubicBezTo>
                <a:close/>
                <a:moveTo>
                  <a:pt x="2309" y="838"/>
                </a:moveTo>
                <a:lnTo>
                  <a:pt x="2309" y="838"/>
                </a:lnTo>
                <a:cubicBezTo>
                  <a:pt x="2046" y="872"/>
                  <a:pt x="2046" y="872"/>
                  <a:pt x="2046" y="872"/>
                </a:cubicBezTo>
                <a:cubicBezTo>
                  <a:pt x="1965" y="183"/>
                  <a:pt x="1965" y="183"/>
                  <a:pt x="1965" y="183"/>
                </a:cubicBezTo>
                <a:cubicBezTo>
                  <a:pt x="2228" y="156"/>
                  <a:pt x="2228" y="156"/>
                  <a:pt x="2228" y="156"/>
                </a:cubicBezTo>
                <a:cubicBezTo>
                  <a:pt x="2309" y="838"/>
                  <a:pt x="2309" y="838"/>
                  <a:pt x="2309" y="838"/>
                </a:cubicBezTo>
                <a:close/>
                <a:moveTo>
                  <a:pt x="2963" y="764"/>
                </a:moveTo>
                <a:lnTo>
                  <a:pt x="2963" y="764"/>
                </a:lnTo>
                <a:cubicBezTo>
                  <a:pt x="2578" y="811"/>
                  <a:pt x="2578" y="811"/>
                  <a:pt x="2578" y="811"/>
                </a:cubicBezTo>
                <a:cubicBezTo>
                  <a:pt x="2450" y="824"/>
                  <a:pt x="2377" y="797"/>
                  <a:pt x="2370" y="723"/>
                </a:cubicBezTo>
                <a:cubicBezTo>
                  <a:pt x="2316" y="250"/>
                  <a:pt x="2316" y="250"/>
                  <a:pt x="2316" y="250"/>
                </a:cubicBezTo>
                <a:cubicBezTo>
                  <a:pt x="2309" y="183"/>
                  <a:pt x="2370" y="135"/>
                  <a:pt x="2497" y="122"/>
                </a:cubicBezTo>
                <a:cubicBezTo>
                  <a:pt x="2889" y="75"/>
                  <a:pt x="2889" y="75"/>
                  <a:pt x="2889" y="75"/>
                </a:cubicBezTo>
                <a:cubicBezTo>
                  <a:pt x="2902" y="230"/>
                  <a:pt x="2902" y="230"/>
                  <a:pt x="2902" y="230"/>
                </a:cubicBezTo>
                <a:cubicBezTo>
                  <a:pt x="2578" y="270"/>
                  <a:pt x="2578" y="270"/>
                  <a:pt x="2578" y="270"/>
                </a:cubicBezTo>
                <a:cubicBezTo>
                  <a:pt x="2626" y="649"/>
                  <a:pt x="2626" y="649"/>
                  <a:pt x="2626" y="649"/>
                </a:cubicBezTo>
                <a:cubicBezTo>
                  <a:pt x="2686" y="642"/>
                  <a:pt x="2686" y="642"/>
                  <a:pt x="2686" y="642"/>
                </a:cubicBezTo>
                <a:cubicBezTo>
                  <a:pt x="2659" y="378"/>
                  <a:pt x="2659" y="378"/>
                  <a:pt x="2659" y="378"/>
                </a:cubicBezTo>
                <a:cubicBezTo>
                  <a:pt x="2916" y="345"/>
                  <a:pt x="2916" y="345"/>
                  <a:pt x="2916" y="345"/>
                </a:cubicBezTo>
                <a:cubicBezTo>
                  <a:pt x="2963" y="764"/>
                  <a:pt x="2963" y="764"/>
                  <a:pt x="2963" y="764"/>
                </a:cubicBezTo>
                <a:close/>
                <a:moveTo>
                  <a:pt x="3659" y="683"/>
                </a:moveTo>
                <a:lnTo>
                  <a:pt x="3659" y="683"/>
                </a:lnTo>
                <a:cubicBezTo>
                  <a:pt x="3416" y="716"/>
                  <a:pt x="3416" y="716"/>
                  <a:pt x="3416" y="716"/>
                </a:cubicBezTo>
                <a:cubicBezTo>
                  <a:pt x="3375" y="649"/>
                  <a:pt x="3375" y="649"/>
                  <a:pt x="3375" y="649"/>
                </a:cubicBezTo>
                <a:cubicBezTo>
                  <a:pt x="3368" y="642"/>
                  <a:pt x="3355" y="622"/>
                  <a:pt x="3341" y="601"/>
                </a:cubicBezTo>
                <a:cubicBezTo>
                  <a:pt x="3321" y="561"/>
                  <a:pt x="3287" y="514"/>
                  <a:pt x="3247" y="446"/>
                </a:cubicBezTo>
                <a:cubicBezTo>
                  <a:pt x="3281" y="730"/>
                  <a:pt x="3281" y="730"/>
                  <a:pt x="3281" y="730"/>
                </a:cubicBezTo>
                <a:cubicBezTo>
                  <a:pt x="3051" y="757"/>
                  <a:pt x="3051" y="757"/>
                  <a:pt x="3051" y="757"/>
                </a:cubicBezTo>
                <a:cubicBezTo>
                  <a:pt x="2977" y="68"/>
                  <a:pt x="2977" y="68"/>
                  <a:pt x="2977" y="68"/>
                </a:cubicBezTo>
                <a:cubicBezTo>
                  <a:pt x="3220" y="41"/>
                  <a:pt x="3220" y="41"/>
                  <a:pt x="3220" y="41"/>
                </a:cubicBezTo>
                <a:cubicBezTo>
                  <a:pt x="3254" y="95"/>
                  <a:pt x="3254" y="95"/>
                  <a:pt x="3254" y="95"/>
                </a:cubicBezTo>
                <a:cubicBezTo>
                  <a:pt x="3260" y="108"/>
                  <a:pt x="3274" y="122"/>
                  <a:pt x="3287" y="142"/>
                </a:cubicBezTo>
                <a:cubicBezTo>
                  <a:pt x="3308" y="183"/>
                  <a:pt x="3341" y="230"/>
                  <a:pt x="3382" y="291"/>
                </a:cubicBezTo>
                <a:cubicBezTo>
                  <a:pt x="3348" y="27"/>
                  <a:pt x="3348" y="27"/>
                  <a:pt x="3348" y="27"/>
                </a:cubicBezTo>
                <a:cubicBezTo>
                  <a:pt x="3578" y="0"/>
                  <a:pt x="3578" y="0"/>
                  <a:pt x="3578" y="0"/>
                </a:cubicBezTo>
                <a:lnTo>
                  <a:pt x="3659" y="683"/>
                </a:lnTo>
                <a:close/>
                <a:moveTo>
                  <a:pt x="331" y="1067"/>
                </a:moveTo>
                <a:lnTo>
                  <a:pt x="331" y="1067"/>
                </a:lnTo>
                <a:cubicBezTo>
                  <a:pt x="81" y="1101"/>
                  <a:pt x="81" y="1101"/>
                  <a:pt x="81" y="1101"/>
                </a:cubicBezTo>
                <a:cubicBezTo>
                  <a:pt x="0" y="412"/>
                  <a:pt x="0" y="412"/>
                  <a:pt x="0" y="412"/>
                </a:cubicBezTo>
                <a:cubicBezTo>
                  <a:pt x="331" y="372"/>
                  <a:pt x="331" y="372"/>
                  <a:pt x="331" y="372"/>
                </a:cubicBezTo>
                <a:cubicBezTo>
                  <a:pt x="331" y="527"/>
                  <a:pt x="331" y="527"/>
                  <a:pt x="331" y="527"/>
                </a:cubicBezTo>
                <a:cubicBezTo>
                  <a:pt x="277" y="534"/>
                  <a:pt x="277" y="534"/>
                  <a:pt x="277" y="534"/>
                </a:cubicBezTo>
                <a:cubicBezTo>
                  <a:pt x="317" y="912"/>
                  <a:pt x="317" y="912"/>
                  <a:pt x="317" y="912"/>
                </a:cubicBezTo>
                <a:cubicBezTo>
                  <a:pt x="331" y="912"/>
                  <a:pt x="331" y="912"/>
                  <a:pt x="331" y="912"/>
                </a:cubicBezTo>
                <a:lnTo>
                  <a:pt x="331" y="1067"/>
                </a:lnTo>
                <a:close/>
              </a:path>
            </a:pathLst>
          </a:custGeom>
          <a:solidFill>
            <a:srgbClr val="EB5A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96" name="Freeform 1184"/>
          <p:cNvSpPr>
            <a:spLocks noChangeArrowheads="1"/>
          </p:cNvSpPr>
          <p:nvPr/>
        </p:nvSpPr>
        <p:spPr bwMode="auto">
          <a:xfrm>
            <a:off x="8553450" y="2472532"/>
            <a:ext cx="1017588" cy="388938"/>
          </a:xfrm>
          <a:custGeom>
            <a:avLst/>
            <a:gdLst>
              <a:gd name="T0" fmla="*/ 1830527 w 3910"/>
              <a:gd name="T1" fmla="*/ 696092 h 1494"/>
              <a:gd name="T2" fmla="*/ 2016859 w 3910"/>
              <a:gd name="T3" fmla="*/ 531050 h 1494"/>
              <a:gd name="T4" fmla="*/ 1830527 w 3910"/>
              <a:gd name="T5" fmla="*/ 752321 h 1494"/>
              <a:gd name="T6" fmla="*/ 1855510 w 3910"/>
              <a:gd name="T7" fmla="*/ 583634 h 1494"/>
              <a:gd name="T8" fmla="*/ 1999683 w 3910"/>
              <a:gd name="T9" fmla="*/ 358719 h 1494"/>
              <a:gd name="T10" fmla="*/ 1830527 w 3910"/>
              <a:gd name="T11" fmla="*/ 527405 h 1494"/>
              <a:gd name="T12" fmla="*/ 1830527 w 3910"/>
              <a:gd name="T13" fmla="*/ 154629 h 1494"/>
              <a:gd name="T14" fmla="*/ 1974700 w 3910"/>
              <a:gd name="T15" fmla="*/ 161918 h 1494"/>
              <a:gd name="T16" fmla="*/ 1830527 w 3910"/>
              <a:gd name="T17" fmla="*/ 154629 h 1494"/>
              <a:gd name="T18" fmla="*/ 1830527 w 3910"/>
              <a:gd name="T19" fmla="*/ 154629 h 1494"/>
              <a:gd name="T20" fmla="*/ 1647839 w 3910"/>
              <a:gd name="T21" fmla="*/ 358719 h 1494"/>
              <a:gd name="T22" fmla="*/ 1830527 w 3910"/>
              <a:gd name="T23" fmla="*/ 583634 h 1494"/>
              <a:gd name="T24" fmla="*/ 1633786 w 3910"/>
              <a:gd name="T25" fmla="*/ 190033 h 1494"/>
              <a:gd name="T26" fmla="*/ 1830527 w 3910"/>
              <a:gd name="T27" fmla="*/ 696092 h 1494"/>
              <a:gd name="T28" fmla="*/ 1735800 w 3910"/>
              <a:gd name="T29" fmla="*/ 727851 h 1494"/>
              <a:gd name="T30" fmla="*/ 1777959 w 3910"/>
              <a:gd name="T31" fmla="*/ 682035 h 1494"/>
              <a:gd name="T32" fmla="*/ 815071 w 3910"/>
              <a:gd name="T33" fmla="*/ 703381 h 1494"/>
              <a:gd name="T34" fmla="*/ 927495 w 3910"/>
              <a:gd name="T35" fmla="*/ 608104 h 1494"/>
              <a:gd name="T36" fmla="*/ 976420 w 3910"/>
              <a:gd name="T37" fmla="*/ 643508 h 1494"/>
              <a:gd name="T38" fmla="*/ 815071 w 3910"/>
              <a:gd name="T39" fmla="*/ 478466 h 1494"/>
              <a:gd name="T40" fmla="*/ 987350 w 3910"/>
              <a:gd name="T41" fmla="*/ 408180 h 1494"/>
              <a:gd name="T42" fmla="*/ 815071 w 3910"/>
              <a:gd name="T43" fmla="*/ 214503 h 1494"/>
              <a:gd name="T44" fmla="*/ 1057615 w 3910"/>
              <a:gd name="T45" fmla="*/ 450351 h 1494"/>
              <a:gd name="T46" fmla="*/ 1103417 w 3910"/>
              <a:gd name="T47" fmla="*/ 509704 h 1494"/>
              <a:gd name="T48" fmla="*/ 1198144 w 3910"/>
              <a:gd name="T49" fmla="*/ 573222 h 1494"/>
              <a:gd name="T50" fmla="*/ 1335031 w 3910"/>
              <a:gd name="T51" fmla="*/ 509704 h 1494"/>
              <a:gd name="T52" fmla="*/ 1134646 w 3910"/>
              <a:gd name="T53" fmla="*/ 386833 h 1494"/>
              <a:gd name="T54" fmla="*/ 1219484 w 3910"/>
              <a:gd name="T55" fmla="*/ 168686 h 1494"/>
              <a:gd name="T56" fmla="*/ 1303802 w 3910"/>
              <a:gd name="T57" fmla="*/ 284789 h 1494"/>
              <a:gd name="T58" fmla="*/ 1177325 w 3910"/>
              <a:gd name="T59" fmla="*/ 249906 h 1494"/>
              <a:gd name="T60" fmla="*/ 1205431 w 3910"/>
              <a:gd name="T61" fmla="*/ 358719 h 1494"/>
              <a:gd name="T62" fmla="*/ 1370423 w 3910"/>
              <a:gd name="T63" fmla="*/ 422237 h 1494"/>
              <a:gd name="T64" fmla="*/ 1268409 w 3910"/>
              <a:gd name="T65" fmla="*/ 650797 h 1494"/>
              <a:gd name="T66" fmla="*/ 1482847 w 3910"/>
              <a:gd name="T67" fmla="*/ 94756 h 1494"/>
              <a:gd name="T68" fmla="*/ 1412582 w 3910"/>
              <a:gd name="T69" fmla="*/ 7289 h 1494"/>
              <a:gd name="T70" fmla="*/ 1482847 w 3910"/>
              <a:gd name="T71" fmla="*/ 615393 h 1494"/>
              <a:gd name="T72" fmla="*/ 1489613 w 3910"/>
              <a:gd name="T73" fmla="*/ 147861 h 1494"/>
              <a:gd name="T74" fmla="*/ 263883 w 3910"/>
              <a:gd name="T75" fmla="*/ 696092 h 1494"/>
              <a:gd name="T76" fmla="*/ 460104 w 3910"/>
              <a:gd name="T77" fmla="*/ 422237 h 1494"/>
              <a:gd name="T78" fmla="*/ 284702 w 3910"/>
              <a:gd name="T79" fmla="*/ 207734 h 1494"/>
              <a:gd name="T80" fmla="*/ 295633 w 3910"/>
              <a:gd name="T81" fmla="*/ 147861 h 1494"/>
              <a:gd name="T82" fmla="*/ 523082 w 3910"/>
              <a:gd name="T83" fmla="*/ 414948 h 1494"/>
              <a:gd name="T84" fmla="*/ 354447 w 3910"/>
              <a:gd name="T85" fmla="*/ 731495 h 1494"/>
              <a:gd name="T86" fmla="*/ 815071 w 3910"/>
              <a:gd name="T87" fmla="*/ 214503 h 1494"/>
              <a:gd name="T88" fmla="*/ 790609 w 3910"/>
              <a:gd name="T89" fmla="*/ 270731 h 1494"/>
              <a:gd name="T90" fmla="*/ 815071 w 3910"/>
              <a:gd name="T91" fmla="*/ 429005 h 1494"/>
              <a:gd name="T92" fmla="*/ 713057 w 3910"/>
              <a:gd name="T93" fmla="*/ 611749 h 1494"/>
              <a:gd name="T94" fmla="*/ 670898 w 3910"/>
              <a:gd name="T95" fmla="*/ 650797 h 1494"/>
              <a:gd name="T96" fmla="*/ 793732 w 3910"/>
              <a:gd name="T97" fmla="*/ 214503 h 1494"/>
              <a:gd name="T98" fmla="*/ 67142 w 3910"/>
              <a:gd name="T99" fmla="*/ 221791 h 1494"/>
              <a:gd name="T100" fmla="*/ 263883 w 3910"/>
              <a:gd name="T101" fmla="*/ 696092 h 1494"/>
              <a:gd name="T102" fmla="*/ 70265 w 3910"/>
              <a:gd name="T103" fmla="*/ 777311 h 1494"/>
              <a:gd name="T104" fmla="*/ 263883 w 3910"/>
              <a:gd name="T105" fmla="*/ 144217 h 1494"/>
              <a:gd name="T106" fmla="*/ 67142 w 3910"/>
              <a:gd name="T107" fmla="*/ 221791 h 149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3910" h="1494">
                <a:moveTo>
                  <a:pt x="3517" y="1445"/>
                </a:moveTo>
                <a:lnTo>
                  <a:pt x="3517" y="1445"/>
                </a:lnTo>
                <a:cubicBezTo>
                  <a:pt x="3517" y="1337"/>
                  <a:pt x="3517" y="1337"/>
                  <a:pt x="3517" y="1337"/>
                </a:cubicBezTo>
                <a:cubicBezTo>
                  <a:pt x="3538" y="1337"/>
                  <a:pt x="3558" y="1337"/>
                  <a:pt x="3585" y="1337"/>
                </a:cubicBezTo>
                <a:cubicBezTo>
                  <a:pt x="3686" y="1324"/>
                  <a:pt x="3761" y="1283"/>
                  <a:pt x="3815" y="1209"/>
                </a:cubicBezTo>
                <a:cubicBezTo>
                  <a:pt x="3848" y="1155"/>
                  <a:pt x="3875" y="1087"/>
                  <a:pt x="3875" y="1020"/>
                </a:cubicBezTo>
                <a:cubicBezTo>
                  <a:pt x="3909" y="1277"/>
                  <a:pt x="3909" y="1277"/>
                  <a:pt x="3909" y="1277"/>
                </a:cubicBezTo>
                <a:cubicBezTo>
                  <a:pt x="3842" y="1371"/>
                  <a:pt x="3740" y="1425"/>
                  <a:pt x="3605" y="1445"/>
                </a:cubicBezTo>
                <a:cubicBezTo>
                  <a:pt x="3571" y="1445"/>
                  <a:pt x="3544" y="1445"/>
                  <a:pt x="3517" y="1445"/>
                </a:cubicBezTo>
                <a:close/>
                <a:moveTo>
                  <a:pt x="3517" y="1121"/>
                </a:moveTo>
                <a:lnTo>
                  <a:pt x="3517" y="1121"/>
                </a:lnTo>
                <a:cubicBezTo>
                  <a:pt x="3531" y="1121"/>
                  <a:pt x="3551" y="1121"/>
                  <a:pt x="3565" y="1121"/>
                </a:cubicBezTo>
                <a:cubicBezTo>
                  <a:pt x="3632" y="1108"/>
                  <a:pt x="3686" y="1087"/>
                  <a:pt x="3740" y="1054"/>
                </a:cubicBezTo>
                <a:cubicBezTo>
                  <a:pt x="3788" y="1020"/>
                  <a:pt x="3828" y="973"/>
                  <a:pt x="3862" y="912"/>
                </a:cubicBezTo>
                <a:cubicBezTo>
                  <a:pt x="3842" y="689"/>
                  <a:pt x="3842" y="689"/>
                  <a:pt x="3842" y="689"/>
                </a:cubicBezTo>
                <a:cubicBezTo>
                  <a:pt x="3835" y="757"/>
                  <a:pt x="3808" y="824"/>
                  <a:pt x="3767" y="885"/>
                </a:cubicBezTo>
                <a:cubicBezTo>
                  <a:pt x="3706" y="959"/>
                  <a:pt x="3632" y="1006"/>
                  <a:pt x="3544" y="1013"/>
                </a:cubicBezTo>
                <a:cubicBezTo>
                  <a:pt x="3538" y="1013"/>
                  <a:pt x="3531" y="1013"/>
                  <a:pt x="3517" y="1013"/>
                </a:cubicBezTo>
                <a:cubicBezTo>
                  <a:pt x="3517" y="1121"/>
                  <a:pt x="3517" y="1121"/>
                  <a:pt x="3517" y="1121"/>
                </a:cubicBezTo>
                <a:close/>
                <a:moveTo>
                  <a:pt x="3517" y="297"/>
                </a:moveTo>
                <a:lnTo>
                  <a:pt x="3517" y="297"/>
                </a:lnTo>
                <a:cubicBezTo>
                  <a:pt x="3517" y="189"/>
                  <a:pt x="3517" y="189"/>
                  <a:pt x="3517" y="189"/>
                </a:cubicBezTo>
                <a:cubicBezTo>
                  <a:pt x="3565" y="196"/>
                  <a:pt x="3605" y="203"/>
                  <a:pt x="3646" y="216"/>
                </a:cubicBezTo>
                <a:cubicBezTo>
                  <a:pt x="3700" y="230"/>
                  <a:pt x="3747" y="264"/>
                  <a:pt x="3794" y="311"/>
                </a:cubicBezTo>
                <a:cubicBezTo>
                  <a:pt x="3821" y="554"/>
                  <a:pt x="3821" y="554"/>
                  <a:pt x="3821" y="554"/>
                </a:cubicBezTo>
                <a:cubicBezTo>
                  <a:pt x="3801" y="487"/>
                  <a:pt x="3767" y="426"/>
                  <a:pt x="3706" y="378"/>
                </a:cubicBezTo>
                <a:cubicBezTo>
                  <a:pt x="3652" y="331"/>
                  <a:pt x="3585" y="304"/>
                  <a:pt x="3517" y="297"/>
                </a:cubicBezTo>
                <a:close/>
                <a:moveTo>
                  <a:pt x="3517" y="189"/>
                </a:moveTo>
                <a:lnTo>
                  <a:pt x="3517" y="189"/>
                </a:lnTo>
                <a:cubicBezTo>
                  <a:pt x="3517" y="297"/>
                  <a:pt x="3517" y="297"/>
                  <a:pt x="3517" y="297"/>
                </a:cubicBezTo>
                <a:cubicBezTo>
                  <a:pt x="3504" y="297"/>
                  <a:pt x="3484" y="297"/>
                  <a:pt x="3463" y="297"/>
                </a:cubicBezTo>
                <a:cubicBezTo>
                  <a:pt x="3369" y="311"/>
                  <a:pt x="3295" y="351"/>
                  <a:pt x="3241" y="426"/>
                </a:cubicBezTo>
                <a:cubicBezTo>
                  <a:pt x="3180" y="500"/>
                  <a:pt x="3160" y="588"/>
                  <a:pt x="3166" y="689"/>
                </a:cubicBezTo>
                <a:cubicBezTo>
                  <a:pt x="3180" y="790"/>
                  <a:pt x="3220" y="871"/>
                  <a:pt x="3295" y="939"/>
                </a:cubicBezTo>
                <a:cubicBezTo>
                  <a:pt x="3362" y="993"/>
                  <a:pt x="3436" y="1020"/>
                  <a:pt x="3517" y="1013"/>
                </a:cubicBezTo>
                <a:cubicBezTo>
                  <a:pt x="3517" y="1121"/>
                  <a:pt x="3517" y="1121"/>
                  <a:pt x="3517" y="1121"/>
                </a:cubicBezTo>
                <a:cubicBezTo>
                  <a:pt x="3403" y="1128"/>
                  <a:pt x="3308" y="1094"/>
                  <a:pt x="3220" y="1027"/>
                </a:cubicBezTo>
                <a:cubicBezTo>
                  <a:pt x="3119" y="946"/>
                  <a:pt x="3065" y="838"/>
                  <a:pt x="3052" y="709"/>
                </a:cubicBezTo>
                <a:cubicBezTo>
                  <a:pt x="3031" y="574"/>
                  <a:pt x="3065" y="466"/>
                  <a:pt x="3139" y="365"/>
                </a:cubicBezTo>
                <a:cubicBezTo>
                  <a:pt x="3220" y="264"/>
                  <a:pt x="3322" y="209"/>
                  <a:pt x="3450" y="196"/>
                </a:cubicBezTo>
                <a:cubicBezTo>
                  <a:pt x="3470" y="189"/>
                  <a:pt x="3497" y="189"/>
                  <a:pt x="3517" y="189"/>
                </a:cubicBezTo>
                <a:close/>
                <a:moveTo>
                  <a:pt x="3517" y="1337"/>
                </a:moveTo>
                <a:lnTo>
                  <a:pt x="3517" y="1337"/>
                </a:lnTo>
                <a:cubicBezTo>
                  <a:pt x="3517" y="1445"/>
                  <a:pt x="3517" y="1445"/>
                  <a:pt x="3517" y="1445"/>
                </a:cubicBezTo>
                <a:cubicBezTo>
                  <a:pt x="3450" y="1445"/>
                  <a:pt x="3389" y="1425"/>
                  <a:pt x="3335" y="1398"/>
                </a:cubicBezTo>
                <a:cubicBezTo>
                  <a:pt x="3261" y="1358"/>
                  <a:pt x="3207" y="1297"/>
                  <a:pt x="3173" y="1216"/>
                </a:cubicBezTo>
                <a:cubicBezTo>
                  <a:pt x="3308" y="1202"/>
                  <a:pt x="3308" y="1202"/>
                  <a:pt x="3308" y="1202"/>
                </a:cubicBezTo>
                <a:cubicBezTo>
                  <a:pt x="3328" y="1250"/>
                  <a:pt x="3362" y="1290"/>
                  <a:pt x="3416" y="1310"/>
                </a:cubicBezTo>
                <a:cubicBezTo>
                  <a:pt x="3443" y="1324"/>
                  <a:pt x="3484" y="1337"/>
                  <a:pt x="3517" y="1337"/>
                </a:cubicBezTo>
                <a:close/>
                <a:moveTo>
                  <a:pt x="1566" y="1351"/>
                </a:moveTo>
                <a:lnTo>
                  <a:pt x="1566" y="1351"/>
                </a:lnTo>
                <a:cubicBezTo>
                  <a:pt x="1566" y="1243"/>
                  <a:pt x="1566" y="1243"/>
                  <a:pt x="1566" y="1243"/>
                </a:cubicBezTo>
                <a:cubicBezTo>
                  <a:pt x="1579" y="1243"/>
                  <a:pt x="1593" y="1243"/>
                  <a:pt x="1613" y="1236"/>
                </a:cubicBezTo>
                <a:cubicBezTo>
                  <a:pt x="1681" y="1229"/>
                  <a:pt x="1735" y="1209"/>
                  <a:pt x="1782" y="1168"/>
                </a:cubicBezTo>
                <a:cubicBezTo>
                  <a:pt x="1836" y="1128"/>
                  <a:pt x="1870" y="1074"/>
                  <a:pt x="1890" y="1006"/>
                </a:cubicBezTo>
                <a:cubicBezTo>
                  <a:pt x="2018" y="993"/>
                  <a:pt x="2018" y="993"/>
                  <a:pt x="2018" y="993"/>
                </a:cubicBezTo>
                <a:cubicBezTo>
                  <a:pt x="1991" y="1094"/>
                  <a:pt x="1944" y="1175"/>
                  <a:pt x="1876" y="1236"/>
                </a:cubicBezTo>
                <a:cubicBezTo>
                  <a:pt x="1809" y="1297"/>
                  <a:pt x="1721" y="1337"/>
                  <a:pt x="1627" y="1344"/>
                </a:cubicBezTo>
                <a:cubicBezTo>
                  <a:pt x="1606" y="1351"/>
                  <a:pt x="1586" y="1351"/>
                  <a:pt x="1566" y="1351"/>
                </a:cubicBezTo>
                <a:close/>
                <a:moveTo>
                  <a:pt x="1566" y="919"/>
                </a:moveTo>
                <a:lnTo>
                  <a:pt x="1566" y="919"/>
                </a:lnTo>
                <a:cubicBezTo>
                  <a:pt x="1566" y="824"/>
                  <a:pt x="1566" y="824"/>
                  <a:pt x="1566" y="824"/>
                </a:cubicBezTo>
                <a:cubicBezTo>
                  <a:pt x="1897" y="784"/>
                  <a:pt x="1897" y="784"/>
                  <a:pt x="1897" y="784"/>
                </a:cubicBezTo>
                <a:cubicBezTo>
                  <a:pt x="1863" y="689"/>
                  <a:pt x="1816" y="615"/>
                  <a:pt x="1755" y="574"/>
                </a:cubicBezTo>
                <a:cubicBezTo>
                  <a:pt x="1701" y="534"/>
                  <a:pt x="1633" y="520"/>
                  <a:pt x="1566" y="520"/>
                </a:cubicBezTo>
                <a:cubicBezTo>
                  <a:pt x="1566" y="412"/>
                  <a:pt x="1566" y="412"/>
                  <a:pt x="1566" y="412"/>
                </a:cubicBezTo>
                <a:cubicBezTo>
                  <a:pt x="1681" y="405"/>
                  <a:pt x="1782" y="439"/>
                  <a:pt x="1863" y="514"/>
                </a:cubicBezTo>
                <a:cubicBezTo>
                  <a:pt x="1957" y="595"/>
                  <a:pt x="2018" y="709"/>
                  <a:pt x="2032" y="858"/>
                </a:cubicBezTo>
                <a:cubicBezTo>
                  <a:pt x="2032" y="865"/>
                  <a:pt x="2032" y="865"/>
                  <a:pt x="2032" y="865"/>
                </a:cubicBezTo>
                <a:cubicBezTo>
                  <a:pt x="1566" y="919"/>
                  <a:pt x="1566" y="919"/>
                  <a:pt x="1566" y="919"/>
                </a:cubicBezTo>
                <a:close/>
                <a:moveTo>
                  <a:pt x="2120" y="979"/>
                </a:moveTo>
                <a:lnTo>
                  <a:pt x="2120" y="979"/>
                </a:lnTo>
                <a:cubicBezTo>
                  <a:pt x="2241" y="973"/>
                  <a:pt x="2241" y="973"/>
                  <a:pt x="2241" y="973"/>
                </a:cubicBezTo>
                <a:cubicBezTo>
                  <a:pt x="2248" y="1027"/>
                  <a:pt x="2268" y="1074"/>
                  <a:pt x="2302" y="1101"/>
                </a:cubicBezTo>
                <a:cubicBezTo>
                  <a:pt x="2336" y="1135"/>
                  <a:pt x="2376" y="1148"/>
                  <a:pt x="2424" y="1141"/>
                </a:cubicBezTo>
                <a:cubicBezTo>
                  <a:pt x="2471" y="1141"/>
                  <a:pt x="2505" y="1121"/>
                  <a:pt x="2532" y="1087"/>
                </a:cubicBezTo>
                <a:cubicBezTo>
                  <a:pt x="2559" y="1060"/>
                  <a:pt x="2565" y="1020"/>
                  <a:pt x="2565" y="979"/>
                </a:cubicBezTo>
                <a:cubicBezTo>
                  <a:pt x="2559" y="939"/>
                  <a:pt x="2545" y="905"/>
                  <a:pt x="2518" y="885"/>
                </a:cubicBezTo>
                <a:cubicBezTo>
                  <a:pt x="2491" y="858"/>
                  <a:pt x="2444" y="838"/>
                  <a:pt x="2383" y="824"/>
                </a:cubicBezTo>
                <a:cubicBezTo>
                  <a:pt x="2282" y="804"/>
                  <a:pt x="2214" y="770"/>
                  <a:pt x="2180" y="743"/>
                </a:cubicBezTo>
                <a:cubicBezTo>
                  <a:pt x="2147" y="709"/>
                  <a:pt x="2120" y="662"/>
                  <a:pt x="2113" y="601"/>
                </a:cubicBezTo>
                <a:cubicBezTo>
                  <a:pt x="2106" y="527"/>
                  <a:pt x="2126" y="466"/>
                  <a:pt x="2174" y="412"/>
                </a:cubicBezTo>
                <a:cubicBezTo>
                  <a:pt x="2214" y="358"/>
                  <a:pt x="2275" y="331"/>
                  <a:pt x="2343" y="324"/>
                </a:cubicBezTo>
                <a:cubicBezTo>
                  <a:pt x="2417" y="311"/>
                  <a:pt x="2484" y="324"/>
                  <a:pt x="2532" y="365"/>
                </a:cubicBezTo>
                <a:cubicBezTo>
                  <a:pt x="2579" y="405"/>
                  <a:pt x="2613" y="460"/>
                  <a:pt x="2626" y="534"/>
                </a:cubicBezTo>
                <a:cubicBezTo>
                  <a:pt x="2505" y="547"/>
                  <a:pt x="2505" y="547"/>
                  <a:pt x="2505" y="547"/>
                </a:cubicBezTo>
                <a:cubicBezTo>
                  <a:pt x="2498" y="507"/>
                  <a:pt x="2478" y="480"/>
                  <a:pt x="2451" y="460"/>
                </a:cubicBezTo>
                <a:cubicBezTo>
                  <a:pt x="2424" y="439"/>
                  <a:pt x="2390" y="426"/>
                  <a:pt x="2349" y="432"/>
                </a:cubicBezTo>
                <a:cubicBezTo>
                  <a:pt x="2316" y="439"/>
                  <a:pt x="2282" y="453"/>
                  <a:pt x="2262" y="480"/>
                </a:cubicBezTo>
                <a:cubicBezTo>
                  <a:pt x="2241" y="507"/>
                  <a:pt x="2235" y="541"/>
                  <a:pt x="2235" y="581"/>
                </a:cubicBezTo>
                <a:cubicBezTo>
                  <a:pt x="2241" y="608"/>
                  <a:pt x="2248" y="628"/>
                  <a:pt x="2262" y="642"/>
                </a:cubicBezTo>
                <a:cubicBezTo>
                  <a:pt x="2268" y="662"/>
                  <a:pt x="2289" y="676"/>
                  <a:pt x="2316" y="689"/>
                </a:cubicBezTo>
                <a:cubicBezTo>
                  <a:pt x="2336" y="696"/>
                  <a:pt x="2370" y="703"/>
                  <a:pt x="2410" y="716"/>
                </a:cubicBezTo>
                <a:cubicBezTo>
                  <a:pt x="2457" y="723"/>
                  <a:pt x="2484" y="730"/>
                  <a:pt x="2498" y="730"/>
                </a:cubicBezTo>
                <a:cubicBezTo>
                  <a:pt x="2559" y="750"/>
                  <a:pt x="2599" y="777"/>
                  <a:pt x="2633" y="811"/>
                </a:cubicBezTo>
                <a:cubicBezTo>
                  <a:pt x="2660" y="844"/>
                  <a:pt x="2680" y="898"/>
                  <a:pt x="2687" y="959"/>
                </a:cubicBezTo>
                <a:cubicBezTo>
                  <a:pt x="2694" y="1033"/>
                  <a:pt x="2673" y="1101"/>
                  <a:pt x="2626" y="1155"/>
                </a:cubicBezTo>
                <a:cubicBezTo>
                  <a:pt x="2579" y="1209"/>
                  <a:pt x="2518" y="1243"/>
                  <a:pt x="2437" y="1250"/>
                </a:cubicBezTo>
                <a:cubicBezTo>
                  <a:pt x="2356" y="1263"/>
                  <a:pt x="2282" y="1243"/>
                  <a:pt x="2228" y="1195"/>
                </a:cubicBezTo>
                <a:cubicBezTo>
                  <a:pt x="2167" y="1141"/>
                  <a:pt x="2133" y="1074"/>
                  <a:pt x="2120" y="979"/>
                </a:cubicBezTo>
                <a:close/>
                <a:moveTo>
                  <a:pt x="2849" y="182"/>
                </a:moveTo>
                <a:lnTo>
                  <a:pt x="2849" y="182"/>
                </a:lnTo>
                <a:cubicBezTo>
                  <a:pt x="2741" y="196"/>
                  <a:pt x="2741" y="196"/>
                  <a:pt x="2741" y="196"/>
                </a:cubicBezTo>
                <a:cubicBezTo>
                  <a:pt x="2714" y="14"/>
                  <a:pt x="2714" y="14"/>
                  <a:pt x="2714" y="14"/>
                </a:cubicBezTo>
                <a:cubicBezTo>
                  <a:pt x="2829" y="0"/>
                  <a:pt x="2829" y="0"/>
                  <a:pt x="2829" y="0"/>
                </a:cubicBezTo>
                <a:cubicBezTo>
                  <a:pt x="2849" y="182"/>
                  <a:pt x="2849" y="182"/>
                  <a:pt x="2849" y="182"/>
                </a:cubicBezTo>
                <a:close/>
                <a:moveTo>
                  <a:pt x="2849" y="1182"/>
                </a:moveTo>
                <a:lnTo>
                  <a:pt x="2849" y="1182"/>
                </a:lnTo>
                <a:cubicBezTo>
                  <a:pt x="2748" y="297"/>
                  <a:pt x="2748" y="297"/>
                  <a:pt x="2748" y="297"/>
                </a:cubicBezTo>
                <a:cubicBezTo>
                  <a:pt x="2862" y="284"/>
                  <a:pt x="2862" y="284"/>
                  <a:pt x="2862" y="284"/>
                </a:cubicBezTo>
                <a:cubicBezTo>
                  <a:pt x="2964" y="1168"/>
                  <a:pt x="2964" y="1168"/>
                  <a:pt x="2964" y="1168"/>
                </a:cubicBezTo>
                <a:lnTo>
                  <a:pt x="2849" y="1182"/>
                </a:lnTo>
                <a:close/>
                <a:moveTo>
                  <a:pt x="507" y="1337"/>
                </a:moveTo>
                <a:lnTo>
                  <a:pt x="507" y="1337"/>
                </a:lnTo>
                <a:cubicBezTo>
                  <a:pt x="641" y="1317"/>
                  <a:pt x="735" y="1263"/>
                  <a:pt x="803" y="1175"/>
                </a:cubicBezTo>
                <a:cubicBezTo>
                  <a:pt x="877" y="1087"/>
                  <a:pt x="897" y="959"/>
                  <a:pt x="884" y="811"/>
                </a:cubicBezTo>
                <a:cubicBezTo>
                  <a:pt x="877" y="730"/>
                  <a:pt x="850" y="662"/>
                  <a:pt x="816" y="601"/>
                </a:cubicBezTo>
                <a:cubicBezTo>
                  <a:pt x="783" y="541"/>
                  <a:pt x="735" y="493"/>
                  <a:pt x="681" y="453"/>
                </a:cubicBezTo>
                <a:cubicBezTo>
                  <a:pt x="641" y="426"/>
                  <a:pt x="595" y="405"/>
                  <a:pt x="547" y="399"/>
                </a:cubicBezTo>
                <a:cubicBezTo>
                  <a:pt x="534" y="392"/>
                  <a:pt x="520" y="392"/>
                  <a:pt x="507" y="392"/>
                </a:cubicBezTo>
                <a:cubicBezTo>
                  <a:pt x="507" y="277"/>
                  <a:pt x="507" y="277"/>
                  <a:pt x="507" y="277"/>
                </a:cubicBezTo>
                <a:cubicBezTo>
                  <a:pt x="527" y="284"/>
                  <a:pt x="547" y="284"/>
                  <a:pt x="568" y="284"/>
                </a:cubicBezTo>
                <a:cubicBezTo>
                  <a:pt x="634" y="297"/>
                  <a:pt x="688" y="318"/>
                  <a:pt x="742" y="358"/>
                </a:cubicBezTo>
                <a:cubicBezTo>
                  <a:pt x="816" y="405"/>
                  <a:pt x="877" y="466"/>
                  <a:pt x="924" y="541"/>
                </a:cubicBezTo>
                <a:cubicBezTo>
                  <a:pt x="965" y="622"/>
                  <a:pt x="999" y="703"/>
                  <a:pt x="1005" y="797"/>
                </a:cubicBezTo>
                <a:cubicBezTo>
                  <a:pt x="1019" y="898"/>
                  <a:pt x="1012" y="1000"/>
                  <a:pt x="978" y="1087"/>
                </a:cubicBezTo>
                <a:cubicBezTo>
                  <a:pt x="945" y="1175"/>
                  <a:pt x="897" y="1250"/>
                  <a:pt x="830" y="1317"/>
                </a:cubicBezTo>
                <a:cubicBezTo>
                  <a:pt x="783" y="1358"/>
                  <a:pt x="735" y="1385"/>
                  <a:pt x="681" y="1405"/>
                </a:cubicBezTo>
                <a:cubicBezTo>
                  <a:pt x="641" y="1425"/>
                  <a:pt x="581" y="1439"/>
                  <a:pt x="507" y="1445"/>
                </a:cubicBezTo>
                <a:cubicBezTo>
                  <a:pt x="507" y="1337"/>
                  <a:pt x="507" y="1337"/>
                  <a:pt x="507" y="1337"/>
                </a:cubicBezTo>
                <a:close/>
                <a:moveTo>
                  <a:pt x="1566" y="412"/>
                </a:moveTo>
                <a:lnTo>
                  <a:pt x="1566" y="412"/>
                </a:lnTo>
                <a:cubicBezTo>
                  <a:pt x="1566" y="520"/>
                  <a:pt x="1566" y="520"/>
                  <a:pt x="1566" y="520"/>
                </a:cubicBezTo>
                <a:cubicBezTo>
                  <a:pt x="1546" y="520"/>
                  <a:pt x="1532" y="520"/>
                  <a:pt x="1519" y="520"/>
                </a:cubicBezTo>
                <a:cubicBezTo>
                  <a:pt x="1438" y="534"/>
                  <a:pt x="1363" y="568"/>
                  <a:pt x="1309" y="628"/>
                </a:cubicBezTo>
                <a:cubicBezTo>
                  <a:pt x="1262" y="689"/>
                  <a:pt x="1228" y="763"/>
                  <a:pt x="1228" y="858"/>
                </a:cubicBezTo>
                <a:cubicBezTo>
                  <a:pt x="1566" y="824"/>
                  <a:pt x="1566" y="824"/>
                  <a:pt x="1566" y="824"/>
                </a:cubicBezTo>
                <a:cubicBezTo>
                  <a:pt x="1566" y="919"/>
                  <a:pt x="1566" y="919"/>
                  <a:pt x="1566" y="919"/>
                </a:cubicBezTo>
                <a:cubicBezTo>
                  <a:pt x="1235" y="952"/>
                  <a:pt x="1235" y="952"/>
                  <a:pt x="1235" y="952"/>
                </a:cubicBezTo>
                <a:cubicBezTo>
                  <a:pt x="1255" y="1054"/>
                  <a:pt x="1296" y="1121"/>
                  <a:pt x="1370" y="1175"/>
                </a:cubicBezTo>
                <a:cubicBezTo>
                  <a:pt x="1424" y="1223"/>
                  <a:pt x="1492" y="1243"/>
                  <a:pt x="1566" y="1243"/>
                </a:cubicBezTo>
                <a:cubicBezTo>
                  <a:pt x="1566" y="1351"/>
                  <a:pt x="1566" y="1351"/>
                  <a:pt x="1566" y="1351"/>
                </a:cubicBezTo>
                <a:cubicBezTo>
                  <a:pt x="1458" y="1351"/>
                  <a:pt x="1370" y="1317"/>
                  <a:pt x="1289" y="1250"/>
                </a:cubicBezTo>
                <a:cubicBezTo>
                  <a:pt x="1188" y="1168"/>
                  <a:pt x="1127" y="1060"/>
                  <a:pt x="1113" y="932"/>
                </a:cubicBezTo>
                <a:cubicBezTo>
                  <a:pt x="1100" y="797"/>
                  <a:pt x="1127" y="682"/>
                  <a:pt x="1208" y="581"/>
                </a:cubicBezTo>
                <a:cubicBezTo>
                  <a:pt x="1282" y="487"/>
                  <a:pt x="1390" y="432"/>
                  <a:pt x="1525" y="412"/>
                </a:cubicBezTo>
                <a:cubicBezTo>
                  <a:pt x="1539" y="412"/>
                  <a:pt x="1552" y="412"/>
                  <a:pt x="1566" y="412"/>
                </a:cubicBezTo>
                <a:close/>
                <a:moveTo>
                  <a:pt x="129" y="426"/>
                </a:moveTo>
                <a:lnTo>
                  <a:pt x="129" y="426"/>
                </a:lnTo>
                <a:cubicBezTo>
                  <a:pt x="236" y="1371"/>
                  <a:pt x="236" y="1371"/>
                  <a:pt x="236" y="1371"/>
                </a:cubicBezTo>
                <a:cubicBezTo>
                  <a:pt x="473" y="1344"/>
                  <a:pt x="473" y="1344"/>
                  <a:pt x="473" y="1344"/>
                </a:cubicBezTo>
                <a:cubicBezTo>
                  <a:pt x="486" y="1344"/>
                  <a:pt x="500" y="1337"/>
                  <a:pt x="507" y="1337"/>
                </a:cubicBezTo>
                <a:cubicBezTo>
                  <a:pt x="507" y="1445"/>
                  <a:pt x="507" y="1445"/>
                  <a:pt x="507" y="1445"/>
                </a:cubicBezTo>
                <a:cubicBezTo>
                  <a:pt x="480" y="1452"/>
                  <a:pt x="453" y="1459"/>
                  <a:pt x="419" y="1459"/>
                </a:cubicBezTo>
                <a:cubicBezTo>
                  <a:pt x="135" y="1493"/>
                  <a:pt x="135" y="1493"/>
                  <a:pt x="135" y="1493"/>
                </a:cubicBezTo>
                <a:cubicBezTo>
                  <a:pt x="0" y="324"/>
                  <a:pt x="0" y="324"/>
                  <a:pt x="0" y="324"/>
                </a:cubicBezTo>
                <a:cubicBezTo>
                  <a:pt x="331" y="284"/>
                  <a:pt x="331" y="284"/>
                  <a:pt x="331" y="284"/>
                </a:cubicBezTo>
                <a:cubicBezTo>
                  <a:pt x="399" y="277"/>
                  <a:pt x="459" y="277"/>
                  <a:pt x="507" y="277"/>
                </a:cubicBezTo>
                <a:cubicBezTo>
                  <a:pt x="507" y="392"/>
                  <a:pt x="507" y="392"/>
                  <a:pt x="507" y="392"/>
                </a:cubicBezTo>
                <a:cubicBezTo>
                  <a:pt x="466" y="385"/>
                  <a:pt x="405" y="392"/>
                  <a:pt x="338" y="399"/>
                </a:cubicBezTo>
                <a:lnTo>
                  <a:pt x="129" y="426"/>
                </a:lnTo>
                <a:close/>
              </a:path>
            </a:pathLst>
          </a:custGeom>
          <a:solidFill>
            <a:srgbClr val="EB5A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97" name="Freeform 1185"/>
          <p:cNvSpPr>
            <a:spLocks noChangeArrowheads="1"/>
          </p:cNvSpPr>
          <p:nvPr/>
        </p:nvSpPr>
        <p:spPr bwMode="auto">
          <a:xfrm>
            <a:off x="8539957" y="1397794"/>
            <a:ext cx="453231" cy="333375"/>
          </a:xfrm>
          <a:custGeom>
            <a:avLst/>
            <a:gdLst>
              <a:gd name="T0" fmla="*/ 814700 w 1742"/>
              <a:gd name="T1" fmla="*/ 287566 h 1284"/>
              <a:gd name="T2" fmla="*/ 814700 w 1742"/>
              <a:gd name="T3" fmla="*/ 3120 h 1284"/>
              <a:gd name="T4" fmla="*/ 839152 w 1742"/>
              <a:gd name="T5" fmla="*/ 575653 h 1284"/>
              <a:gd name="T6" fmla="*/ 814700 w 1742"/>
              <a:gd name="T7" fmla="*/ 280806 h 1284"/>
              <a:gd name="T8" fmla="*/ 814700 w 1742"/>
              <a:gd name="T9" fmla="*/ 3120 h 1284"/>
              <a:gd name="T10" fmla="*/ 744467 w 1742"/>
              <a:gd name="T11" fmla="*/ 10400 h 1284"/>
              <a:gd name="T12" fmla="*/ 737184 w 1742"/>
              <a:gd name="T13" fmla="*/ 543932 h 1284"/>
              <a:gd name="T14" fmla="*/ 776202 w 1742"/>
              <a:gd name="T15" fmla="*/ 382729 h 1284"/>
              <a:gd name="T16" fmla="*/ 814700 w 1742"/>
              <a:gd name="T17" fmla="*/ 515852 h 1284"/>
              <a:gd name="T18" fmla="*/ 814700 w 1742"/>
              <a:gd name="T19" fmla="*/ 287566 h 1284"/>
              <a:gd name="T20" fmla="*/ 712733 w 1742"/>
              <a:gd name="T21" fmla="*/ 498171 h 1284"/>
              <a:gd name="T22" fmla="*/ 695044 w 1742"/>
              <a:gd name="T23" fmla="*/ 182524 h 1284"/>
              <a:gd name="T24" fmla="*/ 695044 w 1742"/>
              <a:gd name="T25" fmla="*/ 361408 h 1284"/>
              <a:gd name="T26" fmla="*/ 607123 w 1742"/>
              <a:gd name="T27" fmla="*/ 210605 h 1284"/>
              <a:gd name="T28" fmla="*/ 649263 w 1742"/>
              <a:gd name="T29" fmla="*/ 540292 h 1284"/>
              <a:gd name="T30" fmla="*/ 593077 w 1742"/>
              <a:gd name="T31" fmla="*/ 87362 h 1284"/>
              <a:gd name="T32" fmla="*/ 663310 w 1742"/>
              <a:gd name="T33" fmla="*/ 115443 h 1284"/>
              <a:gd name="T34" fmla="*/ 554579 w 1742"/>
              <a:gd name="T35" fmla="*/ 34841 h 1284"/>
              <a:gd name="T36" fmla="*/ 628453 w 1742"/>
              <a:gd name="T37" fmla="*/ 600093 h 1284"/>
              <a:gd name="T38" fmla="*/ 544174 w 1742"/>
              <a:gd name="T39" fmla="*/ 611014 h 1284"/>
              <a:gd name="T40" fmla="*/ 544174 w 1742"/>
              <a:gd name="T41" fmla="*/ 42121 h 1284"/>
              <a:gd name="T42" fmla="*/ 544174 w 1742"/>
              <a:gd name="T43" fmla="*/ 42121 h 1284"/>
              <a:gd name="T44" fmla="*/ 498393 w 1742"/>
              <a:gd name="T45" fmla="*/ 52521 h 1284"/>
              <a:gd name="T46" fmla="*/ 505676 w 1742"/>
              <a:gd name="T47" fmla="*/ 611014 h 1284"/>
              <a:gd name="T48" fmla="*/ 456253 w 1742"/>
              <a:gd name="T49" fmla="*/ 611014 h 1284"/>
              <a:gd name="T50" fmla="*/ 456253 w 1742"/>
              <a:gd name="T51" fmla="*/ 45241 h 1284"/>
              <a:gd name="T52" fmla="*/ 442206 w 1742"/>
              <a:gd name="T53" fmla="*/ 59281 h 1284"/>
              <a:gd name="T54" fmla="*/ 456253 w 1742"/>
              <a:gd name="T55" fmla="*/ 421209 h 1284"/>
              <a:gd name="T56" fmla="*/ 368332 w 1742"/>
              <a:gd name="T57" fmla="*/ 164844 h 1284"/>
              <a:gd name="T58" fmla="*/ 365210 w 1742"/>
              <a:gd name="T59" fmla="*/ 122723 h 1284"/>
              <a:gd name="T60" fmla="*/ 421397 w 1742"/>
              <a:gd name="T61" fmla="*/ 144043 h 1284"/>
              <a:gd name="T62" fmla="*/ 326712 w 1742"/>
              <a:gd name="T63" fmla="*/ 59281 h 1284"/>
              <a:gd name="T64" fmla="*/ 357927 w 1742"/>
              <a:gd name="T65" fmla="*/ 228285 h 1284"/>
              <a:gd name="T66" fmla="*/ 365210 w 1742"/>
              <a:gd name="T67" fmla="*/ 270406 h 1284"/>
              <a:gd name="T68" fmla="*/ 361569 w 1742"/>
              <a:gd name="T69" fmla="*/ 617774 h 1284"/>
              <a:gd name="T70" fmla="*/ 456253 w 1742"/>
              <a:gd name="T71" fmla="*/ 421209 h 1284"/>
              <a:gd name="T72" fmla="*/ 316308 w 1742"/>
              <a:gd name="T73" fmla="*/ 579293 h 1284"/>
              <a:gd name="T74" fmla="*/ 172200 w 1742"/>
              <a:gd name="T75" fmla="*/ 449290 h 1284"/>
              <a:gd name="T76" fmla="*/ 305903 w 1742"/>
              <a:gd name="T77" fmla="*/ 70202 h 1284"/>
              <a:gd name="T78" fmla="*/ 305903 w 1742"/>
              <a:gd name="T79" fmla="*/ 579293 h 1284"/>
              <a:gd name="T80" fmla="*/ 235670 w 1742"/>
              <a:gd name="T81" fmla="*/ 280806 h 1284"/>
              <a:gd name="T82" fmla="*/ 235670 w 1742"/>
              <a:gd name="T83" fmla="*/ 245446 h 1284"/>
              <a:gd name="T84" fmla="*/ 228387 w 1742"/>
              <a:gd name="T85" fmla="*/ 186164 h 1284"/>
              <a:gd name="T86" fmla="*/ 217982 w 1742"/>
              <a:gd name="T87" fmla="*/ 136763 h 1284"/>
              <a:gd name="T88" fmla="*/ 249717 w 1742"/>
              <a:gd name="T89" fmla="*/ 70202 h 1284"/>
              <a:gd name="T90" fmla="*/ 305903 w 1742"/>
              <a:gd name="T91" fmla="*/ 639094 h 1284"/>
              <a:gd name="T92" fmla="*/ 137344 w 1742"/>
              <a:gd name="T93" fmla="*/ 154443 h 1284"/>
              <a:gd name="T94" fmla="*/ 95204 w 1742"/>
              <a:gd name="T95" fmla="*/ 663535 h 1284"/>
              <a:gd name="T96" fmla="*/ 130061 w 1742"/>
              <a:gd name="T97" fmla="*/ 589693 h 1284"/>
              <a:gd name="T98" fmla="*/ 165437 w 1742"/>
              <a:gd name="T99" fmla="*/ 76962 h 1284"/>
              <a:gd name="T100" fmla="*/ 0 w 1742"/>
              <a:gd name="T101" fmla="*/ 98282 h 1284"/>
              <a:gd name="T102" fmla="*/ 70233 w 1742"/>
              <a:gd name="T103" fmla="*/ 150803 h 1284"/>
              <a:gd name="T104" fmla="*/ 95204 w 1742"/>
              <a:gd name="T105" fmla="*/ 663535 h 1284"/>
              <a:gd name="T106" fmla="*/ 0 w 1742"/>
              <a:gd name="T107" fmla="*/ 108682 h 128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1742" h="1284">
                <a:moveTo>
                  <a:pt x="1566" y="999"/>
                </a:moveTo>
                <a:lnTo>
                  <a:pt x="1566" y="999"/>
                </a:lnTo>
                <a:cubicBezTo>
                  <a:pt x="1566" y="553"/>
                  <a:pt x="1566" y="553"/>
                  <a:pt x="1566" y="553"/>
                </a:cubicBezTo>
                <a:cubicBezTo>
                  <a:pt x="1566" y="547"/>
                  <a:pt x="1566" y="547"/>
                  <a:pt x="1566" y="547"/>
                </a:cubicBezTo>
                <a:cubicBezTo>
                  <a:pt x="1566" y="540"/>
                  <a:pt x="1566" y="540"/>
                  <a:pt x="1566" y="540"/>
                </a:cubicBezTo>
                <a:cubicBezTo>
                  <a:pt x="1566" y="6"/>
                  <a:pt x="1566" y="6"/>
                  <a:pt x="1566" y="6"/>
                </a:cubicBezTo>
                <a:cubicBezTo>
                  <a:pt x="1606" y="0"/>
                  <a:pt x="1606" y="0"/>
                  <a:pt x="1606" y="0"/>
                </a:cubicBezTo>
                <a:cubicBezTo>
                  <a:pt x="1606" y="0"/>
                  <a:pt x="1613" y="0"/>
                  <a:pt x="1613" y="6"/>
                </a:cubicBezTo>
                <a:cubicBezTo>
                  <a:pt x="1741" y="1087"/>
                  <a:pt x="1741" y="1087"/>
                  <a:pt x="1741" y="1087"/>
                </a:cubicBezTo>
                <a:lnTo>
                  <a:pt x="1735" y="1094"/>
                </a:lnTo>
                <a:cubicBezTo>
                  <a:pt x="1613" y="1107"/>
                  <a:pt x="1613" y="1107"/>
                  <a:pt x="1613" y="1107"/>
                </a:cubicBezTo>
                <a:cubicBezTo>
                  <a:pt x="1600" y="1114"/>
                  <a:pt x="1600" y="1114"/>
                  <a:pt x="1600" y="1114"/>
                </a:cubicBezTo>
                <a:cubicBezTo>
                  <a:pt x="1586" y="1114"/>
                  <a:pt x="1579" y="1073"/>
                  <a:pt x="1566" y="999"/>
                </a:cubicBezTo>
                <a:close/>
                <a:moveTo>
                  <a:pt x="1566" y="6"/>
                </a:moveTo>
                <a:lnTo>
                  <a:pt x="1566" y="6"/>
                </a:lnTo>
                <a:cubicBezTo>
                  <a:pt x="1566" y="540"/>
                  <a:pt x="1566" y="540"/>
                  <a:pt x="1566" y="540"/>
                </a:cubicBezTo>
                <a:cubicBezTo>
                  <a:pt x="1566" y="506"/>
                  <a:pt x="1559" y="486"/>
                  <a:pt x="1566" y="486"/>
                </a:cubicBezTo>
                <a:cubicBezTo>
                  <a:pt x="1559" y="459"/>
                  <a:pt x="1559" y="459"/>
                  <a:pt x="1559" y="459"/>
                </a:cubicBezTo>
                <a:cubicBezTo>
                  <a:pt x="1505" y="20"/>
                  <a:pt x="1505" y="20"/>
                  <a:pt x="1505" y="20"/>
                </a:cubicBezTo>
                <a:cubicBezTo>
                  <a:pt x="1512" y="13"/>
                  <a:pt x="1512" y="13"/>
                  <a:pt x="1525" y="6"/>
                </a:cubicBezTo>
                <a:cubicBezTo>
                  <a:pt x="1566" y="6"/>
                  <a:pt x="1566" y="6"/>
                  <a:pt x="1566" y="6"/>
                </a:cubicBezTo>
                <a:close/>
                <a:moveTo>
                  <a:pt x="1566" y="547"/>
                </a:moveTo>
                <a:lnTo>
                  <a:pt x="1566" y="547"/>
                </a:lnTo>
                <a:cubicBezTo>
                  <a:pt x="1451" y="33"/>
                  <a:pt x="1451" y="33"/>
                  <a:pt x="1451" y="33"/>
                </a:cubicBezTo>
                <a:cubicBezTo>
                  <a:pt x="1451" y="20"/>
                  <a:pt x="1444" y="20"/>
                  <a:pt x="1431" y="20"/>
                </a:cubicBezTo>
                <a:cubicBezTo>
                  <a:pt x="1336" y="33"/>
                  <a:pt x="1336" y="33"/>
                  <a:pt x="1336" y="33"/>
                </a:cubicBezTo>
                <a:cubicBezTo>
                  <a:pt x="1336" y="351"/>
                  <a:pt x="1336" y="351"/>
                  <a:pt x="1336" y="351"/>
                </a:cubicBezTo>
                <a:cubicBezTo>
                  <a:pt x="1411" y="979"/>
                  <a:pt x="1411" y="979"/>
                  <a:pt x="1411" y="979"/>
                </a:cubicBezTo>
                <a:cubicBezTo>
                  <a:pt x="1411" y="985"/>
                  <a:pt x="1411" y="1006"/>
                  <a:pt x="1411" y="1026"/>
                </a:cubicBezTo>
                <a:cubicBezTo>
                  <a:pt x="1417" y="1026"/>
                  <a:pt x="1417" y="1033"/>
                  <a:pt x="1417" y="1046"/>
                </a:cubicBezTo>
                <a:cubicBezTo>
                  <a:pt x="1417" y="1053"/>
                  <a:pt x="1417" y="1073"/>
                  <a:pt x="1424" y="1114"/>
                </a:cubicBezTo>
                <a:cubicBezTo>
                  <a:pt x="1424" y="1121"/>
                  <a:pt x="1431" y="1127"/>
                  <a:pt x="1431" y="1127"/>
                </a:cubicBezTo>
                <a:cubicBezTo>
                  <a:pt x="1525" y="1121"/>
                  <a:pt x="1525" y="1121"/>
                  <a:pt x="1525" y="1121"/>
                </a:cubicBezTo>
                <a:cubicBezTo>
                  <a:pt x="1532" y="1114"/>
                  <a:pt x="1532" y="1107"/>
                  <a:pt x="1532" y="1094"/>
                </a:cubicBezTo>
                <a:cubicBezTo>
                  <a:pt x="1492" y="736"/>
                  <a:pt x="1492" y="736"/>
                  <a:pt x="1492" y="736"/>
                </a:cubicBezTo>
                <a:cubicBezTo>
                  <a:pt x="1485" y="695"/>
                  <a:pt x="1478" y="648"/>
                  <a:pt x="1471" y="594"/>
                </a:cubicBezTo>
                <a:cubicBezTo>
                  <a:pt x="1471" y="594"/>
                  <a:pt x="1471" y="567"/>
                  <a:pt x="1465" y="520"/>
                </a:cubicBezTo>
                <a:cubicBezTo>
                  <a:pt x="1465" y="513"/>
                  <a:pt x="1465" y="513"/>
                  <a:pt x="1465" y="513"/>
                </a:cubicBezTo>
                <a:cubicBezTo>
                  <a:pt x="1478" y="587"/>
                  <a:pt x="1492" y="641"/>
                  <a:pt x="1498" y="668"/>
                </a:cubicBezTo>
                <a:cubicBezTo>
                  <a:pt x="1532" y="844"/>
                  <a:pt x="1552" y="952"/>
                  <a:pt x="1566" y="992"/>
                </a:cubicBezTo>
                <a:cubicBezTo>
                  <a:pt x="1566" y="999"/>
                  <a:pt x="1566" y="999"/>
                  <a:pt x="1566" y="999"/>
                </a:cubicBezTo>
                <a:cubicBezTo>
                  <a:pt x="1566" y="553"/>
                  <a:pt x="1566" y="553"/>
                  <a:pt x="1566" y="553"/>
                </a:cubicBezTo>
                <a:cubicBezTo>
                  <a:pt x="1566" y="547"/>
                  <a:pt x="1566" y="547"/>
                  <a:pt x="1566" y="547"/>
                </a:cubicBezTo>
                <a:close/>
                <a:moveTo>
                  <a:pt x="1336" y="1134"/>
                </a:moveTo>
                <a:lnTo>
                  <a:pt x="1336" y="1134"/>
                </a:lnTo>
                <a:cubicBezTo>
                  <a:pt x="1336" y="695"/>
                  <a:pt x="1336" y="695"/>
                  <a:pt x="1336" y="695"/>
                </a:cubicBezTo>
                <a:cubicBezTo>
                  <a:pt x="1370" y="958"/>
                  <a:pt x="1370" y="958"/>
                  <a:pt x="1370" y="958"/>
                </a:cubicBezTo>
                <a:cubicBezTo>
                  <a:pt x="1377" y="1046"/>
                  <a:pt x="1370" y="1100"/>
                  <a:pt x="1350" y="1121"/>
                </a:cubicBezTo>
                <a:cubicBezTo>
                  <a:pt x="1350" y="1127"/>
                  <a:pt x="1350" y="1134"/>
                  <a:pt x="1336" y="1134"/>
                </a:cubicBezTo>
                <a:close/>
                <a:moveTo>
                  <a:pt x="1336" y="33"/>
                </a:moveTo>
                <a:lnTo>
                  <a:pt x="1336" y="33"/>
                </a:lnTo>
                <a:cubicBezTo>
                  <a:pt x="1336" y="351"/>
                  <a:pt x="1336" y="351"/>
                  <a:pt x="1336" y="351"/>
                </a:cubicBezTo>
                <a:cubicBezTo>
                  <a:pt x="1303" y="40"/>
                  <a:pt x="1303" y="40"/>
                  <a:pt x="1303" y="40"/>
                </a:cubicBezTo>
                <a:cubicBezTo>
                  <a:pt x="1303" y="40"/>
                  <a:pt x="1309" y="33"/>
                  <a:pt x="1316" y="33"/>
                </a:cubicBezTo>
                <a:cubicBezTo>
                  <a:pt x="1336" y="33"/>
                  <a:pt x="1336" y="33"/>
                  <a:pt x="1336" y="33"/>
                </a:cubicBezTo>
                <a:close/>
                <a:moveTo>
                  <a:pt x="1336" y="695"/>
                </a:moveTo>
                <a:lnTo>
                  <a:pt x="1336" y="695"/>
                </a:lnTo>
                <a:cubicBezTo>
                  <a:pt x="1289" y="310"/>
                  <a:pt x="1289" y="310"/>
                  <a:pt x="1289" y="310"/>
                </a:cubicBezTo>
                <a:cubicBezTo>
                  <a:pt x="1289" y="297"/>
                  <a:pt x="1282" y="290"/>
                  <a:pt x="1275" y="290"/>
                </a:cubicBezTo>
                <a:cubicBezTo>
                  <a:pt x="1167" y="304"/>
                  <a:pt x="1167" y="304"/>
                  <a:pt x="1167" y="304"/>
                </a:cubicBezTo>
                <a:cubicBezTo>
                  <a:pt x="1161" y="304"/>
                  <a:pt x="1161" y="304"/>
                  <a:pt x="1161" y="310"/>
                </a:cubicBezTo>
                <a:cubicBezTo>
                  <a:pt x="1167" y="405"/>
                  <a:pt x="1167" y="405"/>
                  <a:pt x="1167" y="405"/>
                </a:cubicBezTo>
                <a:cubicBezTo>
                  <a:pt x="1174" y="412"/>
                  <a:pt x="1174" y="412"/>
                  <a:pt x="1174" y="412"/>
                </a:cubicBezTo>
                <a:cubicBezTo>
                  <a:pt x="1188" y="412"/>
                  <a:pt x="1194" y="418"/>
                  <a:pt x="1194" y="425"/>
                </a:cubicBezTo>
                <a:cubicBezTo>
                  <a:pt x="1262" y="1019"/>
                  <a:pt x="1262" y="1019"/>
                  <a:pt x="1262" y="1019"/>
                </a:cubicBezTo>
                <a:cubicBezTo>
                  <a:pt x="1262" y="1033"/>
                  <a:pt x="1262" y="1039"/>
                  <a:pt x="1248" y="1039"/>
                </a:cubicBezTo>
                <a:cubicBezTo>
                  <a:pt x="1228" y="1046"/>
                  <a:pt x="1221" y="1026"/>
                  <a:pt x="1215" y="992"/>
                </a:cubicBezTo>
                <a:cubicBezTo>
                  <a:pt x="1127" y="222"/>
                  <a:pt x="1127" y="222"/>
                  <a:pt x="1127" y="222"/>
                </a:cubicBezTo>
                <a:cubicBezTo>
                  <a:pt x="1127" y="209"/>
                  <a:pt x="1127" y="209"/>
                  <a:pt x="1127" y="209"/>
                </a:cubicBezTo>
                <a:cubicBezTo>
                  <a:pt x="1120" y="182"/>
                  <a:pt x="1127" y="168"/>
                  <a:pt x="1140" y="168"/>
                </a:cubicBezTo>
                <a:cubicBezTo>
                  <a:pt x="1154" y="168"/>
                  <a:pt x="1167" y="175"/>
                  <a:pt x="1167" y="202"/>
                </a:cubicBezTo>
                <a:cubicBezTo>
                  <a:pt x="1167" y="229"/>
                  <a:pt x="1167" y="229"/>
                  <a:pt x="1167" y="229"/>
                </a:cubicBezTo>
                <a:cubicBezTo>
                  <a:pt x="1174" y="243"/>
                  <a:pt x="1181" y="249"/>
                  <a:pt x="1194" y="243"/>
                </a:cubicBezTo>
                <a:cubicBezTo>
                  <a:pt x="1262" y="236"/>
                  <a:pt x="1262" y="236"/>
                  <a:pt x="1262" y="236"/>
                </a:cubicBezTo>
                <a:cubicBezTo>
                  <a:pt x="1269" y="236"/>
                  <a:pt x="1275" y="229"/>
                  <a:pt x="1275" y="222"/>
                </a:cubicBezTo>
                <a:cubicBezTo>
                  <a:pt x="1275" y="202"/>
                  <a:pt x="1275" y="202"/>
                  <a:pt x="1275" y="202"/>
                </a:cubicBezTo>
                <a:cubicBezTo>
                  <a:pt x="1269" y="162"/>
                  <a:pt x="1262" y="128"/>
                  <a:pt x="1255" y="108"/>
                </a:cubicBezTo>
                <a:cubicBezTo>
                  <a:pt x="1228" y="67"/>
                  <a:pt x="1201" y="47"/>
                  <a:pt x="1174" y="54"/>
                </a:cubicBezTo>
                <a:cubicBezTo>
                  <a:pt x="1093" y="60"/>
                  <a:pt x="1093" y="60"/>
                  <a:pt x="1093" y="60"/>
                </a:cubicBezTo>
                <a:cubicBezTo>
                  <a:pt x="1086" y="60"/>
                  <a:pt x="1073" y="60"/>
                  <a:pt x="1066" y="67"/>
                </a:cubicBezTo>
                <a:cubicBezTo>
                  <a:pt x="1059" y="74"/>
                  <a:pt x="1053" y="74"/>
                  <a:pt x="1046" y="81"/>
                </a:cubicBezTo>
                <a:cubicBezTo>
                  <a:pt x="1046" y="466"/>
                  <a:pt x="1046" y="466"/>
                  <a:pt x="1046" y="466"/>
                </a:cubicBezTo>
                <a:cubicBezTo>
                  <a:pt x="1113" y="1046"/>
                  <a:pt x="1113" y="1046"/>
                  <a:pt x="1113" y="1046"/>
                </a:cubicBezTo>
                <a:cubicBezTo>
                  <a:pt x="1127" y="1094"/>
                  <a:pt x="1140" y="1121"/>
                  <a:pt x="1154" y="1134"/>
                </a:cubicBezTo>
                <a:cubicBezTo>
                  <a:pt x="1167" y="1148"/>
                  <a:pt x="1188" y="1154"/>
                  <a:pt x="1208" y="1154"/>
                </a:cubicBezTo>
                <a:cubicBezTo>
                  <a:pt x="1316" y="1141"/>
                  <a:pt x="1316" y="1141"/>
                  <a:pt x="1316" y="1141"/>
                </a:cubicBezTo>
                <a:cubicBezTo>
                  <a:pt x="1323" y="1141"/>
                  <a:pt x="1330" y="1141"/>
                  <a:pt x="1336" y="1134"/>
                </a:cubicBezTo>
                <a:cubicBezTo>
                  <a:pt x="1336" y="695"/>
                  <a:pt x="1336" y="695"/>
                  <a:pt x="1336" y="695"/>
                </a:cubicBezTo>
                <a:close/>
                <a:moveTo>
                  <a:pt x="1046" y="1175"/>
                </a:moveTo>
                <a:lnTo>
                  <a:pt x="1046" y="1175"/>
                </a:lnTo>
                <a:cubicBezTo>
                  <a:pt x="1046" y="904"/>
                  <a:pt x="1046" y="904"/>
                  <a:pt x="1046" y="904"/>
                </a:cubicBezTo>
                <a:cubicBezTo>
                  <a:pt x="1080" y="1161"/>
                  <a:pt x="1080" y="1161"/>
                  <a:pt x="1080" y="1161"/>
                </a:cubicBezTo>
                <a:cubicBezTo>
                  <a:pt x="1080" y="1168"/>
                  <a:pt x="1080" y="1168"/>
                  <a:pt x="1073" y="1175"/>
                </a:cubicBezTo>
                <a:lnTo>
                  <a:pt x="1046" y="1175"/>
                </a:lnTo>
                <a:close/>
                <a:moveTo>
                  <a:pt x="1046" y="81"/>
                </a:moveTo>
                <a:lnTo>
                  <a:pt x="1046" y="81"/>
                </a:lnTo>
                <a:cubicBezTo>
                  <a:pt x="1046" y="466"/>
                  <a:pt x="1046" y="466"/>
                  <a:pt x="1046" y="466"/>
                </a:cubicBezTo>
                <a:cubicBezTo>
                  <a:pt x="1019" y="202"/>
                  <a:pt x="1019" y="202"/>
                  <a:pt x="1019" y="202"/>
                </a:cubicBezTo>
                <a:cubicBezTo>
                  <a:pt x="1019" y="141"/>
                  <a:pt x="1026" y="114"/>
                  <a:pt x="1032" y="114"/>
                </a:cubicBezTo>
                <a:cubicBezTo>
                  <a:pt x="1032" y="101"/>
                  <a:pt x="1039" y="94"/>
                  <a:pt x="1046" y="81"/>
                </a:cubicBezTo>
                <a:close/>
                <a:moveTo>
                  <a:pt x="1046" y="904"/>
                </a:moveTo>
                <a:lnTo>
                  <a:pt x="1046" y="904"/>
                </a:lnTo>
                <a:cubicBezTo>
                  <a:pt x="958" y="121"/>
                  <a:pt x="958" y="121"/>
                  <a:pt x="958" y="121"/>
                </a:cubicBezTo>
                <a:cubicBezTo>
                  <a:pt x="958" y="108"/>
                  <a:pt x="958" y="108"/>
                  <a:pt x="958" y="108"/>
                </a:cubicBezTo>
                <a:lnTo>
                  <a:pt x="958" y="101"/>
                </a:lnTo>
                <a:cubicBezTo>
                  <a:pt x="951" y="81"/>
                  <a:pt x="951" y="81"/>
                  <a:pt x="951" y="81"/>
                </a:cubicBezTo>
                <a:cubicBezTo>
                  <a:pt x="951" y="81"/>
                  <a:pt x="951" y="81"/>
                  <a:pt x="945" y="81"/>
                </a:cubicBezTo>
                <a:cubicBezTo>
                  <a:pt x="877" y="87"/>
                  <a:pt x="877" y="87"/>
                  <a:pt x="877" y="87"/>
                </a:cubicBezTo>
                <a:cubicBezTo>
                  <a:pt x="877" y="364"/>
                  <a:pt x="877" y="364"/>
                  <a:pt x="877" y="364"/>
                </a:cubicBezTo>
                <a:cubicBezTo>
                  <a:pt x="972" y="1175"/>
                  <a:pt x="972" y="1175"/>
                  <a:pt x="972" y="1175"/>
                </a:cubicBezTo>
                <a:cubicBezTo>
                  <a:pt x="972" y="1181"/>
                  <a:pt x="978" y="1181"/>
                  <a:pt x="978" y="1181"/>
                </a:cubicBezTo>
                <a:cubicBezTo>
                  <a:pt x="1046" y="1175"/>
                  <a:pt x="1046" y="1175"/>
                  <a:pt x="1046" y="1175"/>
                </a:cubicBezTo>
                <a:cubicBezTo>
                  <a:pt x="1046" y="904"/>
                  <a:pt x="1046" y="904"/>
                  <a:pt x="1046" y="904"/>
                </a:cubicBezTo>
                <a:close/>
                <a:moveTo>
                  <a:pt x="877" y="1175"/>
                </a:moveTo>
                <a:lnTo>
                  <a:pt x="877" y="1175"/>
                </a:lnTo>
                <a:cubicBezTo>
                  <a:pt x="877" y="810"/>
                  <a:pt x="877" y="810"/>
                  <a:pt x="877" y="810"/>
                </a:cubicBezTo>
                <a:cubicBezTo>
                  <a:pt x="911" y="1073"/>
                  <a:pt x="911" y="1073"/>
                  <a:pt x="911" y="1073"/>
                </a:cubicBezTo>
                <a:cubicBezTo>
                  <a:pt x="911" y="1094"/>
                  <a:pt x="904" y="1121"/>
                  <a:pt x="897" y="1154"/>
                </a:cubicBezTo>
                <a:cubicBezTo>
                  <a:pt x="891" y="1161"/>
                  <a:pt x="884" y="1168"/>
                  <a:pt x="877" y="1175"/>
                </a:cubicBezTo>
                <a:close/>
                <a:moveTo>
                  <a:pt x="877" y="87"/>
                </a:moveTo>
                <a:lnTo>
                  <a:pt x="877" y="87"/>
                </a:lnTo>
                <a:cubicBezTo>
                  <a:pt x="877" y="364"/>
                  <a:pt x="877" y="364"/>
                  <a:pt x="877" y="364"/>
                </a:cubicBezTo>
                <a:cubicBezTo>
                  <a:pt x="850" y="128"/>
                  <a:pt x="850" y="128"/>
                  <a:pt x="850" y="128"/>
                </a:cubicBezTo>
                <a:lnTo>
                  <a:pt x="850" y="121"/>
                </a:lnTo>
                <a:lnTo>
                  <a:pt x="850" y="114"/>
                </a:lnTo>
                <a:cubicBezTo>
                  <a:pt x="850" y="94"/>
                  <a:pt x="850" y="94"/>
                  <a:pt x="850" y="94"/>
                </a:cubicBezTo>
                <a:cubicBezTo>
                  <a:pt x="850" y="94"/>
                  <a:pt x="850" y="94"/>
                  <a:pt x="850" y="87"/>
                </a:cubicBezTo>
                <a:cubicBezTo>
                  <a:pt x="877" y="87"/>
                  <a:pt x="877" y="87"/>
                  <a:pt x="877" y="87"/>
                </a:cubicBezTo>
                <a:close/>
                <a:moveTo>
                  <a:pt x="877" y="810"/>
                </a:moveTo>
                <a:lnTo>
                  <a:pt x="877" y="810"/>
                </a:lnTo>
                <a:cubicBezTo>
                  <a:pt x="830" y="412"/>
                  <a:pt x="830" y="412"/>
                  <a:pt x="830" y="412"/>
                </a:cubicBezTo>
                <a:cubicBezTo>
                  <a:pt x="830" y="398"/>
                  <a:pt x="823" y="385"/>
                  <a:pt x="810" y="364"/>
                </a:cubicBezTo>
                <a:cubicBezTo>
                  <a:pt x="803" y="351"/>
                  <a:pt x="796" y="344"/>
                  <a:pt x="796" y="344"/>
                </a:cubicBezTo>
                <a:cubicBezTo>
                  <a:pt x="783" y="344"/>
                  <a:pt x="769" y="337"/>
                  <a:pt x="756" y="331"/>
                </a:cubicBezTo>
                <a:cubicBezTo>
                  <a:pt x="742" y="331"/>
                  <a:pt x="722" y="331"/>
                  <a:pt x="708" y="317"/>
                </a:cubicBezTo>
                <a:cubicBezTo>
                  <a:pt x="695" y="324"/>
                  <a:pt x="681" y="317"/>
                  <a:pt x="675" y="297"/>
                </a:cubicBezTo>
                <a:cubicBezTo>
                  <a:pt x="668" y="236"/>
                  <a:pt x="668" y="236"/>
                  <a:pt x="668" y="236"/>
                </a:cubicBezTo>
                <a:cubicBezTo>
                  <a:pt x="668" y="229"/>
                  <a:pt x="668" y="229"/>
                  <a:pt x="681" y="222"/>
                </a:cubicBezTo>
                <a:cubicBezTo>
                  <a:pt x="695" y="222"/>
                  <a:pt x="702" y="222"/>
                  <a:pt x="702" y="229"/>
                </a:cubicBezTo>
                <a:cubicBezTo>
                  <a:pt x="702" y="236"/>
                  <a:pt x="702" y="236"/>
                  <a:pt x="702" y="236"/>
                </a:cubicBezTo>
                <a:cubicBezTo>
                  <a:pt x="702" y="243"/>
                  <a:pt x="702" y="243"/>
                  <a:pt x="702" y="249"/>
                </a:cubicBezTo>
                <a:lnTo>
                  <a:pt x="708" y="256"/>
                </a:lnTo>
                <a:cubicBezTo>
                  <a:pt x="708" y="283"/>
                  <a:pt x="708" y="283"/>
                  <a:pt x="708" y="283"/>
                </a:cubicBezTo>
                <a:cubicBezTo>
                  <a:pt x="715" y="283"/>
                  <a:pt x="715" y="290"/>
                  <a:pt x="715" y="290"/>
                </a:cubicBezTo>
                <a:cubicBezTo>
                  <a:pt x="810" y="277"/>
                  <a:pt x="810" y="277"/>
                  <a:pt x="810" y="277"/>
                </a:cubicBezTo>
                <a:cubicBezTo>
                  <a:pt x="816" y="277"/>
                  <a:pt x="816" y="270"/>
                  <a:pt x="816" y="270"/>
                </a:cubicBezTo>
                <a:cubicBezTo>
                  <a:pt x="803" y="182"/>
                  <a:pt x="803" y="182"/>
                  <a:pt x="803" y="182"/>
                </a:cubicBezTo>
                <a:cubicBezTo>
                  <a:pt x="796" y="155"/>
                  <a:pt x="783" y="135"/>
                  <a:pt x="769" y="121"/>
                </a:cubicBezTo>
                <a:cubicBezTo>
                  <a:pt x="749" y="108"/>
                  <a:pt x="729" y="101"/>
                  <a:pt x="702" y="108"/>
                </a:cubicBezTo>
                <a:cubicBezTo>
                  <a:pt x="628" y="114"/>
                  <a:pt x="628" y="114"/>
                  <a:pt x="628" y="114"/>
                </a:cubicBezTo>
                <a:cubicBezTo>
                  <a:pt x="615" y="114"/>
                  <a:pt x="601" y="121"/>
                  <a:pt x="588" y="135"/>
                </a:cubicBezTo>
                <a:cubicBezTo>
                  <a:pt x="588" y="398"/>
                  <a:pt x="588" y="398"/>
                  <a:pt x="588" y="398"/>
                </a:cubicBezTo>
                <a:cubicBezTo>
                  <a:pt x="595" y="405"/>
                  <a:pt x="595" y="405"/>
                  <a:pt x="601" y="412"/>
                </a:cubicBezTo>
                <a:cubicBezTo>
                  <a:pt x="622" y="412"/>
                  <a:pt x="635" y="418"/>
                  <a:pt x="635" y="418"/>
                </a:cubicBezTo>
                <a:cubicBezTo>
                  <a:pt x="649" y="425"/>
                  <a:pt x="668" y="425"/>
                  <a:pt x="688" y="439"/>
                </a:cubicBezTo>
                <a:cubicBezTo>
                  <a:pt x="715" y="432"/>
                  <a:pt x="729" y="459"/>
                  <a:pt x="735" y="506"/>
                </a:cubicBezTo>
                <a:cubicBezTo>
                  <a:pt x="803" y="1073"/>
                  <a:pt x="803" y="1073"/>
                  <a:pt x="803" y="1073"/>
                </a:cubicBezTo>
                <a:cubicBezTo>
                  <a:pt x="803" y="1087"/>
                  <a:pt x="796" y="1094"/>
                  <a:pt x="789" y="1094"/>
                </a:cubicBezTo>
                <a:cubicBezTo>
                  <a:pt x="776" y="1094"/>
                  <a:pt x="769" y="1087"/>
                  <a:pt x="762" y="1080"/>
                </a:cubicBezTo>
                <a:cubicBezTo>
                  <a:pt x="702" y="520"/>
                  <a:pt x="702" y="520"/>
                  <a:pt x="702" y="520"/>
                </a:cubicBezTo>
                <a:cubicBezTo>
                  <a:pt x="695" y="513"/>
                  <a:pt x="695" y="513"/>
                  <a:pt x="695" y="513"/>
                </a:cubicBezTo>
                <a:cubicBezTo>
                  <a:pt x="595" y="520"/>
                  <a:pt x="595" y="520"/>
                  <a:pt x="595" y="520"/>
                </a:cubicBezTo>
                <a:lnTo>
                  <a:pt x="595" y="526"/>
                </a:lnTo>
                <a:cubicBezTo>
                  <a:pt x="654" y="1094"/>
                  <a:pt x="654" y="1094"/>
                  <a:pt x="654" y="1094"/>
                </a:cubicBezTo>
                <a:cubicBezTo>
                  <a:pt x="661" y="1127"/>
                  <a:pt x="675" y="1161"/>
                  <a:pt x="695" y="1188"/>
                </a:cubicBezTo>
                <a:cubicBezTo>
                  <a:pt x="708" y="1202"/>
                  <a:pt x="729" y="1208"/>
                  <a:pt x="749" y="1208"/>
                </a:cubicBezTo>
                <a:cubicBezTo>
                  <a:pt x="837" y="1202"/>
                  <a:pt x="837" y="1202"/>
                  <a:pt x="837" y="1202"/>
                </a:cubicBezTo>
                <a:cubicBezTo>
                  <a:pt x="843" y="1202"/>
                  <a:pt x="843" y="1195"/>
                  <a:pt x="843" y="1195"/>
                </a:cubicBezTo>
                <a:cubicBezTo>
                  <a:pt x="857" y="1195"/>
                  <a:pt x="870" y="1188"/>
                  <a:pt x="877" y="1175"/>
                </a:cubicBezTo>
                <a:cubicBezTo>
                  <a:pt x="877" y="810"/>
                  <a:pt x="877" y="810"/>
                  <a:pt x="877" y="810"/>
                </a:cubicBezTo>
                <a:close/>
                <a:moveTo>
                  <a:pt x="588" y="1229"/>
                </a:moveTo>
                <a:lnTo>
                  <a:pt x="588" y="1229"/>
                </a:lnTo>
                <a:cubicBezTo>
                  <a:pt x="588" y="1114"/>
                  <a:pt x="588" y="1114"/>
                  <a:pt x="588" y="1114"/>
                </a:cubicBezTo>
                <a:cubicBezTo>
                  <a:pt x="601" y="1107"/>
                  <a:pt x="601" y="1107"/>
                  <a:pt x="601" y="1107"/>
                </a:cubicBezTo>
                <a:lnTo>
                  <a:pt x="608" y="1114"/>
                </a:lnTo>
                <a:cubicBezTo>
                  <a:pt x="622" y="1215"/>
                  <a:pt x="622" y="1215"/>
                  <a:pt x="622" y="1215"/>
                </a:cubicBezTo>
                <a:cubicBezTo>
                  <a:pt x="622" y="1222"/>
                  <a:pt x="622" y="1222"/>
                  <a:pt x="615" y="1222"/>
                </a:cubicBezTo>
                <a:lnTo>
                  <a:pt x="588" y="1229"/>
                </a:lnTo>
                <a:close/>
                <a:moveTo>
                  <a:pt x="331" y="864"/>
                </a:moveTo>
                <a:lnTo>
                  <a:pt x="331" y="864"/>
                </a:lnTo>
                <a:cubicBezTo>
                  <a:pt x="358" y="1107"/>
                  <a:pt x="358" y="1107"/>
                  <a:pt x="358" y="1107"/>
                </a:cubicBezTo>
                <a:cubicBezTo>
                  <a:pt x="365" y="1168"/>
                  <a:pt x="358" y="1215"/>
                  <a:pt x="331" y="1242"/>
                </a:cubicBezTo>
                <a:cubicBezTo>
                  <a:pt x="331" y="864"/>
                  <a:pt x="331" y="864"/>
                  <a:pt x="331" y="864"/>
                </a:cubicBezTo>
                <a:close/>
                <a:moveTo>
                  <a:pt x="588" y="135"/>
                </a:moveTo>
                <a:lnTo>
                  <a:pt x="588" y="135"/>
                </a:lnTo>
                <a:cubicBezTo>
                  <a:pt x="588" y="398"/>
                  <a:pt x="588" y="398"/>
                  <a:pt x="588" y="398"/>
                </a:cubicBezTo>
                <a:cubicBezTo>
                  <a:pt x="581" y="385"/>
                  <a:pt x="574" y="364"/>
                  <a:pt x="568" y="344"/>
                </a:cubicBezTo>
                <a:cubicBezTo>
                  <a:pt x="561" y="243"/>
                  <a:pt x="561" y="243"/>
                  <a:pt x="561" y="243"/>
                </a:cubicBezTo>
                <a:cubicBezTo>
                  <a:pt x="554" y="195"/>
                  <a:pt x="561" y="162"/>
                  <a:pt x="588" y="135"/>
                </a:cubicBezTo>
                <a:close/>
                <a:moveTo>
                  <a:pt x="588" y="1114"/>
                </a:moveTo>
                <a:lnTo>
                  <a:pt x="588" y="1114"/>
                </a:lnTo>
                <a:cubicBezTo>
                  <a:pt x="527" y="1121"/>
                  <a:pt x="527" y="1121"/>
                  <a:pt x="527" y="1121"/>
                </a:cubicBezTo>
                <a:cubicBezTo>
                  <a:pt x="520" y="1114"/>
                  <a:pt x="520" y="1114"/>
                  <a:pt x="520" y="1107"/>
                </a:cubicBezTo>
                <a:cubicBezTo>
                  <a:pt x="459" y="574"/>
                  <a:pt x="459" y="574"/>
                  <a:pt x="459" y="574"/>
                </a:cubicBezTo>
                <a:cubicBezTo>
                  <a:pt x="453" y="540"/>
                  <a:pt x="453" y="540"/>
                  <a:pt x="453" y="540"/>
                </a:cubicBezTo>
                <a:cubicBezTo>
                  <a:pt x="453" y="547"/>
                  <a:pt x="453" y="540"/>
                  <a:pt x="453" y="526"/>
                </a:cubicBezTo>
                <a:cubicBezTo>
                  <a:pt x="453" y="520"/>
                  <a:pt x="453" y="520"/>
                  <a:pt x="453" y="520"/>
                </a:cubicBezTo>
                <a:cubicBezTo>
                  <a:pt x="453" y="520"/>
                  <a:pt x="453" y="506"/>
                  <a:pt x="453" y="499"/>
                </a:cubicBezTo>
                <a:cubicBezTo>
                  <a:pt x="446" y="493"/>
                  <a:pt x="446" y="493"/>
                  <a:pt x="446" y="486"/>
                </a:cubicBezTo>
                <a:cubicBezTo>
                  <a:pt x="446" y="479"/>
                  <a:pt x="446" y="472"/>
                  <a:pt x="453" y="472"/>
                </a:cubicBezTo>
                <a:cubicBezTo>
                  <a:pt x="527" y="459"/>
                  <a:pt x="527" y="459"/>
                  <a:pt x="527" y="459"/>
                </a:cubicBezTo>
                <a:cubicBezTo>
                  <a:pt x="534" y="459"/>
                  <a:pt x="534" y="459"/>
                  <a:pt x="534" y="452"/>
                </a:cubicBezTo>
                <a:cubicBezTo>
                  <a:pt x="520" y="351"/>
                  <a:pt x="520" y="351"/>
                  <a:pt x="520" y="351"/>
                </a:cubicBezTo>
                <a:lnTo>
                  <a:pt x="513" y="344"/>
                </a:lnTo>
                <a:cubicBezTo>
                  <a:pt x="439" y="358"/>
                  <a:pt x="439" y="358"/>
                  <a:pt x="439" y="358"/>
                </a:cubicBezTo>
                <a:cubicBezTo>
                  <a:pt x="432" y="351"/>
                  <a:pt x="432" y="351"/>
                  <a:pt x="432" y="344"/>
                </a:cubicBezTo>
                <a:cubicBezTo>
                  <a:pt x="426" y="317"/>
                  <a:pt x="426" y="317"/>
                  <a:pt x="426" y="317"/>
                </a:cubicBezTo>
                <a:cubicBezTo>
                  <a:pt x="426" y="310"/>
                  <a:pt x="426" y="304"/>
                  <a:pt x="426" y="297"/>
                </a:cubicBezTo>
                <a:cubicBezTo>
                  <a:pt x="426" y="290"/>
                  <a:pt x="426" y="283"/>
                  <a:pt x="426" y="277"/>
                </a:cubicBezTo>
                <a:cubicBezTo>
                  <a:pt x="419" y="263"/>
                  <a:pt x="419" y="263"/>
                  <a:pt x="419" y="263"/>
                </a:cubicBezTo>
                <a:cubicBezTo>
                  <a:pt x="426" y="256"/>
                  <a:pt x="426" y="256"/>
                  <a:pt x="426" y="256"/>
                </a:cubicBezTo>
                <a:cubicBezTo>
                  <a:pt x="507" y="243"/>
                  <a:pt x="507" y="243"/>
                  <a:pt x="507" y="243"/>
                </a:cubicBezTo>
                <a:cubicBezTo>
                  <a:pt x="493" y="135"/>
                  <a:pt x="493" y="135"/>
                  <a:pt x="493" y="135"/>
                </a:cubicBezTo>
                <a:cubicBezTo>
                  <a:pt x="493" y="135"/>
                  <a:pt x="493" y="128"/>
                  <a:pt x="480" y="135"/>
                </a:cubicBezTo>
                <a:cubicBezTo>
                  <a:pt x="331" y="148"/>
                  <a:pt x="331" y="148"/>
                  <a:pt x="331" y="148"/>
                </a:cubicBezTo>
                <a:cubicBezTo>
                  <a:pt x="331" y="425"/>
                  <a:pt x="331" y="425"/>
                  <a:pt x="331" y="425"/>
                </a:cubicBezTo>
                <a:cubicBezTo>
                  <a:pt x="426" y="1235"/>
                  <a:pt x="426" y="1235"/>
                  <a:pt x="426" y="1235"/>
                </a:cubicBezTo>
                <a:cubicBezTo>
                  <a:pt x="426" y="1242"/>
                  <a:pt x="432" y="1249"/>
                  <a:pt x="432" y="1249"/>
                </a:cubicBezTo>
                <a:cubicBezTo>
                  <a:pt x="588" y="1229"/>
                  <a:pt x="588" y="1229"/>
                  <a:pt x="588" y="1229"/>
                </a:cubicBezTo>
                <a:lnTo>
                  <a:pt x="588" y="1114"/>
                </a:lnTo>
                <a:close/>
                <a:moveTo>
                  <a:pt x="183" y="168"/>
                </a:moveTo>
                <a:lnTo>
                  <a:pt x="183" y="168"/>
                </a:lnTo>
                <a:cubicBezTo>
                  <a:pt x="196" y="168"/>
                  <a:pt x="203" y="168"/>
                  <a:pt x="203" y="175"/>
                </a:cubicBezTo>
                <a:cubicBezTo>
                  <a:pt x="237" y="189"/>
                  <a:pt x="257" y="229"/>
                  <a:pt x="264" y="297"/>
                </a:cubicBezTo>
                <a:cubicBezTo>
                  <a:pt x="331" y="864"/>
                  <a:pt x="331" y="864"/>
                  <a:pt x="331" y="864"/>
                </a:cubicBezTo>
                <a:cubicBezTo>
                  <a:pt x="331" y="1242"/>
                  <a:pt x="331" y="1242"/>
                  <a:pt x="331" y="1242"/>
                </a:cubicBezTo>
                <a:cubicBezTo>
                  <a:pt x="324" y="1249"/>
                  <a:pt x="324" y="1249"/>
                  <a:pt x="318" y="1249"/>
                </a:cubicBezTo>
                <a:cubicBezTo>
                  <a:pt x="290" y="1262"/>
                  <a:pt x="290" y="1262"/>
                  <a:pt x="290" y="1262"/>
                </a:cubicBezTo>
                <a:cubicBezTo>
                  <a:pt x="183" y="1276"/>
                  <a:pt x="183" y="1276"/>
                  <a:pt x="183" y="1276"/>
                </a:cubicBezTo>
                <a:cubicBezTo>
                  <a:pt x="183" y="877"/>
                  <a:pt x="183" y="877"/>
                  <a:pt x="183" y="877"/>
                </a:cubicBezTo>
                <a:cubicBezTo>
                  <a:pt x="216" y="1141"/>
                  <a:pt x="216" y="1141"/>
                  <a:pt x="216" y="1141"/>
                </a:cubicBezTo>
                <a:cubicBezTo>
                  <a:pt x="216" y="1154"/>
                  <a:pt x="216" y="1154"/>
                  <a:pt x="216" y="1154"/>
                </a:cubicBezTo>
                <a:cubicBezTo>
                  <a:pt x="230" y="1154"/>
                  <a:pt x="230" y="1154"/>
                  <a:pt x="230" y="1154"/>
                </a:cubicBezTo>
                <a:cubicBezTo>
                  <a:pt x="243" y="1148"/>
                  <a:pt x="250" y="1141"/>
                  <a:pt x="250" y="1134"/>
                </a:cubicBezTo>
                <a:cubicBezTo>
                  <a:pt x="183" y="560"/>
                  <a:pt x="183" y="560"/>
                  <a:pt x="183" y="560"/>
                </a:cubicBezTo>
                <a:cubicBezTo>
                  <a:pt x="183" y="168"/>
                  <a:pt x="183" y="168"/>
                  <a:pt x="183" y="168"/>
                </a:cubicBezTo>
                <a:close/>
                <a:moveTo>
                  <a:pt x="331" y="148"/>
                </a:moveTo>
                <a:lnTo>
                  <a:pt x="331" y="148"/>
                </a:lnTo>
                <a:cubicBezTo>
                  <a:pt x="318" y="148"/>
                  <a:pt x="318" y="148"/>
                  <a:pt x="318" y="148"/>
                </a:cubicBezTo>
                <a:cubicBezTo>
                  <a:pt x="304" y="155"/>
                  <a:pt x="297" y="155"/>
                  <a:pt x="297" y="162"/>
                </a:cubicBezTo>
                <a:cubicBezTo>
                  <a:pt x="331" y="425"/>
                  <a:pt x="331" y="425"/>
                  <a:pt x="331" y="425"/>
                </a:cubicBezTo>
                <a:lnTo>
                  <a:pt x="331" y="148"/>
                </a:lnTo>
                <a:close/>
                <a:moveTo>
                  <a:pt x="0" y="189"/>
                </a:moveTo>
                <a:lnTo>
                  <a:pt x="0" y="189"/>
                </a:lnTo>
                <a:cubicBezTo>
                  <a:pt x="162" y="168"/>
                  <a:pt x="162" y="168"/>
                  <a:pt x="162" y="168"/>
                </a:cubicBezTo>
                <a:cubicBezTo>
                  <a:pt x="169" y="168"/>
                  <a:pt x="176" y="168"/>
                  <a:pt x="183" y="168"/>
                </a:cubicBezTo>
                <a:cubicBezTo>
                  <a:pt x="183" y="560"/>
                  <a:pt x="183" y="560"/>
                  <a:pt x="183" y="560"/>
                </a:cubicBezTo>
                <a:cubicBezTo>
                  <a:pt x="156" y="310"/>
                  <a:pt x="156" y="310"/>
                  <a:pt x="156" y="310"/>
                </a:cubicBezTo>
                <a:cubicBezTo>
                  <a:pt x="149" y="297"/>
                  <a:pt x="142" y="290"/>
                  <a:pt x="135" y="290"/>
                </a:cubicBezTo>
                <a:cubicBezTo>
                  <a:pt x="128" y="290"/>
                  <a:pt x="128" y="290"/>
                  <a:pt x="128" y="290"/>
                </a:cubicBezTo>
                <a:cubicBezTo>
                  <a:pt x="122" y="290"/>
                  <a:pt x="122" y="290"/>
                  <a:pt x="122" y="290"/>
                </a:cubicBezTo>
                <a:cubicBezTo>
                  <a:pt x="115" y="297"/>
                  <a:pt x="115" y="297"/>
                  <a:pt x="115" y="297"/>
                </a:cubicBezTo>
                <a:cubicBezTo>
                  <a:pt x="183" y="877"/>
                  <a:pt x="183" y="877"/>
                  <a:pt x="183" y="877"/>
                </a:cubicBezTo>
                <a:cubicBezTo>
                  <a:pt x="183" y="1276"/>
                  <a:pt x="183" y="1276"/>
                  <a:pt x="183" y="1276"/>
                </a:cubicBezTo>
                <a:cubicBezTo>
                  <a:pt x="128" y="1283"/>
                  <a:pt x="128" y="1283"/>
                  <a:pt x="128" y="1283"/>
                </a:cubicBezTo>
                <a:lnTo>
                  <a:pt x="122" y="1276"/>
                </a:lnTo>
                <a:cubicBezTo>
                  <a:pt x="0" y="229"/>
                  <a:pt x="0" y="229"/>
                  <a:pt x="0" y="229"/>
                </a:cubicBezTo>
                <a:cubicBezTo>
                  <a:pt x="0" y="222"/>
                  <a:pt x="0" y="222"/>
                  <a:pt x="0" y="222"/>
                </a:cubicBezTo>
                <a:cubicBezTo>
                  <a:pt x="0" y="216"/>
                  <a:pt x="0" y="216"/>
                  <a:pt x="0" y="209"/>
                </a:cubicBezTo>
                <a:cubicBezTo>
                  <a:pt x="0" y="195"/>
                  <a:pt x="0" y="195"/>
                  <a:pt x="0" y="195"/>
                </a:cubicBezTo>
                <a:cubicBezTo>
                  <a:pt x="0" y="189"/>
                  <a:pt x="0" y="189"/>
                  <a:pt x="0" y="189"/>
                </a:cubicBezTo>
                <a:close/>
              </a:path>
            </a:pathLst>
          </a:custGeom>
          <a:solidFill>
            <a:srgbClr val="1492C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98" name="Freeform 1186"/>
          <p:cNvSpPr>
            <a:spLocks noChangeArrowheads="1"/>
          </p:cNvSpPr>
          <p:nvPr/>
        </p:nvSpPr>
        <p:spPr bwMode="auto">
          <a:xfrm>
            <a:off x="8619332" y="2841625"/>
            <a:ext cx="979488" cy="341313"/>
          </a:xfrm>
          <a:custGeom>
            <a:avLst/>
            <a:gdLst>
              <a:gd name="T0" fmla="*/ 1924005 w 3768"/>
              <a:gd name="T1" fmla="*/ 365422 h 1311"/>
              <a:gd name="T2" fmla="*/ 1895925 w 3768"/>
              <a:gd name="T3" fmla="*/ 115916 h 1311"/>
              <a:gd name="T4" fmla="*/ 1874605 w 3768"/>
              <a:gd name="T5" fmla="*/ 295249 h 1311"/>
              <a:gd name="T6" fmla="*/ 1850165 w 3768"/>
              <a:gd name="T7" fmla="*/ 277575 h 1311"/>
              <a:gd name="T8" fmla="*/ 1825725 w 3768"/>
              <a:gd name="T9" fmla="*/ 424680 h 1311"/>
              <a:gd name="T10" fmla="*/ 1783085 w 3768"/>
              <a:gd name="T11" fmla="*/ 31708 h 1311"/>
              <a:gd name="T12" fmla="*/ 1734204 w 3768"/>
              <a:gd name="T13" fmla="*/ 84208 h 1311"/>
              <a:gd name="T14" fmla="*/ 1706124 w 3768"/>
              <a:gd name="T15" fmla="*/ 295249 h 1311"/>
              <a:gd name="T16" fmla="*/ 1678044 w 3768"/>
              <a:gd name="T17" fmla="*/ 382576 h 1311"/>
              <a:gd name="T18" fmla="*/ 1660364 w 3768"/>
              <a:gd name="T19" fmla="*/ 351387 h 1311"/>
              <a:gd name="T20" fmla="*/ 1523604 w 3768"/>
              <a:gd name="T21" fmla="*/ 109159 h 1311"/>
              <a:gd name="T22" fmla="*/ 1502284 w 3768"/>
              <a:gd name="T23" fmla="*/ 129951 h 1311"/>
              <a:gd name="T24" fmla="*/ 1485124 w 3768"/>
              <a:gd name="T25" fmla="*/ 386214 h 1311"/>
              <a:gd name="T26" fmla="*/ 1471084 w 3768"/>
              <a:gd name="T27" fmla="*/ 428318 h 1311"/>
              <a:gd name="T28" fmla="*/ 1457044 w 3768"/>
              <a:gd name="T29" fmla="*/ 312402 h 1311"/>
              <a:gd name="T30" fmla="*/ 1432084 w 3768"/>
              <a:gd name="T31" fmla="*/ 277575 h 1311"/>
              <a:gd name="T32" fmla="*/ 1414404 w 3768"/>
              <a:gd name="T33" fmla="*/ 73812 h 1311"/>
              <a:gd name="T34" fmla="*/ 1404004 w 3768"/>
              <a:gd name="T35" fmla="*/ 284333 h 1311"/>
              <a:gd name="T36" fmla="*/ 1369163 w 3768"/>
              <a:gd name="T37" fmla="*/ 67055 h 1311"/>
              <a:gd name="T38" fmla="*/ 1347843 w 3768"/>
              <a:gd name="T39" fmla="*/ 154382 h 1311"/>
              <a:gd name="T40" fmla="*/ 1259963 w 3768"/>
              <a:gd name="T41" fmla="*/ 280694 h 1311"/>
              <a:gd name="T42" fmla="*/ 1228763 w 3768"/>
              <a:gd name="T43" fmla="*/ 431957 h 1311"/>
              <a:gd name="T44" fmla="*/ 1217843 w 3768"/>
              <a:gd name="T45" fmla="*/ 396610 h 1311"/>
              <a:gd name="T46" fmla="*/ 1189763 w 3768"/>
              <a:gd name="T47" fmla="*/ 182451 h 1311"/>
              <a:gd name="T48" fmla="*/ 1179363 w 3768"/>
              <a:gd name="T49" fmla="*/ 512527 h 1311"/>
              <a:gd name="T50" fmla="*/ 1154923 w 3768"/>
              <a:gd name="T51" fmla="*/ 87847 h 1311"/>
              <a:gd name="T52" fmla="*/ 1144523 w 3768"/>
              <a:gd name="T53" fmla="*/ 516165 h 1311"/>
              <a:gd name="T54" fmla="*/ 1109163 w 3768"/>
              <a:gd name="T55" fmla="*/ 259902 h 1311"/>
              <a:gd name="T56" fmla="*/ 1095123 w 3768"/>
              <a:gd name="T57" fmla="*/ 266659 h 1311"/>
              <a:gd name="T58" fmla="*/ 1056643 w 3768"/>
              <a:gd name="T59" fmla="*/ 105520 h 1311"/>
              <a:gd name="T60" fmla="*/ 1024923 w 3768"/>
              <a:gd name="T61" fmla="*/ 143986 h 1311"/>
              <a:gd name="T62" fmla="*/ 1021283 w 3768"/>
              <a:gd name="T63" fmla="*/ 242229 h 1311"/>
              <a:gd name="T64" fmla="*/ 965122 w 3768"/>
              <a:gd name="T65" fmla="*/ 193367 h 1311"/>
              <a:gd name="T66" fmla="*/ 884522 w 3768"/>
              <a:gd name="T67" fmla="*/ 365422 h 1311"/>
              <a:gd name="T68" fmla="*/ 859562 w 3768"/>
              <a:gd name="T69" fmla="*/ 522923 h 1311"/>
              <a:gd name="T70" fmla="*/ 835122 w 3768"/>
              <a:gd name="T71" fmla="*/ 231833 h 1311"/>
              <a:gd name="T72" fmla="*/ 835122 w 3768"/>
              <a:gd name="T73" fmla="*/ 484457 h 1311"/>
              <a:gd name="T74" fmla="*/ 789362 w 3768"/>
              <a:gd name="T75" fmla="*/ 161659 h 1311"/>
              <a:gd name="T76" fmla="*/ 768562 w 3768"/>
              <a:gd name="T77" fmla="*/ 379457 h 1311"/>
              <a:gd name="T78" fmla="*/ 758162 w 3768"/>
              <a:gd name="T79" fmla="*/ 386214 h 1311"/>
              <a:gd name="T80" fmla="*/ 726442 w 3768"/>
              <a:gd name="T81" fmla="*/ 491735 h 1311"/>
              <a:gd name="T82" fmla="*/ 705122 w 3768"/>
              <a:gd name="T83" fmla="*/ 572304 h 1311"/>
              <a:gd name="T84" fmla="*/ 666642 w 3768"/>
              <a:gd name="T85" fmla="*/ 249506 h 1311"/>
              <a:gd name="T86" fmla="*/ 659882 w 3768"/>
              <a:gd name="T87" fmla="*/ 579062 h 1311"/>
              <a:gd name="T88" fmla="*/ 610482 w 3768"/>
              <a:gd name="T89" fmla="*/ 488096 h 1311"/>
              <a:gd name="T90" fmla="*/ 596442 w 3768"/>
              <a:gd name="T91" fmla="*/ 386214 h 1311"/>
              <a:gd name="T92" fmla="*/ 568361 w 3768"/>
              <a:gd name="T93" fmla="*/ 547873 h 1311"/>
              <a:gd name="T94" fmla="*/ 427961 w 3768"/>
              <a:gd name="T95" fmla="*/ 316041 h 1311"/>
              <a:gd name="T96" fmla="*/ 406641 w 3768"/>
              <a:gd name="T97" fmla="*/ 305645 h 1311"/>
              <a:gd name="T98" fmla="*/ 371801 w 3768"/>
              <a:gd name="T99" fmla="*/ 403888 h 1311"/>
              <a:gd name="T100" fmla="*/ 361401 w 3768"/>
              <a:gd name="T101" fmla="*/ 550992 h 1311"/>
              <a:gd name="T102" fmla="*/ 343721 w 3768"/>
              <a:gd name="T103" fmla="*/ 540596 h 1311"/>
              <a:gd name="T104" fmla="*/ 326041 w 3768"/>
              <a:gd name="T105" fmla="*/ 442353 h 1311"/>
              <a:gd name="T106" fmla="*/ 308361 w 3768"/>
              <a:gd name="T107" fmla="*/ 652874 h 1311"/>
              <a:gd name="T108" fmla="*/ 249081 w 3768"/>
              <a:gd name="T109" fmla="*/ 607131 h 1311"/>
              <a:gd name="T110" fmla="*/ 235041 w 3768"/>
              <a:gd name="T111" fmla="*/ 228194 h 1311"/>
              <a:gd name="T112" fmla="*/ 199681 w 3768"/>
              <a:gd name="T113" fmla="*/ 449630 h 1311"/>
              <a:gd name="T114" fmla="*/ 189280 w 3768"/>
              <a:gd name="T115" fmla="*/ 463665 h 1311"/>
              <a:gd name="T116" fmla="*/ 158080 w 3768"/>
              <a:gd name="T117" fmla="*/ 316041 h 1311"/>
              <a:gd name="T118" fmla="*/ 144040 w 3768"/>
              <a:gd name="T119" fmla="*/ 610770 h 1311"/>
              <a:gd name="T120" fmla="*/ 101920 w 3768"/>
              <a:gd name="T121" fmla="*/ 638839 h 1311"/>
              <a:gd name="T122" fmla="*/ 91520 w 3768"/>
              <a:gd name="T123" fmla="*/ 235471 h 1311"/>
              <a:gd name="T124" fmla="*/ 70200 w 3768"/>
              <a:gd name="T125" fmla="*/ 508888 h 131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3768" h="1311">
                <a:moveTo>
                  <a:pt x="3727" y="851"/>
                </a:moveTo>
                <a:lnTo>
                  <a:pt x="3727" y="851"/>
                </a:lnTo>
                <a:cubicBezTo>
                  <a:pt x="3727" y="750"/>
                  <a:pt x="3727" y="750"/>
                  <a:pt x="3727" y="750"/>
                </a:cubicBezTo>
                <a:cubicBezTo>
                  <a:pt x="3733" y="750"/>
                  <a:pt x="3733" y="750"/>
                  <a:pt x="3733" y="750"/>
                </a:cubicBezTo>
                <a:cubicBezTo>
                  <a:pt x="3733" y="750"/>
                  <a:pt x="3740" y="750"/>
                  <a:pt x="3747" y="750"/>
                </a:cubicBezTo>
                <a:cubicBezTo>
                  <a:pt x="3747" y="743"/>
                  <a:pt x="3754" y="743"/>
                  <a:pt x="3760" y="743"/>
                </a:cubicBezTo>
                <a:cubicBezTo>
                  <a:pt x="3760" y="757"/>
                  <a:pt x="3760" y="757"/>
                  <a:pt x="3760" y="757"/>
                </a:cubicBezTo>
                <a:cubicBezTo>
                  <a:pt x="3740" y="757"/>
                  <a:pt x="3733" y="757"/>
                  <a:pt x="3727" y="763"/>
                </a:cubicBezTo>
                <a:cubicBezTo>
                  <a:pt x="3733" y="770"/>
                  <a:pt x="3733" y="770"/>
                  <a:pt x="3733" y="770"/>
                </a:cubicBezTo>
                <a:cubicBezTo>
                  <a:pt x="3740" y="763"/>
                  <a:pt x="3754" y="763"/>
                  <a:pt x="3760" y="763"/>
                </a:cubicBezTo>
                <a:cubicBezTo>
                  <a:pt x="3760" y="790"/>
                  <a:pt x="3760" y="790"/>
                  <a:pt x="3760" y="790"/>
                </a:cubicBezTo>
                <a:cubicBezTo>
                  <a:pt x="3767" y="790"/>
                  <a:pt x="3767" y="790"/>
                  <a:pt x="3767" y="790"/>
                </a:cubicBezTo>
                <a:cubicBezTo>
                  <a:pt x="3767" y="851"/>
                  <a:pt x="3767" y="851"/>
                  <a:pt x="3767" y="851"/>
                </a:cubicBezTo>
                <a:cubicBezTo>
                  <a:pt x="3767" y="844"/>
                  <a:pt x="3760" y="844"/>
                  <a:pt x="3760" y="838"/>
                </a:cubicBezTo>
                <a:cubicBezTo>
                  <a:pt x="3747" y="838"/>
                  <a:pt x="3740" y="844"/>
                  <a:pt x="3727" y="851"/>
                </a:cubicBezTo>
                <a:close/>
                <a:moveTo>
                  <a:pt x="3727" y="750"/>
                </a:moveTo>
                <a:lnTo>
                  <a:pt x="3727" y="750"/>
                </a:lnTo>
                <a:cubicBezTo>
                  <a:pt x="3733" y="743"/>
                  <a:pt x="3740" y="743"/>
                  <a:pt x="3747" y="743"/>
                </a:cubicBezTo>
                <a:cubicBezTo>
                  <a:pt x="3747" y="743"/>
                  <a:pt x="3754" y="743"/>
                  <a:pt x="3760" y="743"/>
                </a:cubicBezTo>
                <a:cubicBezTo>
                  <a:pt x="3754" y="730"/>
                  <a:pt x="3754" y="730"/>
                  <a:pt x="3754" y="730"/>
                </a:cubicBezTo>
                <a:cubicBezTo>
                  <a:pt x="3747" y="730"/>
                  <a:pt x="3747" y="730"/>
                  <a:pt x="3733" y="730"/>
                </a:cubicBezTo>
                <a:cubicBezTo>
                  <a:pt x="3733" y="730"/>
                  <a:pt x="3733" y="730"/>
                  <a:pt x="3727" y="730"/>
                </a:cubicBezTo>
                <a:cubicBezTo>
                  <a:pt x="3727" y="750"/>
                  <a:pt x="3727" y="750"/>
                  <a:pt x="3727" y="750"/>
                </a:cubicBezTo>
                <a:close/>
                <a:moveTo>
                  <a:pt x="3727" y="723"/>
                </a:moveTo>
                <a:lnTo>
                  <a:pt x="3727" y="723"/>
                </a:lnTo>
                <a:cubicBezTo>
                  <a:pt x="3727" y="568"/>
                  <a:pt x="3727" y="568"/>
                  <a:pt x="3727" y="568"/>
                </a:cubicBezTo>
                <a:lnTo>
                  <a:pt x="3733" y="574"/>
                </a:lnTo>
                <a:cubicBezTo>
                  <a:pt x="3733" y="588"/>
                  <a:pt x="3733" y="588"/>
                  <a:pt x="3733" y="588"/>
                </a:cubicBezTo>
                <a:lnTo>
                  <a:pt x="3740" y="588"/>
                </a:lnTo>
                <a:cubicBezTo>
                  <a:pt x="3747" y="655"/>
                  <a:pt x="3747" y="655"/>
                  <a:pt x="3747" y="655"/>
                </a:cubicBezTo>
                <a:cubicBezTo>
                  <a:pt x="3747" y="655"/>
                  <a:pt x="3740" y="662"/>
                  <a:pt x="3733" y="669"/>
                </a:cubicBezTo>
                <a:cubicBezTo>
                  <a:pt x="3740" y="676"/>
                  <a:pt x="3747" y="682"/>
                  <a:pt x="3754" y="689"/>
                </a:cubicBezTo>
                <a:cubicBezTo>
                  <a:pt x="3754" y="682"/>
                  <a:pt x="3754" y="682"/>
                  <a:pt x="3754" y="682"/>
                </a:cubicBezTo>
                <a:cubicBezTo>
                  <a:pt x="3747" y="682"/>
                  <a:pt x="3747" y="689"/>
                  <a:pt x="3747" y="689"/>
                </a:cubicBezTo>
                <a:lnTo>
                  <a:pt x="3754" y="689"/>
                </a:lnTo>
                <a:cubicBezTo>
                  <a:pt x="3754" y="723"/>
                  <a:pt x="3754" y="723"/>
                  <a:pt x="3754" y="723"/>
                </a:cubicBezTo>
                <a:cubicBezTo>
                  <a:pt x="3754" y="723"/>
                  <a:pt x="3747" y="723"/>
                  <a:pt x="3740" y="723"/>
                </a:cubicBezTo>
                <a:cubicBezTo>
                  <a:pt x="3740" y="723"/>
                  <a:pt x="3733" y="723"/>
                  <a:pt x="3727" y="723"/>
                </a:cubicBezTo>
                <a:close/>
                <a:moveTo>
                  <a:pt x="3727" y="568"/>
                </a:moveTo>
                <a:lnTo>
                  <a:pt x="3727" y="568"/>
                </a:lnTo>
                <a:cubicBezTo>
                  <a:pt x="3727" y="540"/>
                  <a:pt x="3727" y="540"/>
                  <a:pt x="3727" y="540"/>
                </a:cubicBezTo>
                <a:cubicBezTo>
                  <a:pt x="3733" y="540"/>
                  <a:pt x="3733" y="540"/>
                  <a:pt x="3733" y="540"/>
                </a:cubicBezTo>
                <a:cubicBezTo>
                  <a:pt x="3740" y="568"/>
                  <a:pt x="3740" y="568"/>
                  <a:pt x="3740" y="568"/>
                </a:cubicBezTo>
                <a:cubicBezTo>
                  <a:pt x="3733" y="568"/>
                  <a:pt x="3733" y="568"/>
                  <a:pt x="3727" y="568"/>
                </a:cubicBezTo>
                <a:close/>
                <a:moveTo>
                  <a:pt x="3727" y="527"/>
                </a:moveTo>
                <a:lnTo>
                  <a:pt x="3727" y="527"/>
                </a:lnTo>
                <a:cubicBezTo>
                  <a:pt x="3727" y="500"/>
                  <a:pt x="3727" y="500"/>
                  <a:pt x="3727" y="500"/>
                </a:cubicBezTo>
                <a:cubicBezTo>
                  <a:pt x="3733" y="520"/>
                  <a:pt x="3733" y="520"/>
                  <a:pt x="3733" y="520"/>
                </a:cubicBezTo>
                <a:lnTo>
                  <a:pt x="3727" y="527"/>
                </a:lnTo>
                <a:close/>
                <a:moveTo>
                  <a:pt x="3727" y="500"/>
                </a:moveTo>
                <a:lnTo>
                  <a:pt x="3727" y="500"/>
                </a:lnTo>
                <a:cubicBezTo>
                  <a:pt x="3727" y="527"/>
                  <a:pt x="3727" y="527"/>
                  <a:pt x="3727" y="527"/>
                </a:cubicBezTo>
                <a:cubicBezTo>
                  <a:pt x="3727" y="527"/>
                  <a:pt x="3727" y="527"/>
                  <a:pt x="3720" y="527"/>
                </a:cubicBezTo>
                <a:cubicBezTo>
                  <a:pt x="3713" y="527"/>
                  <a:pt x="3713" y="527"/>
                  <a:pt x="3713" y="527"/>
                </a:cubicBezTo>
                <a:cubicBezTo>
                  <a:pt x="3720" y="534"/>
                  <a:pt x="3720" y="534"/>
                  <a:pt x="3720" y="540"/>
                </a:cubicBezTo>
                <a:cubicBezTo>
                  <a:pt x="3720" y="540"/>
                  <a:pt x="3720" y="547"/>
                  <a:pt x="3706" y="554"/>
                </a:cubicBezTo>
                <a:cubicBezTo>
                  <a:pt x="3700" y="554"/>
                  <a:pt x="3700" y="554"/>
                  <a:pt x="3700" y="554"/>
                </a:cubicBezTo>
                <a:cubicBezTo>
                  <a:pt x="3700" y="540"/>
                  <a:pt x="3700" y="540"/>
                  <a:pt x="3700" y="540"/>
                </a:cubicBezTo>
                <a:lnTo>
                  <a:pt x="3706" y="540"/>
                </a:lnTo>
                <a:cubicBezTo>
                  <a:pt x="3706" y="527"/>
                  <a:pt x="3706" y="527"/>
                  <a:pt x="3706" y="527"/>
                </a:cubicBezTo>
                <a:cubicBezTo>
                  <a:pt x="3700" y="527"/>
                  <a:pt x="3700" y="527"/>
                  <a:pt x="3700" y="527"/>
                </a:cubicBezTo>
                <a:cubicBezTo>
                  <a:pt x="3700" y="453"/>
                  <a:pt x="3700" y="453"/>
                  <a:pt x="3700" y="453"/>
                </a:cubicBezTo>
                <a:cubicBezTo>
                  <a:pt x="3713" y="439"/>
                  <a:pt x="3713" y="439"/>
                  <a:pt x="3713" y="439"/>
                </a:cubicBezTo>
                <a:cubicBezTo>
                  <a:pt x="3720" y="446"/>
                  <a:pt x="3720" y="446"/>
                  <a:pt x="3727" y="453"/>
                </a:cubicBezTo>
                <a:cubicBezTo>
                  <a:pt x="3727" y="473"/>
                  <a:pt x="3727" y="473"/>
                  <a:pt x="3727" y="473"/>
                </a:cubicBezTo>
                <a:lnTo>
                  <a:pt x="3720" y="473"/>
                </a:lnTo>
                <a:cubicBezTo>
                  <a:pt x="3713" y="473"/>
                  <a:pt x="3706" y="473"/>
                  <a:pt x="3706" y="480"/>
                </a:cubicBezTo>
                <a:cubicBezTo>
                  <a:pt x="3713" y="480"/>
                  <a:pt x="3713" y="480"/>
                  <a:pt x="3720" y="486"/>
                </a:cubicBezTo>
                <a:cubicBezTo>
                  <a:pt x="3720" y="493"/>
                  <a:pt x="3720" y="500"/>
                  <a:pt x="3720" y="500"/>
                </a:cubicBezTo>
                <a:cubicBezTo>
                  <a:pt x="3727" y="500"/>
                  <a:pt x="3727" y="500"/>
                  <a:pt x="3727" y="500"/>
                </a:cubicBezTo>
                <a:close/>
                <a:moveTo>
                  <a:pt x="3727" y="540"/>
                </a:moveTo>
                <a:lnTo>
                  <a:pt x="3727" y="540"/>
                </a:lnTo>
                <a:cubicBezTo>
                  <a:pt x="3720" y="547"/>
                  <a:pt x="3713" y="547"/>
                  <a:pt x="3720" y="554"/>
                </a:cubicBezTo>
                <a:cubicBezTo>
                  <a:pt x="3720" y="561"/>
                  <a:pt x="3727" y="561"/>
                  <a:pt x="3727" y="568"/>
                </a:cubicBezTo>
                <a:cubicBezTo>
                  <a:pt x="3727" y="540"/>
                  <a:pt x="3727" y="540"/>
                  <a:pt x="3727" y="540"/>
                </a:cubicBezTo>
                <a:close/>
                <a:moveTo>
                  <a:pt x="3727" y="568"/>
                </a:moveTo>
                <a:lnTo>
                  <a:pt x="3727" y="568"/>
                </a:lnTo>
                <a:cubicBezTo>
                  <a:pt x="3727" y="723"/>
                  <a:pt x="3727" y="723"/>
                  <a:pt x="3727" y="723"/>
                </a:cubicBezTo>
                <a:cubicBezTo>
                  <a:pt x="3720" y="723"/>
                  <a:pt x="3713" y="730"/>
                  <a:pt x="3700" y="730"/>
                </a:cubicBezTo>
                <a:cubicBezTo>
                  <a:pt x="3700" y="703"/>
                  <a:pt x="3700" y="703"/>
                  <a:pt x="3700" y="703"/>
                </a:cubicBezTo>
                <a:cubicBezTo>
                  <a:pt x="3706" y="709"/>
                  <a:pt x="3713" y="709"/>
                  <a:pt x="3720" y="709"/>
                </a:cubicBezTo>
                <a:cubicBezTo>
                  <a:pt x="3706" y="696"/>
                  <a:pt x="3706" y="696"/>
                  <a:pt x="3706" y="696"/>
                </a:cubicBezTo>
                <a:cubicBezTo>
                  <a:pt x="3706" y="696"/>
                  <a:pt x="3706" y="689"/>
                  <a:pt x="3713" y="689"/>
                </a:cubicBezTo>
                <a:cubicBezTo>
                  <a:pt x="3713" y="682"/>
                  <a:pt x="3720" y="682"/>
                  <a:pt x="3720" y="682"/>
                </a:cubicBezTo>
                <a:cubicBezTo>
                  <a:pt x="3700" y="682"/>
                  <a:pt x="3700" y="682"/>
                  <a:pt x="3700" y="682"/>
                </a:cubicBezTo>
                <a:cubicBezTo>
                  <a:pt x="3700" y="568"/>
                  <a:pt x="3700" y="568"/>
                  <a:pt x="3700" y="568"/>
                </a:cubicBezTo>
                <a:cubicBezTo>
                  <a:pt x="3706" y="568"/>
                  <a:pt x="3706" y="574"/>
                  <a:pt x="3706" y="574"/>
                </a:cubicBezTo>
                <a:cubicBezTo>
                  <a:pt x="3713" y="568"/>
                  <a:pt x="3713" y="568"/>
                  <a:pt x="3713" y="568"/>
                </a:cubicBezTo>
                <a:lnTo>
                  <a:pt x="3720" y="568"/>
                </a:lnTo>
                <a:cubicBezTo>
                  <a:pt x="3727" y="568"/>
                  <a:pt x="3727" y="568"/>
                  <a:pt x="3727" y="568"/>
                </a:cubicBezTo>
                <a:close/>
                <a:moveTo>
                  <a:pt x="3727" y="730"/>
                </a:moveTo>
                <a:lnTo>
                  <a:pt x="3727" y="730"/>
                </a:lnTo>
                <a:cubicBezTo>
                  <a:pt x="3720" y="730"/>
                  <a:pt x="3706" y="736"/>
                  <a:pt x="3700" y="736"/>
                </a:cubicBezTo>
                <a:cubicBezTo>
                  <a:pt x="3700" y="871"/>
                  <a:pt x="3700" y="871"/>
                  <a:pt x="3700" y="871"/>
                </a:cubicBezTo>
                <a:cubicBezTo>
                  <a:pt x="3706" y="871"/>
                  <a:pt x="3713" y="865"/>
                  <a:pt x="3727" y="858"/>
                </a:cubicBezTo>
                <a:cubicBezTo>
                  <a:pt x="3727" y="851"/>
                  <a:pt x="3727" y="851"/>
                  <a:pt x="3727" y="851"/>
                </a:cubicBezTo>
                <a:cubicBezTo>
                  <a:pt x="3727" y="750"/>
                  <a:pt x="3727" y="750"/>
                  <a:pt x="3727" y="750"/>
                </a:cubicBezTo>
                <a:cubicBezTo>
                  <a:pt x="3713" y="750"/>
                  <a:pt x="3706" y="757"/>
                  <a:pt x="3706" y="757"/>
                </a:cubicBezTo>
                <a:cubicBezTo>
                  <a:pt x="3713" y="750"/>
                  <a:pt x="3720" y="750"/>
                  <a:pt x="3727" y="750"/>
                </a:cubicBezTo>
                <a:cubicBezTo>
                  <a:pt x="3727" y="730"/>
                  <a:pt x="3727" y="730"/>
                  <a:pt x="3727" y="730"/>
                </a:cubicBezTo>
                <a:close/>
                <a:moveTo>
                  <a:pt x="3700" y="412"/>
                </a:moveTo>
                <a:lnTo>
                  <a:pt x="3700" y="412"/>
                </a:lnTo>
                <a:cubicBezTo>
                  <a:pt x="3706" y="412"/>
                  <a:pt x="3706" y="419"/>
                  <a:pt x="3713" y="419"/>
                </a:cubicBezTo>
                <a:cubicBezTo>
                  <a:pt x="3727" y="446"/>
                  <a:pt x="3727" y="446"/>
                  <a:pt x="3727" y="446"/>
                </a:cubicBezTo>
                <a:cubicBezTo>
                  <a:pt x="3706" y="291"/>
                  <a:pt x="3706" y="291"/>
                  <a:pt x="3706" y="291"/>
                </a:cubicBezTo>
                <a:cubicBezTo>
                  <a:pt x="3706" y="291"/>
                  <a:pt x="3700" y="291"/>
                  <a:pt x="3700" y="284"/>
                </a:cubicBezTo>
                <a:cubicBezTo>
                  <a:pt x="3700" y="412"/>
                  <a:pt x="3700" y="412"/>
                  <a:pt x="3700" y="412"/>
                </a:cubicBezTo>
                <a:close/>
                <a:moveTo>
                  <a:pt x="3700" y="277"/>
                </a:moveTo>
                <a:lnTo>
                  <a:pt x="3700" y="277"/>
                </a:lnTo>
                <a:cubicBezTo>
                  <a:pt x="3700" y="264"/>
                  <a:pt x="3700" y="264"/>
                  <a:pt x="3700" y="264"/>
                </a:cubicBezTo>
                <a:cubicBezTo>
                  <a:pt x="3706" y="277"/>
                  <a:pt x="3706" y="277"/>
                  <a:pt x="3706" y="277"/>
                </a:cubicBezTo>
                <a:lnTo>
                  <a:pt x="3700" y="277"/>
                </a:lnTo>
                <a:close/>
                <a:moveTo>
                  <a:pt x="3700" y="264"/>
                </a:moveTo>
                <a:lnTo>
                  <a:pt x="3700" y="264"/>
                </a:lnTo>
                <a:cubicBezTo>
                  <a:pt x="3700" y="277"/>
                  <a:pt x="3700" y="277"/>
                  <a:pt x="3700" y="277"/>
                </a:cubicBezTo>
                <a:cubicBezTo>
                  <a:pt x="3700" y="277"/>
                  <a:pt x="3700" y="277"/>
                  <a:pt x="3700" y="270"/>
                </a:cubicBezTo>
                <a:cubicBezTo>
                  <a:pt x="3700" y="264"/>
                  <a:pt x="3700" y="264"/>
                  <a:pt x="3700" y="264"/>
                </a:cubicBezTo>
                <a:close/>
                <a:moveTo>
                  <a:pt x="3700" y="284"/>
                </a:moveTo>
                <a:lnTo>
                  <a:pt x="3700" y="284"/>
                </a:lnTo>
                <a:cubicBezTo>
                  <a:pt x="3700" y="412"/>
                  <a:pt x="3700" y="412"/>
                  <a:pt x="3700" y="412"/>
                </a:cubicBezTo>
                <a:cubicBezTo>
                  <a:pt x="3700" y="311"/>
                  <a:pt x="3700" y="311"/>
                  <a:pt x="3700" y="311"/>
                </a:cubicBezTo>
                <a:cubicBezTo>
                  <a:pt x="3700" y="284"/>
                  <a:pt x="3700" y="284"/>
                  <a:pt x="3700" y="284"/>
                </a:cubicBezTo>
                <a:close/>
                <a:moveTo>
                  <a:pt x="3700" y="453"/>
                </a:moveTo>
                <a:lnTo>
                  <a:pt x="3700" y="453"/>
                </a:lnTo>
                <a:cubicBezTo>
                  <a:pt x="3700" y="527"/>
                  <a:pt x="3700" y="527"/>
                  <a:pt x="3700" y="527"/>
                </a:cubicBezTo>
                <a:cubicBezTo>
                  <a:pt x="3700" y="453"/>
                  <a:pt x="3700" y="453"/>
                  <a:pt x="3700" y="453"/>
                </a:cubicBezTo>
                <a:close/>
                <a:moveTo>
                  <a:pt x="3700" y="540"/>
                </a:moveTo>
                <a:lnTo>
                  <a:pt x="3700" y="540"/>
                </a:lnTo>
                <a:cubicBezTo>
                  <a:pt x="3700" y="554"/>
                  <a:pt x="3700" y="554"/>
                  <a:pt x="3700" y="554"/>
                </a:cubicBezTo>
                <a:cubicBezTo>
                  <a:pt x="3700" y="561"/>
                  <a:pt x="3700" y="561"/>
                  <a:pt x="3700" y="561"/>
                </a:cubicBezTo>
                <a:cubicBezTo>
                  <a:pt x="3700" y="540"/>
                  <a:pt x="3700" y="540"/>
                  <a:pt x="3700" y="540"/>
                </a:cubicBezTo>
                <a:close/>
                <a:moveTo>
                  <a:pt x="3700" y="568"/>
                </a:moveTo>
                <a:lnTo>
                  <a:pt x="3700" y="568"/>
                </a:lnTo>
                <a:cubicBezTo>
                  <a:pt x="3700" y="682"/>
                  <a:pt x="3700" y="682"/>
                  <a:pt x="3700" y="682"/>
                </a:cubicBezTo>
                <a:cubicBezTo>
                  <a:pt x="3700" y="561"/>
                  <a:pt x="3700" y="561"/>
                  <a:pt x="3700" y="561"/>
                </a:cubicBezTo>
                <a:lnTo>
                  <a:pt x="3700" y="568"/>
                </a:lnTo>
                <a:close/>
                <a:moveTo>
                  <a:pt x="3700" y="703"/>
                </a:moveTo>
                <a:lnTo>
                  <a:pt x="3700" y="703"/>
                </a:lnTo>
                <a:cubicBezTo>
                  <a:pt x="3700" y="730"/>
                  <a:pt x="3700" y="730"/>
                  <a:pt x="3700" y="730"/>
                </a:cubicBezTo>
                <a:cubicBezTo>
                  <a:pt x="3700" y="736"/>
                  <a:pt x="3700" y="736"/>
                  <a:pt x="3700" y="736"/>
                </a:cubicBezTo>
                <a:cubicBezTo>
                  <a:pt x="3700" y="703"/>
                  <a:pt x="3700" y="703"/>
                  <a:pt x="3700" y="703"/>
                </a:cubicBezTo>
                <a:close/>
                <a:moveTo>
                  <a:pt x="3700" y="736"/>
                </a:moveTo>
                <a:lnTo>
                  <a:pt x="3700" y="736"/>
                </a:lnTo>
                <a:cubicBezTo>
                  <a:pt x="3700" y="871"/>
                  <a:pt x="3700" y="871"/>
                  <a:pt x="3700" y="871"/>
                </a:cubicBezTo>
                <a:cubicBezTo>
                  <a:pt x="3700" y="878"/>
                  <a:pt x="3700" y="878"/>
                  <a:pt x="3700" y="878"/>
                </a:cubicBezTo>
                <a:cubicBezTo>
                  <a:pt x="3700" y="736"/>
                  <a:pt x="3700" y="736"/>
                  <a:pt x="3700" y="736"/>
                </a:cubicBezTo>
                <a:close/>
                <a:moveTo>
                  <a:pt x="3700" y="230"/>
                </a:moveTo>
                <a:lnTo>
                  <a:pt x="3700" y="230"/>
                </a:lnTo>
                <a:cubicBezTo>
                  <a:pt x="3700" y="223"/>
                  <a:pt x="3700" y="223"/>
                  <a:pt x="3700" y="223"/>
                </a:cubicBezTo>
                <a:cubicBezTo>
                  <a:pt x="3700" y="250"/>
                  <a:pt x="3700" y="250"/>
                  <a:pt x="3700" y="250"/>
                </a:cubicBezTo>
                <a:cubicBezTo>
                  <a:pt x="3700" y="243"/>
                  <a:pt x="3700" y="243"/>
                  <a:pt x="3700" y="237"/>
                </a:cubicBezTo>
                <a:lnTo>
                  <a:pt x="3700" y="230"/>
                </a:lnTo>
                <a:close/>
                <a:moveTo>
                  <a:pt x="3700" y="223"/>
                </a:moveTo>
                <a:lnTo>
                  <a:pt x="3700" y="223"/>
                </a:lnTo>
                <a:cubicBezTo>
                  <a:pt x="3700" y="230"/>
                  <a:pt x="3700" y="230"/>
                  <a:pt x="3700" y="230"/>
                </a:cubicBezTo>
                <a:cubicBezTo>
                  <a:pt x="3700" y="230"/>
                  <a:pt x="3700" y="230"/>
                  <a:pt x="3693" y="230"/>
                </a:cubicBezTo>
                <a:cubicBezTo>
                  <a:pt x="3686" y="243"/>
                  <a:pt x="3686" y="243"/>
                  <a:pt x="3686" y="243"/>
                </a:cubicBezTo>
                <a:cubicBezTo>
                  <a:pt x="3679" y="243"/>
                  <a:pt x="3679" y="243"/>
                  <a:pt x="3679" y="243"/>
                </a:cubicBezTo>
                <a:cubicBezTo>
                  <a:pt x="3679" y="203"/>
                  <a:pt x="3679" y="203"/>
                  <a:pt x="3679" y="203"/>
                </a:cubicBezTo>
                <a:cubicBezTo>
                  <a:pt x="3679" y="203"/>
                  <a:pt x="3679" y="203"/>
                  <a:pt x="3679" y="196"/>
                </a:cubicBezTo>
                <a:cubicBezTo>
                  <a:pt x="3679" y="183"/>
                  <a:pt x="3679" y="183"/>
                  <a:pt x="3679" y="183"/>
                </a:cubicBezTo>
                <a:cubicBezTo>
                  <a:pt x="3686" y="189"/>
                  <a:pt x="3686" y="189"/>
                  <a:pt x="3693" y="196"/>
                </a:cubicBezTo>
                <a:cubicBezTo>
                  <a:pt x="3700" y="223"/>
                  <a:pt x="3700" y="223"/>
                  <a:pt x="3700" y="223"/>
                </a:cubicBezTo>
                <a:close/>
                <a:moveTo>
                  <a:pt x="3700" y="270"/>
                </a:moveTo>
                <a:lnTo>
                  <a:pt x="3700" y="270"/>
                </a:lnTo>
                <a:close/>
                <a:moveTo>
                  <a:pt x="3700" y="284"/>
                </a:moveTo>
                <a:lnTo>
                  <a:pt x="3700" y="284"/>
                </a:lnTo>
                <a:cubicBezTo>
                  <a:pt x="3693" y="270"/>
                  <a:pt x="3686" y="264"/>
                  <a:pt x="3679" y="250"/>
                </a:cubicBezTo>
                <a:cubicBezTo>
                  <a:pt x="3679" y="304"/>
                  <a:pt x="3679" y="304"/>
                  <a:pt x="3679" y="304"/>
                </a:cubicBezTo>
                <a:cubicBezTo>
                  <a:pt x="3686" y="304"/>
                  <a:pt x="3693" y="311"/>
                  <a:pt x="3700" y="311"/>
                </a:cubicBezTo>
                <a:cubicBezTo>
                  <a:pt x="3700" y="284"/>
                  <a:pt x="3700" y="284"/>
                  <a:pt x="3700" y="284"/>
                </a:cubicBezTo>
                <a:close/>
                <a:moveTo>
                  <a:pt x="3700" y="311"/>
                </a:moveTo>
                <a:lnTo>
                  <a:pt x="3700" y="311"/>
                </a:lnTo>
                <a:cubicBezTo>
                  <a:pt x="3700" y="412"/>
                  <a:pt x="3700" y="412"/>
                  <a:pt x="3700" y="412"/>
                </a:cubicBezTo>
                <a:cubicBezTo>
                  <a:pt x="3693" y="405"/>
                  <a:pt x="3686" y="399"/>
                  <a:pt x="3679" y="399"/>
                </a:cubicBezTo>
                <a:cubicBezTo>
                  <a:pt x="3679" y="311"/>
                  <a:pt x="3679" y="311"/>
                  <a:pt x="3679" y="311"/>
                </a:cubicBezTo>
                <a:cubicBezTo>
                  <a:pt x="3686" y="311"/>
                  <a:pt x="3693" y="311"/>
                  <a:pt x="3700" y="311"/>
                </a:cubicBezTo>
                <a:close/>
                <a:moveTo>
                  <a:pt x="3700" y="453"/>
                </a:moveTo>
                <a:lnTo>
                  <a:pt x="3700" y="453"/>
                </a:lnTo>
                <a:cubicBezTo>
                  <a:pt x="3700" y="527"/>
                  <a:pt x="3700" y="527"/>
                  <a:pt x="3700" y="527"/>
                </a:cubicBezTo>
                <a:cubicBezTo>
                  <a:pt x="3693" y="527"/>
                  <a:pt x="3693" y="527"/>
                  <a:pt x="3693" y="527"/>
                </a:cubicBezTo>
                <a:cubicBezTo>
                  <a:pt x="3686" y="527"/>
                  <a:pt x="3686" y="520"/>
                  <a:pt x="3686" y="513"/>
                </a:cubicBezTo>
                <a:cubicBezTo>
                  <a:pt x="3686" y="513"/>
                  <a:pt x="3686" y="513"/>
                  <a:pt x="3693" y="507"/>
                </a:cubicBezTo>
                <a:lnTo>
                  <a:pt x="3700" y="507"/>
                </a:lnTo>
                <a:cubicBezTo>
                  <a:pt x="3700" y="493"/>
                  <a:pt x="3693" y="486"/>
                  <a:pt x="3686" y="493"/>
                </a:cubicBezTo>
                <a:lnTo>
                  <a:pt x="3679" y="493"/>
                </a:lnTo>
                <a:cubicBezTo>
                  <a:pt x="3679" y="439"/>
                  <a:pt x="3679" y="439"/>
                  <a:pt x="3679" y="439"/>
                </a:cubicBezTo>
                <a:cubicBezTo>
                  <a:pt x="3686" y="439"/>
                  <a:pt x="3686" y="439"/>
                  <a:pt x="3693" y="446"/>
                </a:cubicBezTo>
                <a:cubicBezTo>
                  <a:pt x="3693" y="453"/>
                  <a:pt x="3693" y="453"/>
                  <a:pt x="3693" y="459"/>
                </a:cubicBezTo>
                <a:cubicBezTo>
                  <a:pt x="3700" y="453"/>
                  <a:pt x="3700" y="453"/>
                  <a:pt x="3700" y="453"/>
                </a:cubicBezTo>
                <a:close/>
                <a:moveTo>
                  <a:pt x="3700" y="540"/>
                </a:moveTo>
                <a:lnTo>
                  <a:pt x="3700" y="540"/>
                </a:lnTo>
                <a:cubicBezTo>
                  <a:pt x="3700" y="561"/>
                  <a:pt x="3700" y="561"/>
                  <a:pt x="3700" y="561"/>
                </a:cubicBezTo>
                <a:cubicBezTo>
                  <a:pt x="3693" y="561"/>
                  <a:pt x="3693" y="561"/>
                  <a:pt x="3693" y="561"/>
                </a:cubicBezTo>
                <a:lnTo>
                  <a:pt x="3700" y="561"/>
                </a:lnTo>
                <a:cubicBezTo>
                  <a:pt x="3700" y="682"/>
                  <a:pt x="3700" y="682"/>
                  <a:pt x="3700" y="682"/>
                </a:cubicBezTo>
                <a:cubicBezTo>
                  <a:pt x="3679" y="682"/>
                  <a:pt x="3679" y="682"/>
                  <a:pt x="3679" y="682"/>
                </a:cubicBezTo>
                <a:cubicBezTo>
                  <a:pt x="3679" y="669"/>
                  <a:pt x="3679" y="669"/>
                  <a:pt x="3679" y="669"/>
                </a:cubicBezTo>
                <a:cubicBezTo>
                  <a:pt x="3686" y="669"/>
                  <a:pt x="3686" y="669"/>
                  <a:pt x="3686" y="669"/>
                </a:cubicBezTo>
                <a:cubicBezTo>
                  <a:pt x="3693" y="662"/>
                  <a:pt x="3700" y="655"/>
                  <a:pt x="3693" y="649"/>
                </a:cubicBezTo>
                <a:cubicBezTo>
                  <a:pt x="3693" y="649"/>
                  <a:pt x="3686" y="649"/>
                  <a:pt x="3679" y="649"/>
                </a:cubicBezTo>
                <a:cubicBezTo>
                  <a:pt x="3679" y="554"/>
                  <a:pt x="3679" y="554"/>
                  <a:pt x="3679" y="554"/>
                </a:cubicBezTo>
                <a:cubicBezTo>
                  <a:pt x="3686" y="547"/>
                  <a:pt x="3693" y="540"/>
                  <a:pt x="3700" y="540"/>
                </a:cubicBezTo>
                <a:close/>
                <a:moveTo>
                  <a:pt x="3700" y="703"/>
                </a:moveTo>
                <a:lnTo>
                  <a:pt x="3700" y="703"/>
                </a:lnTo>
                <a:cubicBezTo>
                  <a:pt x="3700" y="736"/>
                  <a:pt x="3700" y="736"/>
                  <a:pt x="3700" y="736"/>
                </a:cubicBezTo>
                <a:cubicBezTo>
                  <a:pt x="3693" y="736"/>
                  <a:pt x="3686" y="736"/>
                  <a:pt x="3686" y="743"/>
                </a:cubicBezTo>
                <a:cubicBezTo>
                  <a:pt x="3686" y="743"/>
                  <a:pt x="3686" y="750"/>
                  <a:pt x="3686" y="757"/>
                </a:cubicBezTo>
                <a:cubicBezTo>
                  <a:pt x="3686" y="763"/>
                  <a:pt x="3686" y="763"/>
                  <a:pt x="3686" y="770"/>
                </a:cubicBezTo>
                <a:cubicBezTo>
                  <a:pt x="3686" y="763"/>
                  <a:pt x="3686" y="757"/>
                  <a:pt x="3686" y="743"/>
                </a:cubicBezTo>
                <a:cubicBezTo>
                  <a:pt x="3693" y="743"/>
                  <a:pt x="3693" y="743"/>
                  <a:pt x="3700" y="736"/>
                </a:cubicBezTo>
                <a:cubicBezTo>
                  <a:pt x="3700" y="878"/>
                  <a:pt x="3700" y="878"/>
                  <a:pt x="3700" y="878"/>
                </a:cubicBezTo>
                <a:lnTo>
                  <a:pt x="3693" y="878"/>
                </a:lnTo>
                <a:cubicBezTo>
                  <a:pt x="3686" y="885"/>
                  <a:pt x="3686" y="885"/>
                  <a:pt x="3679" y="892"/>
                </a:cubicBezTo>
                <a:cubicBezTo>
                  <a:pt x="3679" y="730"/>
                  <a:pt x="3679" y="730"/>
                  <a:pt x="3679" y="730"/>
                </a:cubicBezTo>
                <a:lnTo>
                  <a:pt x="3679" y="723"/>
                </a:lnTo>
                <a:cubicBezTo>
                  <a:pt x="3679" y="696"/>
                  <a:pt x="3679" y="696"/>
                  <a:pt x="3679" y="696"/>
                </a:cubicBezTo>
                <a:cubicBezTo>
                  <a:pt x="3686" y="703"/>
                  <a:pt x="3693" y="703"/>
                  <a:pt x="3700" y="703"/>
                </a:cubicBezTo>
                <a:close/>
                <a:moveTo>
                  <a:pt x="3679" y="540"/>
                </a:moveTo>
                <a:lnTo>
                  <a:pt x="3679" y="540"/>
                </a:lnTo>
                <a:cubicBezTo>
                  <a:pt x="3686" y="534"/>
                  <a:pt x="3686" y="520"/>
                  <a:pt x="3679" y="513"/>
                </a:cubicBezTo>
                <a:cubicBezTo>
                  <a:pt x="3679" y="540"/>
                  <a:pt x="3679" y="540"/>
                  <a:pt x="3679" y="540"/>
                </a:cubicBezTo>
                <a:close/>
                <a:moveTo>
                  <a:pt x="3679" y="439"/>
                </a:moveTo>
                <a:lnTo>
                  <a:pt x="3679" y="439"/>
                </a:lnTo>
                <a:cubicBezTo>
                  <a:pt x="3679" y="432"/>
                  <a:pt x="3679" y="432"/>
                  <a:pt x="3686" y="426"/>
                </a:cubicBezTo>
                <a:cubicBezTo>
                  <a:pt x="3693" y="426"/>
                  <a:pt x="3693" y="419"/>
                  <a:pt x="3693" y="419"/>
                </a:cubicBezTo>
                <a:cubicBezTo>
                  <a:pt x="3693" y="412"/>
                  <a:pt x="3693" y="412"/>
                  <a:pt x="3693" y="412"/>
                </a:cubicBezTo>
                <a:cubicBezTo>
                  <a:pt x="3686" y="405"/>
                  <a:pt x="3686" y="405"/>
                  <a:pt x="3686" y="405"/>
                </a:cubicBezTo>
                <a:cubicBezTo>
                  <a:pt x="3679" y="405"/>
                  <a:pt x="3679" y="405"/>
                  <a:pt x="3679" y="405"/>
                </a:cubicBezTo>
                <a:cubicBezTo>
                  <a:pt x="3679" y="439"/>
                  <a:pt x="3679" y="439"/>
                  <a:pt x="3679" y="439"/>
                </a:cubicBezTo>
                <a:close/>
                <a:moveTo>
                  <a:pt x="3679" y="176"/>
                </a:moveTo>
                <a:lnTo>
                  <a:pt x="3679" y="176"/>
                </a:lnTo>
                <a:cubicBezTo>
                  <a:pt x="3686" y="183"/>
                  <a:pt x="3686" y="183"/>
                  <a:pt x="3693" y="183"/>
                </a:cubicBezTo>
                <a:cubicBezTo>
                  <a:pt x="3693" y="176"/>
                  <a:pt x="3693" y="176"/>
                  <a:pt x="3693" y="176"/>
                </a:cubicBezTo>
                <a:cubicBezTo>
                  <a:pt x="3686" y="169"/>
                  <a:pt x="3679" y="169"/>
                  <a:pt x="3679" y="169"/>
                </a:cubicBezTo>
                <a:cubicBezTo>
                  <a:pt x="3679" y="176"/>
                  <a:pt x="3679" y="176"/>
                  <a:pt x="3679" y="176"/>
                </a:cubicBezTo>
                <a:close/>
                <a:moveTo>
                  <a:pt x="3679" y="162"/>
                </a:moveTo>
                <a:lnTo>
                  <a:pt x="3679" y="162"/>
                </a:lnTo>
                <a:cubicBezTo>
                  <a:pt x="3679" y="149"/>
                  <a:pt x="3679" y="149"/>
                  <a:pt x="3679" y="149"/>
                </a:cubicBezTo>
                <a:cubicBezTo>
                  <a:pt x="3679" y="156"/>
                  <a:pt x="3686" y="156"/>
                  <a:pt x="3693" y="162"/>
                </a:cubicBezTo>
                <a:cubicBezTo>
                  <a:pt x="3693" y="169"/>
                  <a:pt x="3693" y="169"/>
                  <a:pt x="3693" y="169"/>
                </a:cubicBezTo>
                <a:cubicBezTo>
                  <a:pt x="3686" y="169"/>
                  <a:pt x="3679" y="162"/>
                  <a:pt x="3679" y="162"/>
                </a:cubicBezTo>
                <a:close/>
                <a:moveTo>
                  <a:pt x="3679" y="142"/>
                </a:moveTo>
                <a:lnTo>
                  <a:pt x="3679" y="142"/>
                </a:lnTo>
                <a:cubicBezTo>
                  <a:pt x="3679" y="115"/>
                  <a:pt x="3679" y="115"/>
                  <a:pt x="3679" y="115"/>
                </a:cubicBezTo>
                <a:cubicBezTo>
                  <a:pt x="3679" y="115"/>
                  <a:pt x="3679" y="122"/>
                  <a:pt x="3686" y="122"/>
                </a:cubicBezTo>
                <a:cubicBezTo>
                  <a:pt x="3693" y="149"/>
                  <a:pt x="3693" y="149"/>
                  <a:pt x="3693" y="149"/>
                </a:cubicBezTo>
                <a:cubicBezTo>
                  <a:pt x="3686" y="149"/>
                  <a:pt x="3679" y="142"/>
                  <a:pt x="3679" y="142"/>
                </a:cubicBezTo>
                <a:close/>
                <a:moveTo>
                  <a:pt x="3679" y="115"/>
                </a:moveTo>
                <a:lnTo>
                  <a:pt x="3679" y="115"/>
                </a:lnTo>
                <a:cubicBezTo>
                  <a:pt x="3679" y="115"/>
                  <a:pt x="3686" y="115"/>
                  <a:pt x="3686" y="122"/>
                </a:cubicBezTo>
                <a:cubicBezTo>
                  <a:pt x="3679" y="75"/>
                  <a:pt x="3679" y="75"/>
                  <a:pt x="3679" y="75"/>
                </a:cubicBezTo>
                <a:cubicBezTo>
                  <a:pt x="3679" y="115"/>
                  <a:pt x="3679" y="115"/>
                  <a:pt x="3679" y="115"/>
                </a:cubicBezTo>
                <a:close/>
                <a:moveTo>
                  <a:pt x="3679" y="68"/>
                </a:moveTo>
                <a:lnTo>
                  <a:pt x="3679" y="68"/>
                </a:lnTo>
                <a:cubicBezTo>
                  <a:pt x="3679" y="61"/>
                  <a:pt x="3679" y="61"/>
                  <a:pt x="3679" y="61"/>
                </a:cubicBezTo>
                <a:cubicBezTo>
                  <a:pt x="3679" y="68"/>
                  <a:pt x="3679" y="68"/>
                  <a:pt x="3679" y="68"/>
                </a:cubicBezTo>
                <a:close/>
                <a:moveTo>
                  <a:pt x="3679" y="54"/>
                </a:moveTo>
                <a:lnTo>
                  <a:pt x="3679" y="54"/>
                </a:lnTo>
                <a:cubicBezTo>
                  <a:pt x="3679" y="48"/>
                  <a:pt x="3679" y="48"/>
                  <a:pt x="3679" y="48"/>
                </a:cubicBezTo>
                <a:cubicBezTo>
                  <a:pt x="3679" y="54"/>
                  <a:pt x="3679" y="54"/>
                  <a:pt x="3679" y="54"/>
                </a:cubicBezTo>
                <a:close/>
                <a:moveTo>
                  <a:pt x="3679" y="48"/>
                </a:moveTo>
                <a:lnTo>
                  <a:pt x="3679" y="48"/>
                </a:lnTo>
                <a:cubicBezTo>
                  <a:pt x="3679" y="54"/>
                  <a:pt x="3679" y="54"/>
                  <a:pt x="3679" y="54"/>
                </a:cubicBezTo>
                <a:cubicBezTo>
                  <a:pt x="3673" y="54"/>
                  <a:pt x="3666" y="54"/>
                  <a:pt x="3666" y="48"/>
                </a:cubicBezTo>
                <a:cubicBezTo>
                  <a:pt x="3666" y="41"/>
                  <a:pt x="3659" y="34"/>
                  <a:pt x="3646" y="34"/>
                </a:cubicBezTo>
                <a:cubicBezTo>
                  <a:pt x="3646" y="0"/>
                  <a:pt x="3646" y="0"/>
                  <a:pt x="3646" y="0"/>
                </a:cubicBezTo>
                <a:cubicBezTo>
                  <a:pt x="3652" y="0"/>
                  <a:pt x="3652" y="0"/>
                  <a:pt x="3652" y="0"/>
                </a:cubicBezTo>
                <a:cubicBezTo>
                  <a:pt x="3659" y="0"/>
                  <a:pt x="3666" y="0"/>
                  <a:pt x="3673" y="0"/>
                </a:cubicBezTo>
                <a:cubicBezTo>
                  <a:pt x="3673" y="27"/>
                  <a:pt x="3673" y="27"/>
                  <a:pt x="3673" y="27"/>
                </a:cubicBezTo>
                <a:cubicBezTo>
                  <a:pt x="3679" y="48"/>
                  <a:pt x="3679" y="48"/>
                  <a:pt x="3679" y="48"/>
                </a:cubicBezTo>
                <a:close/>
                <a:moveTo>
                  <a:pt x="3679" y="61"/>
                </a:moveTo>
                <a:lnTo>
                  <a:pt x="3679" y="61"/>
                </a:lnTo>
                <a:cubicBezTo>
                  <a:pt x="3673" y="61"/>
                  <a:pt x="3673" y="61"/>
                  <a:pt x="3666" y="61"/>
                </a:cubicBezTo>
                <a:cubicBezTo>
                  <a:pt x="3666" y="48"/>
                  <a:pt x="3666" y="41"/>
                  <a:pt x="3646" y="34"/>
                </a:cubicBezTo>
                <a:cubicBezTo>
                  <a:pt x="3646" y="115"/>
                  <a:pt x="3646" y="115"/>
                  <a:pt x="3646" y="115"/>
                </a:cubicBezTo>
                <a:cubicBezTo>
                  <a:pt x="3659" y="129"/>
                  <a:pt x="3666" y="135"/>
                  <a:pt x="3679" y="142"/>
                </a:cubicBezTo>
                <a:cubicBezTo>
                  <a:pt x="3679" y="115"/>
                  <a:pt x="3679" y="115"/>
                  <a:pt x="3679" y="115"/>
                </a:cubicBezTo>
                <a:cubicBezTo>
                  <a:pt x="3673" y="115"/>
                  <a:pt x="3673" y="108"/>
                  <a:pt x="3673" y="108"/>
                </a:cubicBezTo>
                <a:cubicBezTo>
                  <a:pt x="3666" y="88"/>
                  <a:pt x="3673" y="75"/>
                  <a:pt x="3679" y="68"/>
                </a:cubicBezTo>
                <a:cubicBezTo>
                  <a:pt x="3679" y="61"/>
                  <a:pt x="3679" y="61"/>
                  <a:pt x="3679" y="61"/>
                </a:cubicBezTo>
                <a:close/>
                <a:moveTo>
                  <a:pt x="3679" y="75"/>
                </a:moveTo>
                <a:lnTo>
                  <a:pt x="3679" y="75"/>
                </a:lnTo>
                <a:cubicBezTo>
                  <a:pt x="3679" y="115"/>
                  <a:pt x="3679" y="115"/>
                  <a:pt x="3679" y="115"/>
                </a:cubicBezTo>
                <a:cubicBezTo>
                  <a:pt x="3673" y="108"/>
                  <a:pt x="3673" y="102"/>
                  <a:pt x="3673" y="88"/>
                </a:cubicBezTo>
                <a:cubicBezTo>
                  <a:pt x="3673" y="88"/>
                  <a:pt x="3673" y="81"/>
                  <a:pt x="3679" y="75"/>
                </a:cubicBezTo>
                <a:close/>
                <a:moveTo>
                  <a:pt x="3679" y="149"/>
                </a:moveTo>
                <a:lnTo>
                  <a:pt x="3679" y="149"/>
                </a:lnTo>
                <a:cubicBezTo>
                  <a:pt x="3679" y="162"/>
                  <a:pt x="3679" y="162"/>
                  <a:pt x="3679" y="162"/>
                </a:cubicBezTo>
                <a:cubicBezTo>
                  <a:pt x="3666" y="156"/>
                  <a:pt x="3659" y="149"/>
                  <a:pt x="3646" y="142"/>
                </a:cubicBezTo>
                <a:cubicBezTo>
                  <a:pt x="3646" y="122"/>
                  <a:pt x="3646" y="122"/>
                  <a:pt x="3646" y="122"/>
                </a:cubicBezTo>
                <a:cubicBezTo>
                  <a:pt x="3659" y="135"/>
                  <a:pt x="3666" y="142"/>
                  <a:pt x="3679" y="149"/>
                </a:cubicBezTo>
                <a:close/>
                <a:moveTo>
                  <a:pt x="3679" y="169"/>
                </a:moveTo>
                <a:lnTo>
                  <a:pt x="3679" y="169"/>
                </a:lnTo>
                <a:cubicBezTo>
                  <a:pt x="3666" y="162"/>
                  <a:pt x="3659" y="156"/>
                  <a:pt x="3646" y="149"/>
                </a:cubicBezTo>
                <a:cubicBezTo>
                  <a:pt x="3646" y="162"/>
                  <a:pt x="3646" y="162"/>
                  <a:pt x="3646" y="162"/>
                </a:cubicBezTo>
                <a:cubicBezTo>
                  <a:pt x="3659" y="169"/>
                  <a:pt x="3666" y="176"/>
                  <a:pt x="3679" y="176"/>
                </a:cubicBezTo>
                <a:cubicBezTo>
                  <a:pt x="3679" y="169"/>
                  <a:pt x="3679" y="169"/>
                  <a:pt x="3679" y="169"/>
                </a:cubicBezTo>
                <a:close/>
                <a:moveTo>
                  <a:pt x="3679" y="183"/>
                </a:moveTo>
                <a:lnTo>
                  <a:pt x="3679" y="183"/>
                </a:lnTo>
                <a:cubicBezTo>
                  <a:pt x="3679" y="196"/>
                  <a:pt x="3679" y="196"/>
                  <a:pt x="3679" y="196"/>
                </a:cubicBezTo>
                <a:cubicBezTo>
                  <a:pt x="3673" y="196"/>
                  <a:pt x="3673" y="196"/>
                  <a:pt x="3673" y="196"/>
                </a:cubicBezTo>
                <a:cubicBezTo>
                  <a:pt x="3666" y="203"/>
                  <a:pt x="3659" y="196"/>
                  <a:pt x="3659" y="183"/>
                </a:cubicBezTo>
                <a:cubicBezTo>
                  <a:pt x="3652" y="189"/>
                  <a:pt x="3652" y="189"/>
                  <a:pt x="3646" y="189"/>
                </a:cubicBezTo>
                <a:cubicBezTo>
                  <a:pt x="3646" y="169"/>
                  <a:pt x="3646" y="169"/>
                  <a:pt x="3646" y="169"/>
                </a:cubicBezTo>
                <a:cubicBezTo>
                  <a:pt x="3659" y="176"/>
                  <a:pt x="3666" y="183"/>
                  <a:pt x="3679" y="183"/>
                </a:cubicBezTo>
                <a:close/>
                <a:moveTo>
                  <a:pt x="3679" y="203"/>
                </a:moveTo>
                <a:lnTo>
                  <a:pt x="3679" y="203"/>
                </a:lnTo>
                <a:cubicBezTo>
                  <a:pt x="3679" y="243"/>
                  <a:pt x="3679" y="243"/>
                  <a:pt x="3679" y="243"/>
                </a:cubicBezTo>
                <a:cubicBezTo>
                  <a:pt x="3673" y="237"/>
                  <a:pt x="3673" y="237"/>
                  <a:pt x="3673" y="237"/>
                </a:cubicBezTo>
                <a:cubicBezTo>
                  <a:pt x="3666" y="230"/>
                  <a:pt x="3666" y="223"/>
                  <a:pt x="3666" y="223"/>
                </a:cubicBezTo>
                <a:cubicBezTo>
                  <a:pt x="3666" y="216"/>
                  <a:pt x="3666" y="216"/>
                  <a:pt x="3673" y="210"/>
                </a:cubicBezTo>
                <a:cubicBezTo>
                  <a:pt x="3673" y="210"/>
                  <a:pt x="3679" y="210"/>
                  <a:pt x="3679" y="203"/>
                </a:cubicBezTo>
                <a:close/>
                <a:moveTo>
                  <a:pt x="3679" y="250"/>
                </a:moveTo>
                <a:lnTo>
                  <a:pt x="3679" y="250"/>
                </a:lnTo>
                <a:cubicBezTo>
                  <a:pt x="3666" y="243"/>
                  <a:pt x="3659" y="230"/>
                  <a:pt x="3646" y="223"/>
                </a:cubicBezTo>
                <a:cubicBezTo>
                  <a:pt x="3646" y="237"/>
                  <a:pt x="3646" y="237"/>
                  <a:pt x="3646" y="237"/>
                </a:cubicBezTo>
                <a:cubicBezTo>
                  <a:pt x="3652" y="237"/>
                  <a:pt x="3652" y="237"/>
                  <a:pt x="3652" y="237"/>
                </a:cubicBezTo>
                <a:cubicBezTo>
                  <a:pt x="3652" y="243"/>
                  <a:pt x="3652" y="243"/>
                  <a:pt x="3652" y="243"/>
                </a:cubicBezTo>
                <a:cubicBezTo>
                  <a:pt x="3646" y="243"/>
                  <a:pt x="3646" y="243"/>
                  <a:pt x="3646" y="243"/>
                </a:cubicBezTo>
                <a:cubicBezTo>
                  <a:pt x="3646" y="257"/>
                  <a:pt x="3646" y="257"/>
                  <a:pt x="3646" y="257"/>
                </a:cubicBezTo>
                <a:cubicBezTo>
                  <a:pt x="3652" y="257"/>
                  <a:pt x="3652" y="257"/>
                  <a:pt x="3652" y="257"/>
                </a:cubicBezTo>
                <a:cubicBezTo>
                  <a:pt x="3659" y="264"/>
                  <a:pt x="3666" y="270"/>
                  <a:pt x="3666" y="270"/>
                </a:cubicBezTo>
                <a:cubicBezTo>
                  <a:pt x="3673" y="277"/>
                  <a:pt x="3673" y="277"/>
                  <a:pt x="3673" y="284"/>
                </a:cubicBezTo>
                <a:cubicBezTo>
                  <a:pt x="3673" y="291"/>
                  <a:pt x="3673" y="291"/>
                  <a:pt x="3673" y="297"/>
                </a:cubicBezTo>
                <a:cubicBezTo>
                  <a:pt x="3679" y="304"/>
                  <a:pt x="3679" y="304"/>
                  <a:pt x="3679" y="304"/>
                </a:cubicBezTo>
                <a:cubicBezTo>
                  <a:pt x="3679" y="250"/>
                  <a:pt x="3679" y="250"/>
                  <a:pt x="3679" y="250"/>
                </a:cubicBezTo>
                <a:close/>
                <a:moveTo>
                  <a:pt x="3679" y="311"/>
                </a:moveTo>
                <a:lnTo>
                  <a:pt x="3679" y="311"/>
                </a:lnTo>
                <a:cubicBezTo>
                  <a:pt x="3679" y="399"/>
                  <a:pt x="3679" y="399"/>
                  <a:pt x="3679" y="399"/>
                </a:cubicBezTo>
                <a:cubicBezTo>
                  <a:pt x="3673" y="399"/>
                  <a:pt x="3666" y="399"/>
                  <a:pt x="3666" y="399"/>
                </a:cubicBezTo>
                <a:cubicBezTo>
                  <a:pt x="3659" y="399"/>
                  <a:pt x="3659" y="405"/>
                  <a:pt x="3659" y="412"/>
                </a:cubicBezTo>
                <a:cubicBezTo>
                  <a:pt x="3659" y="419"/>
                  <a:pt x="3659" y="419"/>
                  <a:pt x="3666" y="419"/>
                </a:cubicBezTo>
                <a:cubicBezTo>
                  <a:pt x="3673" y="405"/>
                  <a:pt x="3673" y="405"/>
                  <a:pt x="3673" y="405"/>
                </a:cubicBezTo>
                <a:cubicBezTo>
                  <a:pt x="3679" y="405"/>
                  <a:pt x="3679" y="405"/>
                  <a:pt x="3679" y="405"/>
                </a:cubicBezTo>
                <a:cubicBezTo>
                  <a:pt x="3679" y="439"/>
                  <a:pt x="3679" y="439"/>
                  <a:pt x="3679" y="439"/>
                </a:cubicBezTo>
                <a:cubicBezTo>
                  <a:pt x="3679" y="493"/>
                  <a:pt x="3679" y="493"/>
                  <a:pt x="3679" y="493"/>
                </a:cubicBezTo>
                <a:cubicBezTo>
                  <a:pt x="3673" y="493"/>
                  <a:pt x="3666" y="493"/>
                  <a:pt x="3666" y="493"/>
                </a:cubicBezTo>
                <a:cubicBezTo>
                  <a:pt x="3659" y="500"/>
                  <a:pt x="3652" y="493"/>
                  <a:pt x="3646" y="486"/>
                </a:cubicBezTo>
                <a:cubicBezTo>
                  <a:pt x="3652" y="480"/>
                  <a:pt x="3659" y="473"/>
                  <a:pt x="3652" y="466"/>
                </a:cubicBezTo>
                <a:cubicBezTo>
                  <a:pt x="3652" y="466"/>
                  <a:pt x="3652" y="466"/>
                  <a:pt x="3646" y="466"/>
                </a:cubicBezTo>
                <a:cubicBezTo>
                  <a:pt x="3646" y="311"/>
                  <a:pt x="3646" y="311"/>
                  <a:pt x="3646" y="311"/>
                </a:cubicBezTo>
                <a:cubicBezTo>
                  <a:pt x="3659" y="318"/>
                  <a:pt x="3659" y="318"/>
                  <a:pt x="3666" y="318"/>
                </a:cubicBezTo>
                <a:cubicBezTo>
                  <a:pt x="3659" y="311"/>
                  <a:pt x="3659" y="311"/>
                  <a:pt x="3652" y="304"/>
                </a:cubicBezTo>
                <a:cubicBezTo>
                  <a:pt x="3646" y="297"/>
                  <a:pt x="3646" y="297"/>
                  <a:pt x="3646" y="297"/>
                </a:cubicBezTo>
                <a:cubicBezTo>
                  <a:pt x="3646" y="284"/>
                  <a:pt x="3646" y="284"/>
                  <a:pt x="3646" y="284"/>
                </a:cubicBezTo>
                <a:cubicBezTo>
                  <a:pt x="3652" y="284"/>
                  <a:pt x="3652" y="284"/>
                  <a:pt x="3652" y="284"/>
                </a:cubicBezTo>
                <a:cubicBezTo>
                  <a:pt x="3652" y="284"/>
                  <a:pt x="3652" y="277"/>
                  <a:pt x="3646" y="277"/>
                </a:cubicBezTo>
                <a:cubicBezTo>
                  <a:pt x="3646" y="264"/>
                  <a:pt x="3646" y="264"/>
                  <a:pt x="3646" y="264"/>
                </a:cubicBezTo>
                <a:cubicBezTo>
                  <a:pt x="3659" y="270"/>
                  <a:pt x="3659" y="277"/>
                  <a:pt x="3666" y="284"/>
                </a:cubicBezTo>
                <a:cubicBezTo>
                  <a:pt x="3673" y="291"/>
                  <a:pt x="3673" y="297"/>
                  <a:pt x="3666" y="304"/>
                </a:cubicBezTo>
                <a:cubicBezTo>
                  <a:pt x="3673" y="311"/>
                  <a:pt x="3673" y="311"/>
                  <a:pt x="3679" y="311"/>
                </a:cubicBezTo>
                <a:close/>
                <a:moveTo>
                  <a:pt x="3679" y="513"/>
                </a:moveTo>
                <a:lnTo>
                  <a:pt x="3679" y="513"/>
                </a:lnTo>
                <a:cubicBezTo>
                  <a:pt x="3666" y="507"/>
                  <a:pt x="3659" y="500"/>
                  <a:pt x="3646" y="493"/>
                </a:cubicBezTo>
                <a:cubicBezTo>
                  <a:pt x="3646" y="507"/>
                  <a:pt x="3646" y="507"/>
                  <a:pt x="3646" y="507"/>
                </a:cubicBezTo>
                <a:cubicBezTo>
                  <a:pt x="3659" y="513"/>
                  <a:pt x="3666" y="520"/>
                  <a:pt x="3673" y="527"/>
                </a:cubicBezTo>
                <a:lnTo>
                  <a:pt x="3673" y="534"/>
                </a:lnTo>
                <a:cubicBezTo>
                  <a:pt x="3666" y="540"/>
                  <a:pt x="3666" y="540"/>
                  <a:pt x="3659" y="547"/>
                </a:cubicBezTo>
                <a:cubicBezTo>
                  <a:pt x="3659" y="540"/>
                  <a:pt x="3652" y="540"/>
                  <a:pt x="3646" y="540"/>
                </a:cubicBezTo>
                <a:cubicBezTo>
                  <a:pt x="3646" y="554"/>
                  <a:pt x="3646" y="554"/>
                  <a:pt x="3646" y="554"/>
                </a:cubicBezTo>
                <a:cubicBezTo>
                  <a:pt x="3652" y="554"/>
                  <a:pt x="3652" y="554"/>
                  <a:pt x="3652" y="554"/>
                </a:cubicBezTo>
                <a:cubicBezTo>
                  <a:pt x="3659" y="554"/>
                  <a:pt x="3666" y="554"/>
                  <a:pt x="3679" y="540"/>
                </a:cubicBezTo>
                <a:cubicBezTo>
                  <a:pt x="3679" y="513"/>
                  <a:pt x="3679" y="513"/>
                  <a:pt x="3679" y="513"/>
                </a:cubicBezTo>
                <a:close/>
                <a:moveTo>
                  <a:pt x="3679" y="554"/>
                </a:moveTo>
                <a:lnTo>
                  <a:pt x="3679" y="554"/>
                </a:lnTo>
                <a:cubicBezTo>
                  <a:pt x="3679" y="649"/>
                  <a:pt x="3679" y="649"/>
                  <a:pt x="3679" y="649"/>
                </a:cubicBezTo>
                <a:cubicBezTo>
                  <a:pt x="3673" y="655"/>
                  <a:pt x="3673" y="655"/>
                  <a:pt x="3666" y="655"/>
                </a:cubicBezTo>
                <a:cubicBezTo>
                  <a:pt x="3659" y="662"/>
                  <a:pt x="3652" y="662"/>
                  <a:pt x="3646" y="662"/>
                </a:cubicBezTo>
                <a:cubicBezTo>
                  <a:pt x="3646" y="568"/>
                  <a:pt x="3646" y="568"/>
                  <a:pt x="3646" y="568"/>
                </a:cubicBezTo>
                <a:cubicBezTo>
                  <a:pt x="3652" y="568"/>
                  <a:pt x="3652" y="568"/>
                  <a:pt x="3652" y="574"/>
                </a:cubicBezTo>
                <a:cubicBezTo>
                  <a:pt x="3652" y="574"/>
                  <a:pt x="3652" y="581"/>
                  <a:pt x="3659" y="588"/>
                </a:cubicBezTo>
                <a:cubicBezTo>
                  <a:pt x="3679" y="581"/>
                  <a:pt x="3679" y="581"/>
                  <a:pt x="3679" y="581"/>
                </a:cubicBezTo>
                <a:cubicBezTo>
                  <a:pt x="3679" y="581"/>
                  <a:pt x="3673" y="574"/>
                  <a:pt x="3673" y="561"/>
                </a:cubicBezTo>
                <a:cubicBezTo>
                  <a:pt x="3673" y="561"/>
                  <a:pt x="3673" y="561"/>
                  <a:pt x="3679" y="554"/>
                </a:cubicBezTo>
                <a:close/>
                <a:moveTo>
                  <a:pt x="3679" y="669"/>
                </a:moveTo>
                <a:lnTo>
                  <a:pt x="3679" y="669"/>
                </a:lnTo>
                <a:cubicBezTo>
                  <a:pt x="3679" y="682"/>
                  <a:pt x="3679" y="682"/>
                  <a:pt x="3679" y="682"/>
                </a:cubicBezTo>
                <a:cubicBezTo>
                  <a:pt x="3652" y="689"/>
                  <a:pt x="3652" y="689"/>
                  <a:pt x="3652" y="689"/>
                </a:cubicBezTo>
                <a:cubicBezTo>
                  <a:pt x="3659" y="689"/>
                  <a:pt x="3673" y="696"/>
                  <a:pt x="3679" y="696"/>
                </a:cubicBezTo>
                <a:cubicBezTo>
                  <a:pt x="3679" y="723"/>
                  <a:pt x="3679" y="723"/>
                  <a:pt x="3679" y="723"/>
                </a:cubicBezTo>
                <a:cubicBezTo>
                  <a:pt x="3673" y="716"/>
                  <a:pt x="3666" y="709"/>
                  <a:pt x="3652" y="703"/>
                </a:cubicBezTo>
                <a:cubicBezTo>
                  <a:pt x="3646" y="703"/>
                  <a:pt x="3646" y="703"/>
                  <a:pt x="3646" y="703"/>
                </a:cubicBezTo>
                <a:cubicBezTo>
                  <a:pt x="3646" y="669"/>
                  <a:pt x="3646" y="669"/>
                  <a:pt x="3646" y="669"/>
                </a:cubicBezTo>
                <a:cubicBezTo>
                  <a:pt x="3652" y="669"/>
                  <a:pt x="3652" y="669"/>
                  <a:pt x="3652" y="669"/>
                </a:cubicBezTo>
                <a:cubicBezTo>
                  <a:pt x="3679" y="669"/>
                  <a:pt x="3679" y="669"/>
                  <a:pt x="3679" y="669"/>
                </a:cubicBezTo>
                <a:close/>
                <a:moveTo>
                  <a:pt x="3679" y="730"/>
                </a:moveTo>
                <a:lnTo>
                  <a:pt x="3679" y="730"/>
                </a:lnTo>
                <a:cubicBezTo>
                  <a:pt x="3679" y="892"/>
                  <a:pt x="3679" y="892"/>
                  <a:pt x="3679" y="892"/>
                </a:cubicBezTo>
                <a:cubicBezTo>
                  <a:pt x="3666" y="892"/>
                  <a:pt x="3659" y="898"/>
                  <a:pt x="3646" y="905"/>
                </a:cubicBezTo>
                <a:cubicBezTo>
                  <a:pt x="3646" y="797"/>
                  <a:pt x="3646" y="797"/>
                  <a:pt x="3646" y="797"/>
                </a:cubicBezTo>
                <a:cubicBezTo>
                  <a:pt x="3652" y="797"/>
                  <a:pt x="3652" y="797"/>
                  <a:pt x="3652" y="797"/>
                </a:cubicBezTo>
                <a:cubicBezTo>
                  <a:pt x="3652" y="790"/>
                  <a:pt x="3652" y="790"/>
                  <a:pt x="3646" y="784"/>
                </a:cubicBezTo>
                <a:cubicBezTo>
                  <a:pt x="3646" y="723"/>
                  <a:pt x="3646" y="723"/>
                  <a:pt x="3646" y="723"/>
                </a:cubicBezTo>
                <a:cubicBezTo>
                  <a:pt x="3659" y="730"/>
                  <a:pt x="3666" y="736"/>
                  <a:pt x="3673" y="736"/>
                </a:cubicBezTo>
                <a:cubicBezTo>
                  <a:pt x="3673" y="736"/>
                  <a:pt x="3673" y="730"/>
                  <a:pt x="3679" y="730"/>
                </a:cubicBezTo>
                <a:close/>
                <a:moveTo>
                  <a:pt x="3646" y="540"/>
                </a:moveTo>
                <a:lnTo>
                  <a:pt x="3646" y="540"/>
                </a:lnTo>
                <a:cubicBezTo>
                  <a:pt x="3646" y="513"/>
                  <a:pt x="3646" y="513"/>
                  <a:pt x="3646" y="513"/>
                </a:cubicBezTo>
                <a:cubicBezTo>
                  <a:pt x="3652" y="520"/>
                  <a:pt x="3659" y="527"/>
                  <a:pt x="3659" y="534"/>
                </a:cubicBezTo>
                <a:cubicBezTo>
                  <a:pt x="3659" y="534"/>
                  <a:pt x="3652" y="534"/>
                  <a:pt x="3652" y="540"/>
                </a:cubicBezTo>
                <a:lnTo>
                  <a:pt x="3646" y="540"/>
                </a:lnTo>
                <a:close/>
                <a:moveTo>
                  <a:pt x="3646" y="0"/>
                </a:moveTo>
                <a:lnTo>
                  <a:pt x="3646" y="0"/>
                </a:lnTo>
                <a:cubicBezTo>
                  <a:pt x="3646" y="34"/>
                  <a:pt x="3646" y="34"/>
                  <a:pt x="3646" y="34"/>
                </a:cubicBezTo>
                <a:lnTo>
                  <a:pt x="3639" y="34"/>
                </a:lnTo>
                <a:cubicBezTo>
                  <a:pt x="3639" y="7"/>
                  <a:pt x="3639" y="7"/>
                  <a:pt x="3639" y="7"/>
                </a:cubicBezTo>
                <a:lnTo>
                  <a:pt x="3646" y="0"/>
                </a:lnTo>
                <a:close/>
                <a:moveTo>
                  <a:pt x="3646" y="34"/>
                </a:moveTo>
                <a:lnTo>
                  <a:pt x="3646" y="34"/>
                </a:lnTo>
                <a:cubicBezTo>
                  <a:pt x="3646" y="115"/>
                  <a:pt x="3646" y="115"/>
                  <a:pt x="3646" y="115"/>
                </a:cubicBezTo>
                <a:cubicBezTo>
                  <a:pt x="3639" y="95"/>
                  <a:pt x="3639" y="81"/>
                  <a:pt x="3646" y="75"/>
                </a:cubicBezTo>
                <a:cubicBezTo>
                  <a:pt x="3639" y="75"/>
                  <a:pt x="3639" y="68"/>
                  <a:pt x="3639" y="68"/>
                </a:cubicBezTo>
                <a:cubicBezTo>
                  <a:pt x="3639" y="34"/>
                  <a:pt x="3639" y="34"/>
                  <a:pt x="3639" y="34"/>
                </a:cubicBezTo>
                <a:cubicBezTo>
                  <a:pt x="3646" y="34"/>
                  <a:pt x="3646" y="34"/>
                  <a:pt x="3646" y="34"/>
                </a:cubicBezTo>
                <a:close/>
                <a:moveTo>
                  <a:pt x="3646" y="122"/>
                </a:moveTo>
                <a:lnTo>
                  <a:pt x="3646" y="122"/>
                </a:lnTo>
                <a:cubicBezTo>
                  <a:pt x="3646" y="122"/>
                  <a:pt x="3639" y="115"/>
                  <a:pt x="3639" y="108"/>
                </a:cubicBezTo>
                <a:cubicBezTo>
                  <a:pt x="3639" y="129"/>
                  <a:pt x="3639" y="129"/>
                  <a:pt x="3639" y="129"/>
                </a:cubicBezTo>
                <a:cubicBezTo>
                  <a:pt x="3639" y="135"/>
                  <a:pt x="3646" y="135"/>
                  <a:pt x="3646" y="142"/>
                </a:cubicBezTo>
                <a:cubicBezTo>
                  <a:pt x="3646" y="122"/>
                  <a:pt x="3646" y="122"/>
                  <a:pt x="3646" y="122"/>
                </a:cubicBezTo>
                <a:close/>
                <a:moveTo>
                  <a:pt x="3646" y="149"/>
                </a:moveTo>
                <a:lnTo>
                  <a:pt x="3646" y="149"/>
                </a:lnTo>
                <a:cubicBezTo>
                  <a:pt x="3646" y="162"/>
                  <a:pt x="3646" y="162"/>
                  <a:pt x="3646" y="162"/>
                </a:cubicBezTo>
                <a:cubicBezTo>
                  <a:pt x="3646" y="156"/>
                  <a:pt x="3639" y="156"/>
                  <a:pt x="3639" y="156"/>
                </a:cubicBezTo>
                <a:cubicBezTo>
                  <a:pt x="3639" y="135"/>
                  <a:pt x="3639" y="135"/>
                  <a:pt x="3639" y="135"/>
                </a:cubicBezTo>
                <a:cubicBezTo>
                  <a:pt x="3639" y="142"/>
                  <a:pt x="3646" y="142"/>
                  <a:pt x="3646" y="149"/>
                </a:cubicBezTo>
                <a:close/>
                <a:moveTo>
                  <a:pt x="3646" y="169"/>
                </a:moveTo>
                <a:lnTo>
                  <a:pt x="3646" y="169"/>
                </a:lnTo>
                <a:cubicBezTo>
                  <a:pt x="3646" y="162"/>
                  <a:pt x="3639" y="162"/>
                  <a:pt x="3639" y="156"/>
                </a:cubicBezTo>
                <a:cubicBezTo>
                  <a:pt x="3639" y="176"/>
                  <a:pt x="3639" y="176"/>
                  <a:pt x="3639" y="176"/>
                </a:cubicBezTo>
                <a:lnTo>
                  <a:pt x="3646" y="176"/>
                </a:lnTo>
                <a:cubicBezTo>
                  <a:pt x="3646" y="176"/>
                  <a:pt x="3646" y="183"/>
                  <a:pt x="3639" y="183"/>
                </a:cubicBezTo>
                <a:cubicBezTo>
                  <a:pt x="3639" y="189"/>
                  <a:pt x="3639" y="189"/>
                  <a:pt x="3639" y="189"/>
                </a:cubicBezTo>
                <a:cubicBezTo>
                  <a:pt x="3639" y="196"/>
                  <a:pt x="3639" y="196"/>
                  <a:pt x="3639" y="196"/>
                </a:cubicBezTo>
                <a:cubicBezTo>
                  <a:pt x="3646" y="196"/>
                  <a:pt x="3646" y="196"/>
                  <a:pt x="3646" y="189"/>
                </a:cubicBezTo>
                <a:cubicBezTo>
                  <a:pt x="3646" y="169"/>
                  <a:pt x="3646" y="169"/>
                  <a:pt x="3646" y="169"/>
                </a:cubicBezTo>
                <a:close/>
                <a:moveTo>
                  <a:pt x="3646" y="223"/>
                </a:moveTo>
                <a:lnTo>
                  <a:pt x="3646" y="223"/>
                </a:lnTo>
                <a:cubicBezTo>
                  <a:pt x="3646" y="237"/>
                  <a:pt x="3646" y="237"/>
                  <a:pt x="3646" y="237"/>
                </a:cubicBezTo>
                <a:cubicBezTo>
                  <a:pt x="3646" y="243"/>
                  <a:pt x="3646" y="243"/>
                  <a:pt x="3646" y="243"/>
                </a:cubicBezTo>
                <a:cubicBezTo>
                  <a:pt x="3646" y="257"/>
                  <a:pt x="3646" y="257"/>
                  <a:pt x="3646" y="257"/>
                </a:cubicBezTo>
                <a:cubicBezTo>
                  <a:pt x="3646" y="250"/>
                  <a:pt x="3639" y="250"/>
                  <a:pt x="3639" y="243"/>
                </a:cubicBezTo>
                <a:cubicBezTo>
                  <a:pt x="3639" y="210"/>
                  <a:pt x="3639" y="210"/>
                  <a:pt x="3639" y="210"/>
                </a:cubicBezTo>
                <a:cubicBezTo>
                  <a:pt x="3639" y="210"/>
                  <a:pt x="3646" y="216"/>
                  <a:pt x="3646" y="223"/>
                </a:cubicBezTo>
                <a:close/>
                <a:moveTo>
                  <a:pt x="3646" y="264"/>
                </a:moveTo>
                <a:lnTo>
                  <a:pt x="3646" y="264"/>
                </a:lnTo>
                <a:cubicBezTo>
                  <a:pt x="3646" y="277"/>
                  <a:pt x="3646" y="277"/>
                  <a:pt x="3646" y="277"/>
                </a:cubicBezTo>
                <a:cubicBezTo>
                  <a:pt x="3646" y="277"/>
                  <a:pt x="3646" y="277"/>
                  <a:pt x="3646" y="284"/>
                </a:cubicBezTo>
                <a:cubicBezTo>
                  <a:pt x="3639" y="284"/>
                  <a:pt x="3639" y="284"/>
                  <a:pt x="3639" y="284"/>
                </a:cubicBezTo>
                <a:cubicBezTo>
                  <a:pt x="3639" y="264"/>
                  <a:pt x="3639" y="264"/>
                  <a:pt x="3639" y="264"/>
                </a:cubicBezTo>
                <a:lnTo>
                  <a:pt x="3646" y="264"/>
                </a:lnTo>
                <a:close/>
                <a:moveTo>
                  <a:pt x="3646" y="284"/>
                </a:moveTo>
                <a:lnTo>
                  <a:pt x="3646" y="284"/>
                </a:lnTo>
                <a:cubicBezTo>
                  <a:pt x="3646" y="284"/>
                  <a:pt x="3646" y="291"/>
                  <a:pt x="3639" y="291"/>
                </a:cubicBezTo>
                <a:cubicBezTo>
                  <a:pt x="3646" y="291"/>
                  <a:pt x="3646" y="297"/>
                  <a:pt x="3646" y="297"/>
                </a:cubicBezTo>
                <a:cubicBezTo>
                  <a:pt x="3646" y="284"/>
                  <a:pt x="3646" y="284"/>
                  <a:pt x="3646" y="284"/>
                </a:cubicBezTo>
                <a:close/>
                <a:moveTo>
                  <a:pt x="3646" y="311"/>
                </a:moveTo>
                <a:lnTo>
                  <a:pt x="3646" y="311"/>
                </a:lnTo>
                <a:cubicBezTo>
                  <a:pt x="3646" y="466"/>
                  <a:pt x="3646" y="466"/>
                  <a:pt x="3646" y="466"/>
                </a:cubicBezTo>
                <a:cubicBezTo>
                  <a:pt x="3639" y="466"/>
                  <a:pt x="3639" y="466"/>
                  <a:pt x="3639" y="466"/>
                </a:cubicBezTo>
                <a:cubicBezTo>
                  <a:pt x="3639" y="378"/>
                  <a:pt x="3639" y="378"/>
                  <a:pt x="3639" y="378"/>
                </a:cubicBezTo>
                <a:cubicBezTo>
                  <a:pt x="3646" y="372"/>
                  <a:pt x="3646" y="372"/>
                  <a:pt x="3646" y="372"/>
                </a:cubicBezTo>
                <a:cubicBezTo>
                  <a:pt x="3646" y="372"/>
                  <a:pt x="3646" y="372"/>
                  <a:pt x="3639" y="365"/>
                </a:cubicBezTo>
                <a:cubicBezTo>
                  <a:pt x="3639" y="304"/>
                  <a:pt x="3639" y="304"/>
                  <a:pt x="3639" y="304"/>
                </a:cubicBezTo>
                <a:cubicBezTo>
                  <a:pt x="3639" y="311"/>
                  <a:pt x="3639" y="311"/>
                  <a:pt x="3639" y="311"/>
                </a:cubicBezTo>
                <a:cubicBezTo>
                  <a:pt x="3646" y="311"/>
                  <a:pt x="3646" y="311"/>
                  <a:pt x="3646" y="311"/>
                </a:cubicBezTo>
                <a:close/>
                <a:moveTo>
                  <a:pt x="3646" y="486"/>
                </a:moveTo>
                <a:lnTo>
                  <a:pt x="3646" y="486"/>
                </a:lnTo>
                <a:close/>
                <a:moveTo>
                  <a:pt x="3646" y="493"/>
                </a:moveTo>
                <a:lnTo>
                  <a:pt x="3646" y="493"/>
                </a:lnTo>
                <a:cubicBezTo>
                  <a:pt x="3646" y="507"/>
                  <a:pt x="3646" y="507"/>
                  <a:pt x="3646" y="507"/>
                </a:cubicBezTo>
                <a:lnTo>
                  <a:pt x="3639" y="500"/>
                </a:lnTo>
                <a:cubicBezTo>
                  <a:pt x="3639" y="486"/>
                  <a:pt x="3639" y="486"/>
                  <a:pt x="3639" y="486"/>
                </a:cubicBezTo>
                <a:cubicBezTo>
                  <a:pt x="3639" y="493"/>
                  <a:pt x="3646" y="493"/>
                  <a:pt x="3646" y="493"/>
                </a:cubicBezTo>
                <a:close/>
                <a:moveTo>
                  <a:pt x="3646" y="513"/>
                </a:moveTo>
                <a:lnTo>
                  <a:pt x="3646" y="513"/>
                </a:lnTo>
                <a:cubicBezTo>
                  <a:pt x="3646" y="540"/>
                  <a:pt x="3646" y="540"/>
                  <a:pt x="3646" y="540"/>
                </a:cubicBezTo>
                <a:cubicBezTo>
                  <a:pt x="3646" y="540"/>
                  <a:pt x="3639" y="540"/>
                  <a:pt x="3639" y="534"/>
                </a:cubicBezTo>
                <a:cubicBezTo>
                  <a:pt x="3639" y="507"/>
                  <a:pt x="3639" y="507"/>
                  <a:pt x="3639" y="507"/>
                </a:cubicBezTo>
                <a:cubicBezTo>
                  <a:pt x="3639" y="513"/>
                  <a:pt x="3646" y="513"/>
                  <a:pt x="3646" y="513"/>
                </a:cubicBezTo>
                <a:close/>
                <a:moveTo>
                  <a:pt x="3646" y="540"/>
                </a:moveTo>
                <a:lnTo>
                  <a:pt x="3646" y="540"/>
                </a:lnTo>
                <a:cubicBezTo>
                  <a:pt x="3646" y="554"/>
                  <a:pt x="3646" y="554"/>
                  <a:pt x="3646" y="554"/>
                </a:cubicBezTo>
                <a:lnTo>
                  <a:pt x="3639" y="554"/>
                </a:lnTo>
                <a:cubicBezTo>
                  <a:pt x="3639" y="540"/>
                  <a:pt x="3639" y="540"/>
                  <a:pt x="3639" y="540"/>
                </a:cubicBezTo>
                <a:lnTo>
                  <a:pt x="3646" y="540"/>
                </a:lnTo>
                <a:close/>
                <a:moveTo>
                  <a:pt x="3646" y="568"/>
                </a:moveTo>
                <a:lnTo>
                  <a:pt x="3646" y="568"/>
                </a:lnTo>
                <a:cubicBezTo>
                  <a:pt x="3646" y="662"/>
                  <a:pt x="3646" y="662"/>
                  <a:pt x="3646" y="662"/>
                </a:cubicBezTo>
                <a:lnTo>
                  <a:pt x="3639" y="669"/>
                </a:lnTo>
                <a:cubicBezTo>
                  <a:pt x="3639" y="568"/>
                  <a:pt x="3639" y="568"/>
                  <a:pt x="3639" y="568"/>
                </a:cubicBezTo>
                <a:cubicBezTo>
                  <a:pt x="3639" y="561"/>
                  <a:pt x="3639" y="561"/>
                  <a:pt x="3639" y="561"/>
                </a:cubicBezTo>
                <a:cubicBezTo>
                  <a:pt x="3646" y="561"/>
                  <a:pt x="3646" y="568"/>
                  <a:pt x="3646" y="568"/>
                </a:cubicBezTo>
                <a:close/>
                <a:moveTo>
                  <a:pt x="3646" y="669"/>
                </a:moveTo>
                <a:lnTo>
                  <a:pt x="3646" y="669"/>
                </a:lnTo>
                <a:cubicBezTo>
                  <a:pt x="3646" y="703"/>
                  <a:pt x="3646" y="703"/>
                  <a:pt x="3646" y="703"/>
                </a:cubicBezTo>
                <a:lnTo>
                  <a:pt x="3639" y="703"/>
                </a:lnTo>
                <a:cubicBezTo>
                  <a:pt x="3639" y="669"/>
                  <a:pt x="3639" y="669"/>
                  <a:pt x="3639" y="669"/>
                </a:cubicBezTo>
                <a:lnTo>
                  <a:pt x="3646" y="669"/>
                </a:lnTo>
                <a:close/>
                <a:moveTo>
                  <a:pt x="3646" y="723"/>
                </a:moveTo>
                <a:lnTo>
                  <a:pt x="3646" y="723"/>
                </a:lnTo>
                <a:cubicBezTo>
                  <a:pt x="3646" y="784"/>
                  <a:pt x="3646" y="784"/>
                  <a:pt x="3646" y="784"/>
                </a:cubicBezTo>
                <a:cubicBezTo>
                  <a:pt x="3646" y="777"/>
                  <a:pt x="3646" y="763"/>
                  <a:pt x="3639" y="757"/>
                </a:cubicBezTo>
                <a:cubicBezTo>
                  <a:pt x="3639" y="709"/>
                  <a:pt x="3639" y="709"/>
                  <a:pt x="3639" y="709"/>
                </a:cubicBezTo>
                <a:cubicBezTo>
                  <a:pt x="3639" y="716"/>
                  <a:pt x="3639" y="716"/>
                  <a:pt x="3639" y="716"/>
                </a:cubicBezTo>
                <a:lnTo>
                  <a:pt x="3646" y="723"/>
                </a:lnTo>
                <a:close/>
                <a:moveTo>
                  <a:pt x="3646" y="797"/>
                </a:moveTo>
                <a:lnTo>
                  <a:pt x="3646" y="797"/>
                </a:lnTo>
                <a:lnTo>
                  <a:pt x="3646" y="790"/>
                </a:lnTo>
                <a:cubicBezTo>
                  <a:pt x="3639" y="784"/>
                  <a:pt x="3639" y="784"/>
                  <a:pt x="3639" y="784"/>
                </a:cubicBezTo>
                <a:cubicBezTo>
                  <a:pt x="3639" y="905"/>
                  <a:pt x="3639" y="905"/>
                  <a:pt x="3639" y="905"/>
                </a:cubicBezTo>
                <a:lnTo>
                  <a:pt x="3646" y="905"/>
                </a:lnTo>
                <a:cubicBezTo>
                  <a:pt x="3646" y="797"/>
                  <a:pt x="3646" y="797"/>
                  <a:pt x="3646" y="797"/>
                </a:cubicBezTo>
                <a:close/>
                <a:moveTo>
                  <a:pt x="3639" y="297"/>
                </a:moveTo>
                <a:lnTo>
                  <a:pt x="3639" y="297"/>
                </a:lnTo>
                <a:cubicBezTo>
                  <a:pt x="3639" y="291"/>
                  <a:pt x="3639" y="291"/>
                  <a:pt x="3639" y="291"/>
                </a:cubicBezTo>
                <a:cubicBezTo>
                  <a:pt x="3639" y="297"/>
                  <a:pt x="3639" y="297"/>
                  <a:pt x="3639" y="297"/>
                </a:cubicBezTo>
                <a:close/>
                <a:moveTo>
                  <a:pt x="3639" y="7"/>
                </a:moveTo>
                <a:lnTo>
                  <a:pt x="3639" y="7"/>
                </a:lnTo>
                <a:cubicBezTo>
                  <a:pt x="3639" y="34"/>
                  <a:pt x="3639" y="34"/>
                  <a:pt x="3639" y="34"/>
                </a:cubicBezTo>
                <a:cubicBezTo>
                  <a:pt x="3632" y="34"/>
                  <a:pt x="3632" y="34"/>
                  <a:pt x="3625" y="34"/>
                </a:cubicBezTo>
                <a:cubicBezTo>
                  <a:pt x="3639" y="34"/>
                  <a:pt x="3639" y="34"/>
                  <a:pt x="3639" y="34"/>
                </a:cubicBezTo>
                <a:cubicBezTo>
                  <a:pt x="3639" y="68"/>
                  <a:pt x="3639" y="68"/>
                  <a:pt x="3639" y="68"/>
                </a:cubicBezTo>
                <a:cubicBezTo>
                  <a:pt x="3632" y="68"/>
                  <a:pt x="3619" y="68"/>
                  <a:pt x="3605" y="68"/>
                </a:cubicBezTo>
                <a:lnTo>
                  <a:pt x="3598" y="75"/>
                </a:lnTo>
                <a:cubicBezTo>
                  <a:pt x="3598" y="21"/>
                  <a:pt x="3598" y="21"/>
                  <a:pt x="3598" y="21"/>
                </a:cubicBezTo>
                <a:cubicBezTo>
                  <a:pt x="3605" y="14"/>
                  <a:pt x="3619" y="7"/>
                  <a:pt x="3639" y="7"/>
                </a:cubicBezTo>
                <a:close/>
                <a:moveTo>
                  <a:pt x="3639" y="108"/>
                </a:moveTo>
                <a:lnTo>
                  <a:pt x="3639" y="108"/>
                </a:lnTo>
                <a:cubicBezTo>
                  <a:pt x="3639" y="102"/>
                  <a:pt x="3632" y="102"/>
                  <a:pt x="3632" y="102"/>
                </a:cubicBezTo>
                <a:cubicBezTo>
                  <a:pt x="3632" y="95"/>
                  <a:pt x="3632" y="95"/>
                  <a:pt x="3632" y="95"/>
                </a:cubicBezTo>
                <a:cubicBezTo>
                  <a:pt x="3632" y="95"/>
                  <a:pt x="3632" y="88"/>
                  <a:pt x="3632" y="81"/>
                </a:cubicBezTo>
                <a:cubicBezTo>
                  <a:pt x="3632" y="81"/>
                  <a:pt x="3639" y="75"/>
                  <a:pt x="3632" y="75"/>
                </a:cubicBezTo>
                <a:cubicBezTo>
                  <a:pt x="3632" y="75"/>
                  <a:pt x="3632" y="68"/>
                  <a:pt x="3625" y="68"/>
                </a:cubicBezTo>
                <a:cubicBezTo>
                  <a:pt x="3612" y="68"/>
                  <a:pt x="3605" y="75"/>
                  <a:pt x="3598" y="81"/>
                </a:cubicBezTo>
                <a:cubicBezTo>
                  <a:pt x="3598" y="102"/>
                  <a:pt x="3598" y="102"/>
                  <a:pt x="3598" y="102"/>
                </a:cubicBezTo>
                <a:cubicBezTo>
                  <a:pt x="3598" y="115"/>
                  <a:pt x="3612" y="129"/>
                  <a:pt x="3625" y="142"/>
                </a:cubicBezTo>
                <a:cubicBezTo>
                  <a:pt x="3625" y="142"/>
                  <a:pt x="3632" y="149"/>
                  <a:pt x="3639" y="156"/>
                </a:cubicBezTo>
                <a:cubicBezTo>
                  <a:pt x="3639" y="135"/>
                  <a:pt x="3639" y="135"/>
                  <a:pt x="3639" y="135"/>
                </a:cubicBezTo>
                <a:cubicBezTo>
                  <a:pt x="3619" y="122"/>
                  <a:pt x="3612" y="108"/>
                  <a:pt x="3612" y="95"/>
                </a:cubicBezTo>
                <a:cubicBezTo>
                  <a:pt x="3619" y="81"/>
                  <a:pt x="3619" y="81"/>
                  <a:pt x="3619" y="81"/>
                </a:cubicBezTo>
                <a:cubicBezTo>
                  <a:pt x="3619" y="95"/>
                  <a:pt x="3619" y="108"/>
                  <a:pt x="3619" y="108"/>
                </a:cubicBezTo>
                <a:cubicBezTo>
                  <a:pt x="3625" y="115"/>
                  <a:pt x="3632" y="122"/>
                  <a:pt x="3639" y="129"/>
                </a:cubicBezTo>
                <a:cubicBezTo>
                  <a:pt x="3639" y="108"/>
                  <a:pt x="3639" y="108"/>
                  <a:pt x="3639" y="108"/>
                </a:cubicBezTo>
                <a:close/>
                <a:moveTo>
                  <a:pt x="3639" y="156"/>
                </a:moveTo>
                <a:lnTo>
                  <a:pt x="3639" y="156"/>
                </a:lnTo>
                <a:cubicBezTo>
                  <a:pt x="3639" y="176"/>
                  <a:pt x="3639" y="176"/>
                  <a:pt x="3639" y="176"/>
                </a:cubicBezTo>
                <a:lnTo>
                  <a:pt x="3632" y="169"/>
                </a:lnTo>
                <a:lnTo>
                  <a:pt x="3625" y="162"/>
                </a:lnTo>
                <a:cubicBezTo>
                  <a:pt x="3612" y="176"/>
                  <a:pt x="3612" y="176"/>
                  <a:pt x="3612" y="176"/>
                </a:cubicBezTo>
                <a:cubicBezTo>
                  <a:pt x="3612" y="176"/>
                  <a:pt x="3612" y="176"/>
                  <a:pt x="3598" y="169"/>
                </a:cubicBezTo>
                <a:cubicBezTo>
                  <a:pt x="3598" y="169"/>
                  <a:pt x="3598" y="162"/>
                  <a:pt x="3605" y="156"/>
                </a:cubicBezTo>
                <a:cubicBezTo>
                  <a:pt x="3605" y="156"/>
                  <a:pt x="3612" y="149"/>
                  <a:pt x="3612" y="142"/>
                </a:cubicBezTo>
                <a:cubicBezTo>
                  <a:pt x="3598" y="149"/>
                  <a:pt x="3598" y="149"/>
                  <a:pt x="3598" y="149"/>
                </a:cubicBezTo>
                <a:cubicBezTo>
                  <a:pt x="3598" y="115"/>
                  <a:pt x="3598" y="115"/>
                  <a:pt x="3598" y="115"/>
                </a:cubicBezTo>
                <a:cubicBezTo>
                  <a:pt x="3605" y="129"/>
                  <a:pt x="3619" y="149"/>
                  <a:pt x="3639" y="156"/>
                </a:cubicBezTo>
                <a:close/>
                <a:moveTo>
                  <a:pt x="3639" y="189"/>
                </a:moveTo>
                <a:lnTo>
                  <a:pt x="3639" y="189"/>
                </a:lnTo>
                <a:cubicBezTo>
                  <a:pt x="3639" y="196"/>
                  <a:pt x="3639" y="196"/>
                  <a:pt x="3639" y="196"/>
                </a:cubicBezTo>
                <a:lnTo>
                  <a:pt x="3639" y="189"/>
                </a:lnTo>
                <a:close/>
                <a:moveTo>
                  <a:pt x="3639" y="210"/>
                </a:moveTo>
                <a:lnTo>
                  <a:pt x="3639" y="210"/>
                </a:lnTo>
                <a:cubicBezTo>
                  <a:pt x="3625" y="196"/>
                  <a:pt x="3612" y="183"/>
                  <a:pt x="3598" y="176"/>
                </a:cubicBezTo>
                <a:cubicBezTo>
                  <a:pt x="3598" y="210"/>
                  <a:pt x="3598" y="210"/>
                  <a:pt x="3598" y="210"/>
                </a:cubicBezTo>
                <a:cubicBezTo>
                  <a:pt x="3605" y="216"/>
                  <a:pt x="3619" y="223"/>
                  <a:pt x="3632" y="237"/>
                </a:cubicBezTo>
                <a:cubicBezTo>
                  <a:pt x="3632" y="243"/>
                  <a:pt x="3639" y="243"/>
                  <a:pt x="3639" y="243"/>
                </a:cubicBezTo>
                <a:cubicBezTo>
                  <a:pt x="3639" y="210"/>
                  <a:pt x="3639" y="210"/>
                  <a:pt x="3639" y="210"/>
                </a:cubicBezTo>
                <a:close/>
                <a:moveTo>
                  <a:pt x="3639" y="264"/>
                </a:moveTo>
                <a:lnTo>
                  <a:pt x="3639" y="264"/>
                </a:lnTo>
                <a:cubicBezTo>
                  <a:pt x="3639" y="284"/>
                  <a:pt x="3639" y="284"/>
                  <a:pt x="3639" y="284"/>
                </a:cubicBezTo>
                <a:cubicBezTo>
                  <a:pt x="3632" y="284"/>
                  <a:pt x="3632" y="277"/>
                  <a:pt x="3632" y="277"/>
                </a:cubicBezTo>
                <a:cubicBezTo>
                  <a:pt x="3632" y="270"/>
                  <a:pt x="3625" y="270"/>
                  <a:pt x="3625" y="264"/>
                </a:cubicBezTo>
                <a:cubicBezTo>
                  <a:pt x="3625" y="270"/>
                  <a:pt x="3625" y="270"/>
                  <a:pt x="3625" y="270"/>
                </a:cubicBezTo>
                <a:cubicBezTo>
                  <a:pt x="3619" y="270"/>
                  <a:pt x="3619" y="270"/>
                  <a:pt x="3612" y="264"/>
                </a:cubicBezTo>
                <a:cubicBezTo>
                  <a:pt x="3605" y="257"/>
                  <a:pt x="3598" y="250"/>
                  <a:pt x="3598" y="243"/>
                </a:cubicBezTo>
                <a:cubicBezTo>
                  <a:pt x="3598" y="237"/>
                  <a:pt x="3598" y="237"/>
                  <a:pt x="3605" y="237"/>
                </a:cubicBezTo>
                <a:lnTo>
                  <a:pt x="3598" y="237"/>
                </a:lnTo>
                <a:cubicBezTo>
                  <a:pt x="3598" y="216"/>
                  <a:pt x="3598" y="216"/>
                  <a:pt x="3598" y="216"/>
                </a:cubicBezTo>
                <a:cubicBezTo>
                  <a:pt x="3605" y="223"/>
                  <a:pt x="3612" y="230"/>
                  <a:pt x="3625" y="243"/>
                </a:cubicBezTo>
                <a:cubicBezTo>
                  <a:pt x="3632" y="243"/>
                  <a:pt x="3632" y="250"/>
                  <a:pt x="3632" y="257"/>
                </a:cubicBezTo>
                <a:cubicBezTo>
                  <a:pt x="3632" y="257"/>
                  <a:pt x="3639" y="257"/>
                  <a:pt x="3639" y="264"/>
                </a:cubicBezTo>
                <a:close/>
                <a:moveTo>
                  <a:pt x="3639" y="291"/>
                </a:moveTo>
                <a:lnTo>
                  <a:pt x="3639" y="291"/>
                </a:lnTo>
                <a:cubicBezTo>
                  <a:pt x="3605" y="264"/>
                  <a:pt x="3605" y="264"/>
                  <a:pt x="3605" y="264"/>
                </a:cubicBezTo>
                <a:cubicBezTo>
                  <a:pt x="3598" y="264"/>
                  <a:pt x="3598" y="264"/>
                  <a:pt x="3598" y="257"/>
                </a:cubicBezTo>
                <a:cubicBezTo>
                  <a:pt x="3598" y="324"/>
                  <a:pt x="3598" y="324"/>
                  <a:pt x="3598" y="324"/>
                </a:cubicBezTo>
                <a:cubicBezTo>
                  <a:pt x="3598" y="331"/>
                  <a:pt x="3598" y="331"/>
                  <a:pt x="3598" y="331"/>
                </a:cubicBezTo>
                <a:cubicBezTo>
                  <a:pt x="3619" y="345"/>
                  <a:pt x="3632" y="358"/>
                  <a:pt x="3639" y="365"/>
                </a:cubicBezTo>
                <a:cubicBezTo>
                  <a:pt x="3639" y="304"/>
                  <a:pt x="3639" y="304"/>
                  <a:pt x="3639" y="304"/>
                </a:cubicBezTo>
                <a:cubicBezTo>
                  <a:pt x="3632" y="304"/>
                  <a:pt x="3625" y="304"/>
                  <a:pt x="3619" y="304"/>
                </a:cubicBezTo>
                <a:cubicBezTo>
                  <a:pt x="3612" y="304"/>
                  <a:pt x="3612" y="297"/>
                  <a:pt x="3612" y="291"/>
                </a:cubicBezTo>
                <a:cubicBezTo>
                  <a:pt x="3619" y="291"/>
                  <a:pt x="3619" y="291"/>
                  <a:pt x="3625" y="297"/>
                </a:cubicBezTo>
                <a:lnTo>
                  <a:pt x="3632" y="297"/>
                </a:lnTo>
                <a:lnTo>
                  <a:pt x="3639" y="297"/>
                </a:lnTo>
                <a:cubicBezTo>
                  <a:pt x="3639" y="291"/>
                  <a:pt x="3639" y="291"/>
                  <a:pt x="3639" y="291"/>
                </a:cubicBezTo>
                <a:close/>
                <a:moveTo>
                  <a:pt x="3639" y="378"/>
                </a:moveTo>
                <a:lnTo>
                  <a:pt x="3639" y="378"/>
                </a:lnTo>
                <a:cubicBezTo>
                  <a:pt x="3639" y="466"/>
                  <a:pt x="3639" y="466"/>
                  <a:pt x="3639" y="466"/>
                </a:cubicBezTo>
                <a:cubicBezTo>
                  <a:pt x="3632" y="466"/>
                  <a:pt x="3632" y="473"/>
                  <a:pt x="3632" y="473"/>
                </a:cubicBezTo>
                <a:cubicBezTo>
                  <a:pt x="3625" y="480"/>
                  <a:pt x="3625" y="480"/>
                  <a:pt x="3619" y="480"/>
                </a:cubicBezTo>
                <a:cubicBezTo>
                  <a:pt x="3612" y="480"/>
                  <a:pt x="3612" y="473"/>
                  <a:pt x="3612" y="459"/>
                </a:cubicBezTo>
                <a:cubicBezTo>
                  <a:pt x="3605" y="459"/>
                  <a:pt x="3605" y="453"/>
                  <a:pt x="3598" y="453"/>
                </a:cubicBezTo>
                <a:cubicBezTo>
                  <a:pt x="3598" y="453"/>
                  <a:pt x="3598" y="453"/>
                  <a:pt x="3598" y="459"/>
                </a:cubicBezTo>
                <a:cubicBezTo>
                  <a:pt x="3598" y="385"/>
                  <a:pt x="3598" y="385"/>
                  <a:pt x="3598" y="385"/>
                </a:cubicBezTo>
                <a:cubicBezTo>
                  <a:pt x="3639" y="378"/>
                  <a:pt x="3639" y="378"/>
                  <a:pt x="3639" y="378"/>
                </a:cubicBezTo>
                <a:close/>
                <a:moveTo>
                  <a:pt x="3639" y="486"/>
                </a:moveTo>
                <a:lnTo>
                  <a:pt x="3639" y="486"/>
                </a:lnTo>
                <a:cubicBezTo>
                  <a:pt x="3639" y="500"/>
                  <a:pt x="3639" y="500"/>
                  <a:pt x="3639" y="500"/>
                </a:cubicBezTo>
                <a:cubicBezTo>
                  <a:pt x="3625" y="500"/>
                  <a:pt x="3612" y="500"/>
                  <a:pt x="3598" y="500"/>
                </a:cubicBezTo>
                <a:lnTo>
                  <a:pt x="3598" y="493"/>
                </a:lnTo>
                <a:cubicBezTo>
                  <a:pt x="3598" y="480"/>
                  <a:pt x="3598" y="480"/>
                  <a:pt x="3598" y="480"/>
                </a:cubicBezTo>
                <a:cubicBezTo>
                  <a:pt x="3612" y="480"/>
                  <a:pt x="3625" y="486"/>
                  <a:pt x="3639" y="486"/>
                </a:cubicBezTo>
                <a:close/>
                <a:moveTo>
                  <a:pt x="3639" y="507"/>
                </a:moveTo>
                <a:lnTo>
                  <a:pt x="3639" y="507"/>
                </a:lnTo>
                <a:cubicBezTo>
                  <a:pt x="3639" y="534"/>
                  <a:pt x="3639" y="534"/>
                  <a:pt x="3639" y="534"/>
                </a:cubicBezTo>
                <a:cubicBezTo>
                  <a:pt x="3625" y="534"/>
                  <a:pt x="3619" y="534"/>
                  <a:pt x="3605" y="527"/>
                </a:cubicBezTo>
                <a:cubicBezTo>
                  <a:pt x="3598" y="520"/>
                  <a:pt x="3598" y="520"/>
                  <a:pt x="3598" y="520"/>
                </a:cubicBezTo>
                <a:cubicBezTo>
                  <a:pt x="3598" y="507"/>
                  <a:pt x="3598" y="507"/>
                  <a:pt x="3598" y="507"/>
                </a:cubicBezTo>
                <a:cubicBezTo>
                  <a:pt x="3598" y="513"/>
                  <a:pt x="3605" y="513"/>
                  <a:pt x="3612" y="520"/>
                </a:cubicBezTo>
                <a:cubicBezTo>
                  <a:pt x="3619" y="527"/>
                  <a:pt x="3625" y="527"/>
                  <a:pt x="3632" y="527"/>
                </a:cubicBezTo>
                <a:cubicBezTo>
                  <a:pt x="3632" y="520"/>
                  <a:pt x="3625" y="513"/>
                  <a:pt x="3619" y="513"/>
                </a:cubicBezTo>
                <a:cubicBezTo>
                  <a:pt x="3612" y="513"/>
                  <a:pt x="3605" y="513"/>
                  <a:pt x="3598" y="507"/>
                </a:cubicBezTo>
                <a:cubicBezTo>
                  <a:pt x="3605" y="507"/>
                  <a:pt x="3612" y="507"/>
                  <a:pt x="3625" y="507"/>
                </a:cubicBezTo>
                <a:cubicBezTo>
                  <a:pt x="3625" y="507"/>
                  <a:pt x="3632" y="507"/>
                  <a:pt x="3639" y="507"/>
                </a:cubicBezTo>
                <a:close/>
                <a:moveTo>
                  <a:pt x="3639" y="540"/>
                </a:moveTo>
                <a:lnTo>
                  <a:pt x="3639" y="540"/>
                </a:lnTo>
                <a:cubicBezTo>
                  <a:pt x="3632" y="540"/>
                  <a:pt x="3632" y="540"/>
                  <a:pt x="3632" y="540"/>
                </a:cubicBezTo>
                <a:cubicBezTo>
                  <a:pt x="3619" y="540"/>
                  <a:pt x="3612" y="540"/>
                  <a:pt x="3612" y="534"/>
                </a:cubicBezTo>
                <a:cubicBezTo>
                  <a:pt x="3605" y="534"/>
                  <a:pt x="3605" y="534"/>
                  <a:pt x="3598" y="527"/>
                </a:cubicBezTo>
                <a:cubicBezTo>
                  <a:pt x="3598" y="540"/>
                  <a:pt x="3598" y="540"/>
                  <a:pt x="3598" y="540"/>
                </a:cubicBezTo>
                <a:cubicBezTo>
                  <a:pt x="3605" y="547"/>
                  <a:pt x="3605" y="547"/>
                  <a:pt x="3605" y="547"/>
                </a:cubicBezTo>
                <a:cubicBezTo>
                  <a:pt x="3619" y="554"/>
                  <a:pt x="3625" y="554"/>
                  <a:pt x="3639" y="554"/>
                </a:cubicBezTo>
                <a:cubicBezTo>
                  <a:pt x="3639" y="540"/>
                  <a:pt x="3639" y="540"/>
                  <a:pt x="3639" y="540"/>
                </a:cubicBezTo>
                <a:close/>
                <a:moveTo>
                  <a:pt x="3639" y="568"/>
                </a:moveTo>
                <a:lnTo>
                  <a:pt x="3639" y="568"/>
                </a:lnTo>
                <a:cubicBezTo>
                  <a:pt x="3639" y="669"/>
                  <a:pt x="3639" y="669"/>
                  <a:pt x="3639" y="669"/>
                </a:cubicBezTo>
                <a:cubicBezTo>
                  <a:pt x="3632" y="669"/>
                  <a:pt x="3632" y="669"/>
                  <a:pt x="3625" y="669"/>
                </a:cubicBezTo>
                <a:cubicBezTo>
                  <a:pt x="3632" y="669"/>
                  <a:pt x="3632" y="669"/>
                  <a:pt x="3639" y="669"/>
                </a:cubicBezTo>
                <a:cubicBezTo>
                  <a:pt x="3639" y="703"/>
                  <a:pt x="3639" y="703"/>
                  <a:pt x="3639" y="703"/>
                </a:cubicBezTo>
                <a:cubicBezTo>
                  <a:pt x="3625" y="696"/>
                  <a:pt x="3619" y="689"/>
                  <a:pt x="3619" y="682"/>
                </a:cubicBezTo>
                <a:cubicBezTo>
                  <a:pt x="3625" y="689"/>
                  <a:pt x="3632" y="703"/>
                  <a:pt x="3639" y="709"/>
                </a:cubicBezTo>
                <a:cubicBezTo>
                  <a:pt x="3639" y="757"/>
                  <a:pt x="3639" y="757"/>
                  <a:pt x="3639" y="757"/>
                </a:cubicBezTo>
                <a:cubicBezTo>
                  <a:pt x="3632" y="750"/>
                  <a:pt x="3625" y="736"/>
                  <a:pt x="3619" y="730"/>
                </a:cubicBezTo>
                <a:cubicBezTo>
                  <a:pt x="3625" y="750"/>
                  <a:pt x="3632" y="770"/>
                  <a:pt x="3625" y="797"/>
                </a:cubicBezTo>
                <a:cubicBezTo>
                  <a:pt x="3632" y="784"/>
                  <a:pt x="3632" y="784"/>
                  <a:pt x="3632" y="784"/>
                </a:cubicBezTo>
                <a:cubicBezTo>
                  <a:pt x="3639" y="784"/>
                  <a:pt x="3639" y="784"/>
                  <a:pt x="3639" y="784"/>
                </a:cubicBezTo>
                <a:cubicBezTo>
                  <a:pt x="3639" y="905"/>
                  <a:pt x="3639" y="905"/>
                  <a:pt x="3639" y="905"/>
                </a:cubicBezTo>
                <a:cubicBezTo>
                  <a:pt x="3625" y="912"/>
                  <a:pt x="3612" y="919"/>
                  <a:pt x="3598" y="919"/>
                </a:cubicBezTo>
                <a:cubicBezTo>
                  <a:pt x="3598" y="770"/>
                  <a:pt x="3598" y="770"/>
                  <a:pt x="3598" y="770"/>
                </a:cubicBezTo>
                <a:cubicBezTo>
                  <a:pt x="3598" y="770"/>
                  <a:pt x="3598" y="770"/>
                  <a:pt x="3605" y="770"/>
                </a:cubicBezTo>
                <a:cubicBezTo>
                  <a:pt x="3612" y="763"/>
                  <a:pt x="3612" y="750"/>
                  <a:pt x="3612" y="736"/>
                </a:cubicBezTo>
                <a:cubicBezTo>
                  <a:pt x="3612" y="730"/>
                  <a:pt x="3605" y="716"/>
                  <a:pt x="3605" y="703"/>
                </a:cubicBezTo>
                <a:cubicBezTo>
                  <a:pt x="3605" y="709"/>
                  <a:pt x="3605" y="716"/>
                  <a:pt x="3598" y="723"/>
                </a:cubicBezTo>
                <a:cubicBezTo>
                  <a:pt x="3598" y="730"/>
                  <a:pt x="3598" y="730"/>
                  <a:pt x="3598" y="730"/>
                </a:cubicBezTo>
                <a:cubicBezTo>
                  <a:pt x="3598" y="669"/>
                  <a:pt x="3598" y="669"/>
                  <a:pt x="3598" y="669"/>
                </a:cubicBezTo>
                <a:cubicBezTo>
                  <a:pt x="3598" y="662"/>
                  <a:pt x="3598" y="662"/>
                  <a:pt x="3598" y="662"/>
                </a:cubicBezTo>
                <a:cubicBezTo>
                  <a:pt x="3598" y="554"/>
                  <a:pt x="3598" y="554"/>
                  <a:pt x="3598" y="554"/>
                </a:cubicBezTo>
                <a:cubicBezTo>
                  <a:pt x="3612" y="554"/>
                  <a:pt x="3612" y="554"/>
                  <a:pt x="3612" y="554"/>
                </a:cubicBezTo>
                <a:cubicBezTo>
                  <a:pt x="3612" y="561"/>
                  <a:pt x="3612" y="568"/>
                  <a:pt x="3605" y="568"/>
                </a:cubicBezTo>
                <a:cubicBezTo>
                  <a:pt x="3612" y="574"/>
                  <a:pt x="3619" y="581"/>
                  <a:pt x="3632" y="581"/>
                </a:cubicBezTo>
                <a:cubicBezTo>
                  <a:pt x="3632" y="581"/>
                  <a:pt x="3632" y="581"/>
                  <a:pt x="3632" y="568"/>
                </a:cubicBezTo>
                <a:cubicBezTo>
                  <a:pt x="3632" y="568"/>
                  <a:pt x="3632" y="568"/>
                  <a:pt x="3639" y="568"/>
                </a:cubicBezTo>
                <a:close/>
                <a:moveTo>
                  <a:pt x="3598" y="21"/>
                </a:moveTo>
                <a:lnTo>
                  <a:pt x="3598" y="21"/>
                </a:lnTo>
                <a:cubicBezTo>
                  <a:pt x="3598" y="75"/>
                  <a:pt x="3598" y="75"/>
                  <a:pt x="3598" y="75"/>
                </a:cubicBezTo>
                <a:cubicBezTo>
                  <a:pt x="3592" y="81"/>
                  <a:pt x="3592" y="88"/>
                  <a:pt x="3592" y="102"/>
                </a:cubicBezTo>
                <a:cubicBezTo>
                  <a:pt x="3592" y="102"/>
                  <a:pt x="3592" y="108"/>
                  <a:pt x="3592" y="115"/>
                </a:cubicBezTo>
                <a:cubicBezTo>
                  <a:pt x="3598" y="115"/>
                  <a:pt x="3598" y="115"/>
                  <a:pt x="3598" y="115"/>
                </a:cubicBezTo>
                <a:cubicBezTo>
                  <a:pt x="3598" y="149"/>
                  <a:pt x="3598" y="149"/>
                  <a:pt x="3598" y="149"/>
                </a:cubicBezTo>
                <a:cubicBezTo>
                  <a:pt x="3592" y="149"/>
                  <a:pt x="3592" y="149"/>
                  <a:pt x="3592" y="149"/>
                </a:cubicBezTo>
                <a:cubicBezTo>
                  <a:pt x="3592" y="149"/>
                  <a:pt x="3592" y="149"/>
                  <a:pt x="3585" y="142"/>
                </a:cubicBezTo>
                <a:cubicBezTo>
                  <a:pt x="3585" y="27"/>
                  <a:pt x="3585" y="27"/>
                  <a:pt x="3585" y="27"/>
                </a:cubicBezTo>
                <a:cubicBezTo>
                  <a:pt x="3592" y="27"/>
                  <a:pt x="3592" y="21"/>
                  <a:pt x="3598" y="21"/>
                </a:cubicBezTo>
                <a:close/>
                <a:moveTo>
                  <a:pt x="3598" y="81"/>
                </a:moveTo>
                <a:lnTo>
                  <a:pt x="3598" y="81"/>
                </a:lnTo>
                <a:lnTo>
                  <a:pt x="3592" y="88"/>
                </a:lnTo>
                <a:lnTo>
                  <a:pt x="3592" y="95"/>
                </a:lnTo>
                <a:cubicBezTo>
                  <a:pt x="3592" y="102"/>
                  <a:pt x="3598" y="102"/>
                  <a:pt x="3598" y="102"/>
                </a:cubicBezTo>
                <a:cubicBezTo>
                  <a:pt x="3598" y="81"/>
                  <a:pt x="3598" y="81"/>
                  <a:pt x="3598" y="81"/>
                </a:cubicBezTo>
                <a:close/>
                <a:moveTo>
                  <a:pt x="3598" y="176"/>
                </a:moveTo>
                <a:lnTo>
                  <a:pt x="3598" y="176"/>
                </a:lnTo>
                <a:cubicBezTo>
                  <a:pt x="3598" y="210"/>
                  <a:pt x="3598" y="210"/>
                  <a:pt x="3598" y="210"/>
                </a:cubicBezTo>
                <a:cubicBezTo>
                  <a:pt x="3592" y="203"/>
                  <a:pt x="3592" y="203"/>
                  <a:pt x="3585" y="203"/>
                </a:cubicBezTo>
                <a:cubicBezTo>
                  <a:pt x="3585" y="189"/>
                  <a:pt x="3585" y="189"/>
                  <a:pt x="3585" y="189"/>
                </a:cubicBezTo>
                <a:cubicBezTo>
                  <a:pt x="3592" y="183"/>
                  <a:pt x="3592" y="183"/>
                  <a:pt x="3592" y="183"/>
                </a:cubicBezTo>
                <a:cubicBezTo>
                  <a:pt x="3592" y="183"/>
                  <a:pt x="3592" y="183"/>
                  <a:pt x="3585" y="183"/>
                </a:cubicBezTo>
                <a:cubicBezTo>
                  <a:pt x="3585" y="169"/>
                  <a:pt x="3585" y="169"/>
                  <a:pt x="3585" y="169"/>
                </a:cubicBezTo>
                <a:cubicBezTo>
                  <a:pt x="3592" y="169"/>
                  <a:pt x="3592" y="169"/>
                  <a:pt x="3598" y="176"/>
                </a:cubicBezTo>
                <a:close/>
                <a:moveTo>
                  <a:pt x="3598" y="216"/>
                </a:moveTo>
                <a:lnTo>
                  <a:pt x="3598" y="216"/>
                </a:lnTo>
                <a:cubicBezTo>
                  <a:pt x="3598" y="237"/>
                  <a:pt x="3598" y="237"/>
                  <a:pt x="3598" y="237"/>
                </a:cubicBezTo>
                <a:cubicBezTo>
                  <a:pt x="3592" y="237"/>
                  <a:pt x="3592" y="237"/>
                  <a:pt x="3592" y="237"/>
                </a:cubicBezTo>
                <a:cubicBezTo>
                  <a:pt x="3592" y="237"/>
                  <a:pt x="3592" y="237"/>
                  <a:pt x="3585" y="237"/>
                </a:cubicBezTo>
                <a:cubicBezTo>
                  <a:pt x="3585" y="216"/>
                  <a:pt x="3585" y="216"/>
                  <a:pt x="3585" y="216"/>
                </a:cubicBezTo>
                <a:cubicBezTo>
                  <a:pt x="3592" y="216"/>
                  <a:pt x="3592" y="216"/>
                  <a:pt x="3598" y="216"/>
                </a:cubicBezTo>
                <a:close/>
                <a:moveTo>
                  <a:pt x="3598" y="243"/>
                </a:moveTo>
                <a:lnTo>
                  <a:pt x="3598" y="243"/>
                </a:lnTo>
                <a:close/>
                <a:moveTo>
                  <a:pt x="3598" y="257"/>
                </a:moveTo>
                <a:lnTo>
                  <a:pt x="3598" y="257"/>
                </a:lnTo>
                <a:cubicBezTo>
                  <a:pt x="3598" y="324"/>
                  <a:pt x="3598" y="324"/>
                  <a:pt x="3598" y="324"/>
                </a:cubicBezTo>
                <a:cubicBezTo>
                  <a:pt x="3592" y="324"/>
                  <a:pt x="3592" y="318"/>
                  <a:pt x="3585" y="311"/>
                </a:cubicBezTo>
                <a:cubicBezTo>
                  <a:pt x="3585" y="250"/>
                  <a:pt x="3585" y="250"/>
                  <a:pt x="3585" y="250"/>
                </a:cubicBezTo>
                <a:cubicBezTo>
                  <a:pt x="3592" y="250"/>
                  <a:pt x="3592" y="257"/>
                  <a:pt x="3598" y="257"/>
                </a:cubicBezTo>
                <a:close/>
                <a:moveTo>
                  <a:pt x="3598" y="385"/>
                </a:moveTo>
                <a:lnTo>
                  <a:pt x="3598" y="385"/>
                </a:lnTo>
                <a:cubicBezTo>
                  <a:pt x="3598" y="459"/>
                  <a:pt x="3598" y="459"/>
                  <a:pt x="3598" y="459"/>
                </a:cubicBezTo>
                <a:cubicBezTo>
                  <a:pt x="3592" y="459"/>
                  <a:pt x="3592" y="459"/>
                  <a:pt x="3585" y="466"/>
                </a:cubicBezTo>
                <a:cubicBezTo>
                  <a:pt x="3585" y="385"/>
                  <a:pt x="3585" y="385"/>
                  <a:pt x="3585" y="385"/>
                </a:cubicBezTo>
                <a:cubicBezTo>
                  <a:pt x="3598" y="385"/>
                  <a:pt x="3598" y="385"/>
                  <a:pt x="3598" y="385"/>
                </a:cubicBezTo>
                <a:close/>
                <a:moveTo>
                  <a:pt x="3598" y="480"/>
                </a:moveTo>
                <a:lnTo>
                  <a:pt x="3598" y="480"/>
                </a:lnTo>
                <a:cubicBezTo>
                  <a:pt x="3598" y="493"/>
                  <a:pt x="3598" y="493"/>
                  <a:pt x="3598" y="493"/>
                </a:cubicBezTo>
                <a:lnTo>
                  <a:pt x="3592" y="493"/>
                </a:lnTo>
                <a:cubicBezTo>
                  <a:pt x="3592" y="493"/>
                  <a:pt x="3592" y="493"/>
                  <a:pt x="3585" y="493"/>
                </a:cubicBezTo>
                <a:cubicBezTo>
                  <a:pt x="3585" y="480"/>
                  <a:pt x="3585" y="480"/>
                  <a:pt x="3585" y="480"/>
                </a:cubicBezTo>
                <a:cubicBezTo>
                  <a:pt x="3592" y="480"/>
                  <a:pt x="3592" y="480"/>
                  <a:pt x="3598" y="480"/>
                </a:cubicBezTo>
                <a:close/>
                <a:moveTo>
                  <a:pt x="3598" y="507"/>
                </a:moveTo>
                <a:lnTo>
                  <a:pt x="3598" y="507"/>
                </a:lnTo>
                <a:cubicBezTo>
                  <a:pt x="3598" y="520"/>
                  <a:pt x="3598" y="520"/>
                  <a:pt x="3598" y="520"/>
                </a:cubicBezTo>
                <a:cubicBezTo>
                  <a:pt x="3592" y="520"/>
                  <a:pt x="3592" y="513"/>
                  <a:pt x="3585" y="513"/>
                </a:cubicBezTo>
                <a:cubicBezTo>
                  <a:pt x="3585" y="507"/>
                  <a:pt x="3585" y="507"/>
                  <a:pt x="3585" y="507"/>
                </a:cubicBezTo>
                <a:cubicBezTo>
                  <a:pt x="3598" y="507"/>
                  <a:pt x="3598" y="507"/>
                  <a:pt x="3598" y="507"/>
                </a:cubicBezTo>
                <a:close/>
                <a:moveTo>
                  <a:pt x="3598" y="527"/>
                </a:moveTo>
                <a:lnTo>
                  <a:pt x="3598" y="527"/>
                </a:lnTo>
                <a:cubicBezTo>
                  <a:pt x="3598" y="540"/>
                  <a:pt x="3598" y="540"/>
                  <a:pt x="3598" y="540"/>
                </a:cubicBezTo>
                <a:cubicBezTo>
                  <a:pt x="3585" y="540"/>
                  <a:pt x="3585" y="540"/>
                  <a:pt x="3585" y="540"/>
                </a:cubicBezTo>
                <a:cubicBezTo>
                  <a:pt x="3585" y="520"/>
                  <a:pt x="3585" y="520"/>
                  <a:pt x="3585" y="520"/>
                </a:cubicBezTo>
                <a:cubicBezTo>
                  <a:pt x="3592" y="527"/>
                  <a:pt x="3592" y="527"/>
                  <a:pt x="3592" y="527"/>
                </a:cubicBezTo>
                <a:lnTo>
                  <a:pt x="3598" y="527"/>
                </a:lnTo>
                <a:close/>
                <a:moveTo>
                  <a:pt x="3598" y="554"/>
                </a:moveTo>
                <a:lnTo>
                  <a:pt x="3598" y="554"/>
                </a:lnTo>
                <a:cubicBezTo>
                  <a:pt x="3598" y="662"/>
                  <a:pt x="3598" y="662"/>
                  <a:pt x="3598" y="662"/>
                </a:cubicBezTo>
                <a:lnTo>
                  <a:pt x="3592" y="662"/>
                </a:lnTo>
                <a:cubicBezTo>
                  <a:pt x="3592" y="669"/>
                  <a:pt x="3592" y="669"/>
                  <a:pt x="3592" y="669"/>
                </a:cubicBezTo>
                <a:cubicBezTo>
                  <a:pt x="3598" y="669"/>
                  <a:pt x="3598" y="669"/>
                  <a:pt x="3598" y="669"/>
                </a:cubicBezTo>
                <a:cubicBezTo>
                  <a:pt x="3598" y="730"/>
                  <a:pt x="3598" y="730"/>
                  <a:pt x="3598" y="730"/>
                </a:cubicBezTo>
                <a:cubicBezTo>
                  <a:pt x="3592" y="736"/>
                  <a:pt x="3592" y="743"/>
                  <a:pt x="3592" y="750"/>
                </a:cubicBezTo>
                <a:cubicBezTo>
                  <a:pt x="3585" y="757"/>
                  <a:pt x="3585" y="757"/>
                  <a:pt x="3592" y="763"/>
                </a:cubicBezTo>
                <a:cubicBezTo>
                  <a:pt x="3592" y="770"/>
                  <a:pt x="3592" y="770"/>
                  <a:pt x="3598" y="770"/>
                </a:cubicBezTo>
                <a:cubicBezTo>
                  <a:pt x="3598" y="919"/>
                  <a:pt x="3598" y="919"/>
                  <a:pt x="3598" y="919"/>
                </a:cubicBezTo>
                <a:cubicBezTo>
                  <a:pt x="3592" y="919"/>
                  <a:pt x="3592" y="919"/>
                  <a:pt x="3585" y="919"/>
                </a:cubicBezTo>
                <a:cubicBezTo>
                  <a:pt x="3585" y="554"/>
                  <a:pt x="3585" y="554"/>
                  <a:pt x="3585" y="554"/>
                </a:cubicBezTo>
                <a:cubicBezTo>
                  <a:pt x="3592" y="554"/>
                  <a:pt x="3592" y="554"/>
                  <a:pt x="3598" y="554"/>
                </a:cubicBezTo>
                <a:close/>
                <a:moveTo>
                  <a:pt x="3585" y="27"/>
                </a:moveTo>
                <a:lnTo>
                  <a:pt x="3585" y="27"/>
                </a:lnTo>
                <a:cubicBezTo>
                  <a:pt x="3585" y="142"/>
                  <a:pt x="3585" y="142"/>
                  <a:pt x="3585" y="142"/>
                </a:cubicBezTo>
                <a:cubicBezTo>
                  <a:pt x="3585" y="142"/>
                  <a:pt x="3578" y="135"/>
                  <a:pt x="3585" y="129"/>
                </a:cubicBezTo>
                <a:cubicBezTo>
                  <a:pt x="3578" y="129"/>
                  <a:pt x="3571" y="135"/>
                  <a:pt x="3571" y="135"/>
                </a:cubicBezTo>
                <a:cubicBezTo>
                  <a:pt x="3571" y="142"/>
                  <a:pt x="3571" y="149"/>
                  <a:pt x="3571" y="149"/>
                </a:cubicBezTo>
                <a:cubicBezTo>
                  <a:pt x="3565" y="149"/>
                  <a:pt x="3558" y="149"/>
                  <a:pt x="3558" y="149"/>
                </a:cubicBezTo>
                <a:cubicBezTo>
                  <a:pt x="3558" y="129"/>
                  <a:pt x="3558" y="129"/>
                  <a:pt x="3558" y="129"/>
                </a:cubicBezTo>
                <a:cubicBezTo>
                  <a:pt x="3558" y="129"/>
                  <a:pt x="3558" y="129"/>
                  <a:pt x="3558" y="122"/>
                </a:cubicBezTo>
                <a:cubicBezTo>
                  <a:pt x="3565" y="115"/>
                  <a:pt x="3565" y="115"/>
                  <a:pt x="3565" y="108"/>
                </a:cubicBezTo>
                <a:cubicBezTo>
                  <a:pt x="3558" y="115"/>
                  <a:pt x="3558" y="115"/>
                  <a:pt x="3558" y="115"/>
                </a:cubicBezTo>
                <a:cubicBezTo>
                  <a:pt x="3558" y="81"/>
                  <a:pt x="3558" y="81"/>
                  <a:pt x="3558" y="81"/>
                </a:cubicBezTo>
                <a:cubicBezTo>
                  <a:pt x="3565" y="88"/>
                  <a:pt x="3571" y="88"/>
                  <a:pt x="3578" y="95"/>
                </a:cubicBezTo>
                <a:cubicBezTo>
                  <a:pt x="3578" y="75"/>
                  <a:pt x="3578" y="75"/>
                  <a:pt x="3578" y="75"/>
                </a:cubicBezTo>
                <a:cubicBezTo>
                  <a:pt x="3578" y="81"/>
                  <a:pt x="3571" y="81"/>
                  <a:pt x="3571" y="81"/>
                </a:cubicBezTo>
                <a:cubicBezTo>
                  <a:pt x="3565" y="81"/>
                  <a:pt x="3565" y="81"/>
                  <a:pt x="3558" y="75"/>
                </a:cubicBezTo>
                <a:cubicBezTo>
                  <a:pt x="3558" y="34"/>
                  <a:pt x="3558" y="34"/>
                  <a:pt x="3558" y="34"/>
                </a:cubicBezTo>
                <a:cubicBezTo>
                  <a:pt x="3565" y="34"/>
                  <a:pt x="3571" y="41"/>
                  <a:pt x="3571" y="41"/>
                </a:cubicBezTo>
                <a:cubicBezTo>
                  <a:pt x="3578" y="41"/>
                  <a:pt x="3585" y="34"/>
                  <a:pt x="3585" y="27"/>
                </a:cubicBezTo>
                <a:close/>
                <a:moveTo>
                  <a:pt x="3585" y="169"/>
                </a:moveTo>
                <a:lnTo>
                  <a:pt x="3585" y="169"/>
                </a:lnTo>
                <a:cubicBezTo>
                  <a:pt x="3578" y="162"/>
                  <a:pt x="3565" y="156"/>
                  <a:pt x="3558" y="149"/>
                </a:cubicBezTo>
                <a:cubicBezTo>
                  <a:pt x="3558" y="176"/>
                  <a:pt x="3558" y="176"/>
                  <a:pt x="3558" y="176"/>
                </a:cubicBezTo>
                <a:cubicBezTo>
                  <a:pt x="3565" y="176"/>
                  <a:pt x="3565" y="183"/>
                  <a:pt x="3571" y="183"/>
                </a:cubicBezTo>
                <a:cubicBezTo>
                  <a:pt x="3571" y="196"/>
                  <a:pt x="3578" y="203"/>
                  <a:pt x="3585" y="203"/>
                </a:cubicBezTo>
                <a:cubicBezTo>
                  <a:pt x="3585" y="189"/>
                  <a:pt x="3585" y="189"/>
                  <a:pt x="3585" y="189"/>
                </a:cubicBezTo>
                <a:cubicBezTo>
                  <a:pt x="3585" y="196"/>
                  <a:pt x="3585" y="196"/>
                  <a:pt x="3585" y="196"/>
                </a:cubicBezTo>
                <a:cubicBezTo>
                  <a:pt x="3585" y="183"/>
                  <a:pt x="3585" y="183"/>
                  <a:pt x="3585" y="183"/>
                </a:cubicBezTo>
                <a:cubicBezTo>
                  <a:pt x="3585" y="169"/>
                  <a:pt x="3585" y="169"/>
                  <a:pt x="3585" y="169"/>
                </a:cubicBezTo>
                <a:close/>
                <a:moveTo>
                  <a:pt x="3585" y="216"/>
                </a:moveTo>
                <a:lnTo>
                  <a:pt x="3585" y="216"/>
                </a:lnTo>
                <a:cubicBezTo>
                  <a:pt x="3585" y="237"/>
                  <a:pt x="3585" y="237"/>
                  <a:pt x="3585" y="237"/>
                </a:cubicBezTo>
                <a:lnTo>
                  <a:pt x="3578" y="230"/>
                </a:lnTo>
                <a:cubicBezTo>
                  <a:pt x="3578" y="237"/>
                  <a:pt x="3585" y="243"/>
                  <a:pt x="3585" y="250"/>
                </a:cubicBezTo>
                <a:cubicBezTo>
                  <a:pt x="3585" y="311"/>
                  <a:pt x="3585" y="311"/>
                  <a:pt x="3585" y="311"/>
                </a:cubicBezTo>
                <a:cubicBezTo>
                  <a:pt x="3585" y="311"/>
                  <a:pt x="3585" y="304"/>
                  <a:pt x="3585" y="297"/>
                </a:cubicBezTo>
                <a:cubicBezTo>
                  <a:pt x="3578" y="284"/>
                  <a:pt x="3571" y="277"/>
                  <a:pt x="3558" y="270"/>
                </a:cubicBezTo>
                <a:cubicBezTo>
                  <a:pt x="3558" y="189"/>
                  <a:pt x="3558" y="189"/>
                  <a:pt x="3558" y="189"/>
                </a:cubicBezTo>
                <a:cubicBezTo>
                  <a:pt x="3571" y="196"/>
                  <a:pt x="3571" y="203"/>
                  <a:pt x="3571" y="210"/>
                </a:cubicBezTo>
                <a:cubicBezTo>
                  <a:pt x="3578" y="210"/>
                  <a:pt x="3585" y="210"/>
                  <a:pt x="3585" y="216"/>
                </a:cubicBezTo>
                <a:close/>
                <a:moveTo>
                  <a:pt x="3585" y="385"/>
                </a:moveTo>
                <a:lnTo>
                  <a:pt x="3585" y="385"/>
                </a:lnTo>
                <a:cubicBezTo>
                  <a:pt x="3585" y="466"/>
                  <a:pt x="3585" y="466"/>
                  <a:pt x="3585" y="466"/>
                </a:cubicBezTo>
                <a:cubicBezTo>
                  <a:pt x="3585" y="466"/>
                  <a:pt x="3585" y="473"/>
                  <a:pt x="3578" y="473"/>
                </a:cubicBezTo>
                <a:cubicBezTo>
                  <a:pt x="3578" y="480"/>
                  <a:pt x="3578" y="480"/>
                  <a:pt x="3578" y="480"/>
                </a:cubicBezTo>
                <a:cubicBezTo>
                  <a:pt x="3571" y="480"/>
                  <a:pt x="3565" y="473"/>
                  <a:pt x="3558" y="459"/>
                </a:cubicBezTo>
                <a:cubicBezTo>
                  <a:pt x="3558" y="392"/>
                  <a:pt x="3558" y="392"/>
                  <a:pt x="3558" y="392"/>
                </a:cubicBezTo>
                <a:cubicBezTo>
                  <a:pt x="3585" y="385"/>
                  <a:pt x="3585" y="385"/>
                  <a:pt x="3585" y="385"/>
                </a:cubicBezTo>
                <a:close/>
                <a:moveTo>
                  <a:pt x="3585" y="480"/>
                </a:moveTo>
                <a:lnTo>
                  <a:pt x="3585" y="480"/>
                </a:lnTo>
                <a:cubicBezTo>
                  <a:pt x="3585" y="493"/>
                  <a:pt x="3585" y="493"/>
                  <a:pt x="3585" y="493"/>
                </a:cubicBezTo>
                <a:cubicBezTo>
                  <a:pt x="3578" y="493"/>
                  <a:pt x="3571" y="500"/>
                  <a:pt x="3558" y="500"/>
                </a:cubicBezTo>
                <a:cubicBezTo>
                  <a:pt x="3558" y="486"/>
                  <a:pt x="3558" y="486"/>
                  <a:pt x="3558" y="486"/>
                </a:cubicBezTo>
                <a:cubicBezTo>
                  <a:pt x="3565" y="486"/>
                  <a:pt x="3565" y="486"/>
                  <a:pt x="3571" y="486"/>
                </a:cubicBezTo>
                <a:cubicBezTo>
                  <a:pt x="3578" y="486"/>
                  <a:pt x="3585" y="480"/>
                  <a:pt x="3585" y="480"/>
                </a:cubicBezTo>
                <a:close/>
                <a:moveTo>
                  <a:pt x="3585" y="507"/>
                </a:moveTo>
                <a:lnTo>
                  <a:pt x="3585" y="507"/>
                </a:lnTo>
                <a:cubicBezTo>
                  <a:pt x="3585" y="513"/>
                  <a:pt x="3585" y="513"/>
                  <a:pt x="3585" y="513"/>
                </a:cubicBezTo>
                <a:cubicBezTo>
                  <a:pt x="3578" y="507"/>
                  <a:pt x="3571" y="507"/>
                  <a:pt x="3565" y="507"/>
                </a:cubicBezTo>
                <a:cubicBezTo>
                  <a:pt x="3571" y="507"/>
                  <a:pt x="3578" y="507"/>
                  <a:pt x="3585" y="507"/>
                </a:cubicBezTo>
                <a:close/>
                <a:moveTo>
                  <a:pt x="3585" y="520"/>
                </a:moveTo>
                <a:lnTo>
                  <a:pt x="3585" y="520"/>
                </a:lnTo>
                <a:cubicBezTo>
                  <a:pt x="3585" y="520"/>
                  <a:pt x="3578" y="520"/>
                  <a:pt x="3571" y="520"/>
                </a:cubicBezTo>
                <a:cubicBezTo>
                  <a:pt x="3571" y="513"/>
                  <a:pt x="3565" y="513"/>
                  <a:pt x="3558" y="513"/>
                </a:cubicBezTo>
                <a:cubicBezTo>
                  <a:pt x="3558" y="527"/>
                  <a:pt x="3558" y="527"/>
                  <a:pt x="3558" y="527"/>
                </a:cubicBezTo>
                <a:cubicBezTo>
                  <a:pt x="3565" y="527"/>
                  <a:pt x="3571" y="527"/>
                  <a:pt x="3585" y="540"/>
                </a:cubicBezTo>
                <a:cubicBezTo>
                  <a:pt x="3585" y="520"/>
                  <a:pt x="3585" y="520"/>
                  <a:pt x="3585" y="520"/>
                </a:cubicBezTo>
                <a:close/>
                <a:moveTo>
                  <a:pt x="3585" y="554"/>
                </a:moveTo>
                <a:lnTo>
                  <a:pt x="3585" y="554"/>
                </a:lnTo>
                <a:cubicBezTo>
                  <a:pt x="3585" y="919"/>
                  <a:pt x="3585" y="919"/>
                  <a:pt x="3585" y="919"/>
                </a:cubicBezTo>
                <a:cubicBezTo>
                  <a:pt x="3578" y="925"/>
                  <a:pt x="3565" y="925"/>
                  <a:pt x="3558" y="925"/>
                </a:cubicBezTo>
                <a:cubicBezTo>
                  <a:pt x="3558" y="743"/>
                  <a:pt x="3558" y="743"/>
                  <a:pt x="3558" y="743"/>
                </a:cubicBezTo>
                <a:lnTo>
                  <a:pt x="3558" y="736"/>
                </a:lnTo>
                <a:cubicBezTo>
                  <a:pt x="3558" y="689"/>
                  <a:pt x="3558" y="689"/>
                  <a:pt x="3558" y="689"/>
                </a:cubicBezTo>
                <a:cubicBezTo>
                  <a:pt x="3558" y="689"/>
                  <a:pt x="3558" y="682"/>
                  <a:pt x="3558" y="676"/>
                </a:cubicBezTo>
                <a:cubicBezTo>
                  <a:pt x="3558" y="676"/>
                  <a:pt x="3558" y="676"/>
                  <a:pt x="3558" y="682"/>
                </a:cubicBezTo>
                <a:cubicBezTo>
                  <a:pt x="3558" y="534"/>
                  <a:pt x="3558" y="534"/>
                  <a:pt x="3558" y="534"/>
                </a:cubicBezTo>
                <a:cubicBezTo>
                  <a:pt x="3558" y="534"/>
                  <a:pt x="3565" y="534"/>
                  <a:pt x="3571" y="540"/>
                </a:cubicBezTo>
                <a:lnTo>
                  <a:pt x="3571" y="547"/>
                </a:lnTo>
                <a:cubicBezTo>
                  <a:pt x="3571" y="554"/>
                  <a:pt x="3571" y="554"/>
                  <a:pt x="3571" y="554"/>
                </a:cubicBezTo>
                <a:cubicBezTo>
                  <a:pt x="3571" y="554"/>
                  <a:pt x="3571" y="554"/>
                  <a:pt x="3585" y="554"/>
                </a:cubicBezTo>
                <a:close/>
                <a:moveTo>
                  <a:pt x="3558" y="34"/>
                </a:moveTo>
                <a:lnTo>
                  <a:pt x="3558" y="34"/>
                </a:lnTo>
                <a:cubicBezTo>
                  <a:pt x="3558" y="75"/>
                  <a:pt x="3558" y="75"/>
                  <a:pt x="3558" y="75"/>
                </a:cubicBezTo>
                <a:lnTo>
                  <a:pt x="3551" y="75"/>
                </a:lnTo>
                <a:cubicBezTo>
                  <a:pt x="3544" y="75"/>
                  <a:pt x="3544" y="68"/>
                  <a:pt x="3538" y="68"/>
                </a:cubicBezTo>
                <a:cubicBezTo>
                  <a:pt x="3538" y="27"/>
                  <a:pt x="3538" y="27"/>
                  <a:pt x="3538" y="27"/>
                </a:cubicBezTo>
                <a:cubicBezTo>
                  <a:pt x="3544" y="27"/>
                  <a:pt x="3551" y="34"/>
                  <a:pt x="3558" y="34"/>
                </a:cubicBezTo>
                <a:close/>
                <a:moveTo>
                  <a:pt x="3558" y="81"/>
                </a:moveTo>
                <a:lnTo>
                  <a:pt x="3558" y="81"/>
                </a:lnTo>
                <a:cubicBezTo>
                  <a:pt x="3558" y="115"/>
                  <a:pt x="3558" y="115"/>
                  <a:pt x="3558" y="115"/>
                </a:cubicBezTo>
                <a:cubicBezTo>
                  <a:pt x="3544" y="115"/>
                  <a:pt x="3544" y="115"/>
                  <a:pt x="3544" y="115"/>
                </a:cubicBezTo>
                <a:cubicBezTo>
                  <a:pt x="3544" y="115"/>
                  <a:pt x="3544" y="115"/>
                  <a:pt x="3538" y="115"/>
                </a:cubicBezTo>
                <a:cubicBezTo>
                  <a:pt x="3538" y="81"/>
                  <a:pt x="3538" y="81"/>
                  <a:pt x="3538" y="81"/>
                </a:cubicBezTo>
                <a:cubicBezTo>
                  <a:pt x="3544" y="81"/>
                  <a:pt x="3551" y="81"/>
                  <a:pt x="3558" y="81"/>
                </a:cubicBezTo>
                <a:close/>
                <a:moveTo>
                  <a:pt x="3558" y="129"/>
                </a:moveTo>
                <a:lnTo>
                  <a:pt x="3558" y="129"/>
                </a:lnTo>
                <a:cubicBezTo>
                  <a:pt x="3558" y="149"/>
                  <a:pt x="3558" y="149"/>
                  <a:pt x="3558" y="149"/>
                </a:cubicBezTo>
                <a:cubicBezTo>
                  <a:pt x="3551" y="142"/>
                  <a:pt x="3551" y="142"/>
                  <a:pt x="3551" y="142"/>
                </a:cubicBezTo>
                <a:cubicBezTo>
                  <a:pt x="3551" y="142"/>
                  <a:pt x="3551" y="135"/>
                  <a:pt x="3558" y="129"/>
                </a:cubicBezTo>
                <a:close/>
                <a:moveTo>
                  <a:pt x="3558" y="149"/>
                </a:moveTo>
                <a:lnTo>
                  <a:pt x="3558" y="149"/>
                </a:lnTo>
                <a:cubicBezTo>
                  <a:pt x="3551" y="142"/>
                  <a:pt x="3544" y="142"/>
                  <a:pt x="3538" y="142"/>
                </a:cubicBezTo>
                <a:cubicBezTo>
                  <a:pt x="3538" y="169"/>
                  <a:pt x="3538" y="169"/>
                  <a:pt x="3538" y="169"/>
                </a:cubicBezTo>
                <a:cubicBezTo>
                  <a:pt x="3544" y="169"/>
                  <a:pt x="3551" y="176"/>
                  <a:pt x="3558" y="176"/>
                </a:cubicBezTo>
                <a:cubicBezTo>
                  <a:pt x="3558" y="149"/>
                  <a:pt x="3558" y="149"/>
                  <a:pt x="3558" y="149"/>
                </a:cubicBezTo>
                <a:close/>
                <a:moveTo>
                  <a:pt x="3558" y="189"/>
                </a:moveTo>
                <a:lnTo>
                  <a:pt x="3558" y="189"/>
                </a:lnTo>
                <a:cubicBezTo>
                  <a:pt x="3558" y="270"/>
                  <a:pt x="3558" y="270"/>
                  <a:pt x="3558" y="270"/>
                </a:cubicBezTo>
                <a:cubicBezTo>
                  <a:pt x="3551" y="270"/>
                  <a:pt x="3544" y="264"/>
                  <a:pt x="3538" y="264"/>
                </a:cubicBezTo>
                <a:cubicBezTo>
                  <a:pt x="3538" y="203"/>
                  <a:pt x="3538" y="203"/>
                  <a:pt x="3538" y="203"/>
                </a:cubicBezTo>
                <a:cubicBezTo>
                  <a:pt x="3544" y="196"/>
                  <a:pt x="3544" y="196"/>
                  <a:pt x="3544" y="196"/>
                </a:cubicBezTo>
                <a:cubicBezTo>
                  <a:pt x="3538" y="203"/>
                  <a:pt x="3538" y="203"/>
                  <a:pt x="3538" y="203"/>
                </a:cubicBezTo>
                <a:cubicBezTo>
                  <a:pt x="3538" y="176"/>
                  <a:pt x="3538" y="176"/>
                  <a:pt x="3538" y="176"/>
                </a:cubicBezTo>
                <a:cubicBezTo>
                  <a:pt x="3544" y="183"/>
                  <a:pt x="3551" y="183"/>
                  <a:pt x="3558" y="189"/>
                </a:cubicBezTo>
                <a:close/>
                <a:moveTo>
                  <a:pt x="3558" y="392"/>
                </a:moveTo>
                <a:lnTo>
                  <a:pt x="3558" y="392"/>
                </a:lnTo>
                <a:cubicBezTo>
                  <a:pt x="3558" y="459"/>
                  <a:pt x="3558" y="459"/>
                  <a:pt x="3558" y="459"/>
                </a:cubicBezTo>
                <a:cubicBezTo>
                  <a:pt x="3551" y="459"/>
                  <a:pt x="3551" y="459"/>
                  <a:pt x="3544" y="459"/>
                </a:cubicBezTo>
                <a:cubicBezTo>
                  <a:pt x="3544" y="466"/>
                  <a:pt x="3544" y="466"/>
                  <a:pt x="3538" y="466"/>
                </a:cubicBezTo>
                <a:cubicBezTo>
                  <a:pt x="3538" y="392"/>
                  <a:pt x="3538" y="392"/>
                  <a:pt x="3538" y="392"/>
                </a:cubicBezTo>
                <a:cubicBezTo>
                  <a:pt x="3558" y="392"/>
                  <a:pt x="3558" y="392"/>
                  <a:pt x="3558" y="392"/>
                </a:cubicBezTo>
                <a:close/>
                <a:moveTo>
                  <a:pt x="3558" y="486"/>
                </a:moveTo>
                <a:lnTo>
                  <a:pt x="3558" y="486"/>
                </a:lnTo>
                <a:cubicBezTo>
                  <a:pt x="3558" y="500"/>
                  <a:pt x="3558" y="500"/>
                  <a:pt x="3558" y="500"/>
                </a:cubicBezTo>
                <a:cubicBezTo>
                  <a:pt x="3551" y="500"/>
                  <a:pt x="3544" y="500"/>
                  <a:pt x="3538" y="500"/>
                </a:cubicBezTo>
                <a:cubicBezTo>
                  <a:pt x="3538" y="493"/>
                  <a:pt x="3538" y="493"/>
                  <a:pt x="3538" y="493"/>
                </a:cubicBezTo>
                <a:cubicBezTo>
                  <a:pt x="3544" y="486"/>
                  <a:pt x="3551" y="486"/>
                  <a:pt x="3558" y="486"/>
                </a:cubicBezTo>
                <a:close/>
                <a:moveTo>
                  <a:pt x="3558" y="513"/>
                </a:moveTo>
                <a:lnTo>
                  <a:pt x="3558" y="513"/>
                </a:lnTo>
                <a:cubicBezTo>
                  <a:pt x="3558" y="527"/>
                  <a:pt x="3558" y="527"/>
                  <a:pt x="3558" y="527"/>
                </a:cubicBezTo>
                <a:cubicBezTo>
                  <a:pt x="3551" y="527"/>
                  <a:pt x="3544" y="527"/>
                  <a:pt x="3538" y="520"/>
                </a:cubicBezTo>
                <a:cubicBezTo>
                  <a:pt x="3538" y="513"/>
                  <a:pt x="3538" y="513"/>
                  <a:pt x="3538" y="513"/>
                </a:cubicBezTo>
                <a:cubicBezTo>
                  <a:pt x="3551" y="513"/>
                  <a:pt x="3551" y="513"/>
                  <a:pt x="3551" y="513"/>
                </a:cubicBezTo>
                <a:lnTo>
                  <a:pt x="3558" y="513"/>
                </a:lnTo>
                <a:close/>
                <a:moveTo>
                  <a:pt x="3558" y="534"/>
                </a:moveTo>
                <a:lnTo>
                  <a:pt x="3558" y="534"/>
                </a:lnTo>
                <a:cubicBezTo>
                  <a:pt x="3558" y="682"/>
                  <a:pt x="3558" y="682"/>
                  <a:pt x="3558" y="682"/>
                </a:cubicBezTo>
                <a:cubicBezTo>
                  <a:pt x="3551" y="682"/>
                  <a:pt x="3551" y="682"/>
                  <a:pt x="3551" y="682"/>
                </a:cubicBezTo>
                <a:cubicBezTo>
                  <a:pt x="3551" y="689"/>
                  <a:pt x="3551" y="696"/>
                  <a:pt x="3558" y="696"/>
                </a:cubicBezTo>
                <a:cubicBezTo>
                  <a:pt x="3558" y="696"/>
                  <a:pt x="3558" y="696"/>
                  <a:pt x="3558" y="689"/>
                </a:cubicBezTo>
                <a:cubicBezTo>
                  <a:pt x="3558" y="736"/>
                  <a:pt x="3558" y="736"/>
                  <a:pt x="3558" y="736"/>
                </a:cubicBezTo>
                <a:cubicBezTo>
                  <a:pt x="3551" y="723"/>
                  <a:pt x="3551" y="723"/>
                  <a:pt x="3551" y="723"/>
                </a:cubicBezTo>
                <a:cubicBezTo>
                  <a:pt x="3551" y="723"/>
                  <a:pt x="3544" y="723"/>
                  <a:pt x="3538" y="723"/>
                </a:cubicBezTo>
                <a:cubicBezTo>
                  <a:pt x="3538" y="649"/>
                  <a:pt x="3538" y="649"/>
                  <a:pt x="3538" y="649"/>
                </a:cubicBezTo>
                <a:cubicBezTo>
                  <a:pt x="3544" y="649"/>
                  <a:pt x="3551" y="642"/>
                  <a:pt x="3551" y="642"/>
                </a:cubicBezTo>
                <a:cubicBezTo>
                  <a:pt x="3551" y="642"/>
                  <a:pt x="3551" y="635"/>
                  <a:pt x="3544" y="635"/>
                </a:cubicBezTo>
                <a:cubicBezTo>
                  <a:pt x="3538" y="628"/>
                  <a:pt x="3538" y="628"/>
                  <a:pt x="3538" y="628"/>
                </a:cubicBezTo>
                <a:cubicBezTo>
                  <a:pt x="3538" y="547"/>
                  <a:pt x="3538" y="547"/>
                  <a:pt x="3538" y="547"/>
                </a:cubicBezTo>
                <a:cubicBezTo>
                  <a:pt x="3544" y="547"/>
                  <a:pt x="3544" y="547"/>
                  <a:pt x="3551" y="547"/>
                </a:cubicBezTo>
                <a:cubicBezTo>
                  <a:pt x="3551" y="534"/>
                  <a:pt x="3551" y="534"/>
                  <a:pt x="3551" y="534"/>
                </a:cubicBezTo>
                <a:lnTo>
                  <a:pt x="3558" y="534"/>
                </a:lnTo>
                <a:close/>
                <a:moveTo>
                  <a:pt x="3558" y="743"/>
                </a:moveTo>
                <a:lnTo>
                  <a:pt x="3558" y="743"/>
                </a:lnTo>
                <a:cubicBezTo>
                  <a:pt x="3558" y="925"/>
                  <a:pt x="3558" y="925"/>
                  <a:pt x="3558" y="925"/>
                </a:cubicBezTo>
                <a:cubicBezTo>
                  <a:pt x="3551" y="925"/>
                  <a:pt x="3551" y="925"/>
                  <a:pt x="3551" y="925"/>
                </a:cubicBezTo>
                <a:cubicBezTo>
                  <a:pt x="3551" y="925"/>
                  <a:pt x="3544" y="925"/>
                  <a:pt x="3538" y="925"/>
                </a:cubicBezTo>
                <a:cubicBezTo>
                  <a:pt x="3538" y="844"/>
                  <a:pt x="3538" y="844"/>
                  <a:pt x="3538" y="844"/>
                </a:cubicBezTo>
                <a:cubicBezTo>
                  <a:pt x="3544" y="844"/>
                  <a:pt x="3551" y="844"/>
                  <a:pt x="3551" y="838"/>
                </a:cubicBezTo>
                <a:cubicBezTo>
                  <a:pt x="3551" y="838"/>
                  <a:pt x="3544" y="838"/>
                  <a:pt x="3551" y="831"/>
                </a:cubicBezTo>
                <a:lnTo>
                  <a:pt x="3551" y="824"/>
                </a:lnTo>
                <a:cubicBezTo>
                  <a:pt x="3538" y="824"/>
                  <a:pt x="3538" y="824"/>
                  <a:pt x="3538" y="824"/>
                </a:cubicBezTo>
                <a:cubicBezTo>
                  <a:pt x="3538" y="784"/>
                  <a:pt x="3538" y="784"/>
                  <a:pt x="3538" y="784"/>
                </a:cubicBezTo>
                <a:cubicBezTo>
                  <a:pt x="3544" y="784"/>
                  <a:pt x="3551" y="784"/>
                  <a:pt x="3551" y="777"/>
                </a:cubicBezTo>
                <a:cubicBezTo>
                  <a:pt x="3551" y="770"/>
                  <a:pt x="3551" y="770"/>
                  <a:pt x="3544" y="770"/>
                </a:cubicBezTo>
                <a:cubicBezTo>
                  <a:pt x="3544" y="770"/>
                  <a:pt x="3538" y="770"/>
                  <a:pt x="3538" y="763"/>
                </a:cubicBezTo>
                <a:cubicBezTo>
                  <a:pt x="3538" y="750"/>
                  <a:pt x="3538" y="750"/>
                  <a:pt x="3538" y="750"/>
                </a:cubicBezTo>
                <a:cubicBezTo>
                  <a:pt x="3544" y="743"/>
                  <a:pt x="3544" y="743"/>
                  <a:pt x="3551" y="743"/>
                </a:cubicBezTo>
                <a:lnTo>
                  <a:pt x="3558" y="743"/>
                </a:lnTo>
                <a:close/>
                <a:moveTo>
                  <a:pt x="3538" y="480"/>
                </a:moveTo>
                <a:lnTo>
                  <a:pt x="3538" y="480"/>
                </a:lnTo>
                <a:cubicBezTo>
                  <a:pt x="3538" y="473"/>
                  <a:pt x="3538" y="473"/>
                  <a:pt x="3538" y="473"/>
                </a:cubicBezTo>
                <a:cubicBezTo>
                  <a:pt x="3544" y="473"/>
                  <a:pt x="3544" y="480"/>
                  <a:pt x="3538" y="480"/>
                </a:cubicBezTo>
                <a:close/>
                <a:moveTo>
                  <a:pt x="3538" y="27"/>
                </a:moveTo>
                <a:lnTo>
                  <a:pt x="3538" y="27"/>
                </a:lnTo>
                <a:cubicBezTo>
                  <a:pt x="3538" y="68"/>
                  <a:pt x="3538" y="68"/>
                  <a:pt x="3538" y="68"/>
                </a:cubicBezTo>
                <a:lnTo>
                  <a:pt x="3531" y="68"/>
                </a:lnTo>
                <a:cubicBezTo>
                  <a:pt x="3531" y="68"/>
                  <a:pt x="3531" y="68"/>
                  <a:pt x="3538" y="61"/>
                </a:cubicBezTo>
                <a:cubicBezTo>
                  <a:pt x="3524" y="61"/>
                  <a:pt x="3524" y="61"/>
                  <a:pt x="3524" y="61"/>
                </a:cubicBezTo>
                <a:cubicBezTo>
                  <a:pt x="3524" y="21"/>
                  <a:pt x="3524" y="21"/>
                  <a:pt x="3524" y="21"/>
                </a:cubicBezTo>
                <a:cubicBezTo>
                  <a:pt x="3531" y="21"/>
                  <a:pt x="3531" y="27"/>
                  <a:pt x="3538" y="27"/>
                </a:cubicBezTo>
                <a:close/>
                <a:moveTo>
                  <a:pt x="3538" y="81"/>
                </a:moveTo>
                <a:lnTo>
                  <a:pt x="3538" y="81"/>
                </a:lnTo>
                <a:cubicBezTo>
                  <a:pt x="3531" y="81"/>
                  <a:pt x="3531" y="81"/>
                  <a:pt x="3524" y="81"/>
                </a:cubicBezTo>
                <a:cubicBezTo>
                  <a:pt x="3524" y="75"/>
                  <a:pt x="3524" y="75"/>
                  <a:pt x="3524" y="68"/>
                </a:cubicBezTo>
                <a:cubicBezTo>
                  <a:pt x="3524" y="115"/>
                  <a:pt x="3524" y="115"/>
                  <a:pt x="3524" y="115"/>
                </a:cubicBezTo>
                <a:cubicBezTo>
                  <a:pt x="3524" y="108"/>
                  <a:pt x="3531" y="102"/>
                  <a:pt x="3531" y="102"/>
                </a:cubicBezTo>
                <a:cubicBezTo>
                  <a:pt x="3531" y="108"/>
                  <a:pt x="3538" y="108"/>
                  <a:pt x="3538" y="115"/>
                </a:cubicBezTo>
                <a:cubicBezTo>
                  <a:pt x="3538" y="81"/>
                  <a:pt x="3538" y="81"/>
                  <a:pt x="3538" y="81"/>
                </a:cubicBezTo>
                <a:close/>
                <a:moveTo>
                  <a:pt x="3538" y="142"/>
                </a:moveTo>
                <a:lnTo>
                  <a:pt x="3538" y="142"/>
                </a:lnTo>
                <a:cubicBezTo>
                  <a:pt x="3538" y="169"/>
                  <a:pt x="3538" y="169"/>
                  <a:pt x="3538" y="169"/>
                </a:cubicBezTo>
                <a:cubicBezTo>
                  <a:pt x="3538" y="169"/>
                  <a:pt x="3538" y="169"/>
                  <a:pt x="3531" y="169"/>
                </a:cubicBezTo>
                <a:lnTo>
                  <a:pt x="3524" y="169"/>
                </a:lnTo>
                <a:cubicBezTo>
                  <a:pt x="3524" y="156"/>
                  <a:pt x="3524" y="156"/>
                  <a:pt x="3524" y="156"/>
                </a:cubicBezTo>
                <a:cubicBezTo>
                  <a:pt x="3524" y="156"/>
                  <a:pt x="3524" y="156"/>
                  <a:pt x="3524" y="149"/>
                </a:cubicBezTo>
                <a:cubicBezTo>
                  <a:pt x="3524" y="129"/>
                  <a:pt x="3524" y="129"/>
                  <a:pt x="3524" y="129"/>
                </a:cubicBezTo>
                <a:cubicBezTo>
                  <a:pt x="3531" y="135"/>
                  <a:pt x="3531" y="135"/>
                  <a:pt x="3538" y="142"/>
                </a:cubicBezTo>
                <a:close/>
                <a:moveTo>
                  <a:pt x="3538" y="176"/>
                </a:moveTo>
                <a:lnTo>
                  <a:pt x="3538" y="176"/>
                </a:lnTo>
                <a:cubicBezTo>
                  <a:pt x="3538" y="203"/>
                  <a:pt x="3538" y="203"/>
                  <a:pt x="3538" y="203"/>
                </a:cubicBezTo>
                <a:cubicBezTo>
                  <a:pt x="3538" y="264"/>
                  <a:pt x="3538" y="264"/>
                  <a:pt x="3538" y="264"/>
                </a:cubicBezTo>
                <a:cubicBezTo>
                  <a:pt x="3538" y="264"/>
                  <a:pt x="3531" y="264"/>
                  <a:pt x="3524" y="264"/>
                </a:cubicBezTo>
                <a:cubicBezTo>
                  <a:pt x="3524" y="176"/>
                  <a:pt x="3524" y="176"/>
                  <a:pt x="3524" y="176"/>
                </a:cubicBezTo>
                <a:cubicBezTo>
                  <a:pt x="3524" y="176"/>
                  <a:pt x="3531" y="176"/>
                  <a:pt x="3538" y="176"/>
                </a:cubicBezTo>
                <a:close/>
                <a:moveTo>
                  <a:pt x="3538" y="392"/>
                </a:moveTo>
                <a:lnTo>
                  <a:pt x="3538" y="392"/>
                </a:lnTo>
                <a:cubicBezTo>
                  <a:pt x="3538" y="466"/>
                  <a:pt x="3538" y="466"/>
                  <a:pt x="3538" y="466"/>
                </a:cubicBezTo>
                <a:cubicBezTo>
                  <a:pt x="3538" y="466"/>
                  <a:pt x="3538" y="466"/>
                  <a:pt x="3538" y="473"/>
                </a:cubicBezTo>
                <a:cubicBezTo>
                  <a:pt x="3538" y="480"/>
                  <a:pt x="3538" y="480"/>
                  <a:pt x="3538" y="480"/>
                </a:cubicBezTo>
                <a:cubicBezTo>
                  <a:pt x="3538" y="480"/>
                  <a:pt x="3538" y="480"/>
                  <a:pt x="3538" y="486"/>
                </a:cubicBezTo>
                <a:cubicBezTo>
                  <a:pt x="3531" y="486"/>
                  <a:pt x="3524" y="486"/>
                  <a:pt x="3524" y="486"/>
                </a:cubicBezTo>
                <a:cubicBezTo>
                  <a:pt x="3524" y="392"/>
                  <a:pt x="3524" y="392"/>
                  <a:pt x="3524" y="392"/>
                </a:cubicBezTo>
                <a:cubicBezTo>
                  <a:pt x="3538" y="392"/>
                  <a:pt x="3538" y="392"/>
                  <a:pt x="3538" y="392"/>
                </a:cubicBezTo>
                <a:close/>
                <a:moveTo>
                  <a:pt x="3538" y="493"/>
                </a:moveTo>
                <a:lnTo>
                  <a:pt x="3538" y="493"/>
                </a:lnTo>
                <a:cubicBezTo>
                  <a:pt x="3538" y="500"/>
                  <a:pt x="3538" y="500"/>
                  <a:pt x="3538" y="500"/>
                </a:cubicBezTo>
                <a:cubicBezTo>
                  <a:pt x="3531" y="507"/>
                  <a:pt x="3531" y="507"/>
                  <a:pt x="3524" y="513"/>
                </a:cubicBezTo>
                <a:cubicBezTo>
                  <a:pt x="3538" y="513"/>
                  <a:pt x="3538" y="513"/>
                  <a:pt x="3538" y="513"/>
                </a:cubicBezTo>
                <a:cubicBezTo>
                  <a:pt x="3538" y="520"/>
                  <a:pt x="3538" y="520"/>
                  <a:pt x="3538" y="520"/>
                </a:cubicBezTo>
                <a:cubicBezTo>
                  <a:pt x="3531" y="520"/>
                  <a:pt x="3531" y="520"/>
                  <a:pt x="3531" y="520"/>
                </a:cubicBezTo>
                <a:cubicBezTo>
                  <a:pt x="3531" y="520"/>
                  <a:pt x="3524" y="520"/>
                  <a:pt x="3524" y="527"/>
                </a:cubicBezTo>
                <a:cubicBezTo>
                  <a:pt x="3524" y="500"/>
                  <a:pt x="3524" y="500"/>
                  <a:pt x="3524" y="500"/>
                </a:cubicBezTo>
                <a:cubicBezTo>
                  <a:pt x="3531" y="493"/>
                  <a:pt x="3531" y="493"/>
                  <a:pt x="3531" y="493"/>
                </a:cubicBezTo>
                <a:lnTo>
                  <a:pt x="3538" y="493"/>
                </a:lnTo>
                <a:close/>
                <a:moveTo>
                  <a:pt x="3538" y="547"/>
                </a:moveTo>
                <a:lnTo>
                  <a:pt x="3538" y="547"/>
                </a:lnTo>
                <a:cubicBezTo>
                  <a:pt x="3538" y="628"/>
                  <a:pt x="3538" y="628"/>
                  <a:pt x="3538" y="628"/>
                </a:cubicBezTo>
                <a:cubicBezTo>
                  <a:pt x="3524" y="615"/>
                  <a:pt x="3524" y="615"/>
                  <a:pt x="3524" y="615"/>
                </a:cubicBezTo>
                <a:cubicBezTo>
                  <a:pt x="3524" y="561"/>
                  <a:pt x="3524" y="561"/>
                  <a:pt x="3524" y="561"/>
                </a:cubicBezTo>
                <a:cubicBezTo>
                  <a:pt x="3524" y="561"/>
                  <a:pt x="3531" y="561"/>
                  <a:pt x="3531" y="554"/>
                </a:cubicBezTo>
                <a:cubicBezTo>
                  <a:pt x="3524" y="561"/>
                  <a:pt x="3524" y="561"/>
                  <a:pt x="3524" y="561"/>
                </a:cubicBezTo>
                <a:cubicBezTo>
                  <a:pt x="3524" y="534"/>
                  <a:pt x="3524" y="534"/>
                  <a:pt x="3524" y="534"/>
                </a:cubicBezTo>
                <a:cubicBezTo>
                  <a:pt x="3524" y="534"/>
                  <a:pt x="3524" y="534"/>
                  <a:pt x="3524" y="527"/>
                </a:cubicBezTo>
                <a:cubicBezTo>
                  <a:pt x="3531" y="534"/>
                  <a:pt x="3531" y="534"/>
                  <a:pt x="3531" y="534"/>
                </a:cubicBezTo>
                <a:cubicBezTo>
                  <a:pt x="3531" y="540"/>
                  <a:pt x="3538" y="547"/>
                  <a:pt x="3538" y="547"/>
                </a:cubicBezTo>
                <a:close/>
                <a:moveTo>
                  <a:pt x="3538" y="649"/>
                </a:moveTo>
                <a:lnTo>
                  <a:pt x="3538" y="649"/>
                </a:lnTo>
                <a:cubicBezTo>
                  <a:pt x="3538" y="723"/>
                  <a:pt x="3538" y="723"/>
                  <a:pt x="3538" y="723"/>
                </a:cubicBezTo>
                <a:cubicBezTo>
                  <a:pt x="3538" y="723"/>
                  <a:pt x="3531" y="723"/>
                  <a:pt x="3524" y="723"/>
                </a:cubicBezTo>
                <a:cubicBezTo>
                  <a:pt x="3524" y="723"/>
                  <a:pt x="3524" y="723"/>
                  <a:pt x="3524" y="716"/>
                </a:cubicBezTo>
                <a:cubicBezTo>
                  <a:pt x="3524" y="716"/>
                  <a:pt x="3524" y="716"/>
                  <a:pt x="3531" y="709"/>
                </a:cubicBezTo>
                <a:cubicBezTo>
                  <a:pt x="3531" y="709"/>
                  <a:pt x="3538" y="709"/>
                  <a:pt x="3538" y="703"/>
                </a:cubicBezTo>
                <a:cubicBezTo>
                  <a:pt x="3531" y="703"/>
                  <a:pt x="3531" y="696"/>
                  <a:pt x="3524" y="696"/>
                </a:cubicBezTo>
                <a:cubicBezTo>
                  <a:pt x="3524" y="655"/>
                  <a:pt x="3524" y="655"/>
                  <a:pt x="3524" y="655"/>
                </a:cubicBezTo>
                <a:lnTo>
                  <a:pt x="3531" y="655"/>
                </a:lnTo>
                <a:cubicBezTo>
                  <a:pt x="3538" y="655"/>
                  <a:pt x="3538" y="655"/>
                  <a:pt x="3538" y="649"/>
                </a:cubicBezTo>
                <a:close/>
                <a:moveTo>
                  <a:pt x="3538" y="750"/>
                </a:moveTo>
                <a:lnTo>
                  <a:pt x="3538" y="750"/>
                </a:lnTo>
                <a:cubicBezTo>
                  <a:pt x="3538" y="763"/>
                  <a:pt x="3538" y="763"/>
                  <a:pt x="3538" y="763"/>
                </a:cubicBezTo>
                <a:cubicBezTo>
                  <a:pt x="3538" y="763"/>
                  <a:pt x="3531" y="763"/>
                  <a:pt x="3531" y="757"/>
                </a:cubicBezTo>
                <a:cubicBezTo>
                  <a:pt x="3538" y="757"/>
                  <a:pt x="3538" y="750"/>
                  <a:pt x="3538" y="750"/>
                </a:cubicBezTo>
                <a:close/>
                <a:moveTo>
                  <a:pt x="3538" y="784"/>
                </a:moveTo>
                <a:lnTo>
                  <a:pt x="3538" y="784"/>
                </a:lnTo>
                <a:cubicBezTo>
                  <a:pt x="3538" y="824"/>
                  <a:pt x="3538" y="824"/>
                  <a:pt x="3538" y="824"/>
                </a:cubicBezTo>
                <a:cubicBezTo>
                  <a:pt x="3524" y="824"/>
                  <a:pt x="3524" y="824"/>
                  <a:pt x="3524" y="824"/>
                </a:cubicBezTo>
                <a:cubicBezTo>
                  <a:pt x="3531" y="817"/>
                  <a:pt x="3531" y="817"/>
                  <a:pt x="3531" y="817"/>
                </a:cubicBezTo>
                <a:cubicBezTo>
                  <a:pt x="3531" y="811"/>
                  <a:pt x="3531" y="811"/>
                  <a:pt x="3524" y="811"/>
                </a:cubicBezTo>
                <a:cubicBezTo>
                  <a:pt x="3524" y="784"/>
                  <a:pt x="3524" y="784"/>
                  <a:pt x="3524" y="784"/>
                </a:cubicBezTo>
                <a:cubicBezTo>
                  <a:pt x="3531" y="784"/>
                  <a:pt x="3538" y="784"/>
                  <a:pt x="3538" y="784"/>
                </a:cubicBezTo>
                <a:close/>
                <a:moveTo>
                  <a:pt x="3538" y="844"/>
                </a:moveTo>
                <a:lnTo>
                  <a:pt x="3538" y="844"/>
                </a:lnTo>
                <a:cubicBezTo>
                  <a:pt x="3538" y="925"/>
                  <a:pt x="3538" y="925"/>
                  <a:pt x="3538" y="925"/>
                </a:cubicBezTo>
                <a:cubicBezTo>
                  <a:pt x="3531" y="932"/>
                  <a:pt x="3531" y="932"/>
                  <a:pt x="3524" y="932"/>
                </a:cubicBezTo>
                <a:cubicBezTo>
                  <a:pt x="3524" y="831"/>
                  <a:pt x="3524" y="831"/>
                  <a:pt x="3524" y="831"/>
                </a:cubicBezTo>
                <a:cubicBezTo>
                  <a:pt x="3524" y="831"/>
                  <a:pt x="3524" y="831"/>
                  <a:pt x="3524" y="838"/>
                </a:cubicBezTo>
                <a:lnTo>
                  <a:pt x="3524" y="844"/>
                </a:lnTo>
                <a:cubicBezTo>
                  <a:pt x="3531" y="844"/>
                  <a:pt x="3531" y="838"/>
                  <a:pt x="3538" y="844"/>
                </a:cubicBezTo>
                <a:close/>
                <a:moveTo>
                  <a:pt x="3524" y="770"/>
                </a:moveTo>
                <a:lnTo>
                  <a:pt x="3524" y="770"/>
                </a:lnTo>
                <a:cubicBezTo>
                  <a:pt x="3524" y="730"/>
                  <a:pt x="3524" y="730"/>
                  <a:pt x="3524" y="730"/>
                </a:cubicBezTo>
                <a:cubicBezTo>
                  <a:pt x="3524" y="736"/>
                  <a:pt x="3531" y="743"/>
                  <a:pt x="3531" y="750"/>
                </a:cubicBezTo>
                <a:cubicBezTo>
                  <a:pt x="3531" y="757"/>
                  <a:pt x="3531" y="757"/>
                  <a:pt x="3531" y="763"/>
                </a:cubicBezTo>
                <a:cubicBezTo>
                  <a:pt x="3524" y="763"/>
                  <a:pt x="3524" y="770"/>
                  <a:pt x="3524" y="770"/>
                </a:cubicBezTo>
                <a:close/>
                <a:moveTo>
                  <a:pt x="3524" y="21"/>
                </a:moveTo>
                <a:lnTo>
                  <a:pt x="3524" y="21"/>
                </a:lnTo>
                <a:cubicBezTo>
                  <a:pt x="3524" y="61"/>
                  <a:pt x="3524" y="61"/>
                  <a:pt x="3524" y="61"/>
                </a:cubicBezTo>
                <a:cubicBezTo>
                  <a:pt x="3511" y="61"/>
                  <a:pt x="3511" y="61"/>
                  <a:pt x="3511" y="61"/>
                </a:cubicBezTo>
                <a:cubicBezTo>
                  <a:pt x="3511" y="54"/>
                  <a:pt x="3511" y="54"/>
                  <a:pt x="3511" y="54"/>
                </a:cubicBezTo>
                <a:cubicBezTo>
                  <a:pt x="3511" y="48"/>
                  <a:pt x="3517" y="48"/>
                  <a:pt x="3517" y="48"/>
                </a:cubicBezTo>
                <a:cubicBezTo>
                  <a:pt x="3511" y="48"/>
                  <a:pt x="3511" y="48"/>
                  <a:pt x="3511" y="48"/>
                </a:cubicBezTo>
                <a:cubicBezTo>
                  <a:pt x="3511" y="21"/>
                  <a:pt x="3511" y="21"/>
                  <a:pt x="3511" y="21"/>
                </a:cubicBezTo>
                <a:cubicBezTo>
                  <a:pt x="3511" y="21"/>
                  <a:pt x="3517" y="21"/>
                  <a:pt x="3524" y="21"/>
                </a:cubicBezTo>
                <a:close/>
                <a:moveTo>
                  <a:pt x="3524" y="68"/>
                </a:moveTo>
                <a:lnTo>
                  <a:pt x="3524" y="68"/>
                </a:lnTo>
                <a:cubicBezTo>
                  <a:pt x="3524" y="115"/>
                  <a:pt x="3524" y="115"/>
                  <a:pt x="3524" y="115"/>
                </a:cubicBezTo>
                <a:cubicBezTo>
                  <a:pt x="3517" y="115"/>
                  <a:pt x="3517" y="115"/>
                  <a:pt x="3511" y="122"/>
                </a:cubicBezTo>
                <a:cubicBezTo>
                  <a:pt x="3511" y="95"/>
                  <a:pt x="3511" y="95"/>
                  <a:pt x="3511" y="95"/>
                </a:cubicBezTo>
                <a:cubicBezTo>
                  <a:pt x="3511" y="88"/>
                  <a:pt x="3511" y="88"/>
                  <a:pt x="3511" y="88"/>
                </a:cubicBezTo>
                <a:cubicBezTo>
                  <a:pt x="3511" y="68"/>
                  <a:pt x="3511" y="68"/>
                  <a:pt x="3511" y="68"/>
                </a:cubicBezTo>
                <a:cubicBezTo>
                  <a:pt x="3511" y="68"/>
                  <a:pt x="3517" y="68"/>
                  <a:pt x="3524" y="68"/>
                </a:cubicBezTo>
                <a:close/>
                <a:moveTo>
                  <a:pt x="3524" y="129"/>
                </a:moveTo>
                <a:lnTo>
                  <a:pt x="3524" y="129"/>
                </a:lnTo>
                <a:cubicBezTo>
                  <a:pt x="3524" y="149"/>
                  <a:pt x="3524" y="149"/>
                  <a:pt x="3524" y="149"/>
                </a:cubicBezTo>
                <a:cubicBezTo>
                  <a:pt x="3517" y="156"/>
                  <a:pt x="3517" y="156"/>
                  <a:pt x="3517" y="156"/>
                </a:cubicBezTo>
                <a:cubicBezTo>
                  <a:pt x="3524" y="156"/>
                  <a:pt x="3524" y="156"/>
                  <a:pt x="3524" y="156"/>
                </a:cubicBezTo>
                <a:cubicBezTo>
                  <a:pt x="3524" y="169"/>
                  <a:pt x="3524" y="169"/>
                  <a:pt x="3524" y="169"/>
                </a:cubicBezTo>
                <a:cubicBezTo>
                  <a:pt x="3511" y="169"/>
                  <a:pt x="3511" y="162"/>
                  <a:pt x="3511" y="149"/>
                </a:cubicBezTo>
                <a:cubicBezTo>
                  <a:pt x="3511" y="122"/>
                  <a:pt x="3511" y="122"/>
                  <a:pt x="3511" y="122"/>
                </a:cubicBezTo>
                <a:cubicBezTo>
                  <a:pt x="3511" y="129"/>
                  <a:pt x="3517" y="129"/>
                  <a:pt x="3524" y="129"/>
                </a:cubicBezTo>
                <a:close/>
                <a:moveTo>
                  <a:pt x="3524" y="176"/>
                </a:moveTo>
                <a:lnTo>
                  <a:pt x="3524" y="176"/>
                </a:lnTo>
                <a:cubicBezTo>
                  <a:pt x="3517" y="176"/>
                  <a:pt x="3517" y="176"/>
                  <a:pt x="3511" y="183"/>
                </a:cubicBezTo>
                <a:cubicBezTo>
                  <a:pt x="3511" y="176"/>
                  <a:pt x="3511" y="169"/>
                  <a:pt x="3511" y="169"/>
                </a:cubicBezTo>
                <a:cubicBezTo>
                  <a:pt x="3511" y="264"/>
                  <a:pt x="3511" y="264"/>
                  <a:pt x="3511" y="264"/>
                </a:cubicBezTo>
                <a:cubicBezTo>
                  <a:pt x="3511" y="264"/>
                  <a:pt x="3517" y="264"/>
                  <a:pt x="3524" y="264"/>
                </a:cubicBezTo>
                <a:cubicBezTo>
                  <a:pt x="3524" y="176"/>
                  <a:pt x="3524" y="176"/>
                  <a:pt x="3524" y="176"/>
                </a:cubicBezTo>
                <a:close/>
                <a:moveTo>
                  <a:pt x="3524" y="392"/>
                </a:moveTo>
                <a:lnTo>
                  <a:pt x="3524" y="392"/>
                </a:lnTo>
                <a:cubicBezTo>
                  <a:pt x="3524" y="486"/>
                  <a:pt x="3524" y="486"/>
                  <a:pt x="3524" y="486"/>
                </a:cubicBezTo>
                <a:cubicBezTo>
                  <a:pt x="3517" y="486"/>
                  <a:pt x="3511" y="486"/>
                  <a:pt x="3511" y="486"/>
                </a:cubicBezTo>
                <a:cubicBezTo>
                  <a:pt x="3511" y="466"/>
                  <a:pt x="3511" y="466"/>
                  <a:pt x="3511" y="466"/>
                </a:cubicBezTo>
                <a:cubicBezTo>
                  <a:pt x="3517" y="459"/>
                  <a:pt x="3517" y="459"/>
                  <a:pt x="3517" y="459"/>
                </a:cubicBezTo>
                <a:cubicBezTo>
                  <a:pt x="3511" y="453"/>
                  <a:pt x="3511" y="453"/>
                  <a:pt x="3511" y="446"/>
                </a:cubicBezTo>
                <a:cubicBezTo>
                  <a:pt x="3511" y="399"/>
                  <a:pt x="3511" y="399"/>
                  <a:pt x="3511" y="399"/>
                </a:cubicBezTo>
                <a:cubicBezTo>
                  <a:pt x="3524" y="392"/>
                  <a:pt x="3524" y="392"/>
                  <a:pt x="3524" y="392"/>
                </a:cubicBezTo>
                <a:close/>
                <a:moveTo>
                  <a:pt x="3524" y="500"/>
                </a:moveTo>
                <a:lnTo>
                  <a:pt x="3524" y="500"/>
                </a:lnTo>
                <a:cubicBezTo>
                  <a:pt x="3524" y="527"/>
                  <a:pt x="3524" y="527"/>
                  <a:pt x="3524" y="527"/>
                </a:cubicBezTo>
                <a:cubicBezTo>
                  <a:pt x="3517" y="527"/>
                  <a:pt x="3517" y="527"/>
                  <a:pt x="3517" y="534"/>
                </a:cubicBezTo>
                <a:cubicBezTo>
                  <a:pt x="3517" y="534"/>
                  <a:pt x="3517" y="540"/>
                  <a:pt x="3517" y="547"/>
                </a:cubicBezTo>
                <a:cubicBezTo>
                  <a:pt x="3517" y="554"/>
                  <a:pt x="3517" y="561"/>
                  <a:pt x="3517" y="561"/>
                </a:cubicBezTo>
                <a:cubicBezTo>
                  <a:pt x="3524" y="561"/>
                  <a:pt x="3524" y="561"/>
                  <a:pt x="3524" y="561"/>
                </a:cubicBezTo>
                <a:cubicBezTo>
                  <a:pt x="3524" y="615"/>
                  <a:pt x="3524" y="615"/>
                  <a:pt x="3524" y="615"/>
                </a:cubicBezTo>
                <a:cubicBezTo>
                  <a:pt x="3511" y="601"/>
                  <a:pt x="3511" y="601"/>
                  <a:pt x="3511" y="601"/>
                </a:cubicBezTo>
                <a:cubicBezTo>
                  <a:pt x="3511" y="507"/>
                  <a:pt x="3511" y="507"/>
                  <a:pt x="3511" y="507"/>
                </a:cubicBezTo>
                <a:cubicBezTo>
                  <a:pt x="3511" y="513"/>
                  <a:pt x="3511" y="513"/>
                  <a:pt x="3511" y="513"/>
                </a:cubicBezTo>
                <a:cubicBezTo>
                  <a:pt x="3524" y="500"/>
                  <a:pt x="3524" y="500"/>
                  <a:pt x="3524" y="500"/>
                </a:cubicBezTo>
                <a:close/>
                <a:moveTo>
                  <a:pt x="3524" y="534"/>
                </a:moveTo>
                <a:lnTo>
                  <a:pt x="3524" y="534"/>
                </a:lnTo>
                <a:cubicBezTo>
                  <a:pt x="3517" y="540"/>
                  <a:pt x="3517" y="547"/>
                  <a:pt x="3517" y="547"/>
                </a:cubicBezTo>
                <a:cubicBezTo>
                  <a:pt x="3517" y="554"/>
                  <a:pt x="3517" y="561"/>
                  <a:pt x="3524" y="561"/>
                </a:cubicBezTo>
                <a:cubicBezTo>
                  <a:pt x="3524" y="534"/>
                  <a:pt x="3524" y="534"/>
                  <a:pt x="3524" y="534"/>
                </a:cubicBezTo>
                <a:close/>
                <a:moveTo>
                  <a:pt x="3524" y="655"/>
                </a:moveTo>
                <a:lnTo>
                  <a:pt x="3524" y="655"/>
                </a:lnTo>
                <a:cubicBezTo>
                  <a:pt x="3524" y="696"/>
                  <a:pt x="3524" y="696"/>
                  <a:pt x="3524" y="696"/>
                </a:cubicBezTo>
                <a:cubicBezTo>
                  <a:pt x="3517" y="703"/>
                  <a:pt x="3517" y="703"/>
                  <a:pt x="3517" y="703"/>
                </a:cubicBezTo>
                <a:cubicBezTo>
                  <a:pt x="3511" y="703"/>
                  <a:pt x="3511" y="703"/>
                  <a:pt x="3511" y="703"/>
                </a:cubicBezTo>
                <a:cubicBezTo>
                  <a:pt x="3511" y="649"/>
                  <a:pt x="3511" y="649"/>
                  <a:pt x="3511" y="649"/>
                </a:cubicBezTo>
                <a:cubicBezTo>
                  <a:pt x="3511" y="655"/>
                  <a:pt x="3517" y="655"/>
                  <a:pt x="3524" y="655"/>
                </a:cubicBezTo>
                <a:close/>
                <a:moveTo>
                  <a:pt x="3524" y="730"/>
                </a:moveTo>
                <a:lnTo>
                  <a:pt x="3524" y="730"/>
                </a:lnTo>
                <a:cubicBezTo>
                  <a:pt x="3524" y="770"/>
                  <a:pt x="3524" y="770"/>
                  <a:pt x="3524" y="770"/>
                </a:cubicBezTo>
                <a:cubicBezTo>
                  <a:pt x="3517" y="770"/>
                  <a:pt x="3517" y="777"/>
                  <a:pt x="3517" y="777"/>
                </a:cubicBezTo>
                <a:cubicBezTo>
                  <a:pt x="3511" y="777"/>
                  <a:pt x="3511" y="777"/>
                  <a:pt x="3511" y="777"/>
                </a:cubicBezTo>
                <a:cubicBezTo>
                  <a:pt x="3511" y="770"/>
                  <a:pt x="3511" y="770"/>
                  <a:pt x="3511" y="770"/>
                </a:cubicBezTo>
                <a:cubicBezTo>
                  <a:pt x="3511" y="763"/>
                  <a:pt x="3517" y="757"/>
                  <a:pt x="3517" y="750"/>
                </a:cubicBezTo>
                <a:cubicBezTo>
                  <a:pt x="3517" y="743"/>
                  <a:pt x="3511" y="743"/>
                  <a:pt x="3511" y="736"/>
                </a:cubicBezTo>
                <a:cubicBezTo>
                  <a:pt x="3511" y="736"/>
                  <a:pt x="3511" y="736"/>
                  <a:pt x="3511" y="730"/>
                </a:cubicBezTo>
                <a:cubicBezTo>
                  <a:pt x="3511" y="709"/>
                  <a:pt x="3511" y="709"/>
                  <a:pt x="3511" y="709"/>
                </a:cubicBezTo>
                <a:cubicBezTo>
                  <a:pt x="3511" y="716"/>
                  <a:pt x="3517" y="723"/>
                  <a:pt x="3524" y="730"/>
                </a:cubicBezTo>
                <a:close/>
                <a:moveTo>
                  <a:pt x="3524" y="784"/>
                </a:moveTo>
                <a:lnTo>
                  <a:pt x="3524" y="784"/>
                </a:lnTo>
                <a:cubicBezTo>
                  <a:pt x="3524" y="811"/>
                  <a:pt x="3524" y="811"/>
                  <a:pt x="3524" y="811"/>
                </a:cubicBezTo>
                <a:cubicBezTo>
                  <a:pt x="3517" y="804"/>
                  <a:pt x="3517" y="804"/>
                  <a:pt x="3517" y="804"/>
                </a:cubicBezTo>
                <a:cubicBezTo>
                  <a:pt x="3511" y="817"/>
                  <a:pt x="3511" y="817"/>
                  <a:pt x="3511" y="817"/>
                </a:cubicBezTo>
                <a:cubicBezTo>
                  <a:pt x="3511" y="790"/>
                  <a:pt x="3511" y="790"/>
                  <a:pt x="3511" y="790"/>
                </a:cubicBezTo>
                <a:cubicBezTo>
                  <a:pt x="3511" y="784"/>
                  <a:pt x="3517" y="784"/>
                  <a:pt x="3524" y="784"/>
                </a:cubicBezTo>
                <a:close/>
                <a:moveTo>
                  <a:pt x="3524" y="831"/>
                </a:moveTo>
                <a:lnTo>
                  <a:pt x="3524" y="831"/>
                </a:lnTo>
                <a:cubicBezTo>
                  <a:pt x="3524" y="932"/>
                  <a:pt x="3524" y="932"/>
                  <a:pt x="3524" y="932"/>
                </a:cubicBezTo>
                <a:cubicBezTo>
                  <a:pt x="3517" y="932"/>
                  <a:pt x="3511" y="932"/>
                  <a:pt x="3511" y="932"/>
                </a:cubicBezTo>
                <a:cubicBezTo>
                  <a:pt x="3511" y="824"/>
                  <a:pt x="3511" y="824"/>
                  <a:pt x="3511" y="824"/>
                </a:cubicBezTo>
                <a:lnTo>
                  <a:pt x="3517" y="824"/>
                </a:lnTo>
                <a:cubicBezTo>
                  <a:pt x="3517" y="824"/>
                  <a:pt x="3524" y="824"/>
                  <a:pt x="3524" y="831"/>
                </a:cubicBezTo>
                <a:close/>
                <a:moveTo>
                  <a:pt x="3511" y="21"/>
                </a:moveTo>
                <a:lnTo>
                  <a:pt x="3511" y="21"/>
                </a:lnTo>
                <a:cubicBezTo>
                  <a:pt x="3511" y="48"/>
                  <a:pt x="3511" y="48"/>
                  <a:pt x="3511" y="48"/>
                </a:cubicBezTo>
                <a:cubicBezTo>
                  <a:pt x="3497" y="54"/>
                  <a:pt x="3484" y="54"/>
                  <a:pt x="3477" y="61"/>
                </a:cubicBezTo>
                <a:cubicBezTo>
                  <a:pt x="3477" y="14"/>
                  <a:pt x="3477" y="14"/>
                  <a:pt x="3477" y="14"/>
                </a:cubicBezTo>
                <a:cubicBezTo>
                  <a:pt x="3484" y="14"/>
                  <a:pt x="3497" y="14"/>
                  <a:pt x="3511" y="21"/>
                </a:cubicBezTo>
                <a:close/>
                <a:moveTo>
                  <a:pt x="3511" y="54"/>
                </a:moveTo>
                <a:lnTo>
                  <a:pt x="3511" y="54"/>
                </a:lnTo>
                <a:cubicBezTo>
                  <a:pt x="3504" y="54"/>
                  <a:pt x="3504" y="54"/>
                  <a:pt x="3497" y="54"/>
                </a:cubicBezTo>
                <a:cubicBezTo>
                  <a:pt x="3490" y="54"/>
                  <a:pt x="3484" y="61"/>
                  <a:pt x="3484" y="68"/>
                </a:cubicBezTo>
                <a:cubicBezTo>
                  <a:pt x="3511" y="61"/>
                  <a:pt x="3511" y="61"/>
                  <a:pt x="3511" y="61"/>
                </a:cubicBezTo>
                <a:cubicBezTo>
                  <a:pt x="3511" y="54"/>
                  <a:pt x="3511" y="54"/>
                  <a:pt x="3511" y="54"/>
                </a:cubicBezTo>
                <a:close/>
                <a:moveTo>
                  <a:pt x="3511" y="68"/>
                </a:moveTo>
                <a:lnTo>
                  <a:pt x="3511" y="68"/>
                </a:lnTo>
                <a:cubicBezTo>
                  <a:pt x="3511" y="88"/>
                  <a:pt x="3511" y="88"/>
                  <a:pt x="3511" y="88"/>
                </a:cubicBezTo>
                <a:cubicBezTo>
                  <a:pt x="3504" y="88"/>
                  <a:pt x="3504" y="88"/>
                  <a:pt x="3504" y="88"/>
                </a:cubicBezTo>
                <a:cubicBezTo>
                  <a:pt x="3504" y="88"/>
                  <a:pt x="3497" y="88"/>
                  <a:pt x="3490" y="95"/>
                </a:cubicBezTo>
                <a:cubicBezTo>
                  <a:pt x="3490" y="95"/>
                  <a:pt x="3484" y="88"/>
                  <a:pt x="3477" y="75"/>
                </a:cubicBezTo>
                <a:cubicBezTo>
                  <a:pt x="3477" y="81"/>
                  <a:pt x="3477" y="81"/>
                  <a:pt x="3477" y="81"/>
                </a:cubicBezTo>
                <a:cubicBezTo>
                  <a:pt x="3477" y="68"/>
                  <a:pt x="3477" y="68"/>
                  <a:pt x="3477" y="68"/>
                </a:cubicBezTo>
                <a:cubicBezTo>
                  <a:pt x="3484" y="68"/>
                  <a:pt x="3497" y="68"/>
                  <a:pt x="3511" y="68"/>
                </a:cubicBezTo>
                <a:close/>
                <a:moveTo>
                  <a:pt x="3511" y="95"/>
                </a:moveTo>
                <a:lnTo>
                  <a:pt x="3511" y="95"/>
                </a:lnTo>
                <a:cubicBezTo>
                  <a:pt x="3504" y="102"/>
                  <a:pt x="3497" y="108"/>
                  <a:pt x="3497" y="115"/>
                </a:cubicBezTo>
                <a:cubicBezTo>
                  <a:pt x="3504" y="115"/>
                  <a:pt x="3504" y="122"/>
                  <a:pt x="3511" y="122"/>
                </a:cubicBezTo>
                <a:cubicBezTo>
                  <a:pt x="3511" y="95"/>
                  <a:pt x="3511" y="95"/>
                  <a:pt x="3511" y="95"/>
                </a:cubicBezTo>
                <a:close/>
                <a:moveTo>
                  <a:pt x="3511" y="122"/>
                </a:moveTo>
                <a:lnTo>
                  <a:pt x="3511" y="122"/>
                </a:lnTo>
                <a:cubicBezTo>
                  <a:pt x="3511" y="149"/>
                  <a:pt x="3511" y="149"/>
                  <a:pt x="3511" y="149"/>
                </a:cubicBezTo>
                <a:cubicBezTo>
                  <a:pt x="3497" y="149"/>
                  <a:pt x="3490" y="142"/>
                  <a:pt x="3477" y="142"/>
                </a:cubicBezTo>
                <a:cubicBezTo>
                  <a:pt x="3477" y="135"/>
                  <a:pt x="3477" y="135"/>
                  <a:pt x="3477" y="135"/>
                </a:cubicBezTo>
                <a:cubicBezTo>
                  <a:pt x="3477" y="115"/>
                  <a:pt x="3477" y="115"/>
                  <a:pt x="3477" y="115"/>
                </a:cubicBezTo>
                <a:cubicBezTo>
                  <a:pt x="3484" y="115"/>
                  <a:pt x="3497" y="122"/>
                  <a:pt x="3511" y="122"/>
                </a:cubicBezTo>
                <a:close/>
                <a:moveTo>
                  <a:pt x="3511" y="169"/>
                </a:moveTo>
                <a:lnTo>
                  <a:pt x="3511" y="169"/>
                </a:lnTo>
                <a:cubicBezTo>
                  <a:pt x="3504" y="162"/>
                  <a:pt x="3497" y="156"/>
                  <a:pt x="3490" y="156"/>
                </a:cubicBezTo>
                <a:cubicBezTo>
                  <a:pt x="3484" y="149"/>
                  <a:pt x="3484" y="149"/>
                  <a:pt x="3477" y="149"/>
                </a:cubicBezTo>
                <a:cubicBezTo>
                  <a:pt x="3477" y="162"/>
                  <a:pt x="3477" y="162"/>
                  <a:pt x="3477" y="162"/>
                </a:cubicBezTo>
                <a:cubicBezTo>
                  <a:pt x="3477" y="183"/>
                  <a:pt x="3477" y="183"/>
                  <a:pt x="3477" y="183"/>
                </a:cubicBezTo>
                <a:cubicBezTo>
                  <a:pt x="3490" y="196"/>
                  <a:pt x="3490" y="196"/>
                  <a:pt x="3490" y="196"/>
                </a:cubicBezTo>
                <a:cubicBezTo>
                  <a:pt x="3490" y="189"/>
                  <a:pt x="3484" y="189"/>
                  <a:pt x="3477" y="189"/>
                </a:cubicBezTo>
                <a:cubicBezTo>
                  <a:pt x="3477" y="277"/>
                  <a:pt x="3477" y="277"/>
                  <a:pt x="3477" y="277"/>
                </a:cubicBezTo>
                <a:cubicBezTo>
                  <a:pt x="3484" y="270"/>
                  <a:pt x="3490" y="270"/>
                  <a:pt x="3504" y="264"/>
                </a:cubicBezTo>
                <a:cubicBezTo>
                  <a:pt x="3511" y="264"/>
                  <a:pt x="3511" y="264"/>
                  <a:pt x="3511" y="264"/>
                </a:cubicBezTo>
                <a:cubicBezTo>
                  <a:pt x="3511" y="169"/>
                  <a:pt x="3511" y="169"/>
                  <a:pt x="3511" y="169"/>
                </a:cubicBezTo>
                <a:close/>
                <a:moveTo>
                  <a:pt x="3511" y="399"/>
                </a:moveTo>
                <a:lnTo>
                  <a:pt x="3511" y="399"/>
                </a:lnTo>
                <a:cubicBezTo>
                  <a:pt x="3511" y="446"/>
                  <a:pt x="3511" y="446"/>
                  <a:pt x="3511" y="446"/>
                </a:cubicBezTo>
                <a:cubicBezTo>
                  <a:pt x="3504" y="446"/>
                  <a:pt x="3504" y="446"/>
                  <a:pt x="3497" y="439"/>
                </a:cubicBezTo>
                <a:cubicBezTo>
                  <a:pt x="3504" y="466"/>
                  <a:pt x="3504" y="466"/>
                  <a:pt x="3504" y="466"/>
                </a:cubicBezTo>
                <a:cubicBezTo>
                  <a:pt x="3511" y="466"/>
                  <a:pt x="3511" y="466"/>
                  <a:pt x="3511" y="466"/>
                </a:cubicBezTo>
                <a:cubicBezTo>
                  <a:pt x="3511" y="486"/>
                  <a:pt x="3511" y="486"/>
                  <a:pt x="3511" y="486"/>
                </a:cubicBezTo>
                <a:cubicBezTo>
                  <a:pt x="3504" y="486"/>
                  <a:pt x="3504" y="486"/>
                  <a:pt x="3504" y="486"/>
                </a:cubicBezTo>
                <a:cubicBezTo>
                  <a:pt x="3511" y="507"/>
                  <a:pt x="3511" y="507"/>
                  <a:pt x="3511" y="507"/>
                </a:cubicBezTo>
                <a:cubicBezTo>
                  <a:pt x="3511" y="601"/>
                  <a:pt x="3511" y="601"/>
                  <a:pt x="3511" y="601"/>
                </a:cubicBezTo>
                <a:cubicBezTo>
                  <a:pt x="3484" y="581"/>
                  <a:pt x="3484" y="581"/>
                  <a:pt x="3484" y="581"/>
                </a:cubicBezTo>
                <a:cubicBezTo>
                  <a:pt x="3477" y="493"/>
                  <a:pt x="3477" y="493"/>
                  <a:pt x="3477" y="493"/>
                </a:cubicBezTo>
                <a:cubicBezTo>
                  <a:pt x="3477" y="399"/>
                  <a:pt x="3477" y="399"/>
                  <a:pt x="3477" y="399"/>
                </a:cubicBezTo>
                <a:cubicBezTo>
                  <a:pt x="3511" y="399"/>
                  <a:pt x="3511" y="399"/>
                  <a:pt x="3511" y="399"/>
                </a:cubicBezTo>
                <a:close/>
                <a:moveTo>
                  <a:pt x="3511" y="649"/>
                </a:moveTo>
                <a:lnTo>
                  <a:pt x="3511" y="649"/>
                </a:lnTo>
                <a:cubicBezTo>
                  <a:pt x="3504" y="649"/>
                  <a:pt x="3497" y="642"/>
                  <a:pt x="3497" y="642"/>
                </a:cubicBezTo>
                <a:cubicBezTo>
                  <a:pt x="3490" y="622"/>
                  <a:pt x="3484" y="608"/>
                  <a:pt x="3477" y="588"/>
                </a:cubicBezTo>
                <a:cubicBezTo>
                  <a:pt x="3477" y="682"/>
                  <a:pt x="3477" y="682"/>
                  <a:pt x="3477" y="682"/>
                </a:cubicBezTo>
                <a:cubicBezTo>
                  <a:pt x="3477" y="682"/>
                  <a:pt x="3484" y="682"/>
                  <a:pt x="3490" y="682"/>
                </a:cubicBezTo>
                <a:cubicBezTo>
                  <a:pt x="3490" y="689"/>
                  <a:pt x="3490" y="689"/>
                  <a:pt x="3497" y="696"/>
                </a:cubicBezTo>
                <a:cubicBezTo>
                  <a:pt x="3497" y="703"/>
                  <a:pt x="3497" y="703"/>
                  <a:pt x="3504" y="703"/>
                </a:cubicBezTo>
                <a:cubicBezTo>
                  <a:pt x="3504" y="703"/>
                  <a:pt x="3504" y="703"/>
                  <a:pt x="3511" y="703"/>
                </a:cubicBezTo>
                <a:cubicBezTo>
                  <a:pt x="3511" y="649"/>
                  <a:pt x="3511" y="649"/>
                  <a:pt x="3511" y="649"/>
                </a:cubicBezTo>
                <a:close/>
                <a:moveTo>
                  <a:pt x="3511" y="709"/>
                </a:moveTo>
                <a:lnTo>
                  <a:pt x="3511" y="709"/>
                </a:lnTo>
                <a:cubicBezTo>
                  <a:pt x="3511" y="730"/>
                  <a:pt x="3511" y="730"/>
                  <a:pt x="3511" y="730"/>
                </a:cubicBezTo>
                <a:cubicBezTo>
                  <a:pt x="3504" y="730"/>
                  <a:pt x="3497" y="723"/>
                  <a:pt x="3490" y="723"/>
                </a:cubicBezTo>
                <a:cubicBezTo>
                  <a:pt x="3484" y="716"/>
                  <a:pt x="3477" y="709"/>
                  <a:pt x="3477" y="709"/>
                </a:cubicBezTo>
                <a:cubicBezTo>
                  <a:pt x="3477" y="696"/>
                  <a:pt x="3477" y="696"/>
                  <a:pt x="3477" y="696"/>
                </a:cubicBezTo>
                <a:cubicBezTo>
                  <a:pt x="3484" y="696"/>
                  <a:pt x="3490" y="703"/>
                  <a:pt x="3497" y="703"/>
                </a:cubicBezTo>
                <a:cubicBezTo>
                  <a:pt x="3497" y="709"/>
                  <a:pt x="3504" y="709"/>
                  <a:pt x="3511" y="709"/>
                </a:cubicBezTo>
                <a:close/>
                <a:moveTo>
                  <a:pt x="3511" y="770"/>
                </a:moveTo>
                <a:lnTo>
                  <a:pt x="3511" y="770"/>
                </a:lnTo>
                <a:cubicBezTo>
                  <a:pt x="3511" y="777"/>
                  <a:pt x="3511" y="777"/>
                  <a:pt x="3511" y="777"/>
                </a:cubicBezTo>
                <a:cubicBezTo>
                  <a:pt x="3497" y="784"/>
                  <a:pt x="3484" y="777"/>
                  <a:pt x="3477" y="770"/>
                </a:cubicBezTo>
                <a:cubicBezTo>
                  <a:pt x="3484" y="770"/>
                  <a:pt x="3490" y="770"/>
                  <a:pt x="3497" y="777"/>
                </a:cubicBezTo>
                <a:cubicBezTo>
                  <a:pt x="3504" y="770"/>
                  <a:pt x="3504" y="770"/>
                  <a:pt x="3511" y="770"/>
                </a:cubicBezTo>
                <a:close/>
                <a:moveTo>
                  <a:pt x="3511" y="790"/>
                </a:moveTo>
                <a:lnTo>
                  <a:pt x="3511" y="790"/>
                </a:lnTo>
                <a:cubicBezTo>
                  <a:pt x="3511" y="817"/>
                  <a:pt x="3511" y="817"/>
                  <a:pt x="3511" y="817"/>
                </a:cubicBezTo>
                <a:cubicBezTo>
                  <a:pt x="3504" y="824"/>
                  <a:pt x="3504" y="824"/>
                  <a:pt x="3504" y="824"/>
                </a:cubicBezTo>
                <a:cubicBezTo>
                  <a:pt x="3497" y="824"/>
                  <a:pt x="3490" y="824"/>
                  <a:pt x="3484" y="817"/>
                </a:cubicBezTo>
                <a:cubicBezTo>
                  <a:pt x="3484" y="817"/>
                  <a:pt x="3484" y="824"/>
                  <a:pt x="3477" y="824"/>
                </a:cubicBezTo>
                <a:cubicBezTo>
                  <a:pt x="3477" y="784"/>
                  <a:pt x="3477" y="784"/>
                  <a:pt x="3477" y="784"/>
                </a:cubicBezTo>
                <a:cubicBezTo>
                  <a:pt x="3484" y="784"/>
                  <a:pt x="3490" y="790"/>
                  <a:pt x="3490" y="804"/>
                </a:cubicBezTo>
                <a:cubicBezTo>
                  <a:pt x="3490" y="804"/>
                  <a:pt x="3497" y="804"/>
                  <a:pt x="3504" y="797"/>
                </a:cubicBezTo>
                <a:cubicBezTo>
                  <a:pt x="3504" y="797"/>
                  <a:pt x="3504" y="790"/>
                  <a:pt x="3511" y="790"/>
                </a:cubicBezTo>
                <a:close/>
                <a:moveTo>
                  <a:pt x="3511" y="824"/>
                </a:moveTo>
                <a:lnTo>
                  <a:pt x="3511" y="824"/>
                </a:lnTo>
                <a:cubicBezTo>
                  <a:pt x="3497" y="824"/>
                  <a:pt x="3490" y="838"/>
                  <a:pt x="3497" y="851"/>
                </a:cubicBezTo>
                <a:cubicBezTo>
                  <a:pt x="3490" y="838"/>
                  <a:pt x="3484" y="831"/>
                  <a:pt x="3477" y="831"/>
                </a:cubicBezTo>
                <a:cubicBezTo>
                  <a:pt x="3477" y="932"/>
                  <a:pt x="3477" y="932"/>
                  <a:pt x="3477" y="932"/>
                </a:cubicBezTo>
                <a:cubicBezTo>
                  <a:pt x="3484" y="932"/>
                  <a:pt x="3497" y="932"/>
                  <a:pt x="3511" y="932"/>
                </a:cubicBezTo>
                <a:cubicBezTo>
                  <a:pt x="3511" y="824"/>
                  <a:pt x="3511" y="824"/>
                  <a:pt x="3511" y="824"/>
                </a:cubicBezTo>
                <a:close/>
                <a:moveTo>
                  <a:pt x="3477" y="757"/>
                </a:moveTo>
                <a:lnTo>
                  <a:pt x="3477" y="757"/>
                </a:lnTo>
                <a:cubicBezTo>
                  <a:pt x="3484" y="763"/>
                  <a:pt x="3490" y="763"/>
                  <a:pt x="3504" y="763"/>
                </a:cubicBezTo>
                <a:cubicBezTo>
                  <a:pt x="3504" y="757"/>
                  <a:pt x="3504" y="750"/>
                  <a:pt x="3504" y="743"/>
                </a:cubicBezTo>
                <a:cubicBezTo>
                  <a:pt x="3477" y="716"/>
                  <a:pt x="3477" y="716"/>
                  <a:pt x="3477" y="716"/>
                </a:cubicBezTo>
                <a:cubicBezTo>
                  <a:pt x="3477" y="730"/>
                  <a:pt x="3477" y="730"/>
                  <a:pt x="3477" y="730"/>
                </a:cubicBezTo>
                <a:cubicBezTo>
                  <a:pt x="3477" y="736"/>
                  <a:pt x="3477" y="736"/>
                  <a:pt x="3477" y="736"/>
                </a:cubicBezTo>
                <a:cubicBezTo>
                  <a:pt x="3484" y="736"/>
                  <a:pt x="3490" y="743"/>
                  <a:pt x="3490" y="750"/>
                </a:cubicBezTo>
                <a:cubicBezTo>
                  <a:pt x="3484" y="750"/>
                  <a:pt x="3477" y="743"/>
                  <a:pt x="3477" y="743"/>
                </a:cubicBezTo>
                <a:lnTo>
                  <a:pt x="3477" y="757"/>
                </a:lnTo>
                <a:close/>
                <a:moveTo>
                  <a:pt x="3477" y="14"/>
                </a:moveTo>
                <a:lnTo>
                  <a:pt x="3477" y="14"/>
                </a:lnTo>
                <a:cubicBezTo>
                  <a:pt x="3477" y="61"/>
                  <a:pt x="3477" y="61"/>
                  <a:pt x="3477" y="61"/>
                </a:cubicBezTo>
                <a:cubicBezTo>
                  <a:pt x="3463" y="61"/>
                  <a:pt x="3456" y="61"/>
                  <a:pt x="3443" y="61"/>
                </a:cubicBezTo>
                <a:cubicBezTo>
                  <a:pt x="3443" y="14"/>
                  <a:pt x="3443" y="14"/>
                  <a:pt x="3443" y="14"/>
                </a:cubicBezTo>
                <a:cubicBezTo>
                  <a:pt x="3456" y="14"/>
                  <a:pt x="3463" y="14"/>
                  <a:pt x="3477" y="14"/>
                </a:cubicBezTo>
                <a:close/>
                <a:moveTo>
                  <a:pt x="3477" y="68"/>
                </a:moveTo>
                <a:lnTo>
                  <a:pt x="3477" y="68"/>
                </a:lnTo>
                <a:cubicBezTo>
                  <a:pt x="3477" y="81"/>
                  <a:pt x="3477" y="81"/>
                  <a:pt x="3477" y="81"/>
                </a:cubicBezTo>
                <a:cubicBezTo>
                  <a:pt x="3470" y="102"/>
                  <a:pt x="3470" y="102"/>
                  <a:pt x="3470" y="102"/>
                </a:cubicBezTo>
                <a:cubicBezTo>
                  <a:pt x="3456" y="102"/>
                  <a:pt x="3450" y="102"/>
                  <a:pt x="3443" y="95"/>
                </a:cubicBezTo>
                <a:cubicBezTo>
                  <a:pt x="3443" y="75"/>
                  <a:pt x="3443" y="75"/>
                  <a:pt x="3443" y="75"/>
                </a:cubicBezTo>
                <a:cubicBezTo>
                  <a:pt x="3450" y="68"/>
                  <a:pt x="3456" y="68"/>
                  <a:pt x="3456" y="68"/>
                </a:cubicBezTo>
                <a:cubicBezTo>
                  <a:pt x="3463" y="68"/>
                  <a:pt x="3470" y="68"/>
                  <a:pt x="3477" y="68"/>
                </a:cubicBezTo>
                <a:close/>
                <a:moveTo>
                  <a:pt x="3477" y="115"/>
                </a:moveTo>
                <a:lnTo>
                  <a:pt x="3477" y="115"/>
                </a:lnTo>
                <a:cubicBezTo>
                  <a:pt x="3477" y="135"/>
                  <a:pt x="3477" y="135"/>
                  <a:pt x="3477" y="135"/>
                </a:cubicBezTo>
                <a:cubicBezTo>
                  <a:pt x="3463" y="135"/>
                  <a:pt x="3456" y="135"/>
                  <a:pt x="3450" y="135"/>
                </a:cubicBezTo>
                <a:cubicBezTo>
                  <a:pt x="3450" y="135"/>
                  <a:pt x="3450" y="135"/>
                  <a:pt x="3443" y="135"/>
                </a:cubicBezTo>
                <a:cubicBezTo>
                  <a:pt x="3443" y="129"/>
                  <a:pt x="3443" y="129"/>
                  <a:pt x="3443" y="129"/>
                </a:cubicBezTo>
                <a:cubicBezTo>
                  <a:pt x="3450" y="129"/>
                  <a:pt x="3450" y="129"/>
                  <a:pt x="3450" y="129"/>
                </a:cubicBezTo>
                <a:cubicBezTo>
                  <a:pt x="3450" y="129"/>
                  <a:pt x="3450" y="122"/>
                  <a:pt x="3443" y="122"/>
                </a:cubicBezTo>
                <a:cubicBezTo>
                  <a:pt x="3443" y="102"/>
                  <a:pt x="3443" y="102"/>
                  <a:pt x="3443" y="102"/>
                </a:cubicBezTo>
                <a:cubicBezTo>
                  <a:pt x="3456" y="108"/>
                  <a:pt x="3463" y="108"/>
                  <a:pt x="3477" y="115"/>
                </a:cubicBezTo>
                <a:close/>
                <a:moveTo>
                  <a:pt x="3477" y="149"/>
                </a:moveTo>
                <a:lnTo>
                  <a:pt x="3477" y="149"/>
                </a:lnTo>
                <a:cubicBezTo>
                  <a:pt x="3477" y="162"/>
                  <a:pt x="3477" y="162"/>
                  <a:pt x="3477" y="162"/>
                </a:cubicBezTo>
                <a:cubicBezTo>
                  <a:pt x="3477" y="162"/>
                  <a:pt x="3470" y="162"/>
                  <a:pt x="3470" y="169"/>
                </a:cubicBezTo>
                <a:lnTo>
                  <a:pt x="3463" y="169"/>
                </a:lnTo>
                <a:cubicBezTo>
                  <a:pt x="3456" y="169"/>
                  <a:pt x="3456" y="162"/>
                  <a:pt x="3450" y="162"/>
                </a:cubicBezTo>
                <a:cubicBezTo>
                  <a:pt x="3456" y="162"/>
                  <a:pt x="3450" y="169"/>
                  <a:pt x="3450" y="176"/>
                </a:cubicBezTo>
                <a:cubicBezTo>
                  <a:pt x="3450" y="176"/>
                  <a:pt x="3450" y="176"/>
                  <a:pt x="3443" y="176"/>
                </a:cubicBezTo>
                <a:cubicBezTo>
                  <a:pt x="3443" y="149"/>
                  <a:pt x="3443" y="149"/>
                  <a:pt x="3443" y="149"/>
                </a:cubicBezTo>
                <a:cubicBezTo>
                  <a:pt x="3450" y="149"/>
                  <a:pt x="3450" y="149"/>
                  <a:pt x="3450" y="149"/>
                </a:cubicBezTo>
                <a:cubicBezTo>
                  <a:pt x="3450" y="142"/>
                  <a:pt x="3456" y="142"/>
                  <a:pt x="3456" y="142"/>
                </a:cubicBezTo>
                <a:cubicBezTo>
                  <a:pt x="3463" y="142"/>
                  <a:pt x="3470" y="149"/>
                  <a:pt x="3477" y="149"/>
                </a:cubicBezTo>
                <a:close/>
                <a:moveTo>
                  <a:pt x="3477" y="162"/>
                </a:moveTo>
                <a:lnTo>
                  <a:pt x="3477" y="162"/>
                </a:lnTo>
                <a:cubicBezTo>
                  <a:pt x="3470" y="183"/>
                  <a:pt x="3470" y="183"/>
                  <a:pt x="3470" y="183"/>
                </a:cubicBezTo>
                <a:cubicBezTo>
                  <a:pt x="3477" y="183"/>
                  <a:pt x="3477" y="183"/>
                  <a:pt x="3477" y="183"/>
                </a:cubicBezTo>
                <a:cubicBezTo>
                  <a:pt x="3477" y="162"/>
                  <a:pt x="3477" y="162"/>
                  <a:pt x="3477" y="162"/>
                </a:cubicBezTo>
                <a:close/>
                <a:moveTo>
                  <a:pt x="3477" y="189"/>
                </a:moveTo>
                <a:lnTo>
                  <a:pt x="3477" y="189"/>
                </a:lnTo>
                <a:cubicBezTo>
                  <a:pt x="3477" y="277"/>
                  <a:pt x="3477" y="277"/>
                  <a:pt x="3477" y="277"/>
                </a:cubicBezTo>
                <a:cubicBezTo>
                  <a:pt x="3463" y="291"/>
                  <a:pt x="3456" y="304"/>
                  <a:pt x="3450" y="324"/>
                </a:cubicBezTo>
                <a:cubicBezTo>
                  <a:pt x="3443" y="372"/>
                  <a:pt x="3443" y="419"/>
                  <a:pt x="3450" y="473"/>
                </a:cubicBezTo>
                <a:cubicBezTo>
                  <a:pt x="3456" y="513"/>
                  <a:pt x="3463" y="554"/>
                  <a:pt x="3477" y="588"/>
                </a:cubicBezTo>
                <a:cubicBezTo>
                  <a:pt x="3477" y="682"/>
                  <a:pt x="3477" y="682"/>
                  <a:pt x="3477" y="682"/>
                </a:cubicBezTo>
                <a:cubicBezTo>
                  <a:pt x="3463" y="682"/>
                  <a:pt x="3456" y="676"/>
                  <a:pt x="3450" y="669"/>
                </a:cubicBezTo>
                <a:cubicBezTo>
                  <a:pt x="3450" y="676"/>
                  <a:pt x="3456" y="682"/>
                  <a:pt x="3477" y="696"/>
                </a:cubicBezTo>
                <a:cubicBezTo>
                  <a:pt x="3477" y="709"/>
                  <a:pt x="3477" y="709"/>
                  <a:pt x="3477" y="709"/>
                </a:cubicBezTo>
                <a:cubicBezTo>
                  <a:pt x="3470" y="703"/>
                  <a:pt x="3456" y="696"/>
                  <a:pt x="3450" y="689"/>
                </a:cubicBezTo>
                <a:cubicBezTo>
                  <a:pt x="3450" y="689"/>
                  <a:pt x="3450" y="689"/>
                  <a:pt x="3443" y="689"/>
                </a:cubicBezTo>
                <a:cubicBezTo>
                  <a:pt x="3443" y="196"/>
                  <a:pt x="3443" y="196"/>
                  <a:pt x="3443" y="196"/>
                </a:cubicBezTo>
                <a:cubicBezTo>
                  <a:pt x="3450" y="196"/>
                  <a:pt x="3450" y="196"/>
                  <a:pt x="3456" y="196"/>
                </a:cubicBezTo>
                <a:cubicBezTo>
                  <a:pt x="3443" y="196"/>
                  <a:pt x="3443" y="196"/>
                  <a:pt x="3443" y="196"/>
                </a:cubicBezTo>
                <a:cubicBezTo>
                  <a:pt x="3443" y="183"/>
                  <a:pt x="3443" y="183"/>
                  <a:pt x="3443" y="183"/>
                </a:cubicBezTo>
                <a:cubicBezTo>
                  <a:pt x="3456" y="183"/>
                  <a:pt x="3463" y="189"/>
                  <a:pt x="3477" y="189"/>
                </a:cubicBezTo>
                <a:close/>
                <a:moveTo>
                  <a:pt x="3477" y="399"/>
                </a:moveTo>
                <a:lnTo>
                  <a:pt x="3477" y="399"/>
                </a:lnTo>
                <a:cubicBezTo>
                  <a:pt x="3470" y="399"/>
                  <a:pt x="3470" y="399"/>
                  <a:pt x="3470" y="399"/>
                </a:cubicBezTo>
                <a:cubicBezTo>
                  <a:pt x="3463" y="412"/>
                  <a:pt x="3463" y="412"/>
                  <a:pt x="3463" y="412"/>
                </a:cubicBezTo>
                <a:cubicBezTo>
                  <a:pt x="3477" y="493"/>
                  <a:pt x="3477" y="493"/>
                  <a:pt x="3477" y="493"/>
                </a:cubicBezTo>
                <a:cubicBezTo>
                  <a:pt x="3477" y="399"/>
                  <a:pt x="3477" y="399"/>
                  <a:pt x="3477" y="399"/>
                </a:cubicBezTo>
                <a:close/>
                <a:moveTo>
                  <a:pt x="3477" y="716"/>
                </a:moveTo>
                <a:lnTo>
                  <a:pt x="3477" y="716"/>
                </a:lnTo>
                <a:cubicBezTo>
                  <a:pt x="3443" y="696"/>
                  <a:pt x="3443" y="696"/>
                  <a:pt x="3443" y="696"/>
                </a:cubicBezTo>
                <a:cubicBezTo>
                  <a:pt x="3443" y="716"/>
                  <a:pt x="3443" y="716"/>
                  <a:pt x="3443" y="716"/>
                </a:cubicBezTo>
                <a:cubicBezTo>
                  <a:pt x="3450" y="723"/>
                  <a:pt x="3456" y="736"/>
                  <a:pt x="3456" y="743"/>
                </a:cubicBezTo>
                <a:cubicBezTo>
                  <a:pt x="3463" y="750"/>
                  <a:pt x="3470" y="750"/>
                  <a:pt x="3477" y="757"/>
                </a:cubicBezTo>
                <a:cubicBezTo>
                  <a:pt x="3477" y="743"/>
                  <a:pt x="3477" y="743"/>
                  <a:pt x="3477" y="743"/>
                </a:cubicBezTo>
                <a:cubicBezTo>
                  <a:pt x="3470" y="736"/>
                  <a:pt x="3463" y="730"/>
                  <a:pt x="3456" y="723"/>
                </a:cubicBezTo>
                <a:cubicBezTo>
                  <a:pt x="3463" y="723"/>
                  <a:pt x="3463" y="730"/>
                  <a:pt x="3477" y="730"/>
                </a:cubicBezTo>
                <a:cubicBezTo>
                  <a:pt x="3477" y="716"/>
                  <a:pt x="3477" y="716"/>
                  <a:pt x="3477" y="716"/>
                </a:cubicBezTo>
                <a:close/>
                <a:moveTo>
                  <a:pt x="3477" y="770"/>
                </a:moveTo>
                <a:lnTo>
                  <a:pt x="3477" y="770"/>
                </a:lnTo>
                <a:cubicBezTo>
                  <a:pt x="3470" y="770"/>
                  <a:pt x="3463" y="763"/>
                  <a:pt x="3456" y="757"/>
                </a:cubicBezTo>
                <a:cubicBezTo>
                  <a:pt x="3450" y="757"/>
                  <a:pt x="3450" y="757"/>
                  <a:pt x="3443" y="750"/>
                </a:cubicBezTo>
                <a:cubicBezTo>
                  <a:pt x="3443" y="730"/>
                  <a:pt x="3443" y="730"/>
                  <a:pt x="3443" y="730"/>
                </a:cubicBezTo>
                <a:cubicBezTo>
                  <a:pt x="3450" y="736"/>
                  <a:pt x="3450" y="736"/>
                  <a:pt x="3456" y="743"/>
                </a:cubicBezTo>
                <a:cubicBezTo>
                  <a:pt x="3456" y="750"/>
                  <a:pt x="3463" y="763"/>
                  <a:pt x="3477" y="770"/>
                </a:cubicBezTo>
                <a:close/>
                <a:moveTo>
                  <a:pt x="3477" y="784"/>
                </a:moveTo>
                <a:lnTo>
                  <a:pt x="3477" y="784"/>
                </a:lnTo>
                <a:cubicBezTo>
                  <a:pt x="3477" y="824"/>
                  <a:pt x="3477" y="824"/>
                  <a:pt x="3477" y="824"/>
                </a:cubicBezTo>
                <a:cubicBezTo>
                  <a:pt x="3470" y="824"/>
                  <a:pt x="3470" y="824"/>
                  <a:pt x="3470" y="824"/>
                </a:cubicBezTo>
                <a:cubicBezTo>
                  <a:pt x="3470" y="831"/>
                  <a:pt x="3470" y="831"/>
                  <a:pt x="3477" y="831"/>
                </a:cubicBezTo>
                <a:cubicBezTo>
                  <a:pt x="3477" y="932"/>
                  <a:pt x="3477" y="932"/>
                  <a:pt x="3477" y="932"/>
                </a:cubicBezTo>
                <a:cubicBezTo>
                  <a:pt x="3463" y="925"/>
                  <a:pt x="3456" y="925"/>
                  <a:pt x="3443" y="925"/>
                </a:cubicBezTo>
                <a:cubicBezTo>
                  <a:pt x="3443" y="851"/>
                  <a:pt x="3443" y="851"/>
                  <a:pt x="3443" y="851"/>
                </a:cubicBezTo>
                <a:cubicBezTo>
                  <a:pt x="3450" y="851"/>
                  <a:pt x="3450" y="851"/>
                  <a:pt x="3450" y="851"/>
                </a:cubicBezTo>
                <a:cubicBezTo>
                  <a:pt x="3456" y="851"/>
                  <a:pt x="3456" y="851"/>
                  <a:pt x="3463" y="844"/>
                </a:cubicBezTo>
                <a:cubicBezTo>
                  <a:pt x="3463" y="838"/>
                  <a:pt x="3463" y="838"/>
                  <a:pt x="3463" y="838"/>
                </a:cubicBezTo>
                <a:cubicBezTo>
                  <a:pt x="3456" y="838"/>
                  <a:pt x="3450" y="838"/>
                  <a:pt x="3450" y="844"/>
                </a:cubicBezTo>
                <a:cubicBezTo>
                  <a:pt x="3450" y="844"/>
                  <a:pt x="3450" y="844"/>
                  <a:pt x="3443" y="844"/>
                </a:cubicBezTo>
                <a:cubicBezTo>
                  <a:pt x="3443" y="784"/>
                  <a:pt x="3443" y="784"/>
                  <a:pt x="3443" y="784"/>
                </a:cubicBezTo>
                <a:cubicBezTo>
                  <a:pt x="3450" y="790"/>
                  <a:pt x="3456" y="790"/>
                  <a:pt x="3463" y="784"/>
                </a:cubicBezTo>
                <a:lnTo>
                  <a:pt x="3470" y="784"/>
                </a:lnTo>
                <a:lnTo>
                  <a:pt x="3477" y="784"/>
                </a:lnTo>
                <a:close/>
                <a:moveTo>
                  <a:pt x="3443" y="784"/>
                </a:moveTo>
                <a:lnTo>
                  <a:pt x="3443" y="784"/>
                </a:lnTo>
                <a:lnTo>
                  <a:pt x="3450" y="777"/>
                </a:lnTo>
                <a:cubicBezTo>
                  <a:pt x="3450" y="770"/>
                  <a:pt x="3450" y="770"/>
                  <a:pt x="3450" y="763"/>
                </a:cubicBezTo>
                <a:cubicBezTo>
                  <a:pt x="3450" y="763"/>
                  <a:pt x="3450" y="763"/>
                  <a:pt x="3443" y="757"/>
                </a:cubicBezTo>
                <a:lnTo>
                  <a:pt x="3443" y="784"/>
                </a:lnTo>
                <a:close/>
                <a:moveTo>
                  <a:pt x="3443" y="14"/>
                </a:moveTo>
                <a:lnTo>
                  <a:pt x="3443" y="14"/>
                </a:lnTo>
                <a:cubicBezTo>
                  <a:pt x="3443" y="61"/>
                  <a:pt x="3443" y="61"/>
                  <a:pt x="3443" y="61"/>
                </a:cubicBezTo>
                <a:cubicBezTo>
                  <a:pt x="3443" y="61"/>
                  <a:pt x="3436" y="61"/>
                  <a:pt x="3429" y="61"/>
                </a:cubicBezTo>
                <a:cubicBezTo>
                  <a:pt x="3443" y="61"/>
                  <a:pt x="3443" y="61"/>
                  <a:pt x="3443" y="61"/>
                </a:cubicBezTo>
                <a:cubicBezTo>
                  <a:pt x="3443" y="68"/>
                  <a:pt x="3443" y="75"/>
                  <a:pt x="3443" y="75"/>
                </a:cubicBezTo>
                <a:lnTo>
                  <a:pt x="3436" y="75"/>
                </a:lnTo>
                <a:cubicBezTo>
                  <a:pt x="3429" y="75"/>
                  <a:pt x="3429" y="75"/>
                  <a:pt x="3423" y="61"/>
                </a:cubicBezTo>
                <a:cubicBezTo>
                  <a:pt x="3416" y="75"/>
                  <a:pt x="3416" y="81"/>
                  <a:pt x="3416" y="81"/>
                </a:cubicBezTo>
                <a:cubicBezTo>
                  <a:pt x="3416" y="88"/>
                  <a:pt x="3409" y="88"/>
                  <a:pt x="3402" y="88"/>
                </a:cubicBezTo>
                <a:cubicBezTo>
                  <a:pt x="3402" y="95"/>
                  <a:pt x="3396" y="95"/>
                  <a:pt x="3396" y="95"/>
                </a:cubicBezTo>
                <a:cubicBezTo>
                  <a:pt x="3396" y="21"/>
                  <a:pt x="3396" y="21"/>
                  <a:pt x="3396" y="21"/>
                </a:cubicBezTo>
                <a:cubicBezTo>
                  <a:pt x="3402" y="21"/>
                  <a:pt x="3416" y="21"/>
                  <a:pt x="3423" y="21"/>
                </a:cubicBezTo>
                <a:cubicBezTo>
                  <a:pt x="3429" y="14"/>
                  <a:pt x="3436" y="14"/>
                  <a:pt x="3443" y="14"/>
                </a:cubicBezTo>
                <a:close/>
                <a:moveTo>
                  <a:pt x="3443" y="75"/>
                </a:moveTo>
                <a:lnTo>
                  <a:pt x="3443" y="75"/>
                </a:lnTo>
                <a:cubicBezTo>
                  <a:pt x="3443" y="81"/>
                  <a:pt x="3443" y="81"/>
                  <a:pt x="3443" y="81"/>
                </a:cubicBezTo>
                <a:cubicBezTo>
                  <a:pt x="3443" y="81"/>
                  <a:pt x="3443" y="88"/>
                  <a:pt x="3443" y="95"/>
                </a:cubicBezTo>
                <a:cubicBezTo>
                  <a:pt x="3443" y="75"/>
                  <a:pt x="3443" y="75"/>
                  <a:pt x="3443" y="75"/>
                </a:cubicBezTo>
                <a:close/>
                <a:moveTo>
                  <a:pt x="3443" y="102"/>
                </a:moveTo>
                <a:lnTo>
                  <a:pt x="3443" y="102"/>
                </a:lnTo>
                <a:cubicBezTo>
                  <a:pt x="3443" y="122"/>
                  <a:pt x="3443" y="122"/>
                  <a:pt x="3443" y="122"/>
                </a:cubicBezTo>
                <a:cubicBezTo>
                  <a:pt x="3443" y="129"/>
                  <a:pt x="3443" y="129"/>
                  <a:pt x="3443" y="129"/>
                </a:cubicBezTo>
                <a:cubicBezTo>
                  <a:pt x="3443" y="135"/>
                  <a:pt x="3443" y="135"/>
                  <a:pt x="3443" y="135"/>
                </a:cubicBezTo>
                <a:cubicBezTo>
                  <a:pt x="3443" y="135"/>
                  <a:pt x="3443" y="135"/>
                  <a:pt x="3436" y="135"/>
                </a:cubicBezTo>
                <a:cubicBezTo>
                  <a:pt x="3436" y="129"/>
                  <a:pt x="3423" y="122"/>
                  <a:pt x="3409" y="122"/>
                </a:cubicBezTo>
                <a:cubicBezTo>
                  <a:pt x="3409" y="122"/>
                  <a:pt x="3402" y="122"/>
                  <a:pt x="3396" y="122"/>
                </a:cubicBezTo>
                <a:cubicBezTo>
                  <a:pt x="3396" y="95"/>
                  <a:pt x="3396" y="95"/>
                  <a:pt x="3396" y="95"/>
                </a:cubicBezTo>
                <a:cubicBezTo>
                  <a:pt x="3409" y="102"/>
                  <a:pt x="3429" y="102"/>
                  <a:pt x="3443" y="102"/>
                </a:cubicBezTo>
                <a:close/>
                <a:moveTo>
                  <a:pt x="3443" y="149"/>
                </a:moveTo>
                <a:lnTo>
                  <a:pt x="3443" y="149"/>
                </a:lnTo>
                <a:cubicBezTo>
                  <a:pt x="3443" y="156"/>
                  <a:pt x="3436" y="156"/>
                  <a:pt x="3436" y="156"/>
                </a:cubicBezTo>
                <a:cubicBezTo>
                  <a:pt x="3429" y="149"/>
                  <a:pt x="3429" y="142"/>
                  <a:pt x="3429" y="135"/>
                </a:cubicBezTo>
                <a:cubicBezTo>
                  <a:pt x="3423" y="135"/>
                  <a:pt x="3416" y="129"/>
                  <a:pt x="3416" y="129"/>
                </a:cubicBezTo>
                <a:cubicBezTo>
                  <a:pt x="3396" y="129"/>
                  <a:pt x="3396" y="129"/>
                  <a:pt x="3396" y="129"/>
                </a:cubicBezTo>
                <a:cubicBezTo>
                  <a:pt x="3396" y="156"/>
                  <a:pt x="3396" y="156"/>
                  <a:pt x="3396" y="156"/>
                </a:cubicBezTo>
                <a:cubicBezTo>
                  <a:pt x="3396" y="156"/>
                  <a:pt x="3396" y="156"/>
                  <a:pt x="3396" y="149"/>
                </a:cubicBezTo>
                <a:cubicBezTo>
                  <a:pt x="3402" y="149"/>
                  <a:pt x="3402" y="149"/>
                  <a:pt x="3402" y="149"/>
                </a:cubicBezTo>
                <a:cubicBezTo>
                  <a:pt x="3396" y="162"/>
                  <a:pt x="3396" y="162"/>
                  <a:pt x="3396" y="162"/>
                </a:cubicBezTo>
                <a:cubicBezTo>
                  <a:pt x="3416" y="169"/>
                  <a:pt x="3436" y="169"/>
                  <a:pt x="3443" y="176"/>
                </a:cubicBezTo>
                <a:cubicBezTo>
                  <a:pt x="3443" y="149"/>
                  <a:pt x="3443" y="149"/>
                  <a:pt x="3443" y="149"/>
                </a:cubicBezTo>
                <a:close/>
                <a:moveTo>
                  <a:pt x="3443" y="183"/>
                </a:moveTo>
                <a:lnTo>
                  <a:pt x="3443" y="183"/>
                </a:lnTo>
                <a:cubicBezTo>
                  <a:pt x="3443" y="196"/>
                  <a:pt x="3443" y="196"/>
                  <a:pt x="3443" y="196"/>
                </a:cubicBezTo>
                <a:cubicBezTo>
                  <a:pt x="3429" y="189"/>
                  <a:pt x="3409" y="183"/>
                  <a:pt x="3396" y="183"/>
                </a:cubicBezTo>
                <a:cubicBezTo>
                  <a:pt x="3396" y="176"/>
                  <a:pt x="3396" y="176"/>
                  <a:pt x="3396" y="176"/>
                </a:cubicBezTo>
                <a:cubicBezTo>
                  <a:pt x="3409" y="176"/>
                  <a:pt x="3429" y="176"/>
                  <a:pt x="3443" y="183"/>
                </a:cubicBezTo>
                <a:close/>
                <a:moveTo>
                  <a:pt x="3443" y="196"/>
                </a:moveTo>
                <a:lnTo>
                  <a:pt x="3443" y="196"/>
                </a:lnTo>
                <a:cubicBezTo>
                  <a:pt x="3429" y="189"/>
                  <a:pt x="3409" y="189"/>
                  <a:pt x="3396" y="189"/>
                </a:cubicBezTo>
                <a:cubicBezTo>
                  <a:pt x="3396" y="203"/>
                  <a:pt x="3396" y="203"/>
                  <a:pt x="3396" y="203"/>
                </a:cubicBezTo>
                <a:cubicBezTo>
                  <a:pt x="3402" y="203"/>
                  <a:pt x="3409" y="203"/>
                  <a:pt x="3416" y="203"/>
                </a:cubicBezTo>
                <a:cubicBezTo>
                  <a:pt x="3423" y="203"/>
                  <a:pt x="3429" y="203"/>
                  <a:pt x="3429" y="203"/>
                </a:cubicBezTo>
                <a:cubicBezTo>
                  <a:pt x="3429" y="210"/>
                  <a:pt x="3429" y="210"/>
                  <a:pt x="3429" y="210"/>
                </a:cubicBezTo>
                <a:cubicBezTo>
                  <a:pt x="3429" y="210"/>
                  <a:pt x="3416" y="210"/>
                  <a:pt x="3396" y="210"/>
                </a:cubicBezTo>
                <a:cubicBezTo>
                  <a:pt x="3396" y="237"/>
                  <a:pt x="3396" y="237"/>
                  <a:pt x="3396" y="237"/>
                </a:cubicBezTo>
                <a:cubicBezTo>
                  <a:pt x="3396" y="642"/>
                  <a:pt x="3396" y="642"/>
                  <a:pt x="3396" y="642"/>
                </a:cubicBezTo>
                <a:cubicBezTo>
                  <a:pt x="3416" y="642"/>
                  <a:pt x="3416" y="642"/>
                  <a:pt x="3416" y="642"/>
                </a:cubicBezTo>
                <a:cubicBezTo>
                  <a:pt x="3416" y="655"/>
                  <a:pt x="3416" y="669"/>
                  <a:pt x="3416" y="682"/>
                </a:cubicBezTo>
                <a:cubicBezTo>
                  <a:pt x="3423" y="709"/>
                  <a:pt x="3429" y="736"/>
                  <a:pt x="3443" y="750"/>
                </a:cubicBezTo>
                <a:cubicBezTo>
                  <a:pt x="3443" y="730"/>
                  <a:pt x="3443" y="730"/>
                  <a:pt x="3443" y="730"/>
                </a:cubicBezTo>
                <a:cubicBezTo>
                  <a:pt x="3436" y="716"/>
                  <a:pt x="3429" y="696"/>
                  <a:pt x="3423" y="682"/>
                </a:cubicBezTo>
                <a:cubicBezTo>
                  <a:pt x="3423" y="669"/>
                  <a:pt x="3423" y="662"/>
                  <a:pt x="3429" y="655"/>
                </a:cubicBezTo>
                <a:cubicBezTo>
                  <a:pt x="3429" y="662"/>
                  <a:pt x="3436" y="676"/>
                  <a:pt x="3443" y="689"/>
                </a:cubicBezTo>
                <a:cubicBezTo>
                  <a:pt x="3443" y="196"/>
                  <a:pt x="3443" y="196"/>
                  <a:pt x="3443" y="196"/>
                </a:cubicBezTo>
                <a:close/>
                <a:moveTo>
                  <a:pt x="3443" y="696"/>
                </a:moveTo>
                <a:lnTo>
                  <a:pt x="3443" y="696"/>
                </a:lnTo>
                <a:cubicBezTo>
                  <a:pt x="3443" y="716"/>
                  <a:pt x="3443" y="716"/>
                  <a:pt x="3443" y="716"/>
                </a:cubicBezTo>
                <a:cubicBezTo>
                  <a:pt x="3443" y="709"/>
                  <a:pt x="3436" y="696"/>
                  <a:pt x="3436" y="689"/>
                </a:cubicBezTo>
                <a:cubicBezTo>
                  <a:pt x="3443" y="696"/>
                  <a:pt x="3443" y="696"/>
                  <a:pt x="3443" y="696"/>
                </a:cubicBezTo>
                <a:close/>
                <a:moveTo>
                  <a:pt x="3443" y="757"/>
                </a:moveTo>
                <a:lnTo>
                  <a:pt x="3443" y="757"/>
                </a:lnTo>
                <a:cubicBezTo>
                  <a:pt x="3443" y="784"/>
                  <a:pt x="3443" y="784"/>
                  <a:pt x="3443" y="784"/>
                </a:cubicBezTo>
                <a:cubicBezTo>
                  <a:pt x="3443" y="844"/>
                  <a:pt x="3443" y="844"/>
                  <a:pt x="3443" y="844"/>
                </a:cubicBezTo>
                <a:cubicBezTo>
                  <a:pt x="3443" y="844"/>
                  <a:pt x="3443" y="838"/>
                  <a:pt x="3436" y="831"/>
                </a:cubicBezTo>
                <a:cubicBezTo>
                  <a:pt x="3429" y="844"/>
                  <a:pt x="3429" y="844"/>
                  <a:pt x="3429" y="844"/>
                </a:cubicBezTo>
                <a:cubicBezTo>
                  <a:pt x="3443" y="851"/>
                  <a:pt x="3443" y="851"/>
                  <a:pt x="3443" y="851"/>
                </a:cubicBezTo>
                <a:cubicBezTo>
                  <a:pt x="3443" y="925"/>
                  <a:pt x="3443" y="925"/>
                  <a:pt x="3443" y="925"/>
                </a:cubicBezTo>
                <a:cubicBezTo>
                  <a:pt x="3429" y="925"/>
                  <a:pt x="3409" y="919"/>
                  <a:pt x="3396" y="912"/>
                </a:cubicBezTo>
                <a:cubicBezTo>
                  <a:pt x="3396" y="844"/>
                  <a:pt x="3396" y="844"/>
                  <a:pt x="3396" y="844"/>
                </a:cubicBezTo>
                <a:cubicBezTo>
                  <a:pt x="3402" y="844"/>
                  <a:pt x="3402" y="838"/>
                  <a:pt x="3409" y="838"/>
                </a:cubicBezTo>
                <a:cubicBezTo>
                  <a:pt x="3409" y="831"/>
                  <a:pt x="3416" y="824"/>
                  <a:pt x="3416" y="817"/>
                </a:cubicBezTo>
                <a:cubicBezTo>
                  <a:pt x="3409" y="824"/>
                  <a:pt x="3402" y="831"/>
                  <a:pt x="3396" y="824"/>
                </a:cubicBezTo>
                <a:cubicBezTo>
                  <a:pt x="3396" y="703"/>
                  <a:pt x="3396" y="703"/>
                  <a:pt x="3396" y="703"/>
                </a:cubicBezTo>
                <a:cubicBezTo>
                  <a:pt x="3396" y="709"/>
                  <a:pt x="3402" y="709"/>
                  <a:pt x="3409" y="709"/>
                </a:cubicBezTo>
                <a:cubicBezTo>
                  <a:pt x="3416" y="709"/>
                  <a:pt x="3416" y="709"/>
                  <a:pt x="3416" y="716"/>
                </a:cubicBezTo>
                <a:cubicBezTo>
                  <a:pt x="3416" y="716"/>
                  <a:pt x="3416" y="723"/>
                  <a:pt x="3423" y="730"/>
                </a:cubicBezTo>
                <a:cubicBezTo>
                  <a:pt x="3423" y="736"/>
                  <a:pt x="3423" y="743"/>
                  <a:pt x="3416" y="743"/>
                </a:cubicBezTo>
                <a:cubicBezTo>
                  <a:pt x="3416" y="757"/>
                  <a:pt x="3416" y="757"/>
                  <a:pt x="3416" y="757"/>
                </a:cubicBezTo>
                <a:cubicBezTo>
                  <a:pt x="3423" y="757"/>
                  <a:pt x="3423" y="757"/>
                  <a:pt x="3429" y="757"/>
                </a:cubicBezTo>
                <a:cubicBezTo>
                  <a:pt x="3429" y="757"/>
                  <a:pt x="3429" y="757"/>
                  <a:pt x="3436" y="757"/>
                </a:cubicBezTo>
                <a:lnTo>
                  <a:pt x="3443" y="757"/>
                </a:lnTo>
                <a:close/>
                <a:moveTo>
                  <a:pt x="3396" y="696"/>
                </a:moveTo>
                <a:lnTo>
                  <a:pt x="3396" y="696"/>
                </a:lnTo>
                <a:cubicBezTo>
                  <a:pt x="3396" y="655"/>
                  <a:pt x="3396" y="655"/>
                  <a:pt x="3396" y="655"/>
                </a:cubicBezTo>
                <a:cubicBezTo>
                  <a:pt x="3396" y="655"/>
                  <a:pt x="3396" y="662"/>
                  <a:pt x="3402" y="662"/>
                </a:cubicBezTo>
                <a:cubicBezTo>
                  <a:pt x="3409" y="669"/>
                  <a:pt x="3409" y="669"/>
                  <a:pt x="3409" y="676"/>
                </a:cubicBezTo>
                <a:lnTo>
                  <a:pt x="3409" y="682"/>
                </a:lnTo>
                <a:cubicBezTo>
                  <a:pt x="3409" y="696"/>
                  <a:pt x="3402" y="696"/>
                  <a:pt x="3396" y="696"/>
                </a:cubicBezTo>
                <a:close/>
                <a:moveTo>
                  <a:pt x="3396" y="21"/>
                </a:moveTo>
                <a:lnTo>
                  <a:pt x="3396" y="21"/>
                </a:lnTo>
                <a:cubicBezTo>
                  <a:pt x="3396" y="95"/>
                  <a:pt x="3396" y="95"/>
                  <a:pt x="3396" y="95"/>
                </a:cubicBezTo>
                <a:cubicBezTo>
                  <a:pt x="3389" y="88"/>
                  <a:pt x="3389" y="88"/>
                  <a:pt x="3389" y="81"/>
                </a:cubicBezTo>
                <a:cubicBezTo>
                  <a:pt x="3382" y="75"/>
                  <a:pt x="3382" y="68"/>
                  <a:pt x="3382" y="61"/>
                </a:cubicBezTo>
                <a:lnTo>
                  <a:pt x="3375" y="68"/>
                </a:lnTo>
                <a:cubicBezTo>
                  <a:pt x="3375" y="27"/>
                  <a:pt x="3375" y="27"/>
                  <a:pt x="3375" y="27"/>
                </a:cubicBezTo>
                <a:cubicBezTo>
                  <a:pt x="3382" y="27"/>
                  <a:pt x="3389" y="21"/>
                  <a:pt x="3396" y="21"/>
                </a:cubicBezTo>
                <a:close/>
                <a:moveTo>
                  <a:pt x="3396" y="95"/>
                </a:moveTo>
                <a:lnTo>
                  <a:pt x="3396" y="95"/>
                </a:lnTo>
                <a:cubicBezTo>
                  <a:pt x="3396" y="122"/>
                  <a:pt x="3396" y="122"/>
                  <a:pt x="3396" y="122"/>
                </a:cubicBezTo>
                <a:cubicBezTo>
                  <a:pt x="3389" y="122"/>
                  <a:pt x="3382" y="122"/>
                  <a:pt x="3375" y="122"/>
                </a:cubicBezTo>
                <a:cubicBezTo>
                  <a:pt x="3375" y="95"/>
                  <a:pt x="3375" y="95"/>
                  <a:pt x="3375" y="95"/>
                </a:cubicBezTo>
                <a:cubicBezTo>
                  <a:pt x="3382" y="95"/>
                  <a:pt x="3389" y="95"/>
                  <a:pt x="3396" y="95"/>
                </a:cubicBezTo>
                <a:close/>
                <a:moveTo>
                  <a:pt x="3396" y="129"/>
                </a:moveTo>
                <a:lnTo>
                  <a:pt x="3396" y="129"/>
                </a:lnTo>
                <a:cubicBezTo>
                  <a:pt x="3396" y="156"/>
                  <a:pt x="3396" y="156"/>
                  <a:pt x="3396" y="156"/>
                </a:cubicBezTo>
                <a:cubicBezTo>
                  <a:pt x="3389" y="156"/>
                  <a:pt x="3389" y="149"/>
                  <a:pt x="3382" y="149"/>
                </a:cubicBezTo>
                <a:lnTo>
                  <a:pt x="3382" y="156"/>
                </a:lnTo>
                <a:cubicBezTo>
                  <a:pt x="3382" y="156"/>
                  <a:pt x="3382" y="162"/>
                  <a:pt x="3375" y="162"/>
                </a:cubicBezTo>
                <a:cubicBezTo>
                  <a:pt x="3375" y="135"/>
                  <a:pt x="3375" y="135"/>
                  <a:pt x="3375" y="135"/>
                </a:cubicBezTo>
                <a:cubicBezTo>
                  <a:pt x="3375" y="129"/>
                  <a:pt x="3382" y="129"/>
                  <a:pt x="3382" y="129"/>
                </a:cubicBezTo>
                <a:cubicBezTo>
                  <a:pt x="3396" y="129"/>
                  <a:pt x="3396" y="129"/>
                  <a:pt x="3396" y="129"/>
                </a:cubicBezTo>
                <a:close/>
                <a:moveTo>
                  <a:pt x="3396" y="162"/>
                </a:moveTo>
                <a:lnTo>
                  <a:pt x="3396" y="162"/>
                </a:lnTo>
                <a:close/>
                <a:moveTo>
                  <a:pt x="3396" y="176"/>
                </a:moveTo>
                <a:lnTo>
                  <a:pt x="3396" y="176"/>
                </a:lnTo>
                <a:cubicBezTo>
                  <a:pt x="3396" y="183"/>
                  <a:pt x="3396" y="183"/>
                  <a:pt x="3396" y="183"/>
                </a:cubicBezTo>
                <a:cubicBezTo>
                  <a:pt x="3389" y="183"/>
                  <a:pt x="3382" y="183"/>
                  <a:pt x="3375" y="183"/>
                </a:cubicBezTo>
                <a:cubicBezTo>
                  <a:pt x="3375" y="169"/>
                  <a:pt x="3375" y="169"/>
                  <a:pt x="3375" y="169"/>
                </a:cubicBezTo>
                <a:cubicBezTo>
                  <a:pt x="3382" y="169"/>
                  <a:pt x="3389" y="176"/>
                  <a:pt x="3396" y="176"/>
                </a:cubicBezTo>
                <a:close/>
                <a:moveTo>
                  <a:pt x="3396" y="189"/>
                </a:moveTo>
                <a:lnTo>
                  <a:pt x="3396" y="189"/>
                </a:lnTo>
                <a:cubicBezTo>
                  <a:pt x="3396" y="203"/>
                  <a:pt x="3396" y="203"/>
                  <a:pt x="3396" y="203"/>
                </a:cubicBezTo>
                <a:lnTo>
                  <a:pt x="3389" y="203"/>
                </a:lnTo>
                <a:cubicBezTo>
                  <a:pt x="3382" y="203"/>
                  <a:pt x="3375" y="203"/>
                  <a:pt x="3375" y="203"/>
                </a:cubicBezTo>
                <a:cubicBezTo>
                  <a:pt x="3375" y="189"/>
                  <a:pt x="3375" y="189"/>
                  <a:pt x="3375" y="189"/>
                </a:cubicBezTo>
                <a:cubicBezTo>
                  <a:pt x="3382" y="189"/>
                  <a:pt x="3389" y="189"/>
                  <a:pt x="3396" y="189"/>
                </a:cubicBezTo>
                <a:close/>
                <a:moveTo>
                  <a:pt x="3396" y="210"/>
                </a:moveTo>
                <a:lnTo>
                  <a:pt x="3396" y="210"/>
                </a:lnTo>
                <a:cubicBezTo>
                  <a:pt x="3396" y="237"/>
                  <a:pt x="3396" y="237"/>
                  <a:pt x="3396" y="237"/>
                </a:cubicBezTo>
                <a:cubicBezTo>
                  <a:pt x="3396" y="230"/>
                  <a:pt x="3396" y="230"/>
                  <a:pt x="3396" y="230"/>
                </a:cubicBezTo>
                <a:cubicBezTo>
                  <a:pt x="3389" y="230"/>
                  <a:pt x="3382" y="230"/>
                  <a:pt x="3375" y="230"/>
                </a:cubicBezTo>
                <a:cubicBezTo>
                  <a:pt x="3375" y="216"/>
                  <a:pt x="3375" y="216"/>
                  <a:pt x="3375" y="216"/>
                </a:cubicBezTo>
                <a:cubicBezTo>
                  <a:pt x="3382" y="210"/>
                  <a:pt x="3389" y="210"/>
                  <a:pt x="3396" y="210"/>
                </a:cubicBezTo>
                <a:close/>
                <a:moveTo>
                  <a:pt x="3396" y="237"/>
                </a:moveTo>
                <a:lnTo>
                  <a:pt x="3396" y="237"/>
                </a:lnTo>
                <a:cubicBezTo>
                  <a:pt x="3396" y="642"/>
                  <a:pt x="3396" y="642"/>
                  <a:pt x="3396" y="642"/>
                </a:cubicBezTo>
                <a:lnTo>
                  <a:pt x="3396" y="649"/>
                </a:lnTo>
                <a:lnTo>
                  <a:pt x="3396" y="655"/>
                </a:lnTo>
                <a:cubicBezTo>
                  <a:pt x="3396" y="696"/>
                  <a:pt x="3396" y="696"/>
                  <a:pt x="3396" y="696"/>
                </a:cubicBezTo>
                <a:lnTo>
                  <a:pt x="3396" y="703"/>
                </a:lnTo>
                <a:cubicBezTo>
                  <a:pt x="3396" y="824"/>
                  <a:pt x="3396" y="824"/>
                  <a:pt x="3396" y="824"/>
                </a:cubicBezTo>
                <a:cubicBezTo>
                  <a:pt x="3396" y="824"/>
                  <a:pt x="3389" y="817"/>
                  <a:pt x="3389" y="811"/>
                </a:cubicBezTo>
                <a:cubicBezTo>
                  <a:pt x="3375" y="831"/>
                  <a:pt x="3375" y="831"/>
                  <a:pt x="3375" y="831"/>
                </a:cubicBezTo>
                <a:cubicBezTo>
                  <a:pt x="3375" y="804"/>
                  <a:pt x="3375" y="804"/>
                  <a:pt x="3375" y="804"/>
                </a:cubicBezTo>
                <a:cubicBezTo>
                  <a:pt x="3375" y="655"/>
                  <a:pt x="3375" y="655"/>
                  <a:pt x="3375" y="655"/>
                </a:cubicBezTo>
                <a:cubicBezTo>
                  <a:pt x="3375" y="655"/>
                  <a:pt x="3375" y="655"/>
                  <a:pt x="3382" y="649"/>
                </a:cubicBezTo>
                <a:cubicBezTo>
                  <a:pt x="3389" y="649"/>
                  <a:pt x="3389" y="642"/>
                  <a:pt x="3389" y="635"/>
                </a:cubicBezTo>
                <a:cubicBezTo>
                  <a:pt x="3389" y="635"/>
                  <a:pt x="3382" y="642"/>
                  <a:pt x="3375" y="642"/>
                </a:cubicBezTo>
                <a:cubicBezTo>
                  <a:pt x="3375" y="635"/>
                  <a:pt x="3375" y="635"/>
                  <a:pt x="3375" y="635"/>
                </a:cubicBezTo>
                <a:cubicBezTo>
                  <a:pt x="3389" y="628"/>
                  <a:pt x="3396" y="622"/>
                  <a:pt x="3389" y="608"/>
                </a:cubicBezTo>
                <a:lnTo>
                  <a:pt x="3382" y="601"/>
                </a:lnTo>
                <a:lnTo>
                  <a:pt x="3375" y="608"/>
                </a:lnTo>
                <a:cubicBezTo>
                  <a:pt x="3375" y="581"/>
                  <a:pt x="3375" y="581"/>
                  <a:pt x="3375" y="581"/>
                </a:cubicBezTo>
                <a:cubicBezTo>
                  <a:pt x="3382" y="588"/>
                  <a:pt x="3382" y="588"/>
                  <a:pt x="3389" y="588"/>
                </a:cubicBezTo>
                <a:cubicBezTo>
                  <a:pt x="3389" y="581"/>
                  <a:pt x="3389" y="581"/>
                  <a:pt x="3389" y="581"/>
                </a:cubicBezTo>
                <a:cubicBezTo>
                  <a:pt x="3382" y="574"/>
                  <a:pt x="3382" y="568"/>
                  <a:pt x="3375" y="568"/>
                </a:cubicBezTo>
                <a:cubicBezTo>
                  <a:pt x="3375" y="270"/>
                  <a:pt x="3375" y="270"/>
                  <a:pt x="3375" y="270"/>
                </a:cubicBezTo>
                <a:cubicBezTo>
                  <a:pt x="3375" y="264"/>
                  <a:pt x="3375" y="264"/>
                  <a:pt x="3375" y="264"/>
                </a:cubicBezTo>
                <a:cubicBezTo>
                  <a:pt x="3375" y="250"/>
                  <a:pt x="3375" y="250"/>
                  <a:pt x="3375" y="250"/>
                </a:cubicBezTo>
                <a:cubicBezTo>
                  <a:pt x="3375" y="257"/>
                  <a:pt x="3382" y="257"/>
                  <a:pt x="3382" y="257"/>
                </a:cubicBezTo>
                <a:cubicBezTo>
                  <a:pt x="3382" y="250"/>
                  <a:pt x="3382" y="250"/>
                  <a:pt x="3382" y="250"/>
                </a:cubicBezTo>
                <a:lnTo>
                  <a:pt x="3375" y="250"/>
                </a:lnTo>
                <a:cubicBezTo>
                  <a:pt x="3375" y="237"/>
                  <a:pt x="3375" y="237"/>
                  <a:pt x="3375" y="237"/>
                </a:cubicBezTo>
                <a:cubicBezTo>
                  <a:pt x="3382" y="237"/>
                  <a:pt x="3389" y="237"/>
                  <a:pt x="3396" y="237"/>
                </a:cubicBezTo>
                <a:close/>
                <a:moveTo>
                  <a:pt x="3396" y="844"/>
                </a:moveTo>
                <a:lnTo>
                  <a:pt x="3396" y="844"/>
                </a:lnTo>
                <a:cubicBezTo>
                  <a:pt x="3396" y="912"/>
                  <a:pt x="3396" y="912"/>
                  <a:pt x="3396" y="912"/>
                </a:cubicBezTo>
                <a:cubicBezTo>
                  <a:pt x="3389" y="912"/>
                  <a:pt x="3382" y="912"/>
                  <a:pt x="3375" y="905"/>
                </a:cubicBezTo>
                <a:cubicBezTo>
                  <a:pt x="3375" y="838"/>
                  <a:pt x="3375" y="838"/>
                  <a:pt x="3375" y="838"/>
                </a:cubicBezTo>
                <a:cubicBezTo>
                  <a:pt x="3382" y="838"/>
                  <a:pt x="3389" y="844"/>
                  <a:pt x="3396" y="844"/>
                </a:cubicBezTo>
                <a:close/>
                <a:moveTo>
                  <a:pt x="3375" y="27"/>
                </a:moveTo>
                <a:lnTo>
                  <a:pt x="3375" y="27"/>
                </a:lnTo>
                <a:cubicBezTo>
                  <a:pt x="3375" y="68"/>
                  <a:pt x="3375" y="68"/>
                  <a:pt x="3375" y="68"/>
                </a:cubicBezTo>
                <a:cubicBezTo>
                  <a:pt x="3369" y="68"/>
                  <a:pt x="3369" y="68"/>
                  <a:pt x="3369" y="68"/>
                </a:cubicBezTo>
                <a:cubicBezTo>
                  <a:pt x="3362" y="68"/>
                  <a:pt x="3355" y="61"/>
                  <a:pt x="3355" y="61"/>
                </a:cubicBezTo>
                <a:cubicBezTo>
                  <a:pt x="3355" y="61"/>
                  <a:pt x="3355" y="68"/>
                  <a:pt x="3355" y="75"/>
                </a:cubicBezTo>
                <a:cubicBezTo>
                  <a:pt x="3355" y="88"/>
                  <a:pt x="3355" y="88"/>
                  <a:pt x="3348" y="95"/>
                </a:cubicBezTo>
                <a:cubicBezTo>
                  <a:pt x="3342" y="95"/>
                  <a:pt x="3342" y="95"/>
                  <a:pt x="3335" y="88"/>
                </a:cubicBezTo>
                <a:cubicBezTo>
                  <a:pt x="3335" y="88"/>
                  <a:pt x="3335" y="81"/>
                  <a:pt x="3335" y="75"/>
                </a:cubicBezTo>
                <a:cubicBezTo>
                  <a:pt x="3335" y="68"/>
                  <a:pt x="3335" y="68"/>
                  <a:pt x="3335" y="68"/>
                </a:cubicBezTo>
                <a:cubicBezTo>
                  <a:pt x="3321" y="81"/>
                  <a:pt x="3321" y="81"/>
                  <a:pt x="3321" y="81"/>
                </a:cubicBezTo>
                <a:cubicBezTo>
                  <a:pt x="3315" y="75"/>
                  <a:pt x="3315" y="75"/>
                  <a:pt x="3308" y="75"/>
                </a:cubicBezTo>
                <a:cubicBezTo>
                  <a:pt x="3308" y="75"/>
                  <a:pt x="3308" y="81"/>
                  <a:pt x="3301" y="95"/>
                </a:cubicBezTo>
                <a:cubicBezTo>
                  <a:pt x="3288" y="102"/>
                  <a:pt x="3281" y="102"/>
                  <a:pt x="3281" y="95"/>
                </a:cubicBezTo>
                <a:cubicBezTo>
                  <a:pt x="3281" y="61"/>
                  <a:pt x="3281" y="61"/>
                  <a:pt x="3281" y="61"/>
                </a:cubicBezTo>
                <a:cubicBezTo>
                  <a:pt x="3288" y="54"/>
                  <a:pt x="3294" y="48"/>
                  <a:pt x="3301" y="48"/>
                </a:cubicBezTo>
                <a:cubicBezTo>
                  <a:pt x="3328" y="41"/>
                  <a:pt x="3348" y="34"/>
                  <a:pt x="3375" y="27"/>
                </a:cubicBezTo>
                <a:close/>
                <a:moveTo>
                  <a:pt x="3375" y="95"/>
                </a:moveTo>
                <a:lnTo>
                  <a:pt x="3375" y="95"/>
                </a:lnTo>
                <a:cubicBezTo>
                  <a:pt x="3362" y="95"/>
                  <a:pt x="3348" y="95"/>
                  <a:pt x="3335" y="102"/>
                </a:cubicBezTo>
                <a:cubicBezTo>
                  <a:pt x="3315" y="102"/>
                  <a:pt x="3294" y="108"/>
                  <a:pt x="3281" y="108"/>
                </a:cubicBezTo>
                <a:cubicBezTo>
                  <a:pt x="3281" y="129"/>
                  <a:pt x="3281" y="129"/>
                  <a:pt x="3281" y="129"/>
                </a:cubicBezTo>
                <a:cubicBezTo>
                  <a:pt x="3281" y="135"/>
                  <a:pt x="3281" y="135"/>
                  <a:pt x="3281" y="135"/>
                </a:cubicBezTo>
                <a:cubicBezTo>
                  <a:pt x="3281" y="149"/>
                  <a:pt x="3281" y="149"/>
                  <a:pt x="3281" y="149"/>
                </a:cubicBezTo>
                <a:cubicBezTo>
                  <a:pt x="3288" y="149"/>
                  <a:pt x="3288" y="149"/>
                  <a:pt x="3288" y="149"/>
                </a:cubicBezTo>
                <a:cubicBezTo>
                  <a:pt x="3288" y="135"/>
                  <a:pt x="3308" y="122"/>
                  <a:pt x="3348" y="122"/>
                </a:cubicBezTo>
                <a:cubicBezTo>
                  <a:pt x="3355" y="129"/>
                  <a:pt x="3362" y="135"/>
                  <a:pt x="3369" y="129"/>
                </a:cubicBezTo>
                <a:cubicBezTo>
                  <a:pt x="3369" y="129"/>
                  <a:pt x="3375" y="129"/>
                  <a:pt x="3375" y="122"/>
                </a:cubicBezTo>
                <a:cubicBezTo>
                  <a:pt x="3375" y="95"/>
                  <a:pt x="3375" y="95"/>
                  <a:pt x="3375" y="95"/>
                </a:cubicBezTo>
                <a:close/>
                <a:moveTo>
                  <a:pt x="3375" y="135"/>
                </a:moveTo>
                <a:lnTo>
                  <a:pt x="3375" y="135"/>
                </a:lnTo>
                <a:cubicBezTo>
                  <a:pt x="3375" y="162"/>
                  <a:pt x="3375" y="162"/>
                  <a:pt x="3375" y="162"/>
                </a:cubicBezTo>
                <a:cubicBezTo>
                  <a:pt x="3369" y="162"/>
                  <a:pt x="3362" y="169"/>
                  <a:pt x="3355" y="169"/>
                </a:cubicBezTo>
                <a:cubicBezTo>
                  <a:pt x="3348" y="169"/>
                  <a:pt x="3342" y="169"/>
                  <a:pt x="3342" y="162"/>
                </a:cubicBezTo>
                <a:cubicBezTo>
                  <a:pt x="3335" y="162"/>
                  <a:pt x="3335" y="162"/>
                  <a:pt x="3335" y="162"/>
                </a:cubicBezTo>
                <a:cubicBezTo>
                  <a:pt x="3335" y="156"/>
                  <a:pt x="3335" y="156"/>
                  <a:pt x="3335" y="156"/>
                </a:cubicBezTo>
                <a:cubicBezTo>
                  <a:pt x="3328" y="162"/>
                  <a:pt x="3328" y="162"/>
                  <a:pt x="3328" y="162"/>
                </a:cubicBezTo>
                <a:cubicBezTo>
                  <a:pt x="3328" y="162"/>
                  <a:pt x="3321" y="162"/>
                  <a:pt x="3315" y="156"/>
                </a:cubicBezTo>
                <a:cubicBezTo>
                  <a:pt x="3315" y="169"/>
                  <a:pt x="3315" y="169"/>
                  <a:pt x="3315" y="169"/>
                </a:cubicBezTo>
                <a:cubicBezTo>
                  <a:pt x="3315" y="169"/>
                  <a:pt x="3308" y="169"/>
                  <a:pt x="3301" y="176"/>
                </a:cubicBezTo>
                <a:cubicBezTo>
                  <a:pt x="3294" y="183"/>
                  <a:pt x="3288" y="189"/>
                  <a:pt x="3288" y="189"/>
                </a:cubicBezTo>
                <a:cubicBezTo>
                  <a:pt x="3281" y="189"/>
                  <a:pt x="3281" y="189"/>
                  <a:pt x="3281" y="189"/>
                </a:cubicBezTo>
                <a:cubicBezTo>
                  <a:pt x="3281" y="156"/>
                  <a:pt x="3281" y="156"/>
                  <a:pt x="3281" y="156"/>
                </a:cubicBezTo>
                <a:cubicBezTo>
                  <a:pt x="3288" y="156"/>
                  <a:pt x="3294" y="162"/>
                  <a:pt x="3294" y="162"/>
                </a:cubicBezTo>
                <a:cubicBezTo>
                  <a:pt x="3294" y="149"/>
                  <a:pt x="3301" y="135"/>
                  <a:pt x="3321" y="135"/>
                </a:cubicBezTo>
                <a:cubicBezTo>
                  <a:pt x="3328" y="129"/>
                  <a:pt x="3335" y="129"/>
                  <a:pt x="3342" y="129"/>
                </a:cubicBezTo>
                <a:cubicBezTo>
                  <a:pt x="3355" y="129"/>
                  <a:pt x="3362" y="135"/>
                  <a:pt x="3362" y="142"/>
                </a:cubicBezTo>
                <a:cubicBezTo>
                  <a:pt x="3362" y="135"/>
                  <a:pt x="3369" y="135"/>
                  <a:pt x="3375" y="135"/>
                </a:cubicBezTo>
                <a:close/>
                <a:moveTo>
                  <a:pt x="3375" y="169"/>
                </a:moveTo>
                <a:lnTo>
                  <a:pt x="3375" y="169"/>
                </a:lnTo>
                <a:cubicBezTo>
                  <a:pt x="3362" y="169"/>
                  <a:pt x="3355" y="169"/>
                  <a:pt x="3348" y="176"/>
                </a:cubicBezTo>
                <a:cubicBezTo>
                  <a:pt x="3328" y="176"/>
                  <a:pt x="3315" y="183"/>
                  <a:pt x="3301" y="189"/>
                </a:cubicBezTo>
                <a:cubicBezTo>
                  <a:pt x="3288" y="203"/>
                  <a:pt x="3281" y="216"/>
                  <a:pt x="3294" y="230"/>
                </a:cubicBezTo>
                <a:cubicBezTo>
                  <a:pt x="3308" y="243"/>
                  <a:pt x="3335" y="257"/>
                  <a:pt x="3375" y="264"/>
                </a:cubicBezTo>
                <a:cubicBezTo>
                  <a:pt x="3375" y="250"/>
                  <a:pt x="3375" y="250"/>
                  <a:pt x="3375" y="250"/>
                </a:cubicBezTo>
                <a:cubicBezTo>
                  <a:pt x="3342" y="250"/>
                  <a:pt x="3321" y="237"/>
                  <a:pt x="3308" y="223"/>
                </a:cubicBezTo>
                <a:cubicBezTo>
                  <a:pt x="3308" y="223"/>
                  <a:pt x="3308" y="216"/>
                  <a:pt x="3301" y="216"/>
                </a:cubicBezTo>
                <a:cubicBezTo>
                  <a:pt x="3301" y="210"/>
                  <a:pt x="3308" y="203"/>
                  <a:pt x="3321" y="189"/>
                </a:cubicBezTo>
                <a:cubicBezTo>
                  <a:pt x="3328" y="183"/>
                  <a:pt x="3342" y="183"/>
                  <a:pt x="3355" y="183"/>
                </a:cubicBezTo>
                <a:cubicBezTo>
                  <a:pt x="3355" y="183"/>
                  <a:pt x="3369" y="183"/>
                  <a:pt x="3375" y="183"/>
                </a:cubicBezTo>
                <a:cubicBezTo>
                  <a:pt x="3375" y="169"/>
                  <a:pt x="3375" y="169"/>
                  <a:pt x="3375" y="169"/>
                </a:cubicBezTo>
                <a:close/>
                <a:moveTo>
                  <a:pt x="3375" y="189"/>
                </a:moveTo>
                <a:lnTo>
                  <a:pt x="3375" y="189"/>
                </a:lnTo>
                <a:cubicBezTo>
                  <a:pt x="3375" y="203"/>
                  <a:pt x="3375" y="203"/>
                  <a:pt x="3375" y="203"/>
                </a:cubicBezTo>
                <a:cubicBezTo>
                  <a:pt x="3369" y="203"/>
                  <a:pt x="3362" y="203"/>
                  <a:pt x="3362" y="203"/>
                </a:cubicBezTo>
                <a:cubicBezTo>
                  <a:pt x="3355" y="210"/>
                  <a:pt x="3355" y="216"/>
                  <a:pt x="3355" y="223"/>
                </a:cubicBezTo>
                <a:cubicBezTo>
                  <a:pt x="3355" y="223"/>
                  <a:pt x="3362" y="230"/>
                  <a:pt x="3369" y="237"/>
                </a:cubicBezTo>
                <a:cubicBezTo>
                  <a:pt x="3369" y="237"/>
                  <a:pt x="3369" y="237"/>
                  <a:pt x="3375" y="237"/>
                </a:cubicBezTo>
                <a:cubicBezTo>
                  <a:pt x="3375" y="250"/>
                  <a:pt x="3375" y="250"/>
                  <a:pt x="3375" y="250"/>
                </a:cubicBezTo>
                <a:cubicBezTo>
                  <a:pt x="3348" y="243"/>
                  <a:pt x="3328" y="237"/>
                  <a:pt x="3315" y="223"/>
                </a:cubicBezTo>
                <a:cubicBezTo>
                  <a:pt x="3315" y="216"/>
                  <a:pt x="3321" y="210"/>
                  <a:pt x="3328" y="196"/>
                </a:cubicBezTo>
                <a:cubicBezTo>
                  <a:pt x="3348" y="196"/>
                  <a:pt x="3362" y="189"/>
                  <a:pt x="3375" y="189"/>
                </a:cubicBezTo>
                <a:close/>
                <a:moveTo>
                  <a:pt x="3375" y="216"/>
                </a:moveTo>
                <a:lnTo>
                  <a:pt x="3375" y="216"/>
                </a:lnTo>
                <a:cubicBezTo>
                  <a:pt x="3375" y="230"/>
                  <a:pt x="3375" y="230"/>
                  <a:pt x="3375" y="230"/>
                </a:cubicBezTo>
                <a:cubicBezTo>
                  <a:pt x="3369" y="230"/>
                  <a:pt x="3362" y="223"/>
                  <a:pt x="3362" y="216"/>
                </a:cubicBezTo>
                <a:cubicBezTo>
                  <a:pt x="3369" y="216"/>
                  <a:pt x="3369" y="216"/>
                  <a:pt x="3375" y="216"/>
                </a:cubicBezTo>
                <a:close/>
                <a:moveTo>
                  <a:pt x="3375" y="270"/>
                </a:moveTo>
                <a:lnTo>
                  <a:pt x="3375" y="270"/>
                </a:lnTo>
                <a:cubicBezTo>
                  <a:pt x="3375" y="568"/>
                  <a:pt x="3375" y="568"/>
                  <a:pt x="3375" y="568"/>
                </a:cubicBezTo>
                <a:lnTo>
                  <a:pt x="3369" y="568"/>
                </a:lnTo>
                <a:cubicBezTo>
                  <a:pt x="3362" y="568"/>
                  <a:pt x="3362" y="568"/>
                  <a:pt x="3362" y="568"/>
                </a:cubicBezTo>
                <a:cubicBezTo>
                  <a:pt x="3369" y="574"/>
                  <a:pt x="3369" y="581"/>
                  <a:pt x="3375" y="581"/>
                </a:cubicBezTo>
                <a:cubicBezTo>
                  <a:pt x="3375" y="608"/>
                  <a:pt x="3375" y="608"/>
                  <a:pt x="3375" y="608"/>
                </a:cubicBezTo>
                <a:cubicBezTo>
                  <a:pt x="3369" y="608"/>
                  <a:pt x="3369" y="608"/>
                  <a:pt x="3362" y="608"/>
                </a:cubicBezTo>
                <a:lnTo>
                  <a:pt x="3355" y="608"/>
                </a:lnTo>
                <a:cubicBezTo>
                  <a:pt x="3342" y="595"/>
                  <a:pt x="3335" y="574"/>
                  <a:pt x="3335" y="547"/>
                </a:cubicBezTo>
                <a:cubicBezTo>
                  <a:pt x="3342" y="540"/>
                  <a:pt x="3342" y="534"/>
                  <a:pt x="3348" y="520"/>
                </a:cubicBezTo>
                <a:cubicBezTo>
                  <a:pt x="3355" y="513"/>
                  <a:pt x="3362" y="500"/>
                  <a:pt x="3362" y="500"/>
                </a:cubicBezTo>
                <a:cubicBezTo>
                  <a:pt x="3362" y="493"/>
                  <a:pt x="3362" y="493"/>
                  <a:pt x="3355" y="486"/>
                </a:cubicBezTo>
                <a:cubicBezTo>
                  <a:pt x="3342" y="513"/>
                  <a:pt x="3335" y="520"/>
                  <a:pt x="3335" y="527"/>
                </a:cubicBezTo>
                <a:cubicBezTo>
                  <a:pt x="3328" y="540"/>
                  <a:pt x="3321" y="554"/>
                  <a:pt x="3321" y="574"/>
                </a:cubicBezTo>
                <a:cubicBezTo>
                  <a:pt x="3328" y="601"/>
                  <a:pt x="3342" y="622"/>
                  <a:pt x="3369" y="628"/>
                </a:cubicBezTo>
                <a:cubicBezTo>
                  <a:pt x="3369" y="635"/>
                  <a:pt x="3369" y="635"/>
                  <a:pt x="3375" y="635"/>
                </a:cubicBezTo>
                <a:cubicBezTo>
                  <a:pt x="3375" y="642"/>
                  <a:pt x="3375" y="642"/>
                  <a:pt x="3375" y="642"/>
                </a:cubicBezTo>
                <a:cubicBezTo>
                  <a:pt x="3369" y="642"/>
                  <a:pt x="3362" y="649"/>
                  <a:pt x="3355" y="649"/>
                </a:cubicBezTo>
                <a:cubicBezTo>
                  <a:pt x="3328" y="635"/>
                  <a:pt x="3315" y="622"/>
                  <a:pt x="3308" y="601"/>
                </a:cubicBezTo>
                <a:cubicBezTo>
                  <a:pt x="3308" y="595"/>
                  <a:pt x="3301" y="588"/>
                  <a:pt x="3301" y="581"/>
                </a:cubicBezTo>
                <a:cubicBezTo>
                  <a:pt x="3301" y="561"/>
                  <a:pt x="3308" y="534"/>
                  <a:pt x="3321" y="500"/>
                </a:cubicBezTo>
                <a:cubicBezTo>
                  <a:pt x="3321" y="493"/>
                  <a:pt x="3328" y="486"/>
                  <a:pt x="3342" y="473"/>
                </a:cubicBezTo>
                <a:cubicBezTo>
                  <a:pt x="3348" y="466"/>
                  <a:pt x="3355" y="453"/>
                  <a:pt x="3355" y="446"/>
                </a:cubicBezTo>
                <a:cubicBezTo>
                  <a:pt x="3348" y="453"/>
                  <a:pt x="3335" y="453"/>
                  <a:pt x="3335" y="446"/>
                </a:cubicBezTo>
                <a:cubicBezTo>
                  <a:pt x="3328" y="453"/>
                  <a:pt x="3321" y="459"/>
                  <a:pt x="3315" y="473"/>
                </a:cubicBezTo>
                <a:cubicBezTo>
                  <a:pt x="3321" y="480"/>
                  <a:pt x="3321" y="480"/>
                  <a:pt x="3321" y="480"/>
                </a:cubicBezTo>
                <a:cubicBezTo>
                  <a:pt x="3321" y="486"/>
                  <a:pt x="3315" y="493"/>
                  <a:pt x="3308" y="500"/>
                </a:cubicBezTo>
                <a:cubicBezTo>
                  <a:pt x="3294" y="500"/>
                  <a:pt x="3288" y="507"/>
                  <a:pt x="3288" y="513"/>
                </a:cubicBezTo>
                <a:lnTo>
                  <a:pt x="3288" y="520"/>
                </a:lnTo>
                <a:cubicBezTo>
                  <a:pt x="3288" y="520"/>
                  <a:pt x="3288" y="527"/>
                  <a:pt x="3294" y="527"/>
                </a:cubicBezTo>
                <a:lnTo>
                  <a:pt x="3301" y="534"/>
                </a:lnTo>
                <a:cubicBezTo>
                  <a:pt x="3294" y="547"/>
                  <a:pt x="3288" y="554"/>
                  <a:pt x="3281" y="554"/>
                </a:cubicBezTo>
                <a:cubicBezTo>
                  <a:pt x="3281" y="345"/>
                  <a:pt x="3281" y="345"/>
                  <a:pt x="3281" y="345"/>
                </a:cubicBezTo>
                <a:cubicBezTo>
                  <a:pt x="3288" y="345"/>
                  <a:pt x="3288" y="351"/>
                  <a:pt x="3294" y="351"/>
                </a:cubicBezTo>
                <a:cubicBezTo>
                  <a:pt x="3294" y="358"/>
                  <a:pt x="3288" y="358"/>
                  <a:pt x="3288" y="365"/>
                </a:cubicBezTo>
                <a:cubicBezTo>
                  <a:pt x="3288" y="372"/>
                  <a:pt x="3281" y="372"/>
                  <a:pt x="3281" y="378"/>
                </a:cubicBezTo>
                <a:cubicBezTo>
                  <a:pt x="3301" y="372"/>
                  <a:pt x="3301" y="372"/>
                  <a:pt x="3301" y="372"/>
                </a:cubicBezTo>
                <a:cubicBezTo>
                  <a:pt x="3301" y="372"/>
                  <a:pt x="3308" y="372"/>
                  <a:pt x="3308" y="378"/>
                </a:cubicBezTo>
                <a:cubicBezTo>
                  <a:pt x="3308" y="378"/>
                  <a:pt x="3308" y="385"/>
                  <a:pt x="3315" y="385"/>
                </a:cubicBezTo>
                <a:cubicBezTo>
                  <a:pt x="3315" y="372"/>
                  <a:pt x="3315" y="372"/>
                  <a:pt x="3315" y="372"/>
                </a:cubicBezTo>
                <a:cubicBezTo>
                  <a:pt x="3315" y="358"/>
                  <a:pt x="3321" y="351"/>
                  <a:pt x="3328" y="358"/>
                </a:cubicBezTo>
                <a:lnTo>
                  <a:pt x="3335" y="351"/>
                </a:lnTo>
                <a:cubicBezTo>
                  <a:pt x="3342" y="351"/>
                  <a:pt x="3342" y="358"/>
                  <a:pt x="3342" y="358"/>
                </a:cubicBezTo>
                <a:lnTo>
                  <a:pt x="3342" y="365"/>
                </a:lnTo>
                <a:cubicBezTo>
                  <a:pt x="3342" y="372"/>
                  <a:pt x="3342" y="378"/>
                  <a:pt x="3342" y="378"/>
                </a:cubicBezTo>
                <a:cubicBezTo>
                  <a:pt x="3342" y="378"/>
                  <a:pt x="3342" y="378"/>
                  <a:pt x="3342" y="385"/>
                </a:cubicBezTo>
                <a:cubicBezTo>
                  <a:pt x="3348" y="378"/>
                  <a:pt x="3355" y="365"/>
                  <a:pt x="3355" y="351"/>
                </a:cubicBezTo>
                <a:cubicBezTo>
                  <a:pt x="3328" y="351"/>
                  <a:pt x="3301" y="345"/>
                  <a:pt x="3281" y="338"/>
                </a:cubicBezTo>
                <a:cubicBezTo>
                  <a:pt x="3281" y="291"/>
                  <a:pt x="3281" y="291"/>
                  <a:pt x="3281" y="291"/>
                </a:cubicBezTo>
                <a:cubicBezTo>
                  <a:pt x="3288" y="291"/>
                  <a:pt x="3294" y="297"/>
                  <a:pt x="3294" y="297"/>
                </a:cubicBezTo>
                <a:cubicBezTo>
                  <a:pt x="3301" y="291"/>
                  <a:pt x="3308" y="284"/>
                  <a:pt x="3315" y="291"/>
                </a:cubicBezTo>
                <a:cubicBezTo>
                  <a:pt x="3315" y="297"/>
                  <a:pt x="3321" y="304"/>
                  <a:pt x="3328" y="304"/>
                </a:cubicBezTo>
                <a:cubicBezTo>
                  <a:pt x="3348" y="311"/>
                  <a:pt x="3355" y="311"/>
                  <a:pt x="3362" y="311"/>
                </a:cubicBezTo>
                <a:cubicBezTo>
                  <a:pt x="3355" y="304"/>
                  <a:pt x="3348" y="304"/>
                  <a:pt x="3335" y="304"/>
                </a:cubicBezTo>
                <a:cubicBezTo>
                  <a:pt x="3335" y="304"/>
                  <a:pt x="3328" y="297"/>
                  <a:pt x="3328" y="291"/>
                </a:cubicBezTo>
                <a:cubicBezTo>
                  <a:pt x="3321" y="284"/>
                  <a:pt x="3321" y="277"/>
                  <a:pt x="3321" y="270"/>
                </a:cubicBezTo>
                <a:cubicBezTo>
                  <a:pt x="3294" y="291"/>
                  <a:pt x="3294" y="291"/>
                  <a:pt x="3294" y="291"/>
                </a:cubicBezTo>
                <a:cubicBezTo>
                  <a:pt x="3281" y="277"/>
                  <a:pt x="3281" y="277"/>
                  <a:pt x="3281" y="277"/>
                </a:cubicBezTo>
                <a:cubicBezTo>
                  <a:pt x="3281" y="243"/>
                  <a:pt x="3281" y="243"/>
                  <a:pt x="3281" y="243"/>
                </a:cubicBezTo>
                <a:lnTo>
                  <a:pt x="3281" y="250"/>
                </a:lnTo>
                <a:cubicBezTo>
                  <a:pt x="3288" y="250"/>
                  <a:pt x="3288" y="250"/>
                  <a:pt x="3288" y="257"/>
                </a:cubicBezTo>
                <a:cubicBezTo>
                  <a:pt x="3281" y="257"/>
                  <a:pt x="3288" y="264"/>
                  <a:pt x="3288" y="264"/>
                </a:cubicBezTo>
                <a:cubicBezTo>
                  <a:pt x="3294" y="250"/>
                  <a:pt x="3294" y="250"/>
                  <a:pt x="3294" y="250"/>
                </a:cubicBezTo>
                <a:cubicBezTo>
                  <a:pt x="3328" y="257"/>
                  <a:pt x="3328" y="257"/>
                  <a:pt x="3328" y="257"/>
                </a:cubicBezTo>
                <a:cubicBezTo>
                  <a:pt x="3328" y="257"/>
                  <a:pt x="3335" y="264"/>
                  <a:pt x="3335" y="270"/>
                </a:cubicBezTo>
                <a:cubicBezTo>
                  <a:pt x="3342" y="270"/>
                  <a:pt x="3335" y="277"/>
                  <a:pt x="3335" y="277"/>
                </a:cubicBezTo>
                <a:cubicBezTo>
                  <a:pt x="3342" y="270"/>
                  <a:pt x="3342" y="270"/>
                  <a:pt x="3342" y="270"/>
                </a:cubicBezTo>
                <a:cubicBezTo>
                  <a:pt x="3342" y="270"/>
                  <a:pt x="3348" y="277"/>
                  <a:pt x="3355" y="284"/>
                </a:cubicBezTo>
                <a:cubicBezTo>
                  <a:pt x="3362" y="284"/>
                  <a:pt x="3355" y="277"/>
                  <a:pt x="3355" y="270"/>
                </a:cubicBezTo>
                <a:cubicBezTo>
                  <a:pt x="3375" y="270"/>
                  <a:pt x="3375" y="270"/>
                  <a:pt x="3375" y="270"/>
                </a:cubicBezTo>
                <a:close/>
                <a:moveTo>
                  <a:pt x="3375" y="655"/>
                </a:moveTo>
                <a:lnTo>
                  <a:pt x="3375" y="655"/>
                </a:lnTo>
                <a:cubicBezTo>
                  <a:pt x="3369" y="662"/>
                  <a:pt x="3369" y="662"/>
                  <a:pt x="3369" y="662"/>
                </a:cubicBezTo>
                <a:cubicBezTo>
                  <a:pt x="3369" y="669"/>
                  <a:pt x="3369" y="669"/>
                  <a:pt x="3375" y="669"/>
                </a:cubicBezTo>
                <a:cubicBezTo>
                  <a:pt x="3348" y="669"/>
                  <a:pt x="3348" y="669"/>
                  <a:pt x="3348" y="669"/>
                </a:cubicBezTo>
                <a:cubicBezTo>
                  <a:pt x="3348" y="662"/>
                  <a:pt x="3348" y="655"/>
                  <a:pt x="3348" y="655"/>
                </a:cubicBezTo>
                <a:cubicBezTo>
                  <a:pt x="3348" y="655"/>
                  <a:pt x="3342" y="655"/>
                  <a:pt x="3335" y="649"/>
                </a:cubicBezTo>
                <a:cubicBezTo>
                  <a:pt x="3328" y="642"/>
                  <a:pt x="3321" y="642"/>
                  <a:pt x="3321" y="642"/>
                </a:cubicBezTo>
                <a:cubicBezTo>
                  <a:pt x="3321" y="642"/>
                  <a:pt x="3315" y="649"/>
                  <a:pt x="3315" y="655"/>
                </a:cubicBezTo>
                <a:cubicBezTo>
                  <a:pt x="3294" y="635"/>
                  <a:pt x="3294" y="635"/>
                  <a:pt x="3294" y="635"/>
                </a:cubicBezTo>
                <a:cubicBezTo>
                  <a:pt x="3308" y="628"/>
                  <a:pt x="3308" y="628"/>
                  <a:pt x="3308" y="622"/>
                </a:cubicBezTo>
                <a:cubicBezTo>
                  <a:pt x="3308" y="615"/>
                  <a:pt x="3308" y="608"/>
                  <a:pt x="3301" y="601"/>
                </a:cubicBezTo>
                <a:cubicBezTo>
                  <a:pt x="3294" y="595"/>
                  <a:pt x="3294" y="588"/>
                  <a:pt x="3294" y="581"/>
                </a:cubicBezTo>
                <a:cubicBezTo>
                  <a:pt x="3288" y="581"/>
                  <a:pt x="3281" y="574"/>
                  <a:pt x="3281" y="568"/>
                </a:cubicBezTo>
                <a:cubicBezTo>
                  <a:pt x="3281" y="635"/>
                  <a:pt x="3281" y="635"/>
                  <a:pt x="3281" y="635"/>
                </a:cubicBezTo>
                <a:cubicBezTo>
                  <a:pt x="3281" y="669"/>
                  <a:pt x="3281" y="669"/>
                  <a:pt x="3281" y="669"/>
                </a:cubicBezTo>
                <a:cubicBezTo>
                  <a:pt x="3288" y="662"/>
                  <a:pt x="3288" y="662"/>
                  <a:pt x="3288" y="662"/>
                </a:cubicBezTo>
                <a:cubicBezTo>
                  <a:pt x="3288" y="669"/>
                  <a:pt x="3288" y="669"/>
                  <a:pt x="3288" y="676"/>
                </a:cubicBezTo>
                <a:cubicBezTo>
                  <a:pt x="3281" y="676"/>
                  <a:pt x="3281" y="682"/>
                  <a:pt x="3281" y="682"/>
                </a:cubicBezTo>
                <a:cubicBezTo>
                  <a:pt x="3294" y="689"/>
                  <a:pt x="3294" y="689"/>
                  <a:pt x="3294" y="689"/>
                </a:cubicBezTo>
                <a:cubicBezTo>
                  <a:pt x="3288" y="689"/>
                  <a:pt x="3281" y="696"/>
                  <a:pt x="3281" y="696"/>
                </a:cubicBezTo>
                <a:cubicBezTo>
                  <a:pt x="3281" y="716"/>
                  <a:pt x="3281" y="716"/>
                  <a:pt x="3281" y="716"/>
                </a:cubicBezTo>
                <a:cubicBezTo>
                  <a:pt x="3294" y="709"/>
                  <a:pt x="3308" y="709"/>
                  <a:pt x="3308" y="709"/>
                </a:cubicBezTo>
                <a:cubicBezTo>
                  <a:pt x="3301" y="709"/>
                  <a:pt x="3301" y="716"/>
                  <a:pt x="3301" y="716"/>
                </a:cubicBezTo>
                <a:cubicBezTo>
                  <a:pt x="3301" y="723"/>
                  <a:pt x="3308" y="723"/>
                  <a:pt x="3315" y="730"/>
                </a:cubicBezTo>
                <a:cubicBezTo>
                  <a:pt x="3308" y="736"/>
                  <a:pt x="3301" y="743"/>
                  <a:pt x="3294" y="750"/>
                </a:cubicBezTo>
                <a:lnTo>
                  <a:pt x="3301" y="757"/>
                </a:lnTo>
                <a:cubicBezTo>
                  <a:pt x="3308" y="757"/>
                  <a:pt x="3315" y="757"/>
                  <a:pt x="3315" y="757"/>
                </a:cubicBezTo>
                <a:cubicBezTo>
                  <a:pt x="3321" y="750"/>
                  <a:pt x="3321" y="743"/>
                  <a:pt x="3328" y="743"/>
                </a:cubicBezTo>
                <a:cubicBezTo>
                  <a:pt x="3328" y="743"/>
                  <a:pt x="3335" y="743"/>
                  <a:pt x="3328" y="750"/>
                </a:cubicBezTo>
                <a:lnTo>
                  <a:pt x="3328" y="757"/>
                </a:lnTo>
                <a:cubicBezTo>
                  <a:pt x="3348" y="763"/>
                  <a:pt x="3348" y="763"/>
                  <a:pt x="3348" y="763"/>
                </a:cubicBezTo>
                <a:cubicBezTo>
                  <a:pt x="3342" y="770"/>
                  <a:pt x="3342" y="777"/>
                  <a:pt x="3335" y="777"/>
                </a:cubicBezTo>
                <a:cubicBezTo>
                  <a:pt x="3321" y="784"/>
                  <a:pt x="3321" y="784"/>
                  <a:pt x="3321" y="790"/>
                </a:cubicBezTo>
                <a:cubicBezTo>
                  <a:pt x="3328" y="797"/>
                  <a:pt x="3328" y="797"/>
                  <a:pt x="3335" y="797"/>
                </a:cubicBezTo>
                <a:cubicBezTo>
                  <a:pt x="3335" y="797"/>
                  <a:pt x="3342" y="790"/>
                  <a:pt x="3355" y="784"/>
                </a:cubicBezTo>
                <a:cubicBezTo>
                  <a:pt x="3355" y="784"/>
                  <a:pt x="3362" y="784"/>
                  <a:pt x="3355" y="790"/>
                </a:cubicBezTo>
                <a:lnTo>
                  <a:pt x="3355" y="797"/>
                </a:lnTo>
                <a:cubicBezTo>
                  <a:pt x="3355" y="797"/>
                  <a:pt x="3355" y="797"/>
                  <a:pt x="3362" y="804"/>
                </a:cubicBezTo>
                <a:cubicBezTo>
                  <a:pt x="3375" y="804"/>
                  <a:pt x="3375" y="804"/>
                  <a:pt x="3375" y="804"/>
                </a:cubicBezTo>
                <a:cubicBezTo>
                  <a:pt x="3375" y="655"/>
                  <a:pt x="3375" y="655"/>
                  <a:pt x="3375" y="655"/>
                </a:cubicBezTo>
                <a:close/>
                <a:moveTo>
                  <a:pt x="3375" y="804"/>
                </a:moveTo>
                <a:lnTo>
                  <a:pt x="3375" y="804"/>
                </a:lnTo>
                <a:cubicBezTo>
                  <a:pt x="3375" y="831"/>
                  <a:pt x="3375" y="831"/>
                  <a:pt x="3375" y="831"/>
                </a:cubicBezTo>
                <a:cubicBezTo>
                  <a:pt x="3369" y="831"/>
                  <a:pt x="3362" y="831"/>
                  <a:pt x="3355" y="824"/>
                </a:cubicBezTo>
                <a:cubicBezTo>
                  <a:pt x="3375" y="804"/>
                  <a:pt x="3375" y="804"/>
                  <a:pt x="3375" y="804"/>
                </a:cubicBezTo>
                <a:close/>
                <a:moveTo>
                  <a:pt x="3375" y="838"/>
                </a:moveTo>
                <a:lnTo>
                  <a:pt x="3375" y="838"/>
                </a:lnTo>
                <a:cubicBezTo>
                  <a:pt x="3375" y="905"/>
                  <a:pt x="3375" y="905"/>
                  <a:pt x="3375" y="905"/>
                </a:cubicBezTo>
                <a:cubicBezTo>
                  <a:pt x="3348" y="898"/>
                  <a:pt x="3328" y="885"/>
                  <a:pt x="3308" y="871"/>
                </a:cubicBezTo>
                <a:cubicBezTo>
                  <a:pt x="3294" y="871"/>
                  <a:pt x="3288" y="865"/>
                  <a:pt x="3281" y="858"/>
                </a:cubicBezTo>
                <a:cubicBezTo>
                  <a:pt x="3281" y="784"/>
                  <a:pt x="3281" y="784"/>
                  <a:pt x="3281" y="784"/>
                </a:cubicBezTo>
                <a:cubicBezTo>
                  <a:pt x="3288" y="797"/>
                  <a:pt x="3294" y="804"/>
                  <a:pt x="3308" y="804"/>
                </a:cubicBezTo>
                <a:cubicBezTo>
                  <a:pt x="3308" y="797"/>
                  <a:pt x="3308" y="797"/>
                  <a:pt x="3308" y="797"/>
                </a:cubicBezTo>
                <a:cubicBezTo>
                  <a:pt x="3294" y="797"/>
                  <a:pt x="3288" y="790"/>
                  <a:pt x="3281" y="777"/>
                </a:cubicBezTo>
                <a:cubicBezTo>
                  <a:pt x="3281" y="777"/>
                  <a:pt x="3281" y="777"/>
                  <a:pt x="3281" y="770"/>
                </a:cubicBezTo>
                <a:cubicBezTo>
                  <a:pt x="3281" y="736"/>
                  <a:pt x="3281" y="736"/>
                  <a:pt x="3281" y="736"/>
                </a:cubicBezTo>
                <a:cubicBezTo>
                  <a:pt x="3294" y="763"/>
                  <a:pt x="3308" y="784"/>
                  <a:pt x="3321" y="804"/>
                </a:cubicBezTo>
                <a:cubicBezTo>
                  <a:pt x="3342" y="824"/>
                  <a:pt x="3362" y="831"/>
                  <a:pt x="3375" y="838"/>
                </a:cubicBezTo>
                <a:close/>
                <a:moveTo>
                  <a:pt x="3281" y="237"/>
                </a:moveTo>
                <a:lnTo>
                  <a:pt x="3281" y="237"/>
                </a:lnTo>
                <a:cubicBezTo>
                  <a:pt x="3281" y="210"/>
                  <a:pt x="3281" y="210"/>
                  <a:pt x="3281" y="210"/>
                </a:cubicBezTo>
                <a:cubicBezTo>
                  <a:pt x="3281" y="210"/>
                  <a:pt x="3281" y="216"/>
                  <a:pt x="3281" y="223"/>
                </a:cubicBezTo>
                <a:cubicBezTo>
                  <a:pt x="3288" y="230"/>
                  <a:pt x="3288" y="230"/>
                  <a:pt x="3288" y="237"/>
                </a:cubicBezTo>
                <a:cubicBezTo>
                  <a:pt x="3281" y="237"/>
                  <a:pt x="3281" y="237"/>
                  <a:pt x="3281" y="237"/>
                </a:cubicBezTo>
                <a:close/>
                <a:moveTo>
                  <a:pt x="3281" y="61"/>
                </a:moveTo>
                <a:lnTo>
                  <a:pt x="3281" y="61"/>
                </a:lnTo>
                <a:cubicBezTo>
                  <a:pt x="3281" y="95"/>
                  <a:pt x="3281" y="95"/>
                  <a:pt x="3281" y="95"/>
                </a:cubicBezTo>
                <a:cubicBezTo>
                  <a:pt x="3274" y="95"/>
                  <a:pt x="3274" y="95"/>
                  <a:pt x="3274" y="95"/>
                </a:cubicBezTo>
                <a:cubicBezTo>
                  <a:pt x="3274" y="61"/>
                  <a:pt x="3274" y="61"/>
                  <a:pt x="3274" y="61"/>
                </a:cubicBezTo>
                <a:cubicBezTo>
                  <a:pt x="3274" y="61"/>
                  <a:pt x="3274" y="61"/>
                  <a:pt x="3281" y="61"/>
                </a:cubicBezTo>
                <a:close/>
                <a:moveTo>
                  <a:pt x="3281" y="108"/>
                </a:moveTo>
                <a:lnTo>
                  <a:pt x="3281" y="108"/>
                </a:lnTo>
                <a:cubicBezTo>
                  <a:pt x="3281" y="129"/>
                  <a:pt x="3281" y="129"/>
                  <a:pt x="3281" y="129"/>
                </a:cubicBezTo>
                <a:cubicBezTo>
                  <a:pt x="3274" y="129"/>
                  <a:pt x="3274" y="129"/>
                  <a:pt x="3274" y="129"/>
                </a:cubicBezTo>
                <a:cubicBezTo>
                  <a:pt x="3274" y="135"/>
                  <a:pt x="3281" y="135"/>
                  <a:pt x="3281" y="135"/>
                </a:cubicBezTo>
                <a:cubicBezTo>
                  <a:pt x="3281" y="149"/>
                  <a:pt x="3281" y="149"/>
                  <a:pt x="3281" y="149"/>
                </a:cubicBezTo>
                <a:cubicBezTo>
                  <a:pt x="3274" y="149"/>
                  <a:pt x="3274" y="149"/>
                  <a:pt x="3274" y="149"/>
                </a:cubicBezTo>
                <a:cubicBezTo>
                  <a:pt x="3274" y="115"/>
                  <a:pt x="3274" y="115"/>
                  <a:pt x="3274" y="115"/>
                </a:cubicBezTo>
                <a:cubicBezTo>
                  <a:pt x="3274" y="115"/>
                  <a:pt x="3274" y="108"/>
                  <a:pt x="3281" y="108"/>
                </a:cubicBezTo>
                <a:close/>
                <a:moveTo>
                  <a:pt x="3281" y="156"/>
                </a:moveTo>
                <a:lnTo>
                  <a:pt x="3281" y="156"/>
                </a:lnTo>
                <a:cubicBezTo>
                  <a:pt x="3281" y="189"/>
                  <a:pt x="3281" y="189"/>
                  <a:pt x="3281" y="189"/>
                </a:cubicBezTo>
                <a:cubicBezTo>
                  <a:pt x="3274" y="189"/>
                  <a:pt x="3274" y="183"/>
                  <a:pt x="3274" y="183"/>
                </a:cubicBezTo>
                <a:cubicBezTo>
                  <a:pt x="3274" y="189"/>
                  <a:pt x="3274" y="189"/>
                  <a:pt x="3274" y="189"/>
                </a:cubicBezTo>
                <a:cubicBezTo>
                  <a:pt x="3274" y="196"/>
                  <a:pt x="3274" y="196"/>
                  <a:pt x="3274" y="196"/>
                </a:cubicBezTo>
                <a:cubicBezTo>
                  <a:pt x="3274" y="156"/>
                  <a:pt x="3274" y="156"/>
                  <a:pt x="3274" y="156"/>
                </a:cubicBezTo>
                <a:cubicBezTo>
                  <a:pt x="3274" y="156"/>
                  <a:pt x="3274" y="156"/>
                  <a:pt x="3281" y="156"/>
                </a:cubicBezTo>
                <a:close/>
                <a:moveTo>
                  <a:pt x="3281" y="210"/>
                </a:moveTo>
                <a:lnTo>
                  <a:pt x="3281" y="210"/>
                </a:lnTo>
                <a:cubicBezTo>
                  <a:pt x="3281" y="237"/>
                  <a:pt x="3281" y="237"/>
                  <a:pt x="3281" y="237"/>
                </a:cubicBezTo>
                <a:cubicBezTo>
                  <a:pt x="3274" y="243"/>
                  <a:pt x="3274" y="243"/>
                  <a:pt x="3274" y="243"/>
                </a:cubicBezTo>
                <a:cubicBezTo>
                  <a:pt x="3274" y="210"/>
                  <a:pt x="3274" y="210"/>
                  <a:pt x="3274" y="210"/>
                </a:cubicBezTo>
                <a:cubicBezTo>
                  <a:pt x="3281" y="210"/>
                  <a:pt x="3281" y="210"/>
                  <a:pt x="3281" y="210"/>
                </a:cubicBezTo>
                <a:close/>
                <a:moveTo>
                  <a:pt x="3281" y="243"/>
                </a:moveTo>
                <a:lnTo>
                  <a:pt x="3281" y="243"/>
                </a:lnTo>
                <a:cubicBezTo>
                  <a:pt x="3281" y="277"/>
                  <a:pt x="3281" y="277"/>
                  <a:pt x="3281" y="277"/>
                </a:cubicBezTo>
                <a:cubicBezTo>
                  <a:pt x="3274" y="270"/>
                  <a:pt x="3274" y="270"/>
                  <a:pt x="3274" y="270"/>
                </a:cubicBezTo>
                <a:cubicBezTo>
                  <a:pt x="3274" y="250"/>
                  <a:pt x="3274" y="250"/>
                  <a:pt x="3274" y="250"/>
                </a:cubicBezTo>
                <a:cubicBezTo>
                  <a:pt x="3274" y="243"/>
                  <a:pt x="3281" y="243"/>
                  <a:pt x="3281" y="243"/>
                </a:cubicBezTo>
                <a:close/>
                <a:moveTo>
                  <a:pt x="3281" y="291"/>
                </a:moveTo>
                <a:lnTo>
                  <a:pt x="3281" y="291"/>
                </a:lnTo>
                <a:cubicBezTo>
                  <a:pt x="3281" y="338"/>
                  <a:pt x="3281" y="338"/>
                  <a:pt x="3281" y="338"/>
                </a:cubicBezTo>
                <a:cubicBezTo>
                  <a:pt x="3274" y="338"/>
                  <a:pt x="3274" y="338"/>
                  <a:pt x="3274" y="331"/>
                </a:cubicBezTo>
                <a:cubicBezTo>
                  <a:pt x="3274" y="284"/>
                  <a:pt x="3274" y="284"/>
                  <a:pt x="3274" y="284"/>
                </a:cubicBezTo>
                <a:cubicBezTo>
                  <a:pt x="3281" y="291"/>
                  <a:pt x="3281" y="291"/>
                  <a:pt x="3281" y="291"/>
                </a:cubicBezTo>
                <a:close/>
                <a:moveTo>
                  <a:pt x="3281" y="345"/>
                </a:moveTo>
                <a:lnTo>
                  <a:pt x="3281" y="345"/>
                </a:lnTo>
                <a:cubicBezTo>
                  <a:pt x="3281" y="554"/>
                  <a:pt x="3281" y="554"/>
                  <a:pt x="3281" y="554"/>
                </a:cubicBezTo>
                <a:cubicBezTo>
                  <a:pt x="3281" y="561"/>
                  <a:pt x="3281" y="568"/>
                  <a:pt x="3281" y="568"/>
                </a:cubicBezTo>
                <a:cubicBezTo>
                  <a:pt x="3281" y="635"/>
                  <a:pt x="3281" y="635"/>
                  <a:pt x="3281" y="635"/>
                </a:cubicBezTo>
                <a:cubicBezTo>
                  <a:pt x="3274" y="635"/>
                  <a:pt x="3274" y="635"/>
                  <a:pt x="3274" y="635"/>
                </a:cubicBezTo>
                <a:cubicBezTo>
                  <a:pt x="3274" y="622"/>
                  <a:pt x="3274" y="622"/>
                  <a:pt x="3274" y="622"/>
                </a:cubicBezTo>
                <a:cubicBezTo>
                  <a:pt x="3274" y="615"/>
                  <a:pt x="3274" y="615"/>
                  <a:pt x="3274" y="615"/>
                </a:cubicBezTo>
                <a:cubicBezTo>
                  <a:pt x="3274" y="351"/>
                  <a:pt x="3274" y="351"/>
                  <a:pt x="3274" y="351"/>
                </a:cubicBezTo>
                <a:cubicBezTo>
                  <a:pt x="3274" y="351"/>
                  <a:pt x="3274" y="351"/>
                  <a:pt x="3281" y="345"/>
                </a:cubicBezTo>
                <a:close/>
                <a:moveTo>
                  <a:pt x="3281" y="635"/>
                </a:moveTo>
                <a:lnTo>
                  <a:pt x="3281" y="635"/>
                </a:lnTo>
                <a:cubicBezTo>
                  <a:pt x="3281" y="669"/>
                  <a:pt x="3281" y="669"/>
                  <a:pt x="3281" y="669"/>
                </a:cubicBezTo>
                <a:cubicBezTo>
                  <a:pt x="3274" y="669"/>
                  <a:pt x="3274" y="669"/>
                  <a:pt x="3274" y="669"/>
                </a:cubicBezTo>
                <a:cubicBezTo>
                  <a:pt x="3274" y="642"/>
                  <a:pt x="3274" y="642"/>
                  <a:pt x="3274" y="642"/>
                </a:cubicBezTo>
                <a:cubicBezTo>
                  <a:pt x="3281" y="635"/>
                  <a:pt x="3281" y="635"/>
                  <a:pt x="3281" y="635"/>
                </a:cubicBezTo>
                <a:close/>
                <a:moveTo>
                  <a:pt x="3281" y="696"/>
                </a:moveTo>
                <a:lnTo>
                  <a:pt x="3281" y="696"/>
                </a:lnTo>
                <a:cubicBezTo>
                  <a:pt x="3281" y="716"/>
                  <a:pt x="3281" y="716"/>
                  <a:pt x="3281" y="716"/>
                </a:cubicBezTo>
                <a:cubicBezTo>
                  <a:pt x="3274" y="709"/>
                  <a:pt x="3274" y="709"/>
                  <a:pt x="3274" y="709"/>
                </a:cubicBezTo>
                <a:cubicBezTo>
                  <a:pt x="3274" y="703"/>
                  <a:pt x="3274" y="703"/>
                  <a:pt x="3274" y="703"/>
                </a:cubicBezTo>
                <a:cubicBezTo>
                  <a:pt x="3274" y="703"/>
                  <a:pt x="3274" y="703"/>
                  <a:pt x="3281" y="696"/>
                </a:cubicBezTo>
                <a:close/>
                <a:moveTo>
                  <a:pt x="3281" y="736"/>
                </a:moveTo>
                <a:lnTo>
                  <a:pt x="3281" y="736"/>
                </a:lnTo>
                <a:cubicBezTo>
                  <a:pt x="3281" y="770"/>
                  <a:pt x="3281" y="770"/>
                  <a:pt x="3281" y="770"/>
                </a:cubicBezTo>
                <a:cubicBezTo>
                  <a:pt x="3274" y="770"/>
                  <a:pt x="3274" y="770"/>
                  <a:pt x="3274" y="763"/>
                </a:cubicBezTo>
                <a:cubicBezTo>
                  <a:pt x="3274" y="757"/>
                  <a:pt x="3274" y="757"/>
                  <a:pt x="3274" y="757"/>
                </a:cubicBezTo>
                <a:cubicBezTo>
                  <a:pt x="3274" y="757"/>
                  <a:pt x="3274" y="757"/>
                  <a:pt x="3274" y="750"/>
                </a:cubicBezTo>
                <a:cubicBezTo>
                  <a:pt x="3274" y="716"/>
                  <a:pt x="3274" y="716"/>
                  <a:pt x="3274" y="716"/>
                </a:cubicBezTo>
                <a:cubicBezTo>
                  <a:pt x="3274" y="723"/>
                  <a:pt x="3274" y="730"/>
                  <a:pt x="3281" y="736"/>
                </a:cubicBezTo>
                <a:close/>
                <a:moveTo>
                  <a:pt x="3281" y="784"/>
                </a:moveTo>
                <a:lnTo>
                  <a:pt x="3281" y="784"/>
                </a:lnTo>
                <a:cubicBezTo>
                  <a:pt x="3281" y="858"/>
                  <a:pt x="3281" y="858"/>
                  <a:pt x="3281" y="858"/>
                </a:cubicBezTo>
                <a:cubicBezTo>
                  <a:pt x="3274" y="851"/>
                  <a:pt x="3274" y="851"/>
                  <a:pt x="3274" y="851"/>
                </a:cubicBezTo>
                <a:cubicBezTo>
                  <a:pt x="3274" y="777"/>
                  <a:pt x="3274" y="777"/>
                  <a:pt x="3274" y="777"/>
                </a:cubicBezTo>
                <a:cubicBezTo>
                  <a:pt x="3274" y="777"/>
                  <a:pt x="3274" y="784"/>
                  <a:pt x="3281" y="784"/>
                </a:cubicBezTo>
                <a:close/>
                <a:moveTo>
                  <a:pt x="3274" y="61"/>
                </a:moveTo>
                <a:lnTo>
                  <a:pt x="3274" y="61"/>
                </a:lnTo>
                <a:cubicBezTo>
                  <a:pt x="3274" y="95"/>
                  <a:pt x="3274" y="95"/>
                  <a:pt x="3274" y="95"/>
                </a:cubicBezTo>
                <a:cubicBezTo>
                  <a:pt x="3261" y="102"/>
                  <a:pt x="3254" y="108"/>
                  <a:pt x="3240" y="115"/>
                </a:cubicBezTo>
                <a:cubicBezTo>
                  <a:pt x="3240" y="81"/>
                  <a:pt x="3240" y="81"/>
                  <a:pt x="3240" y="81"/>
                </a:cubicBezTo>
                <a:cubicBezTo>
                  <a:pt x="3254" y="75"/>
                  <a:pt x="3261" y="68"/>
                  <a:pt x="3274" y="61"/>
                </a:cubicBezTo>
                <a:close/>
                <a:moveTo>
                  <a:pt x="3274" y="115"/>
                </a:moveTo>
                <a:lnTo>
                  <a:pt x="3274" y="115"/>
                </a:lnTo>
                <a:cubicBezTo>
                  <a:pt x="3261" y="115"/>
                  <a:pt x="3254" y="122"/>
                  <a:pt x="3240" y="129"/>
                </a:cubicBezTo>
                <a:cubicBezTo>
                  <a:pt x="3240" y="162"/>
                  <a:pt x="3240" y="162"/>
                  <a:pt x="3240" y="162"/>
                </a:cubicBezTo>
                <a:cubicBezTo>
                  <a:pt x="3267" y="142"/>
                  <a:pt x="3267" y="142"/>
                  <a:pt x="3267" y="142"/>
                </a:cubicBezTo>
                <a:cubicBezTo>
                  <a:pt x="3274" y="149"/>
                  <a:pt x="3274" y="149"/>
                  <a:pt x="3274" y="149"/>
                </a:cubicBezTo>
                <a:cubicBezTo>
                  <a:pt x="3274" y="115"/>
                  <a:pt x="3274" y="115"/>
                  <a:pt x="3274" y="115"/>
                </a:cubicBezTo>
                <a:close/>
                <a:moveTo>
                  <a:pt x="3274" y="156"/>
                </a:moveTo>
                <a:lnTo>
                  <a:pt x="3274" y="156"/>
                </a:lnTo>
                <a:cubicBezTo>
                  <a:pt x="3274" y="196"/>
                  <a:pt x="3274" y="196"/>
                  <a:pt x="3274" y="196"/>
                </a:cubicBezTo>
                <a:cubicBezTo>
                  <a:pt x="3267" y="210"/>
                  <a:pt x="3267" y="210"/>
                  <a:pt x="3267" y="210"/>
                </a:cubicBezTo>
                <a:cubicBezTo>
                  <a:pt x="3274" y="210"/>
                  <a:pt x="3274" y="210"/>
                  <a:pt x="3274" y="210"/>
                </a:cubicBezTo>
                <a:cubicBezTo>
                  <a:pt x="3274" y="243"/>
                  <a:pt x="3274" y="243"/>
                  <a:pt x="3274" y="243"/>
                </a:cubicBezTo>
                <a:cubicBezTo>
                  <a:pt x="3261" y="250"/>
                  <a:pt x="3254" y="250"/>
                  <a:pt x="3254" y="250"/>
                </a:cubicBezTo>
                <a:cubicBezTo>
                  <a:pt x="3247" y="250"/>
                  <a:pt x="3247" y="243"/>
                  <a:pt x="3240" y="243"/>
                </a:cubicBezTo>
                <a:cubicBezTo>
                  <a:pt x="3240" y="176"/>
                  <a:pt x="3240" y="176"/>
                  <a:pt x="3240" y="176"/>
                </a:cubicBezTo>
                <a:cubicBezTo>
                  <a:pt x="3254" y="169"/>
                  <a:pt x="3261" y="162"/>
                  <a:pt x="3261" y="162"/>
                </a:cubicBezTo>
                <a:cubicBezTo>
                  <a:pt x="3261" y="162"/>
                  <a:pt x="3267" y="156"/>
                  <a:pt x="3274" y="156"/>
                </a:cubicBezTo>
                <a:close/>
                <a:moveTo>
                  <a:pt x="3274" y="250"/>
                </a:moveTo>
                <a:lnTo>
                  <a:pt x="3274" y="250"/>
                </a:lnTo>
                <a:cubicBezTo>
                  <a:pt x="3274" y="270"/>
                  <a:pt x="3274" y="270"/>
                  <a:pt x="3274" y="270"/>
                </a:cubicBezTo>
                <a:cubicBezTo>
                  <a:pt x="3267" y="264"/>
                  <a:pt x="3267" y="257"/>
                  <a:pt x="3274" y="250"/>
                </a:cubicBezTo>
                <a:close/>
                <a:moveTo>
                  <a:pt x="3274" y="284"/>
                </a:moveTo>
                <a:lnTo>
                  <a:pt x="3274" y="284"/>
                </a:lnTo>
                <a:cubicBezTo>
                  <a:pt x="3267" y="277"/>
                  <a:pt x="3261" y="277"/>
                  <a:pt x="3261" y="270"/>
                </a:cubicBezTo>
                <a:cubicBezTo>
                  <a:pt x="3261" y="264"/>
                  <a:pt x="3261" y="264"/>
                  <a:pt x="3261" y="257"/>
                </a:cubicBezTo>
                <a:cubicBezTo>
                  <a:pt x="3261" y="257"/>
                  <a:pt x="3261" y="257"/>
                  <a:pt x="3254" y="257"/>
                </a:cubicBezTo>
                <a:cubicBezTo>
                  <a:pt x="3240" y="257"/>
                  <a:pt x="3240" y="257"/>
                  <a:pt x="3240" y="257"/>
                </a:cubicBezTo>
                <a:cubicBezTo>
                  <a:pt x="3240" y="270"/>
                  <a:pt x="3240" y="270"/>
                  <a:pt x="3240" y="270"/>
                </a:cubicBezTo>
                <a:cubicBezTo>
                  <a:pt x="3247" y="270"/>
                  <a:pt x="3247" y="270"/>
                  <a:pt x="3247" y="270"/>
                </a:cubicBezTo>
                <a:cubicBezTo>
                  <a:pt x="3247" y="277"/>
                  <a:pt x="3247" y="277"/>
                  <a:pt x="3247" y="277"/>
                </a:cubicBezTo>
                <a:cubicBezTo>
                  <a:pt x="3240" y="277"/>
                  <a:pt x="3240" y="277"/>
                  <a:pt x="3240" y="277"/>
                </a:cubicBezTo>
                <a:cubicBezTo>
                  <a:pt x="3240" y="318"/>
                  <a:pt x="3240" y="318"/>
                  <a:pt x="3240" y="318"/>
                </a:cubicBezTo>
                <a:cubicBezTo>
                  <a:pt x="3254" y="324"/>
                  <a:pt x="3261" y="331"/>
                  <a:pt x="3274" y="331"/>
                </a:cubicBezTo>
                <a:cubicBezTo>
                  <a:pt x="3274" y="284"/>
                  <a:pt x="3274" y="284"/>
                  <a:pt x="3274" y="284"/>
                </a:cubicBezTo>
                <a:close/>
                <a:moveTo>
                  <a:pt x="3274" y="351"/>
                </a:moveTo>
                <a:lnTo>
                  <a:pt x="3274" y="351"/>
                </a:lnTo>
                <a:cubicBezTo>
                  <a:pt x="3274" y="615"/>
                  <a:pt x="3274" y="615"/>
                  <a:pt x="3274" y="615"/>
                </a:cubicBezTo>
                <a:cubicBezTo>
                  <a:pt x="3261" y="615"/>
                  <a:pt x="3254" y="615"/>
                  <a:pt x="3240" y="608"/>
                </a:cubicBezTo>
                <a:cubicBezTo>
                  <a:pt x="3240" y="595"/>
                  <a:pt x="3240" y="595"/>
                  <a:pt x="3240" y="595"/>
                </a:cubicBezTo>
                <a:cubicBezTo>
                  <a:pt x="3247" y="595"/>
                  <a:pt x="3247" y="595"/>
                  <a:pt x="3247" y="595"/>
                </a:cubicBezTo>
                <a:cubicBezTo>
                  <a:pt x="3254" y="588"/>
                  <a:pt x="3261" y="588"/>
                  <a:pt x="3267" y="588"/>
                </a:cubicBezTo>
                <a:cubicBezTo>
                  <a:pt x="3254" y="574"/>
                  <a:pt x="3254" y="574"/>
                  <a:pt x="3254" y="574"/>
                </a:cubicBezTo>
                <a:cubicBezTo>
                  <a:pt x="3267" y="561"/>
                  <a:pt x="3267" y="561"/>
                  <a:pt x="3267" y="561"/>
                </a:cubicBezTo>
                <a:cubicBezTo>
                  <a:pt x="3261" y="554"/>
                  <a:pt x="3254" y="554"/>
                  <a:pt x="3247" y="561"/>
                </a:cubicBezTo>
                <a:cubicBezTo>
                  <a:pt x="3247" y="561"/>
                  <a:pt x="3247" y="561"/>
                  <a:pt x="3240" y="561"/>
                </a:cubicBezTo>
                <a:cubicBezTo>
                  <a:pt x="3240" y="534"/>
                  <a:pt x="3240" y="534"/>
                  <a:pt x="3240" y="534"/>
                </a:cubicBezTo>
                <a:cubicBezTo>
                  <a:pt x="3247" y="534"/>
                  <a:pt x="3254" y="534"/>
                  <a:pt x="3254" y="527"/>
                </a:cubicBezTo>
                <a:cubicBezTo>
                  <a:pt x="3240" y="520"/>
                  <a:pt x="3240" y="520"/>
                  <a:pt x="3240" y="520"/>
                </a:cubicBezTo>
                <a:cubicBezTo>
                  <a:pt x="3240" y="500"/>
                  <a:pt x="3240" y="500"/>
                  <a:pt x="3240" y="500"/>
                </a:cubicBezTo>
                <a:cubicBezTo>
                  <a:pt x="3247" y="500"/>
                  <a:pt x="3247" y="500"/>
                  <a:pt x="3247" y="500"/>
                </a:cubicBezTo>
                <a:cubicBezTo>
                  <a:pt x="3240" y="500"/>
                  <a:pt x="3240" y="500"/>
                  <a:pt x="3240" y="500"/>
                </a:cubicBezTo>
                <a:cubicBezTo>
                  <a:pt x="3240" y="358"/>
                  <a:pt x="3240" y="358"/>
                  <a:pt x="3240" y="358"/>
                </a:cubicBezTo>
                <a:cubicBezTo>
                  <a:pt x="3247" y="358"/>
                  <a:pt x="3247" y="358"/>
                  <a:pt x="3254" y="351"/>
                </a:cubicBezTo>
                <a:cubicBezTo>
                  <a:pt x="3267" y="372"/>
                  <a:pt x="3267" y="372"/>
                  <a:pt x="3267" y="372"/>
                </a:cubicBezTo>
                <a:cubicBezTo>
                  <a:pt x="3267" y="365"/>
                  <a:pt x="3267" y="358"/>
                  <a:pt x="3274" y="358"/>
                </a:cubicBezTo>
                <a:cubicBezTo>
                  <a:pt x="3274" y="351"/>
                  <a:pt x="3274" y="351"/>
                  <a:pt x="3274" y="351"/>
                </a:cubicBezTo>
                <a:close/>
                <a:moveTo>
                  <a:pt x="3274" y="622"/>
                </a:moveTo>
                <a:lnTo>
                  <a:pt x="3274" y="622"/>
                </a:lnTo>
                <a:cubicBezTo>
                  <a:pt x="3274" y="635"/>
                  <a:pt x="3274" y="635"/>
                  <a:pt x="3274" y="635"/>
                </a:cubicBezTo>
                <a:cubicBezTo>
                  <a:pt x="3267" y="628"/>
                  <a:pt x="3267" y="628"/>
                  <a:pt x="3267" y="628"/>
                </a:cubicBezTo>
                <a:cubicBezTo>
                  <a:pt x="3267" y="628"/>
                  <a:pt x="3267" y="622"/>
                  <a:pt x="3274" y="622"/>
                </a:cubicBezTo>
                <a:close/>
                <a:moveTo>
                  <a:pt x="3274" y="642"/>
                </a:moveTo>
                <a:lnTo>
                  <a:pt x="3274" y="642"/>
                </a:lnTo>
                <a:cubicBezTo>
                  <a:pt x="3274" y="669"/>
                  <a:pt x="3274" y="669"/>
                  <a:pt x="3274" y="669"/>
                </a:cubicBezTo>
                <a:cubicBezTo>
                  <a:pt x="3261" y="669"/>
                  <a:pt x="3261" y="669"/>
                  <a:pt x="3261" y="669"/>
                </a:cubicBezTo>
                <a:cubicBezTo>
                  <a:pt x="3254" y="662"/>
                  <a:pt x="3254" y="655"/>
                  <a:pt x="3254" y="649"/>
                </a:cubicBezTo>
                <a:cubicBezTo>
                  <a:pt x="3274" y="642"/>
                  <a:pt x="3274" y="642"/>
                  <a:pt x="3274" y="642"/>
                </a:cubicBezTo>
                <a:close/>
                <a:moveTo>
                  <a:pt x="3274" y="703"/>
                </a:moveTo>
                <a:lnTo>
                  <a:pt x="3274" y="703"/>
                </a:lnTo>
                <a:cubicBezTo>
                  <a:pt x="3274" y="709"/>
                  <a:pt x="3274" y="709"/>
                  <a:pt x="3274" y="709"/>
                </a:cubicBezTo>
                <a:lnTo>
                  <a:pt x="3267" y="709"/>
                </a:lnTo>
                <a:cubicBezTo>
                  <a:pt x="3274" y="703"/>
                  <a:pt x="3274" y="703"/>
                  <a:pt x="3274" y="703"/>
                </a:cubicBezTo>
                <a:close/>
                <a:moveTo>
                  <a:pt x="3274" y="716"/>
                </a:moveTo>
                <a:lnTo>
                  <a:pt x="3274" y="716"/>
                </a:lnTo>
                <a:cubicBezTo>
                  <a:pt x="3267" y="703"/>
                  <a:pt x="3261" y="682"/>
                  <a:pt x="3254" y="662"/>
                </a:cubicBezTo>
                <a:cubicBezTo>
                  <a:pt x="3247" y="649"/>
                  <a:pt x="3247" y="635"/>
                  <a:pt x="3240" y="628"/>
                </a:cubicBezTo>
                <a:cubicBezTo>
                  <a:pt x="3240" y="696"/>
                  <a:pt x="3240" y="696"/>
                  <a:pt x="3240" y="696"/>
                </a:cubicBezTo>
                <a:cubicBezTo>
                  <a:pt x="3247" y="696"/>
                  <a:pt x="3247" y="696"/>
                  <a:pt x="3247" y="696"/>
                </a:cubicBezTo>
                <a:cubicBezTo>
                  <a:pt x="3247" y="696"/>
                  <a:pt x="3247" y="703"/>
                  <a:pt x="3240" y="703"/>
                </a:cubicBezTo>
                <a:cubicBezTo>
                  <a:pt x="3240" y="709"/>
                  <a:pt x="3240" y="709"/>
                  <a:pt x="3240" y="709"/>
                </a:cubicBezTo>
                <a:cubicBezTo>
                  <a:pt x="3254" y="716"/>
                  <a:pt x="3254" y="716"/>
                  <a:pt x="3254" y="716"/>
                </a:cubicBezTo>
                <a:cubicBezTo>
                  <a:pt x="3254" y="716"/>
                  <a:pt x="3254" y="723"/>
                  <a:pt x="3254" y="730"/>
                </a:cubicBezTo>
                <a:cubicBezTo>
                  <a:pt x="3261" y="736"/>
                  <a:pt x="3261" y="743"/>
                  <a:pt x="3261" y="743"/>
                </a:cubicBezTo>
                <a:cubicBezTo>
                  <a:pt x="3267" y="750"/>
                  <a:pt x="3261" y="757"/>
                  <a:pt x="3254" y="757"/>
                </a:cubicBezTo>
                <a:cubicBezTo>
                  <a:pt x="3261" y="757"/>
                  <a:pt x="3267" y="763"/>
                  <a:pt x="3274" y="763"/>
                </a:cubicBezTo>
                <a:cubicBezTo>
                  <a:pt x="3274" y="757"/>
                  <a:pt x="3274" y="757"/>
                  <a:pt x="3274" y="757"/>
                </a:cubicBezTo>
                <a:cubicBezTo>
                  <a:pt x="3267" y="757"/>
                  <a:pt x="3267" y="757"/>
                  <a:pt x="3267" y="757"/>
                </a:cubicBezTo>
                <a:cubicBezTo>
                  <a:pt x="3267" y="757"/>
                  <a:pt x="3267" y="750"/>
                  <a:pt x="3274" y="750"/>
                </a:cubicBezTo>
                <a:cubicBezTo>
                  <a:pt x="3274" y="716"/>
                  <a:pt x="3274" y="716"/>
                  <a:pt x="3274" y="716"/>
                </a:cubicBezTo>
                <a:close/>
                <a:moveTo>
                  <a:pt x="3274" y="777"/>
                </a:moveTo>
                <a:lnTo>
                  <a:pt x="3274" y="777"/>
                </a:lnTo>
                <a:cubicBezTo>
                  <a:pt x="3274" y="851"/>
                  <a:pt x="3274" y="851"/>
                  <a:pt x="3274" y="851"/>
                </a:cubicBezTo>
                <a:cubicBezTo>
                  <a:pt x="3261" y="844"/>
                  <a:pt x="3254" y="838"/>
                  <a:pt x="3240" y="831"/>
                </a:cubicBezTo>
                <a:cubicBezTo>
                  <a:pt x="3240" y="716"/>
                  <a:pt x="3240" y="716"/>
                  <a:pt x="3240" y="716"/>
                </a:cubicBezTo>
                <a:cubicBezTo>
                  <a:pt x="3254" y="723"/>
                  <a:pt x="3254" y="723"/>
                  <a:pt x="3254" y="730"/>
                </a:cubicBezTo>
                <a:cubicBezTo>
                  <a:pt x="3254" y="736"/>
                  <a:pt x="3254" y="743"/>
                  <a:pt x="3254" y="750"/>
                </a:cubicBezTo>
                <a:cubicBezTo>
                  <a:pt x="3254" y="750"/>
                  <a:pt x="3254" y="750"/>
                  <a:pt x="3247" y="757"/>
                </a:cubicBezTo>
                <a:cubicBezTo>
                  <a:pt x="3247" y="763"/>
                  <a:pt x="3247" y="770"/>
                  <a:pt x="3247" y="770"/>
                </a:cubicBezTo>
                <a:lnTo>
                  <a:pt x="3254" y="770"/>
                </a:lnTo>
                <a:cubicBezTo>
                  <a:pt x="3261" y="770"/>
                  <a:pt x="3267" y="770"/>
                  <a:pt x="3274" y="777"/>
                </a:cubicBezTo>
                <a:close/>
                <a:moveTo>
                  <a:pt x="3240" y="351"/>
                </a:moveTo>
                <a:lnTo>
                  <a:pt x="3240" y="351"/>
                </a:lnTo>
                <a:cubicBezTo>
                  <a:pt x="3240" y="331"/>
                  <a:pt x="3240" y="331"/>
                  <a:pt x="3240" y="331"/>
                </a:cubicBezTo>
                <a:cubicBezTo>
                  <a:pt x="3247" y="338"/>
                  <a:pt x="3247" y="338"/>
                  <a:pt x="3247" y="338"/>
                </a:cubicBezTo>
                <a:lnTo>
                  <a:pt x="3240" y="351"/>
                </a:lnTo>
                <a:close/>
                <a:moveTo>
                  <a:pt x="3240" y="81"/>
                </a:moveTo>
                <a:lnTo>
                  <a:pt x="3240" y="81"/>
                </a:lnTo>
                <a:cubicBezTo>
                  <a:pt x="3240" y="115"/>
                  <a:pt x="3240" y="115"/>
                  <a:pt x="3240" y="115"/>
                </a:cubicBezTo>
                <a:cubicBezTo>
                  <a:pt x="3234" y="122"/>
                  <a:pt x="3227" y="129"/>
                  <a:pt x="3220" y="142"/>
                </a:cubicBezTo>
                <a:cubicBezTo>
                  <a:pt x="3220" y="102"/>
                  <a:pt x="3220" y="102"/>
                  <a:pt x="3220" y="102"/>
                </a:cubicBezTo>
                <a:cubicBezTo>
                  <a:pt x="3227" y="95"/>
                  <a:pt x="3234" y="88"/>
                  <a:pt x="3240" y="81"/>
                </a:cubicBezTo>
                <a:close/>
                <a:moveTo>
                  <a:pt x="3240" y="129"/>
                </a:moveTo>
                <a:lnTo>
                  <a:pt x="3240" y="129"/>
                </a:lnTo>
                <a:cubicBezTo>
                  <a:pt x="3234" y="129"/>
                  <a:pt x="3227" y="135"/>
                  <a:pt x="3220" y="142"/>
                </a:cubicBezTo>
                <a:cubicBezTo>
                  <a:pt x="3220" y="183"/>
                  <a:pt x="3220" y="183"/>
                  <a:pt x="3220" y="183"/>
                </a:cubicBezTo>
                <a:cubicBezTo>
                  <a:pt x="3240" y="162"/>
                  <a:pt x="3240" y="162"/>
                  <a:pt x="3240" y="162"/>
                </a:cubicBezTo>
                <a:cubicBezTo>
                  <a:pt x="3240" y="129"/>
                  <a:pt x="3240" y="129"/>
                  <a:pt x="3240" y="129"/>
                </a:cubicBezTo>
                <a:close/>
                <a:moveTo>
                  <a:pt x="3240" y="176"/>
                </a:moveTo>
                <a:lnTo>
                  <a:pt x="3240" y="176"/>
                </a:lnTo>
                <a:cubicBezTo>
                  <a:pt x="3240" y="243"/>
                  <a:pt x="3240" y="243"/>
                  <a:pt x="3240" y="243"/>
                </a:cubicBezTo>
                <a:cubicBezTo>
                  <a:pt x="3240" y="243"/>
                  <a:pt x="3240" y="237"/>
                  <a:pt x="3240" y="230"/>
                </a:cubicBezTo>
                <a:cubicBezTo>
                  <a:pt x="3240" y="223"/>
                  <a:pt x="3234" y="216"/>
                  <a:pt x="3234" y="216"/>
                </a:cubicBezTo>
                <a:cubicBezTo>
                  <a:pt x="3227" y="210"/>
                  <a:pt x="3227" y="203"/>
                  <a:pt x="3227" y="203"/>
                </a:cubicBezTo>
                <a:cubicBezTo>
                  <a:pt x="3227" y="196"/>
                  <a:pt x="3227" y="189"/>
                  <a:pt x="3240" y="183"/>
                </a:cubicBezTo>
                <a:cubicBezTo>
                  <a:pt x="3240" y="176"/>
                  <a:pt x="3240" y="176"/>
                  <a:pt x="3240" y="176"/>
                </a:cubicBezTo>
                <a:close/>
                <a:moveTo>
                  <a:pt x="3240" y="257"/>
                </a:moveTo>
                <a:lnTo>
                  <a:pt x="3240" y="257"/>
                </a:lnTo>
                <a:cubicBezTo>
                  <a:pt x="3234" y="250"/>
                  <a:pt x="3234" y="237"/>
                  <a:pt x="3227" y="223"/>
                </a:cubicBezTo>
                <a:cubicBezTo>
                  <a:pt x="3227" y="210"/>
                  <a:pt x="3220" y="203"/>
                  <a:pt x="3220" y="196"/>
                </a:cubicBezTo>
                <a:cubicBezTo>
                  <a:pt x="3220" y="304"/>
                  <a:pt x="3220" y="304"/>
                  <a:pt x="3220" y="304"/>
                </a:cubicBezTo>
                <a:cubicBezTo>
                  <a:pt x="3227" y="311"/>
                  <a:pt x="3234" y="318"/>
                  <a:pt x="3240" y="318"/>
                </a:cubicBezTo>
                <a:cubicBezTo>
                  <a:pt x="3240" y="277"/>
                  <a:pt x="3240" y="277"/>
                  <a:pt x="3240" y="277"/>
                </a:cubicBezTo>
                <a:cubicBezTo>
                  <a:pt x="3240" y="270"/>
                  <a:pt x="3240" y="270"/>
                  <a:pt x="3240" y="270"/>
                </a:cubicBezTo>
                <a:cubicBezTo>
                  <a:pt x="3240" y="257"/>
                  <a:pt x="3240" y="257"/>
                  <a:pt x="3240" y="257"/>
                </a:cubicBezTo>
                <a:close/>
                <a:moveTo>
                  <a:pt x="3240" y="331"/>
                </a:moveTo>
                <a:lnTo>
                  <a:pt x="3240" y="331"/>
                </a:lnTo>
                <a:cubicBezTo>
                  <a:pt x="3240" y="351"/>
                  <a:pt x="3240" y="351"/>
                  <a:pt x="3240" y="351"/>
                </a:cubicBezTo>
                <a:cubicBezTo>
                  <a:pt x="3240" y="365"/>
                  <a:pt x="3240" y="365"/>
                  <a:pt x="3240" y="365"/>
                </a:cubicBezTo>
                <a:cubicBezTo>
                  <a:pt x="3234" y="365"/>
                  <a:pt x="3240" y="365"/>
                  <a:pt x="3240" y="358"/>
                </a:cubicBezTo>
                <a:cubicBezTo>
                  <a:pt x="3240" y="500"/>
                  <a:pt x="3240" y="500"/>
                  <a:pt x="3240" y="500"/>
                </a:cubicBezTo>
                <a:cubicBezTo>
                  <a:pt x="3240" y="500"/>
                  <a:pt x="3240" y="500"/>
                  <a:pt x="3234" y="507"/>
                </a:cubicBezTo>
                <a:cubicBezTo>
                  <a:pt x="3227" y="507"/>
                  <a:pt x="3220" y="513"/>
                  <a:pt x="3220" y="513"/>
                </a:cubicBezTo>
                <a:cubicBezTo>
                  <a:pt x="3220" y="486"/>
                  <a:pt x="3220" y="486"/>
                  <a:pt x="3220" y="486"/>
                </a:cubicBezTo>
                <a:cubicBezTo>
                  <a:pt x="3227" y="480"/>
                  <a:pt x="3234" y="480"/>
                  <a:pt x="3234" y="480"/>
                </a:cubicBezTo>
                <a:cubicBezTo>
                  <a:pt x="3234" y="473"/>
                  <a:pt x="3227" y="473"/>
                  <a:pt x="3220" y="466"/>
                </a:cubicBezTo>
                <a:cubicBezTo>
                  <a:pt x="3220" y="466"/>
                  <a:pt x="3220" y="466"/>
                  <a:pt x="3220" y="459"/>
                </a:cubicBezTo>
                <a:cubicBezTo>
                  <a:pt x="3220" y="338"/>
                  <a:pt x="3220" y="338"/>
                  <a:pt x="3220" y="338"/>
                </a:cubicBezTo>
                <a:cubicBezTo>
                  <a:pt x="3227" y="324"/>
                  <a:pt x="3227" y="324"/>
                  <a:pt x="3227" y="324"/>
                </a:cubicBezTo>
                <a:cubicBezTo>
                  <a:pt x="3240" y="331"/>
                  <a:pt x="3240" y="331"/>
                  <a:pt x="3240" y="331"/>
                </a:cubicBezTo>
                <a:close/>
                <a:moveTo>
                  <a:pt x="3240" y="500"/>
                </a:moveTo>
                <a:lnTo>
                  <a:pt x="3240" y="500"/>
                </a:lnTo>
                <a:cubicBezTo>
                  <a:pt x="3240" y="507"/>
                  <a:pt x="3240" y="513"/>
                  <a:pt x="3240" y="520"/>
                </a:cubicBezTo>
                <a:cubicBezTo>
                  <a:pt x="3240" y="500"/>
                  <a:pt x="3240" y="500"/>
                  <a:pt x="3240" y="500"/>
                </a:cubicBezTo>
                <a:close/>
                <a:moveTo>
                  <a:pt x="3240" y="534"/>
                </a:moveTo>
                <a:lnTo>
                  <a:pt x="3240" y="534"/>
                </a:lnTo>
                <a:cubicBezTo>
                  <a:pt x="3240" y="561"/>
                  <a:pt x="3240" y="561"/>
                  <a:pt x="3240" y="561"/>
                </a:cubicBezTo>
                <a:cubicBezTo>
                  <a:pt x="3240" y="561"/>
                  <a:pt x="3234" y="561"/>
                  <a:pt x="3227" y="561"/>
                </a:cubicBezTo>
                <a:cubicBezTo>
                  <a:pt x="3227" y="554"/>
                  <a:pt x="3227" y="554"/>
                  <a:pt x="3227" y="547"/>
                </a:cubicBezTo>
                <a:cubicBezTo>
                  <a:pt x="3227" y="547"/>
                  <a:pt x="3227" y="540"/>
                  <a:pt x="3240" y="540"/>
                </a:cubicBezTo>
                <a:cubicBezTo>
                  <a:pt x="3240" y="534"/>
                  <a:pt x="3240" y="534"/>
                  <a:pt x="3240" y="534"/>
                </a:cubicBezTo>
                <a:close/>
                <a:moveTo>
                  <a:pt x="3240" y="595"/>
                </a:moveTo>
                <a:lnTo>
                  <a:pt x="3240" y="595"/>
                </a:lnTo>
                <a:cubicBezTo>
                  <a:pt x="3240" y="608"/>
                  <a:pt x="3240" y="608"/>
                  <a:pt x="3240" y="608"/>
                </a:cubicBezTo>
                <a:cubicBezTo>
                  <a:pt x="3240" y="601"/>
                  <a:pt x="3240" y="601"/>
                  <a:pt x="3240" y="595"/>
                </a:cubicBezTo>
                <a:close/>
                <a:moveTo>
                  <a:pt x="3240" y="628"/>
                </a:moveTo>
                <a:lnTo>
                  <a:pt x="3240" y="628"/>
                </a:lnTo>
                <a:cubicBezTo>
                  <a:pt x="3234" y="595"/>
                  <a:pt x="3227" y="561"/>
                  <a:pt x="3220" y="540"/>
                </a:cubicBezTo>
                <a:cubicBezTo>
                  <a:pt x="3220" y="635"/>
                  <a:pt x="3220" y="635"/>
                  <a:pt x="3220" y="635"/>
                </a:cubicBezTo>
                <a:lnTo>
                  <a:pt x="3220" y="642"/>
                </a:lnTo>
                <a:cubicBezTo>
                  <a:pt x="3220" y="635"/>
                  <a:pt x="3220" y="635"/>
                  <a:pt x="3220" y="635"/>
                </a:cubicBezTo>
                <a:cubicBezTo>
                  <a:pt x="3220" y="655"/>
                  <a:pt x="3220" y="655"/>
                  <a:pt x="3220" y="655"/>
                </a:cubicBezTo>
                <a:cubicBezTo>
                  <a:pt x="3227" y="655"/>
                  <a:pt x="3234" y="662"/>
                  <a:pt x="3234" y="669"/>
                </a:cubicBezTo>
                <a:cubicBezTo>
                  <a:pt x="3234" y="682"/>
                  <a:pt x="3227" y="696"/>
                  <a:pt x="3227" y="703"/>
                </a:cubicBezTo>
                <a:cubicBezTo>
                  <a:pt x="3240" y="709"/>
                  <a:pt x="3240" y="709"/>
                  <a:pt x="3240" y="709"/>
                </a:cubicBezTo>
                <a:cubicBezTo>
                  <a:pt x="3240" y="703"/>
                  <a:pt x="3240" y="703"/>
                  <a:pt x="3240" y="703"/>
                </a:cubicBezTo>
                <a:cubicBezTo>
                  <a:pt x="3240" y="696"/>
                  <a:pt x="3240" y="696"/>
                  <a:pt x="3240" y="696"/>
                </a:cubicBezTo>
                <a:cubicBezTo>
                  <a:pt x="3240" y="628"/>
                  <a:pt x="3240" y="628"/>
                  <a:pt x="3240" y="628"/>
                </a:cubicBezTo>
                <a:close/>
                <a:moveTo>
                  <a:pt x="3240" y="716"/>
                </a:moveTo>
                <a:lnTo>
                  <a:pt x="3240" y="716"/>
                </a:lnTo>
                <a:cubicBezTo>
                  <a:pt x="3240" y="831"/>
                  <a:pt x="3240" y="831"/>
                  <a:pt x="3240" y="831"/>
                </a:cubicBezTo>
                <a:cubicBezTo>
                  <a:pt x="3234" y="824"/>
                  <a:pt x="3227" y="811"/>
                  <a:pt x="3220" y="804"/>
                </a:cubicBezTo>
                <a:cubicBezTo>
                  <a:pt x="3220" y="743"/>
                  <a:pt x="3220" y="743"/>
                  <a:pt x="3220" y="743"/>
                </a:cubicBezTo>
                <a:cubicBezTo>
                  <a:pt x="3220" y="743"/>
                  <a:pt x="3227" y="743"/>
                  <a:pt x="3227" y="736"/>
                </a:cubicBezTo>
                <a:lnTo>
                  <a:pt x="3220" y="736"/>
                </a:lnTo>
                <a:cubicBezTo>
                  <a:pt x="3220" y="709"/>
                  <a:pt x="3220" y="709"/>
                  <a:pt x="3220" y="709"/>
                </a:cubicBezTo>
                <a:cubicBezTo>
                  <a:pt x="3220" y="709"/>
                  <a:pt x="3227" y="709"/>
                  <a:pt x="3234" y="716"/>
                </a:cubicBezTo>
                <a:cubicBezTo>
                  <a:pt x="3240" y="716"/>
                  <a:pt x="3240" y="716"/>
                  <a:pt x="3240" y="716"/>
                </a:cubicBezTo>
                <a:close/>
                <a:moveTo>
                  <a:pt x="3220" y="696"/>
                </a:moveTo>
                <a:lnTo>
                  <a:pt x="3220" y="696"/>
                </a:lnTo>
                <a:cubicBezTo>
                  <a:pt x="3220" y="662"/>
                  <a:pt x="3220" y="662"/>
                  <a:pt x="3220" y="662"/>
                </a:cubicBezTo>
                <a:cubicBezTo>
                  <a:pt x="3227" y="669"/>
                  <a:pt x="3227" y="676"/>
                  <a:pt x="3227" y="682"/>
                </a:cubicBezTo>
                <a:cubicBezTo>
                  <a:pt x="3227" y="689"/>
                  <a:pt x="3220" y="689"/>
                  <a:pt x="3220" y="696"/>
                </a:cubicBezTo>
                <a:close/>
                <a:moveTo>
                  <a:pt x="3220" y="102"/>
                </a:moveTo>
                <a:lnTo>
                  <a:pt x="3220" y="102"/>
                </a:lnTo>
                <a:cubicBezTo>
                  <a:pt x="3220" y="142"/>
                  <a:pt x="3220" y="142"/>
                  <a:pt x="3220" y="142"/>
                </a:cubicBezTo>
                <a:cubicBezTo>
                  <a:pt x="3213" y="142"/>
                  <a:pt x="3207" y="149"/>
                  <a:pt x="3200" y="156"/>
                </a:cubicBezTo>
                <a:cubicBezTo>
                  <a:pt x="3200" y="115"/>
                  <a:pt x="3200" y="115"/>
                  <a:pt x="3200" y="115"/>
                </a:cubicBezTo>
                <a:cubicBezTo>
                  <a:pt x="3207" y="108"/>
                  <a:pt x="3213" y="102"/>
                  <a:pt x="3220" y="102"/>
                </a:cubicBezTo>
                <a:close/>
                <a:moveTo>
                  <a:pt x="3220" y="142"/>
                </a:moveTo>
                <a:lnTo>
                  <a:pt x="3220" y="142"/>
                </a:lnTo>
                <a:cubicBezTo>
                  <a:pt x="3213" y="149"/>
                  <a:pt x="3207" y="156"/>
                  <a:pt x="3200" y="156"/>
                </a:cubicBezTo>
                <a:cubicBezTo>
                  <a:pt x="3200" y="183"/>
                  <a:pt x="3200" y="183"/>
                  <a:pt x="3200" y="183"/>
                </a:cubicBezTo>
                <a:lnTo>
                  <a:pt x="3207" y="183"/>
                </a:lnTo>
                <a:cubicBezTo>
                  <a:pt x="3200" y="189"/>
                  <a:pt x="3200" y="189"/>
                  <a:pt x="3200" y="189"/>
                </a:cubicBezTo>
                <a:cubicBezTo>
                  <a:pt x="3200" y="284"/>
                  <a:pt x="3200" y="284"/>
                  <a:pt x="3200" y="284"/>
                </a:cubicBezTo>
                <a:cubicBezTo>
                  <a:pt x="3207" y="291"/>
                  <a:pt x="3207" y="291"/>
                  <a:pt x="3207" y="297"/>
                </a:cubicBezTo>
                <a:cubicBezTo>
                  <a:pt x="3213" y="297"/>
                  <a:pt x="3213" y="304"/>
                  <a:pt x="3220" y="304"/>
                </a:cubicBezTo>
                <a:cubicBezTo>
                  <a:pt x="3220" y="196"/>
                  <a:pt x="3220" y="196"/>
                  <a:pt x="3220" y="196"/>
                </a:cubicBezTo>
                <a:cubicBezTo>
                  <a:pt x="3213" y="196"/>
                  <a:pt x="3213" y="189"/>
                  <a:pt x="3213" y="189"/>
                </a:cubicBezTo>
                <a:cubicBezTo>
                  <a:pt x="3220" y="183"/>
                  <a:pt x="3220" y="183"/>
                  <a:pt x="3220" y="183"/>
                </a:cubicBezTo>
                <a:cubicBezTo>
                  <a:pt x="3220" y="142"/>
                  <a:pt x="3220" y="142"/>
                  <a:pt x="3220" y="142"/>
                </a:cubicBezTo>
                <a:close/>
                <a:moveTo>
                  <a:pt x="3220" y="338"/>
                </a:moveTo>
                <a:lnTo>
                  <a:pt x="3220" y="338"/>
                </a:lnTo>
                <a:cubicBezTo>
                  <a:pt x="3220" y="459"/>
                  <a:pt x="3220" y="459"/>
                  <a:pt x="3220" y="459"/>
                </a:cubicBezTo>
                <a:cubicBezTo>
                  <a:pt x="3213" y="459"/>
                  <a:pt x="3213" y="459"/>
                  <a:pt x="3213" y="459"/>
                </a:cubicBezTo>
                <a:cubicBezTo>
                  <a:pt x="3213" y="453"/>
                  <a:pt x="3213" y="453"/>
                  <a:pt x="3220" y="453"/>
                </a:cubicBezTo>
                <a:cubicBezTo>
                  <a:pt x="3200" y="459"/>
                  <a:pt x="3200" y="459"/>
                  <a:pt x="3200" y="459"/>
                </a:cubicBezTo>
                <a:cubicBezTo>
                  <a:pt x="3200" y="432"/>
                  <a:pt x="3200" y="432"/>
                  <a:pt x="3200" y="432"/>
                </a:cubicBezTo>
                <a:cubicBezTo>
                  <a:pt x="3207" y="432"/>
                  <a:pt x="3213" y="426"/>
                  <a:pt x="3213" y="426"/>
                </a:cubicBezTo>
                <a:cubicBezTo>
                  <a:pt x="3207" y="426"/>
                  <a:pt x="3207" y="426"/>
                  <a:pt x="3200" y="426"/>
                </a:cubicBezTo>
                <a:cubicBezTo>
                  <a:pt x="3200" y="324"/>
                  <a:pt x="3200" y="324"/>
                  <a:pt x="3200" y="324"/>
                </a:cubicBezTo>
                <a:cubicBezTo>
                  <a:pt x="3207" y="331"/>
                  <a:pt x="3213" y="331"/>
                  <a:pt x="3213" y="331"/>
                </a:cubicBezTo>
                <a:cubicBezTo>
                  <a:pt x="3213" y="338"/>
                  <a:pt x="3213" y="338"/>
                  <a:pt x="3207" y="345"/>
                </a:cubicBezTo>
                <a:cubicBezTo>
                  <a:pt x="3220" y="338"/>
                  <a:pt x="3220" y="338"/>
                  <a:pt x="3220" y="338"/>
                </a:cubicBezTo>
                <a:close/>
                <a:moveTo>
                  <a:pt x="3220" y="486"/>
                </a:moveTo>
                <a:lnTo>
                  <a:pt x="3220" y="486"/>
                </a:lnTo>
                <a:cubicBezTo>
                  <a:pt x="3220" y="513"/>
                  <a:pt x="3220" y="513"/>
                  <a:pt x="3220" y="513"/>
                </a:cubicBezTo>
                <a:cubicBezTo>
                  <a:pt x="3213" y="513"/>
                  <a:pt x="3213" y="513"/>
                  <a:pt x="3213" y="513"/>
                </a:cubicBezTo>
                <a:cubicBezTo>
                  <a:pt x="3207" y="493"/>
                  <a:pt x="3207" y="493"/>
                  <a:pt x="3207" y="493"/>
                </a:cubicBezTo>
                <a:cubicBezTo>
                  <a:pt x="3207" y="486"/>
                  <a:pt x="3213" y="486"/>
                  <a:pt x="3220" y="486"/>
                </a:cubicBezTo>
                <a:close/>
                <a:moveTo>
                  <a:pt x="3220" y="540"/>
                </a:moveTo>
                <a:lnTo>
                  <a:pt x="3220" y="540"/>
                </a:lnTo>
                <a:cubicBezTo>
                  <a:pt x="3213" y="520"/>
                  <a:pt x="3207" y="507"/>
                  <a:pt x="3200" y="500"/>
                </a:cubicBezTo>
                <a:cubicBezTo>
                  <a:pt x="3200" y="581"/>
                  <a:pt x="3200" y="581"/>
                  <a:pt x="3200" y="581"/>
                </a:cubicBezTo>
                <a:cubicBezTo>
                  <a:pt x="3200" y="595"/>
                  <a:pt x="3200" y="595"/>
                  <a:pt x="3200" y="595"/>
                </a:cubicBezTo>
                <a:cubicBezTo>
                  <a:pt x="3200" y="601"/>
                  <a:pt x="3207" y="601"/>
                  <a:pt x="3207" y="608"/>
                </a:cubicBezTo>
                <a:cubicBezTo>
                  <a:pt x="3207" y="615"/>
                  <a:pt x="3213" y="622"/>
                  <a:pt x="3213" y="622"/>
                </a:cubicBezTo>
                <a:cubicBezTo>
                  <a:pt x="3213" y="628"/>
                  <a:pt x="3207" y="635"/>
                  <a:pt x="3200" y="635"/>
                </a:cubicBezTo>
                <a:cubicBezTo>
                  <a:pt x="3200" y="642"/>
                  <a:pt x="3200" y="642"/>
                  <a:pt x="3200" y="642"/>
                </a:cubicBezTo>
                <a:cubicBezTo>
                  <a:pt x="3207" y="649"/>
                  <a:pt x="3213" y="649"/>
                  <a:pt x="3213" y="649"/>
                </a:cubicBezTo>
                <a:cubicBezTo>
                  <a:pt x="3220" y="655"/>
                  <a:pt x="3220" y="655"/>
                  <a:pt x="3220" y="655"/>
                </a:cubicBezTo>
                <a:cubicBezTo>
                  <a:pt x="3220" y="635"/>
                  <a:pt x="3220" y="635"/>
                  <a:pt x="3220" y="635"/>
                </a:cubicBezTo>
                <a:cubicBezTo>
                  <a:pt x="3213" y="635"/>
                  <a:pt x="3213" y="635"/>
                  <a:pt x="3213" y="635"/>
                </a:cubicBezTo>
                <a:cubicBezTo>
                  <a:pt x="3220" y="635"/>
                  <a:pt x="3220" y="635"/>
                  <a:pt x="3220" y="635"/>
                </a:cubicBezTo>
                <a:cubicBezTo>
                  <a:pt x="3220" y="540"/>
                  <a:pt x="3220" y="540"/>
                  <a:pt x="3220" y="540"/>
                </a:cubicBezTo>
                <a:close/>
                <a:moveTo>
                  <a:pt x="3220" y="662"/>
                </a:moveTo>
                <a:lnTo>
                  <a:pt x="3220" y="662"/>
                </a:lnTo>
                <a:cubicBezTo>
                  <a:pt x="3220" y="696"/>
                  <a:pt x="3220" y="696"/>
                  <a:pt x="3220" y="696"/>
                </a:cubicBezTo>
                <a:cubicBezTo>
                  <a:pt x="3213" y="696"/>
                  <a:pt x="3213" y="703"/>
                  <a:pt x="3213" y="703"/>
                </a:cubicBezTo>
                <a:cubicBezTo>
                  <a:pt x="3213" y="703"/>
                  <a:pt x="3213" y="709"/>
                  <a:pt x="3220" y="709"/>
                </a:cubicBezTo>
                <a:cubicBezTo>
                  <a:pt x="3220" y="736"/>
                  <a:pt x="3220" y="736"/>
                  <a:pt x="3220" y="736"/>
                </a:cubicBezTo>
                <a:cubicBezTo>
                  <a:pt x="3213" y="736"/>
                  <a:pt x="3213" y="736"/>
                  <a:pt x="3213" y="736"/>
                </a:cubicBezTo>
                <a:cubicBezTo>
                  <a:pt x="3213" y="730"/>
                  <a:pt x="3213" y="730"/>
                  <a:pt x="3213" y="723"/>
                </a:cubicBezTo>
                <a:cubicBezTo>
                  <a:pt x="3200" y="730"/>
                  <a:pt x="3200" y="730"/>
                  <a:pt x="3200" y="730"/>
                </a:cubicBezTo>
                <a:cubicBezTo>
                  <a:pt x="3200" y="730"/>
                  <a:pt x="3200" y="730"/>
                  <a:pt x="3200" y="723"/>
                </a:cubicBezTo>
                <a:cubicBezTo>
                  <a:pt x="3200" y="649"/>
                  <a:pt x="3200" y="649"/>
                  <a:pt x="3200" y="649"/>
                </a:cubicBezTo>
                <a:cubicBezTo>
                  <a:pt x="3207" y="655"/>
                  <a:pt x="3207" y="655"/>
                  <a:pt x="3213" y="655"/>
                </a:cubicBezTo>
                <a:cubicBezTo>
                  <a:pt x="3213" y="655"/>
                  <a:pt x="3213" y="662"/>
                  <a:pt x="3220" y="662"/>
                </a:cubicBezTo>
                <a:close/>
                <a:moveTo>
                  <a:pt x="3220" y="743"/>
                </a:moveTo>
                <a:lnTo>
                  <a:pt x="3220" y="743"/>
                </a:lnTo>
                <a:cubicBezTo>
                  <a:pt x="3213" y="736"/>
                  <a:pt x="3207" y="736"/>
                  <a:pt x="3207" y="730"/>
                </a:cubicBezTo>
                <a:cubicBezTo>
                  <a:pt x="3200" y="730"/>
                  <a:pt x="3200" y="730"/>
                  <a:pt x="3200" y="730"/>
                </a:cubicBezTo>
                <a:cubicBezTo>
                  <a:pt x="3200" y="790"/>
                  <a:pt x="3200" y="790"/>
                  <a:pt x="3200" y="790"/>
                </a:cubicBezTo>
                <a:cubicBezTo>
                  <a:pt x="3207" y="797"/>
                  <a:pt x="3213" y="797"/>
                  <a:pt x="3220" y="804"/>
                </a:cubicBezTo>
                <a:cubicBezTo>
                  <a:pt x="3220" y="743"/>
                  <a:pt x="3220" y="743"/>
                  <a:pt x="3220" y="743"/>
                </a:cubicBezTo>
                <a:close/>
                <a:moveTo>
                  <a:pt x="3200" y="304"/>
                </a:moveTo>
                <a:lnTo>
                  <a:pt x="3200" y="304"/>
                </a:lnTo>
                <a:cubicBezTo>
                  <a:pt x="3200" y="297"/>
                  <a:pt x="3200" y="297"/>
                  <a:pt x="3200" y="297"/>
                </a:cubicBezTo>
                <a:cubicBezTo>
                  <a:pt x="3200" y="304"/>
                  <a:pt x="3200" y="304"/>
                  <a:pt x="3200" y="304"/>
                </a:cubicBezTo>
                <a:close/>
                <a:moveTo>
                  <a:pt x="3200" y="115"/>
                </a:moveTo>
                <a:lnTo>
                  <a:pt x="3200" y="115"/>
                </a:lnTo>
                <a:cubicBezTo>
                  <a:pt x="3200" y="156"/>
                  <a:pt x="3200" y="156"/>
                  <a:pt x="3200" y="156"/>
                </a:cubicBezTo>
                <a:cubicBezTo>
                  <a:pt x="3200" y="162"/>
                  <a:pt x="3193" y="162"/>
                  <a:pt x="3193" y="169"/>
                </a:cubicBezTo>
                <a:cubicBezTo>
                  <a:pt x="3193" y="122"/>
                  <a:pt x="3193" y="122"/>
                  <a:pt x="3193" y="122"/>
                </a:cubicBezTo>
                <a:lnTo>
                  <a:pt x="3200" y="115"/>
                </a:lnTo>
                <a:close/>
                <a:moveTo>
                  <a:pt x="3200" y="156"/>
                </a:moveTo>
                <a:lnTo>
                  <a:pt x="3200" y="156"/>
                </a:lnTo>
                <a:cubicBezTo>
                  <a:pt x="3200" y="162"/>
                  <a:pt x="3193" y="169"/>
                  <a:pt x="3193" y="169"/>
                </a:cubicBezTo>
                <a:cubicBezTo>
                  <a:pt x="3193" y="270"/>
                  <a:pt x="3193" y="270"/>
                  <a:pt x="3193" y="270"/>
                </a:cubicBezTo>
                <a:cubicBezTo>
                  <a:pt x="3193" y="277"/>
                  <a:pt x="3200" y="284"/>
                  <a:pt x="3200" y="284"/>
                </a:cubicBezTo>
                <a:cubicBezTo>
                  <a:pt x="3200" y="189"/>
                  <a:pt x="3200" y="189"/>
                  <a:pt x="3200" y="189"/>
                </a:cubicBezTo>
                <a:cubicBezTo>
                  <a:pt x="3200" y="176"/>
                  <a:pt x="3200" y="176"/>
                  <a:pt x="3200" y="176"/>
                </a:cubicBezTo>
                <a:cubicBezTo>
                  <a:pt x="3200" y="176"/>
                  <a:pt x="3200" y="176"/>
                  <a:pt x="3200" y="183"/>
                </a:cubicBezTo>
                <a:cubicBezTo>
                  <a:pt x="3200" y="156"/>
                  <a:pt x="3200" y="156"/>
                  <a:pt x="3200" y="156"/>
                </a:cubicBezTo>
                <a:close/>
                <a:moveTo>
                  <a:pt x="3200" y="297"/>
                </a:moveTo>
                <a:lnTo>
                  <a:pt x="3200" y="297"/>
                </a:lnTo>
                <a:cubicBezTo>
                  <a:pt x="3200" y="304"/>
                  <a:pt x="3200" y="304"/>
                  <a:pt x="3200" y="304"/>
                </a:cubicBezTo>
                <a:lnTo>
                  <a:pt x="3200" y="311"/>
                </a:lnTo>
                <a:cubicBezTo>
                  <a:pt x="3193" y="318"/>
                  <a:pt x="3193" y="318"/>
                  <a:pt x="3193" y="318"/>
                </a:cubicBezTo>
                <a:cubicBezTo>
                  <a:pt x="3193" y="291"/>
                  <a:pt x="3193" y="291"/>
                  <a:pt x="3193" y="291"/>
                </a:cubicBezTo>
                <a:cubicBezTo>
                  <a:pt x="3200" y="291"/>
                  <a:pt x="3200" y="297"/>
                  <a:pt x="3200" y="297"/>
                </a:cubicBezTo>
                <a:close/>
                <a:moveTo>
                  <a:pt x="3200" y="324"/>
                </a:moveTo>
                <a:lnTo>
                  <a:pt x="3200" y="324"/>
                </a:lnTo>
                <a:cubicBezTo>
                  <a:pt x="3200" y="426"/>
                  <a:pt x="3200" y="426"/>
                  <a:pt x="3200" y="426"/>
                </a:cubicBezTo>
                <a:lnTo>
                  <a:pt x="3193" y="419"/>
                </a:lnTo>
                <a:cubicBezTo>
                  <a:pt x="3193" y="324"/>
                  <a:pt x="3193" y="324"/>
                  <a:pt x="3193" y="324"/>
                </a:cubicBezTo>
                <a:lnTo>
                  <a:pt x="3200" y="324"/>
                </a:lnTo>
                <a:close/>
                <a:moveTo>
                  <a:pt x="3200" y="432"/>
                </a:moveTo>
                <a:lnTo>
                  <a:pt x="3200" y="432"/>
                </a:lnTo>
                <a:cubicBezTo>
                  <a:pt x="3200" y="459"/>
                  <a:pt x="3200" y="459"/>
                  <a:pt x="3200" y="459"/>
                </a:cubicBezTo>
                <a:cubicBezTo>
                  <a:pt x="3193" y="459"/>
                  <a:pt x="3193" y="459"/>
                  <a:pt x="3193" y="459"/>
                </a:cubicBezTo>
                <a:cubicBezTo>
                  <a:pt x="3193" y="446"/>
                  <a:pt x="3193" y="446"/>
                  <a:pt x="3193" y="446"/>
                </a:cubicBezTo>
                <a:cubicBezTo>
                  <a:pt x="3193" y="439"/>
                  <a:pt x="3193" y="439"/>
                  <a:pt x="3200" y="439"/>
                </a:cubicBezTo>
                <a:lnTo>
                  <a:pt x="3200" y="432"/>
                </a:lnTo>
                <a:close/>
                <a:moveTo>
                  <a:pt x="3200" y="500"/>
                </a:moveTo>
                <a:lnTo>
                  <a:pt x="3200" y="500"/>
                </a:lnTo>
                <a:cubicBezTo>
                  <a:pt x="3200" y="581"/>
                  <a:pt x="3200" y="581"/>
                  <a:pt x="3200" y="581"/>
                </a:cubicBezTo>
                <a:cubicBezTo>
                  <a:pt x="3200" y="581"/>
                  <a:pt x="3200" y="574"/>
                  <a:pt x="3193" y="574"/>
                </a:cubicBezTo>
                <a:cubicBezTo>
                  <a:pt x="3193" y="561"/>
                  <a:pt x="3193" y="561"/>
                  <a:pt x="3193" y="561"/>
                </a:cubicBezTo>
                <a:cubicBezTo>
                  <a:pt x="3193" y="554"/>
                  <a:pt x="3193" y="554"/>
                  <a:pt x="3193" y="554"/>
                </a:cubicBezTo>
                <a:cubicBezTo>
                  <a:pt x="3193" y="480"/>
                  <a:pt x="3193" y="480"/>
                  <a:pt x="3193" y="480"/>
                </a:cubicBezTo>
                <a:cubicBezTo>
                  <a:pt x="3193" y="486"/>
                  <a:pt x="3200" y="493"/>
                  <a:pt x="3200" y="500"/>
                </a:cubicBezTo>
                <a:close/>
                <a:moveTo>
                  <a:pt x="3200" y="581"/>
                </a:moveTo>
                <a:lnTo>
                  <a:pt x="3200" y="581"/>
                </a:lnTo>
                <a:cubicBezTo>
                  <a:pt x="3200" y="595"/>
                  <a:pt x="3200" y="595"/>
                  <a:pt x="3200" y="595"/>
                </a:cubicBezTo>
                <a:cubicBezTo>
                  <a:pt x="3200" y="588"/>
                  <a:pt x="3200" y="588"/>
                  <a:pt x="3200" y="581"/>
                </a:cubicBezTo>
                <a:close/>
                <a:moveTo>
                  <a:pt x="3200" y="635"/>
                </a:moveTo>
                <a:lnTo>
                  <a:pt x="3200" y="635"/>
                </a:lnTo>
                <a:cubicBezTo>
                  <a:pt x="3200" y="642"/>
                  <a:pt x="3200" y="642"/>
                  <a:pt x="3200" y="642"/>
                </a:cubicBezTo>
                <a:cubicBezTo>
                  <a:pt x="3200" y="642"/>
                  <a:pt x="3200" y="642"/>
                  <a:pt x="3200" y="635"/>
                </a:cubicBezTo>
                <a:close/>
                <a:moveTo>
                  <a:pt x="3200" y="649"/>
                </a:moveTo>
                <a:lnTo>
                  <a:pt x="3200" y="649"/>
                </a:lnTo>
                <a:cubicBezTo>
                  <a:pt x="3200" y="723"/>
                  <a:pt x="3200" y="723"/>
                  <a:pt x="3200" y="723"/>
                </a:cubicBezTo>
                <a:cubicBezTo>
                  <a:pt x="3200" y="723"/>
                  <a:pt x="3200" y="716"/>
                  <a:pt x="3193" y="709"/>
                </a:cubicBezTo>
                <a:cubicBezTo>
                  <a:pt x="3193" y="676"/>
                  <a:pt x="3193" y="676"/>
                  <a:pt x="3193" y="676"/>
                </a:cubicBezTo>
                <a:cubicBezTo>
                  <a:pt x="3200" y="676"/>
                  <a:pt x="3200" y="676"/>
                  <a:pt x="3200" y="676"/>
                </a:cubicBezTo>
                <a:cubicBezTo>
                  <a:pt x="3193" y="676"/>
                  <a:pt x="3193" y="676"/>
                  <a:pt x="3193" y="676"/>
                </a:cubicBezTo>
                <a:cubicBezTo>
                  <a:pt x="3193" y="649"/>
                  <a:pt x="3193" y="649"/>
                  <a:pt x="3193" y="649"/>
                </a:cubicBezTo>
                <a:lnTo>
                  <a:pt x="3200" y="649"/>
                </a:lnTo>
                <a:close/>
                <a:moveTo>
                  <a:pt x="3200" y="730"/>
                </a:moveTo>
                <a:lnTo>
                  <a:pt x="3200" y="730"/>
                </a:lnTo>
                <a:cubicBezTo>
                  <a:pt x="3200" y="723"/>
                  <a:pt x="3193" y="723"/>
                  <a:pt x="3193" y="716"/>
                </a:cubicBezTo>
                <a:cubicBezTo>
                  <a:pt x="3193" y="777"/>
                  <a:pt x="3193" y="777"/>
                  <a:pt x="3193" y="777"/>
                </a:cubicBezTo>
                <a:cubicBezTo>
                  <a:pt x="3193" y="784"/>
                  <a:pt x="3200" y="784"/>
                  <a:pt x="3200" y="790"/>
                </a:cubicBezTo>
                <a:cubicBezTo>
                  <a:pt x="3200" y="730"/>
                  <a:pt x="3200" y="730"/>
                  <a:pt x="3200" y="730"/>
                </a:cubicBezTo>
                <a:close/>
                <a:moveTo>
                  <a:pt x="3193" y="635"/>
                </a:moveTo>
                <a:lnTo>
                  <a:pt x="3193" y="635"/>
                </a:lnTo>
                <a:cubicBezTo>
                  <a:pt x="3200" y="628"/>
                  <a:pt x="3200" y="622"/>
                  <a:pt x="3200" y="615"/>
                </a:cubicBezTo>
                <a:cubicBezTo>
                  <a:pt x="3200" y="615"/>
                  <a:pt x="3200" y="608"/>
                  <a:pt x="3193" y="601"/>
                </a:cubicBezTo>
                <a:cubicBezTo>
                  <a:pt x="3193" y="595"/>
                  <a:pt x="3193" y="595"/>
                  <a:pt x="3193" y="588"/>
                </a:cubicBezTo>
                <a:lnTo>
                  <a:pt x="3193" y="635"/>
                </a:lnTo>
                <a:close/>
                <a:moveTo>
                  <a:pt x="3193" y="122"/>
                </a:moveTo>
                <a:lnTo>
                  <a:pt x="3193" y="122"/>
                </a:lnTo>
                <a:cubicBezTo>
                  <a:pt x="3193" y="169"/>
                  <a:pt x="3193" y="169"/>
                  <a:pt x="3193" y="169"/>
                </a:cubicBezTo>
                <a:cubicBezTo>
                  <a:pt x="3193" y="169"/>
                  <a:pt x="3186" y="169"/>
                  <a:pt x="3186" y="176"/>
                </a:cubicBezTo>
                <a:cubicBezTo>
                  <a:pt x="3186" y="183"/>
                  <a:pt x="3180" y="189"/>
                  <a:pt x="3166" y="210"/>
                </a:cubicBezTo>
                <a:cubicBezTo>
                  <a:pt x="3159" y="216"/>
                  <a:pt x="3153" y="223"/>
                  <a:pt x="3153" y="223"/>
                </a:cubicBezTo>
                <a:cubicBezTo>
                  <a:pt x="3153" y="169"/>
                  <a:pt x="3153" y="169"/>
                  <a:pt x="3153" y="169"/>
                </a:cubicBezTo>
                <a:cubicBezTo>
                  <a:pt x="3166" y="156"/>
                  <a:pt x="3180" y="135"/>
                  <a:pt x="3193" y="122"/>
                </a:cubicBezTo>
                <a:close/>
                <a:moveTo>
                  <a:pt x="3193" y="169"/>
                </a:moveTo>
                <a:lnTo>
                  <a:pt x="3193" y="169"/>
                </a:lnTo>
                <a:cubicBezTo>
                  <a:pt x="3186" y="183"/>
                  <a:pt x="3180" y="189"/>
                  <a:pt x="3173" y="203"/>
                </a:cubicBezTo>
                <a:cubicBezTo>
                  <a:pt x="3173" y="210"/>
                  <a:pt x="3173" y="216"/>
                  <a:pt x="3173" y="223"/>
                </a:cubicBezTo>
                <a:cubicBezTo>
                  <a:pt x="3173" y="237"/>
                  <a:pt x="3180" y="250"/>
                  <a:pt x="3193" y="270"/>
                </a:cubicBezTo>
                <a:cubicBezTo>
                  <a:pt x="3193" y="169"/>
                  <a:pt x="3193" y="169"/>
                  <a:pt x="3193" y="169"/>
                </a:cubicBezTo>
                <a:close/>
                <a:moveTo>
                  <a:pt x="3193" y="291"/>
                </a:moveTo>
                <a:lnTo>
                  <a:pt x="3193" y="291"/>
                </a:lnTo>
                <a:cubicBezTo>
                  <a:pt x="3193" y="318"/>
                  <a:pt x="3193" y="318"/>
                  <a:pt x="3193" y="318"/>
                </a:cubicBezTo>
                <a:cubicBezTo>
                  <a:pt x="3193" y="324"/>
                  <a:pt x="3193" y="324"/>
                  <a:pt x="3193" y="324"/>
                </a:cubicBezTo>
                <a:cubicBezTo>
                  <a:pt x="3193" y="419"/>
                  <a:pt x="3193" y="419"/>
                  <a:pt x="3193" y="419"/>
                </a:cubicBezTo>
                <a:cubicBezTo>
                  <a:pt x="3186" y="412"/>
                  <a:pt x="3186" y="405"/>
                  <a:pt x="3186" y="399"/>
                </a:cubicBezTo>
                <a:cubicBezTo>
                  <a:pt x="3180" y="399"/>
                  <a:pt x="3180" y="405"/>
                  <a:pt x="3173" y="412"/>
                </a:cubicBezTo>
                <a:cubicBezTo>
                  <a:pt x="3166" y="419"/>
                  <a:pt x="3166" y="419"/>
                  <a:pt x="3159" y="419"/>
                </a:cubicBezTo>
                <a:lnTo>
                  <a:pt x="3159" y="412"/>
                </a:lnTo>
                <a:cubicBezTo>
                  <a:pt x="3159" y="405"/>
                  <a:pt x="3159" y="405"/>
                  <a:pt x="3166" y="399"/>
                </a:cubicBezTo>
                <a:cubicBezTo>
                  <a:pt x="3166" y="385"/>
                  <a:pt x="3173" y="385"/>
                  <a:pt x="3166" y="378"/>
                </a:cubicBezTo>
                <a:cubicBezTo>
                  <a:pt x="3166" y="385"/>
                  <a:pt x="3166" y="385"/>
                  <a:pt x="3159" y="385"/>
                </a:cubicBezTo>
                <a:cubicBezTo>
                  <a:pt x="3159" y="385"/>
                  <a:pt x="3153" y="385"/>
                  <a:pt x="3153" y="378"/>
                </a:cubicBezTo>
                <a:cubicBezTo>
                  <a:pt x="3153" y="345"/>
                  <a:pt x="3153" y="345"/>
                  <a:pt x="3153" y="345"/>
                </a:cubicBezTo>
                <a:cubicBezTo>
                  <a:pt x="3159" y="345"/>
                  <a:pt x="3159" y="345"/>
                  <a:pt x="3166" y="345"/>
                </a:cubicBezTo>
                <a:cubicBezTo>
                  <a:pt x="3159" y="338"/>
                  <a:pt x="3159" y="331"/>
                  <a:pt x="3153" y="324"/>
                </a:cubicBezTo>
                <a:cubicBezTo>
                  <a:pt x="3153" y="277"/>
                  <a:pt x="3153" y="277"/>
                  <a:pt x="3153" y="277"/>
                </a:cubicBezTo>
                <a:lnTo>
                  <a:pt x="3159" y="284"/>
                </a:lnTo>
                <a:cubicBezTo>
                  <a:pt x="3166" y="284"/>
                  <a:pt x="3166" y="284"/>
                  <a:pt x="3173" y="284"/>
                </a:cubicBezTo>
                <a:cubicBezTo>
                  <a:pt x="3166" y="291"/>
                  <a:pt x="3166" y="297"/>
                  <a:pt x="3173" y="304"/>
                </a:cubicBezTo>
                <a:cubicBezTo>
                  <a:pt x="3180" y="297"/>
                  <a:pt x="3186" y="291"/>
                  <a:pt x="3193" y="291"/>
                </a:cubicBezTo>
                <a:close/>
                <a:moveTo>
                  <a:pt x="3193" y="446"/>
                </a:moveTo>
                <a:lnTo>
                  <a:pt x="3193" y="446"/>
                </a:lnTo>
                <a:cubicBezTo>
                  <a:pt x="3193" y="459"/>
                  <a:pt x="3193" y="459"/>
                  <a:pt x="3193" y="459"/>
                </a:cubicBezTo>
                <a:cubicBezTo>
                  <a:pt x="3186" y="459"/>
                  <a:pt x="3186" y="459"/>
                  <a:pt x="3186" y="453"/>
                </a:cubicBezTo>
                <a:cubicBezTo>
                  <a:pt x="3186" y="453"/>
                  <a:pt x="3186" y="446"/>
                  <a:pt x="3193" y="446"/>
                </a:cubicBezTo>
                <a:close/>
                <a:moveTo>
                  <a:pt x="3193" y="480"/>
                </a:moveTo>
                <a:lnTo>
                  <a:pt x="3193" y="480"/>
                </a:lnTo>
                <a:cubicBezTo>
                  <a:pt x="3180" y="459"/>
                  <a:pt x="3166" y="439"/>
                  <a:pt x="3153" y="426"/>
                </a:cubicBezTo>
                <a:cubicBezTo>
                  <a:pt x="3153" y="486"/>
                  <a:pt x="3153" y="486"/>
                  <a:pt x="3153" y="486"/>
                </a:cubicBezTo>
                <a:cubicBezTo>
                  <a:pt x="3159" y="493"/>
                  <a:pt x="3159" y="493"/>
                  <a:pt x="3159" y="493"/>
                </a:cubicBezTo>
                <a:cubicBezTo>
                  <a:pt x="3153" y="493"/>
                  <a:pt x="3153" y="493"/>
                  <a:pt x="3153" y="493"/>
                </a:cubicBezTo>
                <a:cubicBezTo>
                  <a:pt x="3153" y="513"/>
                  <a:pt x="3153" y="513"/>
                  <a:pt x="3153" y="513"/>
                </a:cubicBezTo>
                <a:cubicBezTo>
                  <a:pt x="3159" y="513"/>
                  <a:pt x="3166" y="513"/>
                  <a:pt x="3173" y="520"/>
                </a:cubicBezTo>
                <a:cubicBezTo>
                  <a:pt x="3180" y="540"/>
                  <a:pt x="3180" y="547"/>
                  <a:pt x="3180" y="540"/>
                </a:cubicBezTo>
                <a:cubicBezTo>
                  <a:pt x="3180" y="547"/>
                  <a:pt x="3180" y="554"/>
                  <a:pt x="3173" y="561"/>
                </a:cubicBezTo>
                <a:cubicBezTo>
                  <a:pt x="3173" y="561"/>
                  <a:pt x="3180" y="568"/>
                  <a:pt x="3186" y="568"/>
                </a:cubicBezTo>
                <a:lnTo>
                  <a:pt x="3193" y="574"/>
                </a:lnTo>
                <a:cubicBezTo>
                  <a:pt x="3193" y="561"/>
                  <a:pt x="3193" y="561"/>
                  <a:pt x="3193" y="561"/>
                </a:cubicBezTo>
                <a:cubicBezTo>
                  <a:pt x="3186" y="561"/>
                  <a:pt x="3186" y="561"/>
                  <a:pt x="3186" y="561"/>
                </a:cubicBezTo>
                <a:cubicBezTo>
                  <a:pt x="3186" y="554"/>
                  <a:pt x="3186" y="554"/>
                  <a:pt x="3186" y="554"/>
                </a:cubicBezTo>
                <a:cubicBezTo>
                  <a:pt x="3193" y="554"/>
                  <a:pt x="3193" y="554"/>
                  <a:pt x="3193" y="554"/>
                </a:cubicBezTo>
                <a:cubicBezTo>
                  <a:pt x="3193" y="480"/>
                  <a:pt x="3193" y="480"/>
                  <a:pt x="3193" y="480"/>
                </a:cubicBezTo>
                <a:close/>
                <a:moveTo>
                  <a:pt x="3193" y="588"/>
                </a:moveTo>
                <a:lnTo>
                  <a:pt x="3193" y="588"/>
                </a:lnTo>
                <a:cubicBezTo>
                  <a:pt x="3193" y="635"/>
                  <a:pt x="3193" y="635"/>
                  <a:pt x="3193" y="635"/>
                </a:cubicBezTo>
                <a:cubicBezTo>
                  <a:pt x="3193" y="642"/>
                  <a:pt x="3186" y="642"/>
                  <a:pt x="3186" y="642"/>
                </a:cubicBezTo>
                <a:cubicBezTo>
                  <a:pt x="3193" y="649"/>
                  <a:pt x="3193" y="649"/>
                  <a:pt x="3193" y="649"/>
                </a:cubicBezTo>
                <a:cubicBezTo>
                  <a:pt x="3193" y="676"/>
                  <a:pt x="3193" y="676"/>
                  <a:pt x="3193" y="676"/>
                </a:cubicBezTo>
                <a:cubicBezTo>
                  <a:pt x="3193" y="669"/>
                  <a:pt x="3186" y="669"/>
                  <a:pt x="3186" y="669"/>
                </a:cubicBezTo>
                <a:cubicBezTo>
                  <a:pt x="3186" y="669"/>
                  <a:pt x="3186" y="662"/>
                  <a:pt x="3193" y="655"/>
                </a:cubicBezTo>
                <a:cubicBezTo>
                  <a:pt x="3186" y="655"/>
                  <a:pt x="3186" y="655"/>
                  <a:pt x="3186" y="655"/>
                </a:cubicBezTo>
                <a:cubicBezTo>
                  <a:pt x="3186" y="655"/>
                  <a:pt x="3180" y="655"/>
                  <a:pt x="3180" y="662"/>
                </a:cubicBezTo>
                <a:cubicBezTo>
                  <a:pt x="3173" y="649"/>
                  <a:pt x="3166" y="635"/>
                  <a:pt x="3159" y="615"/>
                </a:cubicBezTo>
                <a:cubicBezTo>
                  <a:pt x="3159" y="608"/>
                  <a:pt x="3166" y="608"/>
                  <a:pt x="3173" y="608"/>
                </a:cubicBezTo>
                <a:cubicBezTo>
                  <a:pt x="3173" y="608"/>
                  <a:pt x="3173" y="608"/>
                  <a:pt x="3166" y="601"/>
                </a:cubicBezTo>
                <a:cubicBezTo>
                  <a:pt x="3166" y="601"/>
                  <a:pt x="3159" y="595"/>
                  <a:pt x="3166" y="595"/>
                </a:cubicBezTo>
                <a:cubicBezTo>
                  <a:pt x="3159" y="595"/>
                  <a:pt x="3153" y="595"/>
                  <a:pt x="3153" y="588"/>
                </a:cubicBezTo>
                <a:cubicBezTo>
                  <a:pt x="3153" y="520"/>
                  <a:pt x="3153" y="520"/>
                  <a:pt x="3153" y="520"/>
                </a:cubicBezTo>
                <a:cubicBezTo>
                  <a:pt x="3159" y="520"/>
                  <a:pt x="3159" y="520"/>
                  <a:pt x="3166" y="527"/>
                </a:cubicBezTo>
                <a:cubicBezTo>
                  <a:pt x="3166" y="534"/>
                  <a:pt x="3166" y="534"/>
                  <a:pt x="3166" y="540"/>
                </a:cubicBezTo>
                <a:cubicBezTo>
                  <a:pt x="3166" y="547"/>
                  <a:pt x="3166" y="554"/>
                  <a:pt x="3159" y="554"/>
                </a:cubicBezTo>
                <a:cubicBezTo>
                  <a:pt x="3159" y="568"/>
                  <a:pt x="3166" y="568"/>
                  <a:pt x="3173" y="574"/>
                </a:cubicBezTo>
                <a:cubicBezTo>
                  <a:pt x="3186" y="574"/>
                  <a:pt x="3186" y="581"/>
                  <a:pt x="3193" y="588"/>
                </a:cubicBezTo>
                <a:close/>
                <a:moveTo>
                  <a:pt x="3193" y="676"/>
                </a:moveTo>
                <a:lnTo>
                  <a:pt x="3193" y="676"/>
                </a:lnTo>
                <a:cubicBezTo>
                  <a:pt x="3193" y="709"/>
                  <a:pt x="3193" y="709"/>
                  <a:pt x="3193" y="709"/>
                </a:cubicBezTo>
                <a:cubicBezTo>
                  <a:pt x="3193" y="703"/>
                  <a:pt x="3193" y="703"/>
                  <a:pt x="3193" y="703"/>
                </a:cubicBezTo>
                <a:cubicBezTo>
                  <a:pt x="3186" y="696"/>
                  <a:pt x="3186" y="689"/>
                  <a:pt x="3180" y="682"/>
                </a:cubicBezTo>
                <a:cubicBezTo>
                  <a:pt x="3193" y="676"/>
                  <a:pt x="3193" y="676"/>
                  <a:pt x="3193" y="676"/>
                </a:cubicBezTo>
                <a:close/>
                <a:moveTo>
                  <a:pt x="3193" y="716"/>
                </a:moveTo>
                <a:lnTo>
                  <a:pt x="3193" y="716"/>
                </a:lnTo>
                <a:cubicBezTo>
                  <a:pt x="3193" y="716"/>
                  <a:pt x="3186" y="716"/>
                  <a:pt x="3186" y="709"/>
                </a:cubicBezTo>
                <a:cubicBezTo>
                  <a:pt x="3173" y="676"/>
                  <a:pt x="3166" y="649"/>
                  <a:pt x="3153" y="622"/>
                </a:cubicBezTo>
                <a:cubicBezTo>
                  <a:pt x="3153" y="642"/>
                  <a:pt x="3153" y="642"/>
                  <a:pt x="3153" y="642"/>
                </a:cubicBezTo>
                <a:cubicBezTo>
                  <a:pt x="3153" y="649"/>
                  <a:pt x="3159" y="655"/>
                  <a:pt x="3159" y="662"/>
                </a:cubicBezTo>
                <a:cubicBezTo>
                  <a:pt x="3159" y="662"/>
                  <a:pt x="3159" y="662"/>
                  <a:pt x="3153" y="655"/>
                </a:cubicBezTo>
                <a:cubicBezTo>
                  <a:pt x="3153" y="730"/>
                  <a:pt x="3153" y="730"/>
                  <a:pt x="3153" y="730"/>
                </a:cubicBezTo>
                <a:cubicBezTo>
                  <a:pt x="3166" y="743"/>
                  <a:pt x="3180" y="763"/>
                  <a:pt x="3193" y="777"/>
                </a:cubicBezTo>
                <a:cubicBezTo>
                  <a:pt x="3193" y="716"/>
                  <a:pt x="3193" y="716"/>
                  <a:pt x="3193" y="716"/>
                </a:cubicBezTo>
                <a:close/>
                <a:moveTo>
                  <a:pt x="3153" y="277"/>
                </a:moveTo>
                <a:lnTo>
                  <a:pt x="3153" y="277"/>
                </a:lnTo>
                <a:cubicBezTo>
                  <a:pt x="3153" y="243"/>
                  <a:pt x="3153" y="243"/>
                  <a:pt x="3153" y="243"/>
                </a:cubicBezTo>
                <a:cubicBezTo>
                  <a:pt x="3166" y="243"/>
                  <a:pt x="3166" y="243"/>
                  <a:pt x="3166" y="243"/>
                </a:cubicBezTo>
                <a:cubicBezTo>
                  <a:pt x="3173" y="250"/>
                  <a:pt x="3180" y="250"/>
                  <a:pt x="3180" y="257"/>
                </a:cubicBezTo>
                <a:cubicBezTo>
                  <a:pt x="3173" y="264"/>
                  <a:pt x="3173" y="270"/>
                  <a:pt x="3166" y="270"/>
                </a:cubicBezTo>
                <a:cubicBezTo>
                  <a:pt x="3159" y="270"/>
                  <a:pt x="3159" y="270"/>
                  <a:pt x="3153" y="277"/>
                </a:cubicBezTo>
                <a:close/>
                <a:moveTo>
                  <a:pt x="3153" y="169"/>
                </a:moveTo>
                <a:lnTo>
                  <a:pt x="3153" y="169"/>
                </a:lnTo>
                <a:cubicBezTo>
                  <a:pt x="3153" y="223"/>
                  <a:pt x="3153" y="223"/>
                  <a:pt x="3153" y="223"/>
                </a:cubicBezTo>
                <a:cubicBezTo>
                  <a:pt x="3146" y="237"/>
                  <a:pt x="3146" y="243"/>
                  <a:pt x="3146" y="250"/>
                </a:cubicBezTo>
                <a:cubicBezTo>
                  <a:pt x="3153" y="243"/>
                  <a:pt x="3153" y="243"/>
                  <a:pt x="3153" y="243"/>
                </a:cubicBezTo>
                <a:cubicBezTo>
                  <a:pt x="3153" y="277"/>
                  <a:pt x="3153" y="277"/>
                  <a:pt x="3153" y="277"/>
                </a:cubicBezTo>
                <a:cubicBezTo>
                  <a:pt x="3153" y="324"/>
                  <a:pt x="3153" y="324"/>
                  <a:pt x="3153" y="324"/>
                </a:cubicBezTo>
                <a:cubicBezTo>
                  <a:pt x="3146" y="318"/>
                  <a:pt x="3146" y="311"/>
                  <a:pt x="3139" y="304"/>
                </a:cubicBezTo>
                <a:cubicBezTo>
                  <a:pt x="3139" y="189"/>
                  <a:pt x="3139" y="189"/>
                  <a:pt x="3139" y="189"/>
                </a:cubicBezTo>
                <a:cubicBezTo>
                  <a:pt x="3146" y="183"/>
                  <a:pt x="3146" y="176"/>
                  <a:pt x="3153" y="169"/>
                </a:cubicBezTo>
                <a:close/>
                <a:moveTo>
                  <a:pt x="3153" y="345"/>
                </a:moveTo>
                <a:lnTo>
                  <a:pt x="3153" y="345"/>
                </a:lnTo>
                <a:cubicBezTo>
                  <a:pt x="3153" y="378"/>
                  <a:pt x="3153" y="378"/>
                  <a:pt x="3153" y="378"/>
                </a:cubicBezTo>
                <a:cubicBezTo>
                  <a:pt x="3153" y="378"/>
                  <a:pt x="3153" y="378"/>
                  <a:pt x="3146" y="378"/>
                </a:cubicBezTo>
                <a:cubicBezTo>
                  <a:pt x="3146" y="372"/>
                  <a:pt x="3139" y="372"/>
                  <a:pt x="3139" y="365"/>
                </a:cubicBezTo>
                <a:cubicBezTo>
                  <a:pt x="3139" y="338"/>
                  <a:pt x="3139" y="338"/>
                  <a:pt x="3139" y="338"/>
                </a:cubicBezTo>
                <a:cubicBezTo>
                  <a:pt x="3146" y="338"/>
                  <a:pt x="3146" y="345"/>
                  <a:pt x="3153" y="345"/>
                </a:cubicBezTo>
                <a:close/>
                <a:moveTo>
                  <a:pt x="3153" y="426"/>
                </a:moveTo>
                <a:lnTo>
                  <a:pt x="3153" y="426"/>
                </a:lnTo>
                <a:cubicBezTo>
                  <a:pt x="3153" y="486"/>
                  <a:pt x="3153" y="486"/>
                  <a:pt x="3153" y="486"/>
                </a:cubicBezTo>
                <a:cubicBezTo>
                  <a:pt x="3153" y="486"/>
                  <a:pt x="3146" y="486"/>
                  <a:pt x="3146" y="493"/>
                </a:cubicBezTo>
                <a:cubicBezTo>
                  <a:pt x="3153" y="493"/>
                  <a:pt x="3153" y="493"/>
                  <a:pt x="3153" y="493"/>
                </a:cubicBezTo>
                <a:cubicBezTo>
                  <a:pt x="3153" y="513"/>
                  <a:pt x="3153" y="513"/>
                  <a:pt x="3153" y="513"/>
                </a:cubicBezTo>
                <a:cubicBezTo>
                  <a:pt x="3153" y="513"/>
                  <a:pt x="3153" y="513"/>
                  <a:pt x="3146" y="513"/>
                </a:cubicBezTo>
                <a:lnTo>
                  <a:pt x="3139" y="507"/>
                </a:lnTo>
                <a:cubicBezTo>
                  <a:pt x="3139" y="486"/>
                  <a:pt x="3139" y="486"/>
                  <a:pt x="3139" y="486"/>
                </a:cubicBezTo>
                <a:cubicBezTo>
                  <a:pt x="3139" y="486"/>
                  <a:pt x="3139" y="486"/>
                  <a:pt x="3139" y="480"/>
                </a:cubicBezTo>
                <a:cubicBezTo>
                  <a:pt x="3139" y="412"/>
                  <a:pt x="3139" y="412"/>
                  <a:pt x="3139" y="412"/>
                </a:cubicBezTo>
                <a:cubicBezTo>
                  <a:pt x="3146" y="419"/>
                  <a:pt x="3146" y="419"/>
                  <a:pt x="3153" y="426"/>
                </a:cubicBezTo>
                <a:close/>
                <a:moveTo>
                  <a:pt x="3153" y="520"/>
                </a:moveTo>
                <a:lnTo>
                  <a:pt x="3153" y="520"/>
                </a:lnTo>
                <a:cubicBezTo>
                  <a:pt x="3153" y="588"/>
                  <a:pt x="3153" y="588"/>
                  <a:pt x="3153" y="588"/>
                </a:cubicBezTo>
                <a:lnTo>
                  <a:pt x="3146" y="581"/>
                </a:lnTo>
                <a:cubicBezTo>
                  <a:pt x="3139" y="568"/>
                  <a:pt x="3139" y="568"/>
                  <a:pt x="3139" y="568"/>
                </a:cubicBezTo>
                <a:cubicBezTo>
                  <a:pt x="3139" y="547"/>
                  <a:pt x="3139" y="547"/>
                  <a:pt x="3139" y="547"/>
                </a:cubicBezTo>
                <a:cubicBezTo>
                  <a:pt x="3146" y="540"/>
                  <a:pt x="3146" y="540"/>
                  <a:pt x="3146" y="540"/>
                </a:cubicBezTo>
                <a:cubicBezTo>
                  <a:pt x="3146" y="540"/>
                  <a:pt x="3139" y="540"/>
                  <a:pt x="3139" y="534"/>
                </a:cubicBezTo>
                <a:cubicBezTo>
                  <a:pt x="3139" y="520"/>
                  <a:pt x="3139" y="520"/>
                  <a:pt x="3139" y="520"/>
                </a:cubicBezTo>
                <a:cubicBezTo>
                  <a:pt x="3146" y="520"/>
                  <a:pt x="3146" y="520"/>
                  <a:pt x="3153" y="520"/>
                </a:cubicBezTo>
                <a:close/>
                <a:moveTo>
                  <a:pt x="3153" y="622"/>
                </a:moveTo>
                <a:lnTo>
                  <a:pt x="3153" y="622"/>
                </a:lnTo>
                <a:cubicBezTo>
                  <a:pt x="3146" y="608"/>
                  <a:pt x="3146" y="595"/>
                  <a:pt x="3139" y="588"/>
                </a:cubicBezTo>
                <a:cubicBezTo>
                  <a:pt x="3139" y="608"/>
                  <a:pt x="3139" y="608"/>
                  <a:pt x="3139" y="608"/>
                </a:cubicBezTo>
                <a:cubicBezTo>
                  <a:pt x="3146" y="622"/>
                  <a:pt x="3146" y="628"/>
                  <a:pt x="3153" y="642"/>
                </a:cubicBezTo>
                <a:cubicBezTo>
                  <a:pt x="3153" y="622"/>
                  <a:pt x="3153" y="622"/>
                  <a:pt x="3153" y="622"/>
                </a:cubicBezTo>
                <a:close/>
                <a:moveTo>
                  <a:pt x="3153" y="655"/>
                </a:moveTo>
                <a:lnTo>
                  <a:pt x="3153" y="655"/>
                </a:lnTo>
                <a:cubicBezTo>
                  <a:pt x="3153" y="730"/>
                  <a:pt x="3153" y="730"/>
                  <a:pt x="3153" y="730"/>
                </a:cubicBezTo>
                <a:cubicBezTo>
                  <a:pt x="3146" y="723"/>
                  <a:pt x="3146" y="716"/>
                  <a:pt x="3139" y="703"/>
                </a:cubicBezTo>
                <a:cubicBezTo>
                  <a:pt x="3139" y="622"/>
                  <a:pt x="3139" y="622"/>
                  <a:pt x="3139" y="622"/>
                </a:cubicBezTo>
                <a:cubicBezTo>
                  <a:pt x="3146" y="635"/>
                  <a:pt x="3153" y="649"/>
                  <a:pt x="3153" y="655"/>
                </a:cubicBezTo>
                <a:close/>
                <a:moveTo>
                  <a:pt x="3139" y="331"/>
                </a:moveTo>
                <a:lnTo>
                  <a:pt x="3139" y="331"/>
                </a:lnTo>
                <a:cubicBezTo>
                  <a:pt x="3146" y="331"/>
                  <a:pt x="3146" y="338"/>
                  <a:pt x="3146" y="338"/>
                </a:cubicBezTo>
                <a:cubicBezTo>
                  <a:pt x="3146" y="331"/>
                  <a:pt x="3146" y="331"/>
                  <a:pt x="3146" y="324"/>
                </a:cubicBezTo>
                <a:cubicBezTo>
                  <a:pt x="3146" y="324"/>
                  <a:pt x="3146" y="318"/>
                  <a:pt x="3139" y="311"/>
                </a:cubicBezTo>
                <a:lnTo>
                  <a:pt x="3139" y="331"/>
                </a:lnTo>
                <a:close/>
                <a:moveTo>
                  <a:pt x="3139" y="189"/>
                </a:moveTo>
                <a:lnTo>
                  <a:pt x="3139" y="189"/>
                </a:lnTo>
                <a:cubicBezTo>
                  <a:pt x="3139" y="304"/>
                  <a:pt x="3139" y="304"/>
                  <a:pt x="3139" y="304"/>
                </a:cubicBezTo>
                <a:cubicBezTo>
                  <a:pt x="3139" y="297"/>
                  <a:pt x="3132" y="291"/>
                  <a:pt x="3132" y="284"/>
                </a:cubicBezTo>
                <a:cubicBezTo>
                  <a:pt x="3126" y="291"/>
                  <a:pt x="3132" y="297"/>
                  <a:pt x="3139" y="304"/>
                </a:cubicBezTo>
                <a:cubicBezTo>
                  <a:pt x="3139" y="311"/>
                  <a:pt x="3139" y="311"/>
                  <a:pt x="3139" y="311"/>
                </a:cubicBezTo>
                <a:cubicBezTo>
                  <a:pt x="3139" y="331"/>
                  <a:pt x="3139" y="331"/>
                  <a:pt x="3139" y="331"/>
                </a:cubicBezTo>
                <a:lnTo>
                  <a:pt x="3132" y="331"/>
                </a:lnTo>
                <a:cubicBezTo>
                  <a:pt x="3126" y="331"/>
                  <a:pt x="3126" y="324"/>
                  <a:pt x="3126" y="324"/>
                </a:cubicBezTo>
                <a:cubicBezTo>
                  <a:pt x="3126" y="318"/>
                  <a:pt x="3126" y="318"/>
                  <a:pt x="3126" y="318"/>
                </a:cubicBezTo>
                <a:cubicBezTo>
                  <a:pt x="3126" y="324"/>
                  <a:pt x="3132" y="318"/>
                  <a:pt x="3132" y="318"/>
                </a:cubicBezTo>
                <a:cubicBezTo>
                  <a:pt x="3126" y="311"/>
                  <a:pt x="3126" y="311"/>
                  <a:pt x="3126" y="311"/>
                </a:cubicBezTo>
                <a:cubicBezTo>
                  <a:pt x="3126" y="216"/>
                  <a:pt x="3126" y="216"/>
                  <a:pt x="3126" y="216"/>
                </a:cubicBezTo>
                <a:cubicBezTo>
                  <a:pt x="3132" y="203"/>
                  <a:pt x="3132" y="196"/>
                  <a:pt x="3139" y="189"/>
                </a:cubicBezTo>
                <a:close/>
                <a:moveTo>
                  <a:pt x="3139" y="338"/>
                </a:moveTo>
                <a:lnTo>
                  <a:pt x="3139" y="338"/>
                </a:lnTo>
                <a:cubicBezTo>
                  <a:pt x="3132" y="338"/>
                  <a:pt x="3132" y="331"/>
                  <a:pt x="3126" y="331"/>
                </a:cubicBezTo>
                <a:cubicBezTo>
                  <a:pt x="3126" y="392"/>
                  <a:pt x="3126" y="392"/>
                  <a:pt x="3126" y="392"/>
                </a:cubicBezTo>
                <a:cubicBezTo>
                  <a:pt x="3126" y="385"/>
                  <a:pt x="3132" y="385"/>
                  <a:pt x="3132" y="378"/>
                </a:cubicBezTo>
                <a:cubicBezTo>
                  <a:pt x="3132" y="372"/>
                  <a:pt x="3139" y="372"/>
                  <a:pt x="3139" y="365"/>
                </a:cubicBezTo>
                <a:cubicBezTo>
                  <a:pt x="3139" y="338"/>
                  <a:pt x="3139" y="338"/>
                  <a:pt x="3139" y="338"/>
                </a:cubicBezTo>
                <a:close/>
                <a:moveTo>
                  <a:pt x="3139" y="412"/>
                </a:moveTo>
                <a:lnTo>
                  <a:pt x="3139" y="412"/>
                </a:lnTo>
                <a:cubicBezTo>
                  <a:pt x="3139" y="480"/>
                  <a:pt x="3139" y="480"/>
                  <a:pt x="3139" y="480"/>
                </a:cubicBezTo>
                <a:cubicBezTo>
                  <a:pt x="3139" y="473"/>
                  <a:pt x="3132" y="473"/>
                  <a:pt x="3126" y="466"/>
                </a:cubicBezTo>
                <a:cubicBezTo>
                  <a:pt x="3126" y="405"/>
                  <a:pt x="3126" y="405"/>
                  <a:pt x="3126" y="405"/>
                </a:cubicBezTo>
                <a:cubicBezTo>
                  <a:pt x="3132" y="405"/>
                  <a:pt x="3132" y="412"/>
                  <a:pt x="3139" y="412"/>
                </a:cubicBezTo>
                <a:close/>
                <a:moveTo>
                  <a:pt x="3139" y="486"/>
                </a:moveTo>
                <a:lnTo>
                  <a:pt x="3139" y="486"/>
                </a:lnTo>
                <a:cubicBezTo>
                  <a:pt x="3139" y="507"/>
                  <a:pt x="3139" y="507"/>
                  <a:pt x="3139" y="507"/>
                </a:cubicBezTo>
                <a:lnTo>
                  <a:pt x="3139" y="500"/>
                </a:lnTo>
                <a:cubicBezTo>
                  <a:pt x="3139" y="493"/>
                  <a:pt x="3139" y="493"/>
                  <a:pt x="3139" y="486"/>
                </a:cubicBezTo>
                <a:close/>
                <a:moveTo>
                  <a:pt x="3139" y="520"/>
                </a:moveTo>
                <a:lnTo>
                  <a:pt x="3139" y="520"/>
                </a:lnTo>
                <a:lnTo>
                  <a:pt x="3132" y="520"/>
                </a:lnTo>
                <a:cubicBezTo>
                  <a:pt x="3126" y="493"/>
                  <a:pt x="3126" y="486"/>
                  <a:pt x="3126" y="486"/>
                </a:cubicBezTo>
                <a:cubicBezTo>
                  <a:pt x="3126" y="480"/>
                  <a:pt x="3126" y="480"/>
                  <a:pt x="3126" y="480"/>
                </a:cubicBezTo>
                <a:cubicBezTo>
                  <a:pt x="3126" y="534"/>
                  <a:pt x="3126" y="534"/>
                  <a:pt x="3126" y="534"/>
                </a:cubicBezTo>
                <a:lnTo>
                  <a:pt x="3132" y="534"/>
                </a:lnTo>
                <a:cubicBezTo>
                  <a:pt x="3132" y="527"/>
                  <a:pt x="3132" y="527"/>
                  <a:pt x="3132" y="527"/>
                </a:cubicBezTo>
                <a:cubicBezTo>
                  <a:pt x="3132" y="534"/>
                  <a:pt x="3139" y="534"/>
                  <a:pt x="3139" y="534"/>
                </a:cubicBezTo>
                <a:cubicBezTo>
                  <a:pt x="3139" y="520"/>
                  <a:pt x="3139" y="520"/>
                  <a:pt x="3139" y="520"/>
                </a:cubicBezTo>
                <a:close/>
                <a:moveTo>
                  <a:pt x="3139" y="547"/>
                </a:moveTo>
                <a:lnTo>
                  <a:pt x="3139" y="547"/>
                </a:lnTo>
                <a:cubicBezTo>
                  <a:pt x="3139" y="568"/>
                  <a:pt x="3139" y="568"/>
                  <a:pt x="3139" y="568"/>
                </a:cubicBezTo>
                <a:cubicBezTo>
                  <a:pt x="3132" y="554"/>
                  <a:pt x="3132" y="554"/>
                  <a:pt x="3132" y="547"/>
                </a:cubicBezTo>
                <a:cubicBezTo>
                  <a:pt x="3139" y="547"/>
                  <a:pt x="3139" y="547"/>
                  <a:pt x="3139" y="547"/>
                </a:cubicBezTo>
                <a:close/>
                <a:moveTo>
                  <a:pt x="3139" y="588"/>
                </a:moveTo>
                <a:lnTo>
                  <a:pt x="3139" y="588"/>
                </a:lnTo>
                <a:cubicBezTo>
                  <a:pt x="3132" y="574"/>
                  <a:pt x="3132" y="568"/>
                  <a:pt x="3126" y="554"/>
                </a:cubicBezTo>
                <a:cubicBezTo>
                  <a:pt x="3126" y="682"/>
                  <a:pt x="3126" y="682"/>
                  <a:pt x="3126" y="682"/>
                </a:cubicBezTo>
                <a:cubicBezTo>
                  <a:pt x="3132" y="689"/>
                  <a:pt x="3132" y="696"/>
                  <a:pt x="3139" y="703"/>
                </a:cubicBezTo>
                <a:cubicBezTo>
                  <a:pt x="3139" y="622"/>
                  <a:pt x="3139" y="622"/>
                  <a:pt x="3139" y="622"/>
                </a:cubicBezTo>
                <a:cubicBezTo>
                  <a:pt x="3132" y="608"/>
                  <a:pt x="3126" y="595"/>
                  <a:pt x="3126" y="581"/>
                </a:cubicBezTo>
                <a:cubicBezTo>
                  <a:pt x="3132" y="588"/>
                  <a:pt x="3132" y="601"/>
                  <a:pt x="3139" y="608"/>
                </a:cubicBezTo>
                <a:lnTo>
                  <a:pt x="3139" y="588"/>
                </a:lnTo>
                <a:close/>
                <a:moveTo>
                  <a:pt x="3126" y="216"/>
                </a:moveTo>
                <a:lnTo>
                  <a:pt x="3126" y="216"/>
                </a:lnTo>
                <a:cubicBezTo>
                  <a:pt x="3126" y="311"/>
                  <a:pt x="3126" y="311"/>
                  <a:pt x="3126" y="311"/>
                </a:cubicBezTo>
                <a:cubicBezTo>
                  <a:pt x="3119" y="304"/>
                  <a:pt x="3119" y="304"/>
                  <a:pt x="3119" y="304"/>
                </a:cubicBezTo>
                <a:cubicBezTo>
                  <a:pt x="3119" y="311"/>
                  <a:pt x="3119" y="311"/>
                  <a:pt x="3119" y="311"/>
                </a:cubicBezTo>
                <a:cubicBezTo>
                  <a:pt x="3119" y="318"/>
                  <a:pt x="3126" y="318"/>
                  <a:pt x="3126" y="318"/>
                </a:cubicBezTo>
                <a:cubicBezTo>
                  <a:pt x="3126" y="324"/>
                  <a:pt x="3126" y="324"/>
                  <a:pt x="3126" y="324"/>
                </a:cubicBezTo>
                <a:cubicBezTo>
                  <a:pt x="3119" y="324"/>
                  <a:pt x="3119" y="324"/>
                  <a:pt x="3112" y="324"/>
                </a:cubicBezTo>
                <a:cubicBezTo>
                  <a:pt x="3119" y="331"/>
                  <a:pt x="3119" y="331"/>
                  <a:pt x="3126" y="331"/>
                </a:cubicBezTo>
                <a:cubicBezTo>
                  <a:pt x="3126" y="392"/>
                  <a:pt x="3126" y="392"/>
                  <a:pt x="3126" y="392"/>
                </a:cubicBezTo>
                <a:lnTo>
                  <a:pt x="3119" y="392"/>
                </a:lnTo>
                <a:cubicBezTo>
                  <a:pt x="3119" y="385"/>
                  <a:pt x="3119" y="378"/>
                  <a:pt x="3119" y="372"/>
                </a:cubicBezTo>
                <a:cubicBezTo>
                  <a:pt x="3119" y="358"/>
                  <a:pt x="3126" y="351"/>
                  <a:pt x="3126" y="351"/>
                </a:cubicBezTo>
                <a:cubicBezTo>
                  <a:pt x="3112" y="351"/>
                  <a:pt x="3112" y="358"/>
                  <a:pt x="3112" y="365"/>
                </a:cubicBezTo>
                <a:cubicBezTo>
                  <a:pt x="3105" y="378"/>
                  <a:pt x="3105" y="385"/>
                  <a:pt x="3105" y="392"/>
                </a:cubicBezTo>
                <a:cubicBezTo>
                  <a:pt x="3112" y="392"/>
                  <a:pt x="3119" y="399"/>
                  <a:pt x="3126" y="405"/>
                </a:cubicBezTo>
                <a:cubicBezTo>
                  <a:pt x="3126" y="466"/>
                  <a:pt x="3126" y="466"/>
                  <a:pt x="3126" y="466"/>
                </a:cubicBezTo>
                <a:cubicBezTo>
                  <a:pt x="3119" y="459"/>
                  <a:pt x="3112" y="459"/>
                  <a:pt x="3105" y="453"/>
                </a:cubicBezTo>
                <a:cubicBezTo>
                  <a:pt x="3105" y="257"/>
                  <a:pt x="3105" y="257"/>
                  <a:pt x="3105" y="257"/>
                </a:cubicBezTo>
                <a:cubicBezTo>
                  <a:pt x="3112" y="243"/>
                  <a:pt x="3119" y="230"/>
                  <a:pt x="3126" y="216"/>
                </a:cubicBezTo>
                <a:close/>
                <a:moveTo>
                  <a:pt x="3126" y="480"/>
                </a:moveTo>
                <a:lnTo>
                  <a:pt x="3126" y="480"/>
                </a:lnTo>
                <a:cubicBezTo>
                  <a:pt x="3119" y="473"/>
                  <a:pt x="3112" y="466"/>
                  <a:pt x="3105" y="466"/>
                </a:cubicBezTo>
                <a:cubicBezTo>
                  <a:pt x="3105" y="628"/>
                  <a:pt x="3105" y="628"/>
                  <a:pt x="3105" y="628"/>
                </a:cubicBezTo>
                <a:cubicBezTo>
                  <a:pt x="3112" y="642"/>
                  <a:pt x="3119" y="662"/>
                  <a:pt x="3126" y="682"/>
                </a:cubicBezTo>
                <a:cubicBezTo>
                  <a:pt x="3126" y="554"/>
                  <a:pt x="3126" y="554"/>
                  <a:pt x="3126" y="554"/>
                </a:cubicBezTo>
                <a:cubicBezTo>
                  <a:pt x="3119" y="540"/>
                  <a:pt x="3112" y="534"/>
                  <a:pt x="3105" y="520"/>
                </a:cubicBezTo>
                <a:cubicBezTo>
                  <a:pt x="3112" y="520"/>
                  <a:pt x="3119" y="527"/>
                  <a:pt x="3119" y="527"/>
                </a:cubicBezTo>
                <a:cubicBezTo>
                  <a:pt x="3119" y="534"/>
                  <a:pt x="3126" y="534"/>
                  <a:pt x="3126" y="534"/>
                </a:cubicBezTo>
                <a:cubicBezTo>
                  <a:pt x="3126" y="480"/>
                  <a:pt x="3126" y="480"/>
                  <a:pt x="3126" y="480"/>
                </a:cubicBezTo>
                <a:close/>
                <a:moveTo>
                  <a:pt x="3105" y="973"/>
                </a:moveTo>
                <a:lnTo>
                  <a:pt x="3105" y="973"/>
                </a:lnTo>
                <a:cubicBezTo>
                  <a:pt x="3105" y="959"/>
                  <a:pt x="3105" y="959"/>
                  <a:pt x="3105" y="959"/>
                </a:cubicBezTo>
                <a:cubicBezTo>
                  <a:pt x="3105" y="973"/>
                  <a:pt x="3105" y="973"/>
                  <a:pt x="3105" y="973"/>
                </a:cubicBezTo>
                <a:close/>
                <a:moveTo>
                  <a:pt x="3105" y="257"/>
                </a:moveTo>
                <a:lnTo>
                  <a:pt x="3105" y="257"/>
                </a:lnTo>
                <a:cubicBezTo>
                  <a:pt x="3105" y="453"/>
                  <a:pt x="3105" y="453"/>
                  <a:pt x="3105" y="453"/>
                </a:cubicBezTo>
                <a:cubicBezTo>
                  <a:pt x="3099" y="466"/>
                  <a:pt x="3099" y="466"/>
                  <a:pt x="3099" y="466"/>
                </a:cubicBezTo>
                <a:cubicBezTo>
                  <a:pt x="3105" y="466"/>
                  <a:pt x="3105" y="466"/>
                  <a:pt x="3105" y="466"/>
                </a:cubicBezTo>
                <a:cubicBezTo>
                  <a:pt x="3105" y="628"/>
                  <a:pt x="3105" y="628"/>
                  <a:pt x="3105" y="628"/>
                </a:cubicBezTo>
                <a:cubicBezTo>
                  <a:pt x="3099" y="608"/>
                  <a:pt x="3092" y="595"/>
                  <a:pt x="3085" y="574"/>
                </a:cubicBezTo>
                <a:cubicBezTo>
                  <a:pt x="3085" y="304"/>
                  <a:pt x="3085" y="304"/>
                  <a:pt x="3085" y="304"/>
                </a:cubicBezTo>
                <a:cubicBezTo>
                  <a:pt x="3092" y="291"/>
                  <a:pt x="3099" y="270"/>
                  <a:pt x="3105" y="257"/>
                </a:cubicBezTo>
                <a:close/>
                <a:moveTo>
                  <a:pt x="3105" y="959"/>
                </a:moveTo>
                <a:lnTo>
                  <a:pt x="3105" y="959"/>
                </a:lnTo>
                <a:cubicBezTo>
                  <a:pt x="3105" y="973"/>
                  <a:pt x="3105" y="973"/>
                  <a:pt x="3105" y="973"/>
                </a:cubicBezTo>
                <a:cubicBezTo>
                  <a:pt x="3092" y="979"/>
                  <a:pt x="3092" y="979"/>
                  <a:pt x="3092" y="979"/>
                </a:cubicBezTo>
                <a:cubicBezTo>
                  <a:pt x="3085" y="979"/>
                  <a:pt x="3085" y="979"/>
                  <a:pt x="3085" y="979"/>
                </a:cubicBezTo>
                <a:cubicBezTo>
                  <a:pt x="3085" y="824"/>
                  <a:pt x="3085" y="824"/>
                  <a:pt x="3085" y="824"/>
                </a:cubicBezTo>
                <a:lnTo>
                  <a:pt x="3105" y="959"/>
                </a:lnTo>
                <a:close/>
                <a:moveTo>
                  <a:pt x="3085" y="304"/>
                </a:moveTo>
                <a:lnTo>
                  <a:pt x="3085" y="304"/>
                </a:lnTo>
                <a:cubicBezTo>
                  <a:pt x="3085" y="574"/>
                  <a:pt x="3085" y="574"/>
                  <a:pt x="3085" y="574"/>
                </a:cubicBezTo>
                <a:cubicBezTo>
                  <a:pt x="3085" y="554"/>
                  <a:pt x="3078" y="527"/>
                  <a:pt x="3078" y="500"/>
                </a:cubicBezTo>
                <a:cubicBezTo>
                  <a:pt x="3072" y="453"/>
                  <a:pt x="3072" y="405"/>
                  <a:pt x="3078" y="351"/>
                </a:cubicBezTo>
                <a:cubicBezTo>
                  <a:pt x="3078" y="338"/>
                  <a:pt x="3085" y="318"/>
                  <a:pt x="3085" y="304"/>
                </a:cubicBezTo>
                <a:close/>
                <a:moveTo>
                  <a:pt x="3085" y="824"/>
                </a:moveTo>
                <a:lnTo>
                  <a:pt x="3085" y="824"/>
                </a:lnTo>
                <a:cubicBezTo>
                  <a:pt x="3085" y="790"/>
                  <a:pt x="3085" y="790"/>
                  <a:pt x="3085" y="790"/>
                </a:cubicBezTo>
                <a:cubicBezTo>
                  <a:pt x="2997" y="716"/>
                  <a:pt x="2997" y="716"/>
                  <a:pt x="2997" y="716"/>
                </a:cubicBezTo>
                <a:cubicBezTo>
                  <a:pt x="2950" y="331"/>
                  <a:pt x="2950" y="331"/>
                  <a:pt x="2950" y="331"/>
                </a:cubicBezTo>
                <a:cubicBezTo>
                  <a:pt x="2957" y="324"/>
                  <a:pt x="2964" y="318"/>
                  <a:pt x="2984" y="318"/>
                </a:cubicBezTo>
                <a:cubicBezTo>
                  <a:pt x="3004" y="311"/>
                  <a:pt x="3018" y="311"/>
                  <a:pt x="3018" y="297"/>
                </a:cubicBezTo>
                <a:cubicBezTo>
                  <a:pt x="3004" y="142"/>
                  <a:pt x="3004" y="142"/>
                  <a:pt x="3004" y="142"/>
                </a:cubicBezTo>
                <a:cubicBezTo>
                  <a:pt x="2930" y="81"/>
                  <a:pt x="2930" y="81"/>
                  <a:pt x="2930" y="81"/>
                </a:cubicBezTo>
                <a:cubicBezTo>
                  <a:pt x="2930" y="129"/>
                  <a:pt x="2930" y="129"/>
                  <a:pt x="2930" y="129"/>
                </a:cubicBezTo>
                <a:cubicBezTo>
                  <a:pt x="2930" y="129"/>
                  <a:pt x="2930" y="129"/>
                  <a:pt x="2930" y="135"/>
                </a:cubicBezTo>
                <a:cubicBezTo>
                  <a:pt x="2930" y="135"/>
                  <a:pt x="2930" y="135"/>
                  <a:pt x="2930" y="142"/>
                </a:cubicBezTo>
                <a:cubicBezTo>
                  <a:pt x="2930" y="162"/>
                  <a:pt x="2930" y="162"/>
                  <a:pt x="2930" y="162"/>
                </a:cubicBezTo>
                <a:cubicBezTo>
                  <a:pt x="2937" y="162"/>
                  <a:pt x="2937" y="169"/>
                  <a:pt x="2930" y="176"/>
                </a:cubicBezTo>
                <a:lnTo>
                  <a:pt x="2930" y="183"/>
                </a:lnTo>
                <a:cubicBezTo>
                  <a:pt x="2930" y="196"/>
                  <a:pt x="2930" y="196"/>
                  <a:pt x="2930" y="196"/>
                </a:cubicBezTo>
                <a:lnTo>
                  <a:pt x="2937" y="196"/>
                </a:lnTo>
                <a:cubicBezTo>
                  <a:pt x="2937" y="196"/>
                  <a:pt x="2937" y="203"/>
                  <a:pt x="2930" y="210"/>
                </a:cubicBezTo>
                <a:cubicBezTo>
                  <a:pt x="2930" y="216"/>
                  <a:pt x="2930" y="216"/>
                  <a:pt x="2930" y="223"/>
                </a:cubicBezTo>
                <a:cubicBezTo>
                  <a:pt x="2930" y="230"/>
                  <a:pt x="2930" y="230"/>
                  <a:pt x="2930" y="230"/>
                </a:cubicBezTo>
                <a:lnTo>
                  <a:pt x="2937" y="237"/>
                </a:lnTo>
                <a:cubicBezTo>
                  <a:pt x="2943" y="243"/>
                  <a:pt x="2943" y="243"/>
                  <a:pt x="2943" y="243"/>
                </a:cubicBezTo>
                <a:cubicBezTo>
                  <a:pt x="2937" y="243"/>
                  <a:pt x="2930" y="243"/>
                  <a:pt x="2930" y="237"/>
                </a:cubicBezTo>
                <a:cubicBezTo>
                  <a:pt x="2930" y="257"/>
                  <a:pt x="2930" y="257"/>
                  <a:pt x="2930" y="257"/>
                </a:cubicBezTo>
                <a:cubicBezTo>
                  <a:pt x="2930" y="750"/>
                  <a:pt x="2930" y="750"/>
                  <a:pt x="2930" y="750"/>
                </a:cubicBezTo>
                <a:cubicBezTo>
                  <a:pt x="2930" y="757"/>
                  <a:pt x="2930" y="757"/>
                  <a:pt x="2930" y="757"/>
                </a:cubicBezTo>
                <a:cubicBezTo>
                  <a:pt x="2930" y="777"/>
                  <a:pt x="2930" y="777"/>
                  <a:pt x="2930" y="777"/>
                </a:cubicBezTo>
                <a:cubicBezTo>
                  <a:pt x="2937" y="777"/>
                  <a:pt x="2943" y="770"/>
                  <a:pt x="2943" y="770"/>
                </a:cubicBezTo>
                <a:cubicBezTo>
                  <a:pt x="2950" y="770"/>
                  <a:pt x="2950" y="770"/>
                  <a:pt x="2950" y="777"/>
                </a:cubicBezTo>
                <a:cubicBezTo>
                  <a:pt x="2943" y="777"/>
                  <a:pt x="2943" y="784"/>
                  <a:pt x="2943" y="784"/>
                </a:cubicBezTo>
                <a:lnTo>
                  <a:pt x="2950" y="790"/>
                </a:lnTo>
                <a:cubicBezTo>
                  <a:pt x="2964" y="790"/>
                  <a:pt x="2964" y="790"/>
                  <a:pt x="2964" y="790"/>
                </a:cubicBezTo>
                <a:cubicBezTo>
                  <a:pt x="2964" y="790"/>
                  <a:pt x="2957" y="797"/>
                  <a:pt x="2950" y="797"/>
                </a:cubicBezTo>
                <a:cubicBezTo>
                  <a:pt x="2943" y="804"/>
                  <a:pt x="2937" y="811"/>
                  <a:pt x="2937" y="817"/>
                </a:cubicBezTo>
                <a:cubicBezTo>
                  <a:pt x="2943" y="824"/>
                  <a:pt x="2950" y="824"/>
                  <a:pt x="2957" y="824"/>
                </a:cubicBezTo>
                <a:cubicBezTo>
                  <a:pt x="2970" y="811"/>
                  <a:pt x="2970" y="811"/>
                  <a:pt x="2970" y="811"/>
                </a:cubicBezTo>
                <a:cubicBezTo>
                  <a:pt x="2977" y="811"/>
                  <a:pt x="2977" y="811"/>
                  <a:pt x="2977" y="817"/>
                </a:cubicBezTo>
                <a:cubicBezTo>
                  <a:pt x="2977" y="824"/>
                  <a:pt x="2977" y="831"/>
                  <a:pt x="2984" y="831"/>
                </a:cubicBezTo>
                <a:cubicBezTo>
                  <a:pt x="2991" y="824"/>
                  <a:pt x="2991" y="824"/>
                  <a:pt x="2991" y="824"/>
                </a:cubicBezTo>
                <a:cubicBezTo>
                  <a:pt x="2977" y="851"/>
                  <a:pt x="2977" y="851"/>
                  <a:pt x="2977" y="851"/>
                </a:cubicBezTo>
                <a:cubicBezTo>
                  <a:pt x="2977" y="851"/>
                  <a:pt x="2977" y="851"/>
                  <a:pt x="2984" y="851"/>
                </a:cubicBezTo>
                <a:cubicBezTo>
                  <a:pt x="2991" y="858"/>
                  <a:pt x="2991" y="858"/>
                  <a:pt x="2991" y="858"/>
                </a:cubicBezTo>
                <a:cubicBezTo>
                  <a:pt x="3004" y="838"/>
                  <a:pt x="3004" y="838"/>
                  <a:pt x="3004" y="838"/>
                </a:cubicBezTo>
                <a:cubicBezTo>
                  <a:pt x="3011" y="851"/>
                  <a:pt x="3011" y="865"/>
                  <a:pt x="3011" y="878"/>
                </a:cubicBezTo>
                <a:cubicBezTo>
                  <a:pt x="2984" y="865"/>
                  <a:pt x="2950" y="844"/>
                  <a:pt x="2930" y="811"/>
                </a:cubicBezTo>
                <a:cubicBezTo>
                  <a:pt x="2930" y="838"/>
                  <a:pt x="2930" y="838"/>
                  <a:pt x="2930" y="838"/>
                </a:cubicBezTo>
                <a:cubicBezTo>
                  <a:pt x="2950" y="878"/>
                  <a:pt x="2970" y="905"/>
                  <a:pt x="2991" y="905"/>
                </a:cubicBezTo>
                <a:cubicBezTo>
                  <a:pt x="2977" y="905"/>
                  <a:pt x="2964" y="905"/>
                  <a:pt x="2930" y="898"/>
                </a:cubicBezTo>
                <a:cubicBezTo>
                  <a:pt x="2930" y="993"/>
                  <a:pt x="2930" y="993"/>
                  <a:pt x="2930" y="993"/>
                </a:cubicBezTo>
                <a:cubicBezTo>
                  <a:pt x="3085" y="979"/>
                  <a:pt x="3085" y="979"/>
                  <a:pt x="3085" y="979"/>
                </a:cubicBezTo>
                <a:cubicBezTo>
                  <a:pt x="3085" y="824"/>
                  <a:pt x="3085" y="824"/>
                  <a:pt x="3085" y="824"/>
                </a:cubicBezTo>
                <a:close/>
                <a:moveTo>
                  <a:pt x="2930" y="885"/>
                </a:moveTo>
                <a:lnTo>
                  <a:pt x="2930" y="885"/>
                </a:lnTo>
                <a:cubicBezTo>
                  <a:pt x="2930" y="858"/>
                  <a:pt x="2930" y="858"/>
                  <a:pt x="2930" y="858"/>
                </a:cubicBezTo>
                <a:cubicBezTo>
                  <a:pt x="2930" y="871"/>
                  <a:pt x="2937" y="878"/>
                  <a:pt x="2943" y="885"/>
                </a:cubicBezTo>
                <a:cubicBezTo>
                  <a:pt x="2937" y="892"/>
                  <a:pt x="2937" y="892"/>
                  <a:pt x="2937" y="892"/>
                </a:cubicBezTo>
                <a:cubicBezTo>
                  <a:pt x="2937" y="892"/>
                  <a:pt x="2930" y="892"/>
                  <a:pt x="2930" y="885"/>
                </a:cubicBezTo>
                <a:close/>
                <a:moveTo>
                  <a:pt x="2930" y="176"/>
                </a:moveTo>
                <a:lnTo>
                  <a:pt x="2930" y="176"/>
                </a:lnTo>
                <a:cubicBezTo>
                  <a:pt x="2930" y="162"/>
                  <a:pt x="2930" y="162"/>
                  <a:pt x="2930" y="162"/>
                </a:cubicBezTo>
                <a:cubicBezTo>
                  <a:pt x="2930" y="169"/>
                  <a:pt x="2930" y="169"/>
                  <a:pt x="2930" y="176"/>
                </a:cubicBezTo>
                <a:close/>
                <a:moveTo>
                  <a:pt x="2930" y="81"/>
                </a:moveTo>
                <a:lnTo>
                  <a:pt x="2930" y="81"/>
                </a:lnTo>
                <a:cubicBezTo>
                  <a:pt x="2930" y="129"/>
                  <a:pt x="2930" y="129"/>
                  <a:pt x="2930" y="129"/>
                </a:cubicBezTo>
                <a:lnTo>
                  <a:pt x="2923" y="129"/>
                </a:lnTo>
                <a:cubicBezTo>
                  <a:pt x="2923" y="108"/>
                  <a:pt x="2923" y="108"/>
                  <a:pt x="2923" y="108"/>
                </a:cubicBezTo>
                <a:lnTo>
                  <a:pt x="2923" y="102"/>
                </a:lnTo>
                <a:cubicBezTo>
                  <a:pt x="2923" y="75"/>
                  <a:pt x="2923" y="75"/>
                  <a:pt x="2923" y="75"/>
                </a:cubicBezTo>
                <a:cubicBezTo>
                  <a:pt x="2930" y="75"/>
                  <a:pt x="2930" y="75"/>
                  <a:pt x="2930" y="75"/>
                </a:cubicBezTo>
                <a:cubicBezTo>
                  <a:pt x="2930" y="81"/>
                  <a:pt x="2930" y="81"/>
                  <a:pt x="2930" y="81"/>
                </a:cubicBezTo>
                <a:close/>
                <a:moveTo>
                  <a:pt x="2930" y="142"/>
                </a:moveTo>
                <a:lnTo>
                  <a:pt x="2930" y="142"/>
                </a:lnTo>
                <a:cubicBezTo>
                  <a:pt x="2930" y="162"/>
                  <a:pt x="2930" y="162"/>
                  <a:pt x="2930" y="162"/>
                </a:cubicBezTo>
                <a:cubicBezTo>
                  <a:pt x="2930" y="156"/>
                  <a:pt x="2930" y="156"/>
                  <a:pt x="2923" y="156"/>
                </a:cubicBezTo>
                <a:cubicBezTo>
                  <a:pt x="2923" y="162"/>
                  <a:pt x="2923" y="162"/>
                  <a:pt x="2923" y="162"/>
                </a:cubicBezTo>
                <a:lnTo>
                  <a:pt x="2930" y="162"/>
                </a:lnTo>
                <a:cubicBezTo>
                  <a:pt x="2930" y="176"/>
                  <a:pt x="2930" y="176"/>
                  <a:pt x="2930" y="176"/>
                </a:cubicBezTo>
                <a:lnTo>
                  <a:pt x="2923" y="176"/>
                </a:lnTo>
                <a:cubicBezTo>
                  <a:pt x="2923" y="142"/>
                  <a:pt x="2923" y="142"/>
                  <a:pt x="2923" y="142"/>
                </a:cubicBezTo>
                <a:cubicBezTo>
                  <a:pt x="2923" y="142"/>
                  <a:pt x="2923" y="135"/>
                  <a:pt x="2930" y="142"/>
                </a:cubicBezTo>
                <a:close/>
                <a:moveTo>
                  <a:pt x="2930" y="183"/>
                </a:moveTo>
                <a:lnTo>
                  <a:pt x="2930" y="183"/>
                </a:lnTo>
                <a:cubicBezTo>
                  <a:pt x="2930" y="196"/>
                  <a:pt x="2930" y="196"/>
                  <a:pt x="2930" y="196"/>
                </a:cubicBezTo>
                <a:cubicBezTo>
                  <a:pt x="2923" y="203"/>
                  <a:pt x="2923" y="203"/>
                  <a:pt x="2923" y="203"/>
                </a:cubicBezTo>
                <a:cubicBezTo>
                  <a:pt x="2923" y="189"/>
                  <a:pt x="2923" y="189"/>
                  <a:pt x="2923" y="189"/>
                </a:cubicBezTo>
                <a:cubicBezTo>
                  <a:pt x="2923" y="183"/>
                  <a:pt x="2930" y="183"/>
                  <a:pt x="2930" y="183"/>
                </a:cubicBezTo>
                <a:close/>
                <a:moveTo>
                  <a:pt x="2930" y="223"/>
                </a:moveTo>
                <a:lnTo>
                  <a:pt x="2930" y="223"/>
                </a:lnTo>
                <a:cubicBezTo>
                  <a:pt x="2930" y="230"/>
                  <a:pt x="2930" y="230"/>
                  <a:pt x="2930" y="230"/>
                </a:cubicBezTo>
                <a:cubicBezTo>
                  <a:pt x="2930" y="223"/>
                  <a:pt x="2930" y="223"/>
                  <a:pt x="2930" y="223"/>
                </a:cubicBezTo>
                <a:close/>
                <a:moveTo>
                  <a:pt x="2930" y="237"/>
                </a:moveTo>
                <a:lnTo>
                  <a:pt x="2930" y="237"/>
                </a:lnTo>
                <a:cubicBezTo>
                  <a:pt x="2930" y="257"/>
                  <a:pt x="2930" y="257"/>
                  <a:pt x="2930" y="257"/>
                </a:cubicBezTo>
                <a:cubicBezTo>
                  <a:pt x="2923" y="250"/>
                  <a:pt x="2923" y="250"/>
                  <a:pt x="2923" y="250"/>
                </a:cubicBezTo>
                <a:cubicBezTo>
                  <a:pt x="2923" y="230"/>
                  <a:pt x="2923" y="230"/>
                  <a:pt x="2923" y="230"/>
                </a:cubicBezTo>
                <a:cubicBezTo>
                  <a:pt x="2923" y="237"/>
                  <a:pt x="2923" y="237"/>
                  <a:pt x="2930" y="237"/>
                </a:cubicBezTo>
                <a:close/>
                <a:moveTo>
                  <a:pt x="2930" y="257"/>
                </a:moveTo>
                <a:lnTo>
                  <a:pt x="2930" y="257"/>
                </a:lnTo>
                <a:cubicBezTo>
                  <a:pt x="2923" y="257"/>
                  <a:pt x="2923" y="257"/>
                  <a:pt x="2923" y="257"/>
                </a:cubicBezTo>
                <a:cubicBezTo>
                  <a:pt x="2923" y="730"/>
                  <a:pt x="2923" y="730"/>
                  <a:pt x="2923" y="730"/>
                </a:cubicBezTo>
                <a:cubicBezTo>
                  <a:pt x="2923" y="750"/>
                  <a:pt x="2923" y="750"/>
                  <a:pt x="2923" y="750"/>
                </a:cubicBezTo>
                <a:cubicBezTo>
                  <a:pt x="2930" y="750"/>
                  <a:pt x="2930" y="750"/>
                  <a:pt x="2930" y="750"/>
                </a:cubicBezTo>
                <a:cubicBezTo>
                  <a:pt x="2930" y="257"/>
                  <a:pt x="2930" y="257"/>
                  <a:pt x="2930" y="257"/>
                </a:cubicBezTo>
                <a:close/>
                <a:moveTo>
                  <a:pt x="2930" y="757"/>
                </a:moveTo>
                <a:lnTo>
                  <a:pt x="2930" y="757"/>
                </a:lnTo>
                <a:cubicBezTo>
                  <a:pt x="2930" y="777"/>
                  <a:pt x="2930" y="777"/>
                  <a:pt x="2930" y="777"/>
                </a:cubicBezTo>
                <a:cubicBezTo>
                  <a:pt x="2923" y="777"/>
                  <a:pt x="2923" y="784"/>
                  <a:pt x="2923" y="784"/>
                </a:cubicBezTo>
                <a:cubicBezTo>
                  <a:pt x="2923" y="763"/>
                  <a:pt x="2923" y="763"/>
                  <a:pt x="2923" y="763"/>
                </a:cubicBezTo>
                <a:cubicBezTo>
                  <a:pt x="2923" y="757"/>
                  <a:pt x="2930" y="757"/>
                  <a:pt x="2930" y="757"/>
                </a:cubicBezTo>
                <a:close/>
                <a:moveTo>
                  <a:pt x="2930" y="811"/>
                </a:moveTo>
                <a:lnTo>
                  <a:pt x="2930" y="811"/>
                </a:lnTo>
                <a:cubicBezTo>
                  <a:pt x="2930" y="838"/>
                  <a:pt x="2930" y="838"/>
                  <a:pt x="2930" y="838"/>
                </a:cubicBezTo>
                <a:lnTo>
                  <a:pt x="2923" y="838"/>
                </a:lnTo>
                <a:cubicBezTo>
                  <a:pt x="2923" y="831"/>
                  <a:pt x="2923" y="831"/>
                  <a:pt x="2923" y="831"/>
                </a:cubicBezTo>
                <a:cubicBezTo>
                  <a:pt x="2923" y="824"/>
                  <a:pt x="2923" y="824"/>
                  <a:pt x="2923" y="824"/>
                </a:cubicBezTo>
                <a:cubicBezTo>
                  <a:pt x="2923" y="804"/>
                  <a:pt x="2923" y="804"/>
                  <a:pt x="2923" y="804"/>
                </a:cubicBezTo>
                <a:cubicBezTo>
                  <a:pt x="2923" y="804"/>
                  <a:pt x="2923" y="811"/>
                  <a:pt x="2930" y="811"/>
                </a:cubicBezTo>
                <a:close/>
                <a:moveTo>
                  <a:pt x="2930" y="858"/>
                </a:moveTo>
                <a:lnTo>
                  <a:pt x="2930" y="858"/>
                </a:lnTo>
                <a:cubicBezTo>
                  <a:pt x="2930" y="885"/>
                  <a:pt x="2930" y="885"/>
                  <a:pt x="2930" y="885"/>
                </a:cubicBezTo>
                <a:cubicBezTo>
                  <a:pt x="2923" y="885"/>
                  <a:pt x="2923" y="885"/>
                  <a:pt x="2923" y="885"/>
                </a:cubicBezTo>
                <a:cubicBezTo>
                  <a:pt x="2923" y="851"/>
                  <a:pt x="2923" y="851"/>
                  <a:pt x="2923" y="851"/>
                </a:cubicBezTo>
                <a:cubicBezTo>
                  <a:pt x="2923" y="851"/>
                  <a:pt x="2923" y="851"/>
                  <a:pt x="2930" y="858"/>
                </a:cubicBezTo>
                <a:close/>
                <a:moveTo>
                  <a:pt x="2930" y="898"/>
                </a:moveTo>
                <a:lnTo>
                  <a:pt x="2930" y="898"/>
                </a:lnTo>
                <a:cubicBezTo>
                  <a:pt x="2930" y="993"/>
                  <a:pt x="2930" y="993"/>
                  <a:pt x="2930" y="993"/>
                </a:cubicBezTo>
                <a:cubicBezTo>
                  <a:pt x="2923" y="1000"/>
                  <a:pt x="2923" y="1000"/>
                  <a:pt x="2923" y="1000"/>
                </a:cubicBezTo>
                <a:cubicBezTo>
                  <a:pt x="2923" y="898"/>
                  <a:pt x="2923" y="898"/>
                  <a:pt x="2923" y="898"/>
                </a:cubicBezTo>
                <a:cubicBezTo>
                  <a:pt x="2923" y="898"/>
                  <a:pt x="2923" y="898"/>
                  <a:pt x="2930" y="898"/>
                </a:cubicBezTo>
                <a:close/>
                <a:moveTo>
                  <a:pt x="2923" y="75"/>
                </a:moveTo>
                <a:lnTo>
                  <a:pt x="2923" y="75"/>
                </a:lnTo>
                <a:cubicBezTo>
                  <a:pt x="2923" y="102"/>
                  <a:pt x="2923" y="102"/>
                  <a:pt x="2923" y="102"/>
                </a:cubicBezTo>
                <a:cubicBezTo>
                  <a:pt x="2916" y="102"/>
                  <a:pt x="2903" y="102"/>
                  <a:pt x="2896" y="102"/>
                </a:cubicBezTo>
                <a:cubicBezTo>
                  <a:pt x="2889" y="102"/>
                  <a:pt x="2889" y="102"/>
                  <a:pt x="2889" y="102"/>
                </a:cubicBezTo>
                <a:cubicBezTo>
                  <a:pt x="2889" y="81"/>
                  <a:pt x="2889" y="81"/>
                  <a:pt x="2889" y="81"/>
                </a:cubicBezTo>
                <a:cubicBezTo>
                  <a:pt x="2923" y="75"/>
                  <a:pt x="2923" y="75"/>
                  <a:pt x="2923" y="75"/>
                </a:cubicBezTo>
                <a:close/>
                <a:moveTo>
                  <a:pt x="2923" y="108"/>
                </a:moveTo>
                <a:lnTo>
                  <a:pt x="2923" y="108"/>
                </a:lnTo>
                <a:cubicBezTo>
                  <a:pt x="2923" y="129"/>
                  <a:pt x="2923" y="129"/>
                  <a:pt x="2923" y="129"/>
                </a:cubicBezTo>
                <a:cubicBezTo>
                  <a:pt x="2916" y="129"/>
                  <a:pt x="2916" y="129"/>
                  <a:pt x="2916" y="129"/>
                </a:cubicBezTo>
                <a:cubicBezTo>
                  <a:pt x="2910" y="135"/>
                  <a:pt x="2903" y="142"/>
                  <a:pt x="2896" y="156"/>
                </a:cubicBezTo>
                <a:cubicBezTo>
                  <a:pt x="2896" y="156"/>
                  <a:pt x="2896" y="156"/>
                  <a:pt x="2889" y="156"/>
                </a:cubicBezTo>
                <a:cubicBezTo>
                  <a:pt x="2889" y="142"/>
                  <a:pt x="2889" y="142"/>
                  <a:pt x="2889" y="142"/>
                </a:cubicBezTo>
                <a:cubicBezTo>
                  <a:pt x="2896" y="142"/>
                  <a:pt x="2896" y="142"/>
                  <a:pt x="2896" y="142"/>
                </a:cubicBezTo>
                <a:lnTo>
                  <a:pt x="2896" y="135"/>
                </a:lnTo>
                <a:cubicBezTo>
                  <a:pt x="2889" y="135"/>
                  <a:pt x="2889" y="135"/>
                  <a:pt x="2889" y="135"/>
                </a:cubicBezTo>
                <a:cubicBezTo>
                  <a:pt x="2889" y="115"/>
                  <a:pt x="2889" y="115"/>
                  <a:pt x="2889" y="115"/>
                </a:cubicBezTo>
                <a:cubicBezTo>
                  <a:pt x="2903" y="115"/>
                  <a:pt x="2910" y="108"/>
                  <a:pt x="2923" y="108"/>
                </a:cubicBezTo>
                <a:close/>
                <a:moveTo>
                  <a:pt x="2923" y="142"/>
                </a:moveTo>
                <a:lnTo>
                  <a:pt x="2923" y="142"/>
                </a:lnTo>
                <a:cubicBezTo>
                  <a:pt x="2916" y="142"/>
                  <a:pt x="2916" y="142"/>
                  <a:pt x="2916" y="142"/>
                </a:cubicBezTo>
                <a:cubicBezTo>
                  <a:pt x="2910" y="149"/>
                  <a:pt x="2910" y="156"/>
                  <a:pt x="2910" y="156"/>
                </a:cubicBezTo>
                <a:cubicBezTo>
                  <a:pt x="2910" y="169"/>
                  <a:pt x="2910" y="169"/>
                  <a:pt x="2910" y="169"/>
                </a:cubicBezTo>
                <a:cubicBezTo>
                  <a:pt x="2903" y="162"/>
                  <a:pt x="2896" y="162"/>
                  <a:pt x="2889" y="162"/>
                </a:cubicBezTo>
                <a:cubicBezTo>
                  <a:pt x="2889" y="189"/>
                  <a:pt x="2889" y="189"/>
                  <a:pt x="2889" y="189"/>
                </a:cubicBezTo>
                <a:cubicBezTo>
                  <a:pt x="2896" y="189"/>
                  <a:pt x="2896" y="189"/>
                  <a:pt x="2896" y="189"/>
                </a:cubicBezTo>
                <a:cubicBezTo>
                  <a:pt x="2903" y="196"/>
                  <a:pt x="2903" y="189"/>
                  <a:pt x="2910" y="189"/>
                </a:cubicBezTo>
                <a:cubicBezTo>
                  <a:pt x="2910" y="183"/>
                  <a:pt x="2916" y="183"/>
                  <a:pt x="2923" y="176"/>
                </a:cubicBezTo>
                <a:cubicBezTo>
                  <a:pt x="2923" y="142"/>
                  <a:pt x="2923" y="142"/>
                  <a:pt x="2923" y="142"/>
                </a:cubicBezTo>
                <a:close/>
                <a:moveTo>
                  <a:pt x="2923" y="189"/>
                </a:moveTo>
                <a:lnTo>
                  <a:pt x="2923" y="189"/>
                </a:lnTo>
                <a:cubicBezTo>
                  <a:pt x="2923" y="203"/>
                  <a:pt x="2923" y="203"/>
                  <a:pt x="2923" y="203"/>
                </a:cubicBezTo>
                <a:cubicBezTo>
                  <a:pt x="2916" y="210"/>
                  <a:pt x="2916" y="216"/>
                  <a:pt x="2916" y="230"/>
                </a:cubicBezTo>
                <a:lnTo>
                  <a:pt x="2923" y="230"/>
                </a:lnTo>
                <a:cubicBezTo>
                  <a:pt x="2923" y="250"/>
                  <a:pt x="2923" y="250"/>
                  <a:pt x="2923" y="250"/>
                </a:cubicBezTo>
                <a:cubicBezTo>
                  <a:pt x="2910" y="243"/>
                  <a:pt x="2903" y="230"/>
                  <a:pt x="2896" y="210"/>
                </a:cubicBezTo>
                <a:cubicBezTo>
                  <a:pt x="2903" y="203"/>
                  <a:pt x="2903" y="196"/>
                  <a:pt x="2916" y="189"/>
                </a:cubicBezTo>
                <a:cubicBezTo>
                  <a:pt x="2923" y="189"/>
                  <a:pt x="2923" y="189"/>
                  <a:pt x="2923" y="189"/>
                </a:cubicBezTo>
                <a:close/>
                <a:moveTo>
                  <a:pt x="2923" y="257"/>
                </a:moveTo>
                <a:lnTo>
                  <a:pt x="2923" y="257"/>
                </a:lnTo>
                <a:cubicBezTo>
                  <a:pt x="2923" y="730"/>
                  <a:pt x="2923" y="730"/>
                  <a:pt x="2923" y="730"/>
                </a:cubicBezTo>
                <a:cubicBezTo>
                  <a:pt x="2916" y="730"/>
                  <a:pt x="2910" y="730"/>
                  <a:pt x="2903" y="736"/>
                </a:cubicBezTo>
                <a:cubicBezTo>
                  <a:pt x="2903" y="736"/>
                  <a:pt x="2896" y="736"/>
                  <a:pt x="2889" y="736"/>
                </a:cubicBezTo>
                <a:cubicBezTo>
                  <a:pt x="2889" y="723"/>
                  <a:pt x="2889" y="723"/>
                  <a:pt x="2889" y="723"/>
                </a:cubicBezTo>
                <a:cubicBezTo>
                  <a:pt x="2896" y="716"/>
                  <a:pt x="2903" y="716"/>
                  <a:pt x="2910" y="709"/>
                </a:cubicBezTo>
                <a:cubicBezTo>
                  <a:pt x="2896" y="703"/>
                  <a:pt x="2896" y="703"/>
                  <a:pt x="2896" y="703"/>
                </a:cubicBezTo>
                <a:cubicBezTo>
                  <a:pt x="2903" y="703"/>
                  <a:pt x="2903" y="696"/>
                  <a:pt x="2903" y="682"/>
                </a:cubicBezTo>
                <a:cubicBezTo>
                  <a:pt x="2889" y="689"/>
                  <a:pt x="2889" y="689"/>
                  <a:pt x="2889" y="689"/>
                </a:cubicBezTo>
                <a:cubicBezTo>
                  <a:pt x="2889" y="662"/>
                  <a:pt x="2889" y="662"/>
                  <a:pt x="2889" y="662"/>
                </a:cubicBezTo>
                <a:cubicBezTo>
                  <a:pt x="2896" y="662"/>
                  <a:pt x="2896" y="662"/>
                  <a:pt x="2896" y="662"/>
                </a:cubicBezTo>
                <a:cubicBezTo>
                  <a:pt x="2889" y="655"/>
                  <a:pt x="2889" y="655"/>
                  <a:pt x="2889" y="655"/>
                </a:cubicBezTo>
                <a:cubicBezTo>
                  <a:pt x="2889" y="595"/>
                  <a:pt x="2889" y="595"/>
                  <a:pt x="2889" y="595"/>
                </a:cubicBezTo>
                <a:cubicBezTo>
                  <a:pt x="2889" y="595"/>
                  <a:pt x="2889" y="595"/>
                  <a:pt x="2896" y="595"/>
                </a:cubicBezTo>
                <a:cubicBezTo>
                  <a:pt x="2896" y="588"/>
                  <a:pt x="2903" y="595"/>
                  <a:pt x="2910" y="601"/>
                </a:cubicBezTo>
                <a:cubicBezTo>
                  <a:pt x="2903" y="561"/>
                  <a:pt x="2903" y="561"/>
                  <a:pt x="2903" y="561"/>
                </a:cubicBezTo>
                <a:cubicBezTo>
                  <a:pt x="2896" y="568"/>
                  <a:pt x="2896" y="568"/>
                  <a:pt x="2896" y="568"/>
                </a:cubicBezTo>
                <a:lnTo>
                  <a:pt x="2889" y="574"/>
                </a:lnTo>
                <a:cubicBezTo>
                  <a:pt x="2889" y="257"/>
                  <a:pt x="2889" y="257"/>
                  <a:pt x="2889" y="257"/>
                </a:cubicBezTo>
                <a:cubicBezTo>
                  <a:pt x="2896" y="257"/>
                  <a:pt x="2910" y="257"/>
                  <a:pt x="2923" y="257"/>
                </a:cubicBezTo>
                <a:close/>
                <a:moveTo>
                  <a:pt x="2923" y="730"/>
                </a:moveTo>
                <a:lnTo>
                  <a:pt x="2923" y="730"/>
                </a:lnTo>
                <a:cubicBezTo>
                  <a:pt x="2916" y="750"/>
                  <a:pt x="2916" y="750"/>
                  <a:pt x="2916" y="750"/>
                </a:cubicBezTo>
                <a:cubicBezTo>
                  <a:pt x="2923" y="750"/>
                  <a:pt x="2923" y="750"/>
                  <a:pt x="2923" y="750"/>
                </a:cubicBezTo>
                <a:cubicBezTo>
                  <a:pt x="2923" y="730"/>
                  <a:pt x="2923" y="730"/>
                  <a:pt x="2923" y="730"/>
                </a:cubicBezTo>
                <a:close/>
                <a:moveTo>
                  <a:pt x="2923" y="763"/>
                </a:moveTo>
                <a:lnTo>
                  <a:pt x="2923" y="763"/>
                </a:lnTo>
                <a:cubicBezTo>
                  <a:pt x="2923" y="784"/>
                  <a:pt x="2923" y="784"/>
                  <a:pt x="2923" y="784"/>
                </a:cubicBezTo>
                <a:cubicBezTo>
                  <a:pt x="2916" y="784"/>
                  <a:pt x="2916" y="784"/>
                  <a:pt x="2916" y="784"/>
                </a:cubicBezTo>
                <a:cubicBezTo>
                  <a:pt x="2910" y="777"/>
                  <a:pt x="2910" y="777"/>
                  <a:pt x="2910" y="770"/>
                </a:cubicBezTo>
                <a:cubicBezTo>
                  <a:pt x="2910" y="770"/>
                  <a:pt x="2910" y="763"/>
                  <a:pt x="2916" y="763"/>
                </a:cubicBezTo>
                <a:cubicBezTo>
                  <a:pt x="2923" y="763"/>
                  <a:pt x="2923" y="763"/>
                  <a:pt x="2923" y="763"/>
                </a:cubicBezTo>
                <a:close/>
                <a:moveTo>
                  <a:pt x="2923" y="804"/>
                </a:moveTo>
                <a:lnTo>
                  <a:pt x="2923" y="804"/>
                </a:lnTo>
                <a:cubicBezTo>
                  <a:pt x="2923" y="824"/>
                  <a:pt x="2923" y="824"/>
                  <a:pt x="2923" y="824"/>
                </a:cubicBezTo>
                <a:cubicBezTo>
                  <a:pt x="2916" y="824"/>
                  <a:pt x="2910" y="817"/>
                  <a:pt x="2903" y="811"/>
                </a:cubicBezTo>
                <a:cubicBezTo>
                  <a:pt x="2896" y="804"/>
                  <a:pt x="2896" y="797"/>
                  <a:pt x="2889" y="797"/>
                </a:cubicBezTo>
                <a:cubicBezTo>
                  <a:pt x="2889" y="777"/>
                  <a:pt x="2889" y="777"/>
                  <a:pt x="2889" y="777"/>
                </a:cubicBezTo>
                <a:cubicBezTo>
                  <a:pt x="2896" y="777"/>
                  <a:pt x="2896" y="777"/>
                  <a:pt x="2896" y="777"/>
                </a:cubicBezTo>
                <a:cubicBezTo>
                  <a:pt x="2889" y="777"/>
                  <a:pt x="2889" y="777"/>
                  <a:pt x="2889" y="777"/>
                </a:cubicBezTo>
                <a:cubicBezTo>
                  <a:pt x="2889" y="743"/>
                  <a:pt x="2889" y="743"/>
                  <a:pt x="2889" y="743"/>
                </a:cubicBezTo>
                <a:cubicBezTo>
                  <a:pt x="2903" y="770"/>
                  <a:pt x="2910" y="790"/>
                  <a:pt x="2916" y="797"/>
                </a:cubicBezTo>
                <a:cubicBezTo>
                  <a:pt x="2916" y="797"/>
                  <a:pt x="2916" y="797"/>
                  <a:pt x="2923" y="804"/>
                </a:cubicBezTo>
                <a:close/>
                <a:moveTo>
                  <a:pt x="2923" y="831"/>
                </a:moveTo>
                <a:lnTo>
                  <a:pt x="2923" y="831"/>
                </a:lnTo>
                <a:cubicBezTo>
                  <a:pt x="2923" y="838"/>
                  <a:pt x="2923" y="838"/>
                  <a:pt x="2923" y="838"/>
                </a:cubicBezTo>
                <a:cubicBezTo>
                  <a:pt x="2916" y="838"/>
                  <a:pt x="2916" y="838"/>
                  <a:pt x="2916" y="838"/>
                </a:cubicBezTo>
                <a:lnTo>
                  <a:pt x="2910" y="838"/>
                </a:lnTo>
                <a:cubicBezTo>
                  <a:pt x="2910" y="838"/>
                  <a:pt x="2903" y="838"/>
                  <a:pt x="2903" y="831"/>
                </a:cubicBezTo>
                <a:cubicBezTo>
                  <a:pt x="2910" y="831"/>
                  <a:pt x="2910" y="831"/>
                  <a:pt x="2910" y="831"/>
                </a:cubicBezTo>
                <a:cubicBezTo>
                  <a:pt x="2916" y="831"/>
                  <a:pt x="2916" y="831"/>
                  <a:pt x="2923" y="831"/>
                </a:cubicBezTo>
                <a:close/>
                <a:moveTo>
                  <a:pt x="2923" y="851"/>
                </a:moveTo>
                <a:lnTo>
                  <a:pt x="2923" y="851"/>
                </a:lnTo>
                <a:cubicBezTo>
                  <a:pt x="2916" y="844"/>
                  <a:pt x="2910" y="844"/>
                  <a:pt x="2903" y="844"/>
                </a:cubicBezTo>
                <a:cubicBezTo>
                  <a:pt x="2903" y="831"/>
                  <a:pt x="2896" y="817"/>
                  <a:pt x="2889" y="811"/>
                </a:cubicBezTo>
                <a:cubicBezTo>
                  <a:pt x="2889" y="851"/>
                  <a:pt x="2889" y="851"/>
                  <a:pt x="2889" y="851"/>
                </a:cubicBezTo>
                <a:cubicBezTo>
                  <a:pt x="2896" y="858"/>
                  <a:pt x="2903" y="865"/>
                  <a:pt x="2910" y="865"/>
                </a:cubicBezTo>
                <a:cubicBezTo>
                  <a:pt x="2903" y="865"/>
                  <a:pt x="2896" y="865"/>
                  <a:pt x="2889" y="858"/>
                </a:cubicBezTo>
                <a:cubicBezTo>
                  <a:pt x="2889" y="885"/>
                  <a:pt x="2889" y="885"/>
                  <a:pt x="2889" y="885"/>
                </a:cubicBezTo>
                <a:cubicBezTo>
                  <a:pt x="2903" y="885"/>
                  <a:pt x="2910" y="885"/>
                  <a:pt x="2923" y="885"/>
                </a:cubicBezTo>
                <a:cubicBezTo>
                  <a:pt x="2923" y="851"/>
                  <a:pt x="2923" y="851"/>
                  <a:pt x="2923" y="851"/>
                </a:cubicBezTo>
                <a:close/>
                <a:moveTo>
                  <a:pt x="2923" y="898"/>
                </a:moveTo>
                <a:lnTo>
                  <a:pt x="2923" y="898"/>
                </a:lnTo>
                <a:cubicBezTo>
                  <a:pt x="2923" y="1000"/>
                  <a:pt x="2923" y="1000"/>
                  <a:pt x="2923" y="1000"/>
                </a:cubicBezTo>
                <a:cubicBezTo>
                  <a:pt x="2889" y="1000"/>
                  <a:pt x="2889" y="1000"/>
                  <a:pt x="2889" y="1000"/>
                </a:cubicBezTo>
                <a:cubicBezTo>
                  <a:pt x="2889" y="919"/>
                  <a:pt x="2889" y="919"/>
                  <a:pt x="2889" y="919"/>
                </a:cubicBezTo>
                <a:cubicBezTo>
                  <a:pt x="2896" y="919"/>
                  <a:pt x="2896" y="919"/>
                  <a:pt x="2903" y="919"/>
                </a:cubicBezTo>
                <a:cubicBezTo>
                  <a:pt x="2903" y="919"/>
                  <a:pt x="2896" y="919"/>
                  <a:pt x="2889" y="912"/>
                </a:cubicBezTo>
                <a:cubicBezTo>
                  <a:pt x="2889" y="892"/>
                  <a:pt x="2889" y="892"/>
                  <a:pt x="2889" y="892"/>
                </a:cubicBezTo>
                <a:cubicBezTo>
                  <a:pt x="2903" y="892"/>
                  <a:pt x="2910" y="892"/>
                  <a:pt x="2923" y="898"/>
                </a:cubicBezTo>
                <a:close/>
                <a:moveTo>
                  <a:pt x="2889" y="250"/>
                </a:moveTo>
                <a:lnTo>
                  <a:pt x="2889" y="250"/>
                </a:lnTo>
                <a:cubicBezTo>
                  <a:pt x="2896" y="243"/>
                  <a:pt x="2896" y="243"/>
                  <a:pt x="2896" y="237"/>
                </a:cubicBezTo>
                <a:cubicBezTo>
                  <a:pt x="2896" y="223"/>
                  <a:pt x="2896" y="216"/>
                  <a:pt x="2896" y="216"/>
                </a:cubicBezTo>
                <a:cubicBezTo>
                  <a:pt x="2889" y="216"/>
                  <a:pt x="2889" y="216"/>
                  <a:pt x="2889" y="216"/>
                </a:cubicBezTo>
                <a:lnTo>
                  <a:pt x="2889" y="250"/>
                </a:lnTo>
                <a:close/>
                <a:moveTo>
                  <a:pt x="2889" y="81"/>
                </a:moveTo>
                <a:lnTo>
                  <a:pt x="2889" y="81"/>
                </a:lnTo>
                <a:cubicBezTo>
                  <a:pt x="2889" y="102"/>
                  <a:pt x="2889" y="102"/>
                  <a:pt x="2889" y="102"/>
                </a:cubicBezTo>
                <a:cubicBezTo>
                  <a:pt x="2862" y="108"/>
                  <a:pt x="2862" y="108"/>
                  <a:pt x="2862" y="108"/>
                </a:cubicBezTo>
                <a:cubicBezTo>
                  <a:pt x="2856" y="115"/>
                  <a:pt x="2856" y="115"/>
                  <a:pt x="2856" y="115"/>
                </a:cubicBezTo>
                <a:cubicBezTo>
                  <a:pt x="2856" y="88"/>
                  <a:pt x="2856" y="88"/>
                  <a:pt x="2856" y="88"/>
                </a:cubicBezTo>
                <a:cubicBezTo>
                  <a:pt x="2889" y="81"/>
                  <a:pt x="2889" y="81"/>
                  <a:pt x="2889" y="81"/>
                </a:cubicBezTo>
                <a:close/>
                <a:moveTo>
                  <a:pt x="2889" y="115"/>
                </a:moveTo>
                <a:lnTo>
                  <a:pt x="2889" y="115"/>
                </a:lnTo>
                <a:cubicBezTo>
                  <a:pt x="2876" y="122"/>
                  <a:pt x="2869" y="122"/>
                  <a:pt x="2856" y="129"/>
                </a:cubicBezTo>
                <a:cubicBezTo>
                  <a:pt x="2856" y="169"/>
                  <a:pt x="2856" y="169"/>
                  <a:pt x="2856" y="169"/>
                </a:cubicBezTo>
                <a:cubicBezTo>
                  <a:pt x="2869" y="156"/>
                  <a:pt x="2876" y="156"/>
                  <a:pt x="2883" y="149"/>
                </a:cubicBezTo>
                <a:lnTo>
                  <a:pt x="2889" y="156"/>
                </a:lnTo>
                <a:cubicBezTo>
                  <a:pt x="2889" y="142"/>
                  <a:pt x="2889" y="142"/>
                  <a:pt x="2889" y="142"/>
                </a:cubicBezTo>
                <a:cubicBezTo>
                  <a:pt x="2889" y="135"/>
                  <a:pt x="2889" y="135"/>
                  <a:pt x="2889" y="135"/>
                </a:cubicBezTo>
                <a:cubicBezTo>
                  <a:pt x="2889" y="115"/>
                  <a:pt x="2889" y="115"/>
                  <a:pt x="2889" y="115"/>
                </a:cubicBezTo>
                <a:close/>
                <a:moveTo>
                  <a:pt x="2889" y="162"/>
                </a:moveTo>
                <a:lnTo>
                  <a:pt x="2889" y="162"/>
                </a:lnTo>
                <a:cubicBezTo>
                  <a:pt x="2889" y="189"/>
                  <a:pt x="2889" y="189"/>
                  <a:pt x="2889" y="189"/>
                </a:cubicBezTo>
                <a:cubicBezTo>
                  <a:pt x="2883" y="183"/>
                  <a:pt x="2883" y="183"/>
                  <a:pt x="2883" y="183"/>
                </a:cubicBezTo>
                <a:cubicBezTo>
                  <a:pt x="2889" y="189"/>
                  <a:pt x="2889" y="189"/>
                  <a:pt x="2889" y="196"/>
                </a:cubicBezTo>
                <a:cubicBezTo>
                  <a:pt x="2889" y="196"/>
                  <a:pt x="2889" y="203"/>
                  <a:pt x="2883" y="203"/>
                </a:cubicBezTo>
                <a:cubicBezTo>
                  <a:pt x="2883" y="210"/>
                  <a:pt x="2876" y="210"/>
                  <a:pt x="2876" y="216"/>
                </a:cubicBezTo>
                <a:cubicBezTo>
                  <a:pt x="2889" y="216"/>
                  <a:pt x="2889" y="216"/>
                  <a:pt x="2889" y="216"/>
                </a:cubicBezTo>
                <a:cubicBezTo>
                  <a:pt x="2889" y="250"/>
                  <a:pt x="2889" y="250"/>
                  <a:pt x="2889" y="250"/>
                </a:cubicBezTo>
                <a:cubicBezTo>
                  <a:pt x="2883" y="250"/>
                  <a:pt x="2876" y="250"/>
                  <a:pt x="2869" y="250"/>
                </a:cubicBezTo>
                <a:cubicBezTo>
                  <a:pt x="2862" y="257"/>
                  <a:pt x="2862" y="250"/>
                  <a:pt x="2856" y="250"/>
                </a:cubicBezTo>
                <a:cubicBezTo>
                  <a:pt x="2856" y="176"/>
                  <a:pt x="2856" y="176"/>
                  <a:pt x="2856" y="176"/>
                </a:cubicBezTo>
                <a:cubicBezTo>
                  <a:pt x="2876" y="162"/>
                  <a:pt x="2876" y="162"/>
                  <a:pt x="2876" y="162"/>
                </a:cubicBezTo>
                <a:cubicBezTo>
                  <a:pt x="2883" y="162"/>
                  <a:pt x="2889" y="156"/>
                  <a:pt x="2889" y="162"/>
                </a:cubicBezTo>
                <a:close/>
                <a:moveTo>
                  <a:pt x="2889" y="257"/>
                </a:moveTo>
                <a:lnTo>
                  <a:pt x="2889" y="257"/>
                </a:lnTo>
                <a:cubicBezTo>
                  <a:pt x="2889" y="574"/>
                  <a:pt x="2889" y="574"/>
                  <a:pt x="2889" y="574"/>
                </a:cubicBezTo>
                <a:cubicBezTo>
                  <a:pt x="2889" y="581"/>
                  <a:pt x="2889" y="588"/>
                  <a:pt x="2889" y="595"/>
                </a:cubicBezTo>
                <a:cubicBezTo>
                  <a:pt x="2889" y="655"/>
                  <a:pt x="2889" y="655"/>
                  <a:pt x="2889" y="655"/>
                </a:cubicBezTo>
                <a:cubicBezTo>
                  <a:pt x="2883" y="649"/>
                  <a:pt x="2883" y="649"/>
                  <a:pt x="2883" y="649"/>
                </a:cubicBezTo>
                <a:cubicBezTo>
                  <a:pt x="2889" y="628"/>
                  <a:pt x="2889" y="628"/>
                  <a:pt x="2889" y="628"/>
                </a:cubicBezTo>
                <a:cubicBezTo>
                  <a:pt x="2883" y="628"/>
                  <a:pt x="2869" y="628"/>
                  <a:pt x="2856" y="628"/>
                </a:cubicBezTo>
                <a:cubicBezTo>
                  <a:pt x="2856" y="615"/>
                  <a:pt x="2856" y="615"/>
                  <a:pt x="2856" y="615"/>
                </a:cubicBezTo>
                <a:lnTo>
                  <a:pt x="2862" y="608"/>
                </a:lnTo>
                <a:cubicBezTo>
                  <a:pt x="2876" y="608"/>
                  <a:pt x="2883" y="608"/>
                  <a:pt x="2883" y="608"/>
                </a:cubicBezTo>
                <a:cubicBezTo>
                  <a:pt x="2883" y="601"/>
                  <a:pt x="2876" y="595"/>
                  <a:pt x="2869" y="595"/>
                </a:cubicBezTo>
                <a:cubicBezTo>
                  <a:pt x="2869" y="588"/>
                  <a:pt x="2869" y="581"/>
                  <a:pt x="2876" y="574"/>
                </a:cubicBezTo>
                <a:lnTo>
                  <a:pt x="2869" y="574"/>
                </a:lnTo>
                <a:cubicBezTo>
                  <a:pt x="2862" y="574"/>
                  <a:pt x="2856" y="581"/>
                  <a:pt x="2856" y="581"/>
                </a:cubicBezTo>
                <a:cubicBezTo>
                  <a:pt x="2856" y="554"/>
                  <a:pt x="2856" y="554"/>
                  <a:pt x="2856" y="554"/>
                </a:cubicBezTo>
                <a:cubicBezTo>
                  <a:pt x="2862" y="547"/>
                  <a:pt x="2869" y="547"/>
                  <a:pt x="2869" y="540"/>
                </a:cubicBezTo>
                <a:lnTo>
                  <a:pt x="2862" y="540"/>
                </a:lnTo>
                <a:lnTo>
                  <a:pt x="2856" y="540"/>
                </a:lnTo>
                <a:cubicBezTo>
                  <a:pt x="2856" y="520"/>
                  <a:pt x="2856" y="520"/>
                  <a:pt x="2856" y="520"/>
                </a:cubicBezTo>
                <a:cubicBezTo>
                  <a:pt x="2856" y="513"/>
                  <a:pt x="2856" y="513"/>
                  <a:pt x="2856" y="513"/>
                </a:cubicBezTo>
                <a:cubicBezTo>
                  <a:pt x="2856" y="372"/>
                  <a:pt x="2856" y="372"/>
                  <a:pt x="2856" y="372"/>
                </a:cubicBezTo>
                <a:lnTo>
                  <a:pt x="2862" y="372"/>
                </a:lnTo>
                <a:cubicBezTo>
                  <a:pt x="2869" y="365"/>
                  <a:pt x="2869" y="372"/>
                  <a:pt x="2876" y="385"/>
                </a:cubicBezTo>
                <a:cubicBezTo>
                  <a:pt x="2883" y="372"/>
                  <a:pt x="2883" y="365"/>
                  <a:pt x="2883" y="358"/>
                </a:cubicBezTo>
                <a:cubicBezTo>
                  <a:pt x="2883" y="351"/>
                  <a:pt x="2876" y="338"/>
                  <a:pt x="2862" y="331"/>
                </a:cubicBezTo>
                <a:cubicBezTo>
                  <a:pt x="2856" y="331"/>
                  <a:pt x="2856" y="331"/>
                  <a:pt x="2856" y="331"/>
                </a:cubicBezTo>
                <a:cubicBezTo>
                  <a:pt x="2856" y="284"/>
                  <a:pt x="2856" y="284"/>
                  <a:pt x="2856" y="284"/>
                </a:cubicBezTo>
                <a:cubicBezTo>
                  <a:pt x="2856" y="277"/>
                  <a:pt x="2856" y="277"/>
                  <a:pt x="2856" y="277"/>
                </a:cubicBezTo>
                <a:cubicBezTo>
                  <a:pt x="2856" y="264"/>
                  <a:pt x="2856" y="264"/>
                  <a:pt x="2856" y="264"/>
                </a:cubicBezTo>
                <a:cubicBezTo>
                  <a:pt x="2883" y="264"/>
                  <a:pt x="2883" y="264"/>
                  <a:pt x="2883" y="264"/>
                </a:cubicBezTo>
                <a:cubicBezTo>
                  <a:pt x="2883" y="257"/>
                  <a:pt x="2889" y="257"/>
                  <a:pt x="2889" y="257"/>
                </a:cubicBezTo>
                <a:close/>
                <a:moveTo>
                  <a:pt x="2889" y="662"/>
                </a:moveTo>
                <a:lnTo>
                  <a:pt x="2889" y="662"/>
                </a:lnTo>
                <a:cubicBezTo>
                  <a:pt x="2889" y="689"/>
                  <a:pt x="2889" y="689"/>
                  <a:pt x="2889" y="689"/>
                </a:cubicBezTo>
                <a:cubicBezTo>
                  <a:pt x="2876" y="689"/>
                  <a:pt x="2876" y="689"/>
                  <a:pt x="2876" y="689"/>
                </a:cubicBezTo>
                <a:cubicBezTo>
                  <a:pt x="2876" y="689"/>
                  <a:pt x="2869" y="682"/>
                  <a:pt x="2869" y="676"/>
                </a:cubicBezTo>
                <a:cubicBezTo>
                  <a:pt x="2869" y="669"/>
                  <a:pt x="2869" y="669"/>
                  <a:pt x="2869" y="669"/>
                </a:cubicBezTo>
                <a:cubicBezTo>
                  <a:pt x="2889" y="662"/>
                  <a:pt x="2889" y="662"/>
                  <a:pt x="2889" y="662"/>
                </a:cubicBezTo>
                <a:close/>
                <a:moveTo>
                  <a:pt x="2889" y="723"/>
                </a:moveTo>
                <a:lnTo>
                  <a:pt x="2889" y="723"/>
                </a:lnTo>
                <a:cubicBezTo>
                  <a:pt x="2889" y="736"/>
                  <a:pt x="2889" y="736"/>
                  <a:pt x="2889" y="736"/>
                </a:cubicBezTo>
                <a:cubicBezTo>
                  <a:pt x="2889" y="730"/>
                  <a:pt x="2889" y="730"/>
                  <a:pt x="2889" y="730"/>
                </a:cubicBezTo>
                <a:cubicBezTo>
                  <a:pt x="2889" y="723"/>
                  <a:pt x="2889" y="723"/>
                  <a:pt x="2889" y="723"/>
                </a:cubicBezTo>
                <a:close/>
                <a:moveTo>
                  <a:pt x="2889" y="743"/>
                </a:moveTo>
                <a:lnTo>
                  <a:pt x="2889" y="743"/>
                </a:lnTo>
                <a:cubicBezTo>
                  <a:pt x="2883" y="730"/>
                  <a:pt x="2876" y="709"/>
                  <a:pt x="2862" y="682"/>
                </a:cubicBezTo>
                <a:cubicBezTo>
                  <a:pt x="2856" y="662"/>
                  <a:pt x="2856" y="662"/>
                  <a:pt x="2856" y="662"/>
                </a:cubicBezTo>
                <a:cubicBezTo>
                  <a:pt x="2856" y="716"/>
                  <a:pt x="2856" y="716"/>
                  <a:pt x="2856" y="716"/>
                </a:cubicBezTo>
                <a:cubicBezTo>
                  <a:pt x="2856" y="723"/>
                  <a:pt x="2856" y="723"/>
                  <a:pt x="2856" y="723"/>
                </a:cubicBezTo>
                <a:cubicBezTo>
                  <a:pt x="2856" y="730"/>
                  <a:pt x="2856" y="730"/>
                  <a:pt x="2856" y="730"/>
                </a:cubicBezTo>
                <a:cubicBezTo>
                  <a:pt x="2862" y="736"/>
                  <a:pt x="2862" y="736"/>
                  <a:pt x="2869" y="743"/>
                </a:cubicBezTo>
                <a:cubicBezTo>
                  <a:pt x="2869" y="750"/>
                  <a:pt x="2876" y="757"/>
                  <a:pt x="2876" y="770"/>
                </a:cubicBezTo>
                <a:cubicBezTo>
                  <a:pt x="2883" y="770"/>
                  <a:pt x="2876" y="770"/>
                  <a:pt x="2876" y="777"/>
                </a:cubicBezTo>
                <a:cubicBezTo>
                  <a:pt x="2869" y="777"/>
                  <a:pt x="2869" y="784"/>
                  <a:pt x="2869" y="784"/>
                </a:cubicBezTo>
                <a:cubicBezTo>
                  <a:pt x="2869" y="784"/>
                  <a:pt x="2869" y="784"/>
                  <a:pt x="2876" y="784"/>
                </a:cubicBezTo>
                <a:cubicBezTo>
                  <a:pt x="2883" y="784"/>
                  <a:pt x="2883" y="784"/>
                  <a:pt x="2883" y="784"/>
                </a:cubicBezTo>
                <a:cubicBezTo>
                  <a:pt x="2883" y="777"/>
                  <a:pt x="2889" y="777"/>
                  <a:pt x="2889" y="777"/>
                </a:cubicBezTo>
                <a:cubicBezTo>
                  <a:pt x="2889" y="743"/>
                  <a:pt x="2889" y="743"/>
                  <a:pt x="2889" y="743"/>
                </a:cubicBezTo>
                <a:close/>
                <a:moveTo>
                  <a:pt x="2889" y="777"/>
                </a:moveTo>
                <a:lnTo>
                  <a:pt x="2889" y="777"/>
                </a:lnTo>
                <a:cubicBezTo>
                  <a:pt x="2889" y="797"/>
                  <a:pt x="2889" y="797"/>
                  <a:pt x="2889" y="797"/>
                </a:cubicBezTo>
                <a:cubicBezTo>
                  <a:pt x="2889" y="790"/>
                  <a:pt x="2883" y="784"/>
                  <a:pt x="2883" y="784"/>
                </a:cubicBezTo>
                <a:cubicBezTo>
                  <a:pt x="2889" y="777"/>
                  <a:pt x="2889" y="777"/>
                  <a:pt x="2889" y="777"/>
                </a:cubicBezTo>
                <a:close/>
                <a:moveTo>
                  <a:pt x="2889" y="811"/>
                </a:moveTo>
                <a:lnTo>
                  <a:pt x="2889" y="811"/>
                </a:lnTo>
                <a:cubicBezTo>
                  <a:pt x="2889" y="851"/>
                  <a:pt x="2889" y="851"/>
                  <a:pt x="2889" y="851"/>
                </a:cubicBezTo>
                <a:cubicBezTo>
                  <a:pt x="2883" y="844"/>
                  <a:pt x="2876" y="831"/>
                  <a:pt x="2862" y="824"/>
                </a:cubicBezTo>
                <a:cubicBezTo>
                  <a:pt x="2876" y="817"/>
                  <a:pt x="2876" y="817"/>
                  <a:pt x="2876" y="817"/>
                </a:cubicBezTo>
                <a:cubicBezTo>
                  <a:pt x="2862" y="811"/>
                  <a:pt x="2862" y="811"/>
                  <a:pt x="2862" y="811"/>
                </a:cubicBezTo>
                <a:cubicBezTo>
                  <a:pt x="2862" y="804"/>
                  <a:pt x="2869" y="797"/>
                  <a:pt x="2876" y="797"/>
                </a:cubicBezTo>
                <a:cubicBezTo>
                  <a:pt x="2883" y="797"/>
                  <a:pt x="2889" y="804"/>
                  <a:pt x="2889" y="811"/>
                </a:cubicBezTo>
                <a:close/>
                <a:moveTo>
                  <a:pt x="2889" y="858"/>
                </a:moveTo>
                <a:lnTo>
                  <a:pt x="2889" y="858"/>
                </a:lnTo>
                <a:cubicBezTo>
                  <a:pt x="2876" y="851"/>
                  <a:pt x="2862" y="844"/>
                  <a:pt x="2856" y="844"/>
                </a:cubicBezTo>
                <a:cubicBezTo>
                  <a:pt x="2856" y="865"/>
                  <a:pt x="2856" y="865"/>
                  <a:pt x="2856" y="865"/>
                </a:cubicBezTo>
                <a:cubicBezTo>
                  <a:pt x="2862" y="865"/>
                  <a:pt x="2862" y="865"/>
                  <a:pt x="2869" y="858"/>
                </a:cubicBezTo>
                <a:cubicBezTo>
                  <a:pt x="2869" y="858"/>
                  <a:pt x="2869" y="865"/>
                  <a:pt x="2876" y="871"/>
                </a:cubicBezTo>
                <a:cubicBezTo>
                  <a:pt x="2876" y="878"/>
                  <a:pt x="2876" y="885"/>
                  <a:pt x="2883" y="885"/>
                </a:cubicBezTo>
                <a:lnTo>
                  <a:pt x="2889" y="885"/>
                </a:lnTo>
                <a:cubicBezTo>
                  <a:pt x="2889" y="858"/>
                  <a:pt x="2889" y="858"/>
                  <a:pt x="2889" y="858"/>
                </a:cubicBezTo>
                <a:close/>
                <a:moveTo>
                  <a:pt x="2889" y="892"/>
                </a:moveTo>
                <a:lnTo>
                  <a:pt x="2889" y="892"/>
                </a:lnTo>
                <a:cubicBezTo>
                  <a:pt x="2889" y="912"/>
                  <a:pt x="2889" y="912"/>
                  <a:pt x="2889" y="912"/>
                </a:cubicBezTo>
                <a:cubicBezTo>
                  <a:pt x="2883" y="912"/>
                  <a:pt x="2869" y="905"/>
                  <a:pt x="2856" y="905"/>
                </a:cubicBezTo>
                <a:cubicBezTo>
                  <a:pt x="2856" y="885"/>
                  <a:pt x="2856" y="885"/>
                  <a:pt x="2856" y="885"/>
                </a:cubicBezTo>
                <a:cubicBezTo>
                  <a:pt x="2862" y="892"/>
                  <a:pt x="2862" y="892"/>
                  <a:pt x="2862" y="892"/>
                </a:cubicBezTo>
                <a:lnTo>
                  <a:pt x="2862" y="885"/>
                </a:lnTo>
                <a:lnTo>
                  <a:pt x="2856" y="885"/>
                </a:lnTo>
                <a:cubicBezTo>
                  <a:pt x="2856" y="878"/>
                  <a:pt x="2856" y="878"/>
                  <a:pt x="2856" y="878"/>
                </a:cubicBezTo>
                <a:cubicBezTo>
                  <a:pt x="2856" y="871"/>
                  <a:pt x="2862" y="871"/>
                  <a:pt x="2862" y="871"/>
                </a:cubicBezTo>
                <a:cubicBezTo>
                  <a:pt x="2869" y="871"/>
                  <a:pt x="2869" y="878"/>
                  <a:pt x="2869" y="878"/>
                </a:cubicBezTo>
                <a:cubicBezTo>
                  <a:pt x="2869" y="892"/>
                  <a:pt x="2869" y="892"/>
                  <a:pt x="2869" y="892"/>
                </a:cubicBezTo>
                <a:cubicBezTo>
                  <a:pt x="2876" y="892"/>
                  <a:pt x="2883" y="892"/>
                  <a:pt x="2889" y="892"/>
                </a:cubicBezTo>
                <a:close/>
                <a:moveTo>
                  <a:pt x="2889" y="919"/>
                </a:moveTo>
                <a:lnTo>
                  <a:pt x="2889" y="919"/>
                </a:lnTo>
                <a:cubicBezTo>
                  <a:pt x="2883" y="925"/>
                  <a:pt x="2876" y="925"/>
                  <a:pt x="2869" y="925"/>
                </a:cubicBezTo>
                <a:cubicBezTo>
                  <a:pt x="2869" y="919"/>
                  <a:pt x="2869" y="919"/>
                  <a:pt x="2862" y="912"/>
                </a:cubicBezTo>
                <a:lnTo>
                  <a:pt x="2856" y="912"/>
                </a:lnTo>
                <a:cubicBezTo>
                  <a:pt x="2856" y="1006"/>
                  <a:pt x="2856" y="1006"/>
                  <a:pt x="2856" y="1006"/>
                </a:cubicBezTo>
                <a:cubicBezTo>
                  <a:pt x="2889" y="1000"/>
                  <a:pt x="2889" y="1000"/>
                  <a:pt x="2889" y="1000"/>
                </a:cubicBezTo>
                <a:cubicBezTo>
                  <a:pt x="2889" y="919"/>
                  <a:pt x="2889" y="919"/>
                  <a:pt x="2889" y="919"/>
                </a:cubicBezTo>
                <a:close/>
                <a:moveTo>
                  <a:pt x="2856" y="838"/>
                </a:moveTo>
                <a:lnTo>
                  <a:pt x="2856" y="838"/>
                </a:lnTo>
                <a:cubicBezTo>
                  <a:pt x="2856" y="824"/>
                  <a:pt x="2856" y="824"/>
                  <a:pt x="2856" y="824"/>
                </a:cubicBezTo>
                <a:cubicBezTo>
                  <a:pt x="2856" y="831"/>
                  <a:pt x="2862" y="831"/>
                  <a:pt x="2856" y="838"/>
                </a:cubicBezTo>
                <a:close/>
                <a:moveTo>
                  <a:pt x="2856" y="811"/>
                </a:moveTo>
                <a:lnTo>
                  <a:pt x="2856" y="811"/>
                </a:lnTo>
                <a:lnTo>
                  <a:pt x="2862" y="804"/>
                </a:lnTo>
                <a:lnTo>
                  <a:pt x="2862" y="797"/>
                </a:lnTo>
                <a:cubicBezTo>
                  <a:pt x="2862" y="797"/>
                  <a:pt x="2856" y="797"/>
                  <a:pt x="2856" y="790"/>
                </a:cubicBezTo>
                <a:cubicBezTo>
                  <a:pt x="2856" y="811"/>
                  <a:pt x="2856" y="811"/>
                  <a:pt x="2856" y="811"/>
                </a:cubicBezTo>
                <a:close/>
                <a:moveTo>
                  <a:pt x="2856" y="790"/>
                </a:moveTo>
                <a:lnTo>
                  <a:pt x="2856" y="790"/>
                </a:lnTo>
                <a:cubicBezTo>
                  <a:pt x="2856" y="743"/>
                  <a:pt x="2856" y="743"/>
                  <a:pt x="2856" y="743"/>
                </a:cubicBezTo>
                <a:cubicBezTo>
                  <a:pt x="2862" y="750"/>
                  <a:pt x="2862" y="757"/>
                  <a:pt x="2869" y="763"/>
                </a:cubicBezTo>
                <a:cubicBezTo>
                  <a:pt x="2869" y="770"/>
                  <a:pt x="2869" y="770"/>
                  <a:pt x="2869" y="777"/>
                </a:cubicBezTo>
                <a:cubicBezTo>
                  <a:pt x="2862" y="777"/>
                  <a:pt x="2862" y="784"/>
                  <a:pt x="2862" y="784"/>
                </a:cubicBezTo>
                <a:cubicBezTo>
                  <a:pt x="2856" y="784"/>
                  <a:pt x="2856" y="790"/>
                  <a:pt x="2856" y="790"/>
                </a:cubicBezTo>
                <a:close/>
                <a:moveTo>
                  <a:pt x="2856" y="351"/>
                </a:moveTo>
                <a:lnTo>
                  <a:pt x="2856" y="351"/>
                </a:lnTo>
                <a:lnTo>
                  <a:pt x="2856" y="345"/>
                </a:lnTo>
                <a:lnTo>
                  <a:pt x="2856" y="351"/>
                </a:lnTo>
                <a:close/>
                <a:moveTo>
                  <a:pt x="2856" y="88"/>
                </a:moveTo>
                <a:lnTo>
                  <a:pt x="2856" y="88"/>
                </a:lnTo>
                <a:cubicBezTo>
                  <a:pt x="2856" y="115"/>
                  <a:pt x="2856" y="115"/>
                  <a:pt x="2856" y="115"/>
                </a:cubicBezTo>
                <a:cubicBezTo>
                  <a:pt x="2856" y="115"/>
                  <a:pt x="2856" y="115"/>
                  <a:pt x="2856" y="122"/>
                </a:cubicBezTo>
                <a:cubicBezTo>
                  <a:pt x="2856" y="88"/>
                  <a:pt x="2856" y="88"/>
                  <a:pt x="2856" y="88"/>
                </a:cubicBezTo>
                <a:close/>
                <a:moveTo>
                  <a:pt x="2856" y="129"/>
                </a:moveTo>
                <a:lnTo>
                  <a:pt x="2856" y="129"/>
                </a:lnTo>
                <a:cubicBezTo>
                  <a:pt x="2856" y="169"/>
                  <a:pt x="2856" y="169"/>
                  <a:pt x="2856" y="169"/>
                </a:cubicBezTo>
                <a:cubicBezTo>
                  <a:pt x="2856" y="129"/>
                  <a:pt x="2856" y="129"/>
                  <a:pt x="2856" y="129"/>
                </a:cubicBezTo>
                <a:close/>
                <a:moveTo>
                  <a:pt x="2856" y="176"/>
                </a:moveTo>
                <a:lnTo>
                  <a:pt x="2856" y="176"/>
                </a:lnTo>
                <a:cubicBezTo>
                  <a:pt x="2856" y="250"/>
                  <a:pt x="2856" y="250"/>
                  <a:pt x="2856" y="250"/>
                </a:cubicBezTo>
                <a:cubicBezTo>
                  <a:pt x="2856" y="183"/>
                  <a:pt x="2856" y="183"/>
                  <a:pt x="2856" y="183"/>
                </a:cubicBezTo>
                <a:cubicBezTo>
                  <a:pt x="2856" y="176"/>
                  <a:pt x="2856" y="176"/>
                  <a:pt x="2856" y="176"/>
                </a:cubicBezTo>
                <a:close/>
                <a:moveTo>
                  <a:pt x="2856" y="264"/>
                </a:moveTo>
                <a:lnTo>
                  <a:pt x="2856" y="264"/>
                </a:lnTo>
                <a:cubicBezTo>
                  <a:pt x="2856" y="277"/>
                  <a:pt x="2856" y="277"/>
                  <a:pt x="2856" y="277"/>
                </a:cubicBezTo>
                <a:cubicBezTo>
                  <a:pt x="2856" y="264"/>
                  <a:pt x="2856" y="264"/>
                  <a:pt x="2856" y="264"/>
                </a:cubicBezTo>
                <a:close/>
                <a:moveTo>
                  <a:pt x="2856" y="284"/>
                </a:moveTo>
                <a:lnTo>
                  <a:pt x="2856" y="284"/>
                </a:lnTo>
                <a:cubicBezTo>
                  <a:pt x="2856" y="331"/>
                  <a:pt x="2856" y="331"/>
                  <a:pt x="2856" y="331"/>
                </a:cubicBezTo>
                <a:cubicBezTo>
                  <a:pt x="2856" y="284"/>
                  <a:pt x="2856" y="284"/>
                  <a:pt x="2856" y="284"/>
                </a:cubicBezTo>
                <a:close/>
                <a:moveTo>
                  <a:pt x="2856" y="345"/>
                </a:moveTo>
                <a:lnTo>
                  <a:pt x="2856" y="345"/>
                </a:lnTo>
                <a:cubicBezTo>
                  <a:pt x="2856" y="351"/>
                  <a:pt x="2856" y="351"/>
                  <a:pt x="2856" y="351"/>
                </a:cubicBezTo>
                <a:cubicBezTo>
                  <a:pt x="2856" y="358"/>
                  <a:pt x="2856" y="358"/>
                  <a:pt x="2856" y="358"/>
                </a:cubicBezTo>
                <a:cubicBezTo>
                  <a:pt x="2856" y="338"/>
                  <a:pt x="2856" y="338"/>
                  <a:pt x="2856" y="338"/>
                </a:cubicBezTo>
                <a:cubicBezTo>
                  <a:pt x="2856" y="345"/>
                  <a:pt x="2856" y="345"/>
                  <a:pt x="2856" y="345"/>
                </a:cubicBezTo>
                <a:close/>
                <a:moveTo>
                  <a:pt x="2856" y="372"/>
                </a:moveTo>
                <a:lnTo>
                  <a:pt x="2856" y="372"/>
                </a:lnTo>
                <a:cubicBezTo>
                  <a:pt x="2856" y="513"/>
                  <a:pt x="2856" y="513"/>
                  <a:pt x="2856" y="513"/>
                </a:cubicBezTo>
                <a:cubicBezTo>
                  <a:pt x="2856" y="372"/>
                  <a:pt x="2856" y="372"/>
                  <a:pt x="2856" y="372"/>
                </a:cubicBezTo>
                <a:close/>
                <a:moveTo>
                  <a:pt x="2856" y="520"/>
                </a:moveTo>
                <a:lnTo>
                  <a:pt x="2856" y="520"/>
                </a:lnTo>
                <a:cubicBezTo>
                  <a:pt x="2856" y="540"/>
                  <a:pt x="2856" y="540"/>
                  <a:pt x="2856" y="540"/>
                </a:cubicBezTo>
                <a:cubicBezTo>
                  <a:pt x="2856" y="540"/>
                  <a:pt x="2856" y="540"/>
                  <a:pt x="2856" y="534"/>
                </a:cubicBezTo>
                <a:cubicBezTo>
                  <a:pt x="2856" y="527"/>
                  <a:pt x="2856" y="527"/>
                  <a:pt x="2856" y="527"/>
                </a:cubicBezTo>
                <a:lnTo>
                  <a:pt x="2856" y="520"/>
                </a:lnTo>
                <a:close/>
                <a:moveTo>
                  <a:pt x="2856" y="554"/>
                </a:moveTo>
                <a:lnTo>
                  <a:pt x="2856" y="554"/>
                </a:lnTo>
                <a:cubicBezTo>
                  <a:pt x="2856" y="581"/>
                  <a:pt x="2856" y="581"/>
                  <a:pt x="2856" y="581"/>
                </a:cubicBezTo>
                <a:cubicBezTo>
                  <a:pt x="2856" y="554"/>
                  <a:pt x="2856" y="554"/>
                  <a:pt x="2856" y="554"/>
                </a:cubicBezTo>
                <a:close/>
                <a:moveTo>
                  <a:pt x="2856" y="615"/>
                </a:moveTo>
                <a:lnTo>
                  <a:pt x="2856" y="615"/>
                </a:lnTo>
                <a:cubicBezTo>
                  <a:pt x="2856" y="628"/>
                  <a:pt x="2856" y="628"/>
                  <a:pt x="2856" y="628"/>
                </a:cubicBezTo>
                <a:cubicBezTo>
                  <a:pt x="2856" y="622"/>
                  <a:pt x="2856" y="622"/>
                  <a:pt x="2856" y="622"/>
                </a:cubicBezTo>
                <a:cubicBezTo>
                  <a:pt x="2856" y="615"/>
                  <a:pt x="2856" y="615"/>
                  <a:pt x="2856" y="615"/>
                </a:cubicBezTo>
                <a:close/>
                <a:moveTo>
                  <a:pt x="2856" y="662"/>
                </a:moveTo>
                <a:lnTo>
                  <a:pt x="2856" y="662"/>
                </a:lnTo>
                <a:cubicBezTo>
                  <a:pt x="2856" y="716"/>
                  <a:pt x="2856" y="716"/>
                  <a:pt x="2856" y="716"/>
                </a:cubicBezTo>
                <a:cubicBezTo>
                  <a:pt x="2856" y="723"/>
                  <a:pt x="2856" y="723"/>
                  <a:pt x="2856" y="723"/>
                </a:cubicBezTo>
                <a:cubicBezTo>
                  <a:pt x="2856" y="730"/>
                  <a:pt x="2856" y="730"/>
                  <a:pt x="2856" y="730"/>
                </a:cubicBezTo>
                <a:cubicBezTo>
                  <a:pt x="2856" y="649"/>
                  <a:pt x="2856" y="649"/>
                  <a:pt x="2856" y="649"/>
                </a:cubicBezTo>
                <a:cubicBezTo>
                  <a:pt x="2856" y="662"/>
                  <a:pt x="2856" y="662"/>
                  <a:pt x="2856" y="662"/>
                </a:cubicBezTo>
                <a:close/>
                <a:moveTo>
                  <a:pt x="2856" y="743"/>
                </a:moveTo>
                <a:lnTo>
                  <a:pt x="2856" y="743"/>
                </a:lnTo>
                <a:cubicBezTo>
                  <a:pt x="2856" y="790"/>
                  <a:pt x="2856" y="790"/>
                  <a:pt x="2856" y="790"/>
                </a:cubicBezTo>
                <a:cubicBezTo>
                  <a:pt x="2856" y="811"/>
                  <a:pt x="2856" y="811"/>
                  <a:pt x="2856" y="811"/>
                </a:cubicBezTo>
                <a:cubicBezTo>
                  <a:pt x="2856" y="736"/>
                  <a:pt x="2856" y="736"/>
                  <a:pt x="2856" y="736"/>
                </a:cubicBezTo>
                <a:cubicBezTo>
                  <a:pt x="2856" y="743"/>
                  <a:pt x="2856" y="743"/>
                  <a:pt x="2856" y="743"/>
                </a:cubicBezTo>
                <a:close/>
                <a:moveTo>
                  <a:pt x="2856" y="824"/>
                </a:moveTo>
                <a:lnTo>
                  <a:pt x="2856" y="824"/>
                </a:lnTo>
                <a:cubicBezTo>
                  <a:pt x="2856" y="838"/>
                  <a:pt x="2856" y="838"/>
                  <a:pt x="2856" y="838"/>
                </a:cubicBezTo>
                <a:cubicBezTo>
                  <a:pt x="2856" y="831"/>
                  <a:pt x="2856" y="831"/>
                  <a:pt x="2856" y="831"/>
                </a:cubicBezTo>
                <a:cubicBezTo>
                  <a:pt x="2856" y="824"/>
                  <a:pt x="2856" y="824"/>
                  <a:pt x="2856" y="824"/>
                </a:cubicBezTo>
                <a:close/>
                <a:moveTo>
                  <a:pt x="2856" y="844"/>
                </a:moveTo>
                <a:lnTo>
                  <a:pt x="2856" y="844"/>
                </a:lnTo>
                <a:cubicBezTo>
                  <a:pt x="2856" y="865"/>
                  <a:pt x="2856" y="865"/>
                  <a:pt x="2856" y="865"/>
                </a:cubicBezTo>
                <a:cubicBezTo>
                  <a:pt x="2856" y="838"/>
                  <a:pt x="2856" y="838"/>
                  <a:pt x="2856" y="838"/>
                </a:cubicBezTo>
                <a:cubicBezTo>
                  <a:pt x="2856" y="844"/>
                  <a:pt x="2856" y="844"/>
                  <a:pt x="2856" y="844"/>
                </a:cubicBezTo>
                <a:close/>
                <a:moveTo>
                  <a:pt x="2856" y="878"/>
                </a:moveTo>
                <a:lnTo>
                  <a:pt x="2856" y="878"/>
                </a:lnTo>
                <a:cubicBezTo>
                  <a:pt x="2856" y="885"/>
                  <a:pt x="2856" y="885"/>
                  <a:pt x="2856" y="885"/>
                </a:cubicBezTo>
                <a:cubicBezTo>
                  <a:pt x="2856" y="905"/>
                  <a:pt x="2856" y="905"/>
                  <a:pt x="2856" y="905"/>
                </a:cubicBezTo>
                <a:cubicBezTo>
                  <a:pt x="2856" y="898"/>
                  <a:pt x="2856" y="898"/>
                  <a:pt x="2856" y="898"/>
                </a:cubicBezTo>
                <a:cubicBezTo>
                  <a:pt x="2856" y="878"/>
                  <a:pt x="2856" y="878"/>
                  <a:pt x="2856" y="878"/>
                </a:cubicBezTo>
                <a:close/>
                <a:moveTo>
                  <a:pt x="2856" y="912"/>
                </a:moveTo>
                <a:lnTo>
                  <a:pt x="2856" y="912"/>
                </a:lnTo>
                <a:cubicBezTo>
                  <a:pt x="2856" y="1006"/>
                  <a:pt x="2856" y="1006"/>
                  <a:pt x="2856" y="1006"/>
                </a:cubicBezTo>
                <a:cubicBezTo>
                  <a:pt x="2856" y="912"/>
                  <a:pt x="2856" y="912"/>
                  <a:pt x="2856" y="912"/>
                </a:cubicBezTo>
                <a:close/>
                <a:moveTo>
                  <a:pt x="2856" y="88"/>
                </a:moveTo>
                <a:lnTo>
                  <a:pt x="2856" y="88"/>
                </a:lnTo>
                <a:cubicBezTo>
                  <a:pt x="2856" y="122"/>
                  <a:pt x="2856" y="122"/>
                  <a:pt x="2856" y="122"/>
                </a:cubicBezTo>
                <a:cubicBezTo>
                  <a:pt x="2849" y="122"/>
                  <a:pt x="2849" y="122"/>
                  <a:pt x="2849" y="122"/>
                </a:cubicBezTo>
                <a:cubicBezTo>
                  <a:pt x="2842" y="122"/>
                  <a:pt x="2835" y="122"/>
                  <a:pt x="2829" y="108"/>
                </a:cubicBezTo>
                <a:cubicBezTo>
                  <a:pt x="2829" y="88"/>
                  <a:pt x="2829" y="88"/>
                  <a:pt x="2829" y="88"/>
                </a:cubicBezTo>
                <a:cubicBezTo>
                  <a:pt x="2856" y="88"/>
                  <a:pt x="2856" y="88"/>
                  <a:pt x="2856" y="88"/>
                </a:cubicBezTo>
                <a:close/>
                <a:moveTo>
                  <a:pt x="2856" y="129"/>
                </a:moveTo>
                <a:lnTo>
                  <a:pt x="2856" y="129"/>
                </a:lnTo>
                <a:cubicBezTo>
                  <a:pt x="2856" y="169"/>
                  <a:pt x="2856" y="169"/>
                  <a:pt x="2856" y="169"/>
                </a:cubicBezTo>
                <a:cubicBezTo>
                  <a:pt x="2849" y="176"/>
                  <a:pt x="2835" y="183"/>
                  <a:pt x="2829" y="189"/>
                </a:cubicBezTo>
                <a:cubicBezTo>
                  <a:pt x="2829" y="149"/>
                  <a:pt x="2829" y="149"/>
                  <a:pt x="2829" y="149"/>
                </a:cubicBezTo>
                <a:cubicBezTo>
                  <a:pt x="2835" y="142"/>
                  <a:pt x="2842" y="135"/>
                  <a:pt x="2856" y="129"/>
                </a:cubicBezTo>
                <a:close/>
                <a:moveTo>
                  <a:pt x="2856" y="183"/>
                </a:moveTo>
                <a:lnTo>
                  <a:pt x="2856" y="183"/>
                </a:lnTo>
                <a:cubicBezTo>
                  <a:pt x="2835" y="196"/>
                  <a:pt x="2835" y="196"/>
                  <a:pt x="2835" y="196"/>
                </a:cubicBezTo>
                <a:cubicBezTo>
                  <a:pt x="2856" y="250"/>
                  <a:pt x="2856" y="250"/>
                  <a:pt x="2856" y="250"/>
                </a:cubicBezTo>
                <a:cubicBezTo>
                  <a:pt x="2856" y="183"/>
                  <a:pt x="2856" y="183"/>
                  <a:pt x="2856" y="183"/>
                </a:cubicBezTo>
                <a:close/>
                <a:moveTo>
                  <a:pt x="2856" y="264"/>
                </a:moveTo>
                <a:lnTo>
                  <a:pt x="2856" y="264"/>
                </a:lnTo>
                <a:cubicBezTo>
                  <a:pt x="2856" y="277"/>
                  <a:pt x="2856" y="277"/>
                  <a:pt x="2856" y="277"/>
                </a:cubicBezTo>
                <a:cubicBezTo>
                  <a:pt x="2849" y="277"/>
                  <a:pt x="2849" y="277"/>
                  <a:pt x="2849" y="277"/>
                </a:cubicBezTo>
                <a:cubicBezTo>
                  <a:pt x="2849" y="277"/>
                  <a:pt x="2849" y="277"/>
                  <a:pt x="2856" y="284"/>
                </a:cubicBezTo>
                <a:cubicBezTo>
                  <a:pt x="2856" y="331"/>
                  <a:pt x="2856" y="331"/>
                  <a:pt x="2856" y="331"/>
                </a:cubicBezTo>
                <a:cubicBezTo>
                  <a:pt x="2842" y="324"/>
                  <a:pt x="2835" y="318"/>
                  <a:pt x="2829" y="311"/>
                </a:cubicBezTo>
                <a:cubicBezTo>
                  <a:pt x="2829" y="210"/>
                  <a:pt x="2829" y="210"/>
                  <a:pt x="2829" y="210"/>
                </a:cubicBezTo>
                <a:cubicBezTo>
                  <a:pt x="2835" y="216"/>
                  <a:pt x="2835" y="223"/>
                  <a:pt x="2835" y="230"/>
                </a:cubicBezTo>
                <a:cubicBezTo>
                  <a:pt x="2842" y="250"/>
                  <a:pt x="2849" y="257"/>
                  <a:pt x="2849" y="264"/>
                </a:cubicBezTo>
                <a:cubicBezTo>
                  <a:pt x="2856" y="264"/>
                  <a:pt x="2856" y="264"/>
                  <a:pt x="2856" y="264"/>
                </a:cubicBezTo>
                <a:close/>
                <a:moveTo>
                  <a:pt x="2856" y="338"/>
                </a:moveTo>
                <a:lnTo>
                  <a:pt x="2856" y="338"/>
                </a:lnTo>
                <a:cubicBezTo>
                  <a:pt x="2856" y="358"/>
                  <a:pt x="2856" y="358"/>
                  <a:pt x="2856" y="358"/>
                </a:cubicBezTo>
                <a:cubicBezTo>
                  <a:pt x="2849" y="365"/>
                  <a:pt x="2849" y="372"/>
                  <a:pt x="2849" y="372"/>
                </a:cubicBezTo>
                <a:lnTo>
                  <a:pt x="2856" y="372"/>
                </a:lnTo>
                <a:cubicBezTo>
                  <a:pt x="2856" y="513"/>
                  <a:pt x="2856" y="513"/>
                  <a:pt x="2856" y="513"/>
                </a:cubicBezTo>
                <a:cubicBezTo>
                  <a:pt x="2849" y="513"/>
                  <a:pt x="2849" y="520"/>
                  <a:pt x="2842" y="520"/>
                </a:cubicBezTo>
                <a:cubicBezTo>
                  <a:pt x="2835" y="520"/>
                  <a:pt x="2835" y="527"/>
                  <a:pt x="2829" y="527"/>
                </a:cubicBezTo>
                <a:cubicBezTo>
                  <a:pt x="2829" y="500"/>
                  <a:pt x="2829" y="500"/>
                  <a:pt x="2829" y="500"/>
                </a:cubicBezTo>
                <a:cubicBezTo>
                  <a:pt x="2842" y="493"/>
                  <a:pt x="2842" y="493"/>
                  <a:pt x="2842" y="493"/>
                </a:cubicBezTo>
                <a:cubicBezTo>
                  <a:pt x="2835" y="486"/>
                  <a:pt x="2835" y="480"/>
                  <a:pt x="2829" y="480"/>
                </a:cubicBezTo>
                <a:lnTo>
                  <a:pt x="2829" y="473"/>
                </a:lnTo>
                <a:cubicBezTo>
                  <a:pt x="2829" y="345"/>
                  <a:pt x="2829" y="345"/>
                  <a:pt x="2829" y="345"/>
                </a:cubicBezTo>
                <a:cubicBezTo>
                  <a:pt x="2835" y="338"/>
                  <a:pt x="2835" y="338"/>
                  <a:pt x="2835" y="338"/>
                </a:cubicBezTo>
                <a:cubicBezTo>
                  <a:pt x="2842" y="338"/>
                  <a:pt x="2849" y="338"/>
                  <a:pt x="2856" y="338"/>
                </a:cubicBezTo>
                <a:close/>
                <a:moveTo>
                  <a:pt x="2856" y="527"/>
                </a:moveTo>
                <a:lnTo>
                  <a:pt x="2856" y="527"/>
                </a:lnTo>
                <a:cubicBezTo>
                  <a:pt x="2856" y="534"/>
                  <a:pt x="2856" y="534"/>
                  <a:pt x="2856" y="534"/>
                </a:cubicBezTo>
                <a:cubicBezTo>
                  <a:pt x="2856" y="534"/>
                  <a:pt x="2856" y="534"/>
                  <a:pt x="2856" y="527"/>
                </a:cubicBezTo>
                <a:close/>
                <a:moveTo>
                  <a:pt x="2856" y="554"/>
                </a:moveTo>
                <a:lnTo>
                  <a:pt x="2856" y="554"/>
                </a:lnTo>
                <a:cubicBezTo>
                  <a:pt x="2856" y="581"/>
                  <a:pt x="2856" y="581"/>
                  <a:pt x="2856" y="581"/>
                </a:cubicBezTo>
                <a:cubicBezTo>
                  <a:pt x="2849" y="581"/>
                  <a:pt x="2849" y="581"/>
                  <a:pt x="2842" y="574"/>
                </a:cubicBezTo>
                <a:lnTo>
                  <a:pt x="2842" y="568"/>
                </a:lnTo>
                <a:cubicBezTo>
                  <a:pt x="2835" y="561"/>
                  <a:pt x="2842" y="554"/>
                  <a:pt x="2856" y="554"/>
                </a:cubicBezTo>
                <a:close/>
                <a:moveTo>
                  <a:pt x="2856" y="615"/>
                </a:moveTo>
                <a:lnTo>
                  <a:pt x="2856" y="615"/>
                </a:lnTo>
                <a:cubicBezTo>
                  <a:pt x="2856" y="622"/>
                  <a:pt x="2856" y="622"/>
                  <a:pt x="2856" y="622"/>
                </a:cubicBezTo>
                <a:cubicBezTo>
                  <a:pt x="2856" y="622"/>
                  <a:pt x="2856" y="622"/>
                  <a:pt x="2856" y="615"/>
                </a:cubicBezTo>
                <a:close/>
                <a:moveTo>
                  <a:pt x="2856" y="649"/>
                </a:moveTo>
                <a:lnTo>
                  <a:pt x="2856" y="649"/>
                </a:lnTo>
                <a:cubicBezTo>
                  <a:pt x="2842" y="615"/>
                  <a:pt x="2835" y="588"/>
                  <a:pt x="2829" y="568"/>
                </a:cubicBezTo>
                <a:cubicBezTo>
                  <a:pt x="2829" y="655"/>
                  <a:pt x="2829" y="655"/>
                  <a:pt x="2829" y="655"/>
                </a:cubicBezTo>
                <a:cubicBezTo>
                  <a:pt x="2835" y="655"/>
                  <a:pt x="2835" y="655"/>
                  <a:pt x="2835" y="655"/>
                </a:cubicBezTo>
                <a:cubicBezTo>
                  <a:pt x="2829" y="655"/>
                  <a:pt x="2829" y="655"/>
                  <a:pt x="2829" y="655"/>
                </a:cubicBezTo>
                <a:cubicBezTo>
                  <a:pt x="2829" y="669"/>
                  <a:pt x="2829" y="669"/>
                  <a:pt x="2829" y="669"/>
                </a:cubicBezTo>
                <a:cubicBezTo>
                  <a:pt x="2835" y="676"/>
                  <a:pt x="2835" y="676"/>
                  <a:pt x="2835" y="676"/>
                </a:cubicBezTo>
                <a:cubicBezTo>
                  <a:pt x="2842" y="676"/>
                  <a:pt x="2842" y="682"/>
                  <a:pt x="2849" y="689"/>
                </a:cubicBezTo>
                <a:cubicBezTo>
                  <a:pt x="2849" y="696"/>
                  <a:pt x="2849" y="696"/>
                  <a:pt x="2849" y="696"/>
                </a:cubicBezTo>
                <a:cubicBezTo>
                  <a:pt x="2849" y="703"/>
                  <a:pt x="2849" y="703"/>
                  <a:pt x="2842" y="709"/>
                </a:cubicBezTo>
                <a:cubicBezTo>
                  <a:pt x="2842" y="716"/>
                  <a:pt x="2842" y="723"/>
                  <a:pt x="2842" y="723"/>
                </a:cubicBezTo>
                <a:cubicBezTo>
                  <a:pt x="2842" y="723"/>
                  <a:pt x="2842" y="730"/>
                  <a:pt x="2849" y="730"/>
                </a:cubicBezTo>
                <a:lnTo>
                  <a:pt x="2856" y="730"/>
                </a:lnTo>
                <a:cubicBezTo>
                  <a:pt x="2856" y="649"/>
                  <a:pt x="2856" y="649"/>
                  <a:pt x="2856" y="649"/>
                </a:cubicBezTo>
                <a:close/>
                <a:moveTo>
                  <a:pt x="2856" y="736"/>
                </a:moveTo>
                <a:lnTo>
                  <a:pt x="2856" y="736"/>
                </a:lnTo>
                <a:cubicBezTo>
                  <a:pt x="2856" y="811"/>
                  <a:pt x="2856" y="811"/>
                  <a:pt x="2856" y="811"/>
                </a:cubicBezTo>
                <a:cubicBezTo>
                  <a:pt x="2856" y="811"/>
                  <a:pt x="2856" y="811"/>
                  <a:pt x="2849" y="811"/>
                </a:cubicBezTo>
                <a:cubicBezTo>
                  <a:pt x="2835" y="790"/>
                  <a:pt x="2829" y="777"/>
                  <a:pt x="2829" y="770"/>
                </a:cubicBezTo>
                <a:cubicBezTo>
                  <a:pt x="2835" y="770"/>
                  <a:pt x="2842" y="763"/>
                  <a:pt x="2842" y="757"/>
                </a:cubicBezTo>
                <a:cubicBezTo>
                  <a:pt x="2829" y="757"/>
                  <a:pt x="2829" y="757"/>
                  <a:pt x="2829" y="757"/>
                </a:cubicBezTo>
                <a:cubicBezTo>
                  <a:pt x="2829" y="730"/>
                  <a:pt x="2829" y="730"/>
                  <a:pt x="2829" y="730"/>
                </a:cubicBezTo>
                <a:cubicBezTo>
                  <a:pt x="2829" y="730"/>
                  <a:pt x="2835" y="736"/>
                  <a:pt x="2835" y="730"/>
                </a:cubicBezTo>
                <a:cubicBezTo>
                  <a:pt x="2842" y="736"/>
                  <a:pt x="2849" y="736"/>
                  <a:pt x="2856" y="736"/>
                </a:cubicBezTo>
                <a:close/>
                <a:moveTo>
                  <a:pt x="2856" y="824"/>
                </a:moveTo>
                <a:lnTo>
                  <a:pt x="2856" y="824"/>
                </a:lnTo>
                <a:cubicBezTo>
                  <a:pt x="2856" y="817"/>
                  <a:pt x="2849" y="817"/>
                  <a:pt x="2849" y="817"/>
                </a:cubicBezTo>
                <a:cubicBezTo>
                  <a:pt x="2842" y="811"/>
                  <a:pt x="2842" y="804"/>
                  <a:pt x="2835" y="797"/>
                </a:cubicBezTo>
                <a:cubicBezTo>
                  <a:pt x="2835" y="797"/>
                  <a:pt x="2829" y="797"/>
                  <a:pt x="2829" y="790"/>
                </a:cubicBezTo>
                <a:cubicBezTo>
                  <a:pt x="2829" y="811"/>
                  <a:pt x="2829" y="811"/>
                  <a:pt x="2829" y="811"/>
                </a:cubicBezTo>
                <a:cubicBezTo>
                  <a:pt x="2856" y="831"/>
                  <a:pt x="2856" y="831"/>
                  <a:pt x="2856" y="831"/>
                </a:cubicBezTo>
                <a:cubicBezTo>
                  <a:pt x="2856" y="824"/>
                  <a:pt x="2856" y="824"/>
                  <a:pt x="2856" y="824"/>
                </a:cubicBezTo>
                <a:close/>
                <a:moveTo>
                  <a:pt x="2856" y="838"/>
                </a:moveTo>
                <a:lnTo>
                  <a:pt x="2856" y="838"/>
                </a:lnTo>
                <a:cubicBezTo>
                  <a:pt x="2856" y="865"/>
                  <a:pt x="2856" y="865"/>
                  <a:pt x="2856" y="865"/>
                </a:cubicBezTo>
                <a:cubicBezTo>
                  <a:pt x="2849" y="871"/>
                  <a:pt x="2842" y="865"/>
                  <a:pt x="2835" y="865"/>
                </a:cubicBezTo>
                <a:lnTo>
                  <a:pt x="2829" y="865"/>
                </a:lnTo>
                <a:cubicBezTo>
                  <a:pt x="2829" y="838"/>
                  <a:pt x="2829" y="838"/>
                  <a:pt x="2829" y="838"/>
                </a:cubicBezTo>
                <a:cubicBezTo>
                  <a:pt x="2835" y="844"/>
                  <a:pt x="2849" y="844"/>
                  <a:pt x="2849" y="838"/>
                </a:cubicBezTo>
                <a:lnTo>
                  <a:pt x="2856" y="838"/>
                </a:lnTo>
                <a:close/>
                <a:moveTo>
                  <a:pt x="2856" y="878"/>
                </a:moveTo>
                <a:lnTo>
                  <a:pt x="2856" y="878"/>
                </a:lnTo>
                <a:cubicBezTo>
                  <a:pt x="2856" y="898"/>
                  <a:pt x="2856" y="898"/>
                  <a:pt x="2856" y="898"/>
                </a:cubicBezTo>
                <a:cubicBezTo>
                  <a:pt x="2849" y="898"/>
                  <a:pt x="2835" y="892"/>
                  <a:pt x="2829" y="892"/>
                </a:cubicBezTo>
                <a:cubicBezTo>
                  <a:pt x="2829" y="871"/>
                  <a:pt x="2829" y="871"/>
                  <a:pt x="2829" y="871"/>
                </a:cubicBezTo>
                <a:cubicBezTo>
                  <a:pt x="2835" y="878"/>
                  <a:pt x="2842" y="878"/>
                  <a:pt x="2849" y="878"/>
                </a:cubicBezTo>
                <a:cubicBezTo>
                  <a:pt x="2849" y="878"/>
                  <a:pt x="2849" y="878"/>
                  <a:pt x="2856" y="878"/>
                </a:cubicBezTo>
                <a:close/>
                <a:moveTo>
                  <a:pt x="2856" y="912"/>
                </a:moveTo>
                <a:lnTo>
                  <a:pt x="2856" y="912"/>
                </a:lnTo>
                <a:cubicBezTo>
                  <a:pt x="2856" y="1006"/>
                  <a:pt x="2856" y="1006"/>
                  <a:pt x="2856" y="1006"/>
                </a:cubicBezTo>
                <a:cubicBezTo>
                  <a:pt x="2829" y="1006"/>
                  <a:pt x="2829" y="1006"/>
                  <a:pt x="2829" y="1006"/>
                </a:cubicBezTo>
                <a:cubicBezTo>
                  <a:pt x="2829" y="932"/>
                  <a:pt x="2829" y="932"/>
                  <a:pt x="2829" y="932"/>
                </a:cubicBezTo>
                <a:lnTo>
                  <a:pt x="2835" y="932"/>
                </a:lnTo>
                <a:cubicBezTo>
                  <a:pt x="2835" y="932"/>
                  <a:pt x="2842" y="925"/>
                  <a:pt x="2849" y="919"/>
                </a:cubicBezTo>
                <a:cubicBezTo>
                  <a:pt x="2849" y="912"/>
                  <a:pt x="2849" y="912"/>
                  <a:pt x="2856" y="912"/>
                </a:cubicBezTo>
                <a:close/>
                <a:moveTo>
                  <a:pt x="2829" y="831"/>
                </a:moveTo>
                <a:lnTo>
                  <a:pt x="2829" y="831"/>
                </a:lnTo>
                <a:cubicBezTo>
                  <a:pt x="2829" y="824"/>
                  <a:pt x="2829" y="824"/>
                  <a:pt x="2829" y="824"/>
                </a:cubicBezTo>
                <a:cubicBezTo>
                  <a:pt x="2829" y="831"/>
                  <a:pt x="2829" y="831"/>
                  <a:pt x="2829" y="831"/>
                </a:cubicBezTo>
                <a:close/>
                <a:moveTo>
                  <a:pt x="2829" y="716"/>
                </a:moveTo>
                <a:lnTo>
                  <a:pt x="2829" y="716"/>
                </a:lnTo>
                <a:cubicBezTo>
                  <a:pt x="2829" y="682"/>
                  <a:pt x="2829" y="682"/>
                  <a:pt x="2829" y="682"/>
                </a:cubicBezTo>
                <a:cubicBezTo>
                  <a:pt x="2835" y="689"/>
                  <a:pt x="2842" y="696"/>
                  <a:pt x="2842" y="703"/>
                </a:cubicBezTo>
                <a:cubicBezTo>
                  <a:pt x="2835" y="709"/>
                  <a:pt x="2835" y="709"/>
                  <a:pt x="2829" y="716"/>
                </a:cubicBezTo>
                <a:close/>
                <a:moveTo>
                  <a:pt x="2829" y="88"/>
                </a:moveTo>
                <a:lnTo>
                  <a:pt x="2829" y="88"/>
                </a:lnTo>
                <a:cubicBezTo>
                  <a:pt x="2829" y="108"/>
                  <a:pt x="2829" y="108"/>
                  <a:pt x="2829" y="108"/>
                </a:cubicBezTo>
                <a:cubicBezTo>
                  <a:pt x="2822" y="115"/>
                  <a:pt x="2822" y="115"/>
                  <a:pt x="2815" y="115"/>
                </a:cubicBezTo>
                <a:cubicBezTo>
                  <a:pt x="2808" y="122"/>
                  <a:pt x="2808" y="122"/>
                  <a:pt x="2808" y="122"/>
                </a:cubicBezTo>
                <a:cubicBezTo>
                  <a:pt x="2808" y="88"/>
                  <a:pt x="2808" y="88"/>
                  <a:pt x="2808" y="88"/>
                </a:cubicBezTo>
                <a:cubicBezTo>
                  <a:pt x="2829" y="88"/>
                  <a:pt x="2829" y="88"/>
                  <a:pt x="2829" y="88"/>
                </a:cubicBezTo>
                <a:close/>
                <a:moveTo>
                  <a:pt x="2829" y="149"/>
                </a:moveTo>
                <a:lnTo>
                  <a:pt x="2829" y="149"/>
                </a:lnTo>
                <a:cubicBezTo>
                  <a:pt x="2829" y="189"/>
                  <a:pt x="2829" y="189"/>
                  <a:pt x="2829" y="189"/>
                </a:cubicBezTo>
                <a:cubicBezTo>
                  <a:pt x="2822" y="196"/>
                  <a:pt x="2822" y="196"/>
                  <a:pt x="2822" y="196"/>
                </a:cubicBezTo>
                <a:cubicBezTo>
                  <a:pt x="2822" y="203"/>
                  <a:pt x="2829" y="203"/>
                  <a:pt x="2829" y="210"/>
                </a:cubicBezTo>
                <a:cubicBezTo>
                  <a:pt x="2829" y="311"/>
                  <a:pt x="2829" y="311"/>
                  <a:pt x="2829" y="311"/>
                </a:cubicBezTo>
                <a:lnTo>
                  <a:pt x="2822" y="311"/>
                </a:lnTo>
                <a:cubicBezTo>
                  <a:pt x="2815" y="304"/>
                  <a:pt x="2815" y="297"/>
                  <a:pt x="2808" y="291"/>
                </a:cubicBezTo>
                <a:cubicBezTo>
                  <a:pt x="2808" y="189"/>
                  <a:pt x="2808" y="189"/>
                  <a:pt x="2808" y="189"/>
                </a:cubicBezTo>
                <a:cubicBezTo>
                  <a:pt x="2815" y="189"/>
                  <a:pt x="2815" y="189"/>
                  <a:pt x="2815" y="189"/>
                </a:cubicBezTo>
                <a:cubicBezTo>
                  <a:pt x="2808" y="183"/>
                  <a:pt x="2808" y="183"/>
                  <a:pt x="2808" y="183"/>
                </a:cubicBezTo>
                <a:cubicBezTo>
                  <a:pt x="2808" y="183"/>
                  <a:pt x="2808" y="183"/>
                  <a:pt x="2808" y="189"/>
                </a:cubicBezTo>
                <a:cubicBezTo>
                  <a:pt x="2808" y="162"/>
                  <a:pt x="2808" y="162"/>
                  <a:pt x="2808" y="162"/>
                </a:cubicBezTo>
                <a:cubicBezTo>
                  <a:pt x="2815" y="156"/>
                  <a:pt x="2822" y="156"/>
                  <a:pt x="2829" y="149"/>
                </a:cubicBezTo>
                <a:close/>
                <a:moveTo>
                  <a:pt x="2829" y="345"/>
                </a:moveTo>
                <a:lnTo>
                  <a:pt x="2829" y="345"/>
                </a:lnTo>
                <a:cubicBezTo>
                  <a:pt x="2829" y="473"/>
                  <a:pt x="2829" y="473"/>
                  <a:pt x="2829" y="473"/>
                </a:cubicBezTo>
                <a:lnTo>
                  <a:pt x="2829" y="466"/>
                </a:lnTo>
                <a:cubicBezTo>
                  <a:pt x="2808" y="473"/>
                  <a:pt x="2808" y="473"/>
                  <a:pt x="2808" y="473"/>
                </a:cubicBezTo>
                <a:cubicBezTo>
                  <a:pt x="2808" y="453"/>
                  <a:pt x="2808" y="453"/>
                  <a:pt x="2808" y="453"/>
                </a:cubicBezTo>
                <a:cubicBezTo>
                  <a:pt x="2815" y="446"/>
                  <a:pt x="2822" y="439"/>
                  <a:pt x="2822" y="432"/>
                </a:cubicBezTo>
                <a:cubicBezTo>
                  <a:pt x="2808" y="432"/>
                  <a:pt x="2808" y="432"/>
                  <a:pt x="2808" y="432"/>
                </a:cubicBezTo>
                <a:cubicBezTo>
                  <a:pt x="2808" y="331"/>
                  <a:pt x="2808" y="331"/>
                  <a:pt x="2808" y="331"/>
                </a:cubicBezTo>
                <a:cubicBezTo>
                  <a:pt x="2815" y="338"/>
                  <a:pt x="2815" y="338"/>
                  <a:pt x="2815" y="338"/>
                </a:cubicBezTo>
                <a:cubicBezTo>
                  <a:pt x="2822" y="345"/>
                  <a:pt x="2822" y="345"/>
                  <a:pt x="2822" y="351"/>
                </a:cubicBezTo>
                <a:cubicBezTo>
                  <a:pt x="2829" y="345"/>
                  <a:pt x="2829" y="345"/>
                  <a:pt x="2829" y="345"/>
                </a:cubicBezTo>
                <a:close/>
                <a:moveTo>
                  <a:pt x="2829" y="500"/>
                </a:moveTo>
                <a:lnTo>
                  <a:pt x="2829" y="500"/>
                </a:lnTo>
                <a:cubicBezTo>
                  <a:pt x="2829" y="527"/>
                  <a:pt x="2829" y="527"/>
                  <a:pt x="2829" y="527"/>
                </a:cubicBezTo>
                <a:cubicBezTo>
                  <a:pt x="2822" y="527"/>
                  <a:pt x="2815" y="520"/>
                  <a:pt x="2815" y="507"/>
                </a:cubicBezTo>
                <a:cubicBezTo>
                  <a:pt x="2829" y="500"/>
                  <a:pt x="2829" y="500"/>
                  <a:pt x="2829" y="500"/>
                </a:cubicBezTo>
                <a:close/>
                <a:moveTo>
                  <a:pt x="2829" y="568"/>
                </a:moveTo>
                <a:lnTo>
                  <a:pt x="2829" y="568"/>
                </a:lnTo>
                <a:cubicBezTo>
                  <a:pt x="2822" y="540"/>
                  <a:pt x="2815" y="527"/>
                  <a:pt x="2808" y="513"/>
                </a:cubicBezTo>
                <a:cubicBezTo>
                  <a:pt x="2808" y="601"/>
                  <a:pt x="2808" y="601"/>
                  <a:pt x="2808" y="601"/>
                </a:cubicBezTo>
                <a:cubicBezTo>
                  <a:pt x="2808" y="608"/>
                  <a:pt x="2815" y="608"/>
                  <a:pt x="2815" y="615"/>
                </a:cubicBezTo>
                <a:cubicBezTo>
                  <a:pt x="2822" y="628"/>
                  <a:pt x="2822" y="635"/>
                  <a:pt x="2822" y="635"/>
                </a:cubicBezTo>
                <a:cubicBezTo>
                  <a:pt x="2822" y="649"/>
                  <a:pt x="2822" y="655"/>
                  <a:pt x="2815" y="662"/>
                </a:cubicBezTo>
                <a:cubicBezTo>
                  <a:pt x="2815" y="662"/>
                  <a:pt x="2822" y="669"/>
                  <a:pt x="2829" y="669"/>
                </a:cubicBezTo>
                <a:cubicBezTo>
                  <a:pt x="2829" y="655"/>
                  <a:pt x="2829" y="655"/>
                  <a:pt x="2829" y="655"/>
                </a:cubicBezTo>
                <a:cubicBezTo>
                  <a:pt x="2829" y="662"/>
                  <a:pt x="2829" y="662"/>
                  <a:pt x="2829" y="662"/>
                </a:cubicBezTo>
                <a:cubicBezTo>
                  <a:pt x="2829" y="655"/>
                  <a:pt x="2829" y="655"/>
                  <a:pt x="2829" y="655"/>
                </a:cubicBezTo>
                <a:cubicBezTo>
                  <a:pt x="2829" y="568"/>
                  <a:pt x="2829" y="568"/>
                  <a:pt x="2829" y="568"/>
                </a:cubicBezTo>
                <a:close/>
                <a:moveTo>
                  <a:pt x="2829" y="682"/>
                </a:moveTo>
                <a:lnTo>
                  <a:pt x="2829" y="682"/>
                </a:lnTo>
                <a:cubicBezTo>
                  <a:pt x="2829" y="716"/>
                  <a:pt x="2829" y="716"/>
                  <a:pt x="2829" y="716"/>
                </a:cubicBezTo>
                <a:cubicBezTo>
                  <a:pt x="2822" y="723"/>
                  <a:pt x="2822" y="723"/>
                  <a:pt x="2829" y="730"/>
                </a:cubicBezTo>
                <a:cubicBezTo>
                  <a:pt x="2829" y="757"/>
                  <a:pt x="2829" y="757"/>
                  <a:pt x="2829" y="757"/>
                </a:cubicBezTo>
                <a:cubicBezTo>
                  <a:pt x="2829" y="750"/>
                  <a:pt x="2829" y="743"/>
                  <a:pt x="2829" y="743"/>
                </a:cubicBezTo>
                <a:cubicBezTo>
                  <a:pt x="2822" y="750"/>
                  <a:pt x="2815" y="750"/>
                  <a:pt x="2815" y="750"/>
                </a:cubicBezTo>
                <a:lnTo>
                  <a:pt x="2808" y="743"/>
                </a:lnTo>
                <a:cubicBezTo>
                  <a:pt x="2808" y="676"/>
                  <a:pt x="2808" y="676"/>
                  <a:pt x="2808" y="676"/>
                </a:cubicBezTo>
                <a:cubicBezTo>
                  <a:pt x="2815" y="676"/>
                  <a:pt x="2815" y="676"/>
                  <a:pt x="2822" y="682"/>
                </a:cubicBezTo>
                <a:cubicBezTo>
                  <a:pt x="2829" y="682"/>
                  <a:pt x="2829" y="682"/>
                  <a:pt x="2829" y="682"/>
                </a:cubicBezTo>
                <a:close/>
                <a:moveTo>
                  <a:pt x="2829" y="790"/>
                </a:moveTo>
                <a:lnTo>
                  <a:pt x="2829" y="790"/>
                </a:lnTo>
                <a:cubicBezTo>
                  <a:pt x="2829" y="811"/>
                  <a:pt x="2829" y="811"/>
                  <a:pt x="2829" y="811"/>
                </a:cubicBezTo>
                <a:cubicBezTo>
                  <a:pt x="2829" y="811"/>
                  <a:pt x="2829" y="811"/>
                  <a:pt x="2829" y="804"/>
                </a:cubicBezTo>
                <a:cubicBezTo>
                  <a:pt x="2822" y="797"/>
                  <a:pt x="2815" y="784"/>
                  <a:pt x="2808" y="777"/>
                </a:cubicBezTo>
                <a:cubicBezTo>
                  <a:pt x="2808" y="763"/>
                  <a:pt x="2808" y="763"/>
                  <a:pt x="2808" y="763"/>
                </a:cubicBezTo>
                <a:cubicBezTo>
                  <a:pt x="2815" y="770"/>
                  <a:pt x="2822" y="784"/>
                  <a:pt x="2829" y="790"/>
                </a:cubicBezTo>
                <a:close/>
                <a:moveTo>
                  <a:pt x="2829" y="824"/>
                </a:moveTo>
                <a:lnTo>
                  <a:pt x="2829" y="824"/>
                </a:lnTo>
                <a:cubicBezTo>
                  <a:pt x="2808" y="811"/>
                  <a:pt x="2808" y="811"/>
                  <a:pt x="2808" y="811"/>
                </a:cubicBezTo>
                <a:cubicBezTo>
                  <a:pt x="2808" y="844"/>
                  <a:pt x="2808" y="844"/>
                  <a:pt x="2808" y="844"/>
                </a:cubicBezTo>
                <a:cubicBezTo>
                  <a:pt x="2815" y="851"/>
                  <a:pt x="2815" y="858"/>
                  <a:pt x="2829" y="865"/>
                </a:cubicBezTo>
                <a:cubicBezTo>
                  <a:pt x="2829" y="838"/>
                  <a:pt x="2829" y="838"/>
                  <a:pt x="2829" y="838"/>
                </a:cubicBezTo>
                <a:cubicBezTo>
                  <a:pt x="2829" y="838"/>
                  <a:pt x="2829" y="838"/>
                  <a:pt x="2829" y="831"/>
                </a:cubicBezTo>
                <a:cubicBezTo>
                  <a:pt x="2829" y="824"/>
                  <a:pt x="2829" y="824"/>
                  <a:pt x="2829" y="824"/>
                </a:cubicBezTo>
                <a:close/>
                <a:moveTo>
                  <a:pt x="2829" y="871"/>
                </a:moveTo>
                <a:lnTo>
                  <a:pt x="2829" y="871"/>
                </a:lnTo>
                <a:cubicBezTo>
                  <a:pt x="2829" y="892"/>
                  <a:pt x="2829" y="892"/>
                  <a:pt x="2829" y="892"/>
                </a:cubicBezTo>
                <a:cubicBezTo>
                  <a:pt x="2822" y="885"/>
                  <a:pt x="2815" y="878"/>
                  <a:pt x="2808" y="878"/>
                </a:cubicBezTo>
                <a:cubicBezTo>
                  <a:pt x="2808" y="865"/>
                  <a:pt x="2808" y="865"/>
                  <a:pt x="2808" y="865"/>
                </a:cubicBezTo>
                <a:cubicBezTo>
                  <a:pt x="2815" y="865"/>
                  <a:pt x="2815" y="871"/>
                  <a:pt x="2822" y="871"/>
                </a:cubicBezTo>
                <a:lnTo>
                  <a:pt x="2829" y="871"/>
                </a:lnTo>
                <a:close/>
                <a:moveTo>
                  <a:pt x="2829" y="932"/>
                </a:moveTo>
                <a:lnTo>
                  <a:pt x="2829" y="932"/>
                </a:lnTo>
                <a:cubicBezTo>
                  <a:pt x="2829" y="925"/>
                  <a:pt x="2829" y="925"/>
                  <a:pt x="2822" y="925"/>
                </a:cubicBezTo>
                <a:cubicBezTo>
                  <a:pt x="2815" y="925"/>
                  <a:pt x="2815" y="925"/>
                  <a:pt x="2815" y="925"/>
                </a:cubicBezTo>
                <a:cubicBezTo>
                  <a:pt x="2815" y="925"/>
                  <a:pt x="2815" y="919"/>
                  <a:pt x="2822" y="912"/>
                </a:cubicBezTo>
                <a:cubicBezTo>
                  <a:pt x="2822" y="905"/>
                  <a:pt x="2822" y="898"/>
                  <a:pt x="2822" y="898"/>
                </a:cubicBezTo>
                <a:cubicBezTo>
                  <a:pt x="2822" y="892"/>
                  <a:pt x="2822" y="892"/>
                  <a:pt x="2808" y="885"/>
                </a:cubicBezTo>
                <a:cubicBezTo>
                  <a:pt x="2808" y="1006"/>
                  <a:pt x="2808" y="1006"/>
                  <a:pt x="2808" y="1006"/>
                </a:cubicBezTo>
                <a:cubicBezTo>
                  <a:pt x="2829" y="1006"/>
                  <a:pt x="2829" y="1006"/>
                  <a:pt x="2829" y="1006"/>
                </a:cubicBezTo>
                <a:cubicBezTo>
                  <a:pt x="2829" y="932"/>
                  <a:pt x="2829" y="932"/>
                  <a:pt x="2829" y="932"/>
                </a:cubicBezTo>
                <a:close/>
                <a:moveTo>
                  <a:pt x="2808" y="797"/>
                </a:moveTo>
                <a:lnTo>
                  <a:pt x="2808" y="797"/>
                </a:lnTo>
                <a:cubicBezTo>
                  <a:pt x="2815" y="797"/>
                  <a:pt x="2815" y="797"/>
                  <a:pt x="2815" y="804"/>
                </a:cubicBezTo>
                <a:cubicBezTo>
                  <a:pt x="2808" y="797"/>
                  <a:pt x="2808" y="797"/>
                  <a:pt x="2808" y="797"/>
                </a:cubicBezTo>
                <a:close/>
                <a:moveTo>
                  <a:pt x="2808" y="649"/>
                </a:moveTo>
                <a:lnTo>
                  <a:pt x="2808" y="649"/>
                </a:lnTo>
                <a:cubicBezTo>
                  <a:pt x="2808" y="628"/>
                  <a:pt x="2808" y="628"/>
                  <a:pt x="2808" y="628"/>
                </a:cubicBezTo>
                <a:cubicBezTo>
                  <a:pt x="2815" y="635"/>
                  <a:pt x="2815" y="642"/>
                  <a:pt x="2808" y="649"/>
                </a:cubicBezTo>
                <a:close/>
                <a:moveTo>
                  <a:pt x="2808" y="318"/>
                </a:moveTo>
                <a:lnTo>
                  <a:pt x="2808" y="318"/>
                </a:lnTo>
                <a:cubicBezTo>
                  <a:pt x="2815" y="318"/>
                  <a:pt x="2815" y="311"/>
                  <a:pt x="2815" y="311"/>
                </a:cubicBezTo>
                <a:cubicBezTo>
                  <a:pt x="2815" y="311"/>
                  <a:pt x="2815" y="311"/>
                  <a:pt x="2808" y="304"/>
                </a:cubicBezTo>
                <a:cubicBezTo>
                  <a:pt x="2808" y="318"/>
                  <a:pt x="2808" y="318"/>
                  <a:pt x="2808" y="318"/>
                </a:cubicBezTo>
                <a:close/>
                <a:moveTo>
                  <a:pt x="2808" y="142"/>
                </a:moveTo>
                <a:lnTo>
                  <a:pt x="2808" y="142"/>
                </a:lnTo>
                <a:cubicBezTo>
                  <a:pt x="2808" y="129"/>
                  <a:pt x="2808" y="129"/>
                  <a:pt x="2808" y="129"/>
                </a:cubicBezTo>
                <a:cubicBezTo>
                  <a:pt x="2815" y="135"/>
                  <a:pt x="2815" y="135"/>
                  <a:pt x="2815" y="135"/>
                </a:cubicBezTo>
                <a:cubicBezTo>
                  <a:pt x="2815" y="135"/>
                  <a:pt x="2815" y="142"/>
                  <a:pt x="2815" y="149"/>
                </a:cubicBezTo>
                <a:lnTo>
                  <a:pt x="2808" y="142"/>
                </a:lnTo>
                <a:close/>
                <a:moveTo>
                  <a:pt x="2808" y="88"/>
                </a:moveTo>
                <a:lnTo>
                  <a:pt x="2808" y="88"/>
                </a:lnTo>
                <a:cubicBezTo>
                  <a:pt x="2808" y="122"/>
                  <a:pt x="2808" y="122"/>
                  <a:pt x="2808" y="122"/>
                </a:cubicBezTo>
                <a:lnTo>
                  <a:pt x="2802" y="122"/>
                </a:lnTo>
                <a:cubicBezTo>
                  <a:pt x="2808" y="129"/>
                  <a:pt x="2808" y="129"/>
                  <a:pt x="2808" y="129"/>
                </a:cubicBezTo>
                <a:cubicBezTo>
                  <a:pt x="2808" y="142"/>
                  <a:pt x="2808" y="142"/>
                  <a:pt x="2808" y="142"/>
                </a:cubicBezTo>
                <a:cubicBezTo>
                  <a:pt x="2802" y="135"/>
                  <a:pt x="2802" y="135"/>
                  <a:pt x="2802" y="135"/>
                </a:cubicBezTo>
                <a:cubicBezTo>
                  <a:pt x="2802" y="88"/>
                  <a:pt x="2802" y="88"/>
                  <a:pt x="2802" y="88"/>
                </a:cubicBezTo>
                <a:cubicBezTo>
                  <a:pt x="2808" y="88"/>
                  <a:pt x="2808" y="88"/>
                  <a:pt x="2808" y="88"/>
                </a:cubicBezTo>
                <a:close/>
                <a:moveTo>
                  <a:pt x="2808" y="162"/>
                </a:moveTo>
                <a:lnTo>
                  <a:pt x="2808" y="162"/>
                </a:lnTo>
                <a:cubicBezTo>
                  <a:pt x="2808" y="189"/>
                  <a:pt x="2808" y="189"/>
                  <a:pt x="2808" y="189"/>
                </a:cubicBezTo>
                <a:cubicBezTo>
                  <a:pt x="2808" y="291"/>
                  <a:pt x="2808" y="291"/>
                  <a:pt x="2808" y="291"/>
                </a:cubicBezTo>
                <a:cubicBezTo>
                  <a:pt x="2808" y="284"/>
                  <a:pt x="2802" y="284"/>
                  <a:pt x="2802" y="277"/>
                </a:cubicBezTo>
                <a:cubicBezTo>
                  <a:pt x="2802" y="176"/>
                  <a:pt x="2802" y="176"/>
                  <a:pt x="2802" y="176"/>
                </a:cubicBezTo>
                <a:cubicBezTo>
                  <a:pt x="2802" y="169"/>
                  <a:pt x="2808" y="169"/>
                  <a:pt x="2808" y="162"/>
                </a:cubicBezTo>
                <a:close/>
                <a:moveTo>
                  <a:pt x="2808" y="304"/>
                </a:moveTo>
                <a:lnTo>
                  <a:pt x="2808" y="304"/>
                </a:lnTo>
                <a:cubicBezTo>
                  <a:pt x="2808" y="318"/>
                  <a:pt x="2808" y="318"/>
                  <a:pt x="2808" y="318"/>
                </a:cubicBezTo>
                <a:cubicBezTo>
                  <a:pt x="2802" y="324"/>
                  <a:pt x="2802" y="331"/>
                  <a:pt x="2802" y="331"/>
                </a:cubicBezTo>
                <a:lnTo>
                  <a:pt x="2808" y="331"/>
                </a:lnTo>
                <a:cubicBezTo>
                  <a:pt x="2808" y="432"/>
                  <a:pt x="2808" y="432"/>
                  <a:pt x="2808" y="432"/>
                </a:cubicBezTo>
                <a:cubicBezTo>
                  <a:pt x="2802" y="432"/>
                  <a:pt x="2802" y="432"/>
                  <a:pt x="2802" y="432"/>
                </a:cubicBezTo>
                <a:cubicBezTo>
                  <a:pt x="2802" y="297"/>
                  <a:pt x="2802" y="297"/>
                  <a:pt x="2802" y="297"/>
                </a:cubicBezTo>
                <a:lnTo>
                  <a:pt x="2808" y="304"/>
                </a:lnTo>
                <a:close/>
                <a:moveTo>
                  <a:pt x="2808" y="453"/>
                </a:moveTo>
                <a:lnTo>
                  <a:pt x="2808" y="453"/>
                </a:lnTo>
                <a:cubicBezTo>
                  <a:pt x="2808" y="473"/>
                  <a:pt x="2808" y="473"/>
                  <a:pt x="2808" y="473"/>
                </a:cubicBezTo>
                <a:cubicBezTo>
                  <a:pt x="2802" y="473"/>
                  <a:pt x="2802" y="473"/>
                  <a:pt x="2802" y="473"/>
                </a:cubicBezTo>
                <a:cubicBezTo>
                  <a:pt x="2802" y="459"/>
                  <a:pt x="2802" y="459"/>
                  <a:pt x="2802" y="459"/>
                </a:cubicBezTo>
                <a:lnTo>
                  <a:pt x="2808" y="453"/>
                </a:lnTo>
                <a:close/>
                <a:moveTo>
                  <a:pt x="2808" y="513"/>
                </a:moveTo>
                <a:lnTo>
                  <a:pt x="2808" y="513"/>
                </a:lnTo>
                <a:cubicBezTo>
                  <a:pt x="2808" y="601"/>
                  <a:pt x="2808" y="601"/>
                  <a:pt x="2808" y="601"/>
                </a:cubicBezTo>
                <a:cubicBezTo>
                  <a:pt x="2808" y="601"/>
                  <a:pt x="2808" y="595"/>
                  <a:pt x="2808" y="588"/>
                </a:cubicBezTo>
                <a:cubicBezTo>
                  <a:pt x="2802" y="588"/>
                  <a:pt x="2802" y="588"/>
                  <a:pt x="2802" y="588"/>
                </a:cubicBezTo>
                <a:cubicBezTo>
                  <a:pt x="2802" y="574"/>
                  <a:pt x="2802" y="574"/>
                  <a:pt x="2802" y="574"/>
                </a:cubicBezTo>
                <a:cubicBezTo>
                  <a:pt x="2802" y="581"/>
                  <a:pt x="2802" y="581"/>
                  <a:pt x="2802" y="581"/>
                </a:cubicBezTo>
                <a:cubicBezTo>
                  <a:pt x="2802" y="574"/>
                  <a:pt x="2802" y="568"/>
                  <a:pt x="2802" y="568"/>
                </a:cubicBezTo>
                <a:cubicBezTo>
                  <a:pt x="2802" y="493"/>
                  <a:pt x="2802" y="493"/>
                  <a:pt x="2802" y="493"/>
                </a:cubicBezTo>
                <a:cubicBezTo>
                  <a:pt x="2802" y="500"/>
                  <a:pt x="2808" y="507"/>
                  <a:pt x="2808" y="513"/>
                </a:cubicBezTo>
                <a:close/>
                <a:moveTo>
                  <a:pt x="2808" y="628"/>
                </a:moveTo>
                <a:lnTo>
                  <a:pt x="2808" y="628"/>
                </a:lnTo>
                <a:cubicBezTo>
                  <a:pt x="2808" y="622"/>
                  <a:pt x="2802" y="608"/>
                  <a:pt x="2802" y="601"/>
                </a:cubicBezTo>
                <a:cubicBezTo>
                  <a:pt x="2802" y="662"/>
                  <a:pt x="2802" y="662"/>
                  <a:pt x="2802" y="662"/>
                </a:cubicBezTo>
                <a:cubicBezTo>
                  <a:pt x="2802" y="655"/>
                  <a:pt x="2808" y="649"/>
                  <a:pt x="2808" y="649"/>
                </a:cubicBezTo>
                <a:cubicBezTo>
                  <a:pt x="2808" y="628"/>
                  <a:pt x="2808" y="628"/>
                  <a:pt x="2808" y="628"/>
                </a:cubicBezTo>
                <a:close/>
                <a:moveTo>
                  <a:pt x="2808" y="676"/>
                </a:moveTo>
                <a:lnTo>
                  <a:pt x="2808" y="676"/>
                </a:lnTo>
                <a:cubicBezTo>
                  <a:pt x="2808" y="743"/>
                  <a:pt x="2808" y="743"/>
                  <a:pt x="2808" y="743"/>
                </a:cubicBezTo>
                <a:cubicBezTo>
                  <a:pt x="2808" y="736"/>
                  <a:pt x="2802" y="730"/>
                  <a:pt x="2802" y="723"/>
                </a:cubicBezTo>
                <a:cubicBezTo>
                  <a:pt x="2802" y="703"/>
                  <a:pt x="2802" y="703"/>
                  <a:pt x="2802" y="703"/>
                </a:cubicBezTo>
                <a:cubicBezTo>
                  <a:pt x="2808" y="696"/>
                  <a:pt x="2808" y="696"/>
                  <a:pt x="2808" y="696"/>
                </a:cubicBezTo>
                <a:cubicBezTo>
                  <a:pt x="2808" y="696"/>
                  <a:pt x="2802" y="696"/>
                  <a:pt x="2802" y="689"/>
                </a:cubicBezTo>
                <a:cubicBezTo>
                  <a:pt x="2802" y="682"/>
                  <a:pt x="2802" y="682"/>
                  <a:pt x="2802" y="682"/>
                </a:cubicBezTo>
                <a:cubicBezTo>
                  <a:pt x="2802" y="669"/>
                  <a:pt x="2802" y="669"/>
                  <a:pt x="2802" y="669"/>
                </a:cubicBezTo>
                <a:cubicBezTo>
                  <a:pt x="2802" y="669"/>
                  <a:pt x="2808" y="669"/>
                  <a:pt x="2808" y="676"/>
                </a:cubicBezTo>
                <a:close/>
                <a:moveTo>
                  <a:pt x="2808" y="763"/>
                </a:moveTo>
                <a:lnTo>
                  <a:pt x="2808" y="763"/>
                </a:lnTo>
                <a:cubicBezTo>
                  <a:pt x="2808" y="757"/>
                  <a:pt x="2802" y="750"/>
                  <a:pt x="2802" y="743"/>
                </a:cubicBezTo>
                <a:cubicBezTo>
                  <a:pt x="2802" y="757"/>
                  <a:pt x="2802" y="757"/>
                  <a:pt x="2802" y="757"/>
                </a:cubicBezTo>
                <a:cubicBezTo>
                  <a:pt x="2802" y="763"/>
                  <a:pt x="2808" y="770"/>
                  <a:pt x="2808" y="777"/>
                </a:cubicBezTo>
                <a:cubicBezTo>
                  <a:pt x="2808" y="763"/>
                  <a:pt x="2808" y="763"/>
                  <a:pt x="2808" y="763"/>
                </a:cubicBezTo>
                <a:close/>
                <a:moveTo>
                  <a:pt x="2808" y="797"/>
                </a:moveTo>
                <a:lnTo>
                  <a:pt x="2808" y="797"/>
                </a:lnTo>
                <a:lnTo>
                  <a:pt x="2802" y="790"/>
                </a:lnTo>
                <a:cubicBezTo>
                  <a:pt x="2808" y="797"/>
                  <a:pt x="2808" y="797"/>
                  <a:pt x="2808" y="797"/>
                </a:cubicBezTo>
                <a:close/>
                <a:moveTo>
                  <a:pt x="2808" y="811"/>
                </a:moveTo>
                <a:lnTo>
                  <a:pt x="2808" y="811"/>
                </a:lnTo>
                <a:cubicBezTo>
                  <a:pt x="2808" y="844"/>
                  <a:pt x="2808" y="844"/>
                  <a:pt x="2808" y="844"/>
                </a:cubicBezTo>
                <a:lnTo>
                  <a:pt x="2808" y="838"/>
                </a:lnTo>
                <a:lnTo>
                  <a:pt x="2802" y="838"/>
                </a:lnTo>
                <a:cubicBezTo>
                  <a:pt x="2802" y="811"/>
                  <a:pt x="2802" y="811"/>
                  <a:pt x="2802" y="811"/>
                </a:cubicBezTo>
                <a:cubicBezTo>
                  <a:pt x="2802" y="804"/>
                  <a:pt x="2802" y="804"/>
                  <a:pt x="2802" y="804"/>
                </a:cubicBezTo>
                <a:cubicBezTo>
                  <a:pt x="2808" y="811"/>
                  <a:pt x="2808" y="811"/>
                  <a:pt x="2808" y="811"/>
                </a:cubicBezTo>
                <a:close/>
                <a:moveTo>
                  <a:pt x="2808" y="865"/>
                </a:moveTo>
                <a:lnTo>
                  <a:pt x="2808" y="865"/>
                </a:lnTo>
                <a:cubicBezTo>
                  <a:pt x="2808" y="878"/>
                  <a:pt x="2808" y="878"/>
                  <a:pt x="2808" y="878"/>
                </a:cubicBezTo>
                <a:lnTo>
                  <a:pt x="2802" y="871"/>
                </a:lnTo>
                <a:cubicBezTo>
                  <a:pt x="2802" y="858"/>
                  <a:pt x="2802" y="858"/>
                  <a:pt x="2802" y="858"/>
                </a:cubicBezTo>
                <a:lnTo>
                  <a:pt x="2808" y="865"/>
                </a:lnTo>
                <a:close/>
                <a:moveTo>
                  <a:pt x="2808" y="885"/>
                </a:moveTo>
                <a:lnTo>
                  <a:pt x="2808" y="885"/>
                </a:lnTo>
                <a:cubicBezTo>
                  <a:pt x="2808" y="1006"/>
                  <a:pt x="2808" y="1006"/>
                  <a:pt x="2808" y="1006"/>
                </a:cubicBezTo>
                <a:cubicBezTo>
                  <a:pt x="2802" y="1006"/>
                  <a:pt x="2802" y="1006"/>
                  <a:pt x="2802" y="1006"/>
                </a:cubicBezTo>
                <a:cubicBezTo>
                  <a:pt x="2802" y="892"/>
                  <a:pt x="2802" y="892"/>
                  <a:pt x="2802" y="892"/>
                </a:cubicBezTo>
                <a:lnTo>
                  <a:pt x="2808" y="885"/>
                </a:lnTo>
                <a:close/>
                <a:moveTo>
                  <a:pt x="2802" y="858"/>
                </a:moveTo>
                <a:lnTo>
                  <a:pt x="2802" y="858"/>
                </a:lnTo>
                <a:cubicBezTo>
                  <a:pt x="2802" y="851"/>
                  <a:pt x="2802" y="851"/>
                  <a:pt x="2802" y="851"/>
                </a:cubicBezTo>
                <a:lnTo>
                  <a:pt x="2802" y="858"/>
                </a:lnTo>
                <a:close/>
                <a:moveTo>
                  <a:pt x="2802" y="88"/>
                </a:moveTo>
                <a:lnTo>
                  <a:pt x="2802" y="88"/>
                </a:lnTo>
                <a:cubicBezTo>
                  <a:pt x="2802" y="135"/>
                  <a:pt x="2802" y="135"/>
                  <a:pt x="2802" y="135"/>
                </a:cubicBezTo>
                <a:cubicBezTo>
                  <a:pt x="2795" y="129"/>
                  <a:pt x="2795" y="129"/>
                  <a:pt x="2795" y="129"/>
                </a:cubicBezTo>
                <a:cubicBezTo>
                  <a:pt x="2795" y="135"/>
                  <a:pt x="2795" y="135"/>
                  <a:pt x="2795" y="135"/>
                </a:cubicBezTo>
                <a:cubicBezTo>
                  <a:pt x="2795" y="142"/>
                  <a:pt x="2788" y="142"/>
                  <a:pt x="2788" y="149"/>
                </a:cubicBezTo>
                <a:cubicBezTo>
                  <a:pt x="2781" y="149"/>
                  <a:pt x="2775" y="149"/>
                  <a:pt x="2775" y="156"/>
                </a:cubicBezTo>
                <a:lnTo>
                  <a:pt x="2781" y="156"/>
                </a:lnTo>
                <a:cubicBezTo>
                  <a:pt x="2788" y="162"/>
                  <a:pt x="2795" y="162"/>
                  <a:pt x="2795" y="169"/>
                </a:cubicBezTo>
                <a:cubicBezTo>
                  <a:pt x="2788" y="169"/>
                  <a:pt x="2788" y="176"/>
                  <a:pt x="2788" y="176"/>
                </a:cubicBezTo>
                <a:cubicBezTo>
                  <a:pt x="2781" y="176"/>
                  <a:pt x="2781" y="176"/>
                  <a:pt x="2775" y="169"/>
                </a:cubicBezTo>
                <a:cubicBezTo>
                  <a:pt x="2768" y="169"/>
                  <a:pt x="2768" y="162"/>
                  <a:pt x="2768" y="162"/>
                </a:cubicBezTo>
                <a:lnTo>
                  <a:pt x="2768" y="169"/>
                </a:lnTo>
                <a:cubicBezTo>
                  <a:pt x="2768" y="176"/>
                  <a:pt x="2768" y="176"/>
                  <a:pt x="2761" y="183"/>
                </a:cubicBezTo>
                <a:cubicBezTo>
                  <a:pt x="2761" y="95"/>
                  <a:pt x="2761" y="95"/>
                  <a:pt x="2761" y="95"/>
                </a:cubicBezTo>
                <a:cubicBezTo>
                  <a:pt x="2802" y="88"/>
                  <a:pt x="2802" y="88"/>
                  <a:pt x="2802" y="88"/>
                </a:cubicBezTo>
                <a:close/>
                <a:moveTo>
                  <a:pt x="2802" y="176"/>
                </a:moveTo>
                <a:lnTo>
                  <a:pt x="2802" y="176"/>
                </a:lnTo>
                <a:cubicBezTo>
                  <a:pt x="2795" y="183"/>
                  <a:pt x="2788" y="189"/>
                  <a:pt x="2788" y="203"/>
                </a:cubicBezTo>
                <a:cubicBezTo>
                  <a:pt x="2781" y="210"/>
                  <a:pt x="2781" y="223"/>
                  <a:pt x="2781" y="237"/>
                </a:cubicBezTo>
                <a:cubicBezTo>
                  <a:pt x="2781" y="243"/>
                  <a:pt x="2788" y="257"/>
                  <a:pt x="2802" y="277"/>
                </a:cubicBezTo>
                <a:cubicBezTo>
                  <a:pt x="2802" y="176"/>
                  <a:pt x="2802" y="176"/>
                  <a:pt x="2802" y="176"/>
                </a:cubicBezTo>
                <a:close/>
                <a:moveTo>
                  <a:pt x="2802" y="297"/>
                </a:moveTo>
                <a:lnTo>
                  <a:pt x="2802" y="297"/>
                </a:lnTo>
                <a:cubicBezTo>
                  <a:pt x="2802" y="432"/>
                  <a:pt x="2802" y="432"/>
                  <a:pt x="2802" y="432"/>
                </a:cubicBezTo>
                <a:cubicBezTo>
                  <a:pt x="2802" y="426"/>
                  <a:pt x="2795" y="426"/>
                  <a:pt x="2795" y="426"/>
                </a:cubicBezTo>
                <a:cubicBezTo>
                  <a:pt x="2795" y="419"/>
                  <a:pt x="2795" y="412"/>
                  <a:pt x="2795" y="412"/>
                </a:cubicBezTo>
                <a:cubicBezTo>
                  <a:pt x="2788" y="419"/>
                  <a:pt x="2781" y="426"/>
                  <a:pt x="2768" y="432"/>
                </a:cubicBezTo>
                <a:cubicBezTo>
                  <a:pt x="2768" y="426"/>
                  <a:pt x="2768" y="426"/>
                  <a:pt x="2768" y="426"/>
                </a:cubicBezTo>
                <a:cubicBezTo>
                  <a:pt x="2768" y="419"/>
                  <a:pt x="2768" y="412"/>
                  <a:pt x="2775" y="405"/>
                </a:cubicBezTo>
                <a:cubicBezTo>
                  <a:pt x="2775" y="399"/>
                  <a:pt x="2781" y="392"/>
                  <a:pt x="2781" y="392"/>
                </a:cubicBezTo>
                <a:cubicBezTo>
                  <a:pt x="2775" y="392"/>
                  <a:pt x="2775" y="392"/>
                  <a:pt x="2768" y="392"/>
                </a:cubicBezTo>
                <a:cubicBezTo>
                  <a:pt x="2768" y="399"/>
                  <a:pt x="2768" y="392"/>
                  <a:pt x="2761" y="392"/>
                </a:cubicBezTo>
                <a:cubicBezTo>
                  <a:pt x="2761" y="351"/>
                  <a:pt x="2761" y="351"/>
                  <a:pt x="2761" y="351"/>
                </a:cubicBezTo>
                <a:cubicBezTo>
                  <a:pt x="2768" y="351"/>
                  <a:pt x="2768" y="358"/>
                  <a:pt x="2775" y="358"/>
                </a:cubicBezTo>
                <a:cubicBezTo>
                  <a:pt x="2768" y="351"/>
                  <a:pt x="2768" y="351"/>
                  <a:pt x="2761" y="345"/>
                </a:cubicBezTo>
                <a:cubicBezTo>
                  <a:pt x="2761" y="284"/>
                  <a:pt x="2761" y="284"/>
                  <a:pt x="2761" y="284"/>
                </a:cubicBezTo>
                <a:cubicBezTo>
                  <a:pt x="2768" y="284"/>
                  <a:pt x="2775" y="291"/>
                  <a:pt x="2775" y="304"/>
                </a:cubicBezTo>
                <a:lnTo>
                  <a:pt x="2775" y="311"/>
                </a:lnTo>
                <a:cubicBezTo>
                  <a:pt x="2781" y="311"/>
                  <a:pt x="2788" y="311"/>
                  <a:pt x="2788" y="304"/>
                </a:cubicBezTo>
                <a:cubicBezTo>
                  <a:pt x="2795" y="297"/>
                  <a:pt x="2795" y="297"/>
                  <a:pt x="2802" y="297"/>
                </a:cubicBezTo>
                <a:close/>
                <a:moveTo>
                  <a:pt x="2802" y="459"/>
                </a:moveTo>
                <a:lnTo>
                  <a:pt x="2802" y="459"/>
                </a:lnTo>
                <a:cubicBezTo>
                  <a:pt x="2802" y="473"/>
                  <a:pt x="2802" y="473"/>
                  <a:pt x="2802" y="473"/>
                </a:cubicBezTo>
                <a:cubicBezTo>
                  <a:pt x="2802" y="466"/>
                  <a:pt x="2802" y="466"/>
                  <a:pt x="2802" y="466"/>
                </a:cubicBezTo>
                <a:lnTo>
                  <a:pt x="2802" y="459"/>
                </a:lnTo>
                <a:close/>
                <a:moveTo>
                  <a:pt x="2802" y="493"/>
                </a:moveTo>
                <a:lnTo>
                  <a:pt x="2802" y="493"/>
                </a:lnTo>
                <a:cubicBezTo>
                  <a:pt x="2788" y="473"/>
                  <a:pt x="2775" y="459"/>
                  <a:pt x="2761" y="446"/>
                </a:cubicBezTo>
                <a:cubicBezTo>
                  <a:pt x="2761" y="500"/>
                  <a:pt x="2761" y="500"/>
                  <a:pt x="2761" y="500"/>
                </a:cubicBezTo>
                <a:cubicBezTo>
                  <a:pt x="2761" y="500"/>
                  <a:pt x="2768" y="500"/>
                  <a:pt x="2768" y="507"/>
                </a:cubicBezTo>
                <a:cubicBezTo>
                  <a:pt x="2761" y="507"/>
                  <a:pt x="2761" y="507"/>
                  <a:pt x="2761" y="513"/>
                </a:cubicBezTo>
                <a:cubicBezTo>
                  <a:pt x="2761" y="527"/>
                  <a:pt x="2761" y="527"/>
                  <a:pt x="2761" y="527"/>
                </a:cubicBezTo>
                <a:lnTo>
                  <a:pt x="2768" y="527"/>
                </a:lnTo>
                <a:lnTo>
                  <a:pt x="2775" y="527"/>
                </a:lnTo>
                <a:cubicBezTo>
                  <a:pt x="2775" y="527"/>
                  <a:pt x="2781" y="534"/>
                  <a:pt x="2781" y="540"/>
                </a:cubicBezTo>
                <a:cubicBezTo>
                  <a:pt x="2788" y="547"/>
                  <a:pt x="2788" y="554"/>
                  <a:pt x="2788" y="561"/>
                </a:cubicBezTo>
                <a:cubicBezTo>
                  <a:pt x="2788" y="561"/>
                  <a:pt x="2788" y="568"/>
                  <a:pt x="2781" y="574"/>
                </a:cubicBezTo>
                <a:cubicBezTo>
                  <a:pt x="2781" y="574"/>
                  <a:pt x="2788" y="581"/>
                  <a:pt x="2795" y="581"/>
                </a:cubicBezTo>
                <a:cubicBezTo>
                  <a:pt x="2795" y="588"/>
                  <a:pt x="2802" y="588"/>
                  <a:pt x="2802" y="588"/>
                </a:cubicBezTo>
                <a:cubicBezTo>
                  <a:pt x="2802" y="574"/>
                  <a:pt x="2802" y="574"/>
                  <a:pt x="2802" y="574"/>
                </a:cubicBezTo>
                <a:cubicBezTo>
                  <a:pt x="2795" y="574"/>
                  <a:pt x="2795" y="574"/>
                  <a:pt x="2795" y="574"/>
                </a:cubicBezTo>
                <a:cubicBezTo>
                  <a:pt x="2802" y="568"/>
                  <a:pt x="2802" y="568"/>
                  <a:pt x="2802" y="568"/>
                </a:cubicBezTo>
                <a:cubicBezTo>
                  <a:pt x="2802" y="493"/>
                  <a:pt x="2802" y="493"/>
                  <a:pt x="2802" y="493"/>
                </a:cubicBezTo>
                <a:close/>
                <a:moveTo>
                  <a:pt x="2802" y="601"/>
                </a:moveTo>
                <a:lnTo>
                  <a:pt x="2802" y="601"/>
                </a:lnTo>
                <a:cubicBezTo>
                  <a:pt x="2802" y="662"/>
                  <a:pt x="2802" y="662"/>
                  <a:pt x="2802" y="662"/>
                </a:cubicBezTo>
                <a:cubicBezTo>
                  <a:pt x="2795" y="662"/>
                  <a:pt x="2795" y="662"/>
                  <a:pt x="2795" y="662"/>
                </a:cubicBezTo>
                <a:cubicBezTo>
                  <a:pt x="2795" y="662"/>
                  <a:pt x="2802" y="662"/>
                  <a:pt x="2802" y="669"/>
                </a:cubicBezTo>
                <a:cubicBezTo>
                  <a:pt x="2802" y="682"/>
                  <a:pt x="2802" y="682"/>
                  <a:pt x="2802" y="682"/>
                </a:cubicBezTo>
                <a:cubicBezTo>
                  <a:pt x="2788" y="676"/>
                  <a:pt x="2788" y="676"/>
                  <a:pt x="2788" y="676"/>
                </a:cubicBezTo>
                <a:cubicBezTo>
                  <a:pt x="2781" y="676"/>
                  <a:pt x="2781" y="669"/>
                  <a:pt x="2775" y="662"/>
                </a:cubicBezTo>
                <a:cubicBezTo>
                  <a:pt x="2775" y="655"/>
                  <a:pt x="2768" y="649"/>
                  <a:pt x="2768" y="642"/>
                </a:cubicBezTo>
                <a:cubicBezTo>
                  <a:pt x="2768" y="628"/>
                  <a:pt x="2775" y="628"/>
                  <a:pt x="2781" y="628"/>
                </a:cubicBezTo>
                <a:cubicBezTo>
                  <a:pt x="2781" y="628"/>
                  <a:pt x="2781" y="628"/>
                  <a:pt x="2788" y="628"/>
                </a:cubicBezTo>
                <a:lnTo>
                  <a:pt x="2781" y="622"/>
                </a:lnTo>
                <a:cubicBezTo>
                  <a:pt x="2775" y="615"/>
                  <a:pt x="2775" y="615"/>
                  <a:pt x="2775" y="615"/>
                </a:cubicBezTo>
                <a:cubicBezTo>
                  <a:pt x="2775" y="615"/>
                  <a:pt x="2775" y="615"/>
                  <a:pt x="2775" y="608"/>
                </a:cubicBezTo>
                <a:cubicBezTo>
                  <a:pt x="2761" y="615"/>
                  <a:pt x="2761" y="615"/>
                  <a:pt x="2761" y="615"/>
                </a:cubicBezTo>
                <a:lnTo>
                  <a:pt x="2761" y="608"/>
                </a:lnTo>
                <a:cubicBezTo>
                  <a:pt x="2761" y="534"/>
                  <a:pt x="2761" y="534"/>
                  <a:pt x="2761" y="534"/>
                </a:cubicBezTo>
                <a:cubicBezTo>
                  <a:pt x="2768" y="534"/>
                  <a:pt x="2775" y="534"/>
                  <a:pt x="2775" y="540"/>
                </a:cubicBezTo>
                <a:cubicBezTo>
                  <a:pt x="2781" y="547"/>
                  <a:pt x="2781" y="561"/>
                  <a:pt x="2768" y="574"/>
                </a:cubicBezTo>
                <a:cubicBezTo>
                  <a:pt x="2768" y="581"/>
                  <a:pt x="2775" y="588"/>
                  <a:pt x="2781" y="588"/>
                </a:cubicBezTo>
                <a:cubicBezTo>
                  <a:pt x="2795" y="595"/>
                  <a:pt x="2795" y="595"/>
                  <a:pt x="2802" y="601"/>
                </a:cubicBezTo>
                <a:close/>
                <a:moveTo>
                  <a:pt x="2802" y="682"/>
                </a:moveTo>
                <a:lnTo>
                  <a:pt x="2802" y="682"/>
                </a:lnTo>
                <a:cubicBezTo>
                  <a:pt x="2802" y="689"/>
                  <a:pt x="2802" y="689"/>
                  <a:pt x="2802" y="689"/>
                </a:cubicBezTo>
                <a:cubicBezTo>
                  <a:pt x="2795" y="689"/>
                  <a:pt x="2795" y="689"/>
                  <a:pt x="2795" y="682"/>
                </a:cubicBezTo>
                <a:cubicBezTo>
                  <a:pt x="2795" y="682"/>
                  <a:pt x="2795" y="682"/>
                  <a:pt x="2802" y="682"/>
                </a:cubicBezTo>
                <a:close/>
                <a:moveTo>
                  <a:pt x="2802" y="703"/>
                </a:moveTo>
                <a:lnTo>
                  <a:pt x="2802" y="703"/>
                </a:lnTo>
                <a:cubicBezTo>
                  <a:pt x="2802" y="723"/>
                  <a:pt x="2802" y="723"/>
                  <a:pt x="2802" y="723"/>
                </a:cubicBezTo>
                <a:cubicBezTo>
                  <a:pt x="2802" y="716"/>
                  <a:pt x="2795" y="709"/>
                  <a:pt x="2795" y="703"/>
                </a:cubicBezTo>
                <a:cubicBezTo>
                  <a:pt x="2802" y="703"/>
                  <a:pt x="2802" y="703"/>
                  <a:pt x="2802" y="703"/>
                </a:cubicBezTo>
                <a:close/>
                <a:moveTo>
                  <a:pt x="2802" y="743"/>
                </a:moveTo>
                <a:lnTo>
                  <a:pt x="2802" y="743"/>
                </a:lnTo>
                <a:cubicBezTo>
                  <a:pt x="2788" y="716"/>
                  <a:pt x="2775" y="689"/>
                  <a:pt x="2768" y="649"/>
                </a:cubicBezTo>
                <a:cubicBezTo>
                  <a:pt x="2761" y="642"/>
                  <a:pt x="2761" y="642"/>
                  <a:pt x="2761" y="642"/>
                </a:cubicBezTo>
                <a:cubicBezTo>
                  <a:pt x="2761" y="669"/>
                  <a:pt x="2761" y="669"/>
                  <a:pt x="2761" y="669"/>
                </a:cubicBezTo>
                <a:cubicBezTo>
                  <a:pt x="2768" y="676"/>
                  <a:pt x="2775" y="689"/>
                  <a:pt x="2775" y="703"/>
                </a:cubicBezTo>
                <a:cubicBezTo>
                  <a:pt x="2781" y="723"/>
                  <a:pt x="2795" y="743"/>
                  <a:pt x="2802" y="757"/>
                </a:cubicBezTo>
                <a:cubicBezTo>
                  <a:pt x="2802" y="743"/>
                  <a:pt x="2802" y="743"/>
                  <a:pt x="2802" y="743"/>
                </a:cubicBezTo>
                <a:close/>
                <a:moveTo>
                  <a:pt x="2802" y="790"/>
                </a:moveTo>
                <a:lnTo>
                  <a:pt x="2802" y="790"/>
                </a:lnTo>
                <a:cubicBezTo>
                  <a:pt x="2788" y="784"/>
                  <a:pt x="2775" y="770"/>
                  <a:pt x="2761" y="757"/>
                </a:cubicBezTo>
                <a:cubicBezTo>
                  <a:pt x="2761" y="750"/>
                  <a:pt x="2761" y="750"/>
                  <a:pt x="2761" y="750"/>
                </a:cubicBezTo>
                <a:cubicBezTo>
                  <a:pt x="2775" y="763"/>
                  <a:pt x="2788" y="777"/>
                  <a:pt x="2802" y="790"/>
                </a:cubicBezTo>
                <a:close/>
                <a:moveTo>
                  <a:pt x="2802" y="811"/>
                </a:moveTo>
                <a:lnTo>
                  <a:pt x="2802" y="811"/>
                </a:lnTo>
                <a:cubicBezTo>
                  <a:pt x="2802" y="817"/>
                  <a:pt x="2802" y="817"/>
                  <a:pt x="2802" y="817"/>
                </a:cubicBezTo>
                <a:cubicBezTo>
                  <a:pt x="2795" y="817"/>
                  <a:pt x="2795" y="817"/>
                  <a:pt x="2788" y="811"/>
                </a:cubicBezTo>
                <a:cubicBezTo>
                  <a:pt x="2788" y="804"/>
                  <a:pt x="2788" y="804"/>
                  <a:pt x="2781" y="804"/>
                </a:cubicBezTo>
                <a:lnTo>
                  <a:pt x="2781" y="797"/>
                </a:lnTo>
                <a:cubicBezTo>
                  <a:pt x="2781" y="790"/>
                  <a:pt x="2775" y="784"/>
                  <a:pt x="2768" y="777"/>
                </a:cubicBezTo>
                <a:cubicBezTo>
                  <a:pt x="2761" y="770"/>
                  <a:pt x="2761" y="770"/>
                  <a:pt x="2761" y="770"/>
                </a:cubicBezTo>
                <a:cubicBezTo>
                  <a:pt x="2761" y="790"/>
                  <a:pt x="2761" y="790"/>
                  <a:pt x="2761" y="790"/>
                </a:cubicBezTo>
                <a:cubicBezTo>
                  <a:pt x="2761" y="811"/>
                  <a:pt x="2761" y="811"/>
                  <a:pt x="2761" y="811"/>
                </a:cubicBezTo>
                <a:cubicBezTo>
                  <a:pt x="2768" y="817"/>
                  <a:pt x="2775" y="824"/>
                  <a:pt x="2788" y="831"/>
                </a:cubicBezTo>
                <a:cubicBezTo>
                  <a:pt x="2788" y="838"/>
                  <a:pt x="2795" y="838"/>
                  <a:pt x="2802" y="838"/>
                </a:cubicBezTo>
                <a:cubicBezTo>
                  <a:pt x="2802" y="811"/>
                  <a:pt x="2802" y="811"/>
                  <a:pt x="2802" y="811"/>
                </a:cubicBezTo>
                <a:close/>
                <a:moveTo>
                  <a:pt x="2802" y="851"/>
                </a:moveTo>
                <a:lnTo>
                  <a:pt x="2802" y="851"/>
                </a:lnTo>
                <a:cubicBezTo>
                  <a:pt x="2802" y="858"/>
                  <a:pt x="2802" y="858"/>
                  <a:pt x="2802" y="858"/>
                </a:cubicBezTo>
                <a:lnTo>
                  <a:pt x="2795" y="858"/>
                </a:lnTo>
                <a:cubicBezTo>
                  <a:pt x="2788" y="858"/>
                  <a:pt x="2788" y="858"/>
                  <a:pt x="2788" y="858"/>
                </a:cubicBezTo>
                <a:cubicBezTo>
                  <a:pt x="2775" y="858"/>
                  <a:pt x="2768" y="851"/>
                  <a:pt x="2761" y="844"/>
                </a:cubicBezTo>
                <a:cubicBezTo>
                  <a:pt x="2761" y="824"/>
                  <a:pt x="2761" y="824"/>
                  <a:pt x="2761" y="824"/>
                </a:cubicBezTo>
                <a:cubicBezTo>
                  <a:pt x="2768" y="831"/>
                  <a:pt x="2768" y="831"/>
                  <a:pt x="2775" y="838"/>
                </a:cubicBezTo>
                <a:cubicBezTo>
                  <a:pt x="2788" y="844"/>
                  <a:pt x="2795" y="851"/>
                  <a:pt x="2802" y="851"/>
                </a:cubicBezTo>
                <a:close/>
                <a:moveTo>
                  <a:pt x="2802" y="858"/>
                </a:moveTo>
                <a:lnTo>
                  <a:pt x="2802" y="858"/>
                </a:lnTo>
                <a:cubicBezTo>
                  <a:pt x="2802" y="858"/>
                  <a:pt x="2802" y="858"/>
                  <a:pt x="2795" y="858"/>
                </a:cubicBezTo>
                <a:cubicBezTo>
                  <a:pt x="2795" y="865"/>
                  <a:pt x="2795" y="865"/>
                  <a:pt x="2795" y="865"/>
                </a:cubicBezTo>
                <a:lnTo>
                  <a:pt x="2802" y="871"/>
                </a:lnTo>
                <a:cubicBezTo>
                  <a:pt x="2802" y="858"/>
                  <a:pt x="2802" y="858"/>
                  <a:pt x="2802" y="858"/>
                </a:cubicBezTo>
                <a:close/>
                <a:moveTo>
                  <a:pt x="2802" y="892"/>
                </a:moveTo>
                <a:lnTo>
                  <a:pt x="2802" y="892"/>
                </a:lnTo>
                <a:cubicBezTo>
                  <a:pt x="2802" y="1006"/>
                  <a:pt x="2802" y="1006"/>
                  <a:pt x="2802" y="1006"/>
                </a:cubicBezTo>
                <a:cubicBezTo>
                  <a:pt x="2761" y="1013"/>
                  <a:pt x="2761" y="1013"/>
                  <a:pt x="2761" y="1013"/>
                </a:cubicBezTo>
                <a:cubicBezTo>
                  <a:pt x="2761" y="925"/>
                  <a:pt x="2761" y="925"/>
                  <a:pt x="2761" y="925"/>
                </a:cubicBezTo>
                <a:cubicBezTo>
                  <a:pt x="2775" y="932"/>
                  <a:pt x="2775" y="932"/>
                  <a:pt x="2775" y="932"/>
                </a:cubicBezTo>
                <a:cubicBezTo>
                  <a:pt x="2768" y="925"/>
                  <a:pt x="2768" y="925"/>
                  <a:pt x="2761" y="919"/>
                </a:cubicBezTo>
                <a:cubicBezTo>
                  <a:pt x="2761" y="865"/>
                  <a:pt x="2761" y="865"/>
                  <a:pt x="2761" y="865"/>
                </a:cubicBezTo>
                <a:lnTo>
                  <a:pt x="2768" y="865"/>
                </a:lnTo>
                <a:lnTo>
                  <a:pt x="2775" y="865"/>
                </a:lnTo>
                <a:cubicBezTo>
                  <a:pt x="2775" y="871"/>
                  <a:pt x="2775" y="871"/>
                  <a:pt x="2768" y="878"/>
                </a:cubicBezTo>
                <a:cubicBezTo>
                  <a:pt x="2768" y="885"/>
                  <a:pt x="2761" y="892"/>
                  <a:pt x="2761" y="892"/>
                </a:cubicBezTo>
                <a:cubicBezTo>
                  <a:pt x="2768" y="885"/>
                  <a:pt x="2775" y="892"/>
                  <a:pt x="2781" y="892"/>
                </a:cubicBezTo>
                <a:cubicBezTo>
                  <a:pt x="2788" y="905"/>
                  <a:pt x="2788" y="912"/>
                  <a:pt x="2788" y="912"/>
                </a:cubicBezTo>
                <a:cubicBezTo>
                  <a:pt x="2795" y="905"/>
                  <a:pt x="2795" y="898"/>
                  <a:pt x="2802" y="892"/>
                </a:cubicBezTo>
                <a:close/>
                <a:moveTo>
                  <a:pt x="2761" y="743"/>
                </a:moveTo>
                <a:lnTo>
                  <a:pt x="2761" y="743"/>
                </a:lnTo>
                <a:cubicBezTo>
                  <a:pt x="2761" y="730"/>
                  <a:pt x="2761" y="730"/>
                  <a:pt x="2761" y="730"/>
                </a:cubicBezTo>
                <a:cubicBezTo>
                  <a:pt x="2768" y="730"/>
                  <a:pt x="2768" y="736"/>
                  <a:pt x="2775" y="743"/>
                </a:cubicBezTo>
                <a:cubicBezTo>
                  <a:pt x="2781" y="736"/>
                  <a:pt x="2781" y="743"/>
                  <a:pt x="2788" y="743"/>
                </a:cubicBezTo>
                <a:cubicBezTo>
                  <a:pt x="2788" y="750"/>
                  <a:pt x="2788" y="757"/>
                  <a:pt x="2788" y="763"/>
                </a:cubicBezTo>
                <a:cubicBezTo>
                  <a:pt x="2775" y="757"/>
                  <a:pt x="2768" y="750"/>
                  <a:pt x="2761" y="743"/>
                </a:cubicBezTo>
                <a:close/>
                <a:moveTo>
                  <a:pt x="2761" y="703"/>
                </a:moveTo>
                <a:lnTo>
                  <a:pt x="2761" y="703"/>
                </a:lnTo>
                <a:cubicBezTo>
                  <a:pt x="2761" y="682"/>
                  <a:pt x="2761" y="682"/>
                  <a:pt x="2761" y="682"/>
                </a:cubicBezTo>
                <a:cubicBezTo>
                  <a:pt x="2775" y="716"/>
                  <a:pt x="2781" y="730"/>
                  <a:pt x="2781" y="730"/>
                </a:cubicBezTo>
                <a:cubicBezTo>
                  <a:pt x="2775" y="730"/>
                  <a:pt x="2768" y="716"/>
                  <a:pt x="2761" y="703"/>
                </a:cubicBezTo>
                <a:close/>
                <a:moveTo>
                  <a:pt x="2761" y="284"/>
                </a:moveTo>
                <a:lnTo>
                  <a:pt x="2761" y="284"/>
                </a:lnTo>
                <a:cubicBezTo>
                  <a:pt x="2761" y="250"/>
                  <a:pt x="2761" y="250"/>
                  <a:pt x="2761" y="250"/>
                </a:cubicBezTo>
                <a:cubicBezTo>
                  <a:pt x="2775" y="250"/>
                  <a:pt x="2781" y="257"/>
                  <a:pt x="2781" y="257"/>
                </a:cubicBezTo>
                <a:cubicBezTo>
                  <a:pt x="2788" y="264"/>
                  <a:pt x="2781" y="270"/>
                  <a:pt x="2775" y="277"/>
                </a:cubicBezTo>
                <a:cubicBezTo>
                  <a:pt x="2761" y="284"/>
                  <a:pt x="2761" y="284"/>
                  <a:pt x="2761" y="284"/>
                </a:cubicBezTo>
                <a:close/>
                <a:moveTo>
                  <a:pt x="2761" y="216"/>
                </a:moveTo>
                <a:lnTo>
                  <a:pt x="2761" y="216"/>
                </a:lnTo>
                <a:cubicBezTo>
                  <a:pt x="2761" y="196"/>
                  <a:pt x="2761" y="196"/>
                  <a:pt x="2761" y="196"/>
                </a:cubicBezTo>
                <a:cubicBezTo>
                  <a:pt x="2768" y="196"/>
                  <a:pt x="2768" y="203"/>
                  <a:pt x="2775" y="203"/>
                </a:cubicBezTo>
                <a:cubicBezTo>
                  <a:pt x="2775" y="210"/>
                  <a:pt x="2775" y="216"/>
                  <a:pt x="2775" y="216"/>
                </a:cubicBezTo>
                <a:cubicBezTo>
                  <a:pt x="2768" y="216"/>
                  <a:pt x="2768" y="216"/>
                  <a:pt x="2761" y="216"/>
                </a:cubicBezTo>
                <a:close/>
                <a:moveTo>
                  <a:pt x="2761" y="95"/>
                </a:moveTo>
                <a:lnTo>
                  <a:pt x="2761" y="95"/>
                </a:lnTo>
                <a:cubicBezTo>
                  <a:pt x="2761" y="183"/>
                  <a:pt x="2761" y="183"/>
                  <a:pt x="2761" y="183"/>
                </a:cubicBezTo>
                <a:cubicBezTo>
                  <a:pt x="2761" y="189"/>
                  <a:pt x="2761" y="189"/>
                  <a:pt x="2754" y="196"/>
                </a:cubicBezTo>
                <a:cubicBezTo>
                  <a:pt x="2754" y="176"/>
                  <a:pt x="2754" y="176"/>
                  <a:pt x="2754" y="176"/>
                </a:cubicBezTo>
                <a:cubicBezTo>
                  <a:pt x="2754" y="169"/>
                  <a:pt x="2761" y="162"/>
                  <a:pt x="2761" y="156"/>
                </a:cubicBezTo>
                <a:cubicBezTo>
                  <a:pt x="2761" y="149"/>
                  <a:pt x="2761" y="142"/>
                  <a:pt x="2761" y="135"/>
                </a:cubicBezTo>
                <a:cubicBezTo>
                  <a:pt x="2761" y="129"/>
                  <a:pt x="2754" y="122"/>
                  <a:pt x="2754" y="122"/>
                </a:cubicBezTo>
                <a:cubicBezTo>
                  <a:pt x="2754" y="95"/>
                  <a:pt x="2754" y="95"/>
                  <a:pt x="2754" y="95"/>
                </a:cubicBezTo>
                <a:cubicBezTo>
                  <a:pt x="2761" y="95"/>
                  <a:pt x="2761" y="95"/>
                  <a:pt x="2761" y="95"/>
                </a:cubicBezTo>
                <a:close/>
                <a:moveTo>
                  <a:pt x="2761" y="196"/>
                </a:moveTo>
                <a:lnTo>
                  <a:pt x="2761" y="196"/>
                </a:lnTo>
                <a:cubicBezTo>
                  <a:pt x="2761" y="216"/>
                  <a:pt x="2761" y="216"/>
                  <a:pt x="2761" y="216"/>
                </a:cubicBezTo>
                <a:lnTo>
                  <a:pt x="2754" y="216"/>
                </a:lnTo>
                <a:cubicBezTo>
                  <a:pt x="2754" y="230"/>
                  <a:pt x="2754" y="237"/>
                  <a:pt x="2754" y="243"/>
                </a:cubicBezTo>
                <a:cubicBezTo>
                  <a:pt x="2754" y="196"/>
                  <a:pt x="2754" y="196"/>
                  <a:pt x="2754" y="196"/>
                </a:cubicBezTo>
                <a:lnTo>
                  <a:pt x="2761" y="196"/>
                </a:lnTo>
                <a:close/>
                <a:moveTo>
                  <a:pt x="2761" y="250"/>
                </a:moveTo>
                <a:lnTo>
                  <a:pt x="2761" y="250"/>
                </a:lnTo>
                <a:cubicBezTo>
                  <a:pt x="2761" y="284"/>
                  <a:pt x="2761" y="284"/>
                  <a:pt x="2761" y="284"/>
                </a:cubicBezTo>
                <a:cubicBezTo>
                  <a:pt x="2761" y="345"/>
                  <a:pt x="2761" y="345"/>
                  <a:pt x="2761" y="345"/>
                </a:cubicBezTo>
                <a:cubicBezTo>
                  <a:pt x="2761" y="338"/>
                  <a:pt x="2754" y="338"/>
                  <a:pt x="2754" y="331"/>
                </a:cubicBezTo>
                <a:cubicBezTo>
                  <a:pt x="2754" y="257"/>
                  <a:pt x="2754" y="257"/>
                  <a:pt x="2754" y="257"/>
                </a:cubicBezTo>
                <a:cubicBezTo>
                  <a:pt x="2754" y="250"/>
                  <a:pt x="2761" y="250"/>
                  <a:pt x="2761" y="250"/>
                </a:cubicBezTo>
                <a:close/>
                <a:moveTo>
                  <a:pt x="2761" y="351"/>
                </a:moveTo>
                <a:lnTo>
                  <a:pt x="2761" y="351"/>
                </a:lnTo>
                <a:cubicBezTo>
                  <a:pt x="2761" y="392"/>
                  <a:pt x="2761" y="392"/>
                  <a:pt x="2761" y="392"/>
                </a:cubicBezTo>
                <a:lnTo>
                  <a:pt x="2754" y="385"/>
                </a:lnTo>
                <a:cubicBezTo>
                  <a:pt x="2754" y="351"/>
                  <a:pt x="2754" y="351"/>
                  <a:pt x="2754" y="351"/>
                </a:cubicBezTo>
                <a:lnTo>
                  <a:pt x="2761" y="351"/>
                </a:lnTo>
                <a:close/>
                <a:moveTo>
                  <a:pt x="2761" y="446"/>
                </a:moveTo>
                <a:lnTo>
                  <a:pt x="2761" y="446"/>
                </a:lnTo>
                <a:cubicBezTo>
                  <a:pt x="2761" y="500"/>
                  <a:pt x="2761" y="500"/>
                  <a:pt x="2761" y="500"/>
                </a:cubicBezTo>
                <a:cubicBezTo>
                  <a:pt x="2754" y="507"/>
                  <a:pt x="2754" y="507"/>
                  <a:pt x="2761" y="513"/>
                </a:cubicBezTo>
                <a:cubicBezTo>
                  <a:pt x="2761" y="527"/>
                  <a:pt x="2761" y="527"/>
                  <a:pt x="2761" y="527"/>
                </a:cubicBezTo>
                <a:lnTo>
                  <a:pt x="2754" y="527"/>
                </a:lnTo>
                <a:cubicBezTo>
                  <a:pt x="2754" y="439"/>
                  <a:pt x="2754" y="439"/>
                  <a:pt x="2754" y="439"/>
                </a:cubicBezTo>
                <a:cubicBezTo>
                  <a:pt x="2754" y="439"/>
                  <a:pt x="2761" y="439"/>
                  <a:pt x="2761" y="446"/>
                </a:cubicBezTo>
                <a:close/>
                <a:moveTo>
                  <a:pt x="2761" y="534"/>
                </a:moveTo>
                <a:lnTo>
                  <a:pt x="2761" y="534"/>
                </a:lnTo>
                <a:cubicBezTo>
                  <a:pt x="2761" y="608"/>
                  <a:pt x="2761" y="608"/>
                  <a:pt x="2761" y="608"/>
                </a:cubicBezTo>
                <a:cubicBezTo>
                  <a:pt x="2761" y="608"/>
                  <a:pt x="2761" y="601"/>
                  <a:pt x="2754" y="595"/>
                </a:cubicBezTo>
                <a:cubicBezTo>
                  <a:pt x="2754" y="561"/>
                  <a:pt x="2754" y="561"/>
                  <a:pt x="2754" y="561"/>
                </a:cubicBezTo>
                <a:cubicBezTo>
                  <a:pt x="2754" y="561"/>
                  <a:pt x="2754" y="561"/>
                  <a:pt x="2754" y="554"/>
                </a:cubicBezTo>
                <a:cubicBezTo>
                  <a:pt x="2754" y="534"/>
                  <a:pt x="2754" y="534"/>
                  <a:pt x="2754" y="534"/>
                </a:cubicBezTo>
                <a:cubicBezTo>
                  <a:pt x="2761" y="534"/>
                  <a:pt x="2761" y="534"/>
                  <a:pt x="2761" y="534"/>
                </a:cubicBezTo>
                <a:close/>
                <a:moveTo>
                  <a:pt x="2761" y="642"/>
                </a:moveTo>
                <a:lnTo>
                  <a:pt x="2761" y="642"/>
                </a:lnTo>
                <a:cubicBezTo>
                  <a:pt x="2761" y="669"/>
                  <a:pt x="2761" y="669"/>
                  <a:pt x="2761" y="669"/>
                </a:cubicBezTo>
                <a:cubicBezTo>
                  <a:pt x="2754" y="649"/>
                  <a:pt x="2754" y="649"/>
                  <a:pt x="2754" y="649"/>
                </a:cubicBezTo>
                <a:cubicBezTo>
                  <a:pt x="2754" y="622"/>
                  <a:pt x="2754" y="622"/>
                  <a:pt x="2754" y="622"/>
                </a:cubicBezTo>
                <a:cubicBezTo>
                  <a:pt x="2754" y="628"/>
                  <a:pt x="2761" y="635"/>
                  <a:pt x="2761" y="642"/>
                </a:cubicBezTo>
                <a:close/>
                <a:moveTo>
                  <a:pt x="2761" y="682"/>
                </a:moveTo>
                <a:lnTo>
                  <a:pt x="2761" y="682"/>
                </a:lnTo>
                <a:cubicBezTo>
                  <a:pt x="2754" y="662"/>
                  <a:pt x="2754" y="662"/>
                  <a:pt x="2754" y="662"/>
                </a:cubicBezTo>
                <a:cubicBezTo>
                  <a:pt x="2754" y="689"/>
                  <a:pt x="2754" y="689"/>
                  <a:pt x="2754" y="689"/>
                </a:cubicBezTo>
                <a:cubicBezTo>
                  <a:pt x="2754" y="689"/>
                  <a:pt x="2761" y="696"/>
                  <a:pt x="2761" y="703"/>
                </a:cubicBezTo>
                <a:cubicBezTo>
                  <a:pt x="2761" y="682"/>
                  <a:pt x="2761" y="682"/>
                  <a:pt x="2761" y="682"/>
                </a:cubicBezTo>
                <a:close/>
                <a:moveTo>
                  <a:pt x="2761" y="730"/>
                </a:moveTo>
                <a:lnTo>
                  <a:pt x="2761" y="730"/>
                </a:lnTo>
                <a:cubicBezTo>
                  <a:pt x="2761" y="743"/>
                  <a:pt x="2761" y="743"/>
                  <a:pt x="2761" y="743"/>
                </a:cubicBezTo>
                <a:cubicBezTo>
                  <a:pt x="2761" y="736"/>
                  <a:pt x="2754" y="736"/>
                  <a:pt x="2754" y="736"/>
                </a:cubicBezTo>
                <a:cubicBezTo>
                  <a:pt x="2754" y="723"/>
                  <a:pt x="2754" y="723"/>
                  <a:pt x="2754" y="723"/>
                </a:cubicBezTo>
                <a:cubicBezTo>
                  <a:pt x="2754" y="723"/>
                  <a:pt x="2761" y="723"/>
                  <a:pt x="2761" y="730"/>
                </a:cubicBezTo>
                <a:close/>
                <a:moveTo>
                  <a:pt x="2761" y="750"/>
                </a:moveTo>
                <a:lnTo>
                  <a:pt x="2761" y="750"/>
                </a:lnTo>
                <a:cubicBezTo>
                  <a:pt x="2761" y="757"/>
                  <a:pt x="2761" y="757"/>
                  <a:pt x="2761" y="757"/>
                </a:cubicBezTo>
                <a:lnTo>
                  <a:pt x="2754" y="750"/>
                </a:lnTo>
                <a:cubicBezTo>
                  <a:pt x="2754" y="743"/>
                  <a:pt x="2754" y="743"/>
                  <a:pt x="2754" y="743"/>
                </a:cubicBezTo>
                <a:cubicBezTo>
                  <a:pt x="2761" y="750"/>
                  <a:pt x="2761" y="750"/>
                  <a:pt x="2761" y="750"/>
                </a:cubicBezTo>
                <a:close/>
                <a:moveTo>
                  <a:pt x="2761" y="770"/>
                </a:moveTo>
                <a:lnTo>
                  <a:pt x="2761" y="770"/>
                </a:lnTo>
                <a:cubicBezTo>
                  <a:pt x="2761" y="790"/>
                  <a:pt x="2761" y="790"/>
                  <a:pt x="2761" y="790"/>
                </a:cubicBezTo>
                <a:cubicBezTo>
                  <a:pt x="2761" y="784"/>
                  <a:pt x="2761" y="784"/>
                  <a:pt x="2754" y="784"/>
                </a:cubicBezTo>
                <a:cubicBezTo>
                  <a:pt x="2754" y="770"/>
                  <a:pt x="2754" y="770"/>
                  <a:pt x="2754" y="770"/>
                </a:cubicBezTo>
                <a:cubicBezTo>
                  <a:pt x="2761" y="770"/>
                  <a:pt x="2761" y="770"/>
                  <a:pt x="2761" y="770"/>
                </a:cubicBezTo>
                <a:close/>
                <a:moveTo>
                  <a:pt x="2761" y="790"/>
                </a:moveTo>
                <a:lnTo>
                  <a:pt x="2761" y="790"/>
                </a:lnTo>
                <a:cubicBezTo>
                  <a:pt x="2761" y="811"/>
                  <a:pt x="2761" y="811"/>
                  <a:pt x="2761" y="811"/>
                </a:cubicBezTo>
                <a:cubicBezTo>
                  <a:pt x="2754" y="804"/>
                  <a:pt x="2754" y="797"/>
                  <a:pt x="2761" y="790"/>
                </a:cubicBezTo>
                <a:close/>
                <a:moveTo>
                  <a:pt x="2761" y="824"/>
                </a:moveTo>
                <a:lnTo>
                  <a:pt x="2761" y="824"/>
                </a:lnTo>
                <a:cubicBezTo>
                  <a:pt x="2761" y="844"/>
                  <a:pt x="2761" y="844"/>
                  <a:pt x="2761" y="844"/>
                </a:cubicBezTo>
                <a:cubicBezTo>
                  <a:pt x="2754" y="838"/>
                  <a:pt x="2754" y="838"/>
                  <a:pt x="2754" y="838"/>
                </a:cubicBezTo>
                <a:cubicBezTo>
                  <a:pt x="2754" y="824"/>
                  <a:pt x="2754" y="824"/>
                  <a:pt x="2754" y="824"/>
                </a:cubicBezTo>
                <a:lnTo>
                  <a:pt x="2761" y="824"/>
                </a:lnTo>
                <a:close/>
                <a:moveTo>
                  <a:pt x="2761" y="865"/>
                </a:moveTo>
                <a:lnTo>
                  <a:pt x="2761" y="865"/>
                </a:lnTo>
                <a:cubicBezTo>
                  <a:pt x="2761" y="919"/>
                  <a:pt x="2761" y="919"/>
                  <a:pt x="2761" y="919"/>
                </a:cubicBezTo>
                <a:cubicBezTo>
                  <a:pt x="2761" y="912"/>
                  <a:pt x="2754" y="912"/>
                  <a:pt x="2754" y="905"/>
                </a:cubicBezTo>
                <a:cubicBezTo>
                  <a:pt x="2754" y="871"/>
                  <a:pt x="2754" y="871"/>
                  <a:pt x="2754" y="871"/>
                </a:cubicBezTo>
                <a:cubicBezTo>
                  <a:pt x="2754" y="871"/>
                  <a:pt x="2761" y="871"/>
                  <a:pt x="2761" y="865"/>
                </a:cubicBezTo>
                <a:close/>
                <a:moveTo>
                  <a:pt x="2761" y="925"/>
                </a:moveTo>
                <a:lnTo>
                  <a:pt x="2761" y="925"/>
                </a:lnTo>
                <a:cubicBezTo>
                  <a:pt x="2754" y="912"/>
                  <a:pt x="2754" y="912"/>
                  <a:pt x="2754" y="912"/>
                </a:cubicBezTo>
                <a:cubicBezTo>
                  <a:pt x="2754" y="1013"/>
                  <a:pt x="2754" y="1013"/>
                  <a:pt x="2754" y="1013"/>
                </a:cubicBezTo>
                <a:cubicBezTo>
                  <a:pt x="2761" y="1013"/>
                  <a:pt x="2761" y="1013"/>
                  <a:pt x="2761" y="1013"/>
                </a:cubicBezTo>
                <a:lnTo>
                  <a:pt x="2761" y="925"/>
                </a:lnTo>
                <a:close/>
                <a:moveTo>
                  <a:pt x="2754" y="95"/>
                </a:moveTo>
                <a:lnTo>
                  <a:pt x="2754" y="95"/>
                </a:lnTo>
                <a:cubicBezTo>
                  <a:pt x="2754" y="122"/>
                  <a:pt x="2754" y="122"/>
                  <a:pt x="2754" y="122"/>
                </a:cubicBezTo>
                <a:cubicBezTo>
                  <a:pt x="2754" y="122"/>
                  <a:pt x="2754" y="122"/>
                  <a:pt x="2754" y="115"/>
                </a:cubicBezTo>
                <a:cubicBezTo>
                  <a:pt x="2754" y="95"/>
                  <a:pt x="2754" y="95"/>
                  <a:pt x="2754" y="95"/>
                </a:cubicBezTo>
                <a:close/>
                <a:moveTo>
                  <a:pt x="2754" y="176"/>
                </a:moveTo>
                <a:lnTo>
                  <a:pt x="2754" y="176"/>
                </a:lnTo>
                <a:cubicBezTo>
                  <a:pt x="2754" y="196"/>
                  <a:pt x="2754" y="196"/>
                  <a:pt x="2754" y="196"/>
                </a:cubicBezTo>
                <a:cubicBezTo>
                  <a:pt x="2754" y="243"/>
                  <a:pt x="2754" y="243"/>
                  <a:pt x="2754" y="243"/>
                </a:cubicBezTo>
                <a:cubicBezTo>
                  <a:pt x="2754" y="250"/>
                  <a:pt x="2754" y="250"/>
                  <a:pt x="2754" y="250"/>
                </a:cubicBezTo>
                <a:cubicBezTo>
                  <a:pt x="2754" y="183"/>
                  <a:pt x="2754" y="183"/>
                  <a:pt x="2754" y="183"/>
                </a:cubicBezTo>
                <a:lnTo>
                  <a:pt x="2754" y="176"/>
                </a:lnTo>
                <a:close/>
                <a:moveTo>
                  <a:pt x="2754" y="257"/>
                </a:moveTo>
                <a:lnTo>
                  <a:pt x="2754" y="257"/>
                </a:lnTo>
                <a:cubicBezTo>
                  <a:pt x="2754" y="331"/>
                  <a:pt x="2754" y="331"/>
                  <a:pt x="2754" y="331"/>
                </a:cubicBezTo>
                <a:cubicBezTo>
                  <a:pt x="2754" y="331"/>
                  <a:pt x="2754" y="331"/>
                  <a:pt x="2754" y="324"/>
                </a:cubicBezTo>
                <a:cubicBezTo>
                  <a:pt x="2754" y="257"/>
                  <a:pt x="2754" y="257"/>
                  <a:pt x="2754" y="257"/>
                </a:cubicBezTo>
                <a:close/>
                <a:moveTo>
                  <a:pt x="2754" y="351"/>
                </a:moveTo>
                <a:lnTo>
                  <a:pt x="2754" y="351"/>
                </a:lnTo>
                <a:cubicBezTo>
                  <a:pt x="2754" y="385"/>
                  <a:pt x="2754" y="385"/>
                  <a:pt x="2754" y="385"/>
                </a:cubicBezTo>
                <a:cubicBezTo>
                  <a:pt x="2754" y="345"/>
                  <a:pt x="2754" y="345"/>
                  <a:pt x="2754" y="345"/>
                </a:cubicBezTo>
                <a:cubicBezTo>
                  <a:pt x="2754" y="351"/>
                  <a:pt x="2754" y="351"/>
                  <a:pt x="2754" y="351"/>
                </a:cubicBezTo>
                <a:close/>
                <a:moveTo>
                  <a:pt x="2754" y="439"/>
                </a:moveTo>
                <a:lnTo>
                  <a:pt x="2754" y="439"/>
                </a:lnTo>
                <a:cubicBezTo>
                  <a:pt x="2754" y="527"/>
                  <a:pt x="2754" y="527"/>
                  <a:pt x="2754" y="527"/>
                </a:cubicBezTo>
                <a:cubicBezTo>
                  <a:pt x="2754" y="432"/>
                  <a:pt x="2754" y="432"/>
                  <a:pt x="2754" y="432"/>
                </a:cubicBezTo>
                <a:cubicBezTo>
                  <a:pt x="2754" y="439"/>
                  <a:pt x="2754" y="439"/>
                  <a:pt x="2754" y="439"/>
                </a:cubicBezTo>
                <a:close/>
                <a:moveTo>
                  <a:pt x="2754" y="534"/>
                </a:moveTo>
                <a:lnTo>
                  <a:pt x="2754" y="534"/>
                </a:lnTo>
                <a:cubicBezTo>
                  <a:pt x="2754" y="554"/>
                  <a:pt x="2754" y="554"/>
                  <a:pt x="2754" y="554"/>
                </a:cubicBezTo>
                <a:cubicBezTo>
                  <a:pt x="2754" y="534"/>
                  <a:pt x="2754" y="534"/>
                  <a:pt x="2754" y="534"/>
                </a:cubicBezTo>
                <a:close/>
                <a:moveTo>
                  <a:pt x="2754" y="561"/>
                </a:moveTo>
                <a:lnTo>
                  <a:pt x="2754" y="561"/>
                </a:lnTo>
                <a:cubicBezTo>
                  <a:pt x="2754" y="595"/>
                  <a:pt x="2754" y="595"/>
                  <a:pt x="2754" y="595"/>
                </a:cubicBezTo>
                <a:cubicBezTo>
                  <a:pt x="2754" y="561"/>
                  <a:pt x="2754" y="561"/>
                  <a:pt x="2754" y="561"/>
                </a:cubicBezTo>
                <a:close/>
                <a:moveTo>
                  <a:pt x="2754" y="622"/>
                </a:moveTo>
                <a:lnTo>
                  <a:pt x="2754" y="622"/>
                </a:lnTo>
                <a:cubicBezTo>
                  <a:pt x="2754" y="649"/>
                  <a:pt x="2754" y="649"/>
                  <a:pt x="2754" y="649"/>
                </a:cubicBezTo>
                <a:cubicBezTo>
                  <a:pt x="2754" y="642"/>
                  <a:pt x="2754" y="642"/>
                  <a:pt x="2754" y="642"/>
                </a:cubicBezTo>
                <a:cubicBezTo>
                  <a:pt x="2754" y="615"/>
                  <a:pt x="2754" y="615"/>
                  <a:pt x="2754" y="615"/>
                </a:cubicBezTo>
                <a:cubicBezTo>
                  <a:pt x="2754" y="622"/>
                  <a:pt x="2754" y="622"/>
                  <a:pt x="2754" y="622"/>
                </a:cubicBezTo>
                <a:close/>
                <a:moveTo>
                  <a:pt x="2754" y="662"/>
                </a:moveTo>
                <a:lnTo>
                  <a:pt x="2754" y="662"/>
                </a:lnTo>
                <a:cubicBezTo>
                  <a:pt x="2754" y="689"/>
                  <a:pt x="2754" y="689"/>
                  <a:pt x="2754" y="689"/>
                </a:cubicBezTo>
                <a:cubicBezTo>
                  <a:pt x="2754" y="682"/>
                  <a:pt x="2754" y="682"/>
                  <a:pt x="2754" y="682"/>
                </a:cubicBezTo>
                <a:cubicBezTo>
                  <a:pt x="2754" y="655"/>
                  <a:pt x="2754" y="655"/>
                  <a:pt x="2754" y="655"/>
                </a:cubicBezTo>
                <a:cubicBezTo>
                  <a:pt x="2754" y="662"/>
                  <a:pt x="2754" y="662"/>
                  <a:pt x="2754" y="662"/>
                </a:cubicBezTo>
                <a:close/>
                <a:moveTo>
                  <a:pt x="2754" y="723"/>
                </a:moveTo>
                <a:lnTo>
                  <a:pt x="2754" y="723"/>
                </a:lnTo>
                <a:cubicBezTo>
                  <a:pt x="2754" y="736"/>
                  <a:pt x="2754" y="736"/>
                  <a:pt x="2754" y="736"/>
                </a:cubicBezTo>
                <a:cubicBezTo>
                  <a:pt x="2754" y="730"/>
                  <a:pt x="2754" y="730"/>
                  <a:pt x="2754" y="730"/>
                </a:cubicBezTo>
                <a:cubicBezTo>
                  <a:pt x="2754" y="716"/>
                  <a:pt x="2754" y="716"/>
                  <a:pt x="2754" y="716"/>
                </a:cubicBezTo>
                <a:cubicBezTo>
                  <a:pt x="2754" y="723"/>
                  <a:pt x="2754" y="723"/>
                  <a:pt x="2754" y="723"/>
                </a:cubicBezTo>
                <a:close/>
                <a:moveTo>
                  <a:pt x="2754" y="743"/>
                </a:moveTo>
                <a:lnTo>
                  <a:pt x="2754" y="743"/>
                </a:lnTo>
                <a:cubicBezTo>
                  <a:pt x="2754" y="750"/>
                  <a:pt x="2754" y="750"/>
                  <a:pt x="2754" y="750"/>
                </a:cubicBezTo>
                <a:cubicBezTo>
                  <a:pt x="2754" y="743"/>
                  <a:pt x="2754" y="743"/>
                  <a:pt x="2754" y="743"/>
                </a:cubicBezTo>
                <a:close/>
                <a:moveTo>
                  <a:pt x="2754" y="770"/>
                </a:moveTo>
                <a:lnTo>
                  <a:pt x="2754" y="770"/>
                </a:lnTo>
                <a:cubicBezTo>
                  <a:pt x="2754" y="784"/>
                  <a:pt x="2754" y="784"/>
                  <a:pt x="2754" y="784"/>
                </a:cubicBezTo>
                <a:cubicBezTo>
                  <a:pt x="2754" y="763"/>
                  <a:pt x="2754" y="763"/>
                  <a:pt x="2754" y="763"/>
                </a:cubicBezTo>
                <a:cubicBezTo>
                  <a:pt x="2754" y="770"/>
                  <a:pt x="2754" y="770"/>
                  <a:pt x="2754" y="770"/>
                </a:cubicBezTo>
                <a:close/>
                <a:moveTo>
                  <a:pt x="2754" y="824"/>
                </a:moveTo>
                <a:lnTo>
                  <a:pt x="2754" y="824"/>
                </a:lnTo>
                <a:cubicBezTo>
                  <a:pt x="2754" y="838"/>
                  <a:pt x="2754" y="838"/>
                  <a:pt x="2754" y="838"/>
                </a:cubicBezTo>
                <a:cubicBezTo>
                  <a:pt x="2754" y="817"/>
                  <a:pt x="2754" y="817"/>
                  <a:pt x="2754" y="817"/>
                </a:cubicBezTo>
                <a:lnTo>
                  <a:pt x="2754" y="824"/>
                </a:lnTo>
                <a:close/>
                <a:moveTo>
                  <a:pt x="2754" y="871"/>
                </a:moveTo>
                <a:lnTo>
                  <a:pt x="2754" y="871"/>
                </a:lnTo>
                <a:cubicBezTo>
                  <a:pt x="2754" y="905"/>
                  <a:pt x="2754" y="905"/>
                  <a:pt x="2754" y="905"/>
                </a:cubicBezTo>
                <a:cubicBezTo>
                  <a:pt x="2754" y="878"/>
                  <a:pt x="2754" y="878"/>
                  <a:pt x="2754" y="878"/>
                </a:cubicBezTo>
                <a:cubicBezTo>
                  <a:pt x="2754" y="871"/>
                  <a:pt x="2754" y="871"/>
                  <a:pt x="2754" y="871"/>
                </a:cubicBezTo>
                <a:close/>
                <a:moveTo>
                  <a:pt x="2754" y="912"/>
                </a:moveTo>
                <a:lnTo>
                  <a:pt x="2754" y="912"/>
                </a:lnTo>
                <a:cubicBezTo>
                  <a:pt x="2754" y="1013"/>
                  <a:pt x="2754" y="1013"/>
                  <a:pt x="2754" y="1013"/>
                </a:cubicBezTo>
                <a:cubicBezTo>
                  <a:pt x="2754" y="912"/>
                  <a:pt x="2754" y="912"/>
                  <a:pt x="2754" y="912"/>
                </a:cubicBezTo>
                <a:close/>
                <a:moveTo>
                  <a:pt x="2754" y="804"/>
                </a:moveTo>
                <a:lnTo>
                  <a:pt x="2754" y="804"/>
                </a:lnTo>
                <a:cubicBezTo>
                  <a:pt x="2754" y="797"/>
                  <a:pt x="2754" y="797"/>
                  <a:pt x="2754" y="797"/>
                </a:cubicBezTo>
                <a:cubicBezTo>
                  <a:pt x="2754" y="804"/>
                  <a:pt x="2754" y="804"/>
                  <a:pt x="2754" y="804"/>
                </a:cubicBezTo>
                <a:close/>
                <a:moveTo>
                  <a:pt x="2754" y="338"/>
                </a:moveTo>
                <a:lnTo>
                  <a:pt x="2754" y="338"/>
                </a:lnTo>
                <a:cubicBezTo>
                  <a:pt x="2754" y="345"/>
                  <a:pt x="2754" y="345"/>
                  <a:pt x="2754" y="345"/>
                </a:cubicBezTo>
                <a:lnTo>
                  <a:pt x="2754" y="338"/>
                </a:lnTo>
                <a:close/>
                <a:moveTo>
                  <a:pt x="2754" y="95"/>
                </a:moveTo>
                <a:lnTo>
                  <a:pt x="2754" y="95"/>
                </a:lnTo>
                <a:cubicBezTo>
                  <a:pt x="2754" y="115"/>
                  <a:pt x="2754" y="115"/>
                  <a:pt x="2754" y="115"/>
                </a:cubicBezTo>
                <a:cubicBezTo>
                  <a:pt x="2748" y="115"/>
                  <a:pt x="2748" y="115"/>
                  <a:pt x="2748" y="115"/>
                </a:cubicBezTo>
                <a:cubicBezTo>
                  <a:pt x="2741" y="122"/>
                  <a:pt x="2727" y="122"/>
                  <a:pt x="2720" y="129"/>
                </a:cubicBezTo>
                <a:cubicBezTo>
                  <a:pt x="2720" y="102"/>
                  <a:pt x="2720" y="102"/>
                  <a:pt x="2720" y="102"/>
                </a:cubicBezTo>
                <a:cubicBezTo>
                  <a:pt x="2754" y="95"/>
                  <a:pt x="2754" y="95"/>
                  <a:pt x="2754" y="95"/>
                </a:cubicBezTo>
                <a:close/>
                <a:moveTo>
                  <a:pt x="2754" y="183"/>
                </a:moveTo>
                <a:lnTo>
                  <a:pt x="2754" y="183"/>
                </a:lnTo>
                <a:cubicBezTo>
                  <a:pt x="2754" y="250"/>
                  <a:pt x="2754" y="250"/>
                  <a:pt x="2754" y="250"/>
                </a:cubicBezTo>
                <a:lnTo>
                  <a:pt x="2748" y="257"/>
                </a:lnTo>
                <a:cubicBezTo>
                  <a:pt x="2754" y="257"/>
                  <a:pt x="2754" y="257"/>
                  <a:pt x="2754" y="257"/>
                </a:cubicBezTo>
                <a:cubicBezTo>
                  <a:pt x="2754" y="324"/>
                  <a:pt x="2754" y="324"/>
                  <a:pt x="2754" y="324"/>
                </a:cubicBezTo>
                <a:cubicBezTo>
                  <a:pt x="2734" y="297"/>
                  <a:pt x="2727" y="264"/>
                  <a:pt x="2727" y="230"/>
                </a:cubicBezTo>
                <a:cubicBezTo>
                  <a:pt x="2720" y="230"/>
                  <a:pt x="2720" y="230"/>
                  <a:pt x="2720" y="230"/>
                </a:cubicBezTo>
                <a:cubicBezTo>
                  <a:pt x="2720" y="210"/>
                  <a:pt x="2720" y="210"/>
                  <a:pt x="2720" y="210"/>
                </a:cubicBezTo>
                <a:cubicBezTo>
                  <a:pt x="2727" y="210"/>
                  <a:pt x="2727" y="210"/>
                  <a:pt x="2727" y="210"/>
                </a:cubicBezTo>
                <a:cubicBezTo>
                  <a:pt x="2741" y="203"/>
                  <a:pt x="2748" y="196"/>
                  <a:pt x="2754" y="183"/>
                </a:cubicBezTo>
                <a:close/>
                <a:moveTo>
                  <a:pt x="2754" y="338"/>
                </a:moveTo>
                <a:lnTo>
                  <a:pt x="2754" y="338"/>
                </a:lnTo>
                <a:cubicBezTo>
                  <a:pt x="2734" y="297"/>
                  <a:pt x="2734" y="297"/>
                  <a:pt x="2734" y="297"/>
                </a:cubicBezTo>
                <a:cubicBezTo>
                  <a:pt x="2727" y="284"/>
                  <a:pt x="2727" y="277"/>
                  <a:pt x="2720" y="270"/>
                </a:cubicBezTo>
                <a:cubicBezTo>
                  <a:pt x="2720" y="304"/>
                  <a:pt x="2720" y="304"/>
                  <a:pt x="2720" y="304"/>
                </a:cubicBezTo>
                <a:cubicBezTo>
                  <a:pt x="2727" y="311"/>
                  <a:pt x="2734" y="318"/>
                  <a:pt x="2741" y="331"/>
                </a:cubicBezTo>
                <a:cubicBezTo>
                  <a:pt x="2734" y="331"/>
                  <a:pt x="2727" y="331"/>
                  <a:pt x="2720" y="324"/>
                </a:cubicBezTo>
                <a:cubicBezTo>
                  <a:pt x="2720" y="331"/>
                  <a:pt x="2720" y="331"/>
                  <a:pt x="2720" y="331"/>
                </a:cubicBezTo>
                <a:cubicBezTo>
                  <a:pt x="2734" y="331"/>
                  <a:pt x="2741" y="338"/>
                  <a:pt x="2754" y="338"/>
                </a:cubicBezTo>
                <a:close/>
                <a:moveTo>
                  <a:pt x="2754" y="345"/>
                </a:moveTo>
                <a:lnTo>
                  <a:pt x="2754" y="345"/>
                </a:lnTo>
                <a:cubicBezTo>
                  <a:pt x="2754" y="385"/>
                  <a:pt x="2754" y="385"/>
                  <a:pt x="2754" y="385"/>
                </a:cubicBezTo>
                <a:cubicBezTo>
                  <a:pt x="2748" y="378"/>
                  <a:pt x="2748" y="378"/>
                  <a:pt x="2748" y="378"/>
                </a:cubicBezTo>
                <a:cubicBezTo>
                  <a:pt x="2748" y="385"/>
                  <a:pt x="2741" y="392"/>
                  <a:pt x="2727" y="405"/>
                </a:cubicBezTo>
                <a:cubicBezTo>
                  <a:pt x="2727" y="399"/>
                  <a:pt x="2720" y="399"/>
                  <a:pt x="2720" y="392"/>
                </a:cubicBezTo>
                <a:cubicBezTo>
                  <a:pt x="2720" y="392"/>
                  <a:pt x="2727" y="385"/>
                  <a:pt x="2727" y="378"/>
                </a:cubicBezTo>
                <a:cubicBezTo>
                  <a:pt x="2734" y="372"/>
                  <a:pt x="2734" y="372"/>
                  <a:pt x="2727" y="365"/>
                </a:cubicBezTo>
                <a:cubicBezTo>
                  <a:pt x="2727" y="365"/>
                  <a:pt x="2727" y="365"/>
                  <a:pt x="2720" y="365"/>
                </a:cubicBezTo>
                <a:cubicBezTo>
                  <a:pt x="2720" y="338"/>
                  <a:pt x="2720" y="338"/>
                  <a:pt x="2720" y="338"/>
                </a:cubicBezTo>
                <a:cubicBezTo>
                  <a:pt x="2734" y="338"/>
                  <a:pt x="2741" y="345"/>
                  <a:pt x="2754" y="345"/>
                </a:cubicBezTo>
                <a:close/>
                <a:moveTo>
                  <a:pt x="2754" y="432"/>
                </a:moveTo>
                <a:lnTo>
                  <a:pt x="2754" y="432"/>
                </a:lnTo>
                <a:cubicBezTo>
                  <a:pt x="2754" y="527"/>
                  <a:pt x="2754" y="527"/>
                  <a:pt x="2754" y="527"/>
                </a:cubicBezTo>
                <a:cubicBezTo>
                  <a:pt x="2748" y="520"/>
                  <a:pt x="2748" y="513"/>
                  <a:pt x="2748" y="507"/>
                </a:cubicBezTo>
                <a:cubicBezTo>
                  <a:pt x="2741" y="500"/>
                  <a:pt x="2741" y="493"/>
                  <a:pt x="2748" y="486"/>
                </a:cubicBezTo>
                <a:cubicBezTo>
                  <a:pt x="2720" y="473"/>
                  <a:pt x="2720" y="473"/>
                  <a:pt x="2720" y="473"/>
                </a:cubicBezTo>
                <a:cubicBezTo>
                  <a:pt x="2720" y="412"/>
                  <a:pt x="2720" y="412"/>
                  <a:pt x="2720" y="412"/>
                </a:cubicBezTo>
                <a:cubicBezTo>
                  <a:pt x="2734" y="419"/>
                  <a:pt x="2741" y="426"/>
                  <a:pt x="2754" y="432"/>
                </a:cubicBezTo>
                <a:close/>
                <a:moveTo>
                  <a:pt x="2754" y="534"/>
                </a:moveTo>
                <a:lnTo>
                  <a:pt x="2754" y="534"/>
                </a:lnTo>
                <a:cubicBezTo>
                  <a:pt x="2741" y="534"/>
                  <a:pt x="2741" y="534"/>
                  <a:pt x="2741" y="534"/>
                </a:cubicBezTo>
                <a:cubicBezTo>
                  <a:pt x="2741" y="534"/>
                  <a:pt x="2734" y="527"/>
                  <a:pt x="2734" y="520"/>
                </a:cubicBezTo>
                <a:cubicBezTo>
                  <a:pt x="2734" y="520"/>
                  <a:pt x="2734" y="513"/>
                  <a:pt x="2734" y="507"/>
                </a:cubicBezTo>
                <a:lnTo>
                  <a:pt x="2734" y="500"/>
                </a:lnTo>
                <a:cubicBezTo>
                  <a:pt x="2734" y="493"/>
                  <a:pt x="2727" y="486"/>
                  <a:pt x="2720" y="480"/>
                </a:cubicBezTo>
                <a:cubicBezTo>
                  <a:pt x="2720" y="540"/>
                  <a:pt x="2720" y="540"/>
                  <a:pt x="2720" y="540"/>
                </a:cubicBezTo>
                <a:cubicBezTo>
                  <a:pt x="2727" y="547"/>
                  <a:pt x="2734" y="554"/>
                  <a:pt x="2734" y="554"/>
                </a:cubicBezTo>
                <a:cubicBezTo>
                  <a:pt x="2741" y="547"/>
                  <a:pt x="2741" y="547"/>
                  <a:pt x="2741" y="547"/>
                </a:cubicBezTo>
                <a:cubicBezTo>
                  <a:pt x="2741" y="547"/>
                  <a:pt x="2741" y="547"/>
                  <a:pt x="2748" y="554"/>
                </a:cubicBezTo>
                <a:cubicBezTo>
                  <a:pt x="2754" y="554"/>
                  <a:pt x="2754" y="554"/>
                  <a:pt x="2754" y="554"/>
                </a:cubicBezTo>
                <a:cubicBezTo>
                  <a:pt x="2754" y="534"/>
                  <a:pt x="2754" y="534"/>
                  <a:pt x="2754" y="534"/>
                </a:cubicBezTo>
                <a:close/>
                <a:moveTo>
                  <a:pt x="2754" y="561"/>
                </a:moveTo>
                <a:lnTo>
                  <a:pt x="2754" y="561"/>
                </a:lnTo>
                <a:cubicBezTo>
                  <a:pt x="2754" y="595"/>
                  <a:pt x="2754" y="595"/>
                  <a:pt x="2754" y="595"/>
                </a:cubicBezTo>
                <a:cubicBezTo>
                  <a:pt x="2748" y="588"/>
                  <a:pt x="2748" y="588"/>
                  <a:pt x="2748" y="588"/>
                </a:cubicBezTo>
                <a:cubicBezTo>
                  <a:pt x="2748" y="581"/>
                  <a:pt x="2741" y="568"/>
                  <a:pt x="2741" y="568"/>
                </a:cubicBezTo>
                <a:cubicBezTo>
                  <a:pt x="2748" y="561"/>
                  <a:pt x="2748" y="561"/>
                  <a:pt x="2748" y="561"/>
                </a:cubicBezTo>
                <a:lnTo>
                  <a:pt x="2754" y="561"/>
                </a:lnTo>
                <a:close/>
                <a:moveTo>
                  <a:pt x="2754" y="615"/>
                </a:moveTo>
                <a:lnTo>
                  <a:pt x="2754" y="615"/>
                </a:lnTo>
                <a:cubicBezTo>
                  <a:pt x="2741" y="595"/>
                  <a:pt x="2734" y="574"/>
                  <a:pt x="2720" y="561"/>
                </a:cubicBezTo>
                <a:cubicBezTo>
                  <a:pt x="2720" y="574"/>
                  <a:pt x="2720" y="574"/>
                  <a:pt x="2720" y="574"/>
                </a:cubicBezTo>
                <a:cubicBezTo>
                  <a:pt x="2727" y="581"/>
                  <a:pt x="2734" y="595"/>
                  <a:pt x="2741" y="601"/>
                </a:cubicBezTo>
                <a:cubicBezTo>
                  <a:pt x="2741" y="615"/>
                  <a:pt x="2748" y="628"/>
                  <a:pt x="2754" y="642"/>
                </a:cubicBezTo>
                <a:cubicBezTo>
                  <a:pt x="2754" y="615"/>
                  <a:pt x="2754" y="615"/>
                  <a:pt x="2754" y="615"/>
                </a:cubicBezTo>
                <a:close/>
                <a:moveTo>
                  <a:pt x="2754" y="655"/>
                </a:moveTo>
                <a:lnTo>
                  <a:pt x="2754" y="655"/>
                </a:lnTo>
                <a:cubicBezTo>
                  <a:pt x="2754" y="682"/>
                  <a:pt x="2754" y="682"/>
                  <a:pt x="2754" y="682"/>
                </a:cubicBezTo>
                <a:cubicBezTo>
                  <a:pt x="2748" y="669"/>
                  <a:pt x="2741" y="662"/>
                  <a:pt x="2741" y="655"/>
                </a:cubicBezTo>
                <a:cubicBezTo>
                  <a:pt x="2741" y="649"/>
                  <a:pt x="2741" y="642"/>
                  <a:pt x="2727" y="635"/>
                </a:cubicBezTo>
                <a:cubicBezTo>
                  <a:pt x="2734" y="628"/>
                  <a:pt x="2734" y="622"/>
                  <a:pt x="2734" y="622"/>
                </a:cubicBezTo>
                <a:cubicBezTo>
                  <a:pt x="2734" y="615"/>
                  <a:pt x="2727" y="608"/>
                  <a:pt x="2720" y="601"/>
                </a:cubicBezTo>
                <a:cubicBezTo>
                  <a:pt x="2720" y="595"/>
                  <a:pt x="2720" y="595"/>
                  <a:pt x="2720" y="595"/>
                </a:cubicBezTo>
                <a:cubicBezTo>
                  <a:pt x="2734" y="608"/>
                  <a:pt x="2741" y="628"/>
                  <a:pt x="2754" y="655"/>
                </a:cubicBezTo>
                <a:close/>
                <a:moveTo>
                  <a:pt x="2754" y="716"/>
                </a:moveTo>
                <a:lnTo>
                  <a:pt x="2754" y="716"/>
                </a:lnTo>
                <a:cubicBezTo>
                  <a:pt x="2754" y="730"/>
                  <a:pt x="2754" y="730"/>
                  <a:pt x="2754" y="730"/>
                </a:cubicBezTo>
                <a:cubicBezTo>
                  <a:pt x="2741" y="723"/>
                  <a:pt x="2734" y="709"/>
                  <a:pt x="2720" y="696"/>
                </a:cubicBezTo>
                <a:cubicBezTo>
                  <a:pt x="2720" y="682"/>
                  <a:pt x="2720" y="682"/>
                  <a:pt x="2720" y="682"/>
                </a:cubicBezTo>
                <a:cubicBezTo>
                  <a:pt x="2727" y="689"/>
                  <a:pt x="2741" y="703"/>
                  <a:pt x="2754" y="716"/>
                </a:cubicBezTo>
                <a:close/>
                <a:moveTo>
                  <a:pt x="2754" y="743"/>
                </a:moveTo>
                <a:lnTo>
                  <a:pt x="2754" y="743"/>
                </a:lnTo>
                <a:cubicBezTo>
                  <a:pt x="2741" y="730"/>
                  <a:pt x="2734" y="723"/>
                  <a:pt x="2720" y="709"/>
                </a:cubicBezTo>
                <a:cubicBezTo>
                  <a:pt x="2720" y="716"/>
                  <a:pt x="2720" y="716"/>
                  <a:pt x="2720" y="716"/>
                </a:cubicBezTo>
                <a:cubicBezTo>
                  <a:pt x="2734" y="723"/>
                  <a:pt x="2741" y="736"/>
                  <a:pt x="2754" y="743"/>
                </a:cubicBezTo>
                <a:close/>
                <a:moveTo>
                  <a:pt x="2754" y="763"/>
                </a:moveTo>
                <a:lnTo>
                  <a:pt x="2754" y="763"/>
                </a:lnTo>
                <a:cubicBezTo>
                  <a:pt x="2754" y="784"/>
                  <a:pt x="2754" y="784"/>
                  <a:pt x="2754" y="784"/>
                </a:cubicBezTo>
                <a:lnTo>
                  <a:pt x="2748" y="784"/>
                </a:lnTo>
                <a:cubicBezTo>
                  <a:pt x="2741" y="784"/>
                  <a:pt x="2734" y="784"/>
                  <a:pt x="2734" y="784"/>
                </a:cubicBezTo>
                <a:cubicBezTo>
                  <a:pt x="2734" y="784"/>
                  <a:pt x="2727" y="784"/>
                  <a:pt x="2720" y="777"/>
                </a:cubicBezTo>
                <a:cubicBezTo>
                  <a:pt x="2720" y="757"/>
                  <a:pt x="2720" y="757"/>
                  <a:pt x="2720" y="757"/>
                </a:cubicBezTo>
                <a:cubicBezTo>
                  <a:pt x="2727" y="757"/>
                  <a:pt x="2734" y="763"/>
                  <a:pt x="2734" y="770"/>
                </a:cubicBezTo>
                <a:cubicBezTo>
                  <a:pt x="2734" y="770"/>
                  <a:pt x="2741" y="763"/>
                  <a:pt x="2741" y="757"/>
                </a:cubicBezTo>
                <a:cubicBezTo>
                  <a:pt x="2741" y="757"/>
                  <a:pt x="2748" y="763"/>
                  <a:pt x="2754" y="763"/>
                </a:cubicBezTo>
                <a:close/>
                <a:moveTo>
                  <a:pt x="2754" y="797"/>
                </a:moveTo>
                <a:lnTo>
                  <a:pt x="2754" y="797"/>
                </a:lnTo>
                <a:cubicBezTo>
                  <a:pt x="2754" y="804"/>
                  <a:pt x="2754" y="804"/>
                  <a:pt x="2754" y="804"/>
                </a:cubicBezTo>
                <a:cubicBezTo>
                  <a:pt x="2748" y="817"/>
                  <a:pt x="2748" y="817"/>
                  <a:pt x="2748" y="817"/>
                </a:cubicBezTo>
                <a:lnTo>
                  <a:pt x="2754" y="817"/>
                </a:lnTo>
                <a:cubicBezTo>
                  <a:pt x="2754" y="838"/>
                  <a:pt x="2754" y="838"/>
                  <a:pt x="2754" y="838"/>
                </a:cubicBezTo>
                <a:cubicBezTo>
                  <a:pt x="2748" y="831"/>
                  <a:pt x="2741" y="824"/>
                  <a:pt x="2734" y="824"/>
                </a:cubicBezTo>
                <a:cubicBezTo>
                  <a:pt x="2734" y="817"/>
                  <a:pt x="2734" y="817"/>
                  <a:pt x="2741" y="811"/>
                </a:cubicBezTo>
                <a:cubicBezTo>
                  <a:pt x="2741" y="804"/>
                  <a:pt x="2741" y="804"/>
                  <a:pt x="2734" y="811"/>
                </a:cubicBezTo>
                <a:cubicBezTo>
                  <a:pt x="2734" y="811"/>
                  <a:pt x="2734" y="811"/>
                  <a:pt x="2727" y="811"/>
                </a:cubicBezTo>
                <a:cubicBezTo>
                  <a:pt x="2727" y="811"/>
                  <a:pt x="2727" y="811"/>
                  <a:pt x="2720" y="811"/>
                </a:cubicBezTo>
                <a:cubicBezTo>
                  <a:pt x="2720" y="790"/>
                  <a:pt x="2720" y="790"/>
                  <a:pt x="2720" y="790"/>
                </a:cubicBezTo>
                <a:cubicBezTo>
                  <a:pt x="2727" y="797"/>
                  <a:pt x="2734" y="797"/>
                  <a:pt x="2741" y="797"/>
                </a:cubicBezTo>
                <a:cubicBezTo>
                  <a:pt x="2741" y="797"/>
                  <a:pt x="2741" y="797"/>
                  <a:pt x="2748" y="797"/>
                </a:cubicBezTo>
                <a:lnTo>
                  <a:pt x="2754" y="797"/>
                </a:lnTo>
                <a:close/>
                <a:moveTo>
                  <a:pt x="2754" y="878"/>
                </a:moveTo>
                <a:lnTo>
                  <a:pt x="2754" y="878"/>
                </a:lnTo>
                <a:cubicBezTo>
                  <a:pt x="2748" y="878"/>
                  <a:pt x="2748" y="878"/>
                  <a:pt x="2748" y="878"/>
                </a:cubicBezTo>
                <a:cubicBezTo>
                  <a:pt x="2748" y="878"/>
                  <a:pt x="2748" y="878"/>
                  <a:pt x="2741" y="871"/>
                </a:cubicBezTo>
                <a:cubicBezTo>
                  <a:pt x="2734" y="865"/>
                  <a:pt x="2734" y="858"/>
                  <a:pt x="2727" y="858"/>
                </a:cubicBezTo>
                <a:cubicBezTo>
                  <a:pt x="2727" y="858"/>
                  <a:pt x="2727" y="858"/>
                  <a:pt x="2734" y="851"/>
                </a:cubicBezTo>
                <a:cubicBezTo>
                  <a:pt x="2734" y="844"/>
                  <a:pt x="2741" y="838"/>
                  <a:pt x="2741" y="838"/>
                </a:cubicBezTo>
                <a:cubicBezTo>
                  <a:pt x="2741" y="831"/>
                  <a:pt x="2734" y="831"/>
                  <a:pt x="2727" y="824"/>
                </a:cubicBezTo>
                <a:cubicBezTo>
                  <a:pt x="2727" y="824"/>
                  <a:pt x="2727" y="831"/>
                  <a:pt x="2720" y="831"/>
                </a:cubicBezTo>
                <a:cubicBezTo>
                  <a:pt x="2720" y="871"/>
                  <a:pt x="2720" y="871"/>
                  <a:pt x="2720" y="871"/>
                </a:cubicBezTo>
                <a:cubicBezTo>
                  <a:pt x="2734" y="878"/>
                  <a:pt x="2741" y="892"/>
                  <a:pt x="2754" y="905"/>
                </a:cubicBezTo>
                <a:cubicBezTo>
                  <a:pt x="2754" y="878"/>
                  <a:pt x="2754" y="878"/>
                  <a:pt x="2754" y="878"/>
                </a:cubicBezTo>
                <a:close/>
                <a:moveTo>
                  <a:pt x="2754" y="912"/>
                </a:moveTo>
                <a:lnTo>
                  <a:pt x="2754" y="912"/>
                </a:lnTo>
                <a:cubicBezTo>
                  <a:pt x="2754" y="1013"/>
                  <a:pt x="2754" y="1013"/>
                  <a:pt x="2754" y="1013"/>
                </a:cubicBezTo>
                <a:cubicBezTo>
                  <a:pt x="2720" y="1020"/>
                  <a:pt x="2720" y="1020"/>
                  <a:pt x="2720" y="1020"/>
                </a:cubicBezTo>
                <a:cubicBezTo>
                  <a:pt x="2720" y="939"/>
                  <a:pt x="2720" y="939"/>
                  <a:pt x="2720" y="939"/>
                </a:cubicBezTo>
                <a:cubicBezTo>
                  <a:pt x="2727" y="946"/>
                  <a:pt x="2727" y="946"/>
                  <a:pt x="2727" y="946"/>
                </a:cubicBezTo>
                <a:cubicBezTo>
                  <a:pt x="2727" y="939"/>
                  <a:pt x="2727" y="939"/>
                  <a:pt x="2727" y="939"/>
                </a:cubicBezTo>
                <a:cubicBezTo>
                  <a:pt x="2727" y="939"/>
                  <a:pt x="2727" y="939"/>
                  <a:pt x="2720" y="939"/>
                </a:cubicBezTo>
                <a:cubicBezTo>
                  <a:pt x="2720" y="912"/>
                  <a:pt x="2720" y="912"/>
                  <a:pt x="2720" y="912"/>
                </a:cubicBezTo>
                <a:cubicBezTo>
                  <a:pt x="2727" y="919"/>
                  <a:pt x="2741" y="925"/>
                  <a:pt x="2748" y="939"/>
                </a:cubicBezTo>
                <a:cubicBezTo>
                  <a:pt x="2741" y="925"/>
                  <a:pt x="2734" y="912"/>
                  <a:pt x="2720" y="898"/>
                </a:cubicBezTo>
                <a:cubicBezTo>
                  <a:pt x="2720" y="878"/>
                  <a:pt x="2720" y="878"/>
                  <a:pt x="2720" y="878"/>
                </a:cubicBezTo>
                <a:cubicBezTo>
                  <a:pt x="2754" y="912"/>
                  <a:pt x="2754" y="912"/>
                  <a:pt x="2754" y="912"/>
                </a:cubicBezTo>
                <a:close/>
                <a:moveTo>
                  <a:pt x="2720" y="757"/>
                </a:moveTo>
                <a:lnTo>
                  <a:pt x="2720" y="757"/>
                </a:lnTo>
                <a:cubicBezTo>
                  <a:pt x="2720" y="730"/>
                  <a:pt x="2720" y="730"/>
                  <a:pt x="2720" y="730"/>
                </a:cubicBezTo>
                <a:cubicBezTo>
                  <a:pt x="2727" y="736"/>
                  <a:pt x="2727" y="743"/>
                  <a:pt x="2734" y="750"/>
                </a:cubicBezTo>
                <a:cubicBezTo>
                  <a:pt x="2720" y="757"/>
                  <a:pt x="2720" y="757"/>
                  <a:pt x="2720" y="757"/>
                </a:cubicBezTo>
                <a:close/>
                <a:moveTo>
                  <a:pt x="2720" y="669"/>
                </a:moveTo>
                <a:lnTo>
                  <a:pt x="2720" y="669"/>
                </a:lnTo>
                <a:cubicBezTo>
                  <a:pt x="2720" y="635"/>
                  <a:pt x="2720" y="635"/>
                  <a:pt x="2720" y="635"/>
                </a:cubicBezTo>
                <a:cubicBezTo>
                  <a:pt x="2727" y="649"/>
                  <a:pt x="2734" y="662"/>
                  <a:pt x="2741" y="676"/>
                </a:cubicBezTo>
                <a:cubicBezTo>
                  <a:pt x="2741" y="682"/>
                  <a:pt x="2748" y="689"/>
                  <a:pt x="2748" y="703"/>
                </a:cubicBezTo>
                <a:cubicBezTo>
                  <a:pt x="2720" y="669"/>
                  <a:pt x="2720" y="669"/>
                  <a:pt x="2720" y="669"/>
                </a:cubicBezTo>
                <a:close/>
                <a:moveTo>
                  <a:pt x="2720" y="203"/>
                </a:moveTo>
                <a:lnTo>
                  <a:pt x="2720" y="203"/>
                </a:lnTo>
                <a:cubicBezTo>
                  <a:pt x="2741" y="196"/>
                  <a:pt x="2748" y="169"/>
                  <a:pt x="2748" y="129"/>
                </a:cubicBezTo>
                <a:cubicBezTo>
                  <a:pt x="2741" y="135"/>
                  <a:pt x="2734" y="135"/>
                  <a:pt x="2720" y="142"/>
                </a:cubicBezTo>
                <a:cubicBezTo>
                  <a:pt x="2720" y="156"/>
                  <a:pt x="2720" y="156"/>
                  <a:pt x="2720" y="156"/>
                </a:cubicBezTo>
                <a:cubicBezTo>
                  <a:pt x="2727" y="149"/>
                  <a:pt x="2734" y="142"/>
                  <a:pt x="2748" y="142"/>
                </a:cubicBezTo>
                <a:cubicBezTo>
                  <a:pt x="2748" y="162"/>
                  <a:pt x="2741" y="183"/>
                  <a:pt x="2720" y="196"/>
                </a:cubicBezTo>
                <a:lnTo>
                  <a:pt x="2720" y="203"/>
                </a:lnTo>
                <a:close/>
                <a:moveTo>
                  <a:pt x="2720" y="102"/>
                </a:moveTo>
                <a:lnTo>
                  <a:pt x="2720" y="102"/>
                </a:lnTo>
                <a:cubicBezTo>
                  <a:pt x="2720" y="129"/>
                  <a:pt x="2720" y="129"/>
                  <a:pt x="2720" y="129"/>
                </a:cubicBezTo>
                <a:cubicBezTo>
                  <a:pt x="2720" y="135"/>
                  <a:pt x="2720" y="135"/>
                  <a:pt x="2714" y="135"/>
                </a:cubicBezTo>
                <a:cubicBezTo>
                  <a:pt x="2714" y="142"/>
                  <a:pt x="2707" y="135"/>
                  <a:pt x="2707" y="135"/>
                </a:cubicBezTo>
                <a:cubicBezTo>
                  <a:pt x="2707" y="129"/>
                  <a:pt x="2700" y="129"/>
                  <a:pt x="2700" y="122"/>
                </a:cubicBezTo>
                <a:cubicBezTo>
                  <a:pt x="2700" y="129"/>
                  <a:pt x="2700" y="142"/>
                  <a:pt x="2700" y="149"/>
                </a:cubicBezTo>
                <a:cubicBezTo>
                  <a:pt x="2700" y="102"/>
                  <a:pt x="2700" y="102"/>
                  <a:pt x="2700" y="102"/>
                </a:cubicBezTo>
                <a:cubicBezTo>
                  <a:pt x="2720" y="102"/>
                  <a:pt x="2720" y="102"/>
                  <a:pt x="2720" y="102"/>
                </a:cubicBezTo>
                <a:close/>
                <a:moveTo>
                  <a:pt x="2720" y="142"/>
                </a:moveTo>
                <a:lnTo>
                  <a:pt x="2720" y="142"/>
                </a:lnTo>
                <a:cubicBezTo>
                  <a:pt x="2720" y="149"/>
                  <a:pt x="2714" y="156"/>
                  <a:pt x="2714" y="156"/>
                </a:cubicBezTo>
                <a:cubicBezTo>
                  <a:pt x="2700" y="169"/>
                  <a:pt x="2700" y="183"/>
                  <a:pt x="2700" y="203"/>
                </a:cubicBezTo>
                <a:cubicBezTo>
                  <a:pt x="2707" y="203"/>
                  <a:pt x="2707" y="203"/>
                  <a:pt x="2707" y="196"/>
                </a:cubicBezTo>
                <a:cubicBezTo>
                  <a:pt x="2707" y="196"/>
                  <a:pt x="2707" y="189"/>
                  <a:pt x="2707" y="183"/>
                </a:cubicBezTo>
                <a:lnTo>
                  <a:pt x="2707" y="176"/>
                </a:lnTo>
                <a:cubicBezTo>
                  <a:pt x="2714" y="169"/>
                  <a:pt x="2720" y="156"/>
                  <a:pt x="2720" y="156"/>
                </a:cubicBezTo>
                <a:cubicBezTo>
                  <a:pt x="2720" y="142"/>
                  <a:pt x="2720" y="142"/>
                  <a:pt x="2720" y="142"/>
                </a:cubicBezTo>
                <a:close/>
                <a:moveTo>
                  <a:pt x="2720" y="196"/>
                </a:moveTo>
                <a:lnTo>
                  <a:pt x="2720" y="196"/>
                </a:lnTo>
                <a:cubicBezTo>
                  <a:pt x="2720" y="203"/>
                  <a:pt x="2720" y="203"/>
                  <a:pt x="2720" y="203"/>
                </a:cubicBezTo>
                <a:cubicBezTo>
                  <a:pt x="2720" y="210"/>
                  <a:pt x="2720" y="210"/>
                  <a:pt x="2720" y="210"/>
                </a:cubicBezTo>
                <a:cubicBezTo>
                  <a:pt x="2714" y="203"/>
                  <a:pt x="2714" y="203"/>
                  <a:pt x="2714" y="203"/>
                </a:cubicBezTo>
                <a:cubicBezTo>
                  <a:pt x="2720" y="203"/>
                  <a:pt x="2720" y="203"/>
                  <a:pt x="2720" y="196"/>
                </a:cubicBezTo>
                <a:close/>
                <a:moveTo>
                  <a:pt x="2720" y="210"/>
                </a:moveTo>
                <a:lnTo>
                  <a:pt x="2720" y="210"/>
                </a:lnTo>
                <a:cubicBezTo>
                  <a:pt x="2720" y="230"/>
                  <a:pt x="2720" y="230"/>
                  <a:pt x="2720" y="230"/>
                </a:cubicBezTo>
                <a:cubicBezTo>
                  <a:pt x="2700" y="223"/>
                  <a:pt x="2700" y="223"/>
                  <a:pt x="2700" y="223"/>
                </a:cubicBezTo>
                <a:cubicBezTo>
                  <a:pt x="2700" y="216"/>
                  <a:pt x="2700" y="216"/>
                  <a:pt x="2700" y="216"/>
                </a:cubicBezTo>
                <a:cubicBezTo>
                  <a:pt x="2707" y="210"/>
                  <a:pt x="2720" y="210"/>
                  <a:pt x="2720" y="210"/>
                </a:cubicBezTo>
                <a:close/>
                <a:moveTo>
                  <a:pt x="2720" y="270"/>
                </a:moveTo>
                <a:lnTo>
                  <a:pt x="2720" y="270"/>
                </a:lnTo>
                <a:cubicBezTo>
                  <a:pt x="2720" y="304"/>
                  <a:pt x="2720" y="304"/>
                  <a:pt x="2720" y="304"/>
                </a:cubicBezTo>
                <a:cubicBezTo>
                  <a:pt x="2714" y="291"/>
                  <a:pt x="2714" y="284"/>
                  <a:pt x="2714" y="277"/>
                </a:cubicBezTo>
                <a:cubicBezTo>
                  <a:pt x="2714" y="270"/>
                  <a:pt x="2714" y="257"/>
                  <a:pt x="2714" y="250"/>
                </a:cubicBezTo>
                <a:cubicBezTo>
                  <a:pt x="2707" y="257"/>
                  <a:pt x="2707" y="250"/>
                  <a:pt x="2700" y="243"/>
                </a:cubicBezTo>
                <a:cubicBezTo>
                  <a:pt x="2700" y="237"/>
                  <a:pt x="2700" y="237"/>
                  <a:pt x="2700" y="237"/>
                </a:cubicBezTo>
                <a:cubicBezTo>
                  <a:pt x="2707" y="237"/>
                  <a:pt x="2714" y="237"/>
                  <a:pt x="2720" y="243"/>
                </a:cubicBezTo>
                <a:cubicBezTo>
                  <a:pt x="2720" y="250"/>
                  <a:pt x="2720" y="257"/>
                  <a:pt x="2720" y="270"/>
                </a:cubicBezTo>
                <a:close/>
                <a:moveTo>
                  <a:pt x="2720" y="324"/>
                </a:moveTo>
                <a:lnTo>
                  <a:pt x="2720" y="324"/>
                </a:lnTo>
                <a:cubicBezTo>
                  <a:pt x="2720" y="331"/>
                  <a:pt x="2720" y="331"/>
                  <a:pt x="2720" y="331"/>
                </a:cubicBezTo>
                <a:cubicBezTo>
                  <a:pt x="2714" y="331"/>
                  <a:pt x="2707" y="331"/>
                  <a:pt x="2700" y="324"/>
                </a:cubicBezTo>
                <a:cubicBezTo>
                  <a:pt x="2700" y="318"/>
                  <a:pt x="2700" y="318"/>
                  <a:pt x="2700" y="318"/>
                </a:cubicBezTo>
                <a:lnTo>
                  <a:pt x="2707" y="318"/>
                </a:lnTo>
                <a:cubicBezTo>
                  <a:pt x="2714" y="318"/>
                  <a:pt x="2714" y="318"/>
                  <a:pt x="2720" y="324"/>
                </a:cubicBezTo>
                <a:close/>
                <a:moveTo>
                  <a:pt x="2720" y="338"/>
                </a:moveTo>
                <a:lnTo>
                  <a:pt x="2720" y="338"/>
                </a:lnTo>
                <a:cubicBezTo>
                  <a:pt x="2720" y="365"/>
                  <a:pt x="2720" y="365"/>
                  <a:pt x="2720" y="365"/>
                </a:cubicBezTo>
                <a:cubicBezTo>
                  <a:pt x="2720" y="372"/>
                  <a:pt x="2707" y="365"/>
                  <a:pt x="2700" y="365"/>
                </a:cubicBezTo>
                <a:cubicBezTo>
                  <a:pt x="2700" y="331"/>
                  <a:pt x="2700" y="331"/>
                  <a:pt x="2700" y="331"/>
                </a:cubicBezTo>
                <a:cubicBezTo>
                  <a:pt x="2707" y="338"/>
                  <a:pt x="2714" y="338"/>
                  <a:pt x="2720" y="338"/>
                </a:cubicBezTo>
                <a:close/>
                <a:moveTo>
                  <a:pt x="2720" y="392"/>
                </a:moveTo>
                <a:lnTo>
                  <a:pt x="2720" y="392"/>
                </a:lnTo>
                <a:close/>
                <a:moveTo>
                  <a:pt x="2720" y="412"/>
                </a:moveTo>
                <a:lnTo>
                  <a:pt x="2720" y="412"/>
                </a:lnTo>
                <a:cubicBezTo>
                  <a:pt x="2720" y="473"/>
                  <a:pt x="2720" y="473"/>
                  <a:pt x="2720" y="473"/>
                </a:cubicBezTo>
                <a:cubicBezTo>
                  <a:pt x="2714" y="466"/>
                  <a:pt x="2714" y="466"/>
                  <a:pt x="2714" y="466"/>
                </a:cubicBezTo>
                <a:cubicBezTo>
                  <a:pt x="2714" y="466"/>
                  <a:pt x="2707" y="473"/>
                  <a:pt x="2700" y="473"/>
                </a:cubicBezTo>
                <a:cubicBezTo>
                  <a:pt x="2700" y="446"/>
                  <a:pt x="2700" y="446"/>
                  <a:pt x="2700" y="446"/>
                </a:cubicBezTo>
                <a:cubicBezTo>
                  <a:pt x="2700" y="439"/>
                  <a:pt x="2700" y="439"/>
                  <a:pt x="2700" y="439"/>
                </a:cubicBezTo>
                <a:cubicBezTo>
                  <a:pt x="2700" y="399"/>
                  <a:pt x="2700" y="399"/>
                  <a:pt x="2700" y="399"/>
                </a:cubicBezTo>
                <a:cubicBezTo>
                  <a:pt x="2707" y="405"/>
                  <a:pt x="2714" y="405"/>
                  <a:pt x="2720" y="412"/>
                </a:cubicBezTo>
                <a:close/>
                <a:moveTo>
                  <a:pt x="2720" y="480"/>
                </a:moveTo>
                <a:lnTo>
                  <a:pt x="2720" y="480"/>
                </a:lnTo>
                <a:cubicBezTo>
                  <a:pt x="2720" y="540"/>
                  <a:pt x="2720" y="540"/>
                  <a:pt x="2720" y="540"/>
                </a:cubicBezTo>
                <a:cubicBezTo>
                  <a:pt x="2720" y="534"/>
                  <a:pt x="2714" y="527"/>
                  <a:pt x="2707" y="520"/>
                </a:cubicBezTo>
                <a:cubicBezTo>
                  <a:pt x="2714" y="513"/>
                  <a:pt x="2714" y="513"/>
                  <a:pt x="2714" y="513"/>
                </a:cubicBezTo>
                <a:cubicBezTo>
                  <a:pt x="2714" y="507"/>
                  <a:pt x="2714" y="507"/>
                  <a:pt x="2714" y="507"/>
                </a:cubicBezTo>
                <a:cubicBezTo>
                  <a:pt x="2707" y="507"/>
                  <a:pt x="2707" y="507"/>
                  <a:pt x="2707" y="507"/>
                </a:cubicBezTo>
                <a:lnTo>
                  <a:pt x="2700" y="507"/>
                </a:lnTo>
                <a:cubicBezTo>
                  <a:pt x="2700" y="500"/>
                  <a:pt x="2700" y="500"/>
                  <a:pt x="2700" y="493"/>
                </a:cubicBezTo>
                <a:cubicBezTo>
                  <a:pt x="2700" y="500"/>
                  <a:pt x="2700" y="500"/>
                  <a:pt x="2700" y="500"/>
                </a:cubicBezTo>
                <a:cubicBezTo>
                  <a:pt x="2700" y="486"/>
                  <a:pt x="2700" y="486"/>
                  <a:pt x="2700" y="486"/>
                </a:cubicBezTo>
                <a:cubicBezTo>
                  <a:pt x="2700" y="486"/>
                  <a:pt x="2700" y="480"/>
                  <a:pt x="2707" y="480"/>
                </a:cubicBezTo>
                <a:lnTo>
                  <a:pt x="2714" y="480"/>
                </a:lnTo>
                <a:cubicBezTo>
                  <a:pt x="2720" y="480"/>
                  <a:pt x="2720" y="480"/>
                  <a:pt x="2720" y="480"/>
                </a:cubicBezTo>
                <a:close/>
                <a:moveTo>
                  <a:pt x="2720" y="561"/>
                </a:moveTo>
                <a:lnTo>
                  <a:pt x="2720" y="561"/>
                </a:lnTo>
                <a:cubicBezTo>
                  <a:pt x="2714" y="547"/>
                  <a:pt x="2707" y="534"/>
                  <a:pt x="2700" y="527"/>
                </a:cubicBezTo>
                <a:cubicBezTo>
                  <a:pt x="2700" y="540"/>
                  <a:pt x="2700" y="540"/>
                  <a:pt x="2700" y="540"/>
                </a:cubicBezTo>
                <a:cubicBezTo>
                  <a:pt x="2700" y="540"/>
                  <a:pt x="2707" y="547"/>
                  <a:pt x="2714" y="554"/>
                </a:cubicBezTo>
                <a:cubicBezTo>
                  <a:pt x="2714" y="561"/>
                  <a:pt x="2720" y="568"/>
                  <a:pt x="2720" y="574"/>
                </a:cubicBezTo>
                <a:cubicBezTo>
                  <a:pt x="2720" y="561"/>
                  <a:pt x="2720" y="561"/>
                  <a:pt x="2720" y="561"/>
                </a:cubicBezTo>
                <a:close/>
                <a:moveTo>
                  <a:pt x="2720" y="595"/>
                </a:moveTo>
                <a:lnTo>
                  <a:pt x="2720" y="595"/>
                </a:lnTo>
                <a:cubicBezTo>
                  <a:pt x="2720" y="601"/>
                  <a:pt x="2720" y="601"/>
                  <a:pt x="2720" y="601"/>
                </a:cubicBezTo>
                <a:cubicBezTo>
                  <a:pt x="2720" y="595"/>
                  <a:pt x="2714" y="588"/>
                  <a:pt x="2714" y="581"/>
                </a:cubicBezTo>
                <a:cubicBezTo>
                  <a:pt x="2720" y="581"/>
                  <a:pt x="2720" y="588"/>
                  <a:pt x="2720" y="595"/>
                </a:cubicBezTo>
                <a:close/>
                <a:moveTo>
                  <a:pt x="2720" y="635"/>
                </a:moveTo>
                <a:lnTo>
                  <a:pt x="2720" y="635"/>
                </a:lnTo>
                <a:cubicBezTo>
                  <a:pt x="2720" y="622"/>
                  <a:pt x="2720" y="622"/>
                  <a:pt x="2720" y="622"/>
                </a:cubicBezTo>
                <a:cubicBezTo>
                  <a:pt x="2714" y="608"/>
                  <a:pt x="2707" y="595"/>
                  <a:pt x="2700" y="588"/>
                </a:cubicBezTo>
                <a:cubicBezTo>
                  <a:pt x="2700" y="622"/>
                  <a:pt x="2700" y="622"/>
                  <a:pt x="2700" y="622"/>
                </a:cubicBezTo>
                <a:cubicBezTo>
                  <a:pt x="2700" y="635"/>
                  <a:pt x="2707" y="642"/>
                  <a:pt x="2714" y="655"/>
                </a:cubicBezTo>
                <a:cubicBezTo>
                  <a:pt x="2720" y="669"/>
                  <a:pt x="2720" y="669"/>
                  <a:pt x="2720" y="669"/>
                </a:cubicBezTo>
                <a:cubicBezTo>
                  <a:pt x="2720" y="635"/>
                  <a:pt x="2720" y="635"/>
                  <a:pt x="2720" y="635"/>
                </a:cubicBezTo>
                <a:close/>
                <a:moveTo>
                  <a:pt x="2720" y="682"/>
                </a:moveTo>
                <a:lnTo>
                  <a:pt x="2720" y="682"/>
                </a:lnTo>
                <a:cubicBezTo>
                  <a:pt x="2720" y="696"/>
                  <a:pt x="2720" y="696"/>
                  <a:pt x="2720" y="696"/>
                </a:cubicBezTo>
                <a:cubicBezTo>
                  <a:pt x="2714" y="689"/>
                  <a:pt x="2707" y="676"/>
                  <a:pt x="2700" y="662"/>
                </a:cubicBezTo>
                <a:cubicBezTo>
                  <a:pt x="2700" y="642"/>
                  <a:pt x="2700" y="642"/>
                  <a:pt x="2700" y="642"/>
                </a:cubicBezTo>
                <a:cubicBezTo>
                  <a:pt x="2700" y="655"/>
                  <a:pt x="2707" y="662"/>
                  <a:pt x="2714" y="669"/>
                </a:cubicBezTo>
                <a:cubicBezTo>
                  <a:pt x="2714" y="669"/>
                  <a:pt x="2720" y="676"/>
                  <a:pt x="2720" y="682"/>
                </a:cubicBezTo>
                <a:close/>
                <a:moveTo>
                  <a:pt x="2720" y="709"/>
                </a:moveTo>
                <a:lnTo>
                  <a:pt x="2720" y="709"/>
                </a:lnTo>
                <a:cubicBezTo>
                  <a:pt x="2714" y="703"/>
                  <a:pt x="2714" y="703"/>
                  <a:pt x="2707" y="696"/>
                </a:cubicBezTo>
                <a:cubicBezTo>
                  <a:pt x="2714" y="703"/>
                  <a:pt x="2720" y="709"/>
                  <a:pt x="2720" y="716"/>
                </a:cubicBezTo>
                <a:cubicBezTo>
                  <a:pt x="2720" y="709"/>
                  <a:pt x="2720" y="709"/>
                  <a:pt x="2720" y="709"/>
                </a:cubicBezTo>
                <a:close/>
                <a:moveTo>
                  <a:pt x="2720" y="730"/>
                </a:moveTo>
                <a:lnTo>
                  <a:pt x="2720" y="730"/>
                </a:lnTo>
                <a:cubicBezTo>
                  <a:pt x="2720" y="757"/>
                  <a:pt x="2720" y="757"/>
                  <a:pt x="2720" y="757"/>
                </a:cubicBezTo>
                <a:cubicBezTo>
                  <a:pt x="2720" y="777"/>
                  <a:pt x="2720" y="777"/>
                  <a:pt x="2720" y="777"/>
                </a:cubicBezTo>
                <a:cubicBezTo>
                  <a:pt x="2707" y="770"/>
                  <a:pt x="2707" y="757"/>
                  <a:pt x="2707" y="736"/>
                </a:cubicBezTo>
                <a:lnTo>
                  <a:pt x="2700" y="736"/>
                </a:lnTo>
                <a:cubicBezTo>
                  <a:pt x="2700" y="703"/>
                  <a:pt x="2700" y="703"/>
                  <a:pt x="2700" y="703"/>
                </a:cubicBezTo>
                <a:cubicBezTo>
                  <a:pt x="2707" y="709"/>
                  <a:pt x="2714" y="716"/>
                  <a:pt x="2720" y="730"/>
                </a:cubicBezTo>
                <a:close/>
                <a:moveTo>
                  <a:pt x="2720" y="790"/>
                </a:moveTo>
                <a:lnTo>
                  <a:pt x="2720" y="790"/>
                </a:lnTo>
                <a:cubicBezTo>
                  <a:pt x="2720" y="790"/>
                  <a:pt x="2720" y="790"/>
                  <a:pt x="2720" y="784"/>
                </a:cubicBezTo>
                <a:cubicBezTo>
                  <a:pt x="2707" y="777"/>
                  <a:pt x="2700" y="770"/>
                  <a:pt x="2700" y="770"/>
                </a:cubicBezTo>
                <a:cubicBezTo>
                  <a:pt x="2700" y="763"/>
                  <a:pt x="2700" y="757"/>
                  <a:pt x="2700" y="757"/>
                </a:cubicBezTo>
                <a:lnTo>
                  <a:pt x="2700" y="750"/>
                </a:lnTo>
                <a:cubicBezTo>
                  <a:pt x="2700" y="784"/>
                  <a:pt x="2700" y="784"/>
                  <a:pt x="2700" y="784"/>
                </a:cubicBezTo>
                <a:cubicBezTo>
                  <a:pt x="2700" y="784"/>
                  <a:pt x="2700" y="790"/>
                  <a:pt x="2707" y="790"/>
                </a:cubicBezTo>
                <a:cubicBezTo>
                  <a:pt x="2714" y="797"/>
                  <a:pt x="2720" y="804"/>
                  <a:pt x="2720" y="811"/>
                </a:cubicBezTo>
                <a:cubicBezTo>
                  <a:pt x="2720" y="790"/>
                  <a:pt x="2720" y="790"/>
                  <a:pt x="2720" y="790"/>
                </a:cubicBezTo>
                <a:close/>
                <a:moveTo>
                  <a:pt x="2720" y="831"/>
                </a:moveTo>
                <a:lnTo>
                  <a:pt x="2720" y="831"/>
                </a:lnTo>
                <a:cubicBezTo>
                  <a:pt x="2720" y="871"/>
                  <a:pt x="2720" y="871"/>
                  <a:pt x="2720" y="871"/>
                </a:cubicBezTo>
                <a:cubicBezTo>
                  <a:pt x="2714" y="865"/>
                  <a:pt x="2707" y="858"/>
                  <a:pt x="2700" y="851"/>
                </a:cubicBezTo>
                <a:cubicBezTo>
                  <a:pt x="2707" y="844"/>
                  <a:pt x="2714" y="838"/>
                  <a:pt x="2720" y="831"/>
                </a:cubicBezTo>
                <a:close/>
                <a:moveTo>
                  <a:pt x="2720" y="878"/>
                </a:moveTo>
                <a:lnTo>
                  <a:pt x="2720" y="878"/>
                </a:lnTo>
                <a:cubicBezTo>
                  <a:pt x="2714" y="871"/>
                  <a:pt x="2707" y="865"/>
                  <a:pt x="2700" y="858"/>
                </a:cubicBezTo>
                <a:cubicBezTo>
                  <a:pt x="2700" y="878"/>
                  <a:pt x="2700" y="878"/>
                  <a:pt x="2700" y="878"/>
                </a:cubicBezTo>
                <a:cubicBezTo>
                  <a:pt x="2707" y="885"/>
                  <a:pt x="2714" y="892"/>
                  <a:pt x="2720" y="898"/>
                </a:cubicBezTo>
                <a:cubicBezTo>
                  <a:pt x="2720" y="878"/>
                  <a:pt x="2720" y="878"/>
                  <a:pt x="2720" y="878"/>
                </a:cubicBezTo>
                <a:close/>
                <a:moveTo>
                  <a:pt x="2720" y="912"/>
                </a:moveTo>
                <a:lnTo>
                  <a:pt x="2720" y="912"/>
                </a:lnTo>
                <a:cubicBezTo>
                  <a:pt x="2720" y="939"/>
                  <a:pt x="2720" y="939"/>
                  <a:pt x="2720" y="939"/>
                </a:cubicBezTo>
                <a:cubicBezTo>
                  <a:pt x="2720" y="932"/>
                  <a:pt x="2714" y="925"/>
                  <a:pt x="2707" y="912"/>
                </a:cubicBezTo>
                <a:lnTo>
                  <a:pt x="2700" y="905"/>
                </a:lnTo>
                <a:cubicBezTo>
                  <a:pt x="2700" y="885"/>
                  <a:pt x="2700" y="885"/>
                  <a:pt x="2700" y="885"/>
                </a:cubicBezTo>
                <a:cubicBezTo>
                  <a:pt x="2700" y="892"/>
                  <a:pt x="2707" y="892"/>
                  <a:pt x="2707" y="892"/>
                </a:cubicBezTo>
                <a:cubicBezTo>
                  <a:pt x="2714" y="898"/>
                  <a:pt x="2720" y="905"/>
                  <a:pt x="2720" y="912"/>
                </a:cubicBezTo>
                <a:close/>
                <a:moveTo>
                  <a:pt x="2720" y="939"/>
                </a:moveTo>
                <a:lnTo>
                  <a:pt x="2720" y="939"/>
                </a:lnTo>
                <a:cubicBezTo>
                  <a:pt x="2714" y="932"/>
                  <a:pt x="2707" y="925"/>
                  <a:pt x="2700" y="912"/>
                </a:cubicBezTo>
                <a:cubicBezTo>
                  <a:pt x="2700" y="932"/>
                  <a:pt x="2700" y="932"/>
                  <a:pt x="2700" y="932"/>
                </a:cubicBezTo>
                <a:cubicBezTo>
                  <a:pt x="2700" y="932"/>
                  <a:pt x="2707" y="939"/>
                  <a:pt x="2707" y="946"/>
                </a:cubicBezTo>
                <a:cubicBezTo>
                  <a:pt x="2700" y="939"/>
                  <a:pt x="2700" y="939"/>
                  <a:pt x="2700" y="939"/>
                </a:cubicBezTo>
                <a:cubicBezTo>
                  <a:pt x="2700" y="1020"/>
                  <a:pt x="2700" y="1020"/>
                  <a:pt x="2700" y="1020"/>
                </a:cubicBezTo>
                <a:cubicBezTo>
                  <a:pt x="2720" y="1020"/>
                  <a:pt x="2720" y="1020"/>
                  <a:pt x="2720" y="1020"/>
                </a:cubicBezTo>
                <a:cubicBezTo>
                  <a:pt x="2720" y="939"/>
                  <a:pt x="2720" y="939"/>
                  <a:pt x="2720" y="939"/>
                </a:cubicBezTo>
                <a:close/>
                <a:moveTo>
                  <a:pt x="2700" y="851"/>
                </a:moveTo>
                <a:lnTo>
                  <a:pt x="2700" y="851"/>
                </a:lnTo>
                <a:cubicBezTo>
                  <a:pt x="2700" y="831"/>
                  <a:pt x="2700" y="831"/>
                  <a:pt x="2700" y="831"/>
                </a:cubicBezTo>
                <a:cubicBezTo>
                  <a:pt x="2700" y="838"/>
                  <a:pt x="2700" y="844"/>
                  <a:pt x="2700" y="851"/>
                </a:cubicBezTo>
                <a:close/>
                <a:moveTo>
                  <a:pt x="2700" y="568"/>
                </a:moveTo>
                <a:lnTo>
                  <a:pt x="2700" y="568"/>
                </a:lnTo>
                <a:cubicBezTo>
                  <a:pt x="2700" y="547"/>
                  <a:pt x="2700" y="547"/>
                  <a:pt x="2700" y="547"/>
                </a:cubicBezTo>
                <a:cubicBezTo>
                  <a:pt x="2707" y="561"/>
                  <a:pt x="2707" y="568"/>
                  <a:pt x="2707" y="568"/>
                </a:cubicBezTo>
                <a:lnTo>
                  <a:pt x="2700" y="568"/>
                </a:lnTo>
                <a:close/>
                <a:moveTo>
                  <a:pt x="2700" y="297"/>
                </a:moveTo>
                <a:lnTo>
                  <a:pt x="2700" y="297"/>
                </a:lnTo>
                <a:cubicBezTo>
                  <a:pt x="2707" y="304"/>
                  <a:pt x="2707" y="304"/>
                  <a:pt x="2707" y="304"/>
                </a:cubicBezTo>
                <a:cubicBezTo>
                  <a:pt x="2700" y="284"/>
                  <a:pt x="2700" y="284"/>
                  <a:pt x="2700" y="284"/>
                </a:cubicBezTo>
                <a:lnTo>
                  <a:pt x="2700" y="297"/>
                </a:lnTo>
                <a:close/>
                <a:moveTo>
                  <a:pt x="2700" y="102"/>
                </a:moveTo>
                <a:lnTo>
                  <a:pt x="2700" y="102"/>
                </a:lnTo>
                <a:cubicBezTo>
                  <a:pt x="2700" y="149"/>
                  <a:pt x="2700" y="149"/>
                  <a:pt x="2700" y="149"/>
                </a:cubicBezTo>
                <a:cubicBezTo>
                  <a:pt x="2693" y="162"/>
                  <a:pt x="2693" y="176"/>
                  <a:pt x="2687" y="189"/>
                </a:cubicBezTo>
                <a:cubicBezTo>
                  <a:pt x="2687" y="102"/>
                  <a:pt x="2687" y="102"/>
                  <a:pt x="2687" y="102"/>
                </a:cubicBezTo>
                <a:cubicBezTo>
                  <a:pt x="2700" y="102"/>
                  <a:pt x="2700" y="102"/>
                  <a:pt x="2700" y="102"/>
                </a:cubicBezTo>
                <a:close/>
                <a:moveTo>
                  <a:pt x="2700" y="216"/>
                </a:moveTo>
                <a:lnTo>
                  <a:pt x="2700" y="216"/>
                </a:lnTo>
                <a:cubicBezTo>
                  <a:pt x="2700" y="223"/>
                  <a:pt x="2700" y="223"/>
                  <a:pt x="2700" y="223"/>
                </a:cubicBezTo>
                <a:cubicBezTo>
                  <a:pt x="2693" y="230"/>
                  <a:pt x="2693" y="230"/>
                  <a:pt x="2687" y="230"/>
                </a:cubicBezTo>
                <a:cubicBezTo>
                  <a:pt x="2687" y="216"/>
                  <a:pt x="2687" y="216"/>
                  <a:pt x="2687" y="216"/>
                </a:cubicBezTo>
                <a:cubicBezTo>
                  <a:pt x="2693" y="216"/>
                  <a:pt x="2693" y="216"/>
                  <a:pt x="2700" y="216"/>
                </a:cubicBezTo>
                <a:close/>
                <a:moveTo>
                  <a:pt x="2700" y="237"/>
                </a:moveTo>
                <a:lnTo>
                  <a:pt x="2700" y="237"/>
                </a:lnTo>
                <a:cubicBezTo>
                  <a:pt x="2700" y="243"/>
                  <a:pt x="2700" y="243"/>
                  <a:pt x="2700" y="243"/>
                </a:cubicBezTo>
                <a:cubicBezTo>
                  <a:pt x="2693" y="243"/>
                  <a:pt x="2693" y="237"/>
                  <a:pt x="2687" y="237"/>
                </a:cubicBezTo>
                <a:cubicBezTo>
                  <a:pt x="2687" y="230"/>
                  <a:pt x="2687" y="230"/>
                  <a:pt x="2687" y="230"/>
                </a:cubicBezTo>
                <a:cubicBezTo>
                  <a:pt x="2693" y="230"/>
                  <a:pt x="2693" y="230"/>
                  <a:pt x="2700" y="237"/>
                </a:cubicBezTo>
                <a:close/>
                <a:moveTo>
                  <a:pt x="2700" y="284"/>
                </a:moveTo>
                <a:lnTo>
                  <a:pt x="2700" y="284"/>
                </a:lnTo>
                <a:cubicBezTo>
                  <a:pt x="2700" y="297"/>
                  <a:pt x="2700" y="297"/>
                  <a:pt x="2700" y="297"/>
                </a:cubicBezTo>
                <a:cubicBezTo>
                  <a:pt x="2687" y="297"/>
                  <a:pt x="2687" y="297"/>
                  <a:pt x="2687" y="297"/>
                </a:cubicBezTo>
                <a:cubicBezTo>
                  <a:pt x="2687" y="277"/>
                  <a:pt x="2687" y="277"/>
                  <a:pt x="2687" y="277"/>
                </a:cubicBezTo>
                <a:cubicBezTo>
                  <a:pt x="2693" y="277"/>
                  <a:pt x="2693" y="277"/>
                  <a:pt x="2693" y="270"/>
                </a:cubicBezTo>
                <a:cubicBezTo>
                  <a:pt x="2700" y="284"/>
                  <a:pt x="2700" y="284"/>
                  <a:pt x="2700" y="284"/>
                </a:cubicBezTo>
                <a:close/>
                <a:moveTo>
                  <a:pt x="2700" y="318"/>
                </a:moveTo>
                <a:lnTo>
                  <a:pt x="2700" y="318"/>
                </a:lnTo>
                <a:cubicBezTo>
                  <a:pt x="2700" y="324"/>
                  <a:pt x="2700" y="324"/>
                  <a:pt x="2700" y="324"/>
                </a:cubicBezTo>
                <a:cubicBezTo>
                  <a:pt x="2693" y="324"/>
                  <a:pt x="2693" y="324"/>
                  <a:pt x="2687" y="324"/>
                </a:cubicBezTo>
                <a:cubicBezTo>
                  <a:pt x="2687" y="311"/>
                  <a:pt x="2687" y="311"/>
                  <a:pt x="2687" y="311"/>
                </a:cubicBezTo>
                <a:cubicBezTo>
                  <a:pt x="2693" y="311"/>
                  <a:pt x="2693" y="311"/>
                  <a:pt x="2700" y="318"/>
                </a:cubicBezTo>
                <a:close/>
                <a:moveTo>
                  <a:pt x="2700" y="331"/>
                </a:moveTo>
                <a:lnTo>
                  <a:pt x="2700" y="331"/>
                </a:lnTo>
                <a:cubicBezTo>
                  <a:pt x="2700" y="365"/>
                  <a:pt x="2700" y="365"/>
                  <a:pt x="2700" y="365"/>
                </a:cubicBezTo>
                <a:cubicBezTo>
                  <a:pt x="2700" y="372"/>
                  <a:pt x="2693" y="378"/>
                  <a:pt x="2687" y="385"/>
                </a:cubicBezTo>
                <a:cubicBezTo>
                  <a:pt x="2687" y="331"/>
                  <a:pt x="2687" y="331"/>
                  <a:pt x="2687" y="331"/>
                </a:cubicBezTo>
                <a:cubicBezTo>
                  <a:pt x="2693" y="331"/>
                  <a:pt x="2693" y="331"/>
                  <a:pt x="2700" y="331"/>
                </a:cubicBezTo>
                <a:close/>
                <a:moveTo>
                  <a:pt x="2700" y="399"/>
                </a:moveTo>
                <a:lnTo>
                  <a:pt x="2700" y="399"/>
                </a:lnTo>
                <a:cubicBezTo>
                  <a:pt x="2700" y="439"/>
                  <a:pt x="2700" y="439"/>
                  <a:pt x="2700" y="439"/>
                </a:cubicBezTo>
                <a:cubicBezTo>
                  <a:pt x="2693" y="439"/>
                  <a:pt x="2693" y="439"/>
                  <a:pt x="2693" y="439"/>
                </a:cubicBezTo>
                <a:cubicBezTo>
                  <a:pt x="2693" y="453"/>
                  <a:pt x="2693" y="453"/>
                  <a:pt x="2693" y="453"/>
                </a:cubicBezTo>
                <a:cubicBezTo>
                  <a:pt x="2700" y="446"/>
                  <a:pt x="2700" y="446"/>
                  <a:pt x="2700" y="446"/>
                </a:cubicBezTo>
                <a:cubicBezTo>
                  <a:pt x="2700" y="473"/>
                  <a:pt x="2700" y="473"/>
                  <a:pt x="2700" y="473"/>
                </a:cubicBezTo>
                <a:lnTo>
                  <a:pt x="2693" y="473"/>
                </a:lnTo>
                <a:cubicBezTo>
                  <a:pt x="2693" y="466"/>
                  <a:pt x="2693" y="466"/>
                  <a:pt x="2693" y="466"/>
                </a:cubicBezTo>
                <a:cubicBezTo>
                  <a:pt x="2693" y="466"/>
                  <a:pt x="2693" y="459"/>
                  <a:pt x="2687" y="459"/>
                </a:cubicBezTo>
                <a:cubicBezTo>
                  <a:pt x="2687" y="399"/>
                  <a:pt x="2687" y="399"/>
                  <a:pt x="2687" y="399"/>
                </a:cubicBezTo>
                <a:cubicBezTo>
                  <a:pt x="2693" y="399"/>
                  <a:pt x="2693" y="399"/>
                  <a:pt x="2700" y="399"/>
                </a:cubicBezTo>
                <a:close/>
                <a:moveTo>
                  <a:pt x="2700" y="486"/>
                </a:moveTo>
                <a:lnTo>
                  <a:pt x="2700" y="486"/>
                </a:lnTo>
                <a:cubicBezTo>
                  <a:pt x="2700" y="500"/>
                  <a:pt x="2700" y="500"/>
                  <a:pt x="2700" y="500"/>
                </a:cubicBezTo>
                <a:cubicBezTo>
                  <a:pt x="2693" y="507"/>
                  <a:pt x="2693" y="507"/>
                  <a:pt x="2693" y="507"/>
                </a:cubicBezTo>
                <a:cubicBezTo>
                  <a:pt x="2693" y="507"/>
                  <a:pt x="2693" y="507"/>
                  <a:pt x="2687" y="500"/>
                </a:cubicBezTo>
                <a:cubicBezTo>
                  <a:pt x="2687" y="486"/>
                  <a:pt x="2687" y="486"/>
                  <a:pt x="2687" y="486"/>
                </a:cubicBezTo>
                <a:cubicBezTo>
                  <a:pt x="2693" y="486"/>
                  <a:pt x="2693" y="486"/>
                  <a:pt x="2693" y="486"/>
                </a:cubicBezTo>
                <a:lnTo>
                  <a:pt x="2700" y="486"/>
                </a:lnTo>
                <a:close/>
                <a:moveTo>
                  <a:pt x="2700" y="527"/>
                </a:moveTo>
                <a:lnTo>
                  <a:pt x="2700" y="527"/>
                </a:lnTo>
                <a:cubicBezTo>
                  <a:pt x="2700" y="540"/>
                  <a:pt x="2700" y="540"/>
                  <a:pt x="2700" y="540"/>
                </a:cubicBezTo>
                <a:cubicBezTo>
                  <a:pt x="2693" y="534"/>
                  <a:pt x="2693" y="534"/>
                  <a:pt x="2687" y="534"/>
                </a:cubicBezTo>
                <a:cubicBezTo>
                  <a:pt x="2687" y="520"/>
                  <a:pt x="2687" y="520"/>
                  <a:pt x="2687" y="520"/>
                </a:cubicBezTo>
                <a:cubicBezTo>
                  <a:pt x="2693" y="520"/>
                  <a:pt x="2693" y="520"/>
                  <a:pt x="2700" y="527"/>
                </a:cubicBezTo>
                <a:close/>
                <a:moveTo>
                  <a:pt x="2700" y="547"/>
                </a:moveTo>
                <a:lnTo>
                  <a:pt x="2700" y="547"/>
                </a:lnTo>
                <a:cubicBezTo>
                  <a:pt x="2700" y="568"/>
                  <a:pt x="2700" y="568"/>
                  <a:pt x="2700" y="568"/>
                </a:cubicBezTo>
                <a:cubicBezTo>
                  <a:pt x="2693" y="568"/>
                  <a:pt x="2693" y="568"/>
                  <a:pt x="2687" y="568"/>
                </a:cubicBezTo>
                <a:cubicBezTo>
                  <a:pt x="2687" y="540"/>
                  <a:pt x="2687" y="540"/>
                  <a:pt x="2687" y="540"/>
                </a:cubicBezTo>
                <a:cubicBezTo>
                  <a:pt x="2693" y="540"/>
                  <a:pt x="2693" y="540"/>
                  <a:pt x="2693" y="540"/>
                </a:cubicBezTo>
                <a:cubicBezTo>
                  <a:pt x="2693" y="547"/>
                  <a:pt x="2700" y="547"/>
                  <a:pt x="2700" y="547"/>
                </a:cubicBezTo>
                <a:close/>
                <a:moveTo>
                  <a:pt x="2700" y="588"/>
                </a:moveTo>
                <a:lnTo>
                  <a:pt x="2700" y="588"/>
                </a:lnTo>
                <a:cubicBezTo>
                  <a:pt x="2700" y="622"/>
                  <a:pt x="2700" y="622"/>
                  <a:pt x="2700" y="622"/>
                </a:cubicBezTo>
                <a:cubicBezTo>
                  <a:pt x="2693" y="615"/>
                  <a:pt x="2693" y="608"/>
                  <a:pt x="2693" y="601"/>
                </a:cubicBezTo>
                <a:cubicBezTo>
                  <a:pt x="2693" y="595"/>
                  <a:pt x="2693" y="588"/>
                  <a:pt x="2693" y="581"/>
                </a:cubicBezTo>
                <a:cubicBezTo>
                  <a:pt x="2693" y="581"/>
                  <a:pt x="2693" y="588"/>
                  <a:pt x="2700" y="588"/>
                </a:cubicBezTo>
                <a:close/>
                <a:moveTo>
                  <a:pt x="2700" y="642"/>
                </a:moveTo>
                <a:lnTo>
                  <a:pt x="2700" y="642"/>
                </a:lnTo>
                <a:cubicBezTo>
                  <a:pt x="2700" y="662"/>
                  <a:pt x="2700" y="662"/>
                  <a:pt x="2700" y="662"/>
                </a:cubicBezTo>
                <a:cubicBezTo>
                  <a:pt x="2693" y="662"/>
                  <a:pt x="2693" y="655"/>
                  <a:pt x="2687" y="649"/>
                </a:cubicBezTo>
                <a:cubicBezTo>
                  <a:pt x="2687" y="628"/>
                  <a:pt x="2687" y="628"/>
                  <a:pt x="2687" y="628"/>
                </a:cubicBezTo>
                <a:cubicBezTo>
                  <a:pt x="2693" y="628"/>
                  <a:pt x="2693" y="635"/>
                  <a:pt x="2700" y="642"/>
                </a:cubicBezTo>
                <a:close/>
                <a:moveTo>
                  <a:pt x="2700" y="703"/>
                </a:moveTo>
                <a:lnTo>
                  <a:pt x="2700" y="703"/>
                </a:lnTo>
                <a:cubicBezTo>
                  <a:pt x="2700" y="736"/>
                  <a:pt x="2700" y="736"/>
                  <a:pt x="2700" y="736"/>
                </a:cubicBezTo>
                <a:cubicBezTo>
                  <a:pt x="2693" y="736"/>
                  <a:pt x="2693" y="736"/>
                  <a:pt x="2687" y="730"/>
                </a:cubicBezTo>
                <a:cubicBezTo>
                  <a:pt x="2687" y="703"/>
                  <a:pt x="2687" y="703"/>
                  <a:pt x="2687" y="703"/>
                </a:cubicBezTo>
                <a:cubicBezTo>
                  <a:pt x="2693" y="696"/>
                  <a:pt x="2693" y="696"/>
                  <a:pt x="2693" y="696"/>
                </a:cubicBezTo>
                <a:cubicBezTo>
                  <a:pt x="2700" y="703"/>
                  <a:pt x="2700" y="703"/>
                  <a:pt x="2700" y="703"/>
                </a:cubicBezTo>
                <a:close/>
                <a:moveTo>
                  <a:pt x="2700" y="750"/>
                </a:moveTo>
                <a:lnTo>
                  <a:pt x="2700" y="750"/>
                </a:lnTo>
                <a:cubicBezTo>
                  <a:pt x="2700" y="784"/>
                  <a:pt x="2700" y="784"/>
                  <a:pt x="2700" y="784"/>
                </a:cubicBezTo>
                <a:cubicBezTo>
                  <a:pt x="2693" y="784"/>
                  <a:pt x="2693" y="777"/>
                  <a:pt x="2687" y="777"/>
                </a:cubicBezTo>
                <a:cubicBezTo>
                  <a:pt x="2687" y="763"/>
                  <a:pt x="2687" y="763"/>
                  <a:pt x="2687" y="763"/>
                </a:cubicBezTo>
                <a:cubicBezTo>
                  <a:pt x="2693" y="757"/>
                  <a:pt x="2693" y="757"/>
                  <a:pt x="2693" y="757"/>
                </a:cubicBezTo>
                <a:cubicBezTo>
                  <a:pt x="2693" y="757"/>
                  <a:pt x="2687" y="757"/>
                  <a:pt x="2687" y="750"/>
                </a:cubicBezTo>
                <a:cubicBezTo>
                  <a:pt x="2687" y="743"/>
                  <a:pt x="2687" y="743"/>
                  <a:pt x="2687" y="743"/>
                </a:cubicBezTo>
                <a:cubicBezTo>
                  <a:pt x="2693" y="750"/>
                  <a:pt x="2693" y="750"/>
                  <a:pt x="2700" y="750"/>
                </a:cubicBezTo>
                <a:close/>
                <a:moveTo>
                  <a:pt x="2700" y="831"/>
                </a:moveTo>
                <a:lnTo>
                  <a:pt x="2700" y="831"/>
                </a:lnTo>
                <a:cubicBezTo>
                  <a:pt x="2700" y="851"/>
                  <a:pt x="2700" y="851"/>
                  <a:pt x="2700" y="851"/>
                </a:cubicBezTo>
                <a:cubicBezTo>
                  <a:pt x="2687" y="844"/>
                  <a:pt x="2687" y="844"/>
                  <a:pt x="2687" y="844"/>
                </a:cubicBezTo>
                <a:cubicBezTo>
                  <a:pt x="2687" y="831"/>
                  <a:pt x="2687" y="831"/>
                  <a:pt x="2687" y="831"/>
                </a:cubicBezTo>
                <a:cubicBezTo>
                  <a:pt x="2693" y="831"/>
                  <a:pt x="2700" y="831"/>
                  <a:pt x="2700" y="831"/>
                </a:cubicBezTo>
                <a:close/>
                <a:moveTo>
                  <a:pt x="2700" y="858"/>
                </a:moveTo>
                <a:lnTo>
                  <a:pt x="2700" y="858"/>
                </a:lnTo>
                <a:cubicBezTo>
                  <a:pt x="2700" y="878"/>
                  <a:pt x="2700" y="878"/>
                  <a:pt x="2700" y="878"/>
                </a:cubicBezTo>
                <a:cubicBezTo>
                  <a:pt x="2693" y="878"/>
                  <a:pt x="2693" y="878"/>
                  <a:pt x="2687" y="871"/>
                </a:cubicBezTo>
                <a:cubicBezTo>
                  <a:pt x="2687" y="858"/>
                  <a:pt x="2687" y="858"/>
                  <a:pt x="2687" y="858"/>
                </a:cubicBezTo>
                <a:cubicBezTo>
                  <a:pt x="2693" y="858"/>
                  <a:pt x="2693" y="858"/>
                  <a:pt x="2700" y="858"/>
                </a:cubicBezTo>
                <a:close/>
                <a:moveTo>
                  <a:pt x="2700" y="885"/>
                </a:moveTo>
                <a:lnTo>
                  <a:pt x="2700" y="885"/>
                </a:lnTo>
                <a:cubicBezTo>
                  <a:pt x="2700" y="905"/>
                  <a:pt x="2700" y="905"/>
                  <a:pt x="2700" y="905"/>
                </a:cubicBezTo>
                <a:cubicBezTo>
                  <a:pt x="2693" y="898"/>
                  <a:pt x="2693" y="898"/>
                  <a:pt x="2687" y="898"/>
                </a:cubicBezTo>
                <a:cubicBezTo>
                  <a:pt x="2687" y="878"/>
                  <a:pt x="2687" y="878"/>
                  <a:pt x="2687" y="878"/>
                </a:cubicBezTo>
                <a:cubicBezTo>
                  <a:pt x="2693" y="885"/>
                  <a:pt x="2693" y="885"/>
                  <a:pt x="2700" y="885"/>
                </a:cubicBezTo>
                <a:close/>
                <a:moveTo>
                  <a:pt x="2700" y="912"/>
                </a:moveTo>
                <a:lnTo>
                  <a:pt x="2700" y="912"/>
                </a:lnTo>
                <a:cubicBezTo>
                  <a:pt x="2693" y="905"/>
                  <a:pt x="2693" y="905"/>
                  <a:pt x="2687" y="905"/>
                </a:cubicBezTo>
                <a:cubicBezTo>
                  <a:pt x="2687" y="925"/>
                  <a:pt x="2687" y="925"/>
                  <a:pt x="2687" y="925"/>
                </a:cubicBezTo>
                <a:cubicBezTo>
                  <a:pt x="2693" y="925"/>
                  <a:pt x="2693" y="932"/>
                  <a:pt x="2700" y="932"/>
                </a:cubicBezTo>
                <a:cubicBezTo>
                  <a:pt x="2700" y="912"/>
                  <a:pt x="2700" y="912"/>
                  <a:pt x="2700" y="912"/>
                </a:cubicBezTo>
                <a:close/>
                <a:moveTo>
                  <a:pt x="2700" y="939"/>
                </a:moveTo>
                <a:lnTo>
                  <a:pt x="2700" y="939"/>
                </a:lnTo>
                <a:cubicBezTo>
                  <a:pt x="2700" y="1020"/>
                  <a:pt x="2700" y="1020"/>
                  <a:pt x="2700" y="1020"/>
                </a:cubicBezTo>
                <a:cubicBezTo>
                  <a:pt x="2687" y="1020"/>
                  <a:pt x="2687" y="1020"/>
                  <a:pt x="2687" y="1020"/>
                </a:cubicBezTo>
                <a:cubicBezTo>
                  <a:pt x="2687" y="939"/>
                  <a:pt x="2687" y="939"/>
                  <a:pt x="2687" y="939"/>
                </a:cubicBezTo>
                <a:cubicBezTo>
                  <a:pt x="2693" y="939"/>
                  <a:pt x="2693" y="939"/>
                  <a:pt x="2700" y="939"/>
                </a:cubicBezTo>
                <a:close/>
                <a:moveTo>
                  <a:pt x="2687" y="817"/>
                </a:moveTo>
                <a:lnTo>
                  <a:pt x="2687" y="817"/>
                </a:lnTo>
                <a:cubicBezTo>
                  <a:pt x="2687" y="790"/>
                  <a:pt x="2687" y="790"/>
                  <a:pt x="2687" y="790"/>
                </a:cubicBezTo>
                <a:cubicBezTo>
                  <a:pt x="2693" y="790"/>
                  <a:pt x="2693" y="790"/>
                  <a:pt x="2693" y="790"/>
                </a:cubicBezTo>
                <a:cubicBezTo>
                  <a:pt x="2700" y="804"/>
                  <a:pt x="2693" y="811"/>
                  <a:pt x="2687" y="817"/>
                </a:cubicBezTo>
                <a:close/>
                <a:moveTo>
                  <a:pt x="2687" y="669"/>
                </a:moveTo>
                <a:lnTo>
                  <a:pt x="2687" y="669"/>
                </a:lnTo>
                <a:cubicBezTo>
                  <a:pt x="2687" y="662"/>
                  <a:pt x="2687" y="662"/>
                  <a:pt x="2687" y="662"/>
                </a:cubicBezTo>
                <a:cubicBezTo>
                  <a:pt x="2687" y="669"/>
                  <a:pt x="2693" y="669"/>
                  <a:pt x="2693" y="676"/>
                </a:cubicBezTo>
                <a:lnTo>
                  <a:pt x="2687" y="669"/>
                </a:lnTo>
                <a:close/>
                <a:moveTo>
                  <a:pt x="2687" y="102"/>
                </a:moveTo>
                <a:lnTo>
                  <a:pt x="2687" y="102"/>
                </a:lnTo>
                <a:cubicBezTo>
                  <a:pt x="2687" y="189"/>
                  <a:pt x="2687" y="189"/>
                  <a:pt x="2687" y="189"/>
                </a:cubicBezTo>
                <a:lnTo>
                  <a:pt x="2687" y="196"/>
                </a:lnTo>
                <a:cubicBezTo>
                  <a:pt x="2673" y="203"/>
                  <a:pt x="2673" y="203"/>
                  <a:pt x="2673" y="203"/>
                </a:cubicBezTo>
                <a:cubicBezTo>
                  <a:pt x="2673" y="189"/>
                  <a:pt x="2673" y="189"/>
                  <a:pt x="2673" y="189"/>
                </a:cubicBezTo>
                <a:cubicBezTo>
                  <a:pt x="2680" y="176"/>
                  <a:pt x="2687" y="156"/>
                  <a:pt x="2680" y="129"/>
                </a:cubicBezTo>
                <a:cubicBezTo>
                  <a:pt x="2673" y="129"/>
                  <a:pt x="2673" y="129"/>
                  <a:pt x="2673" y="129"/>
                </a:cubicBezTo>
                <a:cubicBezTo>
                  <a:pt x="2673" y="108"/>
                  <a:pt x="2673" y="108"/>
                  <a:pt x="2673" y="108"/>
                </a:cubicBezTo>
                <a:cubicBezTo>
                  <a:pt x="2687" y="102"/>
                  <a:pt x="2687" y="102"/>
                  <a:pt x="2687" y="102"/>
                </a:cubicBezTo>
                <a:close/>
                <a:moveTo>
                  <a:pt x="2687" y="216"/>
                </a:moveTo>
                <a:lnTo>
                  <a:pt x="2687" y="216"/>
                </a:lnTo>
                <a:cubicBezTo>
                  <a:pt x="2687" y="230"/>
                  <a:pt x="2687" y="230"/>
                  <a:pt x="2687" y="230"/>
                </a:cubicBezTo>
                <a:cubicBezTo>
                  <a:pt x="2680" y="230"/>
                  <a:pt x="2673" y="230"/>
                  <a:pt x="2673" y="230"/>
                </a:cubicBezTo>
                <a:cubicBezTo>
                  <a:pt x="2673" y="216"/>
                  <a:pt x="2673" y="216"/>
                  <a:pt x="2673" y="216"/>
                </a:cubicBezTo>
                <a:lnTo>
                  <a:pt x="2680" y="216"/>
                </a:lnTo>
                <a:lnTo>
                  <a:pt x="2687" y="216"/>
                </a:lnTo>
                <a:close/>
                <a:moveTo>
                  <a:pt x="2687" y="230"/>
                </a:moveTo>
                <a:lnTo>
                  <a:pt x="2687" y="230"/>
                </a:lnTo>
                <a:cubicBezTo>
                  <a:pt x="2687" y="237"/>
                  <a:pt x="2687" y="237"/>
                  <a:pt x="2687" y="237"/>
                </a:cubicBezTo>
                <a:cubicBezTo>
                  <a:pt x="2680" y="237"/>
                  <a:pt x="2673" y="243"/>
                  <a:pt x="2680" y="250"/>
                </a:cubicBezTo>
                <a:cubicBezTo>
                  <a:pt x="2680" y="257"/>
                  <a:pt x="2680" y="264"/>
                  <a:pt x="2673" y="270"/>
                </a:cubicBezTo>
                <a:cubicBezTo>
                  <a:pt x="2673" y="264"/>
                  <a:pt x="2673" y="264"/>
                  <a:pt x="2673" y="264"/>
                </a:cubicBezTo>
                <a:cubicBezTo>
                  <a:pt x="2673" y="237"/>
                  <a:pt x="2673" y="237"/>
                  <a:pt x="2673" y="237"/>
                </a:cubicBezTo>
                <a:cubicBezTo>
                  <a:pt x="2680" y="230"/>
                  <a:pt x="2680" y="230"/>
                  <a:pt x="2687" y="230"/>
                </a:cubicBezTo>
                <a:close/>
                <a:moveTo>
                  <a:pt x="2687" y="277"/>
                </a:moveTo>
                <a:lnTo>
                  <a:pt x="2687" y="277"/>
                </a:lnTo>
                <a:cubicBezTo>
                  <a:pt x="2687" y="297"/>
                  <a:pt x="2687" y="297"/>
                  <a:pt x="2687" y="297"/>
                </a:cubicBezTo>
                <a:cubicBezTo>
                  <a:pt x="2680" y="297"/>
                  <a:pt x="2680" y="297"/>
                  <a:pt x="2680" y="297"/>
                </a:cubicBezTo>
                <a:cubicBezTo>
                  <a:pt x="2673" y="297"/>
                  <a:pt x="2673" y="291"/>
                  <a:pt x="2680" y="284"/>
                </a:cubicBezTo>
                <a:lnTo>
                  <a:pt x="2687" y="277"/>
                </a:lnTo>
                <a:close/>
                <a:moveTo>
                  <a:pt x="2687" y="311"/>
                </a:moveTo>
                <a:lnTo>
                  <a:pt x="2687" y="311"/>
                </a:lnTo>
                <a:cubicBezTo>
                  <a:pt x="2687" y="324"/>
                  <a:pt x="2687" y="324"/>
                  <a:pt x="2687" y="324"/>
                </a:cubicBezTo>
                <a:cubicBezTo>
                  <a:pt x="2680" y="324"/>
                  <a:pt x="2673" y="324"/>
                  <a:pt x="2673" y="324"/>
                </a:cubicBezTo>
                <a:cubicBezTo>
                  <a:pt x="2673" y="311"/>
                  <a:pt x="2673" y="311"/>
                  <a:pt x="2673" y="311"/>
                </a:cubicBezTo>
                <a:cubicBezTo>
                  <a:pt x="2673" y="311"/>
                  <a:pt x="2680" y="311"/>
                  <a:pt x="2687" y="311"/>
                </a:cubicBezTo>
                <a:close/>
                <a:moveTo>
                  <a:pt x="2687" y="331"/>
                </a:moveTo>
                <a:lnTo>
                  <a:pt x="2687" y="331"/>
                </a:lnTo>
                <a:cubicBezTo>
                  <a:pt x="2687" y="385"/>
                  <a:pt x="2687" y="385"/>
                  <a:pt x="2687" y="385"/>
                </a:cubicBezTo>
                <a:cubicBezTo>
                  <a:pt x="2687" y="385"/>
                  <a:pt x="2687" y="372"/>
                  <a:pt x="2680" y="351"/>
                </a:cubicBezTo>
                <a:cubicBezTo>
                  <a:pt x="2673" y="358"/>
                  <a:pt x="2673" y="358"/>
                  <a:pt x="2673" y="358"/>
                </a:cubicBezTo>
                <a:cubicBezTo>
                  <a:pt x="2673" y="331"/>
                  <a:pt x="2673" y="331"/>
                  <a:pt x="2673" y="331"/>
                </a:cubicBezTo>
                <a:cubicBezTo>
                  <a:pt x="2680" y="331"/>
                  <a:pt x="2680" y="331"/>
                  <a:pt x="2687" y="331"/>
                </a:cubicBezTo>
                <a:close/>
                <a:moveTo>
                  <a:pt x="2687" y="399"/>
                </a:moveTo>
                <a:lnTo>
                  <a:pt x="2687" y="399"/>
                </a:lnTo>
                <a:cubicBezTo>
                  <a:pt x="2687" y="459"/>
                  <a:pt x="2687" y="459"/>
                  <a:pt x="2687" y="459"/>
                </a:cubicBezTo>
                <a:cubicBezTo>
                  <a:pt x="2687" y="459"/>
                  <a:pt x="2680" y="453"/>
                  <a:pt x="2673" y="453"/>
                </a:cubicBezTo>
                <a:cubicBezTo>
                  <a:pt x="2673" y="392"/>
                  <a:pt x="2673" y="392"/>
                  <a:pt x="2673" y="392"/>
                </a:cubicBezTo>
                <a:cubicBezTo>
                  <a:pt x="2680" y="392"/>
                  <a:pt x="2680" y="392"/>
                  <a:pt x="2680" y="392"/>
                </a:cubicBezTo>
                <a:cubicBezTo>
                  <a:pt x="2687" y="392"/>
                  <a:pt x="2687" y="399"/>
                  <a:pt x="2687" y="399"/>
                </a:cubicBezTo>
                <a:close/>
                <a:moveTo>
                  <a:pt x="2687" y="486"/>
                </a:moveTo>
                <a:lnTo>
                  <a:pt x="2687" y="486"/>
                </a:lnTo>
                <a:cubicBezTo>
                  <a:pt x="2687" y="500"/>
                  <a:pt x="2687" y="500"/>
                  <a:pt x="2687" y="500"/>
                </a:cubicBezTo>
                <a:cubicBezTo>
                  <a:pt x="2687" y="500"/>
                  <a:pt x="2680" y="500"/>
                  <a:pt x="2673" y="500"/>
                </a:cubicBezTo>
                <a:cubicBezTo>
                  <a:pt x="2673" y="466"/>
                  <a:pt x="2673" y="466"/>
                  <a:pt x="2673" y="466"/>
                </a:cubicBezTo>
                <a:cubicBezTo>
                  <a:pt x="2680" y="466"/>
                  <a:pt x="2680" y="473"/>
                  <a:pt x="2687" y="473"/>
                </a:cubicBezTo>
                <a:cubicBezTo>
                  <a:pt x="2687" y="480"/>
                  <a:pt x="2687" y="480"/>
                  <a:pt x="2687" y="486"/>
                </a:cubicBezTo>
                <a:close/>
                <a:moveTo>
                  <a:pt x="2687" y="520"/>
                </a:moveTo>
                <a:lnTo>
                  <a:pt x="2687" y="520"/>
                </a:lnTo>
                <a:cubicBezTo>
                  <a:pt x="2687" y="534"/>
                  <a:pt x="2687" y="534"/>
                  <a:pt x="2687" y="534"/>
                </a:cubicBezTo>
                <a:cubicBezTo>
                  <a:pt x="2680" y="527"/>
                  <a:pt x="2680" y="527"/>
                  <a:pt x="2673" y="527"/>
                </a:cubicBezTo>
                <a:cubicBezTo>
                  <a:pt x="2673" y="507"/>
                  <a:pt x="2673" y="507"/>
                  <a:pt x="2673" y="507"/>
                </a:cubicBezTo>
                <a:cubicBezTo>
                  <a:pt x="2680" y="507"/>
                  <a:pt x="2680" y="507"/>
                  <a:pt x="2680" y="507"/>
                </a:cubicBezTo>
                <a:cubicBezTo>
                  <a:pt x="2680" y="513"/>
                  <a:pt x="2687" y="513"/>
                  <a:pt x="2687" y="520"/>
                </a:cubicBezTo>
                <a:close/>
                <a:moveTo>
                  <a:pt x="2687" y="540"/>
                </a:moveTo>
                <a:lnTo>
                  <a:pt x="2687" y="540"/>
                </a:lnTo>
                <a:cubicBezTo>
                  <a:pt x="2687" y="568"/>
                  <a:pt x="2687" y="568"/>
                  <a:pt x="2687" y="568"/>
                </a:cubicBezTo>
                <a:lnTo>
                  <a:pt x="2680" y="574"/>
                </a:lnTo>
                <a:cubicBezTo>
                  <a:pt x="2680" y="622"/>
                  <a:pt x="2680" y="622"/>
                  <a:pt x="2680" y="622"/>
                </a:cubicBezTo>
                <a:cubicBezTo>
                  <a:pt x="2687" y="622"/>
                  <a:pt x="2687" y="628"/>
                  <a:pt x="2687" y="628"/>
                </a:cubicBezTo>
                <a:cubicBezTo>
                  <a:pt x="2687" y="649"/>
                  <a:pt x="2687" y="649"/>
                  <a:pt x="2687" y="649"/>
                </a:cubicBezTo>
                <a:cubicBezTo>
                  <a:pt x="2680" y="635"/>
                  <a:pt x="2673" y="622"/>
                  <a:pt x="2673" y="608"/>
                </a:cubicBezTo>
                <a:cubicBezTo>
                  <a:pt x="2673" y="534"/>
                  <a:pt x="2673" y="534"/>
                  <a:pt x="2673" y="534"/>
                </a:cubicBezTo>
                <a:cubicBezTo>
                  <a:pt x="2673" y="534"/>
                  <a:pt x="2680" y="540"/>
                  <a:pt x="2687" y="540"/>
                </a:cubicBezTo>
                <a:close/>
                <a:moveTo>
                  <a:pt x="2687" y="662"/>
                </a:moveTo>
                <a:lnTo>
                  <a:pt x="2687" y="662"/>
                </a:lnTo>
                <a:cubicBezTo>
                  <a:pt x="2687" y="655"/>
                  <a:pt x="2680" y="649"/>
                  <a:pt x="2673" y="635"/>
                </a:cubicBezTo>
                <a:cubicBezTo>
                  <a:pt x="2673" y="628"/>
                  <a:pt x="2673" y="628"/>
                  <a:pt x="2673" y="622"/>
                </a:cubicBezTo>
                <a:cubicBezTo>
                  <a:pt x="2673" y="642"/>
                  <a:pt x="2673" y="642"/>
                  <a:pt x="2673" y="642"/>
                </a:cubicBezTo>
                <a:cubicBezTo>
                  <a:pt x="2687" y="669"/>
                  <a:pt x="2687" y="669"/>
                  <a:pt x="2687" y="669"/>
                </a:cubicBezTo>
                <a:cubicBezTo>
                  <a:pt x="2687" y="662"/>
                  <a:pt x="2687" y="662"/>
                  <a:pt x="2687" y="662"/>
                </a:cubicBezTo>
                <a:close/>
                <a:moveTo>
                  <a:pt x="2687" y="703"/>
                </a:moveTo>
                <a:lnTo>
                  <a:pt x="2687" y="703"/>
                </a:lnTo>
                <a:cubicBezTo>
                  <a:pt x="2687" y="730"/>
                  <a:pt x="2687" y="730"/>
                  <a:pt x="2687" y="730"/>
                </a:cubicBezTo>
                <a:cubicBezTo>
                  <a:pt x="2687" y="730"/>
                  <a:pt x="2680" y="730"/>
                  <a:pt x="2680" y="723"/>
                </a:cubicBezTo>
                <a:cubicBezTo>
                  <a:pt x="2680" y="730"/>
                  <a:pt x="2680" y="730"/>
                  <a:pt x="2680" y="736"/>
                </a:cubicBezTo>
                <a:cubicBezTo>
                  <a:pt x="2680" y="736"/>
                  <a:pt x="2680" y="743"/>
                  <a:pt x="2687" y="743"/>
                </a:cubicBezTo>
                <a:cubicBezTo>
                  <a:pt x="2687" y="750"/>
                  <a:pt x="2687" y="750"/>
                  <a:pt x="2687" y="750"/>
                </a:cubicBezTo>
                <a:cubicBezTo>
                  <a:pt x="2687" y="763"/>
                  <a:pt x="2687" y="763"/>
                  <a:pt x="2687" y="763"/>
                </a:cubicBezTo>
                <a:cubicBezTo>
                  <a:pt x="2687" y="777"/>
                  <a:pt x="2687" y="777"/>
                  <a:pt x="2687" y="777"/>
                </a:cubicBezTo>
                <a:lnTo>
                  <a:pt x="2680" y="770"/>
                </a:lnTo>
                <a:cubicBezTo>
                  <a:pt x="2680" y="777"/>
                  <a:pt x="2673" y="777"/>
                  <a:pt x="2673" y="784"/>
                </a:cubicBezTo>
                <a:cubicBezTo>
                  <a:pt x="2673" y="655"/>
                  <a:pt x="2673" y="655"/>
                  <a:pt x="2673" y="655"/>
                </a:cubicBezTo>
                <a:lnTo>
                  <a:pt x="2673" y="662"/>
                </a:lnTo>
                <a:cubicBezTo>
                  <a:pt x="2680" y="669"/>
                  <a:pt x="2680" y="676"/>
                  <a:pt x="2680" y="676"/>
                </a:cubicBezTo>
                <a:cubicBezTo>
                  <a:pt x="2680" y="682"/>
                  <a:pt x="2680" y="689"/>
                  <a:pt x="2673" y="689"/>
                </a:cubicBezTo>
                <a:cubicBezTo>
                  <a:pt x="2680" y="689"/>
                  <a:pt x="2680" y="689"/>
                  <a:pt x="2680" y="689"/>
                </a:cubicBezTo>
                <a:cubicBezTo>
                  <a:pt x="2680" y="689"/>
                  <a:pt x="2680" y="696"/>
                  <a:pt x="2687" y="703"/>
                </a:cubicBezTo>
                <a:close/>
                <a:moveTo>
                  <a:pt x="2687" y="790"/>
                </a:moveTo>
                <a:lnTo>
                  <a:pt x="2687" y="790"/>
                </a:lnTo>
                <a:cubicBezTo>
                  <a:pt x="2687" y="817"/>
                  <a:pt x="2687" y="817"/>
                  <a:pt x="2687" y="817"/>
                </a:cubicBezTo>
                <a:cubicBezTo>
                  <a:pt x="2687" y="817"/>
                  <a:pt x="2687" y="817"/>
                  <a:pt x="2680" y="824"/>
                </a:cubicBezTo>
                <a:cubicBezTo>
                  <a:pt x="2680" y="831"/>
                  <a:pt x="2680" y="831"/>
                  <a:pt x="2687" y="831"/>
                </a:cubicBezTo>
                <a:cubicBezTo>
                  <a:pt x="2687" y="844"/>
                  <a:pt x="2687" y="844"/>
                  <a:pt x="2687" y="844"/>
                </a:cubicBezTo>
                <a:cubicBezTo>
                  <a:pt x="2673" y="844"/>
                  <a:pt x="2673" y="844"/>
                  <a:pt x="2673" y="844"/>
                </a:cubicBezTo>
                <a:cubicBezTo>
                  <a:pt x="2673" y="804"/>
                  <a:pt x="2673" y="804"/>
                  <a:pt x="2673" y="804"/>
                </a:cubicBezTo>
                <a:cubicBezTo>
                  <a:pt x="2680" y="790"/>
                  <a:pt x="2680" y="790"/>
                  <a:pt x="2680" y="790"/>
                </a:cubicBezTo>
                <a:cubicBezTo>
                  <a:pt x="2687" y="790"/>
                  <a:pt x="2687" y="790"/>
                  <a:pt x="2687" y="790"/>
                </a:cubicBezTo>
                <a:close/>
                <a:moveTo>
                  <a:pt x="2687" y="858"/>
                </a:moveTo>
                <a:lnTo>
                  <a:pt x="2687" y="858"/>
                </a:lnTo>
                <a:cubicBezTo>
                  <a:pt x="2687" y="871"/>
                  <a:pt x="2687" y="871"/>
                  <a:pt x="2687" y="871"/>
                </a:cubicBezTo>
                <a:cubicBezTo>
                  <a:pt x="2680" y="871"/>
                  <a:pt x="2673" y="871"/>
                  <a:pt x="2673" y="871"/>
                </a:cubicBezTo>
                <a:cubicBezTo>
                  <a:pt x="2673" y="851"/>
                  <a:pt x="2673" y="851"/>
                  <a:pt x="2673" y="851"/>
                </a:cubicBezTo>
                <a:cubicBezTo>
                  <a:pt x="2673" y="851"/>
                  <a:pt x="2680" y="851"/>
                  <a:pt x="2687" y="858"/>
                </a:cubicBezTo>
                <a:close/>
                <a:moveTo>
                  <a:pt x="2687" y="878"/>
                </a:moveTo>
                <a:lnTo>
                  <a:pt x="2687" y="878"/>
                </a:lnTo>
                <a:cubicBezTo>
                  <a:pt x="2687" y="898"/>
                  <a:pt x="2687" y="898"/>
                  <a:pt x="2687" y="898"/>
                </a:cubicBezTo>
                <a:cubicBezTo>
                  <a:pt x="2687" y="892"/>
                  <a:pt x="2680" y="892"/>
                  <a:pt x="2680" y="892"/>
                </a:cubicBezTo>
                <a:lnTo>
                  <a:pt x="2673" y="885"/>
                </a:lnTo>
                <a:cubicBezTo>
                  <a:pt x="2673" y="878"/>
                  <a:pt x="2673" y="878"/>
                  <a:pt x="2673" y="878"/>
                </a:cubicBezTo>
                <a:cubicBezTo>
                  <a:pt x="2673" y="878"/>
                  <a:pt x="2680" y="878"/>
                  <a:pt x="2687" y="878"/>
                </a:cubicBezTo>
                <a:close/>
                <a:moveTo>
                  <a:pt x="2687" y="905"/>
                </a:moveTo>
                <a:lnTo>
                  <a:pt x="2687" y="905"/>
                </a:lnTo>
                <a:cubicBezTo>
                  <a:pt x="2687" y="898"/>
                  <a:pt x="2680" y="898"/>
                  <a:pt x="2673" y="892"/>
                </a:cubicBezTo>
                <a:cubicBezTo>
                  <a:pt x="2673" y="919"/>
                  <a:pt x="2673" y="919"/>
                  <a:pt x="2673" y="919"/>
                </a:cubicBezTo>
                <a:cubicBezTo>
                  <a:pt x="2673" y="919"/>
                  <a:pt x="2680" y="919"/>
                  <a:pt x="2687" y="925"/>
                </a:cubicBezTo>
                <a:cubicBezTo>
                  <a:pt x="2687" y="905"/>
                  <a:pt x="2687" y="905"/>
                  <a:pt x="2687" y="905"/>
                </a:cubicBezTo>
                <a:close/>
                <a:moveTo>
                  <a:pt x="2687" y="939"/>
                </a:moveTo>
                <a:lnTo>
                  <a:pt x="2687" y="939"/>
                </a:lnTo>
                <a:cubicBezTo>
                  <a:pt x="2687" y="1020"/>
                  <a:pt x="2687" y="1020"/>
                  <a:pt x="2687" y="1020"/>
                </a:cubicBezTo>
                <a:cubicBezTo>
                  <a:pt x="2673" y="1020"/>
                  <a:pt x="2673" y="1020"/>
                  <a:pt x="2673" y="1020"/>
                </a:cubicBezTo>
                <a:cubicBezTo>
                  <a:pt x="2673" y="925"/>
                  <a:pt x="2673" y="925"/>
                  <a:pt x="2673" y="925"/>
                </a:cubicBezTo>
                <a:cubicBezTo>
                  <a:pt x="2673" y="932"/>
                  <a:pt x="2680" y="932"/>
                  <a:pt x="2687" y="939"/>
                </a:cubicBezTo>
                <a:close/>
                <a:moveTo>
                  <a:pt x="2673" y="108"/>
                </a:moveTo>
                <a:lnTo>
                  <a:pt x="2673" y="108"/>
                </a:lnTo>
                <a:cubicBezTo>
                  <a:pt x="2673" y="129"/>
                  <a:pt x="2673" y="129"/>
                  <a:pt x="2673" y="129"/>
                </a:cubicBezTo>
                <a:cubicBezTo>
                  <a:pt x="2660" y="129"/>
                  <a:pt x="2660" y="135"/>
                  <a:pt x="2660" y="142"/>
                </a:cubicBezTo>
                <a:cubicBezTo>
                  <a:pt x="2660" y="169"/>
                  <a:pt x="2660" y="183"/>
                  <a:pt x="2673" y="189"/>
                </a:cubicBezTo>
                <a:cubicBezTo>
                  <a:pt x="2673" y="203"/>
                  <a:pt x="2673" y="203"/>
                  <a:pt x="2673" y="203"/>
                </a:cubicBezTo>
                <a:cubicBezTo>
                  <a:pt x="2666" y="203"/>
                  <a:pt x="2666" y="203"/>
                  <a:pt x="2666" y="203"/>
                </a:cubicBezTo>
                <a:cubicBezTo>
                  <a:pt x="2653" y="203"/>
                  <a:pt x="2653" y="203"/>
                  <a:pt x="2646" y="203"/>
                </a:cubicBezTo>
                <a:cubicBezTo>
                  <a:pt x="2646" y="189"/>
                  <a:pt x="2646" y="183"/>
                  <a:pt x="2646" y="162"/>
                </a:cubicBezTo>
                <a:cubicBezTo>
                  <a:pt x="2646" y="149"/>
                  <a:pt x="2646" y="135"/>
                  <a:pt x="2646" y="129"/>
                </a:cubicBezTo>
                <a:cubicBezTo>
                  <a:pt x="2633" y="129"/>
                  <a:pt x="2633" y="129"/>
                  <a:pt x="2633" y="129"/>
                </a:cubicBezTo>
                <a:cubicBezTo>
                  <a:pt x="2633" y="135"/>
                  <a:pt x="2633" y="142"/>
                  <a:pt x="2639" y="156"/>
                </a:cubicBezTo>
                <a:cubicBezTo>
                  <a:pt x="2639" y="162"/>
                  <a:pt x="2639" y="169"/>
                  <a:pt x="2639" y="176"/>
                </a:cubicBezTo>
                <a:cubicBezTo>
                  <a:pt x="2639" y="183"/>
                  <a:pt x="2639" y="189"/>
                  <a:pt x="2639" y="196"/>
                </a:cubicBezTo>
                <a:cubicBezTo>
                  <a:pt x="2633" y="203"/>
                  <a:pt x="2626" y="203"/>
                  <a:pt x="2626" y="203"/>
                </a:cubicBezTo>
                <a:cubicBezTo>
                  <a:pt x="2626" y="108"/>
                  <a:pt x="2626" y="108"/>
                  <a:pt x="2626" y="108"/>
                </a:cubicBezTo>
                <a:cubicBezTo>
                  <a:pt x="2673" y="108"/>
                  <a:pt x="2673" y="108"/>
                  <a:pt x="2673" y="108"/>
                </a:cubicBezTo>
                <a:close/>
                <a:moveTo>
                  <a:pt x="2673" y="216"/>
                </a:moveTo>
                <a:lnTo>
                  <a:pt x="2673" y="216"/>
                </a:lnTo>
                <a:cubicBezTo>
                  <a:pt x="2673" y="230"/>
                  <a:pt x="2673" y="230"/>
                  <a:pt x="2673" y="230"/>
                </a:cubicBezTo>
                <a:cubicBezTo>
                  <a:pt x="2666" y="230"/>
                  <a:pt x="2653" y="230"/>
                  <a:pt x="2646" y="230"/>
                </a:cubicBezTo>
                <a:cubicBezTo>
                  <a:pt x="2639" y="223"/>
                  <a:pt x="2633" y="223"/>
                  <a:pt x="2626" y="223"/>
                </a:cubicBezTo>
                <a:cubicBezTo>
                  <a:pt x="2626" y="216"/>
                  <a:pt x="2626" y="216"/>
                  <a:pt x="2626" y="216"/>
                </a:cubicBezTo>
                <a:cubicBezTo>
                  <a:pt x="2633" y="210"/>
                  <a:pt x="2633" y="210"/>
                  <a:pt x="2633" y="210"/>
                </a:cubicBezTo>
                <a:cubicBezTo>
                  <a:pt x="2639" y="216"/>
                  <a:pt x="2653" y="223"/>
                  <a:pt x="2673" y="216"/>
                </a:cubicBezTo>
                <a:close/>
                <a:moveTo>
                  <a:pt x="2673" y="237"/>
                </a:moveTo>
                <a:lnTo>
                  <a:pt x="2673" y="237"/>
                </a:lnTo>
                <a:cubicBezTo>
                  <a:pt x="2673" y="264"/>
                  <a:pt x="2673" y="264"/>
                  <a:pt x="2673" y="264"/>
                </a:cubicBezTo>
                <a:cubicBezTo>
                  <a:pt x="2653" y="243"/>
                  <a:pt x="2639" y="237"/>
                  <a:pt x="2626" y="237"/>
                </a:cubicBezTo>
                <a:cubicBezTo>
                  <a:pt x="2626" y="257"/>
                  <a:pt x="2639" y="270"/>
                  <a:pt x="2666" y="284"/>
                </a:cubicBezTo>
                <a:cubicBezTo>
                  <a:pt x="2660" y="284"/>
                  <a:pt x="2660" y="284"/>
                  <a:pt x="2653" y="284"/>
                </a:cubicBezTo>
                <a:cubicBezTo>
                  <a:pt x="2646" y="284"/>
                  <a:pt x="2639" y="284"/>
                  <a:pt x="2639" y="291"/>
                </a:cubicBezTo>
                <a:cubicBezTo>
                  <a:pt x="2639" y="291"/>
                  <a:pt x="2633" y="297"/>
                  <a:pt x="2639" y="297"/>
                </a:cubicBezTo>
                <a:cubicBezTo>
                  <a:pt x="2639" y="304"/>
                  <a:pt x="2639" y="304"/>
                  <a:pt x="2646" y="311"/>
                </a:cubicBezTo>
                <a:cubicBezTo>
                  <a:pt x="2653" y="311"/>
                  <a:pt x="2660" y="318"/>
                  <a:pt x="2660" y="318"/>
                </a:cubicBezTo>
                <a:cubicBezTo>
                  <a:pt x="2660" y="318"/>
                  <a:pt x="2666" y="318"/>
                  <a:pt x="2673" y="311"/>
                </a:cubicBezTo>
                <a:cubicBezTo>
                  <a:pt x="2673" y="324"/>
                  <a:pt x="2673" y="324"/>
                  <a:pt x="2673" y="324"/>
                </a:cubicBezTo>
                <a:cubicBezTo>
                  <a:pt x="2666" y="324"/>
                  <a:pt x="2666" y="324"/>
                  <a:pt x="2666" y="324"/>
                </a:cubicBezTo>
                <a:cubicBezTo>
                  <a:pt x="2660" y="331"/>
                  <a:pt x="2653" y="331"/>
                  <a:pt x="2646" y="331"/>
                </a:cubicBezTo>
                <a:cubicBezTo>
                  <a:pt x="2626" y="318"/>
                  <a:pt x="2626" y="291"/>
                  <a:pt x="2633" y="264"/>
                </a:cubicBezTo>
                <a:cubicBezTo>
                  <a:pt x="2626" y="257"/>
                  <a:pt x="2626" y="257"/>
                  <a:pt x="2626" y="257"/>
                </a:cubicBezTo>
                <a:cubicBezTo>
                  <a:pt x="2626" y="230"/>
                  <a:pt x="2626" y="230"/>
                  <a:pt x="2626" y="230"/>
                </a:cubicBezTo>
                <a:cubicBezTo>
                  <a:pt x="2633" y="230"/>
                  <a:pt x="2639" y="237"/>
                  <a:pt x="2653" y="237"/>
                </a:cubicBezTo>
                <a:cubicBezTo>
                  <a:pt x="2660" y="237"/>
                  <a:pt x="2666" y="237"/>
                  <a:pt x="2673" y="237"/>
                </a:cubicBezTo>
                <a:close/>
                <a:moveTo>
                  <a:pt x="2673" y="331"/>
                </a:moveTo>
                <a:lnTo>
                  <a:pt x="2673" y="331"/>
                </a:lnTo>
                <a:cubicBezTo>
                  <a:pt x="2660" y="331"/>
                  <a:pt x="2653" y="338"/>
                  <a:pt x="2639" y="338"/>
                </a:cubicBezTo>
                <a:cubicBezTo>
                  <a:pt x="2633" y="324"/>
                  <a:pt x="2626" y="311"/>
                  <a:pt x="2626" y="291"/>
                </a:cubicBezTo>
                <a:cubicBezTo>
                  <a:pt x="2626" y="561"/>
                  <a:pt x="2626" y="561"/>
                  <a:pt x="2626" y="561"/>
                </a:cubicBezTo>
                <a:cubicBezTo>
                  <a:pt x="2646" y="743"/>
                  <a:pt x="2646" y="743"/>
                  <a:pt x="2646" y="743"/>
                </a:cubicBezTo>
                <a:cubicBezTo>
                  <a:pt x="2646" y="750"/>
                  <a:pt x="2639" y="757"/>
                  <a:pt x="2626" y="757"/>
                </a:cubicBezTo>
                <a:cubicBezTo>
                  <a:pt x="2626" y="824"/>
                  <a:pt x="2626" y="824"/>
                  <a:pt x="2626" y="824"/>
                </a:cubicBezTo>
                <a:cubicBezTo>
                  <a:pt x="2626" y="851"/>
                  <a:pt x="2626" y="851"/>
                  <a:pt x="2626" y="851"/>
                </a:cubicBezTo>
                <a:lnTo>
                  <a:pt x="2626" y="844"/>
                </a:lnTo>
                <a:cubicBezTo>
                  <a:pt x="2633" y="844"/>
                  <a:pt x="2633" y="838"/>
                  <a:pt x="2633" y="838"/>
                </a:cubicBezTo>
                <a:lnTo>
                  <a:pt x="2639" y="838"/>
                </a:lnTo>
                <a:cubicBezTo>
                  <a:pt x="2639" y="838"/>
                  <a:pt x="2639" y="831"/>
                  <a:pt x="2646" y="831"/>
                </a:cubicBezTo>
                <a:cubicBezTo>
                  <a:pt x="2633" y="811"/>
                  <a:pt x="2633" y="797"/>
                  <a:pt x="2626" y="790"/>
                </a:cubicBezTo>
                <a:cubicBezTo>
                  <a:pt x="2633" y="790"/>
                  <a:pt x="2633" y="790"/>
                  <a:pt x="2633" y="790"/>
                </a:cubicBezTo>
                <a:cubicBezTo>
                  <a:pt x="2639" y="811"/>
                  <a:pt x="2653" y="824"/>
                  <a:pt x="2660" y="831"/>
                </a:cubicBezTo>
                <a:cubicBezTo>
                  <a:pt x="2653" y="838"/>
                  <a:pt x="2653" y="838"/>
                  <a:pt x="2653" y="838"/>
                </a:cubicBezTo>
                <a:cubicBezTo>
                  <a:pt x="2673" y="844"/>
                  <a:pt x="2673" y="844"/>
                  <a:pt x="2673" y="844"/>
                </a:cubicBezTo>
                <a:cubicBezTo>
                  <a:pt x="2673" y="804"/>
                  <a:pt x="2673" y="804"/>
                  <a:pt x="2673" y="804"/>
                </a:cubicBezTo>
                <a:cubicBezTo>
                  <a:pt x="2666" y="811"/>
                  <a:pt x="2666" y="811"/>
                  <a:pt x="2666" y="811"/>
                </a:cubicBezTo>
                <a:cubicBezTo>
                  <a:pt x="2660" y="811"/>
                  <a:pt x="2660" y="804"/>
                  <a:pt x="2660" y="797"/>
                </a:cubicBezTo>
                <a:cubicBezTo>
                  <a:pt x="2660" y="790"/>
                  <a:pt x="2660" y="784"/>
                  <a:pt x="2653" y="784"/>
                </a:cubicBezTo>
                <a:cubicBezTo>
                  <a:pt x="2653" y="784"/>
                  <a:pt x="2653" y="784"/>
                  <a:pt x="2666" y="784"/>
                </a:cubicBezTo>
                <a:cubicBezTo>
                  <a:pt x="2666" y="784"/>
                  <a:pt x="2666" y="784"/>
                  <a:pt x="2673" y="784"/>
                </a:cubicBezTo>
                <a:cubicBezTo>
                  <a:pt x="2673" y="655"/>
                  <a:pt x="2673" y="655"/>
                  <a:pt x="2673" y="655"/>
                </a:cubicBezTo>
                <a:cubicBezTo>
                  <a:pt x="2666" y="655"/>
                  <a:pt x="2666" y="649"/>
                  <a:pt x="2666" y="649"/>
                </a:cubicBezTo>
                <a:cubicBezTo>
                  <a:pt x="2666" y="642"/>
                  <a:pt x="2666" y="642"/>
                  <a:pt x="2666" y="642"/>
                </a:cubicBezTo>
                <a:cubicBezTo>
                  <a:pt x="2673" y="642"/>
                  <a:pt x="2673" y="642"/>
                  <a:pt x="2673" y="642"/>
                </a:cubicBezTo>
                <a:cubicBezTo>
                  <a:pt x="2673" y="622"/>
                  <a:pt x="2673" y="622"/>
                  <a:pt x="2673" y="622"/>
                </a:cubicBezTo>
                <a:cubicBezTo>
                  <a:pt x="2666" y="608"/>
                  <a:pt x="2660" y="601"/>
                  <a:pt x="2660" y="595"/>
                </a:cubicBezTo>
                <a:cubicBezTo>
                  <a:pt x="2660" y="588"/>
                  <a:pt x="2660" y="581"/>
                  <a:pt x="2660" y="574"/>
                </a:cubicBezTo>
                <a:cubicBezTo>
                  <a:pt x="2666" y="588"/>
                  <a:pt x="2666" y="595"/>
                  <a:pt x="2673" y="608"/>
                </a:cubicBezTo>
                <a:cubicBezTo>
                  <a:pt x="2673" y="534"/>
                  <a:pt x="2673" y="534"/>
                  <a:pt x="2673" y="534"/>
                </a:cubicBezTo>
                <a:cubicBezTo>
                  <a:pt x="2666" y="534"/>
                  <a:pt x="2666" y="534"/>
                  <a:pt x="2666" y="534"/>
                </a:cubicBezTo>
                <a:cubicBezTo>
                  <a:pt x="2660" y="547"/>
                  <a:pt x="2660" y="547"/>
                  <a:pt x="2660" y="547"/>
                </a:cubicBezTo>
                <a:cubicBezTo>
                  <a:pt x="2660" y="540"/>
                  <a:pt x="2653" y="534"/>
                  <a:pt x="2660" y="534"/>
                </a:cubicBezTo>
                <a:cubicBezTo>
                  <a:pt x="2660" y="527"/>
                  <a:pt x="2660" y="527"/>
                  <a:pt x="2666" y="527"/>
                </a:cubicBezTo>
                <a:cubicBezTo>
                  <a:pt x="2666" y="527"/>
                  <a:pt x="2666" y="527"/>
                  <a:pt x="2673" y="527"/>
                </a:cubicBezTo>
                <a:cubicBezTo>
                  <a:pt x="2673" y="507"/>
                  <a:pt x="2673" y="507"/>
                  <a:pt x="2673" y="507"/>
                </a:cubicBezTo>
                <a:cubicBezTo>
                  <a:pt x="2653" y="507"/>
                  <a:pt x="2653" y="507"/>
                  <a:pt x="2653" y="507"/>
                </a:cubicBezTo>
                <a:cubicBezTo>
                  <a:pt x="2653" y="507"/>
                  <a:pt x="2653" y="500"/>
                  <a:pt x="2653" y="493"/>
                </a:cubicBezTo>
                <a:cubicBezTo>
                  <a:pt x="2660" y="493"/>
                  <a:pt x="2660" y="486"/>
                  <a:pt x="2660" y="480"/>
                </a:cubicBezTo>
                <a:cubicBezTo>
                  <a:pt x="2660" y="486"/>
                  <a:pt x="2660" y="486"/>
                  <a:pt x="2660" y="486"/>
                </a:cubicBezTo>
                <a:cubicBezTo>
                  <a:pt x="2660" y="493"/>
                  <a:pt x="2666" y="500"/>
                  <a:pt x="2673" y="500"/>
                </a:cubicBezTo>
                <a:cubicBezTo>
                  <a:pt x="2673" y="466"/>
                  <a:pt x="2673" y="466"/>
                  <a:pt x="2673" y="466"/>
                </a:cubicBezTo>
                <a:cubicBezTo>
                  <a:pt x="2666" y="466"/>
                  <a:pt x="2666" y="466"/>
                  <a:pt x="2660" y="466"/>
                </a:cubicBezTo>
                <a:cubicBezTo>
                  <a:pt x="2653" y="466"/>
                  <a:pt x="2646" y="459"/>
                  <a:pt x="2646" y="453"/>
                </a:cubicBezTo>
                <a:cubicBezTo>
                  <a:pt x="2653" y="453"/>
                  <a:pt x="2660" y="453"/>
                  <a:pt x="2673" y="453"/>
                </a:cubicBezTo>
                <a:cubicBezTo>
                  <a:pt x="2673" y="392"/>
                  <a:pt x="2673" y="392"/>
                  <a:pt x="2673" y="392"/>
                </a:cubicBezTo>
                <a:cubicBezTo>
                  <a:pt x="2639" y="392"/>
                  <a:pt x="2639" y="392"/>
                  <a:pt x="2639" y="392"/>
                </a:cubicBezTo>
                <a:cubicBezTo>
                  <a:pt x="2639" y="378"/>
                  <a:pt x="2639" y="378"/>
                  <a:pt x="2639" y="378"/>
                </a:cubicBezTo>
                <a:cubicBezTo>
                  <a:pt x="2639" y="385"/>
                  <a:pt x="2646" y="385"/>
                  <a:pt x="2646" y="385"/>
                </a:cubicBezTo>
                <a:cubicBezTo>
                  <a:pt x="2653" y="378"/>
                  <a:pt x="2653" y="378"/>
                  <a:pt x="2653" y="372"/>
                </a:cubicBezTo>
                <a:cubicBezTo>
                  <a:pt x="2646" y="365"/>
                  <a:pt x="2646" y="358"/>
                  <a:pt x="2653" y="358"/>
                </a:cubicBezTo>
                <a:cubicBezTo>
                  <a:pt x="2660" y="358"/>
                  <a:pt x="2666" y="358"/>
                  <a:pt x="2673" y="358"/>
                </a:cubicBezTo>
                <a:cubicBezTo>
                  <a:pt x="2673" y="331"/>
                  <a:pt x="2673" y="331"/>
                  <a:pt x="2673" y="331"/>
                </a:cubicBezTo>
                <a:close/>
                <a:moveTo>
                  <a:pt x="2673" y="851"/>
                </a:moveTo>
                <a:lnTo>
                  <a:pt x="2673" y="851"/>
                </a:lnTo>
                <a:cubicBezTo>
                  <a:pt x="2673" y="871"/>
                  <a:pt x="2673" y="871"/>
                  <a:pt x="2673" y="871"/>
                </a:cubicBezTo>
                <a:cubicBezTo>
                  <a:pt x="2666" y="865"/>
                  <a:pt x="2660" y="865"/>
                  <a:pt x="2660" y="865"/>
                </a:cubicBezTo>
                <a:cubicBezTo>
                  <a:pt x="2646" y="871"/>
                  <a:pt x="2646" y="878"/>
                  <a:pt x="2646" y="885"/>
                </a:cubicBezTo>
                <a:cubicBezTo>
                  <a:pt x="2653" y="878"/>
                  <a:pt x="2653" y="878"/>
                  <a:pt x="2653" y="878"/>
                </a:cubicBezTo>
                <a:cubicBezTo>
                  <a:pt x="2660" y="878"/>
                  <a:pt x="2666" y="871"/>
                  <a:pt x="2673" y="878"/>
                </a:cubicBezTo>
                <a:cubicBezTo>
                  <a:pt x="2673" y="885"/>
                  <a:pt x="2673" y="885"/>
                  <a:pt x="2673" y="885"/>
                </a:cubicBezTo>
                <a:cubicBezTo>
                  <a:pt x="2666" y="885"/>
                  <a:pt x="2666" y="892"/>
                  <a:pt x="2660" y="892"/>
                </a:cubicBezTo>
                <a:cubicBezTo>
                  <a:pt x="2653" y="892"/>
                  <a:pt x="2646" y="892"/>
                  <a:pt x="2639" y="892"/>
                </a:cubicBezTo>
                <a:cubicBezTo>
                  <a:pt x="2633" y="871"/>
                  <a:pt x="2633" y="865"/>
                  <a:pt x="2646" y="851"/>
                </a:cubicBezTo>
                <a:cubicBezTo>
                  <a:pt x="2653" y="851"/>
                  <a:pt x="2660" y="851"/>
                  <a:pt x="2673" y="851"/>
                </a:cubicBezTo>
                <a:close/>
                <a:moveTo>
                  <a:pt x="2673" y="892"/>
                </a:moveTo>
                <a:lnTo>
                  <a:pt x="2673" y="892"/>
                </a:lnTo>
                <a:cubicBezTo>
                  <a:pt x="2673" y="919"/>
                  <a:pt x="2673" y="919"/>
                  <a:pt x="2673" y="919"/>
                </a:cubicBezTo>
                <a:cubicBezTo>
                  <a:pt x="2666" y="919"/>
                  <a:pt x="2666" y="919"/>
                  <a:pt x="2666" y="919"/>
                </a:cubicBezTo>
                <a:cubicBezTo>
                  <a:pt x="2660" y="919"/>
                  <a:pt x="2653" y="925"/>
                  <a:pt x="2633" y="939"/>
                </a:cubicBezTo>
                <a:cubicBezTo>
                  <a:pt x="2626" y="925"/>
                  <a:pt x="2626" y="925"/>
                  <a:pt x="2626" y="925"/>
                </a:cubicBezTo>
                <a:cubicBezTo>
                  <a:pt x="2626" y="932"/>
                  <a:pt x="2633" y="939"/>
                  <a:pt x="2633" y="946"/>
                </a:cubicBezTo>
                <a:cubicBezTo>
                  <a:pt x="2653" y="932"/>
                  <a:pt x="2653" y="932"/>
                  <a:pt x="2653" y="932"/>
                </a:cubicBezTo>
                <a:cubicBezTo>
                  <a:pt x="2660" y="932"/>
                  <a:pt x="2660" y="925"/>
                  <a:pt x="2666" y="925"/>
                </a:cubicBezTo>
                <a:cubicBezTo>
                  <a:pt x="2666" y="925"/>
                  <a:pt x="2666" y="925"/>
                  <a:pt x="2673" y="925"/>
                </a:cubicBezTo>
                <a:cubicBezTo>
                  <a:pt x="2673" y="1020"/>
                  <a:pt x="2673" y="1020"/>
                  <a:pt x="2673" y="1020"/>
                </a:cubicBezTo>
                <a:cubicBezTo>
                  <a:pt x="2660" y="1006"/>
                  <a:pt x="2646" y="1000"/>
                  <a:pt x="2633" y="986"/>
                </a:cubicBezTo>
                <a:cubicBezTo>
                  <a:pt x="2633" y="986"/>
                  <a:pt x="2626" y="986"/>
                  <a:pt x="2626" y="979"/>
                </a:cubicBezTo>
                <a:cubicBezTo>
                  <a:pt x="2626" y="858"/>
                  <a:pt x="2626" y="858"/>
                  <a:pt x="2626" y="858"/>
                </a:cubicBezTo>
                <a:cubicBezTo>
                  <a:pt x="2633" y="844"/>
                  <a:pt x="2639" y="838"/>
                  <a:pt x="2646" y="844"/>
                </a:cubicBezTo>
                <a:cubicBezTo>
                  <a:pt x="2633" y="865"/>
                  <a:pt x="2633" y="865"/>
                  <a:pt x="2633" y="865"/>
                </a:cubicBezTo>
                <a:cubicBezTo>
                  <a:pt x="2633" y="865"/>
                  <a:pt x="2626" y="871"/>
                  <a:pt x="2626" y="878"/>
                </a:cubicBezTo>
                <a:cubicBezTo>
                  <a:pt x="2626" y="878"/>
                  <a:pt x="2633" y="885"/>
                  <a:pt x="2633" y="892"/>
                </a:cubicBezTo>
                <a:cubicBezTo>
                  <a:pt x="2639" y="898"/>
                  <a:pt x="2639" y="898"/>
                  <a:pt x="2639" y="905"/>
                </a:cubicBezTo>
                <a:cubicBezTo>
                  <a:pt x="2653" y="898"/>
                  <a:pt x="2666" y="892"/>
                  <a:pt x="2673" y="892"/>
                </a:cubicBezTo>
                <a:close/>
                <a:moveTo>
                  <a:pt x="2626" y="108"/>
                </a:moveTo>
                <a:lnTo>
                  <a:pt x="2626" y="108"/>
                </a:lnTo>
                <a:cubicBezTo>
                  <a:pt x="2626" y="203"/>
                  <a:pt x="2626" y="203"/>
                  <a:pt x="2626" y="203"/>
                </a:cubicBezTo>
                <a:cubicBezTo>
                  <a:pt x="2619" y="203"/>
                  <a:pt x="2619" y="203"/>
                  <a:pt x="2619" y="203"/>
                </a:cubicBezTo>
                <a:cubicBezTo>
                  <a:pt x="2619" y="169"/>
                  <a:pt x="2619" y="169"/>
                  <a:pt x="2619" y="169"/>
                </a:cubicBezTo>
                <a:cubicBezTo>
                  <a:pt x="2626" y="162"/>
                  <a:pt x="2626" y="156"/>
                  <a:pt x="2626" y="156"/>
                </a:cubicBezTo>
                <a:cubicBezTo>
                  <a:pt x="2626" y="149"/>
                  <a:pt x="2626" y="149"/>
                  <a:pt x="2619" y="142"/>
                </a:cubicBezTo>
                <a:cubicBezTo>
                  <a:pt x="2619" y="108"/>
                  <a:pt x="2619" y="108"/>
                  <a:pt x="2619" y="108"/>
                </a:cubicBezTo>
                <a:cubicBezTo>
                  <a:pt x="2626" y="108"/>
                  <a:pt x="2626" y="108"/>
                  <a:pt x="2626" y="108"/>
                </a:cubicBezTo>
                <a:close/>
                <a:moveTo>
                  <a:pt x="2626" y="216"/>
                </a:moveTo>
                <a:lnTo>
                  <a:pt x="2626" y="216"/>
                </a:lnTo>
                <a:cubicBezTo>
                  <a:pt x="2626" y="223"/>
                  <a:pt x="2626" y="223"/>
                  <a:pt x="2626" y="223"/>
                </a:cubicBezTo>
                <a:cubicBezTo>
                  <a:pt x="2619" y="223"/>
                  <a:pt x="2619" y="223"/>
                  <a:pt x="2619" y="223"/>
                </a:cubicBezTo>
                <a:cubicBezTo>
                  <a:pt x="2619" y="216"/>
                  <a:pt x="2619" y="216"/>
                  <a:pt x="2619" y="216"/>
                </a:cubicBezTo>
                <a:cubicBezTo>
                  <a:pt x="2626" y="216"/>
                  <a:pt x="2626" y="216"/>
                  <a:pt x="2626" y="216"/>
                </a:cubicBezTo>
                <a:close/>
                <a:moveTo>
                  <a:pt x="2626" y="230"/>
                </a:moveTo>
                <a:lnTo>
                  <a:pt x="2626" y="230"/>
                </a:lnTo>
                <a:cubicBezTo>
                  <a:pt x="2626" y="257"/>
                  <a:pt x="2626" y="257"/>
                  <a:pt x="2626" y="257"/>
                </a:cubicBezTo>
                <a:cubicBezTo>
                  <a:pt x="2626" y="250"/>
                  <a:pt x="2626" y="250"/>
                  <a:pt x="2619" y="250"/>
                </a:cubicBezTo>
                <a:cubicBezTo>
                  <a:pt x="2619" y="230"/>
                  <a:pt x="2619" y="230"/>
                  <a:pt x="2619" y="230"/>
                </a:cubicBezTo>
                <a:cubicBezTo>
                  <a:pt x="2626" y="230"/>
                  <a:pt x="2626" y="230"/>
                  <a:pt x="2626" y="230"/>
                </a:cubicBezTo>
                <a:close/>
                <a:moveTo>
                  <a:pt x="2626" y="291"/>
                </a:moveTo>
                <a:lnTo>
                  <a:pt x="2626" y="291"/>
                </a:lnTo>
                <a:cubicBezTo>
                  <a:pt x="2626" y="561"/>
                  <a:pt x="2626" y="561"/>
                  <a:pt x="2626" y="561"/>
                </a:cubicBezTo>
                <a:cubicBezTo>
                  <a:pt x="2619" y="540"/>
                  <a:pt x="2619" y="540"/>
                  <a:pt x="2619" y="540"/>
                </a:cubicBezTo>
                <a:cubicBezTo>
                  <a:pt x="2619" y="277"/>
                  <a:pt x="2619" y="277"/>
                  <a:pt x="2619" y="277"/>
                </a:cubicBezTo>
                <a:cubicBezTo>
                  <a:pt x="2626" y="277"/>
                  <a:pt x="2626" y="284"/>
                  <a:pt x="2626" y="291"/>
                </a:cubicBezTo>
                <a:close/>
                <a:moveTo>
                  <a:pt x="2626" y="757"/>
                </a:moveTo>
                <a:lnTo>
                  <a:pt x="2626" y="757"/>
                </a:lnTo>
                <a:cubicBezTo>
                  <a:pt x="2626" y="824"/>
                  <a:pt x="2626" y="824"/>
                  <a:pt x="2626" y="824"/>
                </a:cubicBezTo>
                <a:cubicBezTo>
                  <a:pt x="2619" y="817"/>
                  <a:pt x="2619" y="817"/>
                  <a:pt x="2619" y="817"/>
                </a:cubicBezTo>
                <a:cubicBezTo>
                  <a:pt x="2619" y="763"/>
                  <a:pt x="2619" y="763"/>
                  <a:pt x="2619" y="763"/>
                </a:cubicBezTo>
                <a:cubicBezTo>
                  <a:pt x="2626" y="757"/>
                  <a:pt x="2626" y="757"/>
                  <a:pt x="2626" y="757"/>
                </a:cubicBezTo>
                <a:close/>
                <a:moveTo>
                  <a:pt x="2626" y="824"/>
                </a:moveTo>
                <a:lnTo>
                  <a:pt x="2626" y="824"/>
                </a:lnTo>
                <a:cubicBezTo>
                  <a:pt x="2626" y="851"/>
                  <a:pt x="2626" y="851"/>
                  <a:pt x="2626" y="851"/>
                </a:cubicBezTo>
                <a:cubicBezTo>
                  <a:pt x="2626" y="851"/>
                  <a:pt x="2626" y="851"/>
                  <a:pt x="2626" y="858"/>
                </a:cubicBezTo>
                <a:cubicBezTo>
                  <a:pt x="2626" y="979"/>
                  <a:pt x="2626" y="979"/>
                  <a:pt x="2626" y="979"/>
                </a:cubicBezTo>
                <a:cubicBezTo>
                  <a:pt x="2619" y="979"/>
                  <a:pt x="2619" y="979"/>
                  <a:pt x="2619" y="979"/>
                </a:cubicBezTo>
                <a:cubicBezTo>
                  <a:pt x="2619" y="831"/>
                  <a:pt x="2619" y="831"/>
                  <a:pt x="2619" y="831"/>
                </a:cubicBezTo>
                <a:cubicBezTo>
                  <a:pt x="2626" y="831"/>
                  <a:pt x="2626" y="824"/>
                  <a:pt x="2626" y="824"/>
                </a:cubicBezTo>
                <a:close/>
                <a:moveTo>
                  <a:pt x="2619" y="108"/>
                </a:moveTo>
                <a:lnTo>
                  <a:pt x="2619" y="108"/>
                </a:lnTo>
                <a:cubicBezTo>
                  <a:pt x="2619" y="142"/>
                  <a:pt x="2619" y="142"/>
                  <a:pt x="2619" y="142"/>
                </a:cubicBezTo>
                <a:cubicBezTo>
                  <a:pt x="2619" y="142"/>
                  <a:pt x="2619" y="135"/>
                  <a:pt x="2612" y="135"/>
                </a:cubicBezTo>
                <a:cubicBezTo>
                  <a:pt x="2612" y="108"/>
                  <a:pt x="2612" y="108"/>
                  <a:pt x="2612" y="108"/>
                </a:cubicBezTo>
                <a:cubicBezTo>
                  <a:pt x="2619" y="108"/>
                  <a:pt x="2619" y="108"/>
                  <a:pt x="2619" y="108"/>
                </a:cubicBezTo>
                <a:close/>
                <a:moveTo>
                  <a:pt x="2619" y="169"/>
                </a:moveTo>
                <a:lnTo>
                  <a:pt x="2619" y="169"/>
                </a:lnTo>
                <a:cubicBezTo>
                  <a:pt x="2619" y="203"/>
                  <a:pt x="2619" y="203"/>
                  <a:pt x="2619" y="203"/>
                </a:cubicBezTo>
                <a:cubicBezTo>
                  <a:pt x="2619" y="203"/>
                  <a:pt x="2619" y="203"/>
                  <a:pt x="2612" y="203"/>
                </a:cubicBezTo>
                <a:cubicBezTo>
                  <a:pt x="2612" y="183"/>
                  <a:pt x="2612" y="183"/>
                  <a:pt x="2612" y="183"/>
                </a:cubicBezTo>
                <a:cubicBezTo>
                  <a:pt x="2619" y="183"/>
                  <a:pt x="2619" y="189"/>
                  <a:pt x="2619" y="189"/>
                </a:cubicBezTo>
                <a:cubicBezTo>
                  <a:pt x="2619" y="183"/>
                  <a:pt x="2619" y="176"/>
                  <a:pt x="2619" y="169"/>
                </a:cubicBezTo>
                <a:close/>
                <a:moveTo>
                  <a:pt x="2619" y="216"/>
                </a:moveTo>
                <a:lnTo>
                  <a:pt x="2619" y="216"/>
                </a:lnTo>
                <a:cubicBezTo>
                  <a:pt x="2619" y="223"/>
                  <a:pt x="2619" y="223"/>
                  <a:pt x="2619" y="223"/>
                </a:cubicBezTo>
                <a:cubicBezTo>
                  <a:pt x="2619" y="223"/>
                  <a:pt x="2619" y="223"/>
                  <a:pt x="2612" y="223"/>
                </a:cubicBezTo>
                <a:cubicBezTo>
                  <a:pt x="2612" y="216"/>
                  <a:pt x="2612" y="216"/>
                  <a:pt x="2612" y="216"/>
                </a:cubicBezTo>
                <a:cubicBezTo>
                  <a:pt x="2619" y="216"/>
                  <a:pt x="2619" y="216"/>
                  <a:pt x="2619" y="216"/>
                </a:cubicBezTo>
                <a:close/>
                <a:moveTo>
                  <a:pt x="2619" y="230"/>
                </a:moveTo>
                <a:lnTo>
                  <a:pt x="2619" y="230"/>
                </a:lnTo>
                <a:cubicBezTo>
                  <a:pt x="2619" y="250"/>
                  <a:pt x="2619" y="250"/>
                  <a:pt x="2619" y="250"/>
                </a:cubicBezTo>
                <a:cubicBezTo>
                  <a:pt x="2619" y="243"/>
                  <a:pt x="2619" y="237"/>
                  <a:pt x="2619" y="230"/>
                </a:cubicBezTo>
                <a:close/>
                <a:moveTo>
                  <a:pt x="2619" y="277"/>
                </a:moveTo>
                <a:lnTo>
                  <a:pt x="2619" y="277"/>
                </a:lnTo>
                <a:cubicBezTo>
                  <a:pt x="2619" y="264"/>
                  <a:pt x="2619" y="250"/>
                  <a:pt x="2612" y="250"/>
                </a:cubicBezTo>
                <a:cubicBezTo>
                  <a:pt x="2612" y="473"/>
                  <a:pt x="2612" y="473"/>
                  <a:pt x="2612" y="473"/>
                </a:cubicBezTo>
                <a:cubicBezTo>
                  <a:pt x="2619" y="540"/>
                  <a:pt x="2619" y="540"/>
                  <a:pt x="2619" y="540"/>
                </a:cubicBezTo>
                <a:cubicBezTo>
                  <a:pt x="2619" y="277"/>
                  <a:pt x="2619" y="277"/>
                  <a:pt x="2619" y="277"/>
                </a:cubicBezTo>
                <a:close/>
                <a:moveTo>
                  <a:pt x="2619" y="763"/>
                </a:moveTo>
                <a:lnTo>
                  <a:pt x="2619" y="763"/>
                </a:lnTo>
                <a:cubicBezTo>
                  <a:pt x="2619" y="817"/>
                  <a:pt x="2619" y="817"/>
                  <a:pt x="2619" y="817"/>
                </a:cubicBezTo>
                <a:cubicBezTo>
                  <a:pt x="2619" y="811"/>
                  <a:pt x="2619" y="811"/>
                  <a:pt x="2619" y="811"/>
                </a:cubicBezTo>
                <a:cubicBezTo>
                  <a:pt x="2619" y="831"/>
                  <a:pt x="2619" y="831"/>
                  <a:pt x="2619" y="831"/>
                </a:cubicBezTo>
                <a:cubicBezTo>
                  <a:pt x="2619" y="979"/>
                  <a:pt x="2619" y="979"/>
                  <a:pt x="2619" y="979"/>
                </a:cubicBezTo>
                <a:cubicBezTo>
                  <a:pt x="2619" y="973"/>
                  <a:pt x="2619" y="973"/>
                  <a:pt x="2612" y="973"/>
                </a:cubicBezTo>
                <a:cubicBezTo>
                  <a:pt x="2612" y="763"/>
                  <a:pt x="2612" y="763"/>
                  <a:pt x="2612" y="763"/>
                </a:cubicBezTo>
                <a:cubicBezTo>
                  <a:pt x="2619" y="763"/>
                  <a:pt x="2619" y="763"/>
                  <a:pt x="2619" y="763"/>
                </a:cubicBezTo>
                <a:close/>
                <a:moveTo>
                  <a:pt x="2612" y="108"/>
                </a:moveTo>
                <a:lnTo>
                  <a:pt x="2612" y="108"/>
                </a:lnTo>
                <a:cubicBezTo>
                  <a:pt x="2612" y="135"/>
                  <a:pt x="2612" y="135"/>
                  <a:pt x="2612" y="135"/>
                </a:cubicBezTo>
                <a:cubicBezTo>
                  <a:pt x="2612" y="129"/>
                  <a:pt x="2612" y="129"/>
                  <a:pt x="2606" y="135"/>
                </a:cubicBezTo>
                <a:cubicBezTo>
                  <a:pt x="2606" y="156"/>
                  <a:pt x="2606" y="169"/>
                  <a:pt x="2612" y="183"/>
                </a:cubicBezTo>
                <a:cubicBezTo>
                  <a:pt x="2612" y="203"/>
                  <a:pt x="2612" y="203"/>
                  <a:pt x="2612" y="203"/>
                </a:cubicBezTo>
                <a:cubicBezTo>
                  <a:pt x="2599" y="183"/>
                  <a:pt x="2592" y="162"/>
                  <a:pt x="2585" y="135"/>
                </a:cubicBezTo>
                <a:cubicBezTo>
                  <a:pt x="2585" y="135"/>
                  <a:pt x="2585" y="135"/>
                  <a:pt x="2585" y="142"/>
                </a:cubicBezTo>
                <a:cubicBezTo>
                  <a:pt x="2585" y="149"/>
                  <a:pt x="2579" y="149"/>
                  <a:pt x="2579" y="149"/>
                </a:cubicBezTo>
                <a:lnTo>
                  <a:pt x="2572" y="142"/>
                </a:lnTo>
                <a:cubicBezTo>
                  <a:pt x="2565" y="142"/>
                  <a:pt x="2565" y="142"/>
                  <a:pt x="2565" y="142"/>
                </a:cubicBezTo>
                <a:cubicBezTo>
                  <a:pt x="2565" y="115"/>
                  <a:pt x="2565" y="115"/>
                  <a:pt x="2565" y="115"/>
                </a:cubicBezTo>
                <a:cubicBezTo>
                  <a:pt x="2612" y="108"/>
                  <a:pt x="2612" y="108"/>
                  <a:pt x="2612" y="108"/>
                </a:cubicBezTo>
                <a:close/>
                <a:moveTo>
                  <a:pt x="2612" y="216"/>
                </a:moveTo>
                <a:lnTo>
                  <a:pt x="2612" y="216"/>
                </a:lnTo>
                <a:cubicBezTo>
                  <a:pt x="2612" y="223"/>
                  <a:pt x="2612" y="223"/>
                  <a:pt x="2612" y="223"/>
                </a:cubicBezTo>
                <a:cubicBezTo>
                  <a:pt x="2612" y="243"/>
                  <a:pt x="2612" y="243"/>
                  <a:pt x="2612" y="243"/>
                </a:cubicBezTo>
                <a:cubicBezTo>
                  <a:pt x="2612" y="243"/>
                  <a:pt x="2612" y="243"/>
                  <a:pt x="2612" y="250"/>
                </a:cubicBezTo>
                <a:cubicBezTo>
                  <a:pt x="2612" y="473"/>
                  <a:pt x="2612" y="473"/>
                  <a:pt x="2612" y="473"/>
                </a:cubicBezTo>
                <a:cubicBezTo>
                  <a:pt x="2606" y="378"/>
                  <a:pt x="2606" y="378"/>
                  <a:pt x="2606" y="378"/>
                </a:cubicBezTo>
                <a:cubicBezTo>
                  <a:pt x="2565" y="345"/>
                  <a:pt x="2565" y="345"/>
                  <a:pt x="2565" y="345"/>
                </a:cubicBezTo>
                <a:cubicBezTo>
                  <a:pt x="2565" y="297"/>
                  <a:pt x="2565" y="297"/>
                  <a:pt x="2565" y="297"/>
                </a:cubicBezTo>
                <a:cubicBezTo>
                  <a:pt x="2565" y="297"/>
                  <a:pt x="2565" y="297"/>
                  <a:pt x="2572" y="297"/>
                </a:cubicBezTo>
                <a:cubicBezTo>
                  <a:pt x="2579" y="297"/>
                  <a:pt x="2585" y="297"/>
                  <a:pt x="2592" y="297"/>
                </a:cubicBezTo>
                <a:cubicBezTo>
                  <a:pt x="2585" y="291"/>
                  <a:pt x="2579" y="291"/>
                  <a:pt x="2565" y="291"/>
                </a:cubicBezTo>
                <a:cubicBezTo>
                  <a:pt x="2565" y="277"/>
                  <a:pt x="2565" y="277"/>
                  <a:pt x="2565" y="277"/>
                </a:cubicBezTo>
                <a:cubicBezTo>
                  <a:pt x="2572" y="277"/>
                  <a:pt x="2572" y="277"/>
                  <a:pt x="2572" y="277"/>
                </a:cubicBezTo>
                <a:cubicBezTo>
                  <a:pt x="2579" y="277"/>
                  <a:pt x="2592" y="277"/>
                  <a:pt x="2592" y="270"/>
                </a:cubicBezTo>
                <a:cubicBezTo>
                  <a:pt x="2599" y="270"/>
                  <a:pt x="2599" y="277"/>
                  <a:pt x="2599" y="284"/>
                </a:cubicBezTo>
                <a:lnTo>
                  <a:pt x="2599" y="291"/>
                </a:lnTo>
                <a:cubicBezTo>
                  <a:pt x="2599" y="297"/>
                  <a:pt x="2606" y="297"/>
                  <a:pt x="2612" y="291"/>
                </a:cubicBezTo>
                <a:cubicBezTo>
                  <a:pt x="2612" y="284"/>
                  <a:pt x="2612" y="277"/>
                  <a:pt x="2612" y="264"/>
                </a:cubicBezTo>
                <a:cubicBezTo>
                  <a:pt x="2606" y="257"/>
                  <a:pt x="2599" y="250"/>
                  <a:pt x="2599" y="237"/>
                </a:cubicBezTo>
                <a:cubicBezTo>
                  <a:pt x="2599" y="230"/>
                  <a:pt x="2599" y="223"/>
                  <a:pt x="2599" y="216"/>
                </a:cubicBezTo>
                <a:cubicBezTo>
                  <a:pt x="2612" y="216"/>
                  <a:pt x="2612" y="216"/>
                  <a:pt x="2612" y="216"/>
                </a:cubicBezTo>
                <a:close/>
                <a:moveTo>
                  <a:pt x="2612" y="763"/>
                </a:moveTo>
                <a:lnTo>
                  <a:pt x="2612" y="763"/>
                </a:lnTo>
                <a:cubicBezTo>
                  <a:pt x="2612" y="973"/>
                  <a:pt x="2612" y="973"/>
                  <a:pt x="2612" y="973"/>
                </a:cubicBezTo>
                <a:cubicBezTo>
                  <a:pt x="2612" y="966"/>
                  <a:pt x="2606" y="959"/>
                  <a:pt x="2606" y="952"/>
                </a:cubicBezTo>
                <a:cubicBezTo>
                  <a:pt x="2579" y="777"/>
                  <a:pt x="2579" y="777"/>
                  <a:pt x="2579" y="777"/>
                </a:cubicBezTo>
                <a:cubicBezTo>
                  <a:pt x="2585" y="770"/>
                  <a:pt x="2599" y="763"/>
                  <a:pt x="2612" y="763"/>
                </a:cubicBezTo>
                <a:close/>
                <a:moveTo>
                  <a:pt x="2565" y="270"/>
                </a:moveTo>
                <a:lnTo>
                  <a:pt x="2565" y="270"/>
                </a:lnTo>
                <a:cubicBezTo>
                  <a:pt x="2572" y="264"/>
                  <a:pt x="2572" y="264"/>
                  <a:pt x="2572" y="264"/>
                </a:cubicBezTo>
                <a:cubicBezTo>
                  <a:pt x="2579" y="264"/>
                  <a:pt x="2585" y="264"/>
                  <a:pt x="2592" y="257"/>
                </a:cubicBezTo>
                <a:cubicBezTo>
                  <a:pt x="2585" y="257"/>
                  <a:pt x="2585" y="250"/>
                  <a:pt x="2585" y="237"/>
                </a:cubicBezTo>
                <a:cubicBezTo>
                  <a:pt x="2585" y="223"/>
                  <a:pt x="2585" y="223"/>
                  <a:pt x="2579" y="216"/>
                </a:cubicBezTo>
                <a:cubicBezTo>
                  <a:pt x="2565" y="223"/>
                  <a:pt x="2565" y="223"/>
                  <a:pt x="2565" y="223"/>
                </a:cubicBezTo>
                <a:cubicBezTo>
                  <a:pt x="2565" y="237"/>
                  <a:pt x="2565" y="237"/>
                  <a:pt x="2565" y="237"/>
                </a:cubicBezTo>
                <a:cubicBezTo>
                  <a:pt x="2572" y="237"/>
                  <a:pt x="2579" y="237"/>
                  <a:pt x="2579" y="243"/>
                </a:cubicBezTo>
                <a:cubicBezTo>
                  <a:pt x="2585" y="250"/>
                  <a:pt x="2579" y="250"/>
                  <a:pt x="2572" y="257"/>
                </a:cubicBezTo>
                <a:cubicBezTo>
                  <a:pt x="2565" y="257"/>
                  <a:pt x="2565" y="257"/>
                  <a:pt x="2565" y="257"/>
                </a:cubicBezTo>
                <a:cubicBezTo>
                  <a:pt x="2565" y="270"/>
                  <a:pt x="2565" y="270"/>
                  <a:pt x="2565" y="270"/>
                </a:cubicBezTo>
                <a:close/>
                <a:moveTo>
                  <a:pt x="2565" y="203"/>
                </a:moveTo>
                <a:lnTo>
                  <a:pt x="2565" y="203"/>
                </a:lnTo>
                <a:cubicBezTo>
                  <a:pt x="2572" y="210"/>
                  <a:pt x="2579" y="210"/>
                  <a:pt x="2579" y="210"/>
                </a:cubicBezTo>
                <a:cubicBezTo>
                  <a:pt x="2579" y="210"/>
                  <a:pt x="2585" y="203"/>
                  <a:pt x="2592" y="203"/>
                </a:cubicBezTo>
                <a:cubicBezTo>
                  <a:pt x="2592" y="196"/>
                  <a:pt x="2599" y="196"/>
                  <a:pt x="2599" y="189"/>
                </a:cubicBezTo>
                <a:cubicBezTo>
                  <a:pt x="2599" y="189"/>
                  <a:pt x="2599" y="189"/>
                  <a:pt x="2592" y="183"/>
                </a:cubicBezTo>
                <a:cubicBezTo>
                  <a:pt x="2592" y="176"/>
                  <a:pt x="2585" y="169"/>
                  <a:pt x="2579" y="162"/>
                </a:cubicBezTo>
                <a:cubicBezTo>
                  <a:pt x="2572" y="156"/>
                  <a:pt x="2565" y="149"/>
                  <a:pt x="2565" y="149"/>
                </a:cubicBezTo>
                <a:cubicBezTo>
                  <a:pt x="2565" y="169"/>
                  <a:pt x="2565" y="169"/>
                  <a:pt x="2565" y="169"/>
                </a:cubicBezTo>
                <a:cubicBezTo>
                  <a:pt x="2579" y="189"/>
                  <a:pt x="2579" y="189"/>
                  <a:pt x="2579" y="189"/>
                </a:cubicBezTo>
                <a:lnTo>
                  <a:pt x="2572" y="196"/>
                </a:lnTo>
                <a:cubicBezTo>
                  <a:pt x="2565" y="196"/>
                  <a:pt x="2565" y="196"/>
                  <a:pt x="2565" y="189"/>
                </a:cubicBezTo>
                <a:lnTo>
                  <a:pt x="2565" y="203"/>
                </a:lnTo>
                <a:close/>
                <a:moveTo>
                  <a:pt x="2565" y="115"/>
                </a:moveTo>
                <a:lnTo>
                  <a:pt x="2565" y="115"/>
                </a:lnTo>
                <a:cubicBezTo>
                  <a:pt x="2565" y="142"/>
                  <a:pt x="2565" y="142"/>
                  <a:pt x="2565" y="142"/>
                </a:cubicBezTo>
                <a:cubicBezTo>
                  <a:pt x="2558" y="142"/>
                  <a:pt x="2558" y="142"/>
                  <a:pt x="2558" y="142"/>
                </a:cubicBezTo>
                <a:cubicBezTo>
                  <a:pt x="2558" y="142"/>
                  <a:pt x="2558" y="142"/>
                  <a:pt x="2565" y="149"/>
                </a:cubicBezTo>
                <a:cubicBezTo>
                  <a:pt x="2565" y="169"/>
                  <a:pt x="2565" y="169"/>
                  <a:pt x="2565" y="169"/>
                </a:cubicBezTo>
                <a:cubicBezTo>
                  <a:pt x="2545" y="149"/>
                  <a:pt x="2545" y="149"/>
                  <a:pt x="2545" y="149"/>
                </a:cubicBezTo>
                <a:cubicBezTo>
                  <a:pt x="2538" y="149"/>
                  <a:pt x="2538" y="149"/>
                  <a:pt x="2538" y="149"/>
                </a:cubicBezTo>
                <a:cubicBezTo>
                  <a:pt x="2538" y="122"/>
                  <a:pt x="2538" y="122"/>
                  <a:pt x="2538" y="122"/>
                </a:cubicBezTo>
                <a:cubicBezTo>
                  <a:pt x="2565" y="115"/>
                  <a:pt x="2565" y="115"/>
                  <a:pt x="2565" y="115"/>
                </a:cubicBezTo>
                <a:close/>
                <a:moveTo>
                  <a:pt x="2565" y="189"/>
                </a:moveTo>
                <a:lnTo>
                  <a:pt x="2565" y="189"/>
                </a:lnTo>
                <a:cubicBezTo>
                  <a:pt x="2565" y="203"/>
                  <a:pt x="2565" y="203"/>
                  <a:pt x="2565" y="203"/>
                </a:cubicBezTo>
                <a:cubicBezTo>
                  <a:pt x="2538" y="196"/>
                  <a:pt x="2538" y="196"/>
                  <a:pt x="2538" y="196"/>
                </a:cubicBezTo>
                <a:cubicBezTo>
                  <a:pt x="2538" y="176"/>
                  <a:pt x="2538" y="176"/>
                  <a:pt x="2538" y="176"/>
                </a:cubicBezTo>
                <a:cubicBezTo>
                  <a:pt x="2545" y="183"/>
                  <a:pt x="2558" y="189"/>
                  <a:pt x="2565" y="189"/>
                </a:cubicBezTo>
                <a:close/>
                <a:moveTo>
                  <a:pt x="2565" y="223"/>
                </a:moveTo>
                <a:lnTo>
                  <a:pt x="2565" y="223"/>
                </a:lnTo>
                <a:cubicBezTo>
                  <a:pt x="2545" y="223"/>
                  <a:pt x="2545" y="223"/>
                  <a:pt x="2545" y="223"/>
                </a:cubicBezTo>
                <a:cubicBezTo>
                  <a:pt x="2545" y="223"/>
                  <a:pt x="2545" y="216"/>
                  <a:pt x="2545" y="210"/>
                </a:cubicBezTo>
                <a:cubicBezTo>
                  <a:pt x="2545" y="203"/>
                  <a:pt x="2538" y="203"/>
                  <a:pt x="2538" y="196"/>
                </a:cubicBezTo>
                <a:cubicBezTo>
                  <a:pt x="2538" y="324"/>
                  <a:pt x="2538" y="324"/>
                  <a:pt x="2538" y="324"/>
                </a:cubicBezTo>
                <a:cubicBezTo>
                  <a:pt x="2565" y="345"/>
                  <a:pt x="2565" y="345"/>
                  <a:pt x="2565" y="345"/>
                </a:cubicBezTo>
                <a:cubicBezTo>
                  <a:pt x="2565" y="297"/>
                  <a:pt x="2565" y="297"/>
                  <a:pt x="2565" y="297"/>
                </a:cubicBezTo>
                <a:cubicBezTo>
                  <a:pt x="2558" y="297"/>
                  <a:pt x="2558" y="291"/>
                  <a:pt x="2552" y="291"/>
                </a:cubicBezTo>
                <a:cubicBezTo>
                  <a:pt x="2558" y="291"/>
                  <a:pt x="2558" y="291"/>
                  <a:pt x="2565" y="291"/>
                </a:cubicBezTo>
                <a:cubicBezTo>
                  <a:pt x="2565" y="277"/>
                  <a:pt x="2565" y="277"/>
                  <a:pt x="2565" y="277"/>
                </a:cubicBezTo>
                <a:cubicBezTo>
                  <a:pt x="2552" y="277"/>
                  <a:pt x="2552" y="277"/>
                  <a:pt x="2552" y="277"/>
                </a:cubicBezTo>
                <a:cubicBezTo>
                  <a:pt x="2552" y="270"/>
                  <a:pt x="2552" y="270"/>
                  <a:pt x="2552" y="270"/>
                </a:cubicBezTo>
                <a:cubicBezTo>
                  <a:pt x="2565" y="270"/>
                  <a:pt x="2565" y="270"/>
                  <a:pt x="2565" y="270"/>
                </a:cubicBezTo>
                <a:cubicBezTo>
                  <a:pt x="2565" y="257"/>
                  <a:pt x="2565" y="257"/>
                  <a:pt x="2565" y="257"/>
                </a:cubicBezTo>
                <a:cubicBezTo>
                  <a:pt x="2552" y="257"/>
                  <a:pt x="2552" y="257"/>
                  <a:pt x="2552" y="257"/>
                </a:cubicBezTo>
                <a:cubicBezTo>
                  <a:pt x="2545" y="250"/>
                  <a:pt x="2545" y="250"/>
                  <a:pt x="2545" y="243"/>
                </a:cubicBezTo>
                <a:lnTo>
                  <a:pt x="2545" y="237"/>
                </a:lnTo>
                <a:cubicBezTo>
                  <a:pt x="2552" y="237"/>
                  <a:pt x="2558" y="237"/>
                  <a:pt x="2565" y="237"/>
                </a:cubicBezTo>
                <a:cubicBezTo>
                  <a:pt x="2565" y="223"/>
                  <a:pt x="2565" y="223"/>
                  <a:pt x="2565" y="223"/>
                </a:cubicBezTo>
                <a:close/>
                <a:moveTo>
                  <a:pt x="2538" y="790"/>
                </a:moveTo>
                <a:lnTo>
                  <a:pt x="2538" y="790"/>
                </a:lnTo>
                <a:cubicBezTo>
                  <a:pt x="2538" y="750"/>
                  <a:pt x="2538" y="750"/>
                  <a:pt x="2538" y="750"/>
                </a:cubicBezTo>
                <a:cubicBezTo>
                  <a:pt x="2538" y="763"/>
                  <a:pt x="2538" y="777"/>
                  <a:pt x="2538" y="790"/>
                </a:cubicBezTo>
                <a:close/>
                <a:moveTo>
                  <a:pt x="2538" y="122"/>
                </a:moveTo>
                <a:lnTo>
                  <a:pt x="2538" y="122"/>
                </a:lnTo>
                <a:cubicBezTo>
                  <a:pt x="2538" y="149"/>
                  <a:pt x="2538" y="149"/>
                  <a:pt x="2538" y="149"/>
                </a:cubicBezTo>
                <a:cubicBezTo>
                  <a:pt x="2531" y="149"/>
                  <a:pt x="2531" y="156"/>
                  <a:pt x="2531" y="162"/>
                </a:cubicBezTo>
                <a:cubicBezTo>
                  <a:pt x="2531" y="169"/>
                  <a:pt x="2531" y="176"/>
                  <a:pt x="2531" y="176"/>
                </a:cubicBezTo>
                <a:cubicBezTo>
                  <a:pt x="2538" y="176"/>
                  <a:pt x="2538" y="176"/>
                  <a:pt x="2538" y="176"/>
                </a:cubicBezTo>
                <a:cubicBezTo>
                  <a:pt x="2538" y="196"/>
                  <a:pt x="2538" y="196"/>
                  <a:pt x="2538" y="196"/>
                </a:cubicBezTo>
                <a:cubicBezTo>
                  <a:pt x="2538" y="324"/>
                  <a:pt x="2538" y="324"/>
                  <a:pt x="2538" y="324"/>
                </a:cubicBezTo>
                <a:cubicBezTo>
                  <a:pt x="2525" y="311"/>
                  <a:pt x="2525" y="311"/>
                  <a:pt x="2525" y="311"/>
                </a:cubicBezTo>
                <a:cubicBezTo>
                  <a:pt x="2525" y="284"/>
                  <a:pt x="2525" y="284"/>
                  <a:pt x="2525" y="284"/>
                </a:cubicBezTo>
                <a:cubicBezTo>
                  <a:pt x="2525" y="122"/>
                  <a:pt x="2525" y="122"/>
                  <a:pt x="2525" y="122"/>
                </a:cubicBezTo>
                <a:cubicBezTo>
                  <a:pt x="2538" y="122"/>
                  <a:pt x="2538" y="122"/>
                  <a:pt x="2538" y="122"/>
                </a:cubicBezTo>
                <a:close/>
                <a:moveTo>
                  <a:pt x="2538" y="750"/>
                </a:moveTo>
                <a:lnTo>
                  <a:pt x="2538" y="750"/>
                </a:lnTo>
                <a:cubicBezTo>
                  <a:pt x="2538" y="790"/>
                  <a:pt x="2538" y="790"/>
                  <a:pt x="2538" y="790"/>
                </a:cubicBezTo>
                <a:cubicBezTo>
                  <a:pt x="2538" y="817"/>
                  <a:pt x="2531" y="838"/>
                  <a:pt x="2525" y="865"/>
                </a:cubicBezTo>
                <a:cubicBezTo>
                  <a:pt x="2525" y="669"/>
                  <a:pt x="2525" y="669"/>
                  <a:pt x="2525" y="669"/>
                </a:cubicBezTo>
                <a:cubicBezTo>
                  <a:pt x="2531" y="696"/>
                  <a:pt x="2531" y="716"/>
                  <a:pt x="2538" y="736"/>
                </a:cubicBezTo>
                <a:cubicBezTo>
                  <a:pt x="2538" y="743"/>
                  <a:pt x="2538" y="743"/>
                  <a:pt x="2538" y="750"/>
                </a:cubicBezTo>
                <a:close/>
                <a:moveTo>
                  <a:pt x="2525" y="122"/>
                </a:moveTo>
                <a:lnTo>
                  <a:pt x="2525" y="122"/>
                </a:lnTo>
                <a:cubicBezTo>
                  <a:pt x="2525" y="284"/>
                  <a:pt x="2525" y="284"/>
                  <a:pt x="2525" y="284"/>
                </a:cubicBezTo>
                <a:cubicBezTo>
                  <a:pt x="2504" y="135"/>
                  <a:pt x="2504" y="135"/>
                  <a:pt x="2504" y="135"/>
                </a:cubicBezTo>
                <a:cubicBezTo>
                  <a:pt x="2511" y="122"/>
                  <a:pt x="2511" y="122"/>
                  <a:pt x="2511" y="122"/>
                </a:cubicBezTo>
                <a:cubicBezTo>
                  <a:pt x="2525" y="122"/>
                  <a:pt x="2525" y="122"/>
                  <a:pt x="2525" y="122"/>
                </a:cubicBezTo>
                <a:close/>
                <a:moveTo>
                  <a:pt x="2525" y="669"/>
                </a:moveTo>
                <a:lnTo>
                  <a:pt x="2525" y="669"/>
                </a:lnTo>
                <a:cubicBezTo>
                  <a:pt x="2525" y="865"/>
                  <a:pt x="2525" y="865"/>
                  <a:pt x="2525" y="865"/>
                </a:cubicBezTo>
                <a:cubicBezTo>
                  <a:pt x="2518" y="878"/>
                  <a:pt x="2511" y="892"/>
                  <a:pt x="2504" y="912"/>
                </a:cubicBezTo>
                <a:cubicBezTo>
                  <a:pt x="2484" y="946"/>
                  <a:pt x="2464" y="973"/>
                  <a:pt x="2437" y="1000"/>
                </a:cubicBezTo>
                <a:cubicBezTo>
                  <a:pt x="2437" y="851"/>
                  <a:pt x="2437" y="851"/>
                  <a:pt x="2437" y="851"/>
                </a:cubicBezTo>
                <a:cubicBezTo>
                  <a:pt x="2444" y="844"/>
                  <a:pt x="2444" y="844"/>
                  <a:pt x="2444" y="844"/>
                </a:cubicBezTo>
                <a:lnTo>
                  <a:pt x="2444" y="838"/>
                </a:lnTo>
                <a:cubicBezTo>
                  <a:pt x="2437" y="838"/>
                  <a:pt x="2437" y="838"/>
                  <a:pt x="2437" y="838"/>
                </a:cubicBezTo>
                <a:cubicBezTo>
                  <a:pt x="2437" y="817"/>
                  <a:pt x="2437" y="817"/>
                  <a:pt x="2437" y="817"/>
                </a:cubicBezTo>
                <a:cubicBezTo>
                  <a:pt x="2437" y="817"/>
                  <a:pt x="2444" y="817"/>
                  <a:pt x="2450" y="811"/>
                </a:cubicBezTo>
                <a:cubicBezTo>
                  <a:pt x="2457" y="811"/>
                  <a:pt x="2457" y="804"/>
                  <a:pt x="2457" y="797"/>
                </a:cubicBezTo>
                <a:cubicBezTo>
                  <a:pt x="2450" y="804"/>
                  <a:pt x="2450" y="804"/>
                  <a:pt x="2444" y="811"/>
                </a:cubicBezTo>
                <a:cubicBezTo>
                  <a:pt x="2437" y="811"/>
                  <a:pt x="2437" y="811"/>
                  <a:pt x="2437" y="811"/>
                </a:cubicBezTo>
                <a:cubicBezTo>
                  <a:pt x="2437" y="763"/>
                  <a:pt x="2437" y="763"/>
                  <a:pt x="2437" y="763"/>
                </a:cubicBezTo>
                <a:cubicBezTo>
                  <a:pt x="2437" y="763"/>
                  <a:pt x="2437" y="763"/>
                  <a:pt x="2444" y="763"/>
                </a:cubicBezTo>
                <a:cubicBezTo>
                  <a:pt x="2444" y="763"/>
                  <a:pt x="2450" y="770"/>
                  <a:pt x="2450" y="777"/>
                </a:cubicBezTo>
                <a:cubicBezTo>
                  <a:pt x="2450" y="777"/>
                  <a:pt x="2450" y="784"/>
                  <a:pt x="2450" y="790"/>
                </a:cubicBezTo>
                <a:cubicBezTo>
                  <a:pt x="2457" y="784"/>
                  <a:pt x="2457" y="777"/>
                  <a:pt x="2457" y="770"/>
                </a:cubicBezTo>
                <a:cubicBezTo>
                  <a:pt x="2457" y="750"/>
                  <a:pt x="2457" y="743"/>
                  <a:pt x="2457" y="743"/>
                </a:cubicBezTo>
                <a:cubicBezTo>
                  <a:pt x="2450" y="730"/>
                  <a:pt x="2444" y="723"/>
                  <a:pt x="2437" y="709"/>
                </a:cubicBezTo>
                <a:cubicBezTo>
                  <a:pt x="2437" y="676"/>
                  <a:pt x="2437" y="676"/>
                  <a:pt x="2437" y="676"/>
                </a:cubicBezTo>
                <a:cubicBezTo>
                  <a:pt x="2437" y="676"/>
                  <a:pt x="2437" y="682"/>
                  <a:pt x="2444" y="682"/>
                </a:cubicBezTo>
                <a:cubicBezTo>
                  <a:pt x="2450" y="696"/>
                  <a:pt x="2450" y="703"/>
                  <a:pt x="2450" y="703"/>
                </a:cubicBezTo>
                <a:cubicBezTo>
                  <a:pt x="2457" y="703"/>
                  <a:pt x="2457" y="703"/>
                  <a:pt x="2457" y="703"/>
                </a:cubicBezTo>
                <a:cubicBezTo>
                  <a:pt x="2450" y="696"/>
                  <a:pt x="2444" y="676"/>
                  <a:pt x="2437" y="649"/>
                </a:cubicBezTo>
                <a:cubicBezTo>
                  <a:pt x="2437" y="642"/>
                  <a:pt x="2437" y="642"/>
                  <a:pt x="2437" y="635"/>
                </a:cubicBezTo>
                <a:cubicBezTo>
                  <a:pt x="2437" y="554"/>
                  <a:pt x="2437" y="554"/>
                  <a:pt x="2437" y="554"/>
                </a:cubicBezTo>
                <a:cubicBezTo>
                  <a:pt x="2477" y="588"/>
                  <a:pt x="2504" y="628"/>
                  <a:pt x="2525" y="669"/>
                </a:cubicBezTo>
                <a:close/>
                <a:moveTo>
                  <a:pt x="2437" y="757"/>
                </a:moveTo>
                <a:lnTo>
                  <a:pt x="2437" y="757"/>
                </a:lnTo>
                <a:cubicBezTo>
                  <a:pt x="2444" y="757"/>
                  <a:pt x="2450" y="750"/>
                  <a:pt x="2450" y="750"/>
                </a:cubicBezTo>
                <a:cubicBezTo>
                  <a:pt x="2444" y="736"/>
                  <a:pt x="2444" y="730"/>
                  <a:pt x="2437" y="730"/>
                </a:cubicBezTo>
                <a:cubicBezTo>
                  <a:pt x="2437" y="757"/>
                  <a:pt x="2437" y="757"/>
                  <a:pt x="2437" y="757"/>
                </a:cubicBezTo>
                <a:close/>
                <a:moveTo>
                  <a:pt x="2437" y="642"/>
                </a:moveTo>
                <a:lnTo>
                  <a:pt x="2437" y="642"/>
                </a:lnTo>
                <a:cubicBezTo>
                  <a:pt x="2437" y="635"/>
                  <a:pt x="2437" y="635"/>
                  <a:pt x="2437" y="635"/>
                </a:cubicBezTo>
                <a:cubicBezTo>
                  <a:pt x="2437" y="642"/>
                  <a:pt x="2437" y="642"/>
                  <a:pt x="2437" y="642"/>
                </a:cubicBezTo>
                <a:close/>
                <a:moveTo>
                  <a:pt x="2437" y="493"/>
                </a:moveTo>
                <a:lnTo>
                  <a:pt x="2437" y="493"/>
                </a:lnTo>
                <a:cubicBezTo>
                  <a:pt x="2437" y="250"/>
                  <a:pt x="2437" y="250"/>
                  <a:pt x="2437" y="250"/>
                </a:cubicBezTo>
                <a:cubicBezTo>
                  <a:pt x="2464" y="480"/>
                  <a:pt x="2464" y="480"/>
                  <a:pt x="2464" y="480"/>
                </a:cubicBezTo>
                <a:cubicBezTo>
                  <a:pt x="2457" y="486"/>
                  <a:pt x="2450" y="486"/>
                  <a:pt x="2437" y="493"/>
                </a:cubicBezTo>
                <a:close/>
                <a:moveTo>
                  <a:pt x="2437" y="250"/>
                </a:moveTo>
                <a:lnTo>
                  <a:pt x="2437" y="250"/>
                </a:lnTo>
                <a:cubicBezTo>
                  <a:pt x="2437" y="493"/>
                  <a:pt x="2437" y="493"/>
                  <a:pt x="2437" y="493"/>
                </a:cubicBezTo>
                <a:cubicBezTo>
                  <a:pt x="2430" y="493"/>
                  <a:pt x="2423" y="493"/>
                  <a:pt x="2423" y="493"/>
                </a:cubicBezTo>
                <a:cubicBezTo>
                  <a:pt x="2423" y="196"/>
                  <a:pt x="2423" y="196"/>
                  <a:pt x="2423" y="196"/>
                </a:cubicBezTo>
                <a:cubicBezTo>
                  <a:pt x="2423" y="203"/>
                  <a:pt x="2430" y="203"/>
                  <a:pt x="2430" y="210"/>
                </a:cubicBezTo>
                <a:cubicBezTo>
                  <a:pt x="2437" y="250"/>
                  <a:pt x="2437" y="250"/>
                  <a:pt x="2437" y="250"/>
                </a:cubicBezTo>
                <a:close/>
                <a:moveTo>
                  <a:pt x="2437" y="554"/>
                </a:moveTo>
                <a:lnTo>
                  <a:pt x="2437" y="554"/>
                </a:lnTo>
                <a:cubicBezTo>
                  <a:pt x="2437" y="635"/>
                  <a:pt x="2437" y="635"/>
                  <a:pt x="2437" y="635"/>
                </a:cubicBezTo>
                <a:cubicBezTo>
                  <a:pt x="2430" y="622"/>
                  <a:pt x="2423" y="608"/>
                  <a:pt x="2423" y="601"/>
                </a:cubicBezTo>
                <a:cubicBezTo>
                  <a:pt x="2423" y="540"/>
                  <a:pt x="2423" y="540"/>
                  <a:pt x="2423" y="540"/>
                </a:cubicBezTo>
                <a:cubicBezTo>
                  <a:pt x="2423" y="547"/>
                  <a:pt x="2430" y="547"/>
                  <a:pt x="2437" y="554"/>
                </a:cubicBezTo>
                <a:close/>
                <a:moveTo>
                  <a:pt x="2437" y="635"/>
                </a:moveTo>
                <a:lnTo>
                  <a:pt x="2437" y="635"/>
                </a:lnTo>
                <a:cubicBezTo>
                  <a:pt x="2430" y="635"/>
                  <a:pt x="2423" y="628"/>
                  <a:pt x="2423" y="615"/>
                </a:cubicBezTo>
                <a:cubicBezTo>
                  <a:pt x="2423" y="635"/>
                  <a:pt x="2423" y="635"/>
                  <a:pt x="2423" y="635"/>
                </a:cubicBezTo>
                <a:cubicBezTo>
                  <a:pt x="2423" y="642"/>
                  <a:pt x="2423" y="642"/>
                  <a:pt x="2423" y="642"/>
                </a:cubicBezTo>
                <a:cubicBezTo>
                  <a:pt x="2423" y="676"/>
                  <a:pt x="2423" y="676"/>
                  <a:pt x="2423" y="676"/>
                </a:cubicBezTo>
                <a:cubicBezTo>
                  <a:pt x="2423" y="689"/>
                  <a:pt x="2430" y="696"/>
                  <a:pt x="2437" y="709"/>
                </a:cubicBezTo>
                <a:cubicBezTo>
                  <a:pt x="2437" y="676"/>
                  <a:pt x="2437" y="676"/>
                  <a:pt x="2437" y="676"/>
                </a:cubicBezTo>
                <a:cubicBezTo>
                  <a:pt x="2430" y="669"/>
                  <a:pt x="2430" y="662"/>
                  <a:pt x="2430" y="655"/>
                </a:cubicBezTo>
                <a:cubicBezTo>
                  <a:pt x="2430" y="649"/>
                  <a:pt x="2430" y="642"/>
                  <a:pt x="2437" y="642"/>
                </a:cubicBezTo>
                <a:cubicBezTo>
                  <a:pt x="2437" y="635"/>
                  <a:pt x="2437" y="635"/>
                  <a:pt x="2437" y="635"/>
                </a:cubicBezTo>
                <a:close/>
                <a:moveTo>
                  <a:pt x="2437" y="730"/>
                </a:moveTo>
                <a:lnTo>
                  <a:pt x="2437" y="730"/>
                </a:lnTo>
                <a:cubicBezTo>
                  <a:pt x="2437" y="757"/>
                  <a:pt x="2437" y="757"/>
                  <a:pt x="2437" y="757"/>
                </a:cubicBezTo>
                <a:cubicBezTo>
                  <a:pt x="2437" y="757"/>
                  <a:pt x="2437" y="757"/>
                  <a:pt x="2430" y="757"/>
                </a:cubicBezTo>
                <a:cubicBezTo>
                  <a:pt x="2430" y="743"/>
                  <a:pt x="2423" y="743"/>
                  <a:pt x="2423" y="743"/>
                </a:cubicBezTo>
                <a:cubicBezTo>
                  <a:pt x="2423" y="736"/>
                  <a:pt x="2430" y="736"/>
                  <a:pt x="2437" y="730"/>
                </a:cubicBezTo>
                <a:close/>
                <a:moveTo>
                  <a:pt x="2437" y="763"/>
                </a:moveTo>
                <a:lnTo>
                  <a:pt x="2437" y="763"/>
                </a:lnTo>
                <a:cubicBezTo>
                  <a:pt x="2437" y="811"/>
                  <a:pt x="2437" y="811"/>
                  <a:pt x="2437" y="811"/>
                </a:cubicBezTo>
                <a:cubicBezTo>
                  <a:pt x="2437" y="811"/>
                  <a:pt x="2437" y="804"/>
                  <a:pt x="2430" y="784"/>
                </a:cubicBezTo>
                <a:cubicBezTo>
                  <a:pt x="2430" y="777"/>
                  <a:pt x="2430" y="770"/>
                  <a:pt x="2437" y="763"/>
                </a:cubicBezTo>
                <a:close/>
                <a:moveTo>
                  <a:pt x="2437" y="817"/>
                </a:moveTo>
                <a:lnTo>
                  <a:pt x="2437" y="817"/>
                </a:lnTo>
                <a:cubicBezTo>
                  <a:pt x="2437" y="817"/>
                  <a:pt x="2437" y="824"/>
                  <a:pt x="2430" y="824"/>
                </a:cubicBezTo>
                <a:cubicBezTo>
                  <a:pt x="2437" y="824"/>
                  <a:pt x="2430" y="817"/>
                  <a:pt x="2430" y="804"/>
                </a:cubicBezTo>
                <a:cubicBezTo>
                  <a:pt x="2430" y="790"/>
                  <a:pt x="2430" y="784"/>
                  <a:pt x="2423" y="784"/>
                </a:cubicBezTo>
                <a:cubicBezTo>
                  <a:pt x="2423" y="790"/>
                  <a:pt x="2423" y="797"/>
                  <a:pt x="2423" y="804"/>
                </a:cubicBezTo>
                <a:cubicBezTo>
                  <a:pt x="2423" y="851"/>
                  <a:pt x="2423" y="851"/>
                  <a:pt x="2423" y="851"/>
                </a:cubicBezTo>
                <a:cubicBezTo>
                  <a:pt x="2437" y="838"/>
                  <a:pt x="2437" y="838"/>
                  <a:pt x="2437" y="838"/>
                </a:cubicBezTo>
                <a:cubicBezTo>
                  <a:pt x="2437" y="817"/>
                  <a:pt x="2437" y="817"/>
                  <a:pt x="2437" y="817"/>
                </a:cubicBezTo>
                <a:close/>
                <a:moveTo>
                  <a:pt x="2437" y="851"/>
                </a:moveTo>
                <a:lnTo>
                  <a:pt x="2437" y="851"/>
                </a:lnTo>
                <a:cubicBezTo>
                  <a:pt x="2437" y="1000"/>
                  <a:pt x="2437" y="1000"/>
                  <a:pt x="2437" y="1000"/>
                </a:cubicBezTo>
                <a:cubicBezTo>
                  <a:pt x="2430" y="1000"/>
                  <a:pt x="2423" y="1006"/>
                  <a:pt x="2423" y="1013"/>
                </a:cubicBezTo>
                <a:cubicBezTo>
                  <a:pt x="2423" y="878"/>
                  <a:pt x="2423" y="878"/>
                  <a:pt x="2423" y="878"/>
                </a:cubicBezTo>
                <a:cubicBezTo>
                  <a:pt x="2430" y="865"/>
                  <a:pt x="2430" y="865"/>
                  <a:pt x="2430" y="865"/>
                </a:cubicBezTo>
                <a:lnTo>
                  <a:pt x="2423" y="871"/>
                </a:lnTo>
                <a:cubicBezTo>
                  <a:pt x="2423" y="858"/>
                  <a:pt x="2423" y="858"/>
                  <a:pt x="2423" y="858"/>
                </a:cubicBezTo>
                <a:cubicBezTo>
                  <a:pt x="2423" y="851"/>
                  <a:pt x="2423" y="851"/>
                  <a:pt x="2423" y="851"/>
                </a:cubicBezTo>
                <a:cubicBezTo>
                  <a:pt x="2423" y="851"/>
                  <a:pt x="2430" y="851"/>
                  <a:pt x="2437" y="851"/>
                </a:cubicBezTo>
                <a:close/>
                <a:moveTo>
                  <a:pt x="2423" y="196"/>
                </a:moveTo>
                <a:lnTo>
                  <a:pt x="2423" y="196"/>
                </a:lnTo>
                <a:cubicBezTo>
                  <a:pt x="2423" y="493"/>
                  <a:pt x="2423" y="493"/>
                  <a:pt x="2423" y="493"/>
                </a:cubicBezTo>
                <a:cubicBezTo>
                  <a:pt x="2396" y="493"/>
                  <a:pt x="2383" y="500"/>
                  <a:pt x="2376" y="507"/>
                </a:cubicBezTo>
                <a:cubicBezTo>
                  <a:pt x="2376" y="162"/>
                  <a:pt x="2376" y="162"/>
                  <a:pt x="2376" y="162"/>
                </a:cubicBezTo>
                <a:cubicBezTo>
                  <a:pt x="2383" y="169"/>
                  <a:pt x="2390" y="176"/>
                  <a:pt x="2403" y="183"/>
                </a:cubicBezTo>
                <a:cubicBezTo>
                  <a:pt x="2410" y="183"/>
                  <a:pt x="2417" y="189"/>
                  <a:pt x="2423" y="196"/>
                </a:cubicBezTo>
                <a:close/>
                <a:moveTo>
                  <a:pt x="2423" y="540"/>
                </a:moveTo>
                <a:lnTo>
                  <a:pt x="2423" y="540"/>
                </a:lnTo>
                <a:cubicBezTo>
                  <a:pt x="2423" y="601"/>
                  <a:pt x="2423" y="601"/>
                  <a:pt x="2423" y="601"/>
                </a:cubicBezTo>
                <a:cubicBezTo>
                  <a:pt x="2417" y="601"/>
                  <a:pt x="2417" y="601"/>
                  <a:pt x="2417" y="601"/>
                </a:cubicBezTo>
                <a:cubicBezTo>
                  <a:pt x="2417" y="608"/>
                  <a:pt x="2417" y="608"/>
                  <a:pt x="2423" y="615"/>
                </a:cubicBezTo>
                <a:cubicBezTo>
                  <a:pt x="2423" y="635"/>
                  <a:pt x="2423" y="635"/>
                  <a:pt x="2423" y="635"/>
                </a:cubicBezTo>
                <a:cubicBezTo>
                  <a:pt x="2417" y="635"/>
                  <a:pt x="2417" y="635"/>
                  <a:pt x="2417" y="635"/>
                </a:cubicBezTo>
                <a:cubicBezTo>
                  <a:pt x="2417" y="642"/>
                  <a:pt x="2417" y="642"/>
                  <a:pt x="2417" y="642"/>
                </a:cubicBezTo>
                <a:cubicBezTo>
                  <a:pt x="2423" y="642"/>
                  <a:pt x="2423" y="642"/>
                  <a:pt x="2423" y="642"/>
                </a:cubicBezTo>
                <a:cubicBezTo>
                  <a:pt x="2423" y="676"/>
                  <a:pt x="2423" y="676"/>
                  <a:pt x="2423" y="676"/>
                </a:cubicBezTo>
                <a:cubicBezTo>
                  <a:pt x="2417" y="662"/>
                  <a:pt x="2410" y="649"/>
                  <a:pt x="2403" y="635"/>
                </a:cubicBezTo>
                <a:cubicBezTo>
                  <a:pt x="2403" y="615"/>
                  <a:pt x="2396" y="595"/>
                  <a:pt x="2396" y="574"/>
                </a:cubicBezTo>
                <a:cubicBezTo>
                  <a:pt x="2390" y="561"/>
                  <a:pt x="2383" y="554"/>
                  <a:pt x="2376" y="547"/>
                </a:cubicBezTo>
                <a:cubicBezTo>
                  <a:pt x="2376" y="513"/>
                  <a:pt x="2376" y="513"/>
                  <a:pt x="2376" y="513"/>
                </a:cubicBezTo>
                <a:cubicBezTo>
                  <a:pt x="2390" y="520"/>
                  <a:pt x="2410" y="527"/>
                  <a:pt x="2423" y="540"/>
                </a:cubicBezTo>
                <a:close/>
                <a:moveTo>
                  <a:pt x="2423" y="804"/>
                </a:moveTo>
                <a:lnTo>
                  <a:pt x="2423" y="804"/>
                </a:lnTo>
                <a:cubicBezTo>
                  <a:pt x="2423" y="851"/>
                  <a:pt x="2423" y="851"/>
                  <a:pt x="2423" y="851"/>
                </a:cubicBezTo>
                <a:cubicBezTo>
                  <a:pt x="2410" y="858"/>
                  <a:pt x="2410" y="858"/>
                  <a:pt x="2410" y="858"/>
                </a:cubicBezTo>
                <a:cubicBezTo>
                  <a:pt x="2403" y="858"/>
                  <a:pt x="2403" y="858"/>
                  <a:pt x="2403" y="858"/>
                </a:cubicBezTo>
                <a:cubicBezTo>
                  <a:pt x="2410" y="838"/>
                  <a:pt x="2417" y="824"/>
                  <a:pt x="2423" y="804"/>
                </a:cubicBezTo>
                <a:close/>
                <a:moveTo>
                  <a:pt x="2423" y="858"/>
                </a:moveTo>
                <a:lnTo>
                  <a:pt x="2423" y="858"/>
                </a:lnTo>
                <a:cubicBezTo>
                  <a:pt x="2410" y="865"/>
                  <a:pt x="2396" y="871"/>
                  <a:pt x="2390" y="871"/>
                </a:cubicBezTo>
                <a:cubicBezTo>
                  <a:pt x="2417" y="811"/>
                  <a:pt x="2417" y="811"/>
                  <a:pt x="2417" y="811"/>
                </a:cubicBezTo>
                <a:cubicBezTo>
                  <a:pt x="2417" y="790"/>
                  <a:pt x="2417" y="763"/>
                  <a:pt x="2417" y="743"/>
                </a:cubicBezTo>
                <a:cubicBezTo>
                  <a:pt x="2410" y="743"/>
                  <a:pt x="2410" y="743"/>
                  <a:pt x="2410" y="743"/>
                </a:cubicBezTo>
                <a:cubicBezTo>
                  <a:pt x="2403" y="743"/>
                  <a:pt x="2410" y="736"/>
                  <a:pt x="2410" y="736"/>
                </a:cubicBezTo>
                <a:cubicBezTo>
                  <a:pt x="2410" y="730"/>
                  <a:pt x="2410" y="723"/>
                  <a:pt x="2410" y="723"/>
                </a:cubicBezTo>
                <a:cubicBezTo>
                  <a:pt x="2410" y="723"/>
                  <a:pt x="2410" y="723"/>
                  <a:pt x="2403" y="716"/>
                </a:cubicBezTo>
                <a:cubicBezTo>
                  <a:pt x="2396" y="716"/>
                  <a:pt x="2396" y="716"/>
                  <a:pt x="2396" y="716"/>
                </a:cubicBezTo>
                <a:cubicBezTo>
                  <a:pt x="2396" y="709"/>
                  <a:pt x="2396" y="709"/>
                  <a:pt x="2410" y="703"/>
                </a:cubicBezTo>
                <a:cubicBezTo>
                  <a:pt x="2417" y="703"/>
                  <a:pt x="2423" y="696"/>
                  <a:pt x="2417" y="696"/>
                </a:cubicBezTo>
                <a:cubicBezTo>
                  <a:pt x="2417" y="689"/>
                  <a:pt x="2417" y="689"/>
                  <a:pt x="2410" y="682"/>
                </a:cubicBezTo>
                <a:cubicBezTo>
                  <a:pt x="2396" y="689"/>
                  <a:pt x="2390" y="696"/>
                  <a:pt x="2383" y="703"/>
                </a:cubicBezTo>
                <a:cubicBezTo>
                  <a:pt x="2383" y="696"/>
                  <a:pt x="2383" y="696"/>
                  <a:pt x="2383" y="689"/>
                </a:cubicBezTo>
                <a:cubicBezTo>
                  <a:pt x="2383" y="682"/>
                  <a:pt x="2383" y="682"/>
                  <a:pt x="2383" y="682"/>
                </a:cubicBezTo>
                <a:cubicBezTo>
                  <a:pt x="2383" y="676"/>
                  <a:pt x="2383" y="669"/>
                  <a:pt x="2376" y="669"/>
                </a:cubicBezTo>
                <a:cubicBezTo>
                  <a:pt x="2376" y="716"/>
                  <a:pt x="2376" y="716"/>
                  <a:pt x="2376" y="716"/>
                </a:cubicBezTo>
                <a:cubicBezTo>
                  <a:pt x="2383" y="723"/>
                  <a:pt x="2383" y="723"/>
                  <a:pt x="2383" y="723"/>
                </a:cubicBezTo>
                <a:cubicBezTo>
                  <a:pt x="2383" y="730"/>
                  <a:pt x="2383" y="730"/>
                  <a:pt x="2383" y="736"/>
                </a:cubicBezTo>
                <a:cubicBezTo>
                  <a:pt x="2376" y="736"/>
                  <a:pt x="2376" y="743"/>
                  <a:pt x="2376" y="743"/>
                </a:cubicBezTo>
                <a:cubicBezTo>
                  <a:pt x="2376" y="750"/>
                  <a:pt x="2383" y="757"/>
                  <a:pt x="2390" y="757"/>
                </a:cubicBezTo>
                <a:cubicBezTo>
                  <a:pt x="2383" y="757"/>
                  <a:pt x="2383" y="750"/>
                  <a:pt x="2376" y="750"/>
                </a:cubicBezTo>
                <a:cubicBezTo>
                  <a:pt x="2376" y="763"/>
                  <a:pt x="2376" y="763"/>
                  <a:pt x="2376" y="763"/>
                </a:cubicBezTo>
                <a:cubicBezTo>
                  <a:pt x="2383" y="770"/>
                  <a:pt x="2390" y="777"/>
                  <a:pt x="2390" y="784"/>
                </a:cubicBezTo>
                <a:cubicBezTo>
                  <a:pt x="2390" y="790"/>
                  <a:pt x="2390" y="790"/>
                  <a:pt x="2390" y="790"/>
                </a:cubicBezTo>
                <a:cubicBezTo>
                  <a:pt x="2390" y="790"/>
                  <a:pt x="2383" y="784"/>
                  <a:pt x="2376" y="777"/>
                </a:cubicBezTo>
                <a:cubicBezTo>
                  <a:pt x="2376" y="790"/>
                  <a:pt x="2376" y="790"/>
                  <a:pt x="2376" y="790"/>
                </a:cubicBezTo>
                <a:cubicBezTo>
                  <a:pt x="2376" y="804"/>
                  <a:pt x="2376" y="804"/>
                  <a:pt x="2376" y="804"/>
                </a:cubicBezTo>
                <a:cubicBezTo>
                  <a:pt x="2383" y="797"/>
                  <a:pt x="2390" y="804"/>
                  <a:pt x="2390" y="804"/>
                </a:cubicBezTo>
                <a:cubicBezTo>
                  <a:pt x="2383" y="804"/>
                  <a:pt x="2383" y="804"/>
                  <a:pt x="2376" y="804"/>
                </a:cubicBezTo>
                <a:cubicBezTo>
                  <a:pt x="2376" y="824"/>
                  <a:pt x="2376" y="824"/>
                  <a:pt x="2376" y="824"/>
                </a:cubicBezTo>
                <a:cubicBezTo>
                  <a:pt x="2383" y="824"/>
                  <a:pt x="2383" y="824"/>
                  <a:pt x="2383" y="824"/>
                </a:cubicBezTo>
                <a:cubicBezTo>
                  <a:pt x="2376" y="824"/>
                  <a:pt x="2376" y="824"/>
                  <a:pt x="2376" y="824"/>
                </a:cubicBezTo>
                <a:cubicBezTo>
                  <a:pt x="2376" y="844"/>
                  <a:pt x="2376" y="844"/>
                  <a:pt x="2376" y="844"/>
                </a:cubicBezTo>
                <a:cubicBezTo>
                  <a:pt x="2376" y="919"/>
                  <a:pt x="2376" y="919"/>
                  <a:pt x="2376" y="919"/>
                </a:cubicBezTo>
                <a:cubicBezTo>
                  <a:pt x="2383" y="919"/>
                  <a:pt x="2390" y="905"/>
                  <a:pt x="2403" y="892"/>
                </a:cubicBezTo>
                <a:cubicBezTo>
                  <a:pt x="2410" y="885"/>
                  <a:pt x="2417" y="878"/>
                  <a:pt x="2423" y="871"/>
                </a:cubicBezTo>
                <a:cubicBezTo>
                  <a:pt x="2423" y="858"/>
                  <a:pt x="2423" y="858"/>
                  <a:pt x="2423" y="858"/>
                </a:cubicBezTo>
                <a:close/>
                <a:moveTo>
                  <a:pt x="2423" y="878"/>
                </a:moveTo>
                <a:lnTo>
                  <a:pt x="2423" y="878"/>
                </a:lnTo>
                <a:cubicBezTo>
                  <a:pt x="2423" y="1013"/>
                  <a:pt x="2423" y="1013"/>
                  <a:pt x="2423" y="1013"/>
                </a:cubicBezTo>
                <a:cubicBezTo>
                  <a:pt x="2410" y="1020"/>
                  <a:pt x="2396" y="1033"/>
                  <a:pt x="2383" y="1040"/>
                </a:cubicBezTo>
                <a:cubicBezTo>
                  <a:pt x="2376" y="1040"/>
                  <a:pt x="2376" y="1040"/>
                  <a:pt x="2376" y="1040"/>
                </a:cubicBezTo>
                <a:cubicBezTo>
                  <a:pt x="2376" y="919"/>
                  <a:pt x="2376" y="919"/>
                  <a:pt x="2376" y="919"/>
                </a:cubicBezTo>
                <a:cubicBezTo>
                  <a:pt x="2390" y="932"/>
                  <a:pt x="2390" y="932"/>
                  <a:pt x="2390" y="932"/>
                </a:cubicBezTo>
                <a:cubicBezTo>
                  <a:pt x="2390" y="925"/>
                  <a:pt x="2390" y="925"/>
                  <a:pt x="2390" y="925"/>
                </a:cubicBezTo>
                <a:cubicBezTo>
                  <a:pt x="2390" y="925"/>
                  <a:pt x="2390" y="925"/>
                  <a:pt x="2390" y="919"/>
                </a:cubicBezTo>
                <a:cubicBezTo>
                  <a:pt x="2423" y="878"/>
                  <a:pt x="2423" y="878"/>
                  <a:pt x="2423" y="878"/>
                </a:cubicBezTo>
                <a:close/>
                <a:moveTo>
                  <a:pt x="2376" y="662"/>
                </a:moveTo>
                <a:lnTo>
                  <a:pt x="2376" y="662"/>
                </a:lnTo>
                <a:cubicBezTo>
                  <a:pt x="2383" y="662"/>
                  <a:pt x="2390" y="655"/>
                  <a:pt x="2396" y="655"/>
                </a:cubicBezTo>
                <a:cubicBezTo>
                  <a:pt x="2396" y="649"/>
                  <a:pt x="2396" y="642"/>
                  <a:pt x="2396" y="635"/>
                </a:cubicBezTo>
                <a:cubicBezTo>
                  <a:pt x="2376" y="635"/>
                  <a:pt x="2376" y="635"/>
                  <a:pt x="2376" y="635"/>
                </a:cubicBezTo>
                <a:cubicBezTo>
                  <a:pt x="2376" y="662"/>
                  <a:pt x="2376" y="662"/>
                  <a:pt x="2376" y="662"/>
                </a:cubicBezTo>
                <a:close/>
                <a:moveTo>
                  <a:pt x="2376" y="601"/>
                </a:moveTo>
                <a:lnTo>
                  <a:pt x="2376" y="601"/>
                </a:lnTo>
                <a:cubicBezTo>
                  <a:pt x="2383" y="601"/>
                  <a:pt x="2390" y="595"/>
                  <a:pt x="2390" y="588"/>
                </a:cubicBezTo>
                <a:cubicBezTo>
                  <a:pt x="2390" y="581"/>
                  <a:pt x="2390" y="574"/>
                  <a:pt x="2376" y="568"/>
                </a:cubicBezTo>
                <a:lnTo>
                  <a:pt x="2376" y="601"/>
                </a:lnTo>
                <a:close/>
                <a:moveTo>
                  <a:pt x="2376" y="162"/>
                </a:moveTo>
                <a:lnTo>
                  <a:pt x="2376" y="162"/>
                </a:lnTo>
                <a:cubicBezTo>
                  <a:pt x="2376" y="507"/>
                  <a:pt x="2376" y="507"/>
                  <a:pt x="2376" y="507"/>
                </a:cubicBezTo>
                <a:cubicBezTo>
                  <a:pt x="2376" y="513"/>
                  <a:pt x="2376" y="513"/>
                  <a:pt x="2376" y="513"/>
                </a:cubicBezTo>
                <a:cubicBezTo>
                  <a:pt x="2376" y="547"/>
                  <a:pt x="2376" y="547"/>
                  <a:pt x="2376" y="547"/>
                </a:cubicBezTo>
                <a:cubicBezTo>
                  <a:pt x="2376" y="540"/>
                  <a:pt x="2369" y="540"/>
                  <a:pt x="2363" y="540"/>
                </a:cubicBezTo>
                <a:cubicBezTo>
                  <a:pt x="2363" y="412"/>
                  <a:pt x="2363" y="412"/>
                  <a:pt x="2363" y="412"/>
                </a:cubicBezTo>
                <a:cubicBezTo>
                  <a:pt x="2369" y="399"/>
                  <a:pt x="2376" y="392"/>
                  <a:pt x="2376" y="385"/>
                </a:cubicBezTo>
                <a:cubicBezTo>
                  <a:pt x="2363" y="399"/>
                  <a:pt x="2363" y="399"/>
                  <a:pt x="2363" y="399"/>
                </a:cubicBezTo>
                <a:cubicBezTo>
                  <a:pt x="2363" y="365"/>
                  <a:pt x="2363" y="365"/>
                  <a:pt x="2363" y="365"/>
                </a:cubicBezTo>
                <a:cubicBezTo>
                  <a:pt x="2369" y="365"/>
                  <a:pt x="2369" y="365"/>
                  <a:pt x="2369" y="365"/>
                </a:cubicBezTo>
                <a:cubicBezTo>
                  <a:pt x="2369" y="365"/>
                  <a:pt x="2369" y="365"/>
                  <a:pt x="2363" y="365"/>
                </a:cubicBezTo>
                <a:cubicBezTo>
                  <a:pt x="2363" y="351"/>
                  <a:pt x="2363" y="351"/>
                  <a:pt x="2363" y="351"/>
                </a:cubicBezTo>
                <a:cubicBezTo>
                  <a:pt x="2369" y="351"/>
                  <a:pt x="2369" y="351"/>
                  <a:pt x="2369" y="351"/>
                </a:cubicBezTo>
                <a:cubicBezTo>
                  <a:pt x="2369" y="338"/>
                  <a:pt x="2369" y="338"/>
                  <a:pt x="2369" y="338"/>
                </a:cubicBezTo>
                <a:cubicBezTo>
                  <a:pt x="2369" y="338"/>
                  <a:pt x="2369" y="338"/>
                  <a:pt x="2363" y="338"/>
                </a:cubicBezTo>
                <a:cubicBezTo>
                  <a:pt x="2363" y="318"/>
                  <a:pt x="2363" y="318"/>
                  <a:pt x="2363" y="318"/>
                </a:cubicBezTo>
                <a:cubicBezTo>
                  <a:pt x="2369" y="311"/>
                  <a:pt x="2369" y="311"/>
                  <a:pt x="2369" y="311"/>
                </a:cubicBezTo>
                <a:cubicBezTo>
                  <a:pt x="2369" y="311"/>
                  <a:pt x="2369" y="311"/>
                  <a:pt x="2363" y="311"/>
                </a:cubicBezTo>
                <a:cubicBezTo>
                  <a:pt x="2363" y="156"/>
                  <a:pt x="2363" y="156"/>
                  <a:pt x="2363" y="156"/>
                </a:cubicBezTo>
                <a:cubicBezTo>
                  <a:pt x="2369" y="156"/>
                  <a:pt x="2369" y="162"/>
                  <a:pt x="2376" y="162"/>
                </a:cubicBezTo>
                <a:close/>
                <a:moveTo>
                  <a:pt x="2376" y="568"/>
                </a:moveTo>
                <a:lnTo>
                  <a:pt x="2376" y="568"/>
                </a:lnTo>
                <a:cubicBezTo>
                  <a:pt x="2376" y="601"/>
                  <a:pt x="2376" y="601"/>
                  <a:pt x="2376" y="601"/>
                </a:cubicBezTo>
                <a:cubicBezTo>
                  <a:pt x="2369" y="601"/>
                  <a:pt x="2369" y="601"/>
                  <a:pt x="2363" y="601"/>
                </a:cubicBezTo>
                <a:cubicBezTo>
                  <a:pt x="2363" y="568"/>
                  <a:pt x="2363" y="568"/>
                  <a:pt x="2363" y="568"/>
                </a:cubicBezTo>
                <a:cubicBezTo>
                  <a:pt x="2369" y="568"/>
                  <a:pt x="2376" y="568"/>
                  <a:pt x="2376" y="568"/>
                </a:cubicBezTo>
                <a:close/>
                <a:moveTo>
                  <a:pt x="2376" y="635"/>
                </a:moveTo>
                <a:lnTo>
                  <a:pt x="2376" y="635"/>
                </a:lnTo>
                <a:cubicBezTo>
                  <a:pt x="2376" y="662"/>
                  <a:pt x="2376" y="662"/>
                  <a:pt x="2376" y="662"/>
                </a:cubicBezTo>
                <a:lnTo>
                  <a:pt x="2369" y="662"/>
                </a:lnTo>
                <a:cubicBezTo>
                  <a:pt x="2369" y="669"/>
                  <a:pt x="2376" y="669"/>
                  <a:pt x="2376" y="669"/>
                </a:cubicBezTo>
                <a:cubicBezTo>
                  <a:pt x="2376" y="716"/>
                  <a:pt x="2376" y="716"/>
                  <a:pt x="2376" y="716"/>
                </a:cubicBezTo>
                <a:cubicBezTo>
                  <a:pt x="2376" y="716"/>
                  <a:pt x="2376" y="716"/>
                  <a:pt x="2369" y="709"/>
                </a:cubicBezTo>
                <a:cubicBezTo>
                  <a:pt x="2369" y="716"/>
                  <a:pt x="2369" y="716"/>
                  <a:pt x="2369" y="716"/>
                </a:cubicBezTo>
                <a:cubicBezTo>
                  <a:pt x="2369" y="730"/>
                  <a:pt x="2369" y="736"/>
                  <a:pt x="2376" y="750"/>
                </a:cubicBezTo>
                <a:cubicBezTo>
                  <a:pt x="2376" y="763"/>
                  <a:pt x="2376" y="763"/>
                  <a:pt x="2376" y="763"/>
                </a:cubicBezTo>
                <a:cubicBezTo>
                  <a:pt x="2376" y="763"/>
                  <a:pt x="2369" y="763"/>
                  <a:pt x="2363" y="763"/>
                </a:cubicBezTo>
                <a:cubicBezTo>
                  <a:pt x="2363" y="635"/>
                  <a:pt x="2363" y="635"/>
                  <a:pt x="2363" y="635"/>
                </a:cubicBezTo>
                <a:cubicBezTo>
                  <a:pt x="2376" y="635"/>
                  <a:pt x="2376" y="635"/>
                  <a:pt x="2376" y="635"/>
                </a:cubicBezTo>
                <a:close/>
                <a:moveTo>
                  <a:pt x="2376" y="777"/>
                </a:moveTo>
                <a:lnTo>
                  <a:pt x="2376" y="777"/>
                </a:lnTo>
                <a:cubicBezTo>
                  <a:pt x="2376" y="770"/>
                  <a:pt x="2369" y="763"/>
                  <a:pt x="2363" y="763"/>
                </a:cubicBezTo>
                <a:cubicBezTo>
                  <a:pt x="2363" y="777"/>
                  <a:pt x="2363" y="777"/>
                  <a:pt x="2363" y="777"/>
                </a:cubicBezTo>
                <a:cubicBezTo>
                  <a:pt x="2369" y="777"/>
                  <a:pt x="2376" y="784"/>
                  <a:pt x="2376" y="790"/>
                </a:cubicBezTo>
                <a:cubicBezTo>
                  <a:pt x="2376" y="777"/>
                  <a:pt x="2376" y="777"/>
                  <a:pt x="2376" y="777"/>
                </a:cubicBezTo>
                <a:close/>
                <a:moveTo>
                  <a:pt x="2376" y="790"/>
                </a:moveTo>
                <a:lnTo>
                  <a:pt x="2376" y="790"/>
                </a:lnTo>
                <a:cubicBezTo>
                  <a:pt x="2376" y="804"/>
                  <a:pt x="2376" y="804"/>
                  <a:pt x="2376" y="804"/>
                </a:cubicBezTo>
                <a:lnTo>
                  <a:pt x="2369" y="804"/>
                </a:lnTo>
                <a:cubicBezTo>
                  <a:pt x="2369" y="804"/>
                  <a:pt x="2369" y="804"/>
                  <a:pt x="2363" y="804"/>
                </a:cubicBezTo>
                <a:cubicBezTo>
                  <a:pt x="2363" y="790"/>
                  <a:pt x="2363" y="790"/>
                  <a:pt x="2363" y="790"/>
                </a:cubicBezTo>
                <a:cubicBezTo>
                  <a:pt x="2369" y="790"/>
                  <a:pt x="2376" y="790"/>
                  <a:pt x="2376" y="790"/>
                </a:cubicBezTo>
                <a:close/>
                <a:moveTo>
                  <a:pt x="2376" y="804"/>
                </a:moveTo>
                <a:lnTo>
                  <a:pt x="2376" y="804"/>
                </a:lnTo>
                <a:cubicBezTo>
                  <a:pt x="2376" y="824"/>
                  <a:pt x="2376" y="824"/>
                  <a:pt x="2376" y="824"/>
                </a:cubicBezTo>
                <a:cubicBezTo>
                  <a:pt x="2363" y="824"/>
                  <a:pt x="2363" y="824"/>
                  <a:pt x="2363" y="824"/>
                </a:cubicBezTo>
                <a:cubicBezTo>
                  <a:pt x="2363" y="804"/>
                  <a:pt x="2363" y="804"/>
                  <a:pt x="2363" y="804"/>
                </a:cubicBezTo>
                <a:cubicBezTo>
                  <a:pt x="2369" y="804"/>
                  <a:pt x="2376" y="804"/>
                  <a:pt x="2376" y="804"/>
                </a:cubicBezTo>
                <a:close/>
                <a:moveTo>
                  <a:pt x="2376" y="824"/>
                </a:moveTo>
                <a:lnTo>
                  <a:pt x="2376" y="824"/>
                </a:lnTo>
                <a:cubicBezTo>
                  <a:pt x="2363" y="831"/>
                  <a:pt x="2363" y="831"/>
                  <a:pt x="2363" y="831"/>
                </a:cubicBezTo>
                <a:cubicBezTo>
                  <a:pt x="2363" y="851"/>
                  <a:pt x="2363" y="851"/>
                  <a:pt x="2363" y="851"/>
                </a:cubicBezTo>
                <a:cubicBezTo>
                  <a:pt x="2369" y="844"/>
                  <a:pt x="2369" y="844"/>
                  <a:pt x="2369" y="844"/>
                </a:cubicBezTo>
                <a:cubicBezTo>
                  <a:pt x="2369" y="838"/>
                  <a:pt x="2369" y="838"/>
                  <a:pt x="2376" y="838"/>
                </a:cubicBezTo>
                <a:cubicBezTo>
                  <a:pt x="2376" y="838"/>
                  <a:pt x="2376" y="838"/>
                  <a:pt x="2376" y="844"/>
                </a:cubicBezTo>
                <a:cubicBezTo>
                  <a:pt x="2376" y="824"/>
                  <a:pt x="2376" y="824"/>
                  <a:pt x="2376" y="824"/>
                </a:cubicBezTo>
                <a:close/>
                <a:moveTo>
                  <a:pt x="2376" y="844"/>
                </a:moveTo>
                <a:lnTo>
                  <a:pt x="2376" y="844"/>
                </a:lnTo>
                <a:cubicBezTo>
                  <a:pt x="2376" y="919"/>
                  <a:pt x="2376" y="919"/>
                  <a:pt x="2376" y="919"/>
                </a:cubicBezTo>
                <a:cubicBezTo>
                  <a:pt x="2376" y="1040"/>
                  <a:pt x="2376" y="1040"/>
                  <a:pt x="2376" y="1040"/>
                </a:cubicBezTo>
                <a:cubicBezTo>
                  <a:pt x="2376" y="1040"/>
                  <a:pt x="2369" y="1040"/>
                  <a:pt x="2363" y="1047"/>
                </a:cubicBezTo>
                <a:cubicBezTo>
                  <a:pt x="2363" y="858"/>
                  <a:pt x="2363" y="858"/>
                  <a:pt x="2363" y="858"/>
                </a:cubicBezTo>
                <a:cubicBezTo>
                  <a:pt x="2369" y="858"/>
                  <a:pt x="2369" y="858"/>
                  <a:pt x="2369" y="858"/>
                </a:cubicBezTo>
                <a:cubicBezTo>
                  <a:pt x="2363" y="858"/>
                  <a:pt x="2363" y="858"/>
                  <a:pt x="2363" y="858"/>
                </a:cubicBezTo>
                <a:cubicBezTo>
                  <a:pt x="2363" y="851"/>
                  <a:pt x="2363" y="851"/>
                  <a:pt x="2363" y="851"/>
                </a:cubicBezTo>
                <a:cubicBezTo>
                  <a:pt x="2376" y="844"/>
                  <a:pt x="2376" y="844"/>
                  <a:pt x="2376" y="844"/>
                </a:cubicBezTo>
                <a:close/>
                <a:moveTo>
                  <a:pt x="2363" y="628"/>
                </a:moveTo>
                <a:lnTo>
                  <a:pt x="2363" y="628"/>
                </a:lnTo>
                <a:cubicBezTo>
                  <a:pt x="2363" y="615"/>
                  <a:pt x="2363" y="615"/>
                  <a:pt x="2363" y="615"/>
                </a:cubicBezTo>
                <a:cubicBezTo>
                  <a:pt x="2369" y="615"/>
                  <a:pt x="2369" y="615"/>
                  <a:pt x="2369" y="615"/>
                </a:cubicBezTo>
                <a:cubicBezTo>
                  <a:pt x="2369" y="615"/>
                  <a:pt x="2369" y="622"/>
                  <a:pt x="2363" y="628"/>
                </a:cubicBezTo>
                <a:close/>
                <a:moveTo>
                  <a:pt x="2363" y="156"/>
                </a:moveTo>
                <a:lnTo>
                  <a:pt x="2363" y="156"/>
                </a:lnTo>
                <a:cubicBezTo>
                  <a:pt x="2363" y="311"/>
                  <a:pt x="2363" y="311"/>
                  <a:pt x="2363" y="311"/>
                </a:cubicBezTo>
                <a:cubicBezTo>
                  <a:pt x="2363" y="304"/>
                  <a:pt x="2356" y="304"/>
                  <a:pt x="2356" y="304"/>
                </a:cubicBezTo>
                <a:cubicBezTo>
                  <a:pt x="2356" y="291"/>
                  <a:pt x="2356" y="291"/>
                  <a:pt x="2356" y="291"/>
                </a:cubicBezTo>
                <a:cubicBezTo>
                  <a:pt x="2363" y="291"/>
                  <a:pt x="2363" y="291"/>
                  <a:pt x="2363" y="291"/>
                </a:cubicBezTo>
                <a:cubicBezTo>
                  <a:pt x="2363" y="284"/>
                  <a:pt x="2363" y="284"/>
                  <a:pt x="2363" y="284"/>
                </a:cubicBezTo>
                <a:lnTo>
                  <a:pt x="2356" y="284"/>
                </a:lnTo>
                <a:cubicBezTo>
                  <a:pt x="2356" y="270"/>
                  <a:pt x="2356" y="270"/>
                  <a:pt x="2356" y="270"/>
                </a:cubicBezTo>
                <a:cubicBezTo>
                  <a:pt x="2356" y="270"/>
                  <a:pt x="2356" y="270"/>
                  <a:pt x="2356" y="264"/>
                </a:cubicBezTo>
                <a:cubicBezTo>
                  <a:pt x="2356" y="237"/>
                  <a:pt x="2356" y="237"/>
                  <a:pt x="2356" y="237"/>
                </a:cubicBezTo>
                <a:lnTo>
                  <a:pt x="2356" y="230"/>
                </a:lnTo>
                <a:cubicBezTo>
                  <a:pt x="2356" y="156"/>
                  <a:pt x="2356" y="156"/>
                  <a:pt x="2356" y="156"/>
                </a:cubicBezTo>
                <a:cubicBezTo>
                  <a:pt x="2363" y="156"/>
                  <a:pt x="2363" y="156"/>
                  <a:pt x="2363" y="156"/>
                </a:cubicBezTo>
                <a:close/>
                <a:moveTo>
                  <a:pt x="2363" y="318"/>
                </a:moveTo>
                <a:lnTo>
                  <a:pt x="2363" y="318"/>
                </a:lnTo>
                <a:cubicBezTo>
                  <a:pt x="2363" y="338"/>
                  <a:pt x="2363" y="338"/>
                  <a:pt x="2363" y="338"/>
                </a:cubicBezTo>
                <a:lnTo>
                  <a:pt x="2356" y="338"/>
                </a:lnTo>
                <a:cubicBezTo>
                  <a:pt x="2356" y="324"/>
                  <a:pt x="2356" y="324"/>
                  <a:pt x="2356" y="324"/>
                </a:cubicBezTo>
                <a:cubicBezTo>
                  <a:pt x="2356" y="318"/>
                  <a:pt x="2363" y="318"/>
                  <a:pt x="2363" y="318"/>
                </a:cubicBezTo>
                <a:close/>
                <a:moveTo>
                  <a:pt x="2363" y="351"/>
                </a:moveTo>
                <a:lnTo>
                  <a:pt x="2363" y="351"/>
                </a:lnTo>
                <a:cubicBezTo>
                  <a:pt x="2363" y="365"/>
                  <a:pt x="2363" y="365"/>
                  <a:pt x="2363" y="365"/>
                </a:cubicBezTo>
                <a:cubicBezTo>
                  <a:pt x="2363" y="365"/>
                  <a:pt x="2356" y="365"/>
                  <a:pt x="2356" y="358"/>
                </a:cubicBezTo>
                <a:cubicBezTo>
                  <a:pt x="2356" y="351"/>
                  <a:pt x="2356" y="351"/>
                  <a:pt x="2356" y="351"/>
                </a:cubicBezTo>
                <a:cubicBezTo>
                  <a:pt x="2363" y="351"/>
                  <a:pt x="2363" y="351"/>
                  <a:pt x="2363" y="351"/>
                </a:cubicBezTo>
                <a:close/>
                <a:moveTo>
                  <a:pt x="2363" y="365"/>
                </a:moveTo>
                <a:lnTo>
                  <a:pt x="2363" y="365"/>
                </a:lnTo>
                <a:cubicBezTo>
                  <a:pt x="2363" y="399"/>
                  <a:pt x="2363" y="399"/>
                  <a:pt x="2363" y="399"/>
                </a:cubicBezTo>
                <a:cubicBezTo>
                  <a:pt x="2356" y="419"/>
                  <a:pt x="2356" y="419"/>
                  <a:pt x="2356" y="419"/>
                </a:cubicBezTo>
                <a:lnTo>
                  <a:pt x="2363" y="412"/>
                </a:lnTo>
                <a:cubicBezTo>
                  <a:pt x="2363" y="540"/>
                  <a:pt x="2363" y="540"/>
                  <a:pt x="2363" y="540"/>
                </a:cubicBezTo>
                <a:cubicBezTo>
                  <a:pt x="2363" y="540"/>
                  <a:pt x="2363" y="540"/>
                  <a:pt x="2356" y="540"/>
                </a:cubicBezTo>
                <a:cubicBezTo>
                  <a:pt x="2356" y="540"/>
                  <a:pt x="2356" y="554"/>
                  <a:pt x="2356" y="561"/>
                </a:cubicBezTo>
                <a:cubicBezTo>
                  <a:pt x="2356" y="365"/>
                  <a:pt x="2356" y="365"/>
                  <a:pt x="2356" y="365"/>
                </a:cubicBezTo>
                <a:lnTo>
                  <a:pt x="2363" y="365"/>
                </a:lnTo>
                <a:close/>
                <a:moveTo>
                  <a:pt x="2363" y="568"/>
                </a:moveTo>
                <a:lnTo>
                  <a:pt x="2363" y="568"/>
                </a:lnTo>
                <a:cubicBezTo>
                  <a:pt x="2363" y="601"/>
                  <a:pt x="2363" y="601"/>
                  <a:pt x="2363" y="601"/>
                </a:cubicBezTo>
                <a:lnTo>
                  <a:pt x="2356" y="601"/>
                </a:lnTo>
                <a:cubicBezTo>
                  <a:pt x="2363" y="615"/>
                  <a:pt x="2363" y="615"/>
                  <a:pt x="2363" y="615"/>
                </a:cubicBezTo>
                <a:cubicBezTo>
                  <a:pt x="2363" y="628"/>
                  <a:pt x="2363" y="628"/>
                  <a:pt x="2363" y="628"/>
                </a:cubicBezTo>
                <a:lnTo>
                  <a:pt x="2363" y="635"/>
                </a:lnTo>
                <a:cubicBezTo>
                  <a:pt x="2363" y="763"/>
                  <a:pt x="2363" y="763"/>
                  <a:pt x="2363" y="763"/>
                </a:cubicBezTo>
                <a:lnTo>
                  <a:pt x="2356" y="763"/>
                </a:lnTo>
                <a:cubicBezTo>
                  <a:pt x="2356" y="676"/>
                  <a:pt x="2356" y="676"/>
                  <a:pt x="2356" y="676"/>
                </a:cubicBezTo>
                <a:lnTo>
                  <a:pt x="2356" y="669"/>
                </a:lnTo>
                <a:cubicBezTo>
                  <a:pt x="2356" y="568"/>
                  <a:pt x="2356" y="568"/>
                  <a:pt x="2356" y="568"/>
                </a:cubicBezTo>
                <a:lnTo>
                  <a:pt x="2363" y="568"/>
                </a:lnTo>
                <a:close/>
                <a:moveTo>
                  <a:pt x="2363" y="763"/>
                </a:moveTo>
                <a:lnTo>
                  <a:pt x="2363" y="763"/>
                </a:lnTo>
                <a:cubicBezTo>
                  <a:pt x="2356" y="763"/>
                  <a:pt x="2356" y="763"/>
                  <a:pt x="2356" y="763"/>
                </a:cubicBezTo>
                <a:cubicBezTo>
                  <a:pt x="2356" y="777"/>
                  <a:pt x="2356" y="777"/>
                  <a:pt x="2356" y="777"/>
                </a:cubicBezTo>
                <a:lnTo>
                  <a:pt x="2363" y="777"/>
                </a:lnTo>
                <a:cubicBezTo>
                  <a:pt x="2363" y="763"/>
                  <a:pt x="2363" y="763"/>
                  <a:pt x="2363" y="763"/>
                </a:cubicBezTo>
                <a:close/>
                <a:moveTo>
                  <a:pt x="2363" y="790"/>
                </a:moveTo>
                <a:lnTo>
                  <a:pt x="2363" y="790"/>
                </a:lnTo>
                <a:cubicBezTo>
                  <a:pt x="2363" y="804"/>
                  <a:pt x="2363" y="804"/>
                  <a:pt x="2363" y="804"/>
                </a:cubicBezTo>
                <a:lnTo>
                  <a:pt x="2356" y="804"/>
                </a:lnTo>
                <a:cubicBezTo>
                  <a:pt x="2356" y="790"/>
                  <a:pt x="2356" y="790"/>
                  <a:pt x="2356" y="790"/>
                </a:cubicBezTo>
                <a:lnTo>
                  <a:pt x="2363" y="790"/>
                </a:lnTo>
                <a:close/>
                <a:moveTo>
                  <a:pt x="2363" y="804"/>
                </a:moveTo>
                <a:lnTo>
                  <a:pt x="2363" y="804"/>
                </a:lnTo>
                <a:cubicBezTo>
                  <a:pt x="2363" y="824"/>
                  <a:pt x="2363" y="824"/>
                  <a:pt x="2363" y="824"/>
                </a:cubicBezTo>
                <a:cubicBezTo>
                  <a:pt x="2356" y="831"/>
                  <a:pt x="2356" y="831"/>
                  <a:pt x="2356" y="831"/>
                </a:cubicBezTo>
                <a:cubicBezTo>
                  <a:pt x="2356" y="804"/>
                  <a:pt x="2356" y="804"/>
                  <a:pt x="2356" y="804"/>
                </a:cubicBezTo>
                <a:lnTo>
                  <a:pt x="2363" y="804"/>
                </a:lnTo>
                <a:close/>
                <a:moveTo>
                  <a:pt x="2363" y="831"/>
                </a:moveTo>
                <a:lnTo>
                  <a:pt x="2363" y="831"/>
                </a:lnTo>
                <a:cubicBezTo>
                  <a:pt x="2363" y="851"/>
                  <a:pt x="2363" y="851"/>
                  <a:pt x="2363" y="851"/>
                </a:cubicBezTo>
                <a:cubicBezTo>
                  <a:pt x="2363" y="844"/>
                  <a:pt x="2356" y="844"/>
                  <a:pt x="2356" y="844"/>
                </a:cubicBezTo>
                <a:cubicBezTo>
                  <a:pt x="2356" y="831"/>
                  <a:pt x="2356" y="831"/>
                  <a:pt x="2356" y="831"/>
                </a:cubicBezTo>
                <a:cubicBezTo>
                  <a:pt x="2363" y="831"/>
                  <a:pt x="2363" y="831"/>
                  <a:pt x="2363" y="831"/>
                </a:cubicBezTo>
                <a:close/>
                <a:moveTo>
                  <a:pt x="2363" y="851"/>
                </a:moveTo>
                <a:lnTo>
                  <a:pt x="2363" y="851"/>
                </a:lnTo>
                <a:cubicBezTo>
                  <a:pt x="2363" y="858"/>
                  <a:pt x="2363" y="858"/>
                  <a:pt x="2363" y="858"/>
                </a:cubicBezTo>
                <a:cubicBezTo>
                  <a:pt x="2363" y="851"/>
                  <a:pt x="2363" y="851"/>
                  <a:pt x="2363" y="851"/>
                </a:cubicBezTo>
                <a:close/>
                <a:moveTo>
                  <a:pt x="2363" y="858"/>
                </a:moveTo>
                <a:lnTo>
                  <a:pt x="2363" y="858"/>
                </a:lnTo>
                <a:cubicBezTo>
                  <a:pt x="2363" y="1047"/>
                  <a:pt x="2363" y="1047"/>
                  <a:pt x="2363" y="1047"/>
                </a:cubicBezTo>
                <a:lnTo>
                  <a:pt x="2356" y="1047"/>
                </a:lnTo>
                <a:cubicBezTo>
                  <a:pt x="2356" y="952"/>
                  <a:pt x="2356" y="952"/>
                  <a:pt x="2356" y="952"/>
                </a:cubicBezTo>
                <a:cubicBezTo>
                  <a:pt x="2363" y="952"/>
                  <a:pt x="2363" y="952"/>
                  <a:pt x="2363" y="952"/>
                </a:cubicBezTo>
                <a:cubicBezTo>
                  <a:pt x="2356" y="952"/>
                  <a:pt x="2356" y="952"/>
                  <a:pt x="2356" y="952"/>
                </a:cubicBezTo>
                <a:cubicBezTo>
                  <a:pt x="2356" y="932"/>
                  <a:pt x="2356" y="932"/>
                  <a:pt x="2356" y="932"/>
                </a:cubicBezTo>
                <a:cubicBezTo>
                  <a:pt x="2356" y="919"/>
                  <a:pt x="2356" y="919"/>
                  <a:pt x="2356" y="919"/>
                </a:cubicBezTo>
                <a:cubicBezTo>
                  <a:pt x="2356" y="912"/>
                  <a:pt x="2356" y="912"/>
                  <a:pt x="2356" y="912"/>
                </a:cubicBezTo>
                <a:cubicBezTo>
                  <a:pt x="2356" y="892"/>
                  <a:pt x="2356" y="892"/>
                  <a:pt x="2356" y="892"/>
                </a:cubicBezTo>
                <a:cubicBezTo>
                  <a:pt x="2356" y="871"/>
                  <a:pt x="2356" y="871"/>
                  <a:pt x="2356" y="871"/>
                </a:cubicBezTo>
                <a:lnTo>
                  <a:pt x="2363" y="878"/>
                </a:lnTo>
                <a:cubicBezTo>
                  <a:pt x="2363" y="871"/>
                  <a:pt x="2356" y="871"/>
                  <a:pt x="2356" y="871"/>
                </a:cubicBezTo>
                <a:cubicBezTo>
                  <a:pt x="2356" y="858"/>
                  <a:pt x="2356" y="858"/>
                  <a:pt x="2356" y="858"/>
                </a:cubicBezTo>
                <a:lnTo>
                  <a:pt x="2363" y="858"/>
                </a:lnTo>
                <a:close/>
                <a:moveTo>
                  <a:pt x="2356" y="318"/>
                </a:moveTo>
                <a:lnTo>
                  <a:pt x="2356" y="318"/>
                </a:lnTo>
                <a:cubicBezTo>
                  <a:pt x="2356" y="311"/>
                  <a:pt x="2356" y="311"/>
                  <a:pt x="2356" y="311"/>
                </a:cubicBezTo>
                <a:lnTo>
                  <a:pt x="2356" y="318"/>
                </a:lnTo>
                <a:close/>
                <a:moveTo>
                  <a:pt x="2356" y="156"/>
                </a:moveTo>
                <a:lnTo>
                  <a:pt x="2356" y="156"/>
                </a:lnTo>
                <a:cubicBezTo>
                  <a:pt x="2356" y="230"/>
                  <a:pt x="2356" y="230"/>
                  <a:pt x="2356" y="230"/>
                </a:cubicBezTo>
                <a:cubicBezTo>
                  <a:pt x="2349" y="223"/>
                  <a:pt x="2349" y="216"/>
                  <a:pt x="2342" y="216"/>
                </a:cubicBezTo>
                <a:cubicBezTo>
                  <a:pt x="2342" y="189"/>
                  <a:pt x="2342" y="189"/>
                  <a:pt x="2342" y="189"/>
                </a:cubicBezTo>
                <a:cubicBezTo>
                  <a:pt x="2349" y="203"/>
                  <a:pt x="2349" y="203"/>
                  <a:pt x="2349" y="203"/>
                </a:cubicBezTo>
                <a:cubicBezTo>
                  <a:pt x="2349" y="183"/>
                  <a:pt x="2349" y="183"/>
                  <a:pt x="2349" y="183"/>
                </a:cubicBezTo>
                <a:cubicBezTo>
                  <a:pt x="2349" y="183"/>
                  <a:pt x="2349" y="176"/>
                  <a:pt x="2342" y="176"/>
                </a:cubicBezTo>
                <a:cubicBezTo>
                  <a:pt x="2342" y="156"/>
                  <a:pt x="2342" y="156"/>
                  <a:pt x="2342" y="156"/>
                </a:cubicBezTo>
                <a:cubicBezTo>
                  <a:pt x="2356" y="156"/>
                  <a:pt x="2356" y="156"/>
                  <a:pt x="2356" y="156"/>
                </a:cubicBezTo>
                <a:close/>
                <a:moveTo>
                  <a:pt x="2356" y="237"/>
                </a:moveTo>
                <a:lnTo>
                  <a:pt x="2356" y="237"/>
                </a:lnTo>
                <a:cubicBezTo>
                  <a:pt x="2349" y="230"/>
                  <a:pt x="2349" y="230"/>
                  <a:pt x="2342" y="223"/>
                </a:cubicBezTo>
                <a:cubicBezTo>
                  <a:pt x="2342" y="270"/>
                  <a:pt x="2342" y="270"/>
                  <a:pt x="2342" y="270"/>
                </a:cubicBezTo>
                <a:cubicBezTo>
                  <a:pt x="2349" y="270"/>
                  <a:pt x="2349" y="270"/>
                  <a:pt x="2356" y="264"/>
                </a:cubicBezTo>
                <a:cubicBezTo>
                  <a:pt x="2356" y="237"/>
                  <a:pt x="2356" y="237"/>
                  <a:pt x="2356" y="237"/>
                </a:cubicBezTo>
                <a:close/>
                <a:moveTo>
                  <a:pt x="2356" y="270"/>
                </a:moveTo>
                <a:lnTo>
                  <a:pt x="2356" y="270"/>
                </a:lnTo>
                <a:cubicBezTo>
                  <a:pt x="2356" y="284"/>
                  <a:pt x="2356" y="284"/>
                  <a:pt x="2356" y="284"/>
                </a:cubicBezTo>
                <a:cubicBezTo>
                  <a:pt x="2349" y="284"/>
                  <a:pt x="2349" y="284"/>
                  <a:pt x="2349" y="291"/>
                </a:cubicBezTo>
                <a:cubicBezTo>
                  <a:pt x="2356" y="291"/>
                  <a:pt x="2356" y="291"/>
                  <a:pt x="2356" y="291"/>
                </a:cubicBezTo>
                <a:cubicBezTo>
                  <a:pt x="2356" y="304"/>
                  <a:pt x="2356" y="304"/>
                  <a:pt x="2356" y="304"/>
                </a:cubicBezTo>
                <a:lnTo>
                  <a:pt x="2349" y="297"/>
                </a:lnTo>
                <a:cubicBezTo>
                  <a:pt x="2349" y="297"/>
                  <a:pt x="2349" y="297"/>
                  <a:pt x="2342" y="297"/>
                </a:cubicBezTo>
                <a:cubicBezTo>
                  <a:pt x="2342" y="277"/>
                  <a:pt x="2342" y="277"/>
                  <a:pt x="2342" y="277"/>
                </a:cubicBezTo>
                <a:cubicBezTo>
                  <a:pt x="2349" y="277"/>
                  <a:pt x="2349" y="277"/>
                  <a:pt x="2349" y="277"/>
                </a:cubicBezTo>
                <a:cubicBezTo>
                  <a:pt x="2349" y="277"/>
                  <a:pt x="2349" y="277"/>
                  <a:pt x="2356" y="270"/>
                </a:cubicBezTo>
                <a:close/>
                <a:moveTo>
                  <a:pt x="2356" y="311"/>
                </a:moveTo>
                <a:lnTo>
                  <a:pt x="2356" y="311"/>
                </a:lnTo>
                <a:cubicBezTo>
                  <a:pt x="2356" y="318"/>
                  <a:pt x="2356" y="318"/>
                  <a:pt x="2356" y="318"/>
                </a:cubicBezTo>
                <a:cubicBezTo>
                  <a:pt x="2349" y="318"/>
                  <a:pt x="2349" y="324"/>
                  <a:pt x="2342" y="324"/>
                </a:cubicBezTo>
                <a:cubicBezTo>
                  <a:pt x="2342" y="304"/>
                  <a:pt x="2342" y="304"/>
                  <a:pt x="2342" y="304"/>
                </a:cubicBezTo>
                <a:cubicBezTo>
                  <a:pt x="2356" y="311"/>
                  <a:pt x="2356" y="311"/>
                  <a:pt x="2356" y="311"/>
                </a:cubicBezTo>
                <a:close/>
                <a:moveTo>
                  <a:pt x="2356" y="324"/>
                </a:moveTo>
                <a:lnTo>
                  <a:pt x="2356" y="324"/>
                </a:lnTo>
                <a:cubicBezTo>
                  <a:pt x="2349" y="324"/>
                  <a:pt x="2349" y="331"/>
                  <a:pt x="2342" y="331"/>
                </a:cubicBezTo>
                <a:cubicBezTo>
                  <a:pt x="2342" y="358"/>
                  <a:pt x="2342" y="358"/>
                  <a:pt x="2342" y="358"/>
                </a:cubicBezTo>
                <a:lnTo>
                  <a:pt x="2349" y="358"/>
                </a:lnTo>
                <a:cubicBezTo>
                  <a:pt x="2356" y="358"/>
                  <a:pt x="2356" y="358"/>
                  <a:pt x="2356" y="358"/>
                </a:cubicBezTo>
                <a:cubicBezTo>
                  <a:pt x="2356" y="351"/>
                  <a:pt x="2356" y="351"/>
                  <a:pt x="2356" y="351"/>
                </a:cubicBezTo>
                <a:cubicBezTo>
                  <a:pt x="2349" y="351"/>
                  <a:pt x="2349" y="351"/>
                  <a:pt x="2349" y="351"/>
                </a:cubicBezTo>
                <a:cubicBezTo>
                  <a:pt x="2349" y="345"/>
                  <a:pt x="2349" y="345"/>
                  <a:pt x="2356" y="338"/>
                </a:cubicBezTo>
                <a:cubicBezTo>
                  <a:pt x="2356" y="324"/>
                  <a:pt x="2356" y="324"/>
                  <a:pt x="2356" y="324"/>
                </a:cubicBezTo>
                <a:close/>
                <a:moveTo>
                  <a:pt x="2356" y="365"/>
                </a:moveTo>
                <a:lnTo>
                  <a:pt x="2356" y="365"/>
                </a:lnTo>
                <a:cubicBezTo>
                  <a:pt x="2356" y="561"/>
                  <a:pt x="2356" y="561"/>
                  <a:pt x="2356" y="561"/>
                </a:cubicBezTo>
                <a:lnTo>
                  <a:pt x="2349" y="568"/>
                </a:lnTo>
                <a:lnTo>
                  <a:pt x="2356" y="568"/>
                </a:lnTo>
                <a:cubicBezTo>
                  <a:pt x="2356" y="669"/>
                  <a:pt x="2356" y="669"/>
                  <a:pt x="2356" y="669"/>
                </a:cubicBezTo>
                <a:cubicBezTo>
                  <a:pt x="2356" y="669"/>
                  <a:pt x="2349" y="662"/>
                  <a:pt x="2342" y="655"/>
                </a:cubicBezTo>
                <a:cubicBezTo>
                  <a:pt x="2342" y="365"/>
                  <a:pt x="2342" y="365"/>
                  <a:pt x="2342" y="365"/>
                </a:cubicBezTo>
                <a:cubicBezTo>
                  <a:pt x="2349" y="365"/>
                  <a:pt x="2349" y="365"/>
                  <a:pt x="2356" y="365"/>
                </a:cubicBezTo>
                <a:close/>
                <a:moveTo>
                  <a:pt x="2356" y="676"/>
                </a:moveTo>
                <a:lnTo>
                  <a:pt x="2356" y="676"/>
                </a:lnTo>
                <a:cubicBezTo>
                  <a:pt x="2356" y="763"/>
                  <a:pt x="2356" y="763"/>
                  <a:pt x="2356" y="763"/>
                </a:cubicBezTo>
                <a:cubicBezTo>
                  <a:pt x="2349" y="763"/>
                  <a:pt x="2349" y="763"/>
                  <a:pt x="2349" y="763"/>
                </a:cubicBezTo>
                <a:cubicBezTo>
                  <a:pt x="2342" y="763"/>
                  <a:pt x="2342" y="763"/>
                  <a:pt x="2342" y="763"/>
                </a:cubicBezTo>
                <a:cubicBezTo>
                  <a:pt x="2342" y="709"/>
                  <a:pt x="2342" y="709"/>
                  <a:pt x="2342" y="709"/>
                </a:cubicBezTo>
                <a:lnTo>
                  <a:pt x="2349" y="709"/>
                </a:lnTo>
                <a:cubicBezTo>
                  <a:pt x="2349" y="709"/>
                  <a:pt x="2349" y="709"/>
                  <a:pt x="2342" y="703"/>
                </a:cubicBezTo>
                <a:cubicBezTo>
                  <a:pt x="2342" y="669"/>
                  <a:pt x="2342" y="669"/>
                  <a:pt x="2342" y="669"/>
                </a:cubicBezTo>
                <a:cubicBezTo>
                  <a:pt x="2349" y="669"/>
                  <a:pt x="2349" y="676"/>
                  <a:pt x="2356" y="676"/>
                </a:cubicBezTo>
                <a:close/>
                <a:moveTo>
                  <a:pt x="2356" y="763"/>
                </a:moveTo>
                <a:lnTo>
                  <a:pt x="2356" y="763"/>
                </a:lnTo>
                <a:cubicBezTo>
                  <a:pt x="2356" y="770"/>
                  <a:pt x="2349" y="770"/>
                  <a:pt x="2349" y="770"/>
                </a:cubicBezTo>
                <a:cubicBezTo>
                  <a:pt x="2342" y="770"/>
                  <a:pt x="2342" y="770"/>
                  <a:pt x="2342" y="770"/>
                </a:cubicBezTo>
                <a:cubicBezTo>
                  <a:pt x="2342" y="790"/>
                  <a:pt x="2342" y="790"/>
                  <a:pt x="2342" y="790"/>
                </a:cubicBezTo>
                <a:cubicBezTo>
                  <a:pt x="2349" y="804"/>
                  <a:pt x="2349" y="804"/>
                  <a:pt x="2349" y="804"/>
                </a:cubicBezTo>
                <a:cubicBezTo>
                  <a:pt x="2349" y="804"/>
                  <a:pt x="2349" y="804"/>
                  <a:pt x="2356" y="804"/>
                </a:cubicBezTo>
                <a:cubicBezTo>
                  <a:pt x="2356" y="790"/>
                  <a:pt x="2356" y="790"/>
                  <a:pt x="2356" y="790"/>
                </a:cubicBezTo>
                <a:cubicBezTo>
                  <a:pt x="2349" y="784"/>
                  <a:pt x="2349" y="784"/>
                  <a:pt x="2349" y="784"/>
                </a:cubicBezTo>
                <a:cubicBezTo>
                  <a:pt x="2349" y="777"/>
                  <a:pt x="2349" y="777"/>
                  <a:pt x="2356" y="777"/>
                </a:cubicBezTo>
                <a:cubicBezTo>
                  <a:pt x="2356" y="763"/>
                  <a:pt x="2356" y="763"/>
                  <a:pt x="2356" y="763"/>
                </a:cubicBezTo>
                <a:close/>
                <a:moveTo>
                  <a:pt x="2356" y="804"/>
                </a:moveTo>
                <a:lnTo>
                  <a:pt x="2356" y="804"/>
                </a:lnTo>
                <a:cubicBezTo>
                  <a:pt x="2356" y="831"/>
                  <a:pt x="2356" y="831"/>
                  <a:pt x="2356" y="831"/>
                </a:cubicBezTo>
                <a:cubicBezTo>
                  <a:pt x="2342" y="831"/>
                  <a:pt x="2342" y="831"/>
                  <a:pt x="2342" y="831"/>
                </a:cubicBezTo>
                <a:cubicBezTo>
                  <a:pt x="2342" y="804"/>
                  <a:pt x="2342" y="804"/>
                  <a:pt x="2342" y="804"/>
                </a:cubicBezTo>
                <a:cubicBezTo>
                  <a:pt x="2349" y="804"/>
                  <a:pt x="2349" y="804"/>
                  <a:pt x="2356" y="804"/>
                </a:cubicBezTo>
                <a:close/>
                <a:moveTo>
                  <a:pt x="2356" y="831"/>
                </a:moveTo>
                <a:lnTo>
                  <a:pt x="2356" y="831"/>
                </a:lnTo>
                <a:cubicBezTo>
                  <a:pt x="2356" y="844"/>
                  <a:pt x="2356" y="844"/>
                  <a:pt x="2356" y="844"/>
                </a:cubicBezTo>
                <a:lnTo>
                  <a:pt x="2349" y="844"/>
                </a:lnTo>
                <a:lnTo>
                  <a:pt x="2342" y="844"/>
                </a:lnTo>
                <a:cubicBezTo>
                  <a:pt x="2342" y="838"/>
                  <a:pt x="2342" y="838"/>
                  <a:pt x="2342" y="838"/>
                </a:cubicBezTo>
                <a:lnTo>
                  <a:pt x="2349" y="831"/>
                </a:lnTo>
                <a:cubicBezTo>
                  <a:pt x="2356" y="831"/>
                  <a:pt x="2356" y="831"/>
                  <a:pt x="2356" y="831"/>
                </a:cubicBezTo>
                <a:close/>
                <a:moveTo>
                  <a:pt x="2356" y="858"/>
                </a:moveTo>
                <a:lnTo>
                  <a:pt x="2356" y="858"/>
                </a:lnTo>
                <a:cubicBezTo>
                  <a:pt x="2356" y="871"/>
                  <a:pt x="2356" y="871"/>
                  <a:pt x="2356" y="871"/>
                </a:cubicBezTo>
                <a:lnTo>
                  <a:pt x="2349" y="871"/>
                </a:lnTo>
                <a:cubicBezTo>
                  <a:pt x="2342" y="865"/>
                  <a:pt x="2342" y="865"/>
                  <a:pt x="2342" y="865"/>
                </a:cubicBezTo>
                <a:cubicBezTo>
                  <a:pt x="2342" y="851"/>
                  <a:pt x="2342" y="851"/>
                  <a:pt x="2342" y="851"/>
                </a:cubicBezTo>
                <a:cubicBezTo>
                  <a:pt x="2349" y="851"/>
                  <a:pt x="2349" y="851"/>
                  <a:pt x="2356" y="858"/>
                </a:cubicBezTo>
                <a:close/>
                <a:moveTo>
                  <a:pt x="2356" y="871"/>
                </a:moveTo>
                <a:lnTo>
                  <a:pt x="2356" y="871"/>
                </a:lnTo>
                <a:cubicBezTo>
                  <a:pt x="2349" y="871"/>
                  <a:pt x="2349" y="871"/>
                  <a:pt x="2342" y="871"/>
                </a:cubicBezTo>
                <a:cubicBezTo>
                  <a:pt x="2342" y="878"/>
                  <a:pt x="2342" y="878"/>
                  <a:pt x="2342" y="878"/>
                </a:cubicBezTo>
                <a:cubicBezTo>
                  <a:pt x="2349" y="878"/>
                  <a:pt x="2349" y="878"/>
                  <a:pt x="2349" y="878"/>
                </a:cubicBezTo>
                <a:cubicBezTo>
                  <a:pt x="2342" y="878"/>
                  <a:pt x="2342" y="878"/>
                  <a:pt x="2342" y="878"/>
                </a:cubicBezTo>
                <a:cubicBezTo>
                  <a:pt x="2342" y="892"/>
                  <a:pt x="2342" y="892"/>
                  <a:pt x="2342" y="892"/>
                </a:cubicBezTo>
                <a:cubicBezTo>
                  <a:pt x="2356" y="892"/>
                  <a:pt x="2356" y="892"/>
                  <a:pt x="2356" y="892"/>
                </a:cubicBezTo>
                <a:cubicBezTo>
                  <a:pt x="2356" y="871"/>
                  <a:pt x="2356" y="871"/>
                  <a:pt x="2356" y="871"/>
                </a:cubicBezTo>
                <a:close/>
                <a:moveTo>
                  <a:pt x="2356" y="892"/>
                </a:moveTo>
                <a:lnTo>
                  <a:pt x="2356" y="892"/>
                </a:lnTo>
                <a:cubicBezTo>
                  <a:pt x="2356" y="912"/>
                  <a:pt x="2356" y="912"/>
                  <a:pt x="2356" y="912"/>
                </a:cubicBezTo>
                <a:cubicBezTo>
                  <a:pt x="2342" y="919"/>
                  <a:pt x="2342" y="919"/>
                  <a:pt x="2342" y="919"/>
                </a:cubicBezTo>
                <a:cubicBezTo>
                  <a:pt x="2342" y="892"/>
                  <a:pt x="2342" y="892"/>
                  <a:pt x="2342" y="892"/>
                </a:cubicBezTo>
                <a:cubicBezTo>
                  <a:pt x="2356" y="892"/>
                  <a:pt x="2356" y="892"/>
                  <a:pt x="2356" y="892"/>
                </a:cubicBezTo>
                <a:close/>
                <a:moveTo>
                  <a:pt x="2356" y="919"/>
                </a:moveTo>
                <a:lnTo>
                  <a:pt x="2356" y="919"/>
                </a:lnTo>
                <a:cubicBezTo>
                  <a:pt x="2342" y="919"/>
                  <a:pt x="2342" y="919"/>
                  <a:pt x="2342" y="919"/>
                </a:cubicBezTo>
                <a:cubicBezTo>
                  <a:pt x="2342" y="939"/>
                  <a:pt x="2342" y="939"/>
                  <a:pt x="2342" y="939"/>
                </a:cubicBezTo>
                <a:cubicBezTo>
                  <a:pt x="2349" y="932"/>
                  <a:pt x="2349" y="932"/>
                  <a:pt x="2356" y="932"/>
                </a:cubicBezTo>
                <a:cubicBezTo>
                  <a:pt x="2356" y="919"/>
                  <a:pt x="2356" y="919"/>
                  <a:pt x="2356" y="919"/>
                </a:cubicBezTo>
                <a:close/>
                <a:moveTo>
                  <a:pt x="2356" y="932"/>
                </a:moveTo>
                <a:lnTo>
                  <a:pt x="2356" y="932"/>
                </a:lnTo>
                <a:cubicBezTo>
                  <a:pt x="2356" y="952"/>
                  <a:pt x="2356" y="952"/>
                  <a:pt x="2356" y="952"/>
                </a:cubicBezTo>
                <a:cubicBezTo>
                  <a:pt x="2342" y="959"/>
                  <a:pt x="2342" y="959"/>
                  <a:pt x="2342" y="959"/>
                </a:cubicBezTo>
                <a:cubicBezTo>
                  <a:pt x="2342" y="939"/>
                  <a:pt x="2342" y="939"/>
                  <a:pt x="2342" y="939"/>
                </a:cubicBezTo>
                <a:cubicBezTo>
                  <a:pt x="2349" y="932"/>
                  <a:pt x="2349" y="932"/>
                  <a:pt x="2356" y="932"/>
                </a:cubicBezTo>
                <a:close/>
                <a:moveTo>
                  <a:pt x="2356" y="952"/>
                </a:moveTo>
                <a:lnTo>
                  <a:pt x="2356" y="952"/>
                </a:lnTo>
                <a:cubicBezTo>
                  <a:pt x="2342" y="959"/>
                  <a:pt x="2342" y="959"/>
                  <a:pt x="2342" y="959"/>
                </a:cubicBezTo>
                <a:cubicBezTo>
                  <a:pt x="2342" y="1054"/>
                  <a:pt x="2342" y="1054"/>
                  <a:pt x="2342" y="1054"/>
                </a:cubicBezTo>
                <a:cubicBezTo>
                  <a:pt x="2349" y="1054"/>
                  <a:pt x="2349" y="1054"/>
                  <a:pt x="2356" y="1047"/>
                </a:cubicBezTo>
                <a:lnTo>
                  <a:pt x="2356" y="952"/>
                </a:lnTo>
                <a:close/>
                <a:moveTo>
                  <a:pt x="2342" y="156"/>
                </a:moveTo>
                <a:lnTo>
                  <a:pt x="2342" y="156"/>
                </a:lnTo>
                <a:cubicBezTo>
                  <a:pt x="2342" y="176"/>
                  <a:pt x="2342" y="176"/>
                  <a:pt x="2342" y="176"/>
                </a:cubicBezTo>
                <a:cubicBezTo>
                  <a:pt x="2342" y="176"/>
                  <a:pt x="2342" y="176"/>
                  <a:pt x="2336" y="176"/>
                </a:cubicBezTo>
                <a:cubicBezTo>
                  <a:pt x="2336" y="176"/>
                  <a:pt x="2342" y="183"/>
                  <a:pt x="2342" y="189"/>
                </a:cubicBezTo>
                <a:cubicBezTo>
                  <a:pt x="2342" y="216"/>
                  <a:pt x="2342" y="216"/>
                  <a:pt x="2342" y="216"/>
                </a:cubicBezTo>
                <a:cubicBezTo>
                  <a:pt x="2336" y="203"/>
                  <a:pt x="2329" y="196"/>
                  <a:pt x="2322" y="196"/>
                </a:cubicBezTo>
                <a:cubicBezTo>
                  <a:pt x="2322" y="189"/>
                  <a:pt x="2322" y="189"/>
                  <a:pt x="2322" y="189"/>
                </a:cubicBezTo>
                <a:cubicBezTo>
                  <a:pt x="2322" y="156"/>
                  <a:pt x="2322" y="156"/>
                  <a:pt x="2322" y="156"/>
                </a:cubicBezTo>
                <a:cubicBezTo>
                  <a:pt x="2342" y="156"/>
                  <a:pt x="2342" y="156"/>
                  <a:pt x="2342" y="156"/>
                </a:cubicBezTo>
                <a:close/>
                <a:moveTo>
                  <a:pt x="2342" y="223"/>
                </a:moveTo>
                <a:lnTo>
                  <a:pt x="2342" y="223"/>
                </a:lnTo>
                <a:cubicBezTo>
                  <a:pt x="2336" y="216"/>
                  <a:pt x="2329" y="203"/>
                  <a:pt x="2322" y="196"/>
                </a:cubicBezTo>
                <a:cubicBezTo>
                  <a:pt x="2322" y="237"/>
                  <a:pt x="2322" y="237"/>
                  <a:pt x="2322" y="237"/>
                </a:cubicBezTo>
                <a:cubicBezTo>
                  <a:pt x="2322" y="243"/>
                  <a:pt x="2322" y="243"/>
                  <a:pt x="2322" y="243"/>
                </a:cubicBezTo>
                <a:cubicBezTo>
                  <a:pt x="2329" y="243"/>
                  <a:pt x="2336" y="250"/>
                  <a:pt x="2336" y="250"/>
                </a:cubicBezTo>
                <a:cubicBezTo>
                  <a:pt x="2336" y="257"/>
                  <a:pt x="2329" y="257"/>
                  <a:pt x="2329" y="264"/>
                </a:cubicBezTo>
                <a:cubicBezTo>
                  <a:pt x="2329" y="257"/>
                  <a:pt x="2329" y="257"/>
                  <a:pt x="2329" y="257"/>
                </a:cubicBezTo>
                <a:cubicBezTo>
                  <a:pt x="2329" y="257"/>
                  <a:pt x="2329" y="250"/>
                  <a:pt x="2322" y="250"/>
                </a:cubicBezTo>
                <a:cubicBezTo>
                  <a:pt x="2322" y="284"/>
                  <a:pt x="2322" y="284"/>
                  <a:pt x="2322" y="284"/>
                </a:cubicBezTo>
                <a:cubicBezTo>
                  <a:pt x="2329" y="277"/>
                  <a:pt x="2336" y="277"/>
                  <a:pt x="2342" y="270"/>
                </a:cubicBezTo>
                <a:cubicBezTo>
                  <a:pt x="2342" y="223"/>
                  <a:pt x="2342" y="223"/>
                  <a:pt x="2342" y="223"/>
                </a:cubicBezTo>
                <a:close/>
                <a:moveTo>
                  <a:pt x="2342" y="277"/>
                </a:moveTo>
                <a:lnTo>
                  <a:pt x="2342" y="277"/>
                </a:lnTo>
                <a:cubicBezTo>
                  <a:pt x="2342" y="297"/>
                  <a:pt x="2342" y="297"/>
                  <a:pt x="2342" y="297"/>
                </a:cubicBezTo>
                <a:cubicBezTo>
                  <a:pt x="2336" y="291"/>
                  <a:pt x="2336" y="291"/>
                  <a:pt x="2329" y="284"/>
                </a:cubicBezTo>
                <a:cubicBezTo>
                  <a:pt x="2336" y="284"/>
                  <a:pt x="2336" y="277"/>
                  <a:pt x="2342" y="277"/>
                </a:cubicBezTo>
                <a:close/>
                <a:moveTo>
                  <a:pt x="2342" y="304"/>
                </a:moveTo>
                <a:lnTo>
                  <a:pt x="2342" y="304"/>
                </a:lnTo>
                <a:cubicBezTo>
                  <a:pt x="2322" y="291"/>
                  <a:pt x="2322" y="291"/>
                  <a:pt x="2322" y="291"/>
                </a:cubicBezTo>
                <a:cubicBezTo>
                  <a:pt x="2322" y="345"/>
                  <a:pt x="2322" y="345"/>
                  <a:pt x="2322" y="345"/>
                </a:cubicBezTo>
                <a:cubicBezTo>
                  <a:pt x="2329" y="338"/>
                  <a:pt x="2336" y="331"/>
                  <a:pt x="2342" y="324"/>
                </a:cubicBezTo>
                <a:cubicBezTo>
                  <a:pt x="2342" y="304"/>
                  <a:pt x="2342" y="304"/>
                  <a:pt x="2342" y="304"/>
                </a:cubicBezTo>
                <a:close/>
                <a:moveTo>
                  <a:pt x="2342" y="331"/>
                </a:moveTo>
                <a:lnTo>
                  <a:pt x="2342" y="331"/>
                </a:lnTo>
                <a:cubicBezTo>
                  <a:pt x="2342" y="358"/>
                  <a:pt x="2342" y="358"/>
                  <a:pt x="2342" y="358"/>
                </a:cubicBezTo>
                <a:cubicBezTo>
                  <a:pt x="2336" y="358"/>
                  <a:pt x="2329" y="351"/>
                  <a:pt x="2329" y="351"/>
                </a:cubicBezTo>
                <a:cubicBezTo>
                  <a:pt x="2336" y="345"/>
                  <a:pt x="2336" y="338"/>
                  <a:pt x="2342" y="331"/>
                </a:cubicBezTo>
                <a:close/>
                <a:moveTo>
                  <a:pt x="2342" y="365"/>
                </a:moveTo>
                <a:lnTo>
                  <a:pt x="2342" y="365"/>
                </a:lnTo>
                <a:cubicBezTo>
                  <a:pt x="2342" y="655"/>
                  <a:pt x="2342" y="655"/>
                  <a:pt x="2342" y="655"/>
                </a:cubicBezTo>
                <a:cubicBezTo>
                  <a:pt x="2336" y="649"/>
                  <a:pt x="2336" y="642"/>
                  <a:pt x="2336" y="635"/>
                </a:cubicBezTo>
                <a:cubicBezTo>
                  <a:pt x="2342" y="622"/>
                  <a:pt x="2342" y="615"/>
                  <a:pt x="2336" y="601"/>
                </a:cubicBezTo>
                <a:cubicBezTo>
                  <a:pt x="2329" y="574"/>
                  <a:pt x="2329" y="568"/>
                  <a:pt x="2329" y="568"/>
                </a:cubicBezTo>
                <a:cubicBezTo>
                  <a:pt x="2329" y="568"/>
                  <a:pt x="2322" y="568"/>
                  <a:pt x="2322" y="561"/>
                </a:cubicBezTo>
                <a:cubicBezTo>
                  <a:pt x="2322" y="540"/>
                  <a:pt x="2322" y="540"/>
                  <a:pt x="2322" y="540"/>
                </a:cubicBezTo>
                <a:cubicBezTo>
                  <a:pt x="2329" y="534"/>
                  <a:pt x="2329" y="534"/>
                  <a:pt x="2329" y="527"/>
                </a:cubicBezTo>
                <a:cubicBezTo>
                  <a:pt x="2329" y="527"/>
                  <a:pt x="2329" y="520"/>
                  <a:pt x="2322" y="520"/>
                </a:cubicBezTo>
                <a:cubicBezTo>
                  <a:pt x="2322" y="426"/>
                  <a:pt x="2322" y="426"/>
                  <a:pt x="2322" y="426"/>
                </a:cubicBezTo>
                <a:cubicBezTo>
                  <a:pt x="2329" y="426"/>
                  <a:pt x="2329" y="426"/>
                  <a:pt x="2329" y="426"/>
                </a:cubicBezTo>
                <a:cubicBezTo>
                  <a:pt x="2329" y="419"/>
                  <a:pt x="2329" y="419"/>
                  <a:pt x="2329" y="419"/>
                </a:cubicBezTo>
                <a:cubicBezTo>
                  <a:pt x="2329" y="419"/>
                  <a:pt x="2329" y="419"/>
                  <a:pt x="2322" y="419"/>
                </a:cubicBezTo>
                <a:cubicBezTo>
                  <a:pt x="2322" y="405"/>
                  <a:pt x="2322" y="405"/>
                  <a:pt x="2322" y="405"/>
                </a:cubicBezTo>
                <a:cubicBezTo>
                  <a:pt x="2329" y="405"/>
                  <a:pt x="2329" y="405"/>
                  <a:pt x="2329" y="405"/>
                </a:cubicBezTo>
                <a:cubicBezTo>
                  <a:pt x="2329" y="399"/>
                  <a:pt x="2322" y="399"/>
                  <a:pt x="2322" y="392"/>
                </a:cubicBezTo>
                <a:cubicBezTo>
                  <a:pt x="2322" y="358"/>
                  <a:pt x="2322" y="358"/>
                  <a:pt x="2322" y="358"/>
                </a:cubicBezTo>
                <a:cubicBezTo>
                  <a:pt x="2329" y="365"/>
                  <a:pt x="2336" y="365"/>
                  <a:pt x="2342" y="365"/>
                </a:cubicBezTo>
                <a:close/>
                <a:moveTo>
                  <a:pt x="2342" y="669"/>
                </a:moveTo>
                <a:lnTo>
                  <a:pt x="2342" y="669"/>
                </a:lnTo>
                <a:cubicBezTo>
                  <a:pt x="2342" y="703"/>
                  <a:pt x="2342" y="703"/>
                  <a:pt x="2342" y="703"/>
                </a:cubicBezTo>
                <a:cubicBezTo>
                  <a:pt x="2342" y="703"/>
                  <a:pt x="2342" y="703"/>
                  <a:pt x="2336" y="703"/>
                </a:cubicBezTo>
                <a:cubicBezTo>
                  <a:pt x="2329" y="696"/>
                  <a:pt x="2329" y="689"/>
                  <a:pt x="2329" y="689"/>
                </a:cubicBezTo>
                <a:cubicBezTo>
                  <a:pt x="2329" y="676"/>
                  <a:pt x="2336" y="669"/>
                  <a:pt x="2342" y="669"/>
                </a:cubicBezTo>
                <a:close/>
                <a:moveTo>
                  <a:pt x="2342" y="709"/>
                </a:moveTo>
                <a:lnTo>
                  <a:pt x="2342" y="709"/>
                </a:lnTo>
                <a:cubicBezTo>
                  <a:pt x="2342" y="763"/>
                  <a:pt x="2342" y="763"/>
                  <a:pt x="2342" y="763"/>
                </a:cubicBezTo>
                <a:cubicBezTo>
                  <a:pt x="2342" y="770"/>
                  <a:pt x="2336" y="770"/>
                  <a:pt x="2336" y="770"/>
                </a:cubicBezTo>
                <a:cubicBezTo>
                  <a:pt x="2329" y="770"/>
                  <a:pt x="2329" y="770"/>
                  <a:pt x="2322" y="770"/>
                </a:cubicBezTo>
                <a:cubicBezTo>
                  <a:pt x="2322" y="716"/>
                  <a:pt x="2322" y="716"/>
                  <a:pt x="2322" y="716"/>
                </a:cubicBezTo>
                <a:cubicBezTo>
                  <a:pt x="2329" y="723"/>
                  <a:pt x="2329" y="723"/>
                  <a:pt x="2329" y="730"/>
                </a:cubicBezTo>
                <a:cubicBezTo>
                  <a:pt x="2336" y="716"/>
                  <a:pt x="2336" y="716"/>
                  <a:pt x="2336" y="716"/>
                </a:cubicBezTo>
                <a:cubicBezTo>
                  <a:pt x="2336" y="716"/>
                  <a:pt x="2342" y="716"/>
                  <a:pt x="2342" y="709"/>
                </a:cubicBezTo>
                <a:close/>
                <a:moveTo>
                  <a:pt x="2342" y="770"/>
                </a:moveTo>
                <a:lnTo>
                  <a:pt x="2342" y="770"/>
                </a:lnTo>
                <a:cubicBezTo>
                  <a:pt x="2342" y="790"/>
                  <a:pt x="2342" y="790"/>
                  <a:pt x="2342" y="790"/>
                </a:cubicBezTo>
                <a:cubicBezTo>
                  <a:pt x="2336" y="777"/>
                  <a:pt x="2336" y="777"/>
                  <a:pt x="2336" y="777"/>
                </a:cubicBezTo>
                <a:cubicBezTo>
                  <a:pt x="2342" y="770"/>
                  <a:pt x="2342" y="770"/>
                  <a:pt x="2342" y="770"/>
                </a:cubicBezTo>
                <a:close/>
                <a:moveTo>
                  <a:pt x="2342" y="804"/>
                </a:moveTo>
                <a:lnTo>
                  <a:pt x="2342" y="804"/>
                </a:lnTo>
                <a:cubicBezTo>
                  <a:pt x="2342" y="790"/>
                  <a:pt x="2336" y="777"/>
                  <a:pt x="2322" y="770"/>
                </a:cubicBezTo>
                <a:cubicBezTo>
                  <a:pt x="2322" y="831"/>
                  <a:pt x="2322" y="831"/>
                  <a:pt x="2322" y="831"/>
                </a:cubicBezTo>
                <a:cubicBezTo>
                  <a:pt x="2342" y="831"/>
                  <a:pt x="2342" y="831"/>
                  <a:pt x="2342" y="831"/>
                </a:cubicBezTo>
                <a:cubicBezTo>
                  <a:pt x="2342" y="804"/>
                  <a:pt x="2342" y="804"/>
                  <a:pt x="2342" y="804"/>
                </a:cubicBezTo>
                <a:close/>
                <a:moveTo>
                  <a:pt x="2342" y="838"/>
                </a:moveTo>
                <a:lnTo>
                  <a:pt x="2342" y="838"/>
                </a:lnTo>
                <a:cubicBezTo>
                  <a:pt x="2342" y="844"/>
                  <a:pt x="2342" y="844"/>
                  <a:pt x="2342" y="844"/>
                </a:cubicBezTo>
                <a:cubicBezTo>
                  <a:pt x="2342" y="851"/>
                  <a:pt x="2342" y="851"/>
                  <a:pt x="2342" y="844"/>
                </a:cubicBezTo>
                <a:cubicBezTo>
                  <a:pt x="2342" y="851"/>
                  <a:pt x="2342" y="851"/>
                  <a:pt x="2342" y="851"/>
                </a:cubicBezTo>
                <a:cubicBezTo>
                  <a:pt x="2342" y="865"/>
                  <a:pt x="2342" y="865"/>
                  <a:pt x="2342" y="865"/>
                </a:cubicBezTo>
                <a:cubicBezTo>
                  <a:pt x="2336" y="865"/>
                  <a:pt x="2336" y="865"/>
                  <a:pt x="2336" y="865"/>
                </a:cubicBezTo>
                <a:cubicBezTo>
                  <a:pt x="2336" y="858"/>
                  <a:pt x="2329" y="858"/>
                  <a:pt x="2322" y="858"/>
                </a:cubicBezTo>
                <a:cubicBezTo>
                  <a:pt x="2322" y="838"/>
                  <a:pt x="2322" y="838"/>
                  <a:pt x="2322" y="838"/>
                </a:cubicBezTo>
                <a:cubicBezTo>
                  <a:pt x="2329" y="838"/>
                  <a:pt x="2336" y="838"/>
                  <a:pt x="2342" y="838"/>
                </a:cubicBezTo>
                <a:close/>
                <a:moveTo>
                  <a:pt x="2342" y="871"/>
                </a:moveTo>
                <a:lnTo>
                  <a:pt x="2342" y="871"/>
                </a:lnTo>
                <a:cubicBezTo>
                  <a:pt x="2336" y="865"/>
                  <a:pt x="2329" y="865"/>
                  <a:pt x="2322" y="858"/>
                </a:cubicBezTo>
                <a:cubicBezTo>
                  <a:pt x="2322" y="878"/>
                  <a:pt x="2322" y="878"/>
                  <a:pt x="2322" y="878"/>
                </a:cubicBezTo>
                <a:cubicBezTo>
                  <a:pt x="2329" y="871"/>
                  <a:pt x="2336" y="871"/>
                  <a:pt x="2342" y="878"/>
                </a:cubicBezTo>
                <a:cubicBezTo>
                  <a:pt x="2342" y="871"/>
                  <a:pt x="2342" y="871"/>
                  <a:pt x="2342" y="871"/>
                </a:cubicBezTo>
                <a:close/>
                <a:moveTo>
                  <a:pt x="2342" y="878"/>
                </a:moveTo>
                <a:lnTo>
                  <a:pt x="2342" y="878"/>
                </a:lnTo>
                <a:cubicBezTo>
                  <a:pt x="2342" y="892"/>
                  <a:pt x="2342" y="892"/>
                  <a:pt x="2342" y="892"/>
                </a:cubicBezTo>
                <a:cubicBezTo>
                  <a:pt x="2336" y="892"/>
                  <a:pt x="2329" y="892"/>
                  <a:pt x="2322" y="898"/>
                </a:cubicBezTo>
                <a:cubicBezTo>
                  <a:pt x="2322" y="878"/>
                  <a:pt x="2322" y="878"/>
                  <a:pt x="2322" y="878"/>
                </a:cubicBezTo>
                <a:cubicBezTo>
                  <a:pt x="2342" y="878"/>
                  <a:pt x="2342" y="878"/>
                  <a:pt x="2342" y="878"/>
                </a:cubicBezTo>
                <a:close/>
                <a:moveTo>
                  <a:pt x="2342" y="892"/>
                </a:moveTo>
                <a:lnTo>
                  <a:pt x="2342" y="892"/>
                </a:lnTo>
                <a:cubicBezTo>
                  <a:pt x="2329" y="905"/>
                  <a:pt x="2329" y="905"/>
                  <a:pt x="2329" y="905"/>
                </a:cubicBezTo>
                <a:cubicBezTo>
                  <a:pt x="2322" y="905"/>
                  <a:pt x="2322" y="905"/>
                  <a:pt x="2322" y="905"/>
                </a:cubicBezTo>
                <a:cubicBezTo>
                  <a:pt x="2322" y="919"/>
                  <a:pt x="2322" y="919"/>
                  <a:pt x="2322" y="919"/>
                </a:cubicBezTo>
                <a:cubicBezTo>
                  <a:pt x="2342" y="919"/>
                  <a:pt x="2342" y="919"/>
                  <a:pt x="2342" y="919"/>
                </a:cubicBezTo>
                <a:cubicBezTo>
                  <a:pt x="2342" y="892"/>
                  <a:pt x="2342" y="892"/>
                  <a:pt x="2342" y="892"/>
                </a:cubicBezTo>
                <a:close/>
                <a:moveTo>
                  <a:pt x="2342" y="919"/>
                </a:moveTo>
                <a:lnTo>
                  <a:pt x="2342" y="919"/>
                </a:lnTo>
                <a:cubicBezTo>
                  <a:pt x="2342" y="939"/>
                  <a:pt x="2342" y="939"/>
                  <a:pt x="2342" y="939"/>
                </a:cubicBezTo>
                <a:cubicBezTo>
                  <a:pt x="2336" y="939"/>
                  <a:pt x="2329" y="946"/>
                  <a:pt x="2322" y="952"/>
                </a:cubicBezTo>
                <a:cubicBezTo>
                  <a:pt x="2322" y="1060"/>
                  <a:pt x="2322" y="1060"/>
                  <a:pt x="2322" y="1060"/>
                </a:cubicBezTo>
                <a:cubicBezTo>
                  <a:pt x="2329" y="1060"/>
                  <a:pt x="2336" y="1054"/>
                  <a:pt x="2342" y="1054"/>
                </a:cubicBezTo>
                <a:cubicBezTo>
                  <a:pt x="2342" y="959"/>
                  <a:pt x="2342" y="959"/>
                  <a:pt x="2342" y="959"/>
                </a:cubicBezTo>
                <a:cubicBezTo>
                  <a:pt x="2336" y="966"/>
                  <a:pt x="2336" y="966"/>
                  <a:pt x="2336" y="966"/>
                </a:cubicBezTo>
                <a:cubicBezTo>
                  <a:pt x="2342" y="959"/>
                  <a:pt x="2342" y="959"/>
                  <a:pt x="2342" y="959"/>
                </a:cubicBezTo>
                <a:cubicBezTo>
                  <a:pt x="2342" y="939"/>
                  <a:pt x="2342" y="939"/>
                  <a:pt x="2342" y="939"/>
                </a:cubicBezTo>
                <a:cubicBezTo>
                  <a:pt x="2336" y="939"/>
                  <a:pt x="2329" y="939"/>
                  <a:pt x="2322" y="946"/>
                </a:cubicBezTo>
                <a:cubicBezTo>
                  <a:pt x="2322" y="919"/>
                  <a:pt x="2322" y="919"/>
                  <a:pt x="2322" y="919"/>
                </a:cubicBezTo>
                <a:cubicBezTo>
                  <a:pt x="2329" y="919"/>
                  <a:pt x="2336" y="919"/>
                  <a:pt x="2342" y="919"/>
                </a:cubicBezTo>
                <a:close/>
                <a:moveTo>
                  <a:pt x="2322" y="682"/>
                </a:moveTo>
                <a:lnTo>
                  <a:pt x="2322" y="682"/>
                </a:lnTo>
                <a:cubicBezTo>
                  <a:pt x="2329" y="662"/>
                  <a:pt x="2329" y="642"/>
                  <a:pt x="2329" y="615"/>
                </a:cubicBezTo>
                <a:cubicBezTo>
                  <a:pt x="2329" y="615"/>
                  <a:pt x="2329" y="608"/>
                  <a:pt x="2322" y="588"/>
                </a:cubicBezTo>
                <a:lnTo>
                  <a:pt x="2322" y="682"/>
                </a:lnTo>
                <a:close/>
                <a:moveTo>
                  <a:pt x="2322" y="156"/>
                </a:moveTo>
                <a:lnTo>
                  <a:pt x="2322" y="156"/>
                </a:lnTo>
                <a:cubicBezTo>
                  <a:pt x="2322" y="189"/>
                  <a:pt x="2322" y="189"/>
                  <a:pt x="2322" y="189"/>
                </a:cubicBezTo>
                <a:cubicBezTo>
                  <a:pt x="2315" y="183"/>
                  <a:pt x="2315" y="176"/>
                  <a:pt x="2315" y="176"/>
                </a:cubicBezTo>
                <a:lnTo>
                  <a:pt x="2315" y="183"/>
                </a:lnTo>
                <a:cubicBezTo>
                  <a:pt x="2315" y="189"/>
                  <a:pt x="2322" y="196"/>
                  <a:pt x="2322" y="196"/>
                </a:cubicBezTo>
                <a:cubicBezTo>
                  <a:pt x="2322" y="237"/>
                  <a:pt x="2322" y="237"/>
                  <a:pt x="2322" y="237"/>
                </a:cubicBezTo>
                <a:cubicBezTo>
                  <a:pt x="2315" y="237"/>
                  <a:pt x="2315" y="230"/>
                  <a:pt x="2315" y="230"/>
                </a:cubicBezTo>
                <a:cubicBezTo>
                  <a:pt x="2309" y="230"/>
                  <a:pt x="2302" y="230"/>
                  <a:pt x="2302" y="237"/>
                </a:cubicBezTo>
                <a:cubicBezTo>
                  <a:pt x="2288" y="237"/>
                  <a:pt x="2288" y="237"/>
                  <a:pt x="2288" y="237"/>
                </a:cubicBezTo>
                <a:cubicBezTo>
                  <a:pt x="2288" y="162"/>
                  <a:pt x="2288" y="162"/>
                  <a:pt x="2288" y="162"/>
                </a:cubicBezTo>
                <a:cubicBezTo>
                  <a:pt x="2322" y="156"/>
                  <a:pt x="2322" y="156"/>
                  <a:pt x="2322" y="156"/>
                </a:cubicBezTo>
                <a:close/>
                <a:moveTo>
                  <a:pt x="2322" y="250"/>
                </a:moveTo>
                <a:lnTo>
                  <a:pt x="2322" y="250"/>
                </a:lnTo>
                <a:cubicBezTo>
                  <a:pt x="2322" y="243"/>
                  <a:pt x="2315" y="243"/>
                  <a:pt x="2302" y="237"/>
                </a:cubicBezTo>
                <a:cubicBezTo>
                  <a:pt x="2302" y="237"/>
                  <a:pt x="2295" y="243"/>
                  <a:pt x="2288" y="243"/>
                </a:cubicBezTo>
                <a:cubicBezTo>
                  <a:pt x="2288" y="270"/>
                  <a:pt x="2288" y="270"/>
                  <a:pt x="2288" y="270"/>
                </a:cubicBezTo>
                <a:cubicBezTo>
                  <a:pt x="2295" y="270"/>
                  <a:pt x="2302" y="264"/>
                  <a:pt x="2309" y="264"/>
                </a:cubicBezTo>
                <a:cubicBezTo>
                  <a:pt x="2309" y="264"/>
                  <a:pt x="2309" y="264"/>
                  <a:pt x="2309" y="270"/>
                </a:cubicBezTo>
                <a:cubicBezTo>
                  <a:pt x="2302" y="277"/>
                  <a:pt x="2295" y="277"/>
                  <a:pt x="2288" y="277"/>
                </a:cubicBezTo>
                <a:cubicBezTo>
                  <a:pt x="2288" y="318"/>
                  <a:pt x="2288" y="318"/>
                  <a:pt x="2288" y="318"/>
                </a:cubicBezTo>
                <a:cubicBezTo>
                  <a:pt x="2315" y="331"/>
                  <a:pt x="2315" y="331"/>
                  <a:pt x="2315" y="331"/>
                </a:cubicBezTo>
                <a:cubicBezTo>
                  <a:pt x="2309" y="324"/>
                  <a:pt x="2295" y="324"/>
                  <a:pt x="2288" y="324"/>
                </a:cubicBezTo>
                <a:cubicBezTo>
                  <a:pt x="2288" y="338"/>
                  <a:pt x="2288" y="338"/>
                  <a:pt x="2288" y="338"/>
                </a:cubicBezTo>
                <a:cubicBezTo>
                  <a:pt x="2295" y="338"/>
                  <a:pt x="2295" y="338"/>
                  <a:pt x="2295" y="338"/>
                </a:cubicBezTo>
                <a:cubicBezTo>
                  <a:pt x="2288" y="338"/>
                  <a:pt x="2288" y="338"/>
                  <a:pt x="2288" y="338"/>
                </a:cubicBezTo>
                <a:cubicBezTo>
                  <a:pt x="2288" y="351"/>
                  <a:pt x="2288" y="351"/>
                  <a:pt x="2288" y="351"/>
                </a:cubicBezTo>
                <a:cubicBezTo>
                  <a:pt x="2295" y="351"/>
                  <a:pt x="2302" y="351"/>
                  <a:pt x="2302" y="351"/>
                </a:cubicBezTo>
                <a:cubicBezTo>
                  <a:pt x="2302" y="351"/>
                  <a:pt x="2295" y="351"/>
                  <a:pt x="2288" y="351"/>
                </a:cubicBezTo>
                <a:cubicBezTo>
                  <a:pt x="2288" y="372"/>
                  <a:pt x="2288" y="372"/>
                  <a:pt x="2288" y="372"/>
                </a:cubicBezTo>
                <a:cubicBezTo>
                  <a:pt x="2295" y="372"/>
                  <a:pt x="2295" y="372"/>
                  <a:pt x="2302" y="372"/>
                </a:cubicBezTo>
                <a:cubicBezTo>
                  <a:pt x="2309" y="378"/>
                  <a:pt x="2322" y="385"/>
                  <a:pt x="2322" y="392"/>
                </a:cubicBezTo>
                <a:cubicBezTo>
                  <a:pt x="2322" y="358"/>
                  <a:pt x="2322" y="358"/>
                  <a:pt x="2322" y="358"/>
                </a:cubicBezTo>
                <a:lnTo>
                  <a:pt x="2315" y="358"/>
                </a:lnTo>
                <a:cubicBezTo>
                  <a:pt x="2315" y="351"/>
                  <a:pt x="2322" y="351"/>
                  <a:pt x="2322" y="345"/>
                </a:cubicBezTo>
                <a:cubicBezTo>
                  <a:pt x="2322" y="291"/>
                  <a:pt x="2322" y="291"/>
                  <a:pt x="2322" y="291"/>
                </a:cubicBezTo>
                <a:cubicBezTo>
                  <a:pt x="2315" y="284"/>
                  <a:pt x="2315" y="284"/>
                  <a:pt x="2315" y="284"/>
                </a:cubicBezTo>
                <a:cubicBezTo>
                  <a:pt x="2322" y="284"/>
                  <a:pt x="2322" y="284"/>
                  <a:pt x="2322" y="284"/>
                </a:cubicBezTo>
                <a:cubicBezTo>
                  <a:pt x="2322" y="250"/>
                  <a:pt x="2322" y="250"/>
                  <a:pt x="2322" y="250"/>
                </a:cubicBezTo>
                <a:close/>
                <a:moveTo>
                  <a:pt x="2322" y="405"/>
                </a:moveTo>
                <a:lnTo>
                  <a:pt x="2322" y="405"/>
                </a:lnTo>
                <a:cubicBezTo>
                  <a:pt x="2322" y="419"/>
                  <a:pt x="2322" y="419"/>
                  <a:pt x="2322" y="419"/>
                </a:cubicBezTo>
                <a:cubicBezTo>
                  <a:pt x="2322" y="426"/>
                  <a:pt x="2322" y="426"/>
                  <a:pt x="2322" y="426"/>
                </a:cubicBezTo>
                <a:cubicBezTo>
                  <a:pt x="2322" y="520"/>
                  <a:pt x="2322" y="520"/>
                  <a:pt x="2322" y="520"/>
                </a:cubicBezTo>
                <a:cubicBezTo>
                  <a:pt x="2322" y="520"/>
                  <a:pt x="2315" y="520"/>
                  <a:pt x="2315" y="513"/>
                </a:cubicBezTo>
                <a:cubicBezTo>
                  <a:pt x="2309" y="507"/>
                  <a:pt x="2302" y="507"/>
                  <a:pt x="2302" y="507"/>
                </a:cubicBezTo>
                <a:cubicBezTo>
                  <a:pt x="2302" y="513"/>
                  <a:pt x="2309" y="520"/>
                  <a:pt x="2315" y="534"/>
                </a:cubicBezTo>
                <a:cubicBezTo>
                  <a:pt x="2322" y="588"/>
                  <a:pt x="2322" y="588"/>
                  <a:pt x="2322" y="588"/>
                </a:cubicBezTo>
                <a:cubicBezTo>
                  <a:pt x="2322" y="682"/>
                  <a:pt x="2322" y="682"/>
                  <a:pt x="2322" y="682"/>
                </a:cubicBezTo>
                <a:cubicBezTo>
                  <a:pt x="2315" y="696"/>
                  <a:pt x="2309" y="703"/>
                  <a:pt x="2302" y="716"/>
                </a:cubicBezTo>
                <a:cubicBezTo>
                  <a:pt x="2295" y="716"/>
                  <a:pt x="2295" y="723"/>
                  <a:pt x="2288" y="723"/>
                </a:cubicBezTo>
                <a:cubicBezTo>
                  <a:pt x="2288" y="696"/>
                  <a:pt x="2288" y="696"/>
                  <a:pt x="2288" y="696"/>
                </a:cubicBezTo>
                <a:cubicBezTo>
                  <a:pt x="2309" y="689"/>
                  <a:pt x="2309" y="689"/>
                  <a:pt x="2309" y="689"/>
                </a:cubicBezTo>
                <a:cubicBezTo>
                  <a:pt x="2309" y="676"/>
                  <a:pt x="2309" y="669"/>
                  <a:pt x="2309" y="655"/>
                </a:cubicBezTo>
                <a:cubicBezTo>
                  <a:pt x="2309" y="642"/>
                  <a:pt x="2302" y="628"/>
                  <a:pt x="2288" y="608"/>
                </a:cubicBezTo>
                <a:cubicBezTo>
                  <a:pt x="2288" y="547"/>
                  <a:pt x="2288" y="547"/>
                  <a:pt x="2288" y="547"/>
                </a:cubicBezTo>
                <a:cubicBezTo>
                  <a:pt x="2295" y="547"/>
                  <a:pt x="2295" y="554"/>
                  <a:pt x="2302" y="554"/>
                </a:cubicBezTo>
                <a:cubicBezTo>
                  <a:pt x="2295" y="547"/>
                  <a:pt x="2295" y="540"/>
                  <a:pt x="2288" y="534"/>
                </a:cubicBezTo>
                <a:cubicBezTo>
                  <a:pt x="2288" y="399"/>
                  <a:pt x="2288" y="399"/>
                  <a:pt x="2288" y="399"/>
                </a:cubicBezTo>
                <a:cubicBezTo>
                  <a:pt x="2302" y="412"/>
                  <a:pt x="2302" y="412"/>
                  <a:pt x="2302" y="412"/>
                </a:cubicBezTo>
                <a:cubicBezTo>
                  <a:pt x="2302" y="405"/>
                  <a:pt x="2302" y="405"/>
                  <a:pt x="2302" y="405"/>
                </a:cubicBezTo>
                <a:cubicBezTo>
                  <a:pt x="2322" y="405"/>
                  <a:pt x="2322" y="405"/>
                  <a:pt x="2322" y="405"/>
                </a:cubicBezTo>
                <a:close/>
                <a:moveTo>
                  <a:pt x="2322" y="540"/>
                </a:moveTo>
                <a:lnTo>
                  <a:pt x="2322" y="540"/>
                </a:lnTo>
                <a:cubicBezTo>
                  <a:pt x="2322" y="547"/>
                  <a:pt x="2315" y="554"/>
                  <a:pt x="2315" y="554"/>
                </a:cubicBezTo>
                <a:cubicBezTo>
                  <a:pt x="2322" y="561"/>
                  <a:pt x="2322" y="561"/>
                  <a:pt x="2322" y="561"/>
                </a:cubicBezTo>
                <a:cubicBezTo>
                  <a:pt x="2322" y="540"/>
                  <a:pt x="2322" y="540"/>
                  <a:pt x="2322" y="540"/>
                </a:cubicBezTo>
                <a:close/>
                <a:moveTo>
                  <a:pt x="2322" y="716"/>
                </a:moveTo>
                <a:lnTo>
                  <a:pt x="2322" y="716"/>
                </a:lnTo>
                <a:lnTo>
                  <a:pt x="2315" y="709"/>
                </a:lnTo>
                <a:cubicBezTo>
                  <a:pt x="2309" y="709"/>
                  <a:pt x="2309" y="716"/>
                  <a:pt x="2309" y="723"/>
                </a:cubicBezTo>
                <a:lnTo>
                  <a:pt x="2309" y="730"/>
                </a:lnTo>
                <a:cubicBezTo>
                  <a:pt x="2315" y="736"/>
                  <a:pt x="2315" y="743"/>
                  <a:pt x="2315" y="743"/>
                </a:cubicBezTo>
                <a:cubicBezTo>
                  <a:pt x="2315" y="743"/>
                  <a:pt x="2315" y="743"/>
                  <a:pt x="2309" y="736"/>
                </a:cubicBezTo>
                <a:cubicBezTo>
                  <a:pt x="2302" y="736"/>
                  <a:pt x="2302" y="736"/>
                  <a:pt x="2302" y="736"/>
                </a:cubicBezTo>
                <a:cubicBezTo>
                  <a:pt x="2295" y="736"/>
                  <a:pt x="2295" y="743"/>
                  <a:pt x="2295" y="743"/>
                </a:cubicBezTo>
                <a:cubicBezTo>
                  <a:pt x="2295" y="743"/>
                  <a:pt x="2288" y="736"/>
                  <a:pt x="2288" y="730"/>
                </a:cubicBezTo>
                <a:cubicBezTo>
                  <a:pt x="2288" y="885"/>
                  <a:pt x="2288" y="885"/>
                  <a:pt x="2288" y="885"/>
                </a:cubicBezTo>
                <a:cubicBezTo>
                  <a:pt x="2295" y="878"/>
                  <a:pt x="2309" y="878"/>
                  <a:pt x="2315" y="878"/>
                </a:cubicBezTo>
                <a:lnTo>
                  <a:pt x="2322" y="878"/>
                </a:lnTo>
                <a:cubicBezTo>
                  <a:pt x="2322" y="858"/>
                  <a:pt x="2322" y="858"/>
                  <a:pt x="2322" y="858"/>
                </a:cubicBezTo>
                <a:cubicBezTo>
                  <a:pt x="2315" y="851"/>
                  <a:pt x="2302" y="844"/>
                  <a:pt x="2295" y="838"/>
                </a:cubicBezTo>
                <a:cubicBezTo>
                  <a:pt x="2295" y="831"/>
                  <a:pt x="2295" y="831"/>
                  <a:pt x="2295" y="824"/>
                </a:cubicBezTo>
                <a:cubicBezTo>
                  <a:pt x="2295" y="817"/>
                  <a:pt x="2302" y="817"/>
                  <a:pt x="2302" y="811"/>
                </a:cubicBezTo>
                <a:cubicBezTo>
                  <a:pt x="2309" y="811"/>
                  <a:pt x="2309" y="811"/>
                  <a:pt x="2309" y="817"/>
                </a:cubicBezTo>
                <a:cubicBezTo>
                  <a:pt x="2315" y="817"/>
                  <a:pt x="2315" y="817"/>
                  <a:pt x="2315" y="817"/>
                </a:cubicBezTo>
                <a:cubicBezTo>
                  <a:pt x="2315" y="824"/>
                  <a:pt x="2315" y="831"/>
                  <a:pt x="2322" y="831"/>
                </a:cubicBezTo>
                <a:cubicBezTo>
                  <a:pt x="2322" y="770"/>
                  <a:pt x="2322" y="770"/>
                  <a:pt x="2322" y="770"/>
                </a:cubicBezTo>
                <a:cubicBezTo>
                  <a:pt x="2322" y="716"/>
                  <a:pt x="2322" y="716"/>
                  <a:pt x="2322" y="716"/>
                </a:cubicBezTo>
                <a:close/>
                <a:moveTo>
                  <a:pt x="2322" y="838"/>
                </a:moveTo>
                <a:lnTo>
                  <a:pt x="2322" y="838"/>
                </a:lnTo>
                <a:cubicBezTo>
                  <a:pt x="2322" y="858"/>
                  <a:pt x="2322" y="858"/>
                  <a:pt x="2322" y="858"/>
                </a:cubicBezTo>
                <a:cubicBezTo>
                  <a:pt x="2322" y="851"/>
                  <a:pt x="2322" y="851"/>
                  <a:pt x="2322" y="851"/>
                </a:cubicBezTo>
                <a:cubicBezTo>
                  <a:pt x="2315" y="851"/>
                  <a:pt x="2309" y="844"/>
                  <a:pt x="2309" y="838"/>
                </a:cubicBezTo>
                <a:cubicBezTo>
                  <a:pt x="2309" y="838"/>
                  <a:pt x="2309" y="838"/>
                  <a:pt x="2309" y="831"/>
                </a:cubicBezTo>
                <a:cubicBezTo>
                  <a:pt x="2315" y="838"/>
                  <a:pt x="2315" y="838"/>
                  <a:pt x="2322" y="838"/>
                </a:cubicBezTo>
                <a:close/>
                <a:moveTo>
                  <a:pt x="2322" y="878"/>
                </a:moveTo>
                <a:lnTo>
                  <a:pt x="2322" y="878"/>
                </a:lnTo>
                <a:cubicBezTo>
                  <a:pt x="2322" y="898"/>
                  <a:pt x="2322" y="898"/>
                  <a:pt x="2322" y="898"/>
                </a:cubicBezTo>
                <a:cubicBezTo>
                  <a:pt x="2315" y="898"/>
                  <a:pt x="2302" y="898"/>
                  <a:pt x="2288" y="905"/>
                </a:cubicBezTo>
                <a:cubicBezTo>
                  <a:pt x="2288" y="885"/>
                  <a:pt x="2288" y="885"/>
                  <a:pt x="2288" y="885"/>
                </a:cubicBezTo>
                <a:cubicBezTo>
                  <a:pt x="2295" y="885"/>
                  <a:pt x="2302" y="885"/>
                  <a:pt x="2309" y="885"/>
                </a:cubicBezTo>
                <a:cubicBezTo>
                  <a:pt x="2322" y="878"/>
                  <a:pt x="2322" y="878"/>
                  <a:pt x="2322" y="878"/>
                </a:cubicBezTo>
                <a:close/>
                <a:moveTo>
                  <a:pt x="2322" y="905"/>
                </a:moveTo>
                <a:lnTo>
                  <a:pt x="2322" y="905"/>
                </a:lnTo>
                <a:cubicBezTo>
                  <a:pt x="2309" y="905"/>
                  <a:pt x="2302" y="905"/>
                  <a:pt x="2288" y="905"/>
                </a:cubicBezTo>
                <a:cubicBezTo>
                  <a:pt x="2288" y="919"/>
                  <a:pt x="2288" y="919"/>
                  <a:pt x="2288" y="919"/>
                </a:cubicBezTo>
                <a:cubicBezTo>
                  <a:pt x="2322" y="919"/>
                  <a:pt x="2322" y="919"/>
                  <a:pt x="2322" y="919"/>
                </a:cubicBezTo>
                <a:cubicBezTo>
                  <a:pt x="2322" y="905"/>
                  <a:pt x="2322" y="905"/>
                  <a:pt x="2322" y="905"/>
                </a:cubicBezTo>
                <a:close/>
                <a:moveTo>
                  <a:pt x="2322" y="919"/>
                </a:moveTo>
                <a:lnTo>
                  <a:pt x="2322" y="919"/>
                </a:lnTo>
                <a:cubicBezTo>
                  <a:pt x="2322" y="946"/>
                  <a:pt x="2322" y="946"/>
                  <a:pt x="2322" y="946"/>
                </a:cubicBezTo>
                <a:cubicBezTo>
                  <a:pt x="2315" y="952"/>
                  <a:pt x="2309" y="966"/>
                  <a:pt x="2309" y="979"/>
                </a:cubicBezTo>
                <a:cubicBezTo>
                  <a:pt x="2315" y="973"/>
                  <a:pt x="2322" y="959"/>
                  <a:pt x="2322" y="952"/>
                </a:cubicBezTo>
                <a:cubicBezTo>
                  <a:pt x="2322" y="1060"/>
                  <a:pt x="2322" y="1060"/>
                  <a:pt x="2322" y="1060"/>
                </a:cubicBezTo>
                <a:cubicBezTo>
                  <a:pt x="2315" y="1067"/>
                  <a:pt x="2302" y="1067"/>
                  <a:pt x="2288" y="1067"/>
                </a:cubicBezTo>
                <a:cubicBezTo>
                  <a:pt x="2288" y="925"/>
                  <a:pt x="2288" y="925"/>
                  <a:pt x="2288" y="925"/>
                </a:cubicBezTo>
                <a:cubicBezTo>
                  <a:pt x="2302" y="925"/>
                  <a:pt x="2309" y="925"/>
                  <a:pt x="2322" y="919"/>
                </a:cubicBezTo>
                <a:close/>
                <a:moveTo>
                  <a:pt x="2288" y="676"/>
                </a:moveTo>
                <a:lnTo>
                  <a:pt x="2288" y="676"/>
                </a:lnTo>
                <a:cubicBezTo>
                  <a:pt x="2295" y="676"/>
                  <a:pt x="2295" y="676"/>
                  <a:pt x="2295" y="676"/>
                </a:cubicBezTo>
                <a:cubicBezTo>
                  <a:pt x="2295" y="682"/>
                  <a:pt x="2295" y="689"/>
                  <a:pt x="2295" y="689"/>
                </a:cubicBezTo>
                <a:cubicBezTo>
                  <a:pt x="2302" y="682"/>
                  <a:pt x="2309" y="676"/>
                  <a:pt x="2302" y="669"/>
                </a:cubicBezTo>
                <a:cubicBezTo>
                  <a:pt x="2302" y="655"/>
                  <a:pt x="2302" y="649"/>
                  <a:pt x="2302" y="649"/>
                </a:cubicBezTo>
                <a:cubicBezTo>
                  <a:pt x="2288" y="649"/>
                  <a:pt x="2288" y="649"/>
                  <a:pt x="2288" y="649"/>
                </a:cubicBezTo>
                <a:lnTo>
                  <a:pt x="2288" y="676"/>
                </a:lnTo>
                <a:close/>
                <a:moveTo>
                  <a:pt x="2288" y="162"/>
                </a:moveTo>
                <a:lnTo>
                  <a:pt x="2288" y="162"/>
                </a:lnTo>
                <a:cubicBezTo>
                  <a:pt x="2288" y="237"/>
                  <a:pt x="2288" y="237"/>
                  <a:pt x="2288" y="237"/>
                </a:cubicBezTo>
                <a:cubicBezTo>
                  <a:pt x="2282" y="237"/>
                  <a:pt x="2275" y="237"/>
                  <a:pt x="2275" y="230"/>
                </a:cubicBezTo>
                <a:cubicBezTo>
                  <a:pt x="2268" y="230"/>
                  <a:pt x="2268" y="223"/>
                  <a:pt x="2268" y="223"/>
                </a:cubicBezTo>
                <a:cubicBezTo>
                  <a:pt x="2268" y="210"/>
                  <a:pt x="2268" y="210"/>
                  <a:pt x="2268" y="210"/>
                </a:cubicBezTo>
                <a:cubicBezTo>
                  <a:pt x="2268" y="203"/>
                  <a:pt x="2275" y="203"/>
                  <a:pt x="2275" y="196"/>
                </a:cubicBezTo>
                <a:cubicBezTo>
                  <a:pt x="2275" y="189"/>
                  <a:pt x="2268" y="189"/>
                  <a:pt x="2268" y="189"/>
                </a:cubicBezTo>
                <a:cubicBezTo>
                  <a:pt x="2268" y="162"/>
                  <a:pt x="2268" y="162"/>
                  <a:pt x="2268" y="162"/>
                </a:cubicBezTo>
                <a:cubicBezTo>
                  <a:pt x="2288" y="162"/>
                  <a:pt x="2288" y="162"/>
                  <a:pt x="2288" y="162"/>
                </a:cubicBezTo>
                <a:close/>
                <a:moveTo>
                  <a:pt x="2288" y="243"/>
                </a:moveTo>
                <a:lnTo>
                  <a:pt x="2288" y="243"/>
                </a:lnTo>
                <a:cubicBezTo>
                  <a:pt x="2288" y="237"/>
                  <a:pt x="2282" y="237"/>
                  <a:pt x="2275" y="237"/>
                </a:cubicBezTo>
                <a:cubicBezTo>
                  <a:pt x="2275" y="237"/>
                  <a:pt x="2268" y="237"/>
                  <a:pt x="2268" y="230"/>
                </a:cubicBezTo>
                <a:cubicBezTo>
                  <a:pt x="2268" y="277"/>
                  <a:pt x="2268" y="277"/>
                  <a:pt x="2268" y="277"/>
                </a:cubicBezTo>
                <a:cubicBezTo>
                  <a:pt x="2275" y="277"/>
                  <a:pt x="2282" y="277"/>
                  <a:pt x="2288" y="270"/>
                </a:cubicBezTo>
                <a:cubicBezTo>
                  <a:pt x="2288" y="243"/>
                  <a:pt x="2288" y="243"/>
                  <a:pt x="2288" y="243"/>
                </a:cubicBezTo>
                <a:close/>
                <a:moveTo>
                  <a:pt x="2288" y="277"/>
                </a:moveTo>
                <a:lnTo>
                  <a:pt x="2288" y="277"/>
                </a:lnTo>
                <a:cubicBezTo>
                  <a:pt x="2288" y="318"/>
                  <a:pt x="2288" y="318"/>
                  <a:pt x="2288" y="318"/>
                </a:cubicBezTo>
                <a:cubicBezTo>
                  <a:pt x="2268" y="304"/>
                  <a:pt x="2268" y="304"/>
                  <a:pt x="2268" y="304"/>
                </a:cubicBezTo>
                <a:cubicBezTo>
                  <a:pt x="2268" y="284"/>
                  <a:pt x="2268" y="284"/>
                  <a:pt x="2268" y="284"/>
                </a:cubicBezTo>
                <a:cubicBezTo>
                  <a:pt x="2275" y="284"/>
                  <a:pt x="2282" y="284"/>
                  <a:pt x="2288" y="277"/>
                </a:cubicBezTo>
                <a:close/>
                <a:moveTo>
                  <a:pt x="2288" y="324"/>
                </a:moveTo>
                <a:lnTo>
                  <a:pt x="2288" y="324"/>
                </a:lnTo>
                <a:cubicBezTo>
                  <a:pt x="2282" y="324"/>
                  <a:pt x="2275" y="318"/>
                  <a:pt x="2268" y="318"/>
                </a:cubicBezTo>
                <a:cubicBezTo>
                  <a:pt x="2268" y="324"/>
                  <a:pt x="2268" y="324"/>
                  <a:pt x="2268" y="324"/>
                </a:cubicBezTo>
                <a:cubicBezTo>
                  <a:pt x="2275" y="331"/>
                  <a:pt x="2282" y="331"/>
                  <a:pt x="2288" y="338"/>
                </a:cubicBezTo>
                <a:cubicBezTo>
                  <a:pt x="2288" y="324"/>
                  <a:pt x="2288" y="324"/>
                  <a:pt x="2288" y="324"/>
                </a:cubicBezTo>
                <a:close/>
                <a:moveTo>
                  <a:pt x="2288" y="338"/>
                </a:moveTo>
                <a:lnTo>
                  <a:pt x="2288" y="338"/>
                </a:lnTo>
                <a:cubicBezTo>
                  <a:pt x="2288" y="351"/>
                  <a:pt x="2288" y="351"/>
                  <a:pt x="2288" y="351"/>
                </a:cubicBezTo>
                <a:cubicBezTo>
                  <a:pt x="2282" y="351"/>
                  <a:pt x="2275" y="345"/>
                  <a:pt x="2268" y="345"/>
                </a:cubicBezTo>
                <a:cubicBezTo>
                  <a:pt x="2268" y="331"/>
                  <a:pt x="2268" y="331"/>
                  <a:pt x="2268" y="331"/>
                </a:cubicBezTo>
                <a:cubicBezTo>
                  <a:pt x="2275" y="331"/>
                  <a:pt x="2282" y="331"/>
                  <a:pt x="2288" y="338"/>
                </a:cubicBezTo>
                <a:close/>
                <a:moveTo>
                  <a:pt x="2288" y="351"/>
                </a:moveTo>
                <a:lnTo>
                  <a:pt x="2288" y="351"/>
                </a:lnTo>
                <a:cubicBezTo>
                  <a:pt x="2282" y="351"/>
                  <a:pt x="2275" y="351"/>
                  <a:pt x="2268" y="345"/>
                </a:cubicBezTo>
                <a:cubicBezTo>
                  <a:pt x="2268" y="365"/>
                  <a:pt x="2268" y="365"/>
                  <a:pt x="2268" y="365"/>
                </a:cubicBezTo>
                <a:cubicBezTo>
                  <a:pt x="2275" y="365"/>
                  <a:pt x="2282" y="365"/>
                  <a:pt x="2288" y="372"/>
                </a:cubicBezTo>
                <a:cubicBezTo>
                  <a:pt x="2288" y="351"/>
                  <a:pt x="2288" y="351"/>
                  <a:pt x="2288" y="351"/>
                </a:cubicBezTo>
                <a:close/>
                <a:moveTo>
                  <a:pt x="2288" y="399"/>
                </a:moveTo>
                <a:lnTo>
                  <a:pt x="2288" y="399"/>
                </a:lnTo>
                <a:cubicBezTo>
                  <a:pt x="2288" y="534"/>
                  <a:pt x="2288" y="534"/>
                  <a:pt x="2288" y="534"/>
                </a:cubicBezTo>
                <a:cubicBezTo>
                  <a:pt x="2288" y="520"/>
                  <a:pt x="2282" y="507"/>
                  <a:pt x="2275" y="500"/>
                </a:cubicBezTo>
                <a:cubicBezTo>
                  <a:pt x="2268" y="500"/>
                  <a:pt x="2268" y="500"/>
                  <a:pt x="2268" y="500"/>
                </a:cubicBezTo>
                <a:cubicBezTo>
                  <a:pt x="2268" y="432"/>
                  <a:pt x="2268" y="432"/>
                  <a:pt x="2268" y="432"/>
                </a:cubicBezTo>
                <a:cubicBezTo>
                  <a:pt x="2275" y="432"/>
                  <a:pt x="2282" y="432"/>
                  <a:pt x="2288" y="426"/>
                </a:cubicBezTo>
                <a:cubicBezTo>
                  <a:pt x="2288" y="419"/>
                  <a:pt x="2288" y="419"/>
                  <a:pt x="2288" y="419"/>
                </a:cubicBezTo>
                <a:cubicBezTo>
                  <a:pt x="2268" y="426"/>
                  <a:pt x="2268" y="426"/>
                  <a:pt x="2268" y="426"/>
                </a:cubicBezTo>
                <a:cubicBezTo>
                  <a:pt x="2268" y="405"/>
                  <a:pt x="2268" y="405"/>
                  <a:pt x="2268" y="405"/>
                </a:cubicBezTo>
                <a:cubicBezTo>
                  <a:pt x="2275" y="405"/>
                  <a:pt x="2275" y="405"/>
                  <a:pt x="2275" y="399"/>
                </a:cubicBezTo>
                <a:lnTo>
                  <a:pt x="2268" y="399"/>
                </a:lnTo>
                <a:cubicBezTo>
                  <a:pt x="2268" y="372"/>
                  <a:pt x="2268" y="372"/>
                  <a:pt x="2268" y="372"/>
                </a:cubicBezTo>
                <a:cubicBezTo>
                  <a:pt x="2288" y="399"/>
                  <a:pt x="2288" y="399"/>
                  <a:pt x="2288" y="399"/>
                </a:cubicBezTo>
                <a:close/>
                <a:moveTo>
                  <a:pt x="2288" y="547"/>
                </a:moveTo>
                <a:lnTo>
                  <a:pt x="2288" y="547"/>
                </a:lnTo>
                <a:cubicBezTo>
                  <a:pt x="2282" y="540"/>
                  <a:pt x="2275" y="534"/>
                  <a:pt x="2268" y="527"/>
                </a:cubicBezTo>
                <a:cubicBezTo>
                  <a:pt x="2268" y="574"/>
                  <a:pt x="2268" y="574"/>
                  <a:pt x="2268" y="574"/>
                </a:cubicBezTo>
                <a:cubicBezTo>
                  <a:pt x="2275" y="588"/>
                  <a:pt x="2282" y="595"/>
                  <a:pt x="2288" y="608"/>
                </a:cubicBezTo>
                <a:cubicBezTo>
                  <a:pt x="2288" y="547"/>
                  <a:pt x="2288" y="547"/>
                  <a:pt x="2288" y="547"/>
                </a:cubicBezTo>
                <a:close/>
                <a:moveTo>
                  <a:pt x="2288" y="649"/>
                </a:moveTo>
                <a:lnTo>
                  <a:pt x="2288" y="649"/>
                </a:lnTo>
                <a:cubicBezTo>
                  <a:pt x="2288" y="676"/>
                  <a:pt x="2288" y="676"/>
                  <a:pt x="2288" y="676"/>
                </a:cubicBezTo>
                <a:cubicBezTo>
                  <a:pt x="2268" y="676"/>
                  <a:pt x="2268" y="676"/>
                  <a:pt x="2268" y="676"/>
                </a:cubicBezTo>
                <a:cubicBezTo>
                  <a:pt x="2275" y="696"/>
                  <a:pt x="2275" y="696"/>
                  <a:pt x="2275" y="696"/>
                </a:cubicBezTo>
                <a:cubicBezTo>
                  <a:pt x="2275" y="703"/>
                  <a:pt x="2275" y="703"/>
                  <a:pt x="2268" y="703"/>
                </a:cubicBezTo>
                <a:cubicBezTo>
                  <a:pt x="2268" y="628"/>
                  <a:pt x="2268" y="628"/>
                  <a:pt x="2268" y="628"/>
                </a:cubicBezTo>
                <a:cubicBezTo>
                  <a:pt x="2275" y="635"/>
                  <a:pt x="2275" y="635"/>
                  <a:pt x="2275" y="635"/>
                </a:cubicBezTo>
                <a:cubicBezTo>
                  <a:pt x="2282" y="642"/>
                  <a:pt x="2282" y="642"/>
                  <a:pt x="2282" y="649"/>
                </a:cubicBezTo>
                <a:cubicBezTo>
                  <a:pt x="2288" y="649"/>
                  <a:pt x="2288" y="649"/>
                  <a:pt x="2288" y="649"/>
                </a:cubicBezTo>
                <a:close/>
                <a:moveTo>
                  <a:pt x="2288" y="696"/>
                </a:moveTo>
                <a:lnTo>
                  <a:pt x="2288" y="696"/>
                </a:lnTo>
                <a:cubicBezTo>
                  <a:pt x="2282" y="696"/>
                  <a:pt x="2282" y="696"/>
                  <a:pt x="2282" y="696"/>
                </a:cubicBezTo>
                <a:cubicBezTo>
                  <a:pt x="2275" y="696"/>
                  <a:pt x="2275" y="703"/>
                  <a:pt x="2275" y="709"/>
                </a:cubicBezTo>
                <a:cubicBezTo>
                  <a:pt x="2282" y="716"/>
                  <a:pt x="2288" y="723"/>
                  <a:pt x="2288" y="723"/>
                </a:cubicBezTo>
                <a:cubicBezTo>
                  <a:pt x="2288" y="696"/>
                  <a:pt x="2288" y="696"/>
                  <a:pt x="2288" y="696"/>
                </a:cubicBezTo>
                <a:close/>
                <a:moveTo>
                  <a:pt x="2288" y="730"/>
                </a:moveTo>
                <a:lnTo>
                  <a:pt x="2288" y="730"/>
                </a:lnTo>
                <a:cubicBezTo>
                  <a:pt x="2288" y="885"/>
                  <a:pt x="2288" y="885"/>
                  <a:pt x="2288" y="885"/>
                </a:cubicBezTo>
                <a:cubicBezTo>
                  <a:pt x="2288" y="885"/>
                  <a:pt x="2282" y="885"/>
                  <a:pt x="2282" y="878"/>
                </a:cubicBezTo>
                <a:cubicBezTo>
                  <a:pt x="2275" y="885"/>
                  <a:pt x="2275" y="885"/>
                  <a:pt x="2268" y="885"/>
                </a:cubicBezTo>
                <a:cubicBezTo>
                  <a:pt x="2268" y="865"/>
                  <a:pt x="2268" y="865"/>
                  <a:pt x="2268" y="865"/>
                </a:cubicBezTo>
                <a:cubicBezTo>
                  <a:pt x="2268" y="865"/>
                  <a:pt x="2275" y="865"/>
                  <a:pt x="2275" y="858"/>
                </a:cubicBezTo>
                <a:cubicBezTo>
                  <a:pt x="2268" y="858"/>
                  <a:pt x="2268" y="858"/>
                  <a:pt x="2268" y="858"/>
                </a:cubicBezTo>
                <a:cubicBezTo>
                  <a:pt x="2268" y="844"/>
                  <a:pt x="2268" y="844"/>
                  <a:pt x="2268" y="844"/>
                </a:cubicBezTo>
                <a:cubicBezTo>
                  <a:pt x="2275" y="844"/>
                  <a:pt x="2275" y="838"/>
                  <a:pt x="2275" y="838"/>
                </a:cubicBezTo>
                <a:lnTo>
                  <a:pt x="2268" y="838"/>
                </a:lnTo>
                <a:cubicBezTo>
                  <a:pt x="2268" y="723"/>
                  <a:pt x="2268" y="723"/>
                  <a:pt x="2268" y="723"/>
                </a:cubicBezTo>
                <a:cubicBezTo>
                  <a:pt x="2275" y="723"/>
                  <a:pt x="2275" y="716"/>
                  <a:pt x="2282" y="716"/>
                </a:cubicBezTo>
                <a:cubicBezTo>
                  <a:pt x="2288" y="723"/>
                  <a:pt x="2288" y="723"/>
                  <a:pt x="2288" y="730"/>
                </a:cubicBezTo>
                <a:close/>
                <a:moveTo>
                  <a:pt x="2288" y="885"/>
                </a:moveTo>
                <a:lnTo>
                  <a:pt x="2288" y="885"/>
                </a:lnTo>
                <a:cubicBezTo>
                  <a:pt x="2282" y="885"/>
                  <a:pt x="2275" y="892"/>
                  <a:pt x="2268" y="892"/>
                </a:cubicBezTo>
                <a:cubicBezTo>
                  <a:pt x="2268" y="912"/>
                  <a:pt x="2268" y="912"/>
                  <a:pt x="2268" y="912"/>
                </a:cubicBezTo>
                <a:cubicBezTo>
                  <a:pt x="2275" y="912"/>
                  <a:pt x="2282" y="905"/>
                  <a:pt x="2288" y="905"/>
                </a:cubicBezTo>
                <a:cubicBezTo>
                  <a:pt x="2288" y="885"/>
                  <a:pt x="2288" y="885"/>
                  <a:pt x="2288" y="885"/>
                </a:cubicBezTo>
                <a:close/>
                <a:moveTo>
                  <a:pt x="2288" y="905"/>
                </a:moveTo>
                <a:lnTo>
                  <a:pt x="2288" y="905"/>
                </a:lnTo>
                <a:cubicBezTo>
                  <a:pt x="2288" y="919"/>
                  <a:pt x="2288" y="919"/>
                  <a:pt x="2288" y="919"/>
                </a:cubicBezTo>
                <a:cubicBezTo>
                  <a:pt x="2282" y="925"/>
                  <a:pt x="2275" y="932"/>
                  <a:pt x="2275" y="939"/>
                </a:cubicBezTo>
                <a:cubicBezTo>
                  <a:pt x="2275" y="946"/>
                  <a:pt x="2275" y="952"/>
                  <a:pt x="2282" y="959"/>
                </a:cubicBezTo>
                <a:cubicBezTo>
                  <a:pt x="2282" y="966"/>
                  <a:pt x="2282" y="966"/>
                  <a:pt x="2282" y="973"/>
                </a:cubicBezTo>
                <a:cubicBezTo>
                  <a:pt x="2282" y="979"/>
                  <a:pt x="2282" y="986"/>
                  <a:pt x="2275" y="993"/>
                </a:cubicBezTo>
                <a:cubicBezTo>
                  <a:pt x="2288" y="986"/>
                  <a:pt x="2288" y="979"/>
                  <a:pt x="2288" y="973"/>
                </a:cubicBezTo>
                <a:cubicBezTo>
                  <a:pt x="2288" y="966"/>
                  <a:pt x="2288" y="966"/>
                  <a:pt x="2282" y="959"/>
                </a:cubicBezTo>
                <a:cubicBezTo>
                  <a:pt x="2282" y="952"/>
                  <a:pt x="2282" y="946"/>
                  <a:pt x="2282" y="946"/>
                </a:cubicBezTo>
                <a:cubicBezTo>
                  <a:pt x="2282" y="939"/>
                  <a:pt x="2282" y="932"/>
                  <a:pt x="2288" y="925"/>
                </a:cubicBezTo>
                <a:cubicBezTo>
                  <a:pt x="2288" y="1067"/>
                  <a:pt x="2288" y="1067"/>
                  <a:pt x="2288" y="1067"/>
                </a:cubicBezTo>
                <a:cubicBezTo>
                  <a:pt x="2282" y="1074"/>
                  <a:pt x="2275" y="1074"/>
                  <a:pt x="2268" y="1074"/>
                </a:cubicBezTo>
                <a:cubicBezTo>
                  <a:pt x="2268" y="979"/>
                  <a:pt x="2268" y="979"/>
                  <a:pt x="2268" y="979"/>
                </a:cubicBezTo>
                <a:lnTo>
                  <a:pt x="2268" y="973"/>
                </a:lnTo>
                <a:lnTo>
                  <a:pt x="2268" y="966"/>
                </a:lnTo>
                <a:cubicBezTo>
                  <a:pt x="2268" y="912"/>
                  <a:pt x="2268" y="912"/>
                  <a:pt x="2268" y="912"/>
                </a:cubicBezTo>
                <a:cubicBezTo>
                  <a:pt x="2275" y="912"/>
                  <a:pt x="2282" y="905"/>
                  <a:pt x="2288" y="905"/>
                </a:cubicBezTo>
                <a:close/>
                <a:moveTo>
                  <a:pt x="2268" y="628"/>
                </a:moveTo>
                <a:lnTo>
                  <a:pt x="2268" y="628"/>
                </a:lnTo>
                <a:cubicBezTo>
                  <a:pt x="2268" y="601"/>
                  <a:pt x="2268" y="601"/>
                  <a:pt x="2268" y="601"/>
                </a:cubicBezTo>
                <a:cubicBezTo>
                  <a:pt x="2268" y="595"/>
                  <a:pt x="2275" y="595"/>
                  <a:pt x="2275" y="595"/>
                </a:cubicBezTo>
                <a:cubicBezTo>
                  <a:pt x="2275" y="595"/>
                  <a:pt x="2282" y="601"/>
                  <a:pt x="2282" y="608"/>
                </a:cubicBezTo>
                <a:cubicBezTo>
                  <a:pt x="2288" y="608"/>
                  <a:pt x="2288" y="615"/>
                  <a:pt x="2288" y="615"/>
                </a:cubicBezTo>
                <a:cubicBezTo>
                  <a:pt x="2288" y="622"/>
                  <a:pt x="2275" y="622"/>
                  <a:pt x="2268" y="628"/>
                </a:cubicBezTo>
                <a:close/>
                <a:moveTo>
                  <a:pt x="2268" y="513"/>
                </a:moveTo>
                <a:lnTo>
                  <a:pt x="2268" y="513"/>
                </a:lnTo>
                <a:lnTo>
                  <a:pt x="2268" y="507"/>
                </a:lnTo>
                <a:cubicBezTo>
                  <a:pt x="2268" y="513"/>
                  <a:pt x="2268" y="513"/>
                  <a:pt x="2268" y="513"/>
                </a:cubicBezTo>
                <a:close/>
                <a:moveTo>
                  <a:pt x="2268" y="203"/>
                </a:moveTo>
                <a:lnTo>
                  <a:pt x="2268" y="203"/>
                </a:lnTo>
                <a:cubicBezTo>
                  <a:pt x="2268" y="196"/>
                  <a:pt x="2268" y="196"/>
                  <a:pt x="2268" y="196"/>
                </a:cubicBezTo>
                <a:lnTo>
                  <a:pt x="2268" y="203"/>
                </a:lnTo>
                <a:close/>
                <a:moveTo>
                  <a:pt x="2268" y="162"/>
                </a:moveTo>
                <a:lnTo>
                  <a:pt x="2268" y="162"/>
                </a:lnTo>
                <a:cubicBezTo>
                  <a:pt x="2268" y="189"/>
                  <a:pt x="2268" y="189"/>
                  <a:pt x="2268" y="189"/>
                </a:cubicBezTo>
                <a:cubicBezTo>
                  <a:pt x="2261" y="189"/>
                  <a:pt x="2255" y="183"/>
                  <a:pt x="2248" y="189"/>
                </a:cubicBezTo>
                <a:cubicBezTo>
                  <a:pt x="2248" y="189"/>
                  <a:pt x="2248" y="189"/>
                  <a:pt x="2255" y="189"/>
                </a:cubicBezTo>
                <a:cubicBezTo>
                  <a:pt x="2261" y="189"/>
                  <a:pt x="2268" y="189"/>
                  <a:pt x="2268" y="196"/>
                </a:cubicBezTo>
                <a:cubicBezTo>
                  <a:pt x="2268" y="203"/>
                  <a:pt x="2268" y="203"/>
                  <a:pt x="2268" y="203"/>
                </a:cubicBezTo>
                <a:cubicBezTo>
                  <a:pt x="2261" y="216"/>
                  <a:pt x="2268" y="223"/>
                  <a:pt x="2268" y="230"/>
                </a:cubicBezTo>
                <a:cubicBezTo>
                  <a:pt x="2268" y="277"/>
                  <a:pt x="2268" y="277"/>
                  <a:pt x="2268" y="277"/>
                </a:cubicBezTo>
                <a:cubicBezTo>
                  <a:pt x="2261" y="277"/>
                  <a:pt x="2255" y="270"/>
                  <a:pt x="2248" y="270"/>
                </a:cubicBezTo>
                <a:cubicBezTo>
                  <a:pt x="2248" y="270"/>
                  <a:pt x="2241" y="270"/>
                  <a:pt x="2241" y="264"/>
                </a:cubicBezTo>
                <a:cubicBezTo>
                  <a:pt x="2241" y="223"/>
                  <a:pt x="2241" y="223"/>
                  <a:pt x="2241" y="223"/>
                </a:cubicBezTo>
                <a:cubicBezTo>
                  <a:pt x="2248" y="223"/>
                  <a:pt x="2248" y="216"/>
                  <a:pt x="2255" y="210"/>
                </a:cubicBezTo>
                <a:cubicBezTo>
                  <a:pt x="2248" y="203"/>
                  <a:pt x="2248" y="203"/>
                  <a:pt x="2241" y="203"/>
                </a:cubicBezTo>
                <a:cubicBezTo>
                  <a:pt x="2241" y="162"/>
                  <a:pt x="2241" y="162"/>
                  <a:pt x="2241" y="162"/>
                </a:cubicBezTo>
                <a:cubicBezTo>
                  <a:pt x="2268" y="162"/>
                  <a:pt x="2268" y="162"/>
                  <a:pt x="2268" y="162"/>
                </a:cubicBezTo>
                <a:close/>
                <a:moveTo>
                  <a:pt x="2268" y="210"/>
                </a:moveTo>
                <a:lnTo>
                  <a:pt x="2268" y="210"/>
                </a:lnTo>
                <a:cubicBezTo>
                  <a:pt x="2268" y="216"/>
                  <a:pt x="2268" y="216"/>
                  <a:pt x="2268" y="223"/>
                </a:cubicBezTo>
                <a:cubicBezTo>
                  <a:pt x="2268" y="210"/>
                  <a:pt x="2268" y="210"/>
                  <a:pt x="2268" y="210"/>
                </a:cubicBezTo>
                <a:close/>
                <a:moveTo>
                  <a:pt x="2268" y="284"/>
                </a:moveTo>
                <a:lnTo>
                  <a:pt x="2268" y="284"/>
                </a:lnTo>
                <a:cubicBezTo>
                  <a:pt x="2261" y="277"/>
                  <a:pt x="2255" y="277"/>
                  <a:pt x="2248" y="270"/>
                </a:cubicBezTo>
                <a:cubicBezTo>
                  <a:pt x="2241" y="270"/>
                  <a:pt x="2241" y="270"/>
                  <a:pt x="2241" y="270"/>
                </a:cubicBezTo>
                <a:cubicBezTo>
                  <a:pt x="2241" y="291"/>
                  <a:pt x="2241" y="291"/>
                  <a:pt x="2241" y="291"/>
                </a:cubicBezTo>
                <a:lnTo>
                  <a:pt x="2248" y="297"/>
                </a:lnTo>
                <a:cubicBezTo>
                  <a:pt x="2255" y="297"/>
                  <a:pt x="2261" y="304"/>
                  <a:pt x="2268" y="304"/>
                </a:cubicBezTo>
                <a:cubicBezTo>
                  <a:pt x="2268" y="284"/>
                  <a:pt x="2268" y="284"/>
                  <a:pt x="2268" y="284"/>
                </a:cubicBezTo>
                <a:close/>
                <a:moveTo>
                  <a:pt x="2268" y="318"/>
                </a:moveTo>
                <a:lnTo>
                  <a:pt x="2268" y="318"/>
                </a:lnTo>
                <a:cubicBezTo>
                  <a:pt x="2268" y="324"/>
                  <a:pt x="2268" y="324"/>
                  <a:pt x="2268" y="324"/>
                </a:cubicBezTo>
                <a:cubicBezTo>
                  <a:pt x="2261" y="324"/>
                  <a:pt x="2248" y="318"/>
                  <a:pt x="2241" y="311"/>
                </a:cubicBezTo>
                <a:cubicBezTo>
                  <a:pt x="2241" y="304"/>
                  <a:pt x="2241" y="304"/>
                  <a:pt x="2241" y="304"/>
                </a:cubicBezTo>
                <a:cubicBezTo>
                  <a:pt x="2248" y="311"/>
                  <a:pt x="2261" y="311"/>
                  <a:pt x="2268" y="318"/>
                </a:cubicBezTo>
                <a:close/>
                <a:moveTo>
                  <a:pt x="2268" y="331"/>
                </a:moveTo>
                <a:lnTo>
                  <a:pt x="2268" y="331"/>
                </a:lnTo>
                <a:cubicBezTo>
                  <a:pt x="2261" y="324"/>
                  <a:pt x="2248" y="324"/>
                  <a:pt x="2241" y="318"/>
                </a:cubicBezTo>
                <a:cubicBezTo>
                  <a:pt x="2241" y="331"/>
                  <a:pt x="2241" y="331"/>
                  <a:pt x="2241" y="331"/>
                </a:cubicBezTo>
                <a:cubicBezTo>
                  <a:pt x="2248" y="338"/>
                  <a:pt x="2261" y="338"/>
                  <a:pt x="2268" y="345"/>
                </a:cubicBezTo>
                <a:cubicBezTo>
                  <a:pt x="2268" y="331"/>
                  <a:pt x="2268" y="331"/>
                  <a:pt x="2268" y="331"/>
                </a:cubicBezTo>
                <a:close/>
                <a:moveTo>
                  <a:pt x="2268" y="345"/>
                </a:moveTo>
                <a:lnTo>
                  <a:pt x="2268" y="345"/>
                </a:lnTo>
                <a:cubicBezTo>
                  <a:pt x="2268" y="365"/>
                  <a:pt x="2268" y="365"/>
                  <a:pt x="2268" y="365"/>
                </a:cubicBezTo>
                <a:cubicBezTo>
                  <a:pt x="2261" y="358"/>
                  <a:pt x="2261" y="358"/>
                  <a:pt x="2261" y="358"/>
                </a:cubicBezTo>
                <a:cubicBezTo>
                  <a:pt x="2268" y="372"/>
                  <a:pt x="2268" y="372"/>
                  <a:pt x="2268" y="372"/>
                </a:cubicBezTo>
                <a:cubicBezTo>
                  <a:pt x="2268" y="399"/>
                  <a:pt x="2268" y="399"/>
                  <a:pt x="2268" y="399"/>
                </a:cubicBezTo>
                <a:cubicBezTo>
                  <a:pt x="2261" y="399"/>
                  <a:pt x="2255" y="392"/>
                  <a:pt x="2255" y="385"/>
                </a:cubicBezTo>
                <a:lnTo>
                  <a:pt x="2255" y="378"/>
                </a:lnTo>
                <a:cubicBezTo>
                  <a:pt x="2255" y="378"/>
                  <a:pt x="2255" y="378"/>
                  <a:pt x="2248" y="385"/>
                </a:cubicBezTo>
                <a:cubicBezTo>
                  <a:pt x="2241" y="385"/>
                  <a:pt x="2241" y="385"/>
                  <a:pt x="2241" y="385"/>
                </a:cubicBezTo>
                <a:cubicBezTo>
                  <a:pt x="2241" y="338"/>
                  <a:pt x="2241" y="338"/>
                  <a:pt x="2241" y="338"/>
                </a:cubicBezTo>
                <a:cubicBezTo>
                  <a:pt x="2248" y="338"/>
                  <a:pt x="2261" y="345"/>
                  <a:pt x="2268" y="345"/>
                </a:cubicBezTo>
                <a:close/>
                <a:moveTo>
                  <a:pt x="2268" y="405"/>
                </a:moveTo>
                <a:lnTo>
                  <a:pt x="2268" y="405"/>
                </a:lnTo>
                <a:cubicBezTo>
                  <a:pt x="2268" y="426"/>
                  <a:pt x="2268" y="426"/>
                  <a:pt x="2268" y="426"/>
                </a:cubicBezTo>
                <a:cubicBezTo>
                  <a:pt x="2268" y="432"/>
                  <a:pt x="2268" y="432"/>
                  <a:pt x="2268" y="432"/>
                </a:cubicBezTo>
                <a:cubicBezTo>
                  <a:pt x="2261" y="426"/>
                  <a:pt x="2261" y="426"/>
                  <a:pt x="2255" y="419"/>
                </a:cubicBezTo>
                <a:cubicBezTo>
                  <a:pt x="2255" y="412"/>
                  <a:pt x="2261" y="412"/>
                  <a:pt x="2268" y="405"/>
                </a:cubicBezTo>
                <a:close/>
                <a:moveTo>
                  <a:pt x="2268" y="432"/>
                </a:moveTo>
                <a:lnTo>
                  <a:pt x="2268" y="432"/>
                </a:lnTo>
                <a:cubicBezTo>
                  <a:pt x="2261" y="432"/>
                  <a:pt x="2248" y="426"/>
                  <a:pt x="2241" y="419"/>
                </a:cubicBezTo>
                <a:cubicBezTo>
                  <a:pt x="2241" y="412"/>
                  <a:pt x="2241" y="412"/>
                  <a:pt x="2241" y="412"/>
                </a:cubicBezTo>
                <a:cubicBezTo>
                  <a:pt x="2241" y="507"/>
                  <a:pt x="2241" y="507"/>
                  <a:pt x="2241" y="507"/>
                </a:cubicBezTo>
                <a:cubicBezTo>
                  <a:pt x="2255" y="507"/>
                  <a:pt x="2261" y="513"/>
                  <a:pt x="2268" y="513"/>
                </a:cubicBezTo>
                <a:cubicBezTo>
                  <a:pt x="2268" y="507"/>
                  <a:pt x="2268" y="507"/>
                  <a:pt x="2268" y="507"/>
                </a:cubicBezTo>
                <a:cubicBezTo>
                  <a:pt x="2261" y="500"/>
                  <a:pt x="2261" y="500"/>
                  <a:pt x="2261" y="500"/>
                </a:cubicBezTo>
                <a:cubicBezTo>
                  <a:pt x="2268" y="500"/>
                  <a:pt x="2268" y="500"/>
                  <a:pt x="2268" y="500"/>
                </a:cubicBezTo>
                <a:cubicBezTo>
                  <a:pt x="2268" y="432"/>
                  <a:pt x="2268" y="432"/>
                  <a:pt x="2268" y="432"/>
                </a:cubicBezTo>
                <a:close/>
                <a:moveTo>
                  <a:pt x="2268" y="527"/>
                </a:moveTo>
                <a:lnTo>
                  <a:pt x="2268" y="527"/>
                </a:lnTo>
                <a:cubicBezTo>
                  <a:pt x="2268" y="574"/>
                  <a:pt x="2268" y="574"/>
                  <a:pt x="2268" y="574"/>
                </a:cubicBezTo>
                <a:cubicBezTo>
                  <a:pt x="2268" y="574"/>
                  <a:pt x="2261" y="568"/>
                  <a:pt x="2261" y="561"/>
                </a:cubicBezTo>
                <a:cubicBezTo>
                  <a:pt x="2255" y="561"/>
                  <a:pt x="2248" y="554"/>
                  <a:pt x="2241" y="547"/>
                </a:cubicBezTo>
                <a:cubicBezTo>
                  <a:pt x="2241" y="513"/>
                  <a:pt x="2241" y="513"/>
                  <a:pt x="2241" y="513"/>
                </a:cubicBezTo>
                <a:cubicBezTo>
                  <a:pt x="2248" y="513"/>
                  <a:pt x="2261" y="520"/>
                  <a:pt x="2268" y="527"/>
                </a:cubicBezTo>
                <a:close/>
                <a:moveTo>
                  <a:pt x="2268" y="601"/>
                </a:moveTo>
                <a:lnTo>
                  <a:pt x="2268" y="601"/>
                </a:lnTo>
                <a:cubicBezTo>
                  <a:pt x="2268" y="628"/>
                  <a:pt x="2268" y="628"/>
                  <a:pt x="2268" y="628"/>
                </a:cubicBezTo>
                <a:cubicBezTo>
                  <a:pt x="2268" y="703"/>
                  <a:pt x="2268" y="703"/>
                  <a:pt x="2268" y="703"/>
                </a:cubicBezTo>
                <a:cubicBezTo>
                  <a:pt x="2268" y="709"/>
                  <a:pt x="2268" y="709"/>
                  <a:pt x="2268" y="709"/>
                </a:cubicBezTo>
                <a:cubicBezTo>
                  <a:pt x="2261" y="709"/>
                  <a:pt x="2255" y="709"/>
                  <a:pt x="2248" y="709"/>
                </a:cubicBezTo>
                <a:cubicBezTo>
                  <a:pt x="2248" y="716"/>
                  <a:pt x="2255" y="716"/>
                  <a:pt x="2261" y="730"/>
                </a:cubicBezTo>
                <a:cubicBezTo>
                  <a:pt x="2268" y="730"/>
                  <a:pt x="2268" y="723"/>
                  <a:pt x="2268" y="723"/>
                </a:cubicBezTo>
                <a:cubicBezTo>
                  <a:pt x="2268" y="838"/>
                  <a:pt x="2268" y="838"/>
                  <a:pt x="2268" y="838"/>
                </a:cubicBezTo>
                <a:cubicBezTo>
                  <a:pt x="2261" y="838"/>
                  <a:pt x="2248" y="844"/>
                  <a:pt x="2241" y="844"/>
                </a:cubicBezTo>
                <a:cubicBezTo>
                  <a:pt x="2241" y="824"/>
                  <a:pt x="2241" y="824"/>
                  <a:pt x="2241" y="824"/>
                </a:cubicBezTo>
                <a:cubicBezTo>
                  <a:pt x="2248" y="824"/>
                  <a:pt x="2255" y="817"/>
                  <a:pt x="2255" y="804"/>
                </a:cubicBezTo>
                <a:cubicBezTo>
                  <a:pt x="2248" y="804"/>
                  <a:pt x="2248" y="804"/>
                  <a:pt x="2241" y="804"/>
                </a:cubicBezTo>
                <a:cubicBezTo>
                  <a:pt x="2241" y="703"/>
                  <a:pt x="2241" y="703"/>
                  <a:pt x="2241" y="703"/>
                </a:cubicBezTo>
                <a:cubicBezTo>
                  <a:pt x="2248" y="696"/>
                  <a:pt x="2261" y="696"/>
                  <a:pt x="2268" y="696"/>
                </a:cubicBezTo>
                <a:cubicBezTo>
                  <a:pt x="2268" y="682"/>
                  <a:pt x="2268" y="682"/>
                  <a:pt x="2268" y="682"/>
                </a:cubicBezTo>
                <a:cubicBezTo>
                  <a:pt x="2261" y="682"/>
                  <a:pt x="2255" y="682"/>
                  <a:pt x="2248" y="676"/>
                </a:cubicBezTo>
                <a:cubicBezTo>
                  <a:pt x="2241" y="676"/>
                  <a:pt x="2241" y="676"/>
                  <a:pt x="2241" y="669"/>
                </a:cubicBezTo>
                <a:cubicBezTo>
                  <a:pt x="2241" y="662"/>
                  <a:pt x="2248" y="662"/>
                  <a:pt x="2255" y="662"/>
                </a:cubicBezTo>
                <a:cubicBezTo>
                  <a:pt x="2255" y="649"/>
                  <a:pt x="2255" y="649"/>
                  <a:pt x="2248" y="642"/>
                </a:cubicBezTo>
                <a:lnTo>
                  <a:pt x="2241" y="642"/>
                </a:lnTo>
                <a:cubicBezTo>
                  <a:pt x="2241" y="595"/>
                  <a:pt x="2241" y="595"/>
                  <a:pt x="2241" y="595"/>
                </a:cubicBezTo>
                <a:cubicBezTo>
                  <a:pt x="2241" y="588"/>
                  <a:pt x="2241" y="588"/>
                  <a:pt x="2241" y="588"/>
                </a:cubicBezTo>
                <a:cubicBezTo>
                  <a:pt x="2248" y="601"/>
                  <a:pt x="2255" y="608"/>
                  <a:pt x="2255" y="608"/>
                </a:cubicBezTo>
                <a:cubicBezTo>
                  <a:pt x="2268" y="601"/>
                  <a:pt x="2268" y="601"/>
                  <a:pt x="2268" y="601"/>
                </a:cubicBezTo>
                <a:close/>
                <a:moveTo>
                  <a:pt x="2268" y="844"/>
                </a:moveTo>
                <a:lnTo>
                  <a:pt x="2268" y="844"/>
                </a:lnTo>
                <a:cubicBezTo>
                  <a:pt x="2268" y="858"/>
                  <a:pt x="2268" y="858"/>
                  <a:pt x="2268" y="858"/>
                </a:cubicBezTo>
                <a:cubicBezTo>
                  <a:pt x="2261" y="851"/>
                  <a:pt x="2261" y="851"/>
                  <a:pt x="2261" y="851"/>
                </a:cubicBezTo>
                <a:cubicBezTo>
                  <a:pt x="2261" y="851"/>
                  <a:pt x="2261" y="844"/>
                  <a:pt x="2268" y="844"/>
                </a:cubicBezTo>
                <a:close/>
                <a:moveTo>
                  <a:pt x="2268" y="865"/>
                </a:moveTo>
                <a:lnTo>
                  <a:pt x="2268" y="865"/>
                </a:lnTo>
                <a:cubicBezTo>
                  <a:pt x="2268" y="885"/>
                  <a:pt x="2268" y="885"/>
                  <a:pt x="2268" y="885"/>
                </a:cubicBezTo>
                <a:lnTo>
                  <a:pt x="2261" y="892"/>
                </a:lnTo>
                <a:cubicBezTo>
                  <a:pt x="2248" y="892"/>
                  <a:pt x="2241" y="898"/>
                  <a:pt x="2241" y="905"/>
                </a:cubicBezTo>
                <a:cubicBezTo>
                  <a:pt x="2241" y="905"/>
                  <a:pt x="2241" y="912"/>
                  <a:pt x="2248" y="912"/>
                </a:cubicBezTo>
                <a:cubicBezTo>
                  <a:pt x="2241" y="919"/>
                  <a:pt x="2241" y="919"/>
                  <a:pt x="2241" y="919"/>
                </a:cubicBezTo>
                <a:cubicBezTo>
                  <a:pt x="2241" y="858"/>
                  <a:pt x="2241" y="858"/>
                  <a:pt x="2241" y="858"/>
                </a:cubicBezTo>
                <a:cubicBezTo>
                  <a:pt x="2255" y="865"/>
                  <a:pt x="2261" y="865"/>
                  <a:pt x="2268" y="865"/>
                </a:cubicBezTo>
                <a:close/>
                <a:moveTo>
                  <a:pt x="2268" y="892"/>
                </a:moveTo>
                <a:lnTo>
                  <a:pt x="2268" y="892"/>
                </a:lnTo>
                <a:cubicBezTo>
                  <a:pt x="2261" y="892"/>
                  <a:pt x="2261" y="898"/>
                  <a:pt x="2261" y="898"/>
                </a:cubicBezTo>
                <a:cubicBezTo>
                  <a:pt x="2248" y="898"/>
                  <a:pt x="2248" y="898"/>
                  <a:pt x="2248" y="898"/>
                </a:cubicBezTo>
                <a:cubicBezTo>
                  <a:pt x="2255" y="905"/>
                  <a:pt x="2248" y="912"/>
                  <a:pt x="2248" y="925"/>
                </a:cubicBezTo>
                <a:cubicBezTo>
                  <a:pt x="2241" y="932"/>
                  <a:pt x="2241" y="939"/>
                  <a:pt x="2241" y="939"/>
                </a:cubicBezTo>
                <a:cubicBezTo>
                  <a:pt x="2241" y="959"/>
                  <a:pt x="2241" y="959"/>
                  <a:pt x="2241" y="959"/>
                </a:cubicBezTo>
                <a:cubicBezTo>
                  <a:pt x="2241" y="959"/>
                  <a:pt x="2248" y="966"/>
                  <a:pt x="2248" y="973"/>
                </a:cubicBezTo>
                <a:cubicBezTo>
                  <a:pt x="2241" y="973"/>
                  <a:pt x="2241" y="979"/>
                  <a:pt x="2241" y="986"/>
                </a:cubicBezTo>
                <a:cubicBezTo>
                  <a:pt x="2241" y="993"/>
                  <a:pt x="2241" y="1000"/>
                  <a:pt x="2241" y="1000"/>
                </a:cubicBezTo>
                <a:cubicBezTo>
                  <a:pt x="2241" y="993"/>
                  <a:pt x="2241" y="986"/>
                  <a:pt x="2241" y="966"/>
                </a:cubicBezTo>
                <a:cubicBezTo>
                  <a:pt x="2241" y="1074"/>
                  <a:pt x="2241" y="1074"/>
                  <a:pt x="2241" y="1074"/>
                </a:cubicBezTo>
                <a:lnTo>
                  <a:pt x="2248" y="1074"/>
                </a:lnTo>
                <a:cubicBezTo>
                  <a:pt x="2255" y="1074"/>
                  <a:pt x="2261" y="1074"/>
                  <a:pt x="2268" y="1074"/>
                </a:cubicBezTo>
                <a:cubicBezTo>
                  <a:pt x="2268" y="979"/>
                  <a:pt x="2268" y="979"/>
                  <a:pt x="2268" y="979"/>
                </a:cubicBezTo>
                <a:lnTo>
                  <a:pt x="2268" y="986"/>
                </a:lnTo>
                <a:cubicBezTo>
                  <a:pt x="2261" y="993"/>
                  <a:pt x="2261" y="1000"/>
                  <a:pt x="2261" y="1000"/>
                </a:cubicBezTo>
                <a:cubicBezTo>
                  <a:pt x="2255" y="993"/>
                  <a:pt x="2261" y="986"/>
                  <a:pt x="2261" y="979"/>
                </a:cubicBezTo>
                <a:cubicBezTo>
                  <a:pt x="2261" y="952"/>
                  <a:pt x="2261" y="932"/>
                  <a:pt x="2268" y="919"/>
                </a:cubicBezTo>
                <a:cubicBezTo>
                  <a:pt x="2261" y="939"/>
                  <a:pt x="2261" y="959"/>
                  <a:pt x="2268" y="966"/>
                </a:cubicBezTo>
                <a:cubicBezTo>
                  <a:pt x="2268" y="912"/>
                  <a:pt x="2268" y="912"/>
                  <a:pt x="2268" y="912"/>
                </a:cubicBezTo>
                <a:lnTo>
                  <a:pt x="2261" y="912"/>
                </a:lnTo>
                <a:cubicBezTo>
                  <a:pt x="2268" y="912"/>
                  <a:pt x="2268" y="912"/>
                  <a:pt x="2268" y="912"/>
                </a:cubicBezTo>
                <a:cubicBezTo>
                  <a:pt x="2268" y="892"/>
                  <a:pt x="2268" y="892"/>
                  <a:pt x="2268" y="892"/>
                </a:cubicBezTo>
                <a:close/>
                <a:moveTo>
                  <a:pt x="2241" y="581"/>
                </a:moveTo>
                <a:lnTo>
                  <a:pt x="2241" y="581"/>
                </a:lnTo>
                <a:cubicBezTo>
                  <a:pt x="2248" y="574"/>
                  <a:pt x="2255" y="568"/>
                  <a:pt x="2255" y="568"/>
                </a:cubicBezTo>
                <a:cubicBezTo>
                  <a:pt x="2248" y="561"/>
                  <a:pt x="2248" y="561"/>
                  <a:pt x="2241" y="561"/>
                </a:cubicBezTo>
                <a:cubicBezTo>
                  <a:pt x="2241" y="554"/>
                  <a:pt x="2241" y="554"/>
                  <a:pt x="2241" y="554"/>
                </a:cubicBezTo>
                <a:cubicBezTo>
                  <a:pt x="2241" y="581"/>
                  <a:pt x="2241" y="581"/>
                  <a:pt x="2241" y="581"/>
                </a:cubicBezTo>
                <a:close/>
                <a:moveTo>
                  <a:pt x="2241" y="216"/>
                </a:moveTo>
                <a:lnTo>
                  <a:pt x="2241" y="216"/>
                </a:lnTo>
                <a:close/>
                <a:moveTo>
                  <a:pt x="2241" y="162"/>
                </a:moveTo>
                <a:lnTo>
                  <a:pt x="2241" y="162"/>
                </a:lnTo>
                <a:cubicBezTo>
                  <a:pt x="2241" y="203"/>
                  <a:pt x="2241" y="203"/>
                  <a:pt x="2241" y="203"/>
                </a:cubicBezTo>
                <a:cubicBezTo>
                  <a:pt x="2241" y="203"/>
                  <a:pt x="2241" y="203"/>
                  <a:pt x="2234" y="203"/>
                </a:cubicBezTo>
                <a:cubicBezTo>
                  <a:pt x="2234" y="162"/>
                  <a:pt x="2234" y="162"/>
                  <a:pt x="2234" y="162"/>
                </a:cubicBezTo>
                <a:cubicBezTo>
                  <a:pt x="2241" y="162"/>
                  <a:pt x="2241" y="162"/>
                  <a:pt x="2241" y="162"/>
                </a:cubicBezTo>
                <a:close/>
                <a:moveTo>
                  <a:pt x="2241" y="216"/>
                </a:moveTo>
                <a:lnTo>
                  <a:pt x="2241" y="216"/>
                </a:lnTo>
                <a:cubicBezTo>
                  <a:pt x="2234" y="216"/>
                  <a:pt x="2234" y="216"/>
                  <a:pt x="2234" y="216"/>
                </a:cubicBezTo>
                <a:cubicBezTo>
                  <a:pt x="2234" y="210"/>
                  <a:pt x="2234" y="210"/>
                  <a:pt x="2234" y="210"/>
                </a:cubicBezTo>
                <a:cubicBezTo>
                  <a:pt x="2241" y="216"/>
                  <a:pt x="2241" y="216"/>
                  <a:pt x="2241" y="216"/>
                </a:cubicBezTo>
                <a:close/>
                <a:moveTo>
                  <a:pt x="2241" y="223"/>
                </a:moveTo>
                <a:lnTo>
                  <a:pt x="2241" y="223"/>
                </a:lnTo>
                <a:cubicBezTo>
                  <a:pt x="2241" y="264"/>
                  <a:pt x="2241" y="264"/>
                  <a:pt x="2241" y="264"/>
                </a:cubicBezTo>
                <a:cubicBezTo>
                  <a:pt x="2241" y="264"/>
                  <a:pt x="2241" y="264"/>
                  <a:pt x="2234" y="264"/>
                </a:cubicBezTo>
                <a:cubicBezTo>
                  <a:pt x="2234" y="223"/>
                  <a:pt x="2234" y="223"/>
                  <a:pt x="2234" y="223"/>
                </a:cubicBezTo>
                <a:cubicBezTo>
                  <a:pt x="2241" y="223"/>
                  <a:pt x="2241" y="223"/>
                  <a:pt x="2241" y="223"/>
                </a:cubicBezTo>
                <a:close/>
                <a:moveTo>
                  <a:pt x="2241" y="270"/>
                </a:moveTo>
                <a:lnTo>
                  <a:pt x="2241" y="270"/>
                </a:lnTo>
                <a:cubicBezTo>
                  <a:pt x="2241" y="264"/>
                  <a:pt x="2241" y="264"/>
                  <a:pt x="2234" y="264"/>
                </a:cubicBezTo>
                <a:cubicBezTo>
                  <a:pt x="2234" y="291"/>
                  <a:pt x="2234" y="291"/>
                  <a:pt x="2234" y="291"/>
                </a:cubicBezTo>
                <a:cubicBezTo>
                  <a:pt x="2241" y="291"/>
                  <a:pt x="2241" y="291"/>
                  <a:pt x="2241" y="291"/>
                </a:cubicBezTo>
                <a:cubicBezTo>
                  <a:pt x="2241" y="270"/>
                  <a:pt x="2241" y="270"/>
                  <a:pt x="2241" y="270"/>
                </a:cubicBezTo>
                <a:close/>
                <a:moveTo>
                  <a:pt x="2241" y="304"/>
                </a:moveTo>
                <a:lnTo>
                  <a:pt x="2241" y="304"/>
                </a:lnTo>
                <a:cubicBezTo>
                  <a:pt x="2241" y="311"/>
                  <a:pt x="2241" y="311"/>
                  <a:pt x="2241" y="311"/>
                </a:cubicBezTo>
                <a:cubicBezTo>
                  <a:pt x="2234" y="311"/>
                  <a:pt x="2234" y="311"/>
                  <a:pt x="2234" y="311"/>
                </a:cubicBezTo>
                <a:cubicBezTo>
                  <a:pt x="2234" y="297"/>
                  <a:pt x="2234" y="297"/>
                  <a:pt x="2234" y="297"/>
                </a:cubicBezTo>
                <a:cubicBezTo>
                  <a:pt x="2241" y="304"/>
                  <a:pt x="2241" y="304"/>
                  <a:pt x="2241" y="304"/>
                </a:cubicBezTo>
                <a:close/>
                <a:moveTo>
                  <a:pt x="2241" y="318"/>
                </a:moveTo>
                <a:lnTo>
                  <a:pt x="2241" y="318"/>
                </a:lnTo>
                <a:cubicBezTo>
                  <a:pt x="2241" y="331"/>
                  <a:pt x="2241" y="331"/>
                  <a:pt x="2241" y="331"/>
                </a:cubicBezTo>
                <a:cubicBezTo>
                  <a:pt x="2234" y="331"/>
                  <a:pt x="2234" y="331"/>
                  <a:pt x="2234" y="331"/>
                </a:cubicBezTo>
                <a:cubicBezTo>
                  <a:pt x="2234" y="318"/>
                  <a:pt x="2234" y="318"/>
                  <a:pt x="2234" y="318"/>
                </a:cubicBezTo>
                <a:cubicBezTo>
                  <a:pt x="2241" y="318"/>
                  <a:pt x="2241" y="318"/>
                  <a:pt x="2241" y="318"/>
                </a:cubicBezTo>
                <a:close/>
                <a:moveTo>
                  <a:pt x="2241" y="338"/>
                </a:moveTo>
                <a:lnTo>
                  <a:pt x="2241" y="338"/>
                </a:lnTo>
                <a:cubicBezTo>
                  <a:pt x="2241" y="385"/>
                  <a:pt x="2241" y="385"/>
                  <a:pt x="2241" y="385"/>
                </a:cubicBezTo>
                <a:cubicBezTo>
                  <a:pt x="2241" y="385"/>
                  <a:pt x="2241" y="385"/>
                  <a:pt x="2234" y="385"/>
                </a:cubicBezTo>
                <a:cubicBezTo>
                  <a:pt x="2234" y="331"/>
                  <a:pt x="2234" y="331"/>
                  <a:pt x="2234" y="331"/>
                </a:cubicBezTo>
                <a:cubicBezTo>
                  <a:pt x="2241" y="338"/>
                  <a:pt x="2241" y="338"/>
                  <a:pt x="2241" y="338"/>
                </a:cubicBezTo>
                <a:close/>
                <a:moveTo>
                  <a:pt x="2241" y="412"/>
                </a:moveTo>
                <a:lnTo>
                  <a:pt x="2241" y="412"/>
                </a:lnTo>
                <a:cubicBezTo>
                  <a:pt x="2241" y="507"/>
                  <a:pt x="2241" y="507"/>
                  <a:pt x="2241" y="507"/>
                </a:cubicBezTo>
                <a:cubicBezTo>
                  <a:pt x="2234" y="507"/>
                  <a:pt x="2234" y="507"/>
                  <a:pt x="2234" y="507"/>
                </a:cubicBezTo>
                <a:cubicBezTo>
                  <a:pt x="2234" y="412"/>
                  <a:pt x="2234" y="412"/>
                  <a:pt x="2234" y="412"/>
                </a:cubicBezTo>
                <a:cubicBezTo>
                  <a:pt x="2241" y="412"/>
                  <a:pt x="2241" y="412"/>
                  <a:pt x="2241" y="412"/>
                </a:cubicBezTo>
                <a:close/>
                <a:moveTo>
                  <a:pt x="2241" y="513"/>
                </a:moveTo>
                <a:lnTo>
                  <a:pt x="2241" y="513"/>
                </a:lnTo>
                <a:cubicBezTo>
                  <a:pt x="2241" y="547"/>
                  <a:pt x="2241" y="547"/>
                  <a:pt x="2241" y="547"/>
                </a:cubicBezTo>
                <a:cubicBezTo>
                  <a:pt x="2234" y="540"/>
                  <a:pt x="2234" y="540"/>
                  <a:pt x="2234" y="540"/>
                </a:cubicBezTo>
                <a:cubicBezTo>
                  <a:pt x="2234" y="513"/>
                  <a:pt x="2234" y="513"/>
                  <a:pt x="2234" y="513"/>
                </a:cubicBezTo>
                <a:cubicBezTo>
                  <a:pt x="2241" y="513"/>
                  <a:pt x="2241" y="513"/>
                  <a:pt x="2241" y="513"/>
                </a:cubicBezTo>
                <a:close/>
                <a:moveTo>
                  <a:pt x="2241" y="554"/>
                </a:moveTo>
                <a:lnTo>
                  <a:pt x="2241" y="554"/>
                </a:lnTo>
                <a:cubicBezTo>
                  <a:pt x="2241" y="581"/>
                  <a:pt x="2241" y="581"/>
                  <a:pt x="2241" y="581"/>
                </a:cubicBezTo>
                <a:cubicBezTo>
                  <a:pt x="2241" y="588"/>
                  <a:pt x="2241" y="588"/>
                  <a:pt x="2234" y="588"/>
                </a:cubicBezTo>
                <a:cubicBezTo>
                  <a:pt x="2234" y="554"/>
                  <a:pt x="2234" y="554"/>
                  <a:pt x="2234" y="554"/>
                </a:cubicBezTo>
                <a:cubicBezTo>
                  <a:pt x="2241" y="554"/>
                  <a:pt x="2241" y="554"/>
                  <a:pt x="2241" y="554"/>
                </a:cubicBezTo>
                <a:close/>
                <a:moveTo>
                  <a:pt x="2241" y="595"/>
                </a:moveTo>
                <a:lnTo>
                  <a:pt x="2241" y="595"/>
                </a:lnTo>
                <a:cubicBezTo>
                  <a:pt x="2241" y="642"/>
                  <a:pt x="2241" y="642"/>
                  <a:pt x="2241" y="642"/>
                </a:cubicBezTo>
                <a:cubicBezTo>
                  <a:pt x="2234" y="649"/>
                  <a:pt x="2234" y="649"/>
                  <a:pt x="2234" y="649"/>
                </a:cubicBezTo>
                <a:cubicBezTo>
                  <a:pt x="2234" y="595"/>
                  <a:pt x="2234" y="595"/>
                  <a:pt x="2234" y="595"/>
                </a:cubicBezTo>
                <a:cubicBezTo>
                  <a:pt x="2241" y="595"/>
                  <a:pt x="2241" y="595"/>
                  <a:pt x="2241" y="595"/>
                </a:cubicBezTo>
                <a:close/>
                <a:moveTo>
                  <a:pt x="2241" y="703"/>
                </a:moveTo>
                <a:lnTo>
                  <a:pt x="2241" y="703"/>
                </a:lnTo>
                <a:cubicBezTo>
                  <a:pt x="2241" y="804"/>
                  <a:pt x="2241" y="804"/>
                  <a:pt x="2241" y="804"/>
                </a:cubicBezTo>
                <a:cubicBezTo>
                  <a:pt x="2241" y="804"/>
                  <a:pt x="2241" y="804"/>
                  <a:pt x="2234" y="811"/>
                </a:cubicBezTo>
                <a:cubicBezTo>
                  <a:pt x="2234" y="703"/>
                  <a:pt x="2234" y="703"/>
                  <a:pt x="2234" y="703"/>
                </a:cubicBezTo>
                <a:cubicBezTo>
                  <a:pt x="2241" y="703"/>
                  <a:pt x="2241" y="703"/>
                  <a:pt x="2241" y="703"/>
                </a:cubicBezTo>
                <a:close/>
                <a:moveTo>
                  <a:pt x="2241" y="824"/>
                </a:moveTo>
                <a:lnTo>
                  <a:pt x="2241" y="824"/>
                </a:lnTo>
                <a:cubicBezTo>
                  <a:pt x="2241" y="844"/>
                  <a:pt x="2241" y="844"/>
                  <a:pt x="2241" y="844"/>
                </a:cubicBezTo>
                <a:cubicBezTo>
                  <a:pt x="2234" y="844"/>
                  <a:pt x="2234" y="844"/>
                  <a:pt x="2234" y="844"/>
                </a:cubicBezTo>
                <a:cubicBezTo>
                  <a:pt x="2234" y="824"/>
                  <a:pt x="2234" y="824"/>
                  <a:pt x="2234" y="824"/>
                </a:cubicBezTo>
                <a:cubicBezTo>
                  <a:pt x="2241" y="824"/>
                  <a:pt x="2241" y="824"/>
                  <a:pt x="2241" y="824"/>
                </a:cubicBezTo>
                <a:close/>
                <a:moveTo>
                  <a:pt x="2241" y="858"/>
                </a:moveTo>
                <a:lnTo>
                  <a:pt x="2241" y="858"/>
                </a:lnTo>
                <a:cubicBezTo>
                  <a:pt x="2241" y="919"/>
                  <a:pt x="2241" y="919"/>
                  <a:pt x="2241" y="919"/>
                </a:cubicBezTo>
                <a:cubicBezTo>
                  <a:pt x="2241" y="925"/>
                  <a:pt x="2234" y="932"/>
                  <a:pt x="2234" y="939"/>
                </a:cubicBezTo>
                <a:cubicBezTo>
                  <a:pt x="2234" y="892"/>
                  <a:pt x="2234" y="892"/>
                  <a:pt x="2234" y="892"/>
                </a:cubicBezTo>
                <a:cubicBezTo>
                  <a:pt x="2234" y="885"/>
                  <a:pt x="2234" y="885"/>
                  <a:pt x="2234" y="885"/>
                </a:cubicBezTo>
                <a:cubicBezTo>
                  <a:pt x="2234" y="858"/>
                  <a:pt x="2234" y="858"/>
                  <a:pt x="2234" y="858"/>
                </a:cubicBezTo>
                <a:cubicBezTo>
                  <a:pt x="2241" y="858"/>
                  <a:pt x="2241" y="858"/>
                  <a:pt x="2241" y="858"/>
                </a:cubicBezTo>
                <a:close/>
                <a:moveTo>
                  <a:pt x="2241" y="939"/>
                </a:moveTo>
                <a:lnTo>
                  <a:pt x="2241" y="939"/>
                </a:lnTo>
                <a:cubicBezTo>
                  <a:pt x="2241" y="959"/>
                  <a:pt x="2241" y="959"/>
                  <a:pt x="2241" y="959"/>
                </a:cubicBezTo>
                <a:cubicBezTo>
                  <a:pt x="2241" y="952"/>
                  <a:pt x="2241" y="952"/>
                  <a:pt x="2241" y="952"/>
                </a:cubicBezTo>
                <a:cubicBezTo>
                  <a:pt x="2241" y="952"/>
                  <a:pt x="2241" y="946"/>
                  <a:pt x="2241" y="939"/>
                </a:cubicBezTo>
                <a:close/>
                <a:moveTo>
                  <a:pt x="2241" y="966"/>
                </a:moveTo>
                <a:lnTo>
                  <a:pt x="2241" y="966"/>
                </a:lnTo>
                <a:cubicBezTo>
                  <a:pt x="2241" y="966"/>
                  <a:pt x="2241" y="959"/>
                  <a:pt x="2241" y="952"/>
                </a:cubicBezTo>
                <a:lnTo>
                  <a:pt x="2234" y="946"/>
                </a:lnTo>
                <a:cubicBezTo>
                  <a:pt x="2234" y="1081"/>
                  <a:pt x="2234" y="1081"/>
                  <a:pt x="2234" y="1081"/>
                </a:cubicBezTo>
                <a:cubicBezTo>
                  <a:pt x="2241" y="1074"/>
                  <a:pt x="2241" y="1074"/>
                  <a:pt x="2241" y="1074"/>
                </a:cubicBezTo>
                <a:cubicBezTo>
                  <a:pt x="2241" y="966"/>
                  <a:pt x="2241" y="966"/>
                  <a:pt x="2241" y="966"/>
                </a:cubicBezTo>
                <a:close/>
                <a:moveTo>
                  <a:pt x="2234" y="689"/>
                </a:moveTo>
                <a:lnTo>
                  <a:pt x="2234" y="689"/>
                </a:lnTo>
                <a:cubicBezTo>
                  <a:pt x="2234" y="676"/>
                  <a:pt x="2234" y="676"/>
                  <a:pt x="2234" y="676"/>
                </a:cubicBezTo>
                <a:cubicBezTo>
                  <a:pt x="2241" y="682"/>
                  <a:pt x="2241" y="682"/>
                  <a:pt x="2241" y="689"/>
                </a:cubicBezTo>
                <a:cubicBezTo>
                  <a:pt x="2241" y="689"/>
                  <a:pt x="2241" y="689"/>
                  <a:pt x="2234" y="689"/>
                </a:cubicBezTo>
                <a:close/>
                <a:moveTo>
                  <a:pt x="2234" y="162"/>
                </a:moveTo>
                <a:lnTo>
                  <a:pt x="2234" y="162"/>
                </a:lnTo>
                <a:cubicBezTo>
                  <a:pt x="2234" y="203"/>
                  <a:pt x="2234" y="203"/>
                  <a:pt x="2234" y="203"/>
                </a:cubicBezTo>
                <a:cubicBezTo>
                  <a:pt x="2234" y="203"/>
                  <a:pt x="2234" y="203"/>
                  <a:pt x="2228" y="203"/>
                </a:cubicBezTo>
                <a:cubicBezTo>
                  <a:pt x="2234" y="210"/>
                  <a:pt x="2234" y="210"/>
                  <a:pt x="2234" y="210"/>
                </a:cubicBezTo>
                <a:cubicBezTo>
                  <a:pt x="2234" y="216"/>
                  <a:pt x="2234" y="216"/>
                  <a:pt x="2234" y="216"/>
                </a:cubicBezTo>
                <a:cubicBezTo>
                  <a:pt x="2228" y="230"/>
                  <a:pt x="2228" y="230"/>
                  <a:pt x="2228" y="230"/>
                </a:cubicBezTo>
                <a:cubicBezTo>
                  <a:pt x="2228" y="243"/>
                  <a:pt x="2228" y="257"/>
                  <a:pt x="2234" y="264"/>
                </a:cubicBezTo>
                <a:cubicBezTo>
                  <a:pt x="2234" y="291"/>
                  <a:pt x="2234" y="291"/>
                  <a:pt x="2234" y="291"/>
                </a:cubicBezTo>
                <a:cubicBezTo>
                  <a:pt x="2234" y="284"/>
                  <a:pt x="2228" y="284"/>
                  <a:pt x="2221" y="277"/>
                </a:cubicBezTo>
                <a:cubicBezTo>
                  <a:pt x="2221" y="169"/>
                  <a:pt x="2221" y="169"/>
                  <a:pt x="2221" y="169"/>
                </a:cubicBezTo>
                <a:lnTo>
                  <a:pt x="2228" y="169"/>
                </a:lnTo>
                <a:cubicBezTo>
                  <a:pt x="2234" y="162"/>
                  <a:pt x="2234" y="162"/>
                  <a:pt x="2234" y="162"/>
                </a:cubicBezTo>
                <a:close/>
                <a:moveTo>
                  <a:pt x="2234" y="223"/>
                </a:moveTo>
                <a:lnTo>
                  <a:pt x="2234" y="223"/>
                </a:lnTo>
                <a:cubicBezTo>
                  <a:pt x="2234" y="230"/>
                  <a:pt x="2228" y="237"/>
                  <a:pt x="2228" y="237"/>
                </a:cubicBezTo>
                <a:cubicBezTo>
                  <a:pt x="2228" y="250"/>
                  <a:pt x="2228" y="257"/>
                  <a:pt x="2234" y="264"/>
                </a:cubicBezTo>
                <a:cubicBezTo>
                  <a:pt x="2234" y="223"/>
                  <a:pt x="2234" y="223"/>
                  <a:pt x="2234" y="223"/>
                </a:cubicBezTo>
                <a:close/>
                <a:moveTo>
                  <a:pt x="2234" y="297"/>
                </a:moveTo>
                <a:lnTo>
                  <a:pt x="2234" y="297"/>
                </a:lnTo>
                <a:cubicBezTo>
                  <a:pt x="2234" y="297"/>
                  <a:pt x="2228" y="291"/>
                  <a:pt x="2221" y="291"/>
                </a:cubicBezTo>
                <a:cubicBezTo>
                  <a:pt x="2221" y="304"/>
                  <a:pt x="2221" y="304"/>
                  <a:pt x="2221" y="304"/>
                </a:cubicBezTo>
                <a:cubicBezTo>
                  <a:pt x="2228" y="304"/>
                  <a:pt x="2234" y="304"/>
                  <a:pt x="2234" y="311"/>
                </a:cubicBezTo>
                <a:cubicBezTo>
                  <a:pt x="2234" y="297"/>
                  <a:pt x="2234" y="297"/>
                  <a:pt x="2234" y="297"/>
                </a:cubicBezTo>
                <a:close/>
                <a:moveTo>
                  <a:pt x="2234" y="318"/>
                </a:moveTo>
                <a:lnTo>
                  <a:pt x="2234" y="318"/>
                </a:lnTo>
                <a:cubicBezTo>
                  <a:pt x="2234" y="331"/>
                  <a:pt x="2234" y="331"/>
                  <a:pt x="2234" y="331"/>
                </a:cubicBezTo>
                <a:cubicBezTo>
                  <a:pt x="2234" y="324"/>
                  <a:pt x="2228" y="324"/>
                  <a:pt x="2221" y="318"/>
                </a:cubicBezTo>
                <a:cubicBezTo>
                  <a:pt x="2221" y="311"/>
                  <a:pt x="2221" y="311"/>
                  <a:pt x="2221" y="311"/>
                </a:cubicBezTo>
                <a:cubicBezTo>
                  <a:pt x="2228" y="311"/>
                  <a:pt x="2234" y="318"/>
                  <a:pt x="2234" y="318"/>
                </a:cubicBezTo>
                <a:close/>
                <a:moveTo>
                  <a:pt x="2234" y="331"/>
                </a:moveTo>
                <a:lnTo>
                  <a:pt x="2234" y="331"/>
                </a:lnTo>
                <a:cubicBezTo>
                  <a:pt x="2234" y="331"/>
                  <a:pt x="2228" y="331"/>
                  <a:pt x="2221" y="324"/>
                </a:cubicBezTo>
                <a:cubicBezTo>
                  <a:pt x="2221" y="351"/>
                  <a:pt x="2221" y="351"/>
                  <a:pt x="2221" y="351"/>
                </a:cubicBezTo>
                <a:lnTo>
                  <a:pt x="2228" y="351"/>
                </a:lnTo>
                <a:cubicBezTo>
                  <a:pt x="2234" y="345"/>
                  <a:pt x="2234" y="345"/>
                  <a:pt x="2234" y="345"/>
                </a:cubicBezTo>
                <a:cubicBezTo>
                  <a:pt x="2234" y="351"/>
                  <a:pt x="2234" y="358"/>
                  <a:pt x="2228" y="365"/>
                </a:cubicBezTo>
                <a:cubicBezTo>
                  <a:pt x="2228" y="365"/>
                  <a:pt x="2221" y="365"/>
                  <a:pt x="2221" y="372"/>
                </a:cubicBezTo>
                <a:cubicBezTo>
                  <a:pt x="2221" y="378"/>
                  <a:pt x="2221" y="378"/>
                  <a:pt x="2221" y="378"/>
                </a:cubicBezTo>
                <a:cubicBezTo>
                  <a:pt x="2228" y="385"/>
                  <a:pt x="2228" y="392"/>
                  <a:pt x="2234" y="392"/>
                </a:cubicBezTo>
                <a:lnTo>
                  <a:pt x="2234" y="385"/>
                </a:lnTo>
                <a:cubicBezTo>
                  <a:pt x="2234" y="331"/>
                  <a:pt x="2234" y="331"/>
                  <a:pt x="2234" y="331"/>
                </a:cubicBezTo>
                <a:close/>
                <a:moveTo>
                  <a:pt x="2234" y="412"/>
                </a:moveTo>
                <a:lnTo>
                  <a:pt x="2234" y="412"/>
                </a:lnTo>
                <a:cubicBezTo>
                  <a:pt x="2234" y="507"/>
                  <a:pt x="2234" y="507"/>
                  <a:pt x="2234" y="507"/>
                </a:cubicBezTo>
                <a:cubicBezTo>
                  <a:pt x="2234" y="507"/>
                  <a:pt x="2234" y="507"/>
                  <a:pt x="2228" y="507"/>
                </a:cubicBezTo>
                <a:cubicBezTo>
                  <a:pt x="2228" y="507"/>
                  <a:pt x="2228" y="500"/>
                  <a:pt x="2221" y="500"/>
                </a:cubicBezTo>
                <a:cubicBezTo>
                  <a:pt x="2221" y="392"/>
                  <a:pt x="2221" y="392"/>
                  <a:pt x="2221" y="392"/>
                </a:cubicBezTo>
                <a:cubicBezTo>
                  <a:pt x="2228" y="392"/>
                  <a:pt x="2228" y="399"/>
                  <a:pt x="2234" y="412"/>
                </a:cubicBezTo>
                <a:close/>
                <a:moveTo>
                  <a:pt x="2234" y="513"/>
                </a:moveTo>
                <a:lnTo>
                  <a:pt x="2234" y="513"/>
                </a:lnTo>
                <a:cubicBezTo>
                  <a:pt x="2234" y="540"/>
                  <a:pt x="2234" y="540"/>
                  <a:pt x="2234" y="540"/>
                </a:cubicBezTo>
                <a:cubicBezTo>
                  <a:pt x="2234" y="540"/>
                  <a:pt x="2228" y="534"/>
                  <a:pt x="2221" y="534"/>
                </a:cubicBezTo>
                <a:cubicBezTo>
                  <a:pt x="2221" y="507"/>
                  <a:pt x="2221" y="507"/>
                  <a:pt x="2221" y="507"/>
                </a:cubicBezTo>
                <a:cubicBezTo>
                  <a:pt x="2228" y="507"/>
                  <a:pt x="2234" y="513"/>
                  <a:pt x="2234" y="513"/>
                </a:cubicBezTo>
                <a:close/>
                <a:moveTo>
                  <a:pt x="2234" y="554"/>
                </a:moveTo>
                <a:lnTo>
                  <a:pt x="2234" y="554"/>
                </a:lnTo>
                <a:cubicBezTo>
                  <a:pt x="2234" y="588"/>
                  <a:pt x="2234" y="588"/>
                  <a:pt x="2234" y="588"/>
                </a:cubicBezTo>
                <a:cubicBezTo>
                  <a:pt x="2234" y="588"/>
                  <a:pt x="2234" y="588"/>
                  <a:pt x="2234" y="595"/>
                </a:cubicBezTo>
                <a:cubicBezTo>
                  <a:pt x="2234" y="649"/>
                  <a:pt x="2234" y="649"/>
                  <a:pt x="2234" y="649"/>
                </a:cubicBezTo>
                <a:cubicBezTo>
                  <a:pt x="2234" y="649"/>
                  <a:pt x="2234" y="649"/>
                  <a:pt x="2228" y="649"/>
                </a:cubicBezTo>
                <a:cubicBezTo>
                  <a:pt x="2228" y="649"/>
                  <a:pt x="2228" y="649"/>
                  <a:pt x="2221" y="649"/>
                </a:cubicBezTo>
                <a:cubicBezTo>
                  <a:pt x="2221" y="568"/>
                  <a:pt x="2221" y="568"/>
                  <a:pt x="2221" y="568"/>
                </a:cubicBezTo>
                <a:cubicBezTo>
                  <a:pt x="2234" y="554"/>
                  <a:pt x="2234" y="554"/>
                  <a:pt x="2234" y="554"/>
                </a:cubicBezTo>
                <a:close/>
                <a:moveTo>
                  <a:pt x="2234" y="676"/>
                </a:moveTo>
                <a:lnTo>
                  <a:pt x="2234" y="676"/>
                </a:lnTo>
                <a:cubicBezTo>
                  <a:pt x="2234" y="689"/>
                  <a:pt x="2234" y="689"/>
                  <a:pt x="2234" y="689"/>
                </a:cubicBezTo>
                <a:cubicBezTo>
                  <a:pt x="2234" y="696"/>
                  <a:pt x="2228" y="703"/>
                  <a:pt x="2221" y="703"/>
                </a:cubicBezTo>
                <a:cubicBezTo>
                  <a:pt x="2221" y="696"/>
                  <a:pt x="2221" y="696"/>
                  <a:pt x="2221" y="696"/>
                </a:cubicBezTo>
                <a:cubicBezTo>
                  <a:pt x="2228" y="689"/>
                  <a:pt x="2234" y="689"/>
                  <a:pt x="2234" y="689"/>
                </a:cubicBezTo>
                <a:cubicBezTo>
                  <a:pt x="2234" y="682"/>
                  <a:pt x="2228" y="682"/>
                  <a:pt x="2221" y="676"/>
                </a:cubicBezTo>
                <a:cubicBezTo>
                  <a:pt x="2221" y="655"/>
                  <a:pt x="2221" y="655"/>
                  <a:pt x="2221" y="655"/>
                </a:cubicBezTo>
                <a:cubicBezTo>
                  <a:pt x="2228" y="662"/>
                  <a:pt x="2234" y="669"/>
                  <a:pt x="2234" y="676"/>
                </a:cubicBezTo>
                <a:close/>
                <a:moveTo>
                  <a:pt x="2234" y="703"/>
                </a:moveTo>
                <a:lnTo>
                  <a:pt x="2234" y="703"/>
                </a:lnTo>
                <a:cubicBezTo>
                  <a:pt x="2234" y="811"/>
                  <a:pt x="2234" y="811"/>
                  <a:pt x="2234" y="811"/>
                </a:cubicBezTo>
                <a:cubicBezTo>
                  <a:pt x="2234" y="817"/>
                  <a:pt x="2228" y="824"/>
                  <a:pt x="2228" y="824"/>
                </a:cubicBezTo>
                <a:cubicBezTo>
                  <a:pt x="2234" y="824"/>
                  <a:pt x="2234" y="824"/>
                  <a:pt x="2234" y="824"/>
                </a:cubicBezTo>
                <a:cubicBezTo>
                  <a:pt x="2234" y="844"/>
                  <a:pt x="2234" y="844"/>
                  <a:pt x="2234" y="844"/>
                </a:cubicBezTo>
                <a:cubicBezTo>
                  <a:pt x="2234" y="844"/>
                  <a:pt x="2228" y="844"/>
                  <a:pt x="2221" y="844"/>
                </a:cubicBezTo>
                <a:cubicBezTo>
                  <a:pt x="2221" y="736"/>
                  <a:pt x="2221" y="736"/>
                  <a:pt x="2221" y="736"/>
                </a:cubicBezTo>
                <a:lnTo>
                  <a:pt x="2228" y="736"/>
                </a:lnTo>
                <a:lnTo>
                  <a:pt x="2234" y="736"/>
                </a:lnTo>
                <a:cubicBezTo>
                  <a:pt x="2234" y="730"/>
                  <a:pt x="2234" y="730"/>
                  <a:pt x="2234" y="723"/>
                </a:cubicBezTo>
                <a:cubicBezTo>
                  <a:pt x="2228" y="723"/>
                  <a:pt x="2228" y="716"/>
                  <a:pt x="2228" y="716"/>
                </a:cubicBezTo>
                <a:cubicBezTo>
                  <a:pt x="2228" y="709"/>
                  <a:pt x="2228" y="709"/>
                  <a:pt x="2234" y="709"/>
                </a:cubicBezTo>
                <a:lnTo>
                  <a:pt x="2234" y="703"/>
                </a:lnTo>
                <a:close/>
                <a:moveTo>
                  <a:pt x="2234" y="858"/>
                </a:moveTo>
                <a:lnTo>
                  <a:pt x="2234" y="858"/>
                </a:lnTo>
                <a:cubicBezTo>
                  <a:pt x="2234" y="885"/>
                  <a:pt x="2234" y="885"/>
                  <a:pt x="2234" y="885"/>
                </a:cubicBezTo>
                <a:cubicBezTo>
                  <a:pt x="2234" y="878"/>
                  <a:pt x="2234" y="871"/>
                  <a:pt x="2221" y="865"/>
                </a:cubicBezTo>
                <a:cubicBezTo>
                  <a:pt x="2221" y="851"/>
                  <a:pt x="2221" y="851"/>
                  <a:pt x="2221" y="851"/>
                </a:cubicBezTo>
                <a:cubicBezTo>
                  <a:pt x="2228" y="851"/>
                  <a:pt x="2234" y="851"/>
                  <a:pt x="2234" y="858"/>
                </a:cubicBezTo>
                <a:close/>
                <a:moveTo>
                  <a:pt x="2234" y="892"/>
                </a:moveTo>
                <a:lnTo>
                  <a:pt x="2234" y="892"/>
                </a:lnTo>
                <a:cubicBezTo>
                  <a:pt x="2234" y="939"/>
                  <a:pt x="2234" y="939"/>
                  <a:pt x="2234" y="939"/>
                </a:cubicBezTo>
                <a:cubicBezTo>
                  <a:pt x="2234" y="939"/>
                  <a:pt x="2234" y="939"/>
                  <a:pt x="2234" y="946"/>
                </a:cubicBezTo>
                <a:cubicBezTo>
                  <a:pt x="2234" y="1081"/>
                  <a:pt x="2234" y="1081"/>
                  <a:pt x="2234" y="1081"/>
                </a:cubicBezTo>
                <a:cubicBezTo>
                  <a:pt x="2234" y="1081"/>
                  <a:pt x="2228" y="1081"/>
                  <a:pt x="2221" y="1081"/>
                </a:cubicBezTo>
                <a:cubicBezTo>
                  <a:pt x="2221" y="892"/>
                  <a:pt x="2221" y="892"/>
                  <a:pt x="2221" y="892"/>
                </a:cubicBezTo>
                <a:cubicBezTo>
                  <a:pt x="2228" y="892"/>
                  <a:pt x="2234" y="892"/>
                  <a:pt x="2234" y="892"/>
                </a:cubicBezTo>
                <a:close/>
                <a:moveTo>
                  <a:pt x="2221" y="169"/>
                </a:moveTo>
                <a:lnTo>
                  <a:pt x="2221" y="169"/>
                </a:lnTo>
                <a:cubicBezTo>
                  <a:pt x="2221" y="277"/>
                  <a:pt x="2221" y="277"/>
                  <a:pt x="2221" y="277"/>
                </a:cubicBezTo>
                <a:cubicBezTo>
                  <a:pt x="2214" y="270"/>
                  <a:pt x="2207" y="264"/>
                  <a:pt x="2201" y="257"/>
                </a:cubicBezTo>
                <a:cubicBezTo>
                  <a:pt x="2201" y="223"/>
                  <a:pt x="2201" y="223"/>
                  <a:pt x="2201" y="223"/>
                </a:cubicBezTo>
                <a:cubicBezTo>
                  <a:pt x="2201" y="196"/>
                  <a:pt x="2201" y="196"/>
                  <a:pt x="2201" y="196"/>
                </a:cubicBezTo>
                <a:cubicBezTo>
                  <a:pt x="2201" y="196"/>
                  <a:pt x="2207" y="189"/>
                  <a:pt x="2214" y="183"/>
                </a:cubicBezTo>
                <a:cubicBezTo>
                  <a:pt x="2214" y="176"/>
                  <a:pt x="2221" y="169"/>
                  <a:pt x="2221" y="169"/>
                </a:cubicBezTo>
                <a:close/>
                <a:moveTo>
                  <a:pt x="2221" y="291"/>
                </a:moveTo>
                <a:lnTo>
                  <a:pt x="2221" y="291"/>
                </a:lnTo>
                <a:cubicBezTo>
                  <a:pt x="2221" y="284"/>
                  <a:pt x="2214" y="277"/>
                  <a:pt x="2207" y="277"/>
                </a:cubicBezTo>
                <a:cubicBezTo>
                  <a:pt x="2201" y="270"/>
                  <a:pt x="2201" y="264"/>
                  <a:pt x="2201" y="264"/>
                </a:cubicBezTo>
                <a:cubicBezTo>
                  <a:pt x="2201" y="284"/>
                  <a:pt x="2201" y="284"/>
                  <a:pt x="2201" y="284"/>
                </a:cubicBezTo>
                <a:cubicBezTo>
                  <a:pt x="2214" y="297"/>
                  <a:pt x="2214" y="297"/>
                  <a:pt x="2214" y="297"/>
                </a:cubicBezTo>
                <a:cubicBezTo>
                  <a:pt x="2221" y="304"/>
                  <a:pt x="2221" y="304"/>
                  <a:pt x="2221" y="304"/>
                </a:cubicBezTo>
                <a:cubicBezTo>
                  <a:pt x="2221" y="291"/>
                  <a:pt x="2221" y="291"/>
                  <a:pt x="2221" y="291"/>
                </a:cubicBezTo>
                <a:close/>
                <a:moveTo>
                  <a:pt x="2221" y="311"/>
                </a:moveTo>
                <a:lnTo>
                  <a:pt x="2221" y="311"/>
                </a:lnTo>
                <a:cubicBezTo>
                  <a:pt x="2221" y="318"/>
                  <a:pt x="2221" y="318"/>
                  <a:pt x="2221" y="318"/>
                </a:cubicBezTo>
                <a:cubicBezTo>
                  <a:pt x="2214" y="318"/>
                  <a:pt x="2207" y="311"/>
                  <a:pt x="2201" y="304"/>
                </a:cubicBezTo>
                <a:cubicBezTo>
                  <a:pt x="2201" y="291"/>
                  <a:pt x="2201" y="291"/>
                  <a:pt x="2201" y="291"/>
                </a:cubicBezTo>
                <a:cubicBezTo>
                  <a:pt x="2207" y="297"/>
                  <a:pt x="2214" y="304"/>
                  <a:pt x="2221" y="311"/>
                </a:cubicBezTo>
                <a:close/>
                <a:moveTo>
                  <a:pt x="2221" y="324"/>
                </a:moveTo>
                <a:lnTo>
                  <a:pt x="2221" y="324"/>
                </a:lnTo>
                <a:cubicBezTo>
                  <a:pt x="2214" y="318"/>
                  <a:pt x="2207" y="318"/>
                  <a:pt x="2201" y="311"/>
                </a:cubicBezTo>
                <a:cubicBezTo>
                  <a:pt x="2201" y="324"/>
                  <a:pt x="2201" y="324"/>
                  <a:pt x="2201" y="324"/>
                </a:cubicBezTo>
                <a:cubicBezTo>
                  <a:pt x="2207" y="324"/>
                  <a:pt x="2207" y="324"/>
                  <a:pt x="2207" y="324"/>
                </a:cubicBezTo>
                <a:lnTo>
                  <a:pt x="2201" y="331"/>
                </a:lnTo>
                <a:cubicBezTo>
                  <a:pt x="2201" y="351"/>
                  <a:pt x="2201" y="351"/>
                  <a:pt x="2201" y="351"/>
                </a:cubicBezTo>
                <a:lnTo>
                  <a:pt x="2207" y="345"/>
                </a:lnTo>
                <a:cubicBezTo>
                  <a:pt x="2214" y="338"/>
                  <a:pt x="2214" y="338"/>
                  <a:pt x="2214" y="338"/>
                </a:cubicBezTo>
                <a:cubicBezTo>
                  <a:pt x="2214" y="345"/>
                  <a:pt x="2221" y="345"/>
                  <a:pt x="2221" y="351"/>
                </a:cubicBezTo>
                <a:cubicBezTo>
                  <a:pt x="2221" y="324"/>
                  <a:pt x="2221" y="324"/>
                  <a:pt x="2221" y="324"/>
                </a:cubicBezTo>
                <a:close/>
                <a:moveTo>
                  <a:pt x="2221" y="372"/>
                </a:moveTo>
                <a:lnTo>
                  <a:pt x="2221" y="372"/>
                </a:lnTo>
                <a:cubicBezTo>
                  <a:pt x="2221" y="378"/>
                  <a:pt x="2221" y="378"/>
                  <a:pt x="2221" y="378"/>
                </a:cubicBezTo>
                <a:lnTo>
                  <a:pt x="2221" y="372"/>
                </a:lnTo>
                <a:close/>
                <a:moveTo>
                  <a:pt x="2221" y="392"/>
                </a:moveTo>
                <a:lnTo>
                  <a:pt x="2221" y="392"/>
                </a:lnTo>
                <a:cubicBezTo>
                  <a:pt x="2221" y="385"/>
                  <a:pt x="2221" y="385"/>
                  <a:pt x="2221" y="385"/>
                </a:cubicBezTo>
                <a:cubicBezTo>
                  <a:pt x="2214" y="378"/>
                  <a:pt x="2207" y="372"/>
                  <a:pt x="2201" y="365"/>
                </a:cubicBezTo>
                <a:cubicBezTo>
                  <a:pt x="2201" y="432"/>
                  <a:pt x="2201" y="432"/>
                  <a:pt x="2201" y="432"/>
                </a:cubicBezTo>
                <a:cubicBezTo>
                  <a:pt x="2201" y="439"/>
                  <a:pt x="2201" y="439"/>
                  <a:pt x="2207" y="446"/>
                </a:cubicBezTo>
                <a:cubicBezTo>
                  <a:pt x="2201" y="446"/>
                  <a:pt x="2201" y="446"/>
                  <a:pt x="2201" y="446"/>
                </a:cubicBezTo>
                <a:cubicBezTo>
                  <a:pt x="2201" y="500"/>
                  <a:pt x="2201" y="500"/>
                  <a:pt x="2201" y="500"/>
                </a:cubicBezTo>
                <a:cubicBezTo>
                  <a:pt x="2201" y="507"/>
                  <a:pt x="2201" y="507"/>
                  <a:pt x="2201" y="507"/>
                </a:cubicBezTo>
                <a:cubicBezTo>
                  <a:pt x="2201" y="520"/>
                  <a:pt x="2201" y="520"/>
                  <a:pt x="2201" y="520"/>
                </a:cubicBezTo>
                <a:cubicBezTo>
                  <a:pt x="2207" y="520"/>
                  <a:pt x="2214" y="527"/>
                  <a:pt x="2221" y="534"/>
                </a:cubicBezTo>
                <a:cubicBezTo>
                  <a:pt x="2221" y="507"/>
                  <a:pt x="2221" y="507"/>
                  <a:pt x="2221" y="507"/>
                </a:cubicBezTo>
                <a:lnTo>
                  <a:pt x="2214" y="507"/>
                </a:lnTo>
                <a:cubicBezTo>
                  <a:pt x="2207" y="493"/>
                  <a:pt x="2207" y="486"/>
                  <a:pt x="2207" y="486"/>
                </a:cubicBezTo>
                <a:cubicBezTo>
                  <a:pt x="2214" y="493"/>
                  <a:pt x="2221" y="500"/>
                  <a:pt x="2221" y="500"/>
                </a:cubicBezTo>
                <a:cubicBezTo>
                  <a:pt x="2221" y="392"/>
                  <a:pt x="2221" y="392"/>
                  <a:pt x="2221" y="392"/>
                </a:cubicBezTo>
                <a:close/>
                <a:moveTo>
                  <a:pt x="2221" y="568"/>
                </a:moveTo>
                <a:lnTo>
                  <a:pt x="2221" y="568"/>
                </a:lnTo>
                <a:cubicBezTo>
                  <a:pt x="2221" y="649"/>
                  <a:pt x="2221" y="649"/>
                  <a:pt x="2221" y="649"/>
                </a:cubicBezTo>
                <a:cubicBezTo>
                  <a:pt x="2221" y="649"/>
                  <a:pt x="2214" y="649"/>
                  <a:pt x="2214" y="642"/>
                </a:cubicBezTo>
                <a:cubicBezTo>
                  <a:pt x="2207" y="635"/>
                  <a:pt x="2207" y="628"/>
                  <a:pt x="2214" y="628"/>
                </a:cubicBezTo>
                <a:cubicBezTo>
                  <a:pt x="2207" y="622"/>
                  <a:pt x="2201" y="622"/>
                  <a:pt x="2201" y="622"/>
                </a:cubicBezTo>
                <a:cubicBezTo>
                  <a:pt x="2201" y="527"/>
                  <a:pt x="2201" y="527"/>
                  <a:pt x="2201" y="527"/>
                </a:cubicBezTo>
                <a:cubicBezTo>
                  <a:pt x="2207" y="527"/>
                  <a:pt x="2207" y="527"/>
                  <a:pt x="2214" y="534"/>
                </a:cubicBezTo>
                <a:cubicBezTo>
                  <a:pt x="2201" y="554"/>
                  <a:pt x="2201" y="554"/>
                  <a:pt x="2201" y="554"/>
                </a:cubicBezTo>
                <a:cubicBezTo>
                  <a:pt x="2201" y="554"/>
                  <a:pt x="2207" y="554"/>
                  <a:pt x="2214" y="554"/>
                </a:cubicBezTo>
                <a:cubicBezTo>
                  <a:pt x="2221" y="574"/>
                  <a:pt x="2221" y="574"/>
                  <a:pt x="2221" y="574"/>
                </a:cubicBezTo>
                <a:cubicBezTo>
                  <a:pt x="2221" y="568"/>
                  <a:pt x="2221" y="568"/>
                  <a:pt x="2221" y="568"/>
                </a:cubicBezTo>
                <a:close/>
                <a:moveTo>
                  <a:pt x="2221" y="655"/>
                </a:moveTo>
                <a:lnTo>
                  <a:pt x="2221" y="655"/>
                </a:lnTo>
                <a:cubicBezTo>
                  <a:pt x="2214" y="649"/>
                  <a:pt x="2207" y="649"/>
                  <a:pt x="2201" y="642"/>
                </a:cubicBezTo>
                <a:cubicBezTo>
                  <a:pt x="2201" y="655"/>
                  <a:pt x="2201" y="655"/>
                  <a:pt x="2201" y="655"/>
                </a:cubicBezTo>
                <a:cubicBezTo>
                  <a:pt x="2201" y="655"/>
                  <a:pt x="2201" y="655"/>
                  <a:pt x="2201" y="662"/>
                </a:cubicBezTo>
                <a:cubicBezTo>
                  <a:pt x="2207" y="662"/>
                  <a:pt x="2214" y="662"/>
                  <a:pt x="2214" y="662"/>
                </a:cubicBezTo>
                <a:cubicBezTo>
                  <a:pt x="2214" y="669"/>
                  <a:pt x="2221" y="669"/>
                  <a:pt x="2221" y="676"/>
                </a:cubicBezTo>
                <a:cubicBezTo>
                  <a:pt x="2221" y="655"/>
                  <a:pt x="2221" y="655"/>
                  <a:pt x="2221" y="655"/>
                </a:cubicBezTo>
                <a:close/>
                <a:moveTo>
                  <a:pt x="2221" y="696"/>
                </a:moveTo>
                <a:lnTo>
                  <a:pt x="2221" y="696"/>
                </a:lnTo>
                <a:cubicBezTo>
                  <a:pt x="2221" y="703"/>
                  <a:pt x="2221" y="703"/>
                  <a:pt x="2221" y="703"/>
                </a:cubicBezTo>
                <a:cubicBezTo>
                  <a:pt x="2214" y="709"/>
                  <a:pt x="2214" y="709"/>
                  <a:pt x="2207" y="709"/>
                </a:cubicBezTo>
                <a:cubicBezTo>
                  <a:pt x="2201" y="709"/>
                  <a:pt x="2201" y="709"/>
                  <a:pt x="2201" y="709"/>
                </a:cubicBezTo>
                <a:cubicBezTo>
                  <a:pt x="2201" y="696"/>
                  <a:pt x="2201" y="696"/>
                  <a:pt x="2201" y="696"/>
                </a:cubicBezTo>
                <a:cubicBezTo>
                  <a:pt x="2201" y="696"/>
                  <a:pt x="2201" y="696"/>
                  <a:pt x="2207" y="696"/>
                </a:cubicBezTo>
                <a:cubicBezTo>
                  <a:pt x="2214" y="696"/>
                  <a:pt x="2214" y="703"/>
                  <a:pt x="2214" y="703"/>
                </a:cubicBezTo>
                <a:cubicBezTo>
                  <a:pt x="2221" y="696"/>
                  <a:pt x="2221" y="696"/>
                  <a:pt x="2221" y="696"/>
                </a:cubicBezTo>
                <a:close/>
                <a:moveTo>
                  <a:pt x="2221" y="736"/>
                </a:moveTo>
                <a:lnTo>
                  <a:pt x="2221" y="736"/>
                </a:lnTo>
                <a:cubicBezTo>
                  <a:pt x="2221" y="844"/>
                  <a:pt x="2221" y="844"/>
                  <a:pt x="2221" y="844"/>
                </a:cubicBezTo>
                <a:cubicBezTo>
                  <a:pt x="2214" y="844"/>
                  <a:pt x="2214" y="844"/>
                  <a:pt x="2207" y="838"/>
                </a:cubicBezTo>
                <a:cubicBezTo>
                  <a:pt x="2214" y="844"/>
                  <a:pt x="2221" y="844"/>
                  <a:pt x="2221" y="851"/>
                </a:cubicBezTo>
                <a:cubicBezTo>
                  <a:pt x="2221" y="865"/>
                  <a:pt x="2221" y="865"/>
                  <a:pt x="2221" y="865"/>
                </a:cubicBezTo>
                <a:cubicBezTo>
                  <a:pt x="2221" y="865"/>
                  <a:pt x="2221" y="865"/>
                  <a:pt x="2214" y="865"/>
                </a:cubicBezTo>
                <a:cubicBezTo>
                  <a:pt x="2201" y="858"/>
                  <a:pt x="2201" y="858"/>
                  <a:pt x="2201" y="858"/>
                </a:cubicBezTo>
                <a:cubicBezTo>
                  <a:pt x="2201" y="811"/>
                  <a:pt x="2201" y="811"/>
                  <a:pt x="2201" y="811"/>
                </a:cubicBezTo>
                <a:lnTo>
                  <a:pt x="2201" y="804"/>
                </a:lnTo>
                <a:cubicBezTo>
                  <a:pt x="2201" y="723"/>
                  <a:pt x="2201" y="723"/>
                  <a:pt x="2201" y="723"/>
                </a:cubicBezTo>
                <a:cubicBezTo>
                  <a:pt x="2207" y="723"/>
                  <a:pt x="2207" y="723"/>
                  <a:pt x="2207" y="723"/>
                </a:cubicBezTo>
                <a:cubicBezTo>
                  <a:pt x="2207" y="736"/>
                  <a:pt x="2214" y="736"/>
                  <a:pt x="2221" y="736"/>
                </a:cubicBezTo>
                <a:close/>
                <a:moveTo>
                  <a:pt x="2221" y="892"/>
                </a:moveTo>
                <a:lnTo>
                  <a:pt x="2221" y="892"/>
                </a:lnTo>
                <a:cubicBezTo>
                  <a:pt x="2221" y="1081"/>
                  <a:pt x="2221" y="1081"/>
                  <a:pt x="2221" y="1081"/>
                </a:cubicBezTo>
                <a:cubicBezTo>
                  <a:pt x="2214" y="1081"/>
                  <a:pt x="2207" y="1081"/>
                  <a:pt x="2201" y="1081"/>
                </a:cubicBezTo>
                <a:cubicBezTo>
                  <a:pt x="2201" y="993"/>
                  <a:pt x="2201" y="993"/>
                  <a:pt x="2201" y="993"/>
                </a:cubicBezTo>
                <a:lnTo>
                  <a:pt x="2207" y="1000"/>
                </a:lnTo>
                <a:lnTo>
                  <a:pt x="2201" y="993"/>
                </a:lnTo>
                <a:cubicBezTo>
                  <a:pt x="2201" y="946"/>
                  <a:pt x="2201" y="946"/>
                  <a:pt x="2201" y="946"/>
                </a:cubicBezTo>
                <a:cubicBezTo>
                  <a:pt x="2201" y="946"/>
                  <a:pt x="2201" y="952"/>
                  <a:pt x="2207" y="952"/>
                </a:cubicBezTo>
                <a:cubicBezTo>
                  <a:pt x="2207" y="946"/>
                  <a:pt x="2201" y="939"/>
                  <a:pt x="2201" y="925"/>
                </a:cubicBezTo>
                <a:cubicBezTo>
                  <a:pt x="2201" y="871"/>
                  <a:pt x="2201" y="871"/>
                  <a:pt x="2201" y="871"/>
                </a:cubicBezTo>
                <a:cubicBezTo>
                  <a:pt x="2201" y="878"/>
                  <a:pt x="2201" y="878"/>
                  <a:pt x="2201" y="878"/>
                </a:cubicBezTo>
                <a:cubicBezTo>
                  <a:pt x="2207" y="885"/>
                  <a:pt x="2214" y="892"/>
                  <a:pt x="2221" y="892"/>
                </a:cubicBezTo>
                <a:close/>
                <a:moveTo>
                  <a:pt x="2201" y="689"/>
                </a:moveTo>
                <a:lnTo>
                  <a:pt x="2201" y="689"/>
                </a:lnTo>
                <a:cubicBezTo>
                  <a:pt x="2201" y="662"/>
                  <a:pt x="2201" y="662"/>
                  <a:pt x="2201" y="662"/>
                </a:cubicBezTo>
                <a:cubicBezTo>
                  <a:pt x="2207" y="669"/>
                  <a:pt x="2214" y="676"/>
                  <a:pt x="2221" y="689"/>
                </a:cubicBezTo>
                <a:cubicBezTo>
                  <a:pt x="2214" y="689"/>
                  <a:pt x="2214" y="689"/>
                  <a:pt x="2207" y="689"/>
                </a:cubicBezTo>
                <a:lnTo>
                  <a:pt x="2201" y="689"/>
                </a:lnTo>
                <a:close/>
                <a:moveTo>
                  <a:pt x="2201" y="196"/>
                </a:moveTo>
                <a:lnTo>
                  <a:pt x="2201" y="196"/>
                </a:lnTo>
                <a:cubicBezTo>
                  <a:pt x="2201" y="223"/>
                  <a:pt x="2201" y="223"/>
                  <a:pt x="2201" y="223"/>
                </a:cubicBezTo>
                <a:cubicBezTo>
                  <a:pt x="2187" y="216"/>
                  <a:pt x="2180" y="210"/>
                  <a:pt x="2167" y="216"/>
                </a:cubicBezTo>
                <a:cubicBezTo>
                  <a:pt x="2167" y="183"/>
                  <a:pt x="2167" y="183"/>
                  <a:pt x="2167" y="183"/>
                </a:cubicBezTo>
                <a:cubicBezTo>
                  <a:pt x="2174" y="183"/>
                  <a:pt x="2187" y="189"/>
                  <a:pt x="2194" y="189"/>
                </a:cubicBezTo>
                <a:lnTo>
                  <a:pt x="2201" y="196"/>
                </a:lnTo>
                <a:close/>
                <a:moveTo>
                  <a:pt x="2201" y="223"/>
                </a:moveTo>
                <a:lnTo>
                  <a:pt x="2201" y="223"/>
                </a:lnTo>
                <a:cubicBezTo>
                  <a:pt x="2201" y="257"/>
                  <a:pt x="2201" y="257"/>
                  <a:pt x="2201" y="257"/>
                </a:cubicBezTo>
                <a:cubicBezTo>
                  <a:pt x="2194" y="250"/>
                  <a:pt x="2194" y="250"/>
                  <a:pt x="2194" y="250"/>
                </a:cubicBezTo>
                <a:cubicBezTo>
                  <a:pt x="2194" y="243"/>
                  <a:pt x="2194" y="230"/>
                  <a:pt x="2201" y="223"/>
                </a:cubicBezTo>
                <a:close/>
                <a:moveTo>
                  <a:pt x="2201" y="264"/>
                </a:moveTo>
                <a:lnTo>
                  <a:pt x="2201" y="264"/>
                </a:lnTo>
                <a:cubicBezTo>
                  <a:pt x="2194" y="250"/>
                  <a:pt x="2187" y="243"/>
                  <a:pt x="2187" y="237"/>
                </a:cubicBezTo>
                <a:cubicBezTo>
                  <a:pt x="2194" y="230"/>
                  <a:pt x="2194" y="223"/>
                  <a:pt x="2194" y="223"/>
                </a:cubicBezTo>
                <a:cubicBezTo>
                  <a:pt x="2187" y="216"/>
                  <a:pt x="2174" y="216"/>
                  <a:pt x="2167" y="223"/>
                </a:cubicBezTo>
                <a:cubicBezTo>
                  <a:pt x="2167" y="270"/>
                  <a:pt x="2167" y="270"/>
                  <a:pt x="2167" y="270"/>
                </a:cubicBezTo>
                <a:cubicBezTo>
                  <a:pt x="2174" y="284"/>
                  <a:pt x="2187" y="297"/>
                  <a:pt x="2201" y="304"/>
                </a:cubicBezTo>
                <a:cubicBezTo>
                  <a:pt x="2201" y="291"/>
                  <a:pt x="2201" y="291"/>
                  <a:pt x="2201" y="291"/>
                </a:cubicBezTo>
                <a:cubicBezTo>
                  <a:pt x="2187" y="277"/>
                  <a:pt x="2174" y="264"/>
                  <a:pt x="2167" y="250"/>
                </a:cubicBezTo>
                <a:cubicBezTo>
                  <a:pt x="2174" y="237"/>
                  <a:pt x="2174" y="237"/>
                  <a:pt x="2174" y="237"/>
                </a:cubicBezTo>
                <a:lnTo>
                  <a:pt x="2174" y="243"/>
                </a:lnTo>
                <a:cubicBezTo>
                  <a:pt x="2174" y="257"/>
                  <a:pt x="2180" y="264"/>
                  <a:pt x="2187" y="277"/>
                </a:cubicBezTo>
                <a:cubicBezTo>
                  <a:pt x="2201" y="284"/>
                  <a:pt x="2201" y="284"/>
                  <a:pt x="2201" y="284"/>
                </a:cubicBezTo>
                <a:cubicBezTo>
                  <a:pt x="2201" y="264"/>
                  <a:pt x="2201" y="264"/>
                  <a:pt x="2201" y="264"/>
                </a:cubicBezTo>
                <a:close/>
                <a:moveTo>
                  <a:pt x="2201" y="311"/>
                </a:moveTo>
                <a:lnTo>
                  <a:pt x="2201" y="311"/>
                </a:lnTo>
                <a:cubicBezTo>
                  <a:pt x="2201" y="324"/>
                  <a:pt x="2201" y="324"/>
                  <a:pt x="2201" y="324"/>
                </a:cubicBezTo>
                <a:cubicBezTo>
                  <a:pt x="2194" y="324"/>
                  <a:pt x="2194" y="324"/>
                  <a:pt x="2194" y="324"/>
                </a:cubicBezTo>
                <a:lnTo>
                  <a:pt x="2187" y="318"/>
                </a:lnTo>
                <a:cubicBezTo>
                  <a:pt x="2187" y="311"/>
                  <a:pt x="2187" y="311"/>
                  <a:pt x="2187" y="304"/>
                </a:cubicBezTo>
                <a:cubicBezTo>
                  <a:pt x="2167" y="324"/>
                  <a:pt x="2167" y="324"/>
                  <a:pt x="2167" y="324"/>
                </a:cubicBezTo>
                <a:cubicBezTo>
                  <a:pt x="2167" y="277"/>
                  <a:pt x="2167" y="277"/>
                  <a:pt x="2167" y="277"/>
                </a:cubicBezTo>
                <a:cubicBezTo>
                  <a:pt x="2167" y="284"/>
                  <a:pt x="2174" y="284"/>
                  <a:pt x="2174" y="291"/>
                </a:cubicBezTo>
                <a:cubicBezTo>
                  <a:pt x="2180" y="297"/>
                  <a:pt x="2187" y="304"/>
                  <a:pt x="2201" y="311"/>
                </a:cubicBezTo>
                <a:close/>
                <a:moveTo>
                  <a:pt x="2201" y="331"/>
                </a:moveTo>
                <a:lnTo>
                  <a:pt x="2201" y="331"/>
                </a:lnTo>
                <a:cubicBezTo>
                  <a:pt x="2201" y="351"/>
                  <a:pt x="2201" y="351"/>
                  <a:pt x="2201" y="351"/>
                </a:cubicBezTo>
                <a:cubicBezTo>
                  <a:pt x="2194" y="351"/>
                  <a:pt x="2194" y="345"/>
                  <a:pt x="2194" y="345"/>
                </a:cubicBezTo>
                <a:cubicBezTo>
                  <a:pt x="2194" y="338"/>
                  <a:pt x="2194" y="338"/>
                  <a:pt x="2201" y="331"/>
                </a:cubicBezTo>
                <a:close/>
                <a:moveTo>
                  <a:pt x="2201" y="365"/>
                </a:moveTo>
                <a:lnTo>
                  <a:pt x="2201" y="365"/>
                </a:lnTo>
                <a:cubicBezTo>
                  <a:pt x="2187" y="351"/>
                  <a:pt x="2174" y="345"/>
                  <a:pt x="2167" y="338"/>
                </a:cubicBezTo>
                <a:cubicBezTo>
                  <a:pt x="2167" y="419"/>
                  <a:pt x="2167" y="419"/>
                  <a:pt x="2167" y="419"/>
                </a:cubicBezTo>
                <a:cubicBezTo>
                  <a:pt x="2174" y="419"/>
                  <a:pt x="2180" y="419"/>
                  <a:pt x="2180" y="426"/>
                </a:cubicBezTo>
                <a:cubicBezTo>
                  <a:pt x="2187" y="426"/>
                  <a:pt x="2194" y="432"/>
                  <a:pt x="2201" y="432"/>
                </a:cubicBezTo>
                <a:cubicBezTo>
                  <a:pt x="2201" y="365"/>
                  <a:pt x="2201" y="365"/>
                  <a:pt x="2201" y="365"/>
                </a:cubicBezTo>
                <a:close/>
                <a:moveTo>
                  <a:pt x="2201" y="446"/>
                </a:moveTo>
                <a:lnTo>
                  <a:pt x="2201" y="446"/>
                </a:lnTo>
                <a:cubicBezTo>
                  <a:pt x="2201" y="500"/>
                  <a:pt x="2201" y="500"/>
                  <a:pt x="2201" y="500"/>
                </a:cubicBezTo>
                <a:cubicBezTo>
                  <a:pt x="2194" y="500"/>
                  <a:pt x="2194" y="500"/>
                  <a:pt x="2194" y="500"/>
                </a:cubicBezTo>
                <a:cubicBezTo>
                  <a:pt x="2194" y="507"/>
                  <a:pt x="2194" y="507"/>
                  <a:pt x="2194" y="507"/>
                </a:cubicBezTo>
                <a:cubicBezTo>
                  <a:pt x="2201" y="507"/>
                  <a:pt x="2201" y="507"/>
                  <a:pt x="2201" y="507"/>
                </a:cubicBezTo>
                <a:cubicBezTo>
                  <a:pt x="2201" y="520"/>
                  <a:pt x="2201" y="520"/>
                  <a:pt x="2201" y="520"/>
                </a:cubicBezTo>
                <a:cubicBezTo>
                  <a:pt x="2187" y="513"/>
                  <a:pt x="2174" y="507"/>
                  <a:pt x="2167" y="507"/>
                </a:cubicBezTo>
                <a:cubicBezTo>
                  <a:pt x="2167" y="486"/>
                  <a:pt x="2167" y="486"/>
                  <a:pt x="2167" y="486"/>
                </a:cubicBezTo>
                <a:cubicBezTo>
                  <a:pt x="2174" y="493"/>
                  <a:pt x="2180" y="493"/>
                  <a:pt x="2194" y="486"/>
                </a:cubicBezTo>
                <a:cubicBezTo>
                  <a:pt x="2194" y="480"/>
                  <a:pt x="2194" y="480"/>
                  <a:pt x="2194" y="480"/>
                </a:cubicBezTo>
                <a:cubicBezTo>
                  <a:pt x="2167" y="480"/>
                  <a:pt x="2167" y="480"/>
                  <a:pt x="2167" y="480"/>
                </a:cubicBezTo>
                <a:cubicBezTo>
                  <a:pt x="2167" y="446"/>
                  <a:pt x="2167" y="446"/>
                  <a:pt x="2167" y="446"/>
                </a:cubicBezTo>
                <a:cubicBezTo>
                  <a:pt x="2174" y="453"/>
                  <a:pt x="2180" y="453"/>
                  <a:pt x="2187" y="453"/>
                </a:cubicBezTo>
                <a:cubicBezTo>
                  <a:pt x="2187" y="453"/>
                  <a:pt x="2194" y="446"/>
                  <a:pt x="2201" y="446"/>
                </a:cubicBezTo>
                <a:close/>
                <a:moveTo>
                  <a:pt x="2201" y="527"/>
                </a:moveTo>
                <a:lnTo>
                  <a:pt x="2201" y="527"/>
                </a:lnTo>
                <a:cubicBezTo>
                  <a:pt x="2201" y="622"/>
                  <a:pt x="2201" y="622"/>
                  <a:pt x="2201" y="622"/>
                </a:cubicBezTo>
                <a:cubicBezTo>
                  <a:pt x="2194" y="622"/>
                  <a:pt x="2194" y="622"/>
                  <a:pt x="2187" y="628"/>
                </a:cubicBezTo>
                <a:lnTo>
                  <a:pt x="2180" y="635"/>
                </a:lnTo>
                <a:cubicBezTo>
                  <a:pt x="2174" y="628"/>
                  <a:pt x="2167" y="628"/>
                  <a:pt x="2167" y="622"/>
                </a:cubicBezTo>
                <a:cubicBezTo>
                  <a:pt x="2167" y="534"/>
                  <a:pt x="2167" y="534"/>
                  <a:pt x="2167" y="534"/>
                </a:cubicBezTo>
                <a:cubicBezTo>
                  <a:pt x="2174" y="527"/>
                  <a:pt x="2174" y="527"/>
                  <a:pt x="2174" y="527"/>
                </a:cubicBezTo>
                <a:cubicBezTo>
                  <a:pt x="2187" y="547"/>
                  <a:pt x="2187" y="547"/>
                  <a:pt x="2187" y="547"/>
                </a:cubicBezTo>
                <a:cubicBezTo>
                  <a:pt x="2194" y="527"/>
                  <a:pt x="2194" y="527"/>
                  <a:pt x="2194" y="527"/>
                </a:cubicBezTo>
                <a:cubicBezTo>
                  <a:pt x="2194" y="527"/>
                  <a:pt x="2194" y="527"/>
                  <a:pt x="2201" y="527"/>
                </a:cubicBezTo>
                <a:close/>
                <a:moveTo>
                  <a:pt x="2201" y="642"/>
                </a:moveTo>
                <a:lnTo>
                  <a:pt x="2201" y="642"/>
                </a:lnTo>
                <a:cubicBezTo>
                  <a:pt x="2201" y="655"/>
                  <a:pt x="2201" y="655"/>
                  <a:pt x="2201" y="655"/>
                </a:cubicBezTo>
                <a:cubicBezTo>
                  <a:pt x="2194" y="655"/>
                  <a:pt x="2194" y="649"/>
                  <a:pt x="2194" y="649"/>
                </a:cubicBezTo>
                <a:cubicBezTo>
                  <a:pt x="2187" y="655"/>
                  <a:pt x="2187" y="655"/>
                  <a:pt x="2187" y="655"/>
                </a:cubicBezTo>
                <a:cubicBezTo>
                  <a:pt x="2187" y="655"/>
                  <a:pt x="2187" y="655"/>
                  <a:pt x="2174" y="649"/>
                </a:cubicBezTo>
                <a:lnTo>
                  <a:pt x="2167" y="649"/>
                </a:lnTo>
                <a:cubicBezTo>
                  <a:pt x="2167" y="635"/>
                  <a:pt x="2167" y="635"/>
                  <a:pt x="2167" y="635"/>
                </a:cubicBezTo>
                <a:cubicBezTo>
                  <a:pt x="2167" y="635"/>
                  <a:pt x="2174" y="635"/>
                  <a:pt x="2180" y="635"/>
                </a:cubicBezTo>
                <a:cubicBezTo>
                  <a:pt x="2187" y="635"/>
                  <a:pt x="2194" y="642"/>
                  <a:pt x="2201" y="642"/>
                </a:cubicBezTo>
                <a:close/>
                <a:moveTo>
                  <a:pt x="2201" y="662"/>
                </a:moveTo>
                <a:lnTo>
                  <a:pt x="2201" y="662"/>
                </a:lnTo>
                <a:cubicBezTo>
                  <a:pt x="2201" y="689"/>
                  <a:pt x="2201" y="689"/>
                  <a:pt x="2201" y="689"/>
                </a:cubicBezTo>
                <a:cubicBezTo>
                  <a:pt x="2187" y="689"/>
                  <a:pt x="2180" y="682"/>
                  <a:pt x="2167" y="676"/>
                </a:cubicBezTo>
                <a:cubicBezTo>
                  <a:pt x="2167" y="669"/>
                  <a:pt x="2167" y="669"/>
                  <a:pt x="2167" y="669"/>
                </a:cubicBezTo>
                <a:cubicBezTo>
                  <a:pt x="2174" y="676"/>
                  <a:pt x="2180" y="676"/>
                  <a:pt x="2194" y="682"/>
                </a:cubicBezTo>
                <a:cubicBezTo>
                  <a:pt x="2194" y="676"/>
                  <a:pt x="2194" y="676"/>
                  <a:pt x="2194" y="676"/>
                </a:cubicBezTo>
                <a:cubicBezTo>
                  <a:pt x="2180" y="669"/>
                  <a:pt x="2174" y="669"/>
                  <a:pt x="2167" y="662"/>
                </a:cubicBezTo>
                <a:cubicBezTo>
                  <a:pt x="2167" y="655"/>
                  <a:pt x="2167" y="655"/>
                  <a:pt x="2167" y="655"/>
                </a:cubicBezTo>
                <a:lnTo>
                  <a:pt x="2174" y="655"/>
                </a:lnTo>
                <a:cubicBezTo>
                  <a:pt x="2187" y="662"/>
                  <a:pt x="2194" y="662"/>
                  <a:pt x="2201" y="662"/>
                </a:cubicBezTo>
                <a:close/>
                <a:moveTo>
                  <a:pt x="2201" y="696"/>
                </a:moveTo>
                <a:lnTo>
                  <a:pt x="2201" y="696"/>
                </a:lnTo>
                <a:cubicBezTo>
                  <a:pt x="2194" y="696"/>
                  <a:pt x="2194" y="696"/>
                  <a:pt x="2194" y="703"/>
                </a:cubicBezTo>
                <a:cubicBezTo>
                  <a:pt x="2187" y="703"/>
                  <a:pt x="2180" y="696"/>
                  <a:pt x="2174" y="689"/>
                </a:cubicBezTo>
                <a:cubicBezTo>
                  <a:pt x="2174" y="689"/>
                  <a:pt x="2167" y="689"/>
                  <a:pt x="2167" y="682"/>
                </a:cubicBezTo>
                <a:cubicBezTo>
                  <a:pt x="2167" y="703"/>
                  <a:pt x="2167" y="703"/>
                  <a:pt x="2167" y="703"/>
                </a:cubicBezTo>
                <a:cubicBezTo>
                  <a:pt x="2180" y="709"/>
                  <a:pt x="2187" y="709"/>
                  <a:pt x="2201" y="709"/>
                </a:cubicBezTo>
                <a:cubicBezTo>
                  <a:pt x="2201" y="696"/>
                  <a:pt x="2201" y="696"/>
                  <a:pt x="2201" y="696"/>
                </a:cubicBezTo>
                <a:close/>
                <a:moveTo>
                  <a:pt x="2201" y="723"/>
                </a:moveTo>
                <a:lnTo>
                  <a:pt x="2201" y="723"/>
                </a:lnTo>
                <a:cubicBezTo>
                  <a:pt x="2201" y="804"/>
                  <a:pt x="2201" y="804"/>
                  <a:pt x="2201" y="804"/>
                </a:cubicBezTo>
                <a:cubicBezTo>
                  <a:pt x="2187" y="797"/>
                  <a:pt x="2180" y="790"/>
                  <a:pt x="2167" y="790"/>
                </a:cubicBezTo>
                <a:cubicBezTo>
                  <a:pt x="2167" y="716"/>
                  <a:pt x="2167" y="716"/>
                  <a:pt x="2167" y="716"/>
                </a:cubicBezTo>
                <a:cubicBezTo>
                  <a:pt x="2167" y="716"/>
                  <a:pt x="2174" y="716"/>
                  <a:pt x="2180" y="716"/>
                </a:cubicBezTo>
                <a:cubicBezTo>
                  <a:pt x="2187" y="723"/>
                  <a:pt x="2194" y="723"/>
                  <a:pt x="2201" y="723"/>
                </a:cubicBezTo>
                <a:close/>
                <a:moveTo>
                  <a:pt x="2201" y="811"/>
                </a:moveTo>
                <a:lnTo>
                  <a:pt x="2201" y="811"/>
                </a:lnTo>
                <a:cubicBezTo>
                  <a:pt x="2201" y="858"/>
                  <a:pt x="2201" y="858"/>
                  <a:pt x="2201" y="858"/>
                </a:cubicBezTo>
                <a:cubicBezTo>
                  <a:pt x="2180" y="851"/>
                  <a:pt x="2180" y="851"/>
                  <a:pt x="2180" y="851"/>
                </a:cubicBezTo>
                <a:cubicBezTo>
                  <a:pt x="2187" y="858"/>
                  <a:pt x="2194" y="865"/>
                  <a:pt x="2201" y="871"/>
                </a:cubicBezTo>
                <a:cubicBezTo>
                  <a:pt x="2201" y="925"/>
                  <a:pt x="2201" y="925"/>
                  <a:pt x="2201" y="925"/>
                </a:cubicBezTo>
                <a:cubicBezTo>
                  <a:pt x="2194" y="919"/>
                  <a:pt x="2187" y="905"/>
                  <a:pt x="2180" y="885"/>
                </a:cubicBezTo>
                <a:cubicBezTo>
                  <a:pt x="2180" y="885"/>
                  <a:pt x="2180" y="912"/>
                  <a:pt x="2180" y="952"/>
                </a:cubicBezTo>
                <a:cubicBezTo>
                  <a:pt x="2194" y="939"/>
                  <a:pt x="2194" y="939"/>
                  <a:pt x="2194" y="939"/>
                </a:cubicBezTo>
                <a:cubicBezTo>
                  <a:pt x="2194" y="939"/>
                  <a:pt x="2194" y="946"/>
                  <a:pt x="2201" y="946"/>
                </a:cubicBezTo>
                <a:cubicBezTo>
                  <a:pt x="2201" y="993"/>
                  <a:pt x="2201" y="993"/>
                  <a:pt x="2201" y="993"/>
                </a:cubicBezTo>
                <a:cubicBezTo>
                  <a:pt x="2187" y="986"/>
                  <a:pt x="2180" y="986"/>
                  <a:pt x="2180" y="986"/>
                </a:cubicBezTo>
                <a:cubicBezTo>
                  <a:pt x="2174" y="986"/>
                  <a:pt x="2167" y="993"/>
                  <a:pt x="2167" y="1000"/>
                </a:cubicBezTo>
                <a:cubicBezTo>
                  <a:pt x="2174" y="1006"/>
                  <a:pt x="2180" y="1006"/>
                  <a:pt x="2187" y="1000"/>
                </a:cubicBezTo>
                <a:cubicBezTo>
                  <a:pt x="2194" y="1000"/>
                  <a:pt x="2194" y="993"/>
                  <a:pt x="2201" y="993"/>
                </a:cubicBezTo>
                <a:cubicBezTo>
                  <a:pt x="2201" y="1081"/>
                  <a:pt x="2201" y="1081"/>
                  <a:pt x="2201" y="1081"/>
                </a:cubicBezTo>
                <a:cubicBezTo>
                  <a:pt x="2187" y="1081"/>
                  <a:pt x="2174" y="1074"/>
                  <a:pt x="2167" y="1074"/>
                </a:cubicBezTo>
                <a:cubicBezTo>
                  <a:pt x="2167" y="919"/>
                  <a:pt x="2167" y="919"/>
                  <a:pt x="2167" y="919"/>
                </a:cubicBezTo>
                <a:cubicBezTo>
                  <a:pt x="2174" y="898"/>
                  <a:pt x="2174" y="885"/>
                  <a:pt x="2167" y="871"/>
                </a:cubicBezTo>
                <a:cubicBezTo>
                  <a:pt x="2167" y="824"/>
                  <a:pt x="2167" y="824"/>
                  <a:pt x="2167" y="824"/>
                </a:cubicBezTo>
                <a:cubicBezTo>
                  <a:pt x="2174" y="824"/>
                  <a:pt x="2180" y="824"/>
                  <a:pt x="2187" y="824"/>
                </a:cubicBezTo>
                <a:cubicBezTo>
                  <a:pt x="2194" y="824"/>
                  <a:pt x="2194" y="817"/>
                  <a:pt x="2201" y="811"/>
                </a:cubicBezTo>
                <a:close/>
                <a:moveTo>
                  <a:pt x="2167" y="183"/>
                </a:moveTo>
                <a:lnTo>
                  <a:pt x="2167" y="183"/>
                </a:lnTo>
                <a:cubicBezTo>
                  <a:pt x="2167" y="216"/>
                  <a:pt x="2167" y="216"/>
                  <a:pt x="2167" y="216"/>
                </a:cubicBezTo>
                <a:cubicBezTo>
                  <a:pt x="2153" y="216"/>
                  <a:pt x="2153" y="223"/>
                  <a:pt x="2147" y="230"/>
                </a:cubicBezTo>
                <a:cubicBezTo>
                  <a:pt x="2147" y="237"/>
                  <a:pt x="2147" y="243"/>
                  <a:pt x="2147" y="250"/>
                </a:cubicBezTo>
                <a:cubicBezTo>
                  <a:pt x="2147" y="257"/>
                  <a:pt x="2153" y="270"/>
                  <a:pt x="2167" y="277"/>
                </a:cubicBezTo>
                <a:cubicBezTo>
                  <a:pt x="2167" y="324"/>
                  <a:pt x="2167" y="324"/>
                  <a:pt x="2167" y="324"/>
                </a:cubicBezTo>
                <a:cubicBezTo>
                  <a:pt x="2160" y="324"/>
                  <a:pt x="2153" y="324"/>
                  <a:pt x="2153" y="318"/>
                </a:cubicBezTo>
                <a:cubicBezTo>
                  <a:pt x="2153" y="318"/>
                  <a:pt x="2160" y="311"/>
                  <a:pt x="2160" y="304"/>
                </a:cubicBezTo>
                <a:cubicBezTo>
                  <a:pt x="2160" y="297"/>
                  <a:pt x="2167" y="291"/>
                  <a:pt x="2160" y="291"/>
                </a:cubicBezTo>
                <a:cubicBezTo>
                  <a:pt x="2153" y="291"/>
                  <a:pt x="2153" y="291"/>
                  <a:pt x="2153" y="291"/>
                </a:cubicBezTo>
                <a:cubicBezTo>
                  <a:pt x="2153" y="297"/>
                  <a:pt x="2153" y="297"/>
                  <a:pt x="2153" y="297"/>
                </a:cubicBezTo>
                <a:cubicBezTo>
                  <a:pt x="2147" y="297"/>
                  <a:pt x="2147" y="297"/>
                  <a:pt x="2140" y="291"/>
                </a:cubicBezTo>
                <a:cubicBezTo>
                  <a:pt x="2140" y="210"/>
                  <a:pt x="2140" y="210"/>
                  <a:pt x="2140" y="210"/>
                </a:cubicBezTo>
                <a:cubicBezTo>
                  <a:pt x="2147" y="210"/>
                  <a:pt x="2147" y="203"/>
                  <a:pt x="2147" y="203"/>
                </a:cubicBezTo>
                <a:cubicBezTo>
                  <a:pt x="2140" y="210"/>
                  <a:pt x="2140" y="210"/>
                  <a:pt x="2140" y="210"/>
                </a:cubicBezTo>
                <a:cubicBezTo>
                  <a:pt x="2140" y="176"/>
                  <a:pt x="2140" y="176"/>
                  <a:pt x="2140" y="176"/>
                </a:cubicBezTo>
                <a:cubicBezTo>
                  <a:pt x="2153" y="176"/>
                  <a:pt x="2160" y="183"/>
                  <a:pt x="2167" y="183"/>
                </a:cubicBezTo>
                <a:close/>
                <a:moveTo>
                  <a:pt x="2167" y="223"/>
                </a:moveTo>
                <a:lnTo>
                  <a:pt x="2167" y="223"/>
                </a:lnTo>
                <a:cubicBezTo>
                  <a:pt x="2160" y="223"/>
                  <a:pt x="2160" y="223"/>
                  <a:pt x="2160" y="223"/>
                </a:cubicBezTo>
                <a:cubicBezTo>
                  <a:pt x="2153" y="230"/>
                  <a:pt x="2147" y="230"/>
                  <a:pt x="2147" y="243"/>
                </a:cubicBezTo>
                <a:cubicBezTo>
                  <a:pt x="2153" y="250"/>
                  <a:pt x="2153" y="257"/>
                  <a:pt x="2153" y="264"/>
                </a:cubicBezTo>
                <a:cubicBezTo>
                  <a:pt x="2160" y="264"/>
                  <a:pt x="2160" y="270"/>
                  <a:pt x="2167" y="270"/>
                </a:cubicBezTo>
                <a:cubicBezTo>
                  <a:pt x="2167" y="223"/>
                  <a:pt x="2167" y="223"/>
                  <a:pt x="2167" y="223"/>
                </a:cubicBezTo>
                <a:close/>
                <a:moveTo>
                  <a:pt x="2167" y="338"/>
                </a:moveTo>
                <a:lnTo>
                  <a:pt x="2167" y="338"/>
                </a:lnTo>
                <a:cubicBezTo>
                  <a:pt x="2160" y="331"/>
                  <a:pt x="2153" y="324"/>
                  <a:pt x="2140" y="318"/>
                </a:cubicBezTo>
                <a:cubicBezTo>
                  <a:pt x="2140" y="419"/>
                  <a:pt x="2140" y="419"/>
                  <a:pt x="2140" y="419"/>
                </a:cubicBezTo>
                <a:cubicBezTo>
                  <a:pt x="2153" y="419"/>
                  <a:pt x="2160" y="419"/>
                  <a:pt x="2167" y="419"/>
                </a:cubicBezTo>
                <a:cubicBezTo>
                  <a:pt x="2167" y="338"/>
                  <a:pt x="2167" y="338"/>
                  <a:pt x="2167" y="338"/>
                </a:cubicBezTo>
                <a:close/>
                <a:moveTo>
                  <a:pt x="2167" y="446"/>
                </a:moveTo>
                <a:lnTo>
                  <a:pt x="2167" y="446"/>
                </a:lnTo>
                <a:cubicBezTo>
                  <a:pt x="2167" y="480"/>
                  <a:pt x="2167" y="480"/>
                  <a:pt x="2167" y="480"/>
                </a:cubicBezTo>
                <a:cubicBezTo>
                  <a:pt x="2153" y="480"/>
                  <a:pt x="2153" y="480"/>
                  <a:pt x="2153" y="480"/>
                </a:cubicBezTo>
                <a:cubicBezTo>
                  <a:pt x="2160" y="486"/>
                  <a:pt x="2160" y="486"/>
                  <a:pt x="2167" y="486"/>
                </a:cubicBezTo>
                <a:cubicBezTo>
                  <a:pt x="2167" y="507"/>
                  <a:pt x="2167" y="507"/>
                  <a:pt x="2167" y="507"/>
                </a:cubicBezTo>
                <a:cubicBezTo>
                  <a:pt x="2160" y="500"/>
                  <a:pt x="2153" y="500"/>
                  <a:pt x="2140" y="500"/>
                </a:cubicBezTo>
                <a:cubicBezTo>
                  <a:pt x="2140" y="493"/>
                  <a:pt x="2140" y="493"/>
                  <a:pt x="2140" y="493"/>
                </a:cubicBezTo>
                <a:cubicBezTo>
                  <a:pt x="2147" y="493"/>
                  <a:pt x="2147" y="493"/>
                  <a:pt x="2147" y="493"/>
                </a:cubicBezTo>
                <a:cubicBezTo>
                  <a:pt x="2147" y="480"/>
                  <a:pt x="2147" y="480"/>
                  <a:pt x="2147" y="480"/>
                </a:cubicBezTo>
                <a:cubicBezTo>
                  <a:pt x="2140" y="480"/>
                  <a:pt x="2140" y="480"/>
                  <a:pt x="2140" y="480"/>
                </a:cubicBezTo>
                <a:cubicBezTo>
                  <a:pt x="2140" y="446"/>
                  <a:pt x="2140" y="446"/>
                  <a:pt x="2140" y="446"/>
                </a:cubicBezTo>
                <a:cubicBezTo>
                  <a:pt x="2153" y="446"/>
                  <a:pt x="2160" y="446"/>
                  <a:pt x="2167" y="446"/>
                </a:cubicBezTo>
                <a:close/>
                <a:moveTo>
                  <a:pt x="2167" y="534"/>
                </a:moveTo>
                <a:lnTo>
                  <a:pt x="2167" y="534"/>
                </a:lnTo>
                <a:cubicBezTo>
                  <a:pt x="2167" y="622"/>
                  <a:pt x="2167" y="622"/>
                  <a:pt x="2167" y="622"/>
                </a:cubicBezTo>
                <a:cubicBezTo>
                  <a:pt x="2167" y="615"/>
                  <a:pt x="2167" y="615"/>
                  <a:pt x="2167" y="615"/>
                </a:cubicBezTo>
                <a:cubicBezTo>
                  <a:pt x="2160" y="615"/>
                  <a:pt x="2160" y="608"/>
                  <a:pt x="2153" y="608"/>
                </a:cubicBezTo>
                <a:cubicBezTo>
                  <a:pt x="2153" y="615"/>
                  <a:pt x="2153" y="615"/>
                  <a:pt x="2147" y="622"/>
                </a:cubicBezTo>
                <a:cubicBezTo>
                  <a:pt x="2147" y="622"/>
                  <a:pt x="2147" y="622"/>
                  <a:pt x="2140" y="622"/>
                </a:cubicBezTo>
                <a:cubicBezTo>
                  <a:pt x="2140" y="513"/>
                  <a:pt x="2140" y="513"/>
                  <a:pt x="2140" y="513"/>
                </a:cubicBezTo>
                <a:cubicBezTo>
                  <a:pt x="2147" y="513"/>
                  <a:pt x="2147" y="507"/>
                  <a:pt x="2153" y="507"/>
                </a:cubicBezTo>
                <a:cubicBezTo>
                  <a:pt x="2160" y="507"/>
                  <a:pt x="2160" y="513"/>
                  <a:pt x="2160" y="520"/>
                </a:cubicBezTo>
                <a:cubicBezTo>
                  <a:pt x="2160" y="520"/>
                  <a:pt x="2160" y="520"/>
                  <a:pt x="2160" y="527"/>
                </a:cubicBezTo>
                <a:cubicBezTo>
                  <a:pt x="2160" y="534"/>
                  <a:pt x="2160" y="540"/>
                  <a:pt x="2160" y="540"/>
                </a:cubicBezTo>
                <a:cubicBezTo>
                  <a:pt x="2167" y="534"/>
                  <a:pt x="2167" y="534"/>
                  <a:pt x="2167" y="534"/>
                </a:cubicBezTo>
                <a:close/>
                <a:moveTo>
                  <a:pt x="2167" y="635"/>
                </a:moveTo>
                <a:lnTo>
                  <a:pt x="2167" y="635"/>
                </a:lnTo>
                <a:cubicBezTo>
                  <a:pt x="2167" y="649"/>
                  <a:pt x="2167" y="649"/>
                  <a:pt x="2167" y="649"/>
                </a:cubicBezTo>
                <a:cubicBezTo>
                  <a:pt x="2160" y="649"/>
                  <a:pt x="2147" y="649"/>
                  <a:pt x="2140" y="649"/>
                </a:cubicBezTo>
                <a:cubicBezTo>
                  <a:pt x="2140" y="635"/>
                  <a:pt x="2140" y="635"/>
                  <a:pt x="2140" y="635"/>
                </a:cubicBezTo>
                <a:cubicBezTo>
                  <a:pt x="2147" y="635"/>
                  <a:pt x="2153" y="635"/>
                  <a:pt x="2167" y="635"/>
                </a:cubicBezTo>
                <a:close/>
                <a:moveTo>
                  <a:pt x="2167" y="655"/>
                </a:moveTo>
                <a:lnTo>
                  <a:pt x="2167" y="655"/>
                </a:lnTo>
                <a:cubicBezTo>
                  <a:pt x="2167" y="662"/>
                  <a:pt x="2167" y="662"/>
                  <a:pt x="2167" y="662"/>
                </a:cubicBezTo>
                <a:cubicBezTo>
                  <a:pt x="2160" y="662"/>
                  <a:pt x="2153" y="662"/>
                  <a:pt x="2153" y="662"/>
                </a:cubicBezTo>
                <a:cubicBezTo>
                  <a:pt x="2153" y="669"/>
                  <a:pt x="2160" y="669"/>
                  <a:pt x="2167" y="669"/>
                </a:cubicBezTo>
                <a:cubicBezTo>
                  <a:pt x="2167" y="676"/>
                  <a:pt x="2167" y="676"/>
                  <a:pt x="2167" y="676"/>
                </a:cubicBezTo>
                <a:cubicBezTo>
                  <a:pt x="2160" y="676"/>
                  <a:pt x="2160" y="676"/>
                  <a:pt x="2160" y="676"/>
                </a:cubicBezTo>
                <a:cubicBezTo>
                  <a:pt x="2153" y="676"/>
                  <a:pt x="2147" y="669"/>
                  <a:pt x="2140" y="669"/>
                </a:cubicBezTo>
                <a:cubicBezTo>
                  <a:pt x="2140" y="655"/>
                  <a:pt x="2140" y="655"/>
                  <a:pt x="2140" y="655"/>
                </a:cubicBezTo>
                <a:cubicBezTo>
                  <a:pt x="2153" y="655"/>
                  <a:pt x="2160" y="655"/>
                  <a:pt x="2167" y="655"/>
                </a:cubicBezTo>
                <a:close/>
                <a:moveTo>
                  <a:pt x="2167" y="682"/>
                </a:moveTo>
                <a:lnTo>
                  <a:pt x="2167" y="682"/>
                </a:lnTo>
                <a:cubicBezTo>
                  <a:pt x="2160" y="682"/>
                  <a:pt x="2160" y="682"/>
                  <a:pt x="2153" y="682"/>
                </a:cubicBezTo>
                <a:cubicBezTo>
                  <a:pt x="2153" y="682"/>
                  <a:pt x="2147" y="676"/>
                  <a:pt x="2140" y="676"/>
                </a:cubicBezTo>
                <a:cubicBezTo>
                  <a:pt x="2140" y="689"/>
                  <a:pt x="2140" y="689"/>
                  <a:pt x="2140" y="689"/>
                </a:cubicBezTo>
                <a:cubicBezTo>
                  <a:pt x="2147" y="689"/>
                  <a:pt x="2147" y="689"/>
                  <a:pt x="2147" y="689"/>
                </a:cubicBezTo>
                <a:cubicBezTo>
                  <a:pt x="2153" y="696"/>
                  <a:pt x="2160" y="696"/>
                  <a:pt x="2167" y="703"/>
                </a:cubicBezTo>
                <a:cubicBezTo>
                  <a:pt x="2167" y="682"/>
                  <a:pt x="2167" y="682"/>
                  <a:pt x="2167" y="682"/>
                </a:cubicBezTo>
                <a:close/>
                <a:moveTo>
                  <a:pt x="2167" y="716"/>
                </a:moveTo>
                <a:lnTo>
                  <a:pt x="2167" y="716"/>
                </a:lnTo>
                <a:cubicBezTo>
                  <a:pt x="2167" y="790"/>
                  <a:pt x="2167" y="790"/>
                  <a:pt x="2167" y="790"/>
                </a:cubicBezTo>
                <a:cubicBezTo>
                  <a:pt x="2160" y="790"/>
                  <a:pt x="2160" y="784"/>
                  <a:pt x="2153" y="784"/>
                </a:cubicBezTo>
                <a:cubicBezTo>
                  <a:pt x="2140" y="784"/>
                  <a:pt x="2140" y="784"/>
                  <a:pt x="2140" y="784"/>
                </a:cubicBezTo>
                <a:cubicBezTo>
                  <a:pt x="2140" y="709"/>
                  <a:pt x="2140" y="709"/>
                  <a:pt x="2140" y="709"/>
                </a:cubicBezTo>
                <a:cubicBezTo>
                  <a:pt x="2147" y="709"/>
                  <a:pt x="2153" y="709"/>
                  <a:pt x="2153" y="709"/>
                </a:cubicBezTo>
                <a:cubicBezTo>
                  <a:pt x="2160" y="709"/>
                  <a:pt x="2160" y="709"/>
                  <a:pt x="2167" y="716"/>
                </a:cubicBezTo>
                <a:close/>
                <a:moveTo>
                  <a:pt x="2167" y="824"/>
                </a:moveTo>
                <a:lnTo>
                  <a:pt x="2167" y="824"/>
                </a:lnTo>
                <a:cubicBezTo>
                  <a:pt x="2167" y="871"/>
                  <a:pt x="2167" y="871"/>
                  <a:pt x="2167" y="871"/>
                </a:cubicBezTo>
                <a:cubicBezTo>
                  <a:pt x="2167" y="865"/>
                  <a:pt x="2160" y="865"/>
                  <a:pt x="2160" y="858"/>
                </a:cubicBezTo>
                <a:cubicBezTo>
                  <a:pt x="2160" y="865"/>
                  <a:pt x="2160" y="878"/>
                  <a:pt x="2153" y="892"/>
                </a:cubicBezTo>
                <a:cubicBezTo>
                  <a:pt x="2147" y="898"/>
                  <a:pt x="2147" y="912"/>
                  <a:pt x="2147" y="912"/>
                </a:cubicBezTo>
                <a:cubicBezTo>
                  <a:pt x="2147" y="919"/>
                  <a:pt x="2147" y="925"/>
                  <a:pt x="2153" y="925"/>
                </a:cubicBezTo>
                <a:lnTo>
                  <a:pt x="2160" y="925"/>
                </a:lnTo>
                <a:lnTo>
                  <a:pt x="2167" y="919"/>
                </a:lnTo>
                <a:cubicBezTo>
                  <a:pt x="2167" y="1074"/>
                  <a:pt x="2167" y="1074"/>
                  <a:pt x="2167" y="1074"/>
                </a:cubicBezTo>
                <a:cubicBezTo>
                  <a:pt x="2160" y="1074"/>
                  <a:pt x="2147" y="1074"/>
                  <a:pt x="2140" y="1074"/>
                </a:cubicBezTo>
                <a:cubicBezTo>
                  <a:pt x="2140" y="817"/>
                  <a:pt x="2140" y="817"/>
                  <a:pt x="2140" y="817"/>
                </a:cubicBezTo>
                <a:cubicBezTo>
                  <a:pt x="2147" y="824"/>
                  <a:pt x="2160" y="824"/>
                  <a:pt x="2167" y="824"/>
                </a:cubicBezTo>
                <a:close/>
                <a:moveTo>
                  <a:pt x="2140" y="176"/>
                </a:moveTo>
                <a:lnTo>
                  <a:pt x="2140" y="176"/>
                </a:lnTo>
                <a:cubicBezTo>
                  <a:pt x="2140" y="210"/>
                  <a:pt x="2140" y="210"/>
                  <a:pt x="2140" y="210"/>
                </a:cubicBezTo>
                <a:cubicBezTo>
                  <a:pt x="2140" y="223"/>
                  <a:pt x="2133" y="223"/>
                  <a:pt x="2133" y="230"/>
                </a:cubicBezTo>
                <a:cubicBezTo>
                  <a:pt x="2133" y="203"/>
                  <a:pt x="2133" y="203"/>
                  <a:pt x="2133" y="203"/>
                </a:cubicBezTo>
                <a:cubicBezTo>
                  <a:pt x="2133" y="176"/>
                  <a:pt x="2133" y="176"/>
                  <a:pt x="2133" y="176"/>
                </a:cubicBezTo>
                <a:lnTo>
                  <a:pt x="2140" y="176"/>
                </a:lnTo>
                <a:close/>
                <a:moveTo>
                  <a:pt x="2140" y="210"/>
                </a:moveTo>
                <a:lnTo>
                  <a:pt x="2140" y="210"/>
                </a:lnTo>
                <a:lnTo>
                  <a:pt x="2140" y="216"/>
                </a:lnTo>
                <a:cubicBezTo>
                  <a:pt x="2133" y="223"/>
                  <a:pt x="2133" y="230"/>
                  <a:pt x="2133" y="237"/>
                </a:cubicBezTo>
                <a:cubicBezTo>
                  <a:pt x="2133" y="237"/>
                  <a:pt x="2133" y="237"/>
                  <a:pt x="2140" y="243"/>
                </a:cubicBezTo>
                <a:cubicBezTo>
                  <a:pt x="2133" y="237"/>
                  <a:pt x="2133" y="237"/>
                  <a:pt x="2133" y="237"/>
                </a:cubicBezTo>
                <a:cubicBezTo>
                  <a:pt x="2133" y="291"/>
                  <a:pt x="2133" y="291"/>
                  <a:pt x="2133" y="291"/>
                </a:cubicBezTo>
                <a:cubicBezTo>
                  <a:pt x="2133" y="284"/>
                  <a:pt x="2133" y="284"/>
                  <a:pt x="2133" y="284"/>
                </a:cubicBezTo>
                <a:cubicBezTo>
                  <a:pt x="2133" y="284"/>
                  <a:pt x="2133" y="284"/>
                  <a:pt x="2140" y="291"/>
                </a:cubicBezTo>
                <a:cubicBezTo>
                  <a:pt x="2140" y="210"/>
                  <a:pt x="2140" y="210"/>
                  <a:pt x="2140" y="210"/>
                </a:cubicBezTo>
                <a:close/>
                <a:moveTo>
                  <a:pt x="2140" y="318"/>
                </a:moveTo>
                <a:lnTo>
                  <a:pt x="2140" y="318"/>
                </a:lnTo>
                <a:cubicBezTo>
                  <a:pt x="2140" y="419"/>
                  <a:pt x="2140" y="419"/>
                  <a:pt x="2140" y="419"/>
                </a:cubicBezTo>
                <a:lnTo>
                  <a:pt x="2133" y="426"/>
                </a:lnTo>
                <a:cubicBezTo>
                  <a:pt x="2133" y="311"/>
                  <a:pt x="2133" y="311"/>
                  <a:pt x="2133" y="311"/>
                </a:cubicBezTo>
                <a:lnTo>
                  <a:pt x="2140" y="318"/>
                </a:lnTo>
                <a:close/>
                <a:moveTo>
                  <a:pt x="2140" y="446"/>
                </a:moveTo>
                <a:lnTo>
                  <a:pt x="2140" y="446"/>
                </a:lnTo>
                <a:cubicBezTo>
                  <a:pt x="2140" y="480"/>
                  <a:pt x="2140" y="480"/>
                  <a:pt x="2140" y="480"/>
                </a:cubicBezTo>
                <a:cubicBezTo>
                  <a:pt x="2140" y="493"/>
                  <a:pt x="2140" y="493"/>
                  <a:pt x="2140" y="493"/>
                </a:cubicBezTo>
                <a:cubicBezTo>
                  <a:pt x="2140" y="500"/>
                  <a:pt x="2140" y="500"/>
                  <a:pt x="2140" y="500"/>
                </a:cubicBezTo>
                <a:lnTo>
                  <a:pt x="2133" y="500"/>
                </a:lnTo>
                <a:cubicBezTo>
                  <a:pt x="2133" y="480"/>
                  <a:pt x="2133" y="480"/>
                  <a:pt x="2133" y="480"/>
                </a:cubicBezTo>
                <a:cubicBezTo>
                  <a:pt x="2133" y="473"/>
                  <a:pt x="2133" y="473"/>
                  <a:pt x="2133" y="473"/>
                </a:cubicBezTo>
                <a:cubicBezTo>
                  <a:pt x="2133" y="439"/>
                  <a:pt x="2133" y="439"/>
                  <a:pt x="2133" y="439"/>
                </a:cubicBezTo>
                <a:cubicBezTo>
                  <a:pt x="2133" y="439"/>
                  <a:pt x="2140" y="439"/>
                  <a:pt x="2140" y="446"/>
                </a:cubicBezTo>
                <a:close/>
                <a:moveTo>
                  <a:pt x="2140" y="513"/>
                </a:moveTo>
                <a:lnTo>
                  <a:pt x="2140" y="513"/>
                </a:lnTo>
                <a:cubicBezTo>
                  <a:pt x="2140" y="622"/>
                  <a:pt x="2140" y="622"/>
                  <a:pt x="2140" y="622"/>
                </a:cubicBezTo>
                <a:cubicBezTo>
                  <a:pt x="2140" y="628"/>
                  <a:pt x="2140" y="628"/>
                  <a:pt x="2140" y="628"/>
                </a:cubicBezTo>
                <a:lnTo>
                  <a:pt x="2133" y="622"/>
                </a:lnTo>
                <a:cubicBezTo>
                  <a:pt x="2133" y="527"/>
                  <a:pt x="2133" y="527"/>
                  <a:pt x="2133" y="527"/>
                </a:cubicBezTo>
                <a:cubicBezTo>
                  <a:pt x="2133" y="527"/>
                  <a:pt x="2133" y="527"/>
                  <a:pt x="2140" y="534"/>
                </a:cubicBezTo>
                <a:cubicBezTo>
                  <a:pt x="2133" y="520"/>
                  <a:pt x="2133" y="520"/>
                  <a:pt x="2133" y="520"/>
                </a:cubicBezTo>
                <a:cubicBezTo>
                  <a:pt x="2133" y="513"/>
                  <a:pt x="2140" y="513"/>
                  <a:pt x="2140" y="513"/>
                </a:cubicBezTo>
                <a:close/>
                <a:moveTo>
                  <a:pt x="2140" y="635"/>
                </a:moveTo>
                <a:lnTo>
                  <a:pt x="2140" y="635"/>
                </a:lnTo>
                <a:cubicBezTo>
                  <a:pt x="2140" y="649"/>
                  <a:pt x="2140" y="649"/>
                  <a:pt x="2140" y="649"/>
                </a:cubicBezTo>
                <a:lnTo>
                  <a:pt x="2133" y="649"/>
                </a:lnTo>
                <a:cubicBezTo>
                  <a:pt x="2133" y="635"/>
                  <a:pt x="2133" y="635"/>
                  <a:pt x="2133" y="635"/>
                </a:cubicBezTo>
                <a:lnTo>
                  <a:pt x="2140" y="635"/>
                </a:lnTo>
                <a:close/>
                <a:moveTo>
                  <a:pt x="2140" y="655"/>
                </a:moveTo>
                <a:lnTo>
                  <a:pt x="2140" y="655"/>
                </a:lnTo>
                <a:cubicBezTo>
                  <a:pt x="2140" y="669"/>
                  <a:pt x="2140" y="669"/>
                  <a:pt x="2140" y="669"/>
                </a:cubicBezTo>
                <a:cubicBezTo>
                  <a:pt x="2140" y="662"/>
                  <a:pt x="2133" y="662"/>
                  <a:pt x="2133" y="662"/>
                </a:cubicBezTo>
                <a:cubicBezTo>
                  <a:pt x="2133" y="655"/>
                  <a:pt x="2133" y="655"/>
                  <a:pt x="2133" y="655"/>
                </a:cubicBezTo>
                <a:lnTo>
                  <a:pt x="2140" y="655"/>
                </a:lnTo>
                <a:close/>
                <a:moveTo>
                  <a:pt x="2140" y="676"/>
                </a:moveTo>
                <a:lnTo>
                  <a:pt x="2140" y="676"/>
                </a:lnTo>
                <a:cubicBezTo>
                  <a:pt x="2140" y="689"/>
                  <a:pt x="2140" y="689"/>
                  <a:pt x="2140" y="689"/>
                </a:cubicBezTo>
                <a:lnTo>
                  <a:pt x="2133" y="682"/>
                </a:lnTo>
                <a:cubicBezTo>
                  <a:pt x="2133" y="676"/>
                  <a:pt x="2133" y="676"/>
                  <a:pt x="2133" y="676"/>
                </a:cubicBezTo>
                <a:lnTo>
                  <a:pt x="2140" y="676"/>
                </a:lnTo>
                <a:close/>
                <a:moveTo>
                  <a:pt x="2140" y="709"/>
                </a:moveTo>
                <a:lnTo>
                  <a:pt x="2140" y="709"/>
                </a:lnTo>
                <a:cubicBezTo>
                  <a:pt x="2140" y="784"/>
                  <a:pt x="2140" y="784"/>
                  <a:pt x="2140" y="784"/>
                </a:cubicBezTo>
                <a:cubicBezTo>
                  <a:pt x="2133" y="784"/>
                  <a:pt x="2133" y="784"/>
                  <a:pt x="2133" y="784"/>
                </a:cubicBezTo>
                <a:cubicBezTo>
                  <a:pt x="2133" y="709"/>
                  <a:pt x="2133" y="709"/>
                  <a:pt x="2133" y="709"/>
                </a:cubicBezTo>
                <a:lnTo>
                  <a:pt x="2140" y="709"/>
                </a:lnTo>
                <a:close/>
                <a:moveTo>
                  <a:pt x="2140" y="817"/>
                </a:moveTo>
                <a:lnTo>
                  <a:pt x="2140" y="817"/>
                </a:lnTo>
                <a:cubicBezTo>
                  <a:pt x="2140" y="1074"/>
                  <a:pt x="2140" y="1074"/>
                  <a:pt x="2140" y="1074"/>
                </a:cubicBezTo>
                <a:cubicBezTo>
                  <a:pt x="2140" y="1067"/>
                  <a:pt x="2133" y="1067"/>
                  <a:pt x="2133" y="1067"/>
                </a:cubicBezTo>
                <a:cubicBezTo>
                  <a:pt x="2133" y="817"/>
                  <a:pt x="2133" y="817"/>
                  <a:pt x="2133" y="817"/>
                </a:cubicBezTo>
                <a:lnTo>
                  <a:pt x="2140" y="817"/>
                </a:lnTo>
                <a:close/>
                <a:moveTo>
                  <a:pt x="2133" y="176"/>
                </a:moveTo>
                <a:lnTo>
                  <a:pt x="2133" y="176"/>
                </a:lnTo>
                <a:cubicBezTo>
                  <a:pt x="2133" y="203"/>
                  <a:pt x="2133" y="203"/>
                  <a:pt x="2133" y="203"/>
                </a:cubicBezTo>
                <a:cubicBezTo>
                  <a:pt x="2120" y="210"/>
                  <a:pt x="2120" y="210"/>
                  <a:pt x="2120" y="210"/>
                </a:cubicBezTo>
                <a:cubicBezTo>
                  <a:pt x="2120" y="176"/>
                  <a:pt x="2120" y="176"/>
                  <a:pt x="2120" y="176"/>
                </a:cubicBezTo>
                <a:cubicBezTo>
                  <a:pt x="2120" y="176"/>
                  <a:pt x="2126" y="176"/>
                  <a:pt x="2133" y="176"/>
                </a:cubicBezTo>
                <a:close/>
                <a:moveTo>
                  <a:pt x="2133" y="203"/>
                </a:moveTo>
                <a:lnTo>
                  <a:pt x="2133" y="203"/>
                </a:lnTo>
                <a:cubicBezTo>
                  <a:pt x="2126" y="210"/>
                  <a:pt x="2126" y="210"/>
                  <a:pt x="2126" y="210"/>
                </a:cubicBezTo>
                <a:lnTo>
                  <a:pt x="2120" y="210"/>
                </a:lnTo>
                <a:cubicBezTo>
                  <a:pt x="2120" y="223"/>
                  <a:pt x="2120" y="223"/>
                  <a:pt x="2120" y="223"/>
                </a:cubicBezTo>
                <a:cubicBezTo>
                  <a:pt x="2120" y="230"/>
                  <a:pt x="2126" y="230"/>
                  <a:pt x="2126" y="230"/>
                </a:cubicBezTo>
                <a:cubicBezTo>
                  <a:pt x="2126" y="230"/>
                  <a:pt x="2126" y="230"/>
                  <a:pt x="2133" y="230"/>
                </a:cubicBezTo>
                <a:cubicBezTo>
                  <a:pt x="2133" y="203"/>
                  <a:pt x="2133" y="203"/>
                  <a:pt x="2133" y="203"/>
                </a:cubicBezTo>
                <a:close/>
                <a:moveTo>
                  <a:pt x="2133" y="237"/>
                </a:moveTo>
                <a:lnTo>
                  <a:pt x="2133" y="237"/>
                </a:lnTo>
                <a:cubicBezTo>
                  <a:pt x="2133" y="291"/>
                  <a:pt x="2133" y="291"/>
                  <a:pt x="2133" y="291"/>
                </a:cubicBezTo>
                <a:cubicBezTo>
                  <a:pt x="2126" y="291"/>
                  <a:pt x="2126" y="291"/>
                  <a:pt x="2120" y="297"/>
                </a:cubicBezTo>
                <a:cubicBezTo>
                  <a:pt x="2120" y="264"/>
                  <a:pt x="2120" y="264"/>
                  <a:pt x="2120" y="264"/>
                </a:cubicBezTo>
                <a:cubicBezTo>
                  <a:pt x="2120" y="264"/>
                  <a:pt x="2120" y="264"/>
                  <a:pt x="2120" y="257"/>
                </a:cubicBezTo>
                <a:cubicBezTo>
                  <a:pt x="2120" y="230"/>
                  <a:pt x="2120" y="230"/>
                  <a:pt x="2120" y="230"/>
                </a:cubicBezTo>
                <a:cubicBezTo>
                  <a:pt x="2133" y="237"/>
                  <a:pt x="2133" y="237"/>
                  <a:pt x="2133" y="237"/>
                </a:cubicBezTo>
                <a:close/>
                <a:moveTo>
                  <a:pt x="2133" y="311"/>
                </a:moveTo>
                <a:lnTo>
                  <a:pt x="2133" y="311"/>
                </a:lnTo>
                <a:cubicBezTo>
                  <a:pt x="2133" y="426"/>
                  <a:pt x="2133" y="426"/>
                  <a:pt x="2133" y="426"/>
                </a:cubicBezTo>
                <a:cubicBezTo>
                  <a:pt x="2126" y="426"/>
                  <a:pt x="2126" y="432"/>
                  <a:pt x="2126" y="439"/>
                </a:cubicBezTo>
                <a:cubicBezTo>
                  <a:pt x="2133" y="439"/>
                  <a:pt x="2133" y="439"/>
                  <a:pt x="2133" y="439"/>
                </a:cubicBezTo>
                <a:cubicBezTo>
                  <a:pt x="2133" y="473"/>
                  <a:pt x="2133" y="473"/>
                  <a:pt x="2133" y="473"/>
                </a:cubicBezTo>
                <a:cubicBezTo>
                  <a:pt x="2126" y="473"/>
                  <a:pt x="2120" y="473"/>
                  <a:pt x="2120" y="473"/>
                </a:cubicBezTo>
                <a:cubicBezTo>
                  <a:pt x="2120" y="338"/>
                  <a:pt x="2120" y="338"/>
                  <a:pt x="2120" y="338"/>
                </a:cubicBezTo>
                <a:lnTo>
                  <a:pt x="2126" y="338"/>
                </a:lnTo>
                <a:cubicBezTo>
                  <a:pt x="2120" y="331"/>
                  <a:pt x="2120" y="331"/>
                  <a:pt x="2120" y="331"/>
                </a:cubicBezTo>
                <a:cubicBezTo>
                  <a:pt x="2120" y="304"/>
                  <a:pt x="2120" y="304"/>
                  <a:pt x="2120" y="304"/>
                </a:cubicBezTo>
                <a:cubicBezTo>
                  <a:pt x="2120" y="304"/>
                  <a:pt x="2126" y="304"/>
                  <a:pt x="2133" y="311"/>
                </a:cubicBezTo>
                <a:close/>
                <a:moveTo>
                  <a:pt x="2133" y="480"/>
                </a:moveTo>
                <a:lnTo>
                  <a:pt x="2133" y="480"/>
                </a:lnTo>
                <a:cubicBezTo>
                  <a:pt x="2133" y="500"/>
                  <a:pt x="2133" y="500"/>
                  <a:pt x="2133" y="500"/>
                </a:cubicBezTo>
                <a:cubicBezTo>
                  <a:pt x="2126" y="500"/>
                  <a:pt x="2126" y="500"/>
                  <a:pt x="2126" y="500"/>
                </a:cubicBezTo>
                <a:cubicBezTo>
                  <a:pt x="2126" y="493"/>
                  <a:pt x="2120" y="493"/>
                  <a:pt x="2120" y="493"/>
                </a:cubicBezTo>
                <a:cubicBezTo>
                  <a:pt x="2120" y="480"/>
                  <a:pt x="2120" y="480"/>
                  <a:pt x="2120" y="480"/>
                </a:cubicBezTo>
                <a:cubicBezTo>
                  <a:pt x="2120" y="480"/>
                  <a:pt x="2126" y="480"/>
                  <a:pt x="2133" y="480"/>
                </a:cubicBezTo>
                <a:close/>
                <a:moveTo>
                  <a:pt x="2133" y="527"/>
                </a:moveTo>
                <a:lnTo>
                  <a:pt x="2133" y="527"/>
                </a:lnTo>
                <a:cubicBezTo>
                  <a:pt x="2133" y="622"/>
                  <a:pt x="2133" y="622"/>
                  <a:pt x="2133" y="622"/>
                </a:cubicBezTo>
                <a:cubicBezTo>
                  <a:pt x="2126" y="622"/>
                  <a:pt x="2126" y="622"/>
                  <a:pt x="2126" y="622"/>
                </a:cubicBezTo>
                <a:cubicBezTo>
                  <a:pt x="2120" y="622"/>
                  <a:pt x="2120" y="622"/>
                  <a:pt x="2120" y="622"/>
                </a:cubicBezTo>
                <a:cubicBezTo>
                  <a:pt x="2120" y="520"/>
                  <a:pt x="2120" y="520"/>
                  <a:pt x="2120" y="520"/>
                </a:cubicBezTo>
                <a:cubicBezTo>
                  <a:pt x="2120" y="520"/>
                  <a:pt x="2126" y="520"/>
                  <a:pt x="2133" y="527"/>
                </a:cubicBezTo>
                <a:close/>
                <a:moveTo>
                  <a:pt x="2133" y="635"/>
                </a:moveTo>
                <a:lnTo>
                  <a:pt x="2133" y="635"/>
                </a:lnTo>
                <a:cubicBezTo>
                  <a:pt x="2133" y="649"/>
                  <a:pt x="2133" y="649"/>
                  <a:pt x="2133" y="649"/>
                </a:cubicBezTo>
                <a:cubicBezTo>
                  <a:pt x="2126" y="649"/>
                  <a:pt x="2126" y="649"/>
                  <a:pt x="2126" y="649"/>
                </a:cubicBezTo>
                <a:lnTo>
                  <a:pt x="2120" y="649"/>
                </a:lnTo>
                <a:cubicBezTo>
                  <a:pt x="2120" y="635"/>
                  <a:pt x="2120" y="635"/>
                  <a:pt x="2120" y="635"/>
                </a:cubicBezTo>
                <a:cubicBezTo>
                  <a:pt x="2120" y="635"/>
                  <a:pt x="2120" y="635"/>
                  <a:pt x="2126" y="635"/>
                </a:cubicBezTo>
                <a:cubicBezTo>
                  <a:pt x="2126" y="635"/>
                  <a:pt x="2126" y="635"/>
                  <a:pt x="2133" y="635"/>
                </a:cubicBezTo>
                <a:close/>
                <a:moveTo>
                  <a:pt x="2133" y="655"/>
                </a:moveTo>
                <a:lnTo>
                  <a:pt x="2133" y="655"/>
                </a:lnTo>
                <a:cubicBezTo>
                  <a:pt x="2133" y="662"/>
                  <a:pt x="2133" y="662"/>
                  <a:pt x="2133" y="662"/>
                </a:cubicBezTo>
                <a:cubicBezTo>
                  <a:pt x="2126" y="662"/>
                  <a:pt x="2120" y="662"/>
                  <a:pt x="2120" y="655"/>
                </a:cubicBezTo>
                <a:cubicBezTo>
                  <a:pt x="2120" y="655"/>
                  <a:pt x="2126" y="655"/>
                  <a:pt x="2133" y="655"/>
                </a:cubicBezTo>
                <a:close/>
                <a:moveTo>
                  <a:pt x="2133" y="676"/>
                </a:moveTo>
                <a:lnTo>
                  <a:pt x="2133" y="676"/>
                </a:lnTo>
                <a:cubicBezTo>
                  <a:pt x="2133" y="682"/>
                  <a:pt x="2133" y="682"/>
                  <a:pt x="2133" y="682"/>
                </a:cubicBezTo>
                <a:cubicBezTo>
                  <a:pt x="2126" y="682"/>
                  <a:pt x="2120" y="682"/>
                  <a:pt x="2120" y="682"/>
                </a:cubicBezTo>
                <a:cubicBezTo>
                  <a:pt x="2120" y="669"/>
                  <a:pt x="2120" y="669"/>
                  <a:pt x="2120" y="669"/>
                </a:cubicBezTo>
                <a:cubicBezTo>
                  <a:pt x="2120" y="669"/>
                  <a:pt x="2126" y="669"/>
                  <a:pt x="2133" y="676"/>
                </a:cubicBezTo>
                <a:close/>
                <a:moveTo>
                  <a:pt x="2133" y="709"/>
                </a:moveTo>
                <a:lnTo>
                  <a:pt x="2133" y="709"/>
                </a:lnTo>
                <a:cubicBezTo>
                  <a:pt x="2133" y="784"/>
                  <a:pt x="2133" y="784"/>
                  <a:pt x="2133" y="784"/>
                </a:cubicBezTo>
                <a:cubicBezTo>
                  <a:pt x="2120" y="784"/>
                  <a:pt x="2120" y="784"/>
                  <a:pt x="2120" y="784"/>
                </a:cubicBezTo>
                <a:cubicBezTo>
                  <a:pt x="2120" y="682"/>
                  <a:pt x="2120" y="682"/>
                  <a:pt x="2120" y="682"/>
                </a:cubicBezTo>
                <a:cubicBezTo>
                  <a:pt x="2126" y="689"/>
                  <a:pt x="2133" y="696"/>
                  <a:pt x="2126" y="709"/>
                </a:cubicBezTo>
                <a:cubicBezTo>
                  <a:pt x="2133" y="709"/>
                  <a:pt x="2133" y="709"/>
                  <a:pt x="2133" y="709"/>
                </a:cubicBezTo>
                <a:close/>
                <a:moveTo>
                  <a:pt x="2133" y="817"/>
                </a:moveTo>
                <a:lnTo>
                  <a:pt x="2133" y="817"/>
                </a:lnTo>
                <a:cubicBezTo>
                  <a:pt x="2133" y="1067"/>
                  <a:pt x="2133" y="1067"/>
                  <a:pt x="2133" y="1067"/>
                </a:cubicBezTo>
                <a:cubicBezTo>
                  <a:pt x="2126" y="1067"/>
                  <a:pt x="2120" y="1067"/>
                  <a:pt x="2120" y="1067"/>
                </a:cubicBezTo>
                <a:cubicBezTo>
                  <a:pt x="2120" y="811"/>
                  <a:pt x="2120" y="811"/>
                  <a:pt x="2120" y="811"/>
                </a:cubicBezTo>
                <a:cubicBezTo>
                  <a:pt x="2120" y="811"/>
                  <a:pt x="2126" y="811"/>
                  <a:pt x="2133" y="817"/>
                </a:cubicBezTo>
                <a:close/>
                <a:moveTo>
                  <a:pt x="2120" y="176"/>
                </a:moveTo>
                <a:lnTo>
                  <a:pt x="2120" y="176"/>
                </a:lnTo>
                <a:cubicBezTo>
                  <a:pt x="2120" y="210"/>
                  <a:pt x="2120" y="210"/>
                  <a:pt x="2120" y="210"/>
                </a:cubicBezTo>
                <a:cubicBezTo>
                  <a:pt x="2120" y="210"/>
                  <a:pt x="2113" y="210"/>
                  <a:pt x="2113" y="203"/>
                </a:cubicBezTo>
                <a:cubicBezTo>
                  <a:pt x="2113" y="203"/>
                  <a:pt x="2113" y="203"/>
                  <a:pt x="2120" y="196"/>
                </a:cubicBezTo>
                <a:cubicBezTo>
                  <a:pt x="2106" y="203"/>
                  <a:pt x="2106" y="203"/>
                  <a:pt x="2106" y="203"/>
                </a:cubicBezTo>
                <a:cubicBezTo>
                  <a:pt x="2106" y="176"/>
                  <a:pt x="2106" y="176"/>
                  <a:pt x="2106" y="176"/>
                </a:cubicBezTo>
                <a:cubicBezTo>
                  <a:pt x="2113" y="176"/>
                  <a:pt x="2113" y="176"/>
                  <a:pt x="2120" y="176"/>
                </a:cubicBezTo>
                <a:close/>
                <a:moveTo>
                  <a:pt x="2120" y="210"/>
                </a:moveTo>
                <a:lnTo>
                  <a:pt x="2120" y="210"/>
                </a:lnTo>
                <a:cubicBezTo>
                  <a:pt x="2113" y="210"/>
                  <a:pt x="2113" y="210"/>
                  <a:pt x="2106" y="210"/>
                </a:cubicBezTo>
                <a:cubicBezTo>
                  <a:pt x="2106" y="223"/>
                  <a:pt x="2106" y="223"/>
                  <a:pt x="2106" y="223"/>
                </a:cubicBezTo>
                <a:cubicBezTo>
                  <a:pt x="2113" y="223"/>
                  <a:pt x="2113" y="223"/>
                  <a:pt x="2120" y="223"/>
                </a:cubicBezTo>
                <a:cubicBezTo>
                  <a:pt x="2120" y="210"/>
                  <a:pt x="2120" y="210"/>
                  <a:pt x="2120" y="210"/>
                </a:cubicBezTo>
                <a:close/>
                <a:moveTo>
                  <a:pt x="2120" y="230"/>
                </a:moveTo>
                <a:lnTo>
                  <a:pt x="2120" y="230"/>
                </a:lnTo>
                <a:cubicBezTo>
                  <a:pt x="2120" y="257"/>
                  <a:pt x="2120" y="257"/>
                  <a:pt x="2120" y="257"/>
                </a:cubicBezTo>
                <a:cubicBezTo>
                  <a:pt x="2113" y="264"/>
                  <a:pt x="2113" y="264"/>
                  <a:pt x="2113" y="264"/>
                </a:cubicBezTo>
                <a:lnTo>
                  <a:pt x="2106" y="264"/>
                </a:lnTo>
                <a:cubicBezTo>
                  <a:pt x="2106" y="230"/>
                  <a:pt x="2106" y="230"/>
                  <a:pt x="2106" y="230"/>
                </a:cubicBezTo>
                <a:cubicBezTo>
                  <a:pt x="2113" y="230"/>
                  <a:pt x="2113" y="230"/>
                  <a:pt x="2113" y="230"/>
                </a:cubicBezTo>
                <a:cubicBezTo>
                  <a:pt x="2120" y="230"/>
                  <a:pt x="2120" y="230"/>
                  <a:pt x="2120" y="230"/>
                </a:cubicBezTo>
                <a:close/>
                <a:moveTo>
                  <a:pt x="2120" y="264"/>
                </a:moveTo>
                <a:lnTo>
                  <a:pt x="2120" y="264"/>
                </a:lnTo>
                <a:lnTo>
                  <a:pt x="2113" y="270"/>
                </a:lnTo>
                <a:cubicBezTo>
                  <a:pt x="2113" y="277"/>
                  <a:pt x="2106" y="284"/>
                  <a:pt x="2106" y="291"/>
                </a:cubicBezTo>
                <a:cubicBezTo>
                  <a:pt x="2106" y="291"/>
                  <a:pt x="2113" y="297"/>
                  <a:pt x="2120" y="297"/>
                </a:cubicBezTo>
                <a:cubicBezTo>
                  <a:pt x="2120" y="264"/>
                  <a:pt x="2120" y="264"/>
                  <a:pt x="2120" y="264"/>
                </a:cubicBezTo>
                <a:close/>
                <a:moveTo>
                  <a:pt x="2120" y="304"/>
                </a:moveTo>
                <a:lnTo>
                  <a:pt x="2120" y="304"/>
                </a:lnTo>
                <a:cubicBezTo>
                  <a:pt x="2120" y="331"/>
                  <a:pt x="2120" y="331"/>
                  <a:pt x="2120" y="331"/>
                </a:cubicBezTo>
                <a:cubicBezTo>
                  <a:pt x="2113" y="324"/>
                  <a:pt x="2113" y="324"/>
                  <a:pt x="2113" y="324"/>
                </a:cubicBezTo>
                <a:lnTo>
                  <a:pt x="2106" y="324"/>
                </a:lnTo>
                <a:cubicBezTo>
                  <a:pt x="2106" y="297"/>
                  <a:pt x="2106" y="297"/>
                  <a:pt x="2106" y="297"/>
                </a:cubicBezTo>
                <a:cubicBezTo>
                  <a:pt x="2113" y="297"/>
                  <a:pt x="2113" y="297"/>
                  <a:pt x="2120" y="304"/>
                </a:cubicBezTo>
                <a:close/>
                <a:moveTo>
                  <a:pt x="2120" y="338"/>
                </a:moveTo>
                <a:lnTo>
                  <a:pt x="2120" y="338"/>
                </a:lnTo>
                <a:cubicBezTo>
                  <a:pt x="2120" y="473"/>
                  <a:pt x="2120" y="473"/>
                  <a:pt x="2120" y="473"/>
                </a:cubicBezTo>
                <a:cubicBezTo>
                  <a:pt x="2113" y="473"/>
                  <a:pt x="2113" y="473"/>
                  <a:pt x="2106" y="473"/>
                </a:cubicBezTo>
                <a:cubicBezTo>
                  <a:pt x="2106" y="331"/>
                  <a:pt x="2106" y="331"/>
                  <a:pt x="2106" y="331"/>
                </a:cubicBezTo>
                <a:cubicBezTo>
                  <a:pt x="2113" y="338"/>
                  <a:pt x="2113" y="338"/>
                  <a:pt x="2120" y="338"/>
                </a:cubicBezTo>
                <a:close/>
                <a:moveTo>
                  <a:pt x="2120" y="480"/>
                </a:moveTo>
                <a:lnTo>
                  <a:pt x="2120" y="480"/>
                </a:lnTo>
                <a:cubicBezTo>
                  <a:pt x="2120" y="493"/>
                  <a:pt x="2120" y="493"/>
                  <a:pt x="2120" y="493"/>
                </a:cubicBezTo>
                <a:cubicBezTo>
                  <a:pt x="2113" y="493"/>
                  <a:pt x="2113" y="493"/>
                  <a:pt x="2106" y="493"/>
                </a:cubicBezTo>
                <a:cubicBezTo>
                  <a:pt x="2106" y="480"/>
                  <a:pt x="2106" y="480"/>
                  <a:pt x="2106" y="480"/>
                </a:cubicBezTo>
                <a:cubicBezTo>
                  <a:pt x="2113" y="480"/>
                  <a:pt x="2113" y="480"/>
                  <a:pt x="2120" y="480"/>
                </a:cubicBezTo>
                <a:close/>
                <a:moveTo>
                  <a:pt x="2120" y="520"/>
                </a:moveTo>
                <a:lnTo>
                  <a:pt x="2120" y="520"/>
                </a:lnTo>
                <a:cubicBezTo>
                  <a:pt x="2120" y="622"/>
                  <a:pt x="2120" y="622"/>
                  <a:pt x="2120" y="622"/>
                </a:cubicBezTo>
                <a:cubicBezTo>
                  <a:pt x="2113" y="622"/>
                  <a:pt x="2113" y="615"/>
                  <a:pt x="2113" y="615"/>
                </a:cubicBezTo>
                <a:lnTo>
                  <a:pt x="2106" y="615"/>
                </a:lnTo>
                <a:cubicBezTo>
                  <a:pt x="2106" y="513"/>
                  <a:pt x="2106" y="513"/>
                  <a:pt x="2106" y="513"/>
                </a:cubicBezTo>
                <a:cubicBezTo>
                  <a:pt x="2106" y="520"/>
                  <a:pt x="2106" y="527"/>
                  <a:pt x="2106" y="527"/>
                </a:cubicBezTo>
                <a:cubicBezTo>
                  <a:pt x="2113" y="527"/>
                  <a:pt x="2113" y="520"/>
                  <a:pt x="2120" y="520"/>
                </a:cubicBezTo>
                <a:close/>
                <a:moveTo>
                  <a:pt x="2120" y="635"/>
                </a:moveTo>
                <a:lnTo>
                  <a:pt x="2120" y="635"/>
                </a:lnTo>
                <a:cubicBezTo>
                  <a:pt x="2120" y="649"/>
                  <a:pt x="2120" y="649"/>
                  <a:pt x="2120" y="649"/>
                </a:cubicBezTo>
                <a:cubicBezTo>
                  <a:pt x="2113" y="649"/>
                  <a:pt x="2113" y="649"/>
                  <a:pt x="2106" y="649"/>
                </a:cubicBezTo>
                <a:cubicBezTo>
                  <a:pt x="2106" y="635"/>
                  <a:pt x="2106" y="635"/>
                  <a:pt x="2106" y="635"/>
                </a:cubicBezTo>
                <a:cubicBezTo>
                  <a:pt x="2113" y="635"/>
                  <a:pt x="2113" y="635"/>
                  <a:pt x="2120" y="635"/>
                </a:cubicBezTo>
                <a:close/>
                <a:moveTo>
                  <a:pt x="2120" y="669"/>
                </a:moveTo>
                <a:lnTo>
                  <a:pt x="2120" y="669"/>
                </a:lnTo>
                <a:cubicBezTo>
                  <a:pt x="2120" y="682"/>
                  <a:pt x="2120" y="682"/>
                  <a:pt x="2120" y="682"/>
                </a:cubicBezTo>
                <a:cubicBezTo>
                  <a:pt x="2113" y="676"/>
                  <a:pt x="2113" y="676"/>
                  <a:pt x="2106" y="676"/>
                </a:cubicBezTo>
                <a:cubicBezTo>
                  <a:pt x="2106" y="662"/>
                  <a:pt x="2106" y="662"/>
                  <a:pt x="2106" y="662"/>
                </a:cubicBezTo>
                <a:cubicBezTo>
                  <a:pt x="2113" y="669"/>
                  <a:pt x="2113" y="669"/>
                  <a:pt x="2120" y="669"/>
                </a:cubicBezTo>
                <a:close/>
                <a:moveTo>
                  <a:pt x="2120" y="682"/>
                </a:moveTo>
                <a:lnTo>
                  <a:pt x="2120" y="682"/>
                </a:lnTo>
                <a:cubicBezTo>
                  <a:pt x="2120" y="784"/>
                  <a:pt x="2120" y="784"/>
                  <a:pt x="2120" y="784"/>
                </a:cubicBezTo>
                <a:cubicBezTo>
                  <a:pt x="2106" y="784"/>
                  <a:pt x="2106" y="784"/>
                  <a:pt x="2106" y="784"/>
                </a:cubicBezTo>
                <a:cubicBezTo>
                  <a:pt x="2106" y="689"/>
                  <a:pt x="2106" y="689"/>
                  <a:pt x="2106" y="689"/>
                </a:cubicBezTo>
                <a:cubicBezTo>
                  <a:pt x="2113" y="682"/>
                  <a:pt x="2113" y="682"/>
                  <a:pt x="2113" y="682"/>
                </a:cubicBezTo>
                <a:lnTo>
                  <a:pt x="2120" y="682"/>
                </a:lnTo>
                <a:close/>
                <a:moveTo>
                  <a:pt x="2120" y="811"/>
                </a:moveTo>
                <a:lnTo>
                  <a:pt x="2120" y="811"/>
                </a:lnTo>
                <a:cubicBezTo>
                  <a:pt x="2120" y="1067"/>
                  <a:pt x="2120" y="1067"/>
                  <a:pt x="2120" y="1067"/>
                </a:cubicBezTo>
                <a:lnTo>
                  <a:pt x="2113" y="1060"/>
                </a:lnTo>
                <a:cubicBezTo>
                  <a:pt x="2113" y="1060"/>
                  <a:pt x="2113" y="1060"/>
                  <a:pt x="2106" y="1067"/>
                </a:cubicBezTo>
                <a:cubicBezTo>
                  <a:pt x="2106" y="939"/>
                  <a:pt x="2106" y="939"/>
                  <a:pt x="2106" y="939"/>
                </a:cubicBezTo>
                <a:cubicBezTo>
                  <a:pt x="2106" y="932"/>
                  <a:pt x="2106" y="932"/>
                  <a:pt x="2106" y="932"/>
                </a:cubicBezTo>
                <a:cubicBezTo>
                  <a:pt x="2106" y="905"/>
                  <a:pt x="2106" y="905"/>
                  <a:pt x="2106" y="905"/>
                </a:cubicBezTo>
                <a:cubicBezTo>
                  <a:pt x="2113" y="898"/>
                  <a:pt x="2113" y="898"/>
                  <a:pt x="2113" y="898"/>
                </a:cubicBezTo>
                <a:cubicBezTo>
                  <a:pt x="2106" y="885"/>
                  <a:pt x="2106" y="885"/>
                  <a:pt x="2106" y="885"/>
                </a:cubicBezTo>
                <a:cubicBezTo>
                  <a:pt x="2106" y="844"/>
                  <a:pt x="2106" y="844"/>
                  <a:pt x="2106" y="844"/>
                </a:cubicBezTo>
                <a:cubicBezTo>
                  <a:pt x="2113" y="851"/>
                  <a:pt x="2113" y="851"/>
                  <a:pt x="2113" y="851"/>
                </a:cubicBezTo>
                <a:cubicBezTo>
                  <a:pt x="2106" y="838"/>
                  <a:pt x="2106" y="838"/>
                  <a:pt x="2106" y="838"/>
                </a:cubicBezTo>
                <a:cubicBezTo>
                  <a:pt x="2106" y="797"/>
                  <a:pt x="2106" y="797"/>
                  <a:pt x="2106" y="797"/>
                </a:cubicBezTo>
                <a:cubicBezTo>
                  <a:pt x="2113" y="804"/>
                  <a:pt x="2113" y="804"/>
                  <a:pt x="2120" y="811"/>
                </a:cubicBezTo>
                <a:close/>
                <a:moveTo>
                  <a:pt x="2106" y="176"/>
                </a:moveTo>
                <a:lnTo>
                  <a:pt x="2106" y="176"/>
                </a:lnTo>
                <a:cubicBezTo>
                  <a:pt x="2106" y="203"/>
                  <a:pt x="2106" y="203"/>
                  <a:pt x="2106" y="203"/>
                </a:cubicBezTo>
                <a:cubicBezTo>
                  <a:pt x="2106" y="210"/>
                  <a:pt x="2106" y="210"/>
                  <a:pt x="2106" y="210"/>
                </a:cubicBezTo>
                <a:cubicBezTo>
                  <a:pt x="2106" y="223"/>
                  <a:pt x="2106" y="223"/>
                  <a:pt x="2106" y="223"/>
                </a:cubicBezTo>
                <a:cubicBezTo>
                  <a:pt x="2099" y="216"/>
                  <a:pt x="2093" y="216"/>
                  <a:pt x="2086" y="216"/>
                </a:cubicBezTo>
                <a:cubicBezTo>
                  <a:pt x="2093" y="210"/>
                  <a:pt x="2093" y="210"/>
                  <a:pt x="2093" y="210"/>
                </a:cubicBezTo>
                <a:cubicBezTo>
                  <a:pt x="2052" y="210"/>
                  <a:pt x="2052" y="210"/>
                  <a:pt x="2052" y="210"/>
                </a:cubicBezTo>
                <a:cubicBezTo>
                  <a:pt x="2052" y="203"/>
                  <a:pt x="2052" y="203"/>
                  <a:pt x="2052" y="203"/>
                </a:cubicBezTo>
                <a:cubicBezTo>
                  <a:pt x="2066" y="196"/>
                  <a:pt x="2066" y="196"/>
                  <a:pt x="2066" y="196"/>
                </a:cubicBezTo>
                <a:cubicBezTo>
                  <a:pt x="2066" y="196"/>
                  <a:pt x="2059" y="203"/>
                  <a:pt x="2052" y="203"/>
                </a:cubicBezTo>
                <a:cubicBezTo>
                  <a:pt x="2052" y="176"/>
                  <a:pt x="2052" y="176"/>
                  <a:pt x="2052" y="176"/>
                </a:cubicBezTo>
                <a:cubicBezTo>
                  <a:pt x="2072" y="176"/>
                  <a:pt x="2093" y="176"/>
                  <a:pt x="2106" y="176"/>
                </a:cubicBezTo>
                <a:close/>
                <a:moveTo>
                  <a:pt x="2106" y="230"/>
                </a:moveTo>
                <a:lnTo>
                  <a:pt x="2106" y="230"/>
                </a:lnTo>
                <a:cubicBezTo>
                  <a:pt x="2099" y="230"/>
                  <a:pt x="2093" y="223"/>
                  <a:pt x="2093" y="230"/>
                </a:cubicBezTo>
                <a:cubicBezTo>
                  <a:pt x="2086" y="230"/>
                  <a:pt x="2086" y="230"/>
                  <a:pt x="2079" y="230"/>
                </a:cubicBezTo>
                <a:cubicBezTo>
                  <a:pt x="2079" y="223"/>
                  <a:pt x="2079" y="223"/>
                  <a:pt x="2079" y="216"/>
                </a:cubicBezTo>
                <a:cubicBezTo>
                  <a:pt x="2052" y="216"/>
                  <a:pt x="2052" y="216"/>
                  <a:pt x="2052" y="216"/>
                </a:cubicBezTo>
                <a:cubicBezTo>
                  <a:pt x="2052" y="243"/>
                  <a:pt x="2052" y="243"/>
                  <a:pt x="2052" y="243"/>
                </a:cubicBezTo>
                <a:cubicBezTo>
                  <a:pt x="2059" y="237"/>
                  <a:pt x="2059" y="237"/>
                  <a:pt x="2066" y="237"/>
                </a:cubicBezTo>
                <a:cubicBezTo>
                  <a:pt x="2066" y="237"/>
                  <a:pt x="2059" y="243"/>
                  <a:pt x="2059" y="250"/>
                </a:cubicBezTo>
                <a:cubicBezTo>
                  <a:pt x="2059" y="257"/>
                  <a:pt x="2052" y="257"/>
                  <a:pt x="2052" y="264"/>
                </a:cubicBezTo>
                <a:cubicBezTo>
                  <a:pt x="2059" y="264"/>
                  <a:pt x="2059" y="270"/>
                  <a:pt x="2066" y="270"/>
                </a:cubicBezTo>
                <a:cubicBezTo>
                  <a:pt x="2072" y="270"/>
                  <a:pt x="2079" y="264"/>
                  <a:pt x="2079" y="257"/>
                </a:cubicBezTo>
                <a:lnTo>
                  <a:pt x="2086" y="250"/>
                </a:lnTo>
                <a:cubicBezTo>
                  <a:pt x="2099" y="257"/>
                  <a:pt x="2099" y="264"/>
                  <a:pt x="2106" y="264"/>
                </a:cubicBezTo>
                <a:cubicBezTo>
                  <a:pt x="2106" y="230"/>
                  <a:pt x="2106" y="230"/>
                  <a:pt x="2106" y="230"/>
                </a:cubicBezTo>
                <a:close/>
                <a:moveTo>
                  <a:pt x="2106" y="297"/>
                </a:moveTo>
                <a:lnTo>
                  <a:pt x="2106" y="297"/>
                </a:lnTo>
                <a:cubicBezTo>
                  <a:pt x="2106" y="324"/>
                  <a:pt x="2106" y="324"/>
                  <a:pt x="2106" y="324"/>
                </a:cubicBezTo>
                <a:cubicBezTo>
                  <a:pt x="2106" y="318"/>
                  <a:pt x="2093" y="318"/>
                  <a:pt x="2086" y="318"/>
                </a:cubicBezTo>
                <a:cubicBezTo>
                  <a:pt x="2072" y="318"/>
                  <a:pt x="2066" y="311"/>
                  <a:pt x="2066" y="304"/>
                </a:cubicBezTo>
                <a:cubicBezTo>
                  <a:pt x="2059" y="304"/>
                  <a:pt x="2059" y="297"/>
                  <a:pt x="2052" y="297"/>
                </a:cubicBezTo>
                <a:cubicBezTo>
                  <a:pt x="2052" y="270"/>
                  <a:pt x="2052" y="270"/>
                  <a:pt x="2052" y="270"/>
                </a:cubicBezTo>
                <a:cubicBezTo>
                  <a:pt x="2072" y="277"/>
                  <a:pt x="2086" y="284"/>
                  <a:pt x="2106" y="297"/>
                </a:cubicBezTo>
                <a:close/>
                <a:moveTo>
                  <a:pt x="2106" y="331"/>
                </a:moveTo>
                <a:lnTo>
                  <a:pt x="2106" y="331"/>
                </a:lnTo>
                <a:cubicBezTo>
                  <a:pt x="2093" y="324"/>
                  <a:pt x="2086" y="324"/>
                  <a:pt x="2079" y="324"/>
                </a:cubicBezTo>
                <a:cubicBezTo>
                  <a:pt x="2079" y="324"/>
                  <a:pt x="2072" y="324"/>
                  <a:pt x="2072" y="331"/>
                </a:cubicBezTo>
                <a:cubicBezTo>
                  <a:pt x="2066" y="331"/>
                  <a:pt x="2066" y="331"/>
                  <a:pt x="2066" y="331"/>
                </a:cubicBezTo>
                <a:cubicBezTo>
                  <a:pt x="2066" y="324"/>
                  <a:pt x="2066" y="318"/>
                  <a:pt x="2066" y="311"/>
                </a:cubicBezTo>
                <a:cubicBezTo>
                  <a:pt x="2059" y="311"/>
                  <a:pt x="2052" y="304"/>
                  <a:pt x="2052" y="304"/>
                </a:cubicBezTo>
                <a:cubicBezTo>
                  <a:pt x="2052" y="345"/>
                  <a:pt x="2052" y="345"/>
                  <a:pt x="2052" y="345"/>
                </a:cubicBezTo>
                <a:cubicBezTo>
                  <a:pt x="2072" y="351"/>
                  <a:pt x="2072" y="351"/>
                  <a:pt x="2072" y="351"/>
                </a:cubicBezTo>
                <a:cubicBezTo>
                  <a:pt x="2066" y="351"/>
                  <a:pt x="2059" y="351"/>
                  <a:pt x="2052" y="351"/>
                </a:cubicBezTo>
                <a:cubicBezTo>
                  <a:pt x="2052" y="358"/>
                  <a:pt x="2052" y="358"/>
                  <a:pt x="2052" y="358"/>
                </a:cubicBezTo>
                <a:cubicBezTo>
                  <a:pt x="2052" y="365"/>
                  <a:pt x="2052" y="365"/>
                  <a:pt x="2059" y="365"/>
                </a:cubicBezTo>
                <a:cubicBezTo>
                  <a:pt x="2052" y="365"/>
                  <a:pt x="2052" y="365"/>
                  <a:pt x="2052" y="365"/>
                </a:cubicBezTo>
                <a:cubicBezTo>
                  <a:pt x="2052" y="439"/>
                  <a:pt x="2052" y="439"/>
                  <a:pt x="2052" y="439"/>
                </a:cubicBezTo>
                <a:cubicBezTo>
                  <a:pt x="2052" y="459"/>
                  <a:pt x="2052" y="459"/>
                  <a:pt x="2052" y="459"/>
                </a:cubicBezTo>
                <a:cubicBezTo>
                  <a:pt x="2059" y="459"/>
                  <a:pt x="2066" y="459"/>
                  <a:pt x="2079" y="459"/>
                </a:cubicBezTo>
                <a:cubicBezTo>
                  <a:pt x="2086" y="466"/>
                  <a:pt x="2099" y="466"/>
                  <a:pt x="2106" y="473"/>
                </a:cubicBezTo>
                <a:cubicBezTo>
                  <a:pt x="2106" y="331"/>
                  <a:pt x="2106" y="331"/>
                  <a:pt x="2106" y="331"/>
                </a:cubicBezTo>
                <a:close/>
                <a:moveTo>
                  <a:pt x="2106" y="480"/>
                </a:moveTo>
                <a:lnTo>
                  <a:pt x="2106" y="480"/>
                </a:lnTo>
                <a:cubicBezTo>
                  <a:pt x="2106" y="493"/>
                  <a:pt x="2106" y="493"/>
                  <a:pt x="2106" y="493"/>
                </a:cubicBezTo>
                <a:cubicBezTo>
                  <a:pt x="2093" y="493"/>
                  <a:pt x="2072" y="493"/>
                  <a:pt x="2052" y="493"/>
                </a:cubicBezTo>
                <a:cubicBezTo>
                  <a:pt x="2052" y="473"/>
                  <a:pt x="2052" y="473"/>
                  <a:pt x="2052" y="473"/>
                </a:cubicBezTo>
                <a:cubicBezTo>
                  <a:pt x="2066" y="473"/>
                  <a:pt x="2066" y="473"/>
                  <a:pt x="2066" y="473"/>
                </a:cubicBezTo>
                <a:cubicBezTo>
                  <a:pt x="2066" y="473"/>
                  <a:pt x="2066" y="473"/>
                  <a:pt x="2072" y="466"/>
                </a:cubicBezTo>
                <a:cubicBezTo>
                  <a:pt x="2072" y="466"/>
                  <a:pt x="2072" y="459"/>
                  <a:pt x="2079" y="459"/>
                </a:cubicBezTo>
                <a:lnTo>
                  <a:pt x="2079" y="466"/>
                </a:lnTo>
                <a:cubicBezTo>
                  <a:pt x="2086" y="473"/>
                  <a:pt x="2099" y="480"/>
                  <a:pt x="2106" y="480"/>
                </a:cubicBezTo>
                <a:close/>
                <a:moveTo>
                  <a:pt x="2106" y="513"/>
                </a:moveTo>
                <a:lnTo>
                  <a:pt x="2106" y="513"/>
                </a:lnTo>
                <a:cubicBezTo>
                  <a:pt x="2106" y="615"/>
                  <a:pt x="2106" y="615"/>
                  <a:pt x="2106" y="615"/>
                </a:cubicBezTo>
                <a:cubicBezTo>
                  <a:pt x="2106" y="615"/>
                  <a:pt x="2106" y="615"/>
                  <a:pt x="2099" y="615"/>
                </a:cubicBezTo>
                <a:cubicBezTo>
                  <a:pt x="2099" y="622"/>
                  <a:pt x="2099" y="622"/>
                  <a:pt x="2093" y="622"/>
                </a:cubicBezTo>
                <a:cubicBezTo>
                  <a:pt x="2093" y="615"/>
                  <a:pt x="2093" y="622"/>
                  <a:pt x="2099" y="628"/>
                </a:cubicBezTo>
                <a:cubicBezTo>
                  <a:pt x="2099" y="635"/>
                  <a:pt x="2099" y="635"/>
                  <a:pt x="2093" y="635"/>
                </a:cubicBezTo>
                <a:cubicBezTo>
                  <a:pt x="2093" y="635"/>
                  <a:pt x="2086" y="635"/>
                  <a:pt x="2086" y="642"/>
                </a:cubicBezTo>
                <a:cubicBezTo>
                  <a:pt x="2079" y="642"/>
                  <a:pt x="2072" y="642"/>
                  <a:pt x="2072" y="642"/>
                </a:cubicBezTo>
                <a:cubicBezTo>
                  <a:pt x="2066" y="642"/>
                  <a:pt x="2066" y="642"/>
                  <a:pt x="2066" y="635"/>
                </a:cubicBezTo>
                <a:cubicBezTo>
                  <a:pt x="2059" y="642"/>
                  <a:pt x="2052" y="642"/>
                  <a:pt x="2059" y="649"/>
                </a:cubicBezTo>
                <a:cubicBezTo>
                  <a:pt x="2059" y="662"/>
                  <a:pt x="2059" y="662"/>
                  <a:pt x="2059" y="662"/>
                </a:cubicBezTo>
                <a:cubicBezTo>
                  <a:pt x="2059" y="669"/>
                  <a:pt x="2052" y="676"/>
                  <a:pt x="2052" y="676"/>
                </a:cubicBezTo>
                <a:cubicBezTo>
                  <a:pt x="2052" y="642"/>
                  <a:pt x="2052" y="642"/>
                  <a:pt x="2052" y="642"/>
                </a:cubicBezTo>
                <a:cubicBezTo>
                  <a:pt x="2052" y="628"/>
                  <a:pt x="2059" y="622"/>
                  <a:pt x="2066" y="608"/>
                </a:cubicBezTo>
                <a:cubicBezTo>
                  <a:pt x="2059" y="601"/>
                  <a:pt x="2052" y="595"/>
                  <a:pt x="2052" y="595"/>
                </a:cubicBezTo>
                <a:cubicBezTo>
                  <a:pt x="2052" y="500"/>
                  <a:pt x="2052" y="500"/>
                  <a:pt x="2052" y="500"/>
                </a:cubicBezTo>
                <a:cubicBezTo>
                  <a:pt x="2059" y="500"/>
                  <a:pt x="2059" y="507"/>
                  <a:pt x="2059" y="507"/>
                </a:cubicBezTo>
                <a:cubicBezTo>
                  <a:pt x="2059" y="507"/>
                  <a:pt x="2059" y="513"/>
                  <a:pt x="2059" y="520"/>
                </a:cubicBezTo>
                <a:lnTo>
                  <a:pt x="2059" y="527"/>
                </a:lnTo>
                <a:cubicBezTo>
                  <a:pt x="2059" y="520"/>
                  <a:pt x="2066" y="520"/>
                  <a:pt x="2066" y="520"/>
                </a:cubicBezTo>
                <a:cubicBezTo>
                  <a:pt x="2066" y="520"/>
                  <a:pt x="2072" y="520"/>
                  <a:pt x="2079" y="527"/>
                </a:cubicBezTo>
                <a:lnTo>
                  <a:pt x="2086" y="527"/>
                </a:lnTo>
                <a:cubicBezTo>
                  <a:pt x="2086" y="507"/>
                  <a:pt x="2086" y="507"/>
                  <a:pt x="2086" y="507"/>
                </a:cubicBezTo>
                <a:cubicBezTo>
                  <a:pt x="2093" y="500"/>
                  <a:pt x="2093" y="500"/>
                  <a:pt x="2093" y="500"/>
                </a:cubicBezTo>
                <a:cubicBezTo>
                  <a:pt x="2099" y="500"/>
                  <a:pt x="2106" y="507"/>
                  <a:pt x="2106" y="513"/>
                </a:cubicBezTo>
                <a:close/>
                <a:moveTo>
                  <a:pt x="2106" y="635"/>
                </a:moveTo>
                <a:lnTo>
                  <a:pt x="2106" y="635"/>
                </a:lnTo>
                <a:cubicBezTo>
                  <a:pt x="2086" y="642"/>
                  <a:pt x="2066" y="655"/>
                  <a:pt x="2059" y="676"/>
                </a:cubicBezTo>
                <a:cubicBezTo>
                  <a:pt x="2059" y="696"/>
                  <a:pt x="2059" y="696"/>
                  <a:pt x="2059" y="696"/>
                </a:cubicBezTo>
                <a:cubicBezTo>
                  <a:pt x="2052" y="696"/>
                  <a:pt x="2052" y="696"/>
                  <a:pt x="2052" y="696"/>
                </a:cubicBezTo>
                <a:cubicBezTo>
                  <a:pt x="2052" y="770"/>
                  <a:pt x="2052" y="770"/>
                  <a:pt x="2052" y="770"/>
                </a:cubicBezTo>
                <a:cubicBezTo>
                  <a:pt x="2052" y="777"/>
                  <a:pt x="2052" y="777"/>
                  <a:pt x="2052" y="777"/>
                </a:cubicBezTo>
                <a:cubicBezTo>
                  <a:pt x="2059" y="784"/>
                  <a:pt x="2066" y="784"/>
                  <a:pt x="2066" y="790"/>
                </a:cubicBezTo>
                <a:cubicBezTo>
                  <a:pt x="2066" y="790"/>
                  <a:pt x="2059" y="790"/>
                  <a:pt x="2059" y="797"/>
                </a:cubicBezTo>
                <a:cubicBezTo>
                  <a:pt x="2059" y="797"/>
                  <a:pt x="2059" y="797"/>
                  <a:pt x="2052" y="797"/>
                </a:cubicBezTo>
                <a:cubicBezTo>
                  <a:pt x="2052" y="824"/>
                  <a:pt x="2052" y="824"/>
                  <a:pt x="2052" y="824"/>
                </a:cubicBezTo>
                <a:cubicBezTo>
                  <a:pt x="2052" y="831"/>
                  <a:pt x="2052" y="831"/>
                  <a:pt x="2052" y="831"/>
                </a:cubicBezTo>
                <a:cubicBezTo>
                  <a:pt x="2052" y="844"/>
                  <a:pt x="2052" y="844"/>
                  <a:pt x="2052" y="844"/>
                </a:cubicBezTo>
                <a:cubicBezTo>
                  <a:pt x="2052" y="851"/>
                  <a:pt x="2052" y="851"/>
                  <a:pt x="2052" y="851"/>
                </a:cubicBezTo>
                <a:cubicBezTo>
                  <a:pt x="2059" y="858"/>
                  <a:pt x="2066" y="865"/>
                  <a:pt x="2066" y="865"/>
                </a:cubicBezTo>
                <a:cubicBezTo>
                  <a:pt x="2072" y="858"/>
                  <a:pt x="2072" y="858"/>
                  <a:pt x="2079" y="851"/>
                </a:cubicBezTo>
                <a:cubicBezTo>
                  <a:pt x="2086" y="858"/>
                  <a:pt x="2086" y="858"/>
                  <a:pt x="2093" y="858"/>
                </a:cubicBezTo>
                <a:cubicBezTo>
                  <a:pt x="2093" y="858"/>
                  <a:pt x="2093" y="865"/>
                  <a:pt x="2086" y="865"/>
                </a:cubicBezTo>
                <a:cubicBezTo>
                  <a:pt x="2079" y="871"/>
                  <a:pt x="2079" y="871"/>
                  <a:pt x="2079" y="871"/>
                </a:cubicBezTo>
                <a:cubicBezTo>
                  <a:pt x="2079" y="878"/>
                  <a:pt x="2079" y="878"/>
                  <a:pt x="2086" y="878"/>
                </a:cubicBezTo>
                <a:cubicBezTo>
                  <a:pt x="2086" y="885"/>
                  <a:pt x="2093" y="885"/>
                  <a:pt x="2106" y="878"/>
                </a:cubicBezTo>
                <a:cubicBezTo>
                  <a:pt x="2106" y="885"/>
                  <a:pt x="2106" y="885"/>
                  <a:pt x="2106" y="885"/>
                </a:cubicBezTo>
                <a:cubicBezTo>
                  <a:pt x="2106" y="844"/>
                  <a:pt x="2106" y="844"/>
                  <a:pt x="2106" y="844"/>
                </a:cubicBezTo>
                <a:cubicBezTo>
                  <a:pt x="2106" y="838"/>
                  <a:pt x="2106" y="838"/>
                  <a:pt x="2106" y="838"/>
                </a:cubicBezTo>
                <a:cubicBezTo>
                  <a:pt x="2106" y="797"/>
                  <a:pt x="2106" y="797"/>
                  <a:pt x="2106" y="797"/>
                </a:cubicBezTo>
                <a:cubicBezTo>
                  <a:pt x="2106" y="797"/>
                  <a:pt x="2106" y="790"/>
                  <a:pt x="2099" y="790"/>
                </a:cubicBezTo>
                <a:cubicBezTo>
                  <a:pt x="2099" y="784"/>
                  <a:pt x="2099" y="784"/>
                  <a:pt x="2099" y="784"/>
                </a:cubicBezTo>
                <a:lnTo>
                  <a:pt x="2106" y="784"/>
                </a:lnTo>
                <a:cubicBezTo>
                  <a:pt x="2106" y="689"/>
                  <a:pt x="2106" y="689"/>
                  <a:pt x="2106" y="689"/>
                </a:cubicBezTo>
                <a:cubicBezTo>
                  <a:pt x="2106" y="696"/>
                  <a:pt x="2106" y="696"/>
                  <a:pt x="2106" y="703"/>
                </a:cubicBezTo>
                <a:cubicBezTo>
                  <a:pt x="2099" y="703"/>
                  <a:pt x="2093" y="703"/>
                  <a:pt x="2093" y="696"/>
                </a:cubicBezTo>
                <a:cubicBezTo>
                  <a:pt x="2093" y="696"/>
                  <a:pt x="2086" y="689"/>
                  <a:pt x="2086" y="682"/>
                </a:cubicBezTo>
                <a:cubicBezTo>
                  <a:pt x="2072" y="696"/>
                  <a:pt x="2072" y="696"/>
                  <a:pt x="2072" y="696"/>
                </a:cubicBezTo>
                <a:cubicBezTo>
                  <a:pt x="2072" y="689"/>
                  <a:pt x="2079" y="682"/>
                  <a:pt x="2086" y="676"/>
                </a:cubicBezTo>
                <a:cubicBezTo>
                  <a:pt x="2093" y="676"/>
                  <a:pt x="2099" y="676"/>
                  <a:pt x="2106" y="676"/>
                </a:cubicBezTo>
                <a:cubicBezTo>
                  <a:pt x="2106" y="662"/>
                  <a:pt x="2106" y="662"/>
                  <a:pt x="2106" y="662"/>
                </a:cubicBezTo>
                <a:cubicBezTo>
                  <a:pt x="2086" y="669"/>
                  <a:pt x="2086" y="669"/>
                  <a:pt x="2086" y="669"/>
                </a:cubicBezTo>
                <a:cubicBezTo>
                  <a:pt x="2093" y="662"/>
                  <a:pt x="2099" y="655"/>
                  <a:pt x="2106" y="649"/>
                </a:cubicBezTo>
                <a:cubicBezTo>
                  <a:pt x="2106" y="635"/>
                  <a:pt x="2106" y="635"/>
                  <a:pt x="2106" y="635"/>
                </a:cubicBezTo>
                <a:close/>
                <a:moveTo>
                  <a:pt x="2106" y="905"/>
                </a:moveTo>
                <a:lnTo>
                  <a:pt x="2106" y="905"/>
                </a:lnTo>
                <a:cubicBezTo>
                  <a:pt x="2106" y="932"/>
                  <a:pt x="2106" y="932"/>
                  <a:pt x="2106" y="932"/>
                </a:cubicBezTo>
                <a:cubicBezTo>
                  <a:pt x="2093" y="919"/>
                  <a:pt x="2093" y="919"/>
                  <a:pt x="2093" y="919"/>
                </a:cubicBezTo>
                <a:cubicBezTo>
                  <a:pt x="2093" y="912"/>
                  <a:pt x="2093" y="905"/>
                  <a:pt x="2099" y="905"/>
                </a:cubicBezTo>
                <a:cubicBezTo>
                  <a:pt x="2106" y="905"/>
                  <a:pt x="2106" y="905"/>
                  <a:pt x="2106" y="905"/>
                </a:cubicBezTo>
                <a:close/>
                <a:moveTo>
                  <a:pt x="2106" y="939"/>
                </a:moveTo>
                <a:lnTo>
                  <a:pt x="2106" y="939"/>
                </a:lnTo>
                <a:cubicBezTo>
                  <a:pt x="2106" y="1067"/>
                  <a:pt x="2106" y="1067"/>
                  <a:pt x="2106" y="1067"/>
                </a:cubicBezTo>
                <a:cubicBezTo>
                  <a:pt x="2106" y="1067"/>
                  <a:pt x="2099" y="1067"/>
                  <a:pt x="2099" y="1074"/>
                </a:cubicBezTo>
                <a:cubicBezTo>
                  <a:pt x="2093" y="1081"/>
                  <a:pt x="2093" y="1087"/>
                  <a:pt x="2086" y="1087"/>
                </a:cubicBezTo>
                <a:cubicBezTo>
                  <a:pt x="2079" y="1094"/>
                  <a:pt x="2066" y="1094"/>
                  <a:pt x="2052" y="1101"/>
                </a:cubicBezTo>
                <a:cubicBezTo>
                  <a:pt x="2052" y="1006"/>
                  <a:pt x="2052" y="1006"/>
                  <a:pt x="2052" y="1006"/>
                </a:cubicBezTo>
                <a:cubicBezTo>
                  <a:pt x="2052" y="1000"/>
                  <a:pt x="2052" y="1000"/>
                  <a:pt x="2052" y="1000"/>
                </a:cubicBezTo>
                <a:cubicBezTo>
                  <a:pt x="2066" y="979"/>
                  <a:pt x="2072" y="973"/>
                  <a:pt x="2079" y="973"/>
                </a:cubicBezTo>
                <a:cubicBezTo>
                  <a:pt x="2086" y="973"/>
                  <a:pt x="2086" y="973"/>
                  <a:pt x="2086" y="973"/>
                </a:cubicBezTo>
                <a:cubicBezTo>
                  <a:pt x="2086" y="966"/>
                  <a:pt x="2086" y="966"/>
                  <a:pt x="2079" y="966"/>
                </a:cubicBezTo>
                <a:cubicBezTo>
                  <a:pt x="2072" y="966"/>
                  <a:pt x="2072" y="966"/>
                  <a:pt x="2072" y="959"/>
                </a:cubicBezTo>
                <a:cubicBezTo>
                  <a:pt x="2059" y="979"/>
                  <a:pt x="2059" y="979"/>
                  <a:pt x="2059" y="979"/>
                </a:cubicBezTo>
                <a:lnTo>
                  <a:pt x="2052" y="979"/>
                </a:lnTo>
                <a:cubicBezTo>
                  <a:pt x="2052" y="959"/>
                  <a:pt x="2052" y="959"/>
                  <a:pt x="2052" y="959"/>
                </a:cubicBezTo>
                <a:cubicBezTo>
                  <a:pt x="2059" y="959"/>
                  <a:pt x="2059" y="959"/>
                  <a:pt x="2059" y="959"/>
                </a:cubicBezTo>
                <a:cubicBezTo>
                  <a:pt x="2059" y="946"/>
                  <a:pt x="2059" y="939"/>
                  <a:pt x="2066" y="939"/>
                </a:cubicBezTo>
                <a:cubicBezTo>
                  <a:pt x="2072" y="939"/>
                  <a:pt x="2072" y="939"/>
                  <a:pt x="2086" y="946"/>
                </a:cubicBezTo>
                <a:cubicBezTo>
                  <a:pt x="2093" y="946"/>
                  <a:pt x="2093" y="946"/>
                  <a:pt x="2099" y="946"/>
                </a:cubicBezTo>
                <a:lnTo>
                  <a:pt x="2106" y="939"/>
                </a:lnTo>
                <a:close/>
                <a:moveTo>
                  <a:pt x="2052" y="939"/>
                </a:moveTo>
                <a:lnTo>
                  <a:pt x="2052" y="939"/>
                </a:lnTo>
                <a:cubicBezTo>
                  <a:pt x="2052" y="932"/>
                  <a:pt x="2052" y="932"/>
                  <a:pt x="2052" y="932"/>
                </a:cubicBezTo>
                <a:cubicBezTo>
                  <a:pt x="2052" y="932"/>
                  <a:pt x="2052" y="932"/>
                  <a:pt x="2059" y="932"/>
                </a:cubicBezTo>
                <a:cubicBezTo>
                  <a:pt x="2059" y="932"/>
                  <a:pt x="2066" y="925"/>
                  <a:pt x="2072" y="919"/>
                </a:cubicBezTo>
                <a:cubicBezTo>
                  <a:pt x="2072" y="919"/>
                  <a:pt x="2066" y="912"/>
                  <a:pt x="2059" y="885"/>
                </a:cubicBezTo>
                <a:cubicBezTo>
                  <a:pt x="2059" y="885"/>
                  <a:pt x="2052" y="885"/>
                  <a:pt x="2052" y="878"/>
                </a:cubicBezTo>
                <a:cubicBezTo>
                  <a:pt x="2052" y="865"/>
                  <a:pt x="2052" y="865"/>
                  <a:pt x="2052" y="865"/>
                </a:cubicBezTo>
                <a:cubicBezTo>
                  <a:pt x="2072" y="878"/>
                  <a:pt x="2079" y="892"/>
                  <a:pt x="2086" y="898"/>
                </a:cubicBezTo>
                <a:cubicBezTo>
                  <a:pt x="2086" y="912"/>
                  <a:pt x="2079" y="919"/>
                  <a:pt x="2066" y="932"/>
                </a:cubicBezTo>
                <a:cubicBezTo>
                  <a:pt x="2066" y="932"/>
                  <a:pt x="2059" y="939"/>
                  <a:pt x="2052" y="939"/>
                </a:cubicBezTo>
                <a:close/>
                <a:moveTo>
                  <a:pt x="2052" y="919"/>
                </a:moveTo>
                <a:lnTo>
                  <a:pt x="2052" y="919"/>
                </a:lnTo>
                <a:cubicBezTo>
                  <a:pt x="2052" y="919"/>
                  <a:pt x="2059" y="919"/>
                  <a:pt x="2059" y="912"/>
                </a:cubicBezTo>
                <a:cubicBezTo>
                  <a:pt x="2059" y="905"/>
                  <a:pt x="2052" y="898"/>
                  <a:pt x="2052" y="892"/>
                </a:cubicBezTo>
                <a:lnTo>
                  <a:pt x="2052" y="919"/>
                </a:lnTo>
                <a:close/>
                <a:moveTo>
                  <a:pt x="2052" y="176"/>
                </a:moveTo>
                <a:lnTo>
                  <a:pt x="2052" y="176"/>
                </a:lnTo>
                <a:cubicBezTo>
                  <a:pt x="2052" y="203"/>
                  <a:pt x="2052" y="203"/>
                  <a:pt x="2052" y="203"/>
                </a:cubicBezTo>
                <a:cubicBezTo>
                  <a:pt x="2045" y="203"/>
                  <a:pt x="2039" y="203"/>
                  <a:pt x="2039" y="203"/>
                </a:cubicBezTo>
                <a:cubicBezTo>
                  <a:pt x="2039" y="176"/>
                  <a:pt x="2039" y="176"/>
                  <a:pt x="2039" y="176"/>
                </a:cubicBezTo>
                <a:cubicBezTo>
                  <a:pt x="2039" y="176"/>
                  <a:pt x="2045" y="176"/>
                  <a:pt x="2052" y="176"/>
                </a:cubicBezTo>
                <a:close/>
                <a:moveTo>
                  <a:pt x="2052" y="203"/>
                </a:moveTo>
                <a:lnTo>
                  <a:pt x="2052" y="203"/>
                </a:lnTo>
                <a:cubicBezTo>
                  <a:pt x="2052" y="210"/>
                  <a:pt x="2052" y="210"/>
                  <a:pt x="2052" y="210"/>
                </a:cubicBezTo>
                <a:cubicBezTo>
                  <a:pt x="2039" y="210"/>
                  <a:pt x="2039" y="210"/>
                  <a:pt x="2039" y="210"/>
                </a:cubicBezTo>
                <a:cubicBezTo>
                  <a:pt x="2039" y="210"/>
                  <a:pt x="2039" y="210"/>
                  <a:pt x="2052" y="203"/>
                </a:cubicBezTo>
                <a:close/>
                <a:moveTo>
                  <a:pt x="2052" y="216"/>
                </a:moveTo>
                <a:lnTo>
                  <a:pt x="2052" y="216"/>
                </a:lnTo>
                <a:cubicBezTo>
                  <a:pt x="2052" y="243"/>
                  <a:pt x="2052" y="243"/>
                  <a:pt x="2052" y="243"/>
                </a:cubicBezTo>
                <a:cubicBezTo>
                  <a:pt x="2045" y="237"/>
                  <a:pt x="2039" y="237"/>
                  <a:pt x="2039" y="230"/>
                </a:cubicBezTo>
                <a:cubicBezTo>
                  <a:pt x="2039" y="216"/>
                  <a:pt x="2039" y="216"/>
                  <a:pt x="2039" y="216"/>
                </a:cubicBezTo>
                <a:lnTo>
                  <a:pt x="2045" y="216"/>
                </a:lnTo>
                <a:cubicBezTo>
                  <a:pt x="2052" y="216"/>
                  <a:pt x="2052" y="216"/>
                  <a:pt x="2052" y="216"/>
                </a:cubicBezTo>
                <a:close/>
                <a:moveTo>
                  <a:pt x="2052" y="270"/>
                </a:moveTo>
                <a:lnTo>
                  <a:pt x="2052" y="270"/>
                </a:lnTo>
                <a:cubicBezTo>
                  <a:pt x="2052" y="297"/>
                  <a:pt x="2052" y="297"/>
                  <a:pt x="2052" y="297"/>
                </a:cubicBezTo>
                <a:cubicBezTo>
                  <a:pt x="2045" y="297"/>
                  <a:pt x="2045" y="291"/>
                  <a:pt x="2039" y="291"/>
                </a:cubicBezTo>
                <a:cubicBezTo>
                  <a:pt x="2039" y="264"/>
                  <a:pt x="2039" y="264"/>
                  <a:pt x="2039" y="264"/>
                </a:cubicBezTo>
                <a:cubicBezTo>
                  <a:pt x="2039" y="264"/>
                  <a:pt x="2045" y="264"/>
                  <a:pt x="2052" y="270"/>
                </a:cubicBezTo>
                <a:close/>
                <a:moveTo>
                  <a:pt x="2052" y="304"/>
                </a:moveTo>
                <a:lnTo>
                  <a:pt x="2052" y="304"/>
                </a:lnTo>
                <a:cubicBezTo>
                  <a:pt x="2052" y="345"/>
                  <a:pt x="2052" y="345"/>
                  <a:pt x="2052" y="345"/>
                </a:cubicBezTo>
                <a:cubicBezTo>
                  <a:pt x="2039" y="338"/>
                  <a:pt x="2039" y="338"/>
                  <a:pt x="2039" y="338"/>
                </a:cubicBezTo>
                <a:cubicBezTo>
                  <a:pt x="2039" y="297"/>
                  <a:pt x="2039" y="297"/>
                  <a:pt x="2039" y="297"/>
                </a:cubicBezTo>
                <a:cubicBezTo>
                  <a:pt x="2039" y="297"/>
                  <a:pt x="2045" y="304"/>
                  <a:pt x="2052" y="304"/>
                </a:cubicBezTo>
                <a:close/>
                <a:moveTo>
                  <a:pt x="2052" y="351"/>
                </a:moveTo>
                <a:lnTo>
                  <a:pt x="2052" y="351"/>
                </a:lnTo>
                <a:cubicBezTo>
                  <a:pt x="2052" y="358"/>
                  <a:pt x="2052" y="358"/>
                  <a:pt x="2052" y="358"/>
                </a:cubicBezTo>
                <a:cubicBezTo>
                  <a:pt x="2045" y="358"/>
                  <a:pt x="2039" y="358"/>
                  <a:pt x="2039" y="358"/>
                </a:cubicBezTo>
                <a:cubicBezTo>
                  <a:pt x="2039" y="345"/>
                  <a:pt x="2039" y="345"/>
                  <a:pt x="2039" y="345"/>
                </a:cubicBezTo>
                <a:cubicBezTo>
                  <a:pt x="2045" y="351"/>
                  <a:pt x="2045" y="351"/>
                  <a:pt x="2045" y="351"/>
                </a:cubicBezTo>
                <a:cubicBezTo>
                  <a:pt x="2045" y="351"/>
                  <a:pt x="2045" y="351"/>
                  <a:pt x="2052" y="351"/>
                </a:cubicBezTo>
                <a:close/>
                <a:moveTo>
                  <a:pt x="2052" y="365"/>
                </a:moveTo>
                <a:lnTo>
                  <a:pt x="2052" y="365"/>
                </a:lnTo>
                <a:cubicBezTo>
                  <a:pt x="2045" y="365"/>
                  <a:pt x="2039" y="358"/>
                  <a:pt x="2039" y="358"/>
                </a:cubicBezTo>
                <a:cubicBezTo>
                  <a:pt x="2039" y="372"/>
                  <a:pt x="2039" y="372"/>
                  <a:pt x="2039" y="372"/>
                </a:cubicBezTo>
                <a:cubicBezTo>
                  <a:pt x="2039" y="372"/>
                  <a:pt x="2045" y="372"/>
                  <a:pt x="2045" y="378"/>
                </a:cubicBezTo>
                <a:cubicBezTo>
                  <a:pt x="2045" y="378"/>
                  <a:pt x="2045" y="378"/>
                  <a:pt x="2039" y="385"/>
                </a:cubicBezTo>
                <a:cubicBezTo>
                  <a:pt x="2039" y="399"/>
                  <a:pt x="2039" y="399"/>
                  <a:pt x="2039" y="399"/>
                </a:cubicBezTo>
                <a:cubicBezTo>
                  <a:pt x="2039" y="405"/>
                  <a:pt x="2039" y="405"/>
                  <a:pt x="2039" y="405"/>
                </a:cubicBezTo>
                <a:cubicBezTo>
                  <a:pt x="2039" y="419"/>
                  <a:pt x="2039" y="419"/>
                  <a:pt x="2039" y="419"/>
                </a:cubicBezTo>
                <a:cubicBezTo>
                  <a:pt x="2045" y="419"/>
                  <a:pt x="2045" y="419"/>
                  <a:pt x="2045" y="419"/>
                </a:cubicBezTo>
                <a:cubicBezTo>
                  <a:pt x="2052" y="439"/>
                  <a:pt x="2052" y="439"/>
                  <a:pt x="2052" y="439"/>
                </a:cubicBezTo>
                <a:cubicBezTo>
                  <a:pt x="2052" y="365"/>
                  <a:pt x="2052" y="365"/>
                  <a:pt x="2052" y="365"/>
                </a:cubicBezTo>
                <a:close/>
                <a:moveTo>
                  <a:pt x="2052" y="439"/>
                </a:moveTo>
                <a:lnTo>
                  <a:pt x="2052" y="439"/>
                </a:lnTo>
                <a:cubicBezTo>
                  <a:pt x="2052" y="459"/>
                  <a:pt x="2052" y="459"/>
                  <a:pt x="2052" y="459"/>
                </a:cubicBezTo>
                <a:cubicBezTo>
                  <a:pt x="2045" y="459"/>
                  <a:pt x="2039" y="459"/>
                  <a:pt x="2039" y="459"/>
                </a:cubicBezTo>
                <a:cubicBezTo>
                  <a:pt x="2039" y="439"/>
                  <a:pt x="2039" y="439"/>
                  <a:pt x="2039" y="439"/>
                </a:cubicBezTo>
                <a:cubicBezTo>
                  <a:pt x="2039" y="432"/>
                  <a:pt x="2039" y="432"/>
                  <a:pt x="2039" y="432"/>
                </a:cubicBezTo>
                <a:cubicBezTo>
                  <a:pt x="2052" y="439"/>
                  <a:pt x="2052" y="439"/>
                  <a:pt x="2052" y="439"/>
                </a:cubicBezTo>
                <a:close/>
                <a:moveTo>
                  <a:pt x="2052" y="473"/>
                </a:moveTo>
                <a:lnTo>
                  <a:pt x="2052" y="473"/>
                </a:lnTo>
                <a:cubicBezTo>
                  <a:pt x="2052" y="493"/>
                  <a:pt x="2052" y="493"/>
                  <a:pt x="2052" y="493"/>
                </a:cubicBezTo>
                <a:cubicBezTo>
                  <a:pt x="2045" y="493"/>
                  <a:pt x="2039" y="493"/>
                  <a:pt x="2039" y="493"/>
                </a:cubicBezTo>
                <a:cubicBezTo>
                  <a:pt x="2039" y="466"/>
                  <a:pt x="2039" y="466"/>
                  <a:pt x="2039" y="466"/>
                </a:cubicBezTo>
                <a:cubicBezTo>
                  <a:pt x="2052" y="473"/>
                  <a:pt x="2052" y="473"/>
                  <a:pt x="2052" y="473"/>
                </a:cubicBezTo>
                <a:close/>
                <a:moveTo>
                  <a:pt x="2052" y="500"/>
                </a:moveTo>
                <a:lnTo>
                  <a:pt x="2052" y="500"/>
                </a:lnTo>
                <a:cubicBezTo>
                  <a:pt x="2052" y="595"/>
                  <a:pt x="2052" y="595"/>
                  <a:pt x="2052" y="595"/>
                </a:cubicBezTo>
                <a:cubicBezTo>
                  <a:pt x="2045" y="595"/>
                  <a:pt x="2045" y="595"/>
                  <a:pt x="2045" y="595"/>
                </a:cubicBezTo>
                <a:cubicBezTo>
                  <a:pt x="2039" y="595"/>
                  <a:pt x="2039" y="588"/>
                  <a:pt x="2039" y="588"/>
                </a:cubicBezTo>
                <a:cubicBezTo>
                  <a:pt x="2039" y="581"/>
                  <a:pt x="2039" y="581"/>
                  <a:pt x="2039" y="574"/>
                </a:cubicBezTo>
                <a:cubicBezTo>
                  <a:pt x="2039" y="500"/>
                  <a:pt x="2039" y="500"/>
                  <a:pt x="2039" y="500"/>
                </a:cubicBezTo>
                <a:cubicBezTo>
                  <a:pt x="2045" y="500"/>
                  <a:pt x="2045" y="500"/>
                  <a:pt x="2052" y="500"/>
                </a:cubicBezTo>
                <a:close/>
                <a:moveTo>
                  <a:pt x="2052" y="642"/>
                </a:moveTo>
                <a:lnTo>
                  <a:pt x="2052" y="642"/>
                </a:lnTo>
                <a:cubicBezTo>
                  <a:pt x="2052" y="676"/>
                  <a:pt x="2052" y="676"/>
                  <a:pt x="2052" y="676"/>
                </a:cubicBezTo>
                <a:cubicBezTo>
                  <a:pt x="2045" y="676"/>
                  <a:pt x="2045" y="676"/>
                  <a:pt x="2045" y="676"/>
                </a:cubicBezTo>
                <a:lnTo>
                  <a:pt x="2039" y="676"/>
                </a:lnTo>
                <a:cubicBezTo>
                  <a:pt x="2039" y="662"/>
                  <a:pt x="2039" y="662"/>
                  <a:pt x="2039" y="662"/>
                </a:cubicBezTo>
                <a:cubicBezTo>
                  <a:pt x="2039" y="655"/>
                  <a:pt x="2039" y="649"/>
                  <a:pt x="2039" y="635"/>
                </a:cubicBezTo>
                <a:cubicBezTo>
                  <a:pt x="2039" y="601"/>
                  <a:pt x="2039" y="601"/>
                  <a:pt x="2039" y="601"/>
                </a:cubicBezTo>
                <a:cubicBezTo>
                  <a:pt x="2045" y="608"/>
                  <a:pt x="2045" y="622"/>
                  <a:pt x="2045" y="642"/>
                </a:cubicBezTo>
                <a:lnTo>
                  <a:pt x="2052" y="642"/>
                </a:lnTo>
                <a:close/>
                <a:moveTo>
                  <a:pt x="2052" y="696"/>
                </a:moveTo>
                <a:lnTo>
                  <a:pt x="2052" y="696"/>
                </a:lnTo>
                <a:cubicBezTo>
                  <a:pt x="2052" y="770"/>
                  <a:pt x="2052" y="770"/>
                  <a:pt x="2052" y="770"/>
                </a:cubicBezTo>
                <a:cubicBezTo>
                  <a:pt x="2045" y="770"/>
                  <a:pt x="2045" y="770"/>
                  <a:pt x="2045" y="770"/>
                </a:cubicBezTo>
                <a:cubicBezTo>
                  <a:pt x="2045" y="763"/>
                  <a:pt x="2039" y="763"/>
                  <a:pt x="2039" y="763"/>
                </a:cubicBezTo>
                <a:cubicBezTo>
                  <a:pt x="2039" y="696"/>
                  <a:pt x="2039" y="696"/>
                  <a:pt x="2039" y="696"/>
                </a:cubicBezTo>
                <a:cubicBezTo>
                  <a:pt x="2045" y="696"/>
                  <a:pt x="2045" y="696"/>
                  <a:pt x="2052" y="696"/>
                </a:cubicBezTo>
                <a:close/>
                <a:moveTo>
                  <a:pt x="2052" y="797"/>
                </a:moveTo>
                <a:lnTo>
                  <a:pt x="2052" y="797"/>
                </a:lnTo>
                <a:cubicBezTo>
                  <a:pt x="2052" y="824"/>
                  <a:pt x="2052" y="824"/>
                  <a:pt x="2052" y="824"/>
                </a:cubicBezTo>
                <a:cubicBezTo>
                  <a:pt x="2045" y="824"/>
                  <a:pt x="2045" y="824"/>
                  <a:pt x="2045" y="824"/>
                </a:cubicBezTo>
                <a:cubicBezTo>
                  <a:pt x="2045" y="824"/>
                  <a:pt x="2039" y="824"/>
                  <a:pt x="2039" y="831"/>
                </a:cubicBezTo>
                <a:cubicBezTo>
                  <a:pt x="2039" y="797"/>
                  <a:pt x="2039" y="797"/>
                  <a:pt x="2039" y="797"/>
                </a:cubicBezTo>
                <a:cubicBezTo>
                  <a:pt x="2039" y="797"/>
                  <a:pt x="2045" y="797"/>
                  <a:pt x="2052" y="797"/>
                </a:cubicBezTo>
                <a:close/>
                <a:moveTo>
                  <a:pt x="2052" y="844"/>
                </a:moveTo>
                <a:lnTo>
                  <a:pt x="2052" y="844"/>
                </a:lnTo>
                <a:cubicBezTo>
                  <a:pt x="2052" y="851"/>
                  <a:pt x="2052" y="851"/>
                  <a:pt x="2052" y="851"/>
                </a:cubicBezTo>
                <a:cubicBezTo>
                  <a:pt x="2045" y="851"/>
                  <a:pt x="2045" y="851"/>
                  <a:pt x="2045" y="851"/>
                </a:cubicBezTo>
                <a:cubicBezTo>
                  <a:pt x="2052" y="844"/>
                  <a:pt x="2052" y="844"/>
                  <a:pt x="2052" y="844"/>
                </a:cubicBezTo>
                <a:close/>
                <a:moveTo>
                  <a:pt x="2052" y="865"/>
                </a:moveTo>
                <a:lnTo>
                  <a:pt x="2052" y="865"/>
                </a:lnTo>
                <a:cubicBezTo>
                  <a:pt x="2052" y="878"/>
                  <a:pt x="2052" y="878"/>
                  <a:pt x="2052" y="878"/>
                </a:cubicBezTo>
                <a:cubicBezTo>
                  <a:pt x="2045" y="878"/>
                  <a:pt x="2045" y="878"/>
                  <a:pt x="2039" y="878"/>
                </a:cubicBezTo>
                <a:cubicBezTo>
                  <a:pt x="2039" y="871"/>
                  <a:pt x="2039" y="871"/>
                  <a:pt x="2039" y="871"/>
                </a:cubicBezTo>
                <a:cubicBezTo>
                  <a:pt x="2039" y="858"/>
                  <a:pt x="2039" y="858"/>
                  <a:pt x="2039" y="858"/>
                </a:cubicBezTo>
                <a:cubicBezTo>
                  <a:pt x="2039" y="858"/>
                  <a:pt x="2039" y="858"/>
                  <a:pt x="2045" y="858"/>
                </a:cubicBezTo>
                <a:cubicBezTo>
                  <a:pt x="2045" y="865"/>
                  <a:pt x="2045" y="865"/>
                  <a:pt x="2052" y="865"/>
                </a:cubicBezTo>
                <a:close/>
                <a:moveTo>
                  <a:pt x="2052" y="892"/>
                </a:moveTo>
                <a:lnTo>
                  <a:pt x="2052" y="892"/>
                </a:lnTo>
                <a:cubicBezTo>
                  <a:pt x="2045" y="885"/>
                  <a:pt x="2039" y="885"/>
                  <a:pt x="2039" y="878"/>
                </a:cubicBezTo>
                <a:cubicBezTo>
                  <a:pt x="2039" y="892"/>
                  <a:pt x="2039" y="892"/>
                  <a:pt x="2039" y="892"/>
                </a:cubicBezTo>
                <a:cubicBezTo>
                  <a:pt x="2045" y="898"/>
                  <a:pt x="2045" y="898"/>
                  <a:pt x="2045" y="905"/>
                </a:cubicBezTo>
                <a:lnTo>
                  <a:pt x="2039" y="905"/>
                </a:lnTo>
                <a:cubicBezTo>
                  <a:pt x="2039" y="919"/>
                  <a:pt x="2039" y="919"/>
                  <a:pt x="2039" y="919"/>
                </a:cubicBezTo>
                <a:cubicBezTo>
                  <a:pt x="2039" y="919"/>
                  <a:pt x="2045" y="919"/>
                  <a:pt x="2052" y="919"/>
                </a:cubicBezTo>
                <a:cubicBezTo>
                  <a:pt x="2052" y="892"/>
                  <a:pt x="2052" y="892"/>
                  <a:pt x="2052" y="892"/>
                </a:cubicBezTo>
                <a:close/>
                <a:moveTo>
                  <a:pt x="2052" y="932"/>
                </a:moveTo>
                <a:lnTo>
                  <a:pt x="2052" y="932"/>
                </a:lnTo>
                <a:cubicBezTo>
                  <a:pt x="2052" y="939"/>
                  <a:pt x="2052" y="939"/>
                  <a:pt x="2052" y="939"/>
                </a:cubicBezTo>
                <a:cubicBezTo>
                  <a:pt x="2045" y="932"/>
                  <a:pt x="2039" y="932"/>
                  <a:pt x="2039" y="932"/>
                </a:cubicBezTo>
                <a:cubicBezTo>
                  <a:pt x="2039" y="925"/>
                  <a:pt x="2039" y="925"/>
                  <a:pt x="2039" y="925"/>
                </a:cubicBezTo>
                <a:cubicBezTo>
                  <a:pt x="2039" y="925"/>
                  <a:pt x="2045" y="925"/>
                  <a:pt x="2052" y="932"/>
                </a:cubicBezTo>
                <a:close/>
                <a:moveTo>
                  <a:pt x="2052" y="959"/>
                </a:moveTo>
                <a:lnTo>
                  <a:pt x="2052" y="959"/>
                </a:lnTo>
                <a:cubicBezTo>
                  <a:pt x="2052" y="979"/>
                  <a:pt x="2052" y="979"/>
                  <a:pt x="2052" y="979"/>
                </a:cubicBezTo>
                <a:cubicBezTo>
                  <a:pt x="2045" y="979"/>
                  <a:pt x="2039" y="973"/>
                  <a:pt x="2039" y="973"/>
                </a:cubicBezTo>
                <a:cubicBezTo>
                  <a:pt x="2039" y="979"/>
                  <a:pt x="2039" y="979"/>
                  <a:pt x="2039" y="979"/>
                </a:cubicBezTo>
                <a:cubicBezTo>
                  <a:pt x="2039" y="946"/>
                  <a:pt x="2039" y="946"/>
                  <a:pt x="2039" y="946"/>
                </a:cubicBezTo>
                <a:cubicBezTo>
                  <a:pt x="2039" y="946"/>
                  <a:pt x="2039" y="952"/>
                  <a:pt x="2039" y="959"/>
                </a:cubicBezTo>
                <a:cubicBezTo>
                  <a:pt x="2052" y="959"/>
                  <a:pt x="2052" y="959"/>
                  <a:pt x="2052" y="959"/>
                </a:cubicBezTo>
                <a:close/>
                <a:moveTo>
                  <a:pt x="2052" y="1006"/>
                </a:moveTo>
                <a:lnTo>
                  <a:pt x="2052" y="1006"/>
                </a:lnTo>
                <a:cubicBezTo>
                  <a:pt x="2052" y="1101"/>
                  <a:pt x="2052" y="1101"/>
                  <a:pt x="2052" y="1101"/>
                </a:cubicBezTo>
                <a:cubicBezTo>
                  <a:pt x="2045" y="1101"/>
                  <a:pt x="2039" y="1101"/>
                  <a:pt x="2039" y="1101"/>
                </a:cubicBezTo>
                <a:cubicBezTo>
                  <a:pt x="2039" y="993"/>
                  <a:pt x="2039" y="993"/>
                  <a:pt x="2039" y="993"/>
                </a:cubicBezTo>
                <a:lnTo>
                  <a:pt x="2052" y="1006"/>
                </a:lnTo>
                <a:close/>
                <a:moveTo>
                  <a:pt x="2039" y="176"/>
                </a:moveTo>
                <a:lnTo>
                  <a:pt x="2039" y="176"/>
                </a:lnTo>
                <a:cubicBezTo>
                  <a:pt x="2039" y="203"/>
                  <a:pt x="2039" y="203"/>
                  <a:pt x="2039" y="203"/>
                </a:cubicBezTo>
                <a:cubicBezTo>
                  <a:pt x="2032" y="203"/>
                  <a:pt x="2032" y="203"/>
                  <a:pt x="2032" y="203"/>
                </a:cubicBezTo>
                <a:cubicBezTo>
                  <a:pt x="2012" y="203"/>
                  <a:pt x="2005" y="210"/>
                  <a:pt x="1998" y="216"/>
                </a:cubicBezTo>
                <a:cubicBezTo>
                  <a:pt x="1998" y="189"/>
                  <a:pt x="1998" y="189"/>
                  <a:pt x="1998" y="189"/>
                </a:cubicBezTo>
                <a:cubicBezTo>
                  <a:pt x="2012" y="183"/>
                  <a:pt x="2025" y="183"/>
                  <a:pt x="2039" y="176"/>
                </a:cubicBezTo>
                <a:close/>
                <a:moveTo>
                  <a:pt x="2039" y="216"/>
                </a:moveTo>
                <a:lnTo>
                  <a:pt x="2039" y="216"/>
                </a:lnTo>
                <a:cubicBezTo>
                  <a:pt x="2025" y="216"/>
                  <a:pt x="2018" y="216"/>
                  <a:pt x="2012" y="216"/>
                </a:cubicBezTo>
                <a:cubicBezTo>
                  <a:pt x="2005" y="223"/>
                  <a:pt x="1998" y="230"/>
                  <a:pt x="1998" y="237"/>
                </a:cubicBezTo>
                <a:cubicBezTo>
                  <a:pt x="1998" y="243"/>
                  <a:pt x="1998" y="243"/>
                  <a:pt x="1998" y="243"/>
                </a:cubicBezTo>
                <a:cubicBezTo>
                  <a:pt x="2005" y="250"/>
                  <a:pt x="2012" y="250"/>
                  <a:pt x="2018" y="250"/>
                </a:cubicBezTo>
                <a:cubicBezTo>
                  <a:pt x="2025" y="237"/>
                  <a:pt x="2032" y="230"/>
                  <a:pt x="2032" y="223"/>
                </a:cubicBezTo>
                <a:cubicBezTo>
                  <a:pt x="2032" y="230"/>
                  <a:pt x="2032" y="230"/>
                  <a:pt x="2039" y="230"/>
                </a:cubicBezTo>
                <a:cubicBezTo>
                  <a:pt x="2039" y="216"/>
                  <a:pt x="2039" y="216"/>
                  <a:pt x="2039" y="216"/>
                </a:cubicBezTo>
                <a:close/>
                <a:moveTo>
                  <a:pt x="2039" y="264"/>
                </a:moveTo>
                <a:lnTo>
                  <a:pt x="2039" y="264"/>
                </a:lnTo>
                <a:cubicBezTo>
                  <a:pt x="2039" y="291"/>
                  <a:pt x="2039" y="291"/>
                  <a:pt x="2039" y="291"/>
                </a:cubicBezTo>
                <a:cubicBezTo>
                  <a:pt x="2025" y="284"/>
                  <a:pt x="2018" y="284"/>
                  <a:pt x="2012" y="284"/>
                </a:cubicBezTo>
                <a:cubicBezTo>
                  <a:pt x="2005" y="284"/>
                  <a:pt x="1998" y="284"/>
                  <a:pt x="1998" y="291"/>
                </a:cubicBezTo>
                <a:cubicBezTo>
                  <a:pt x="1998" y="250"/>
                  <a:pt x="1998" y="250"/>
                  <a:pt x="1998" y="250"/>
                </a:cubicBezTo>
                <a:cubicBezTo>
                  <a:pt x="2012" y="257"/>
                  <a:pt x="2025" y="257"/>
                  <a:pt x="2039" y="264"/>
                </a:cubicBezTo>
                <a:close/>
                <a:moveTo>
                  <a:pt x="2039" y="297"/>
                </a:moveTo>
                <a:lnTo>
                  <a:pt x="2039" y="297"/>
                </a:lnTo>
                <a:cubicBezTo>
                  <a:pt x="2039" y="338"/>
                  <a:pt x="2039" y="338"/>
                  <a:pt x="2039" y="338"/>
                </a:cubicBezTo>
                <a:cubicBezTo>
                  <a:pt x="2025" y="331"/>
                  <a:pt x="2025" y="331"/>
                  <a:pt x="2025" y="331"/>
                </a:cubicBezTo>
                <a:cubicBezTo>
                  <a:pt x="2018" y="324"/>
                  <a:pt x="2025" y="324"/>
                  <a:pt x="2025" y="318"/>
                </a:cubicBezTo>
                <a:cubicBezTo>
                  <a:pt x="2032" y="318"/>
                  <a:pt x="2032" y="318"/>
                  <a:pt x="2032" y="311"/>
                </a:cubicBezTo>
                <a:cubicBezTo>
                  <a:pt x="2012" y="318"/>
                  <a:pt x="2012" y="318"/>
                  <a:pt x="2012" y="318"/>
                </a:cubicBezTo>
                <a:lnTo>
                  <a:pt x="2005" y="311"/>
                </a:lnTo>
                <a:cubicBezTo>
                  <a:pt x="2012" y="318"/>
                  <a:pt x="2012" y="318"/>
                  <a:pt x="2005" y="324"/>
                </a:cubicBezTo>
                <a:lnTo>
                  <a:pt x="1998" y="324"/>
                </a:lnTo>
                <a:cubicBezTo>
                  <a:pt x="1998" y="297"/>
                  <a:pt x="1998" y="297"/>
                  <a:pt x="1998" y="297"/>
                </a:cubicBezTo>
                <a:cubicBezTo>
                  <a:pt x="2005" y="297"/>
                  <a:pt x="2005" y="291"/>
                  <a:pt x="2012" y="291"/>
                </a:cubicBezTo>
                <a:cubicBezTo>
                  <a:pt x="2018" y="291"/>
                  <a:pt x="2025" y="297"/>
                  <a:pt x="2039" y="297"/>
                </a:cubicBezTo>
                <a:close/>
                <a:moveTo>
                  <a:pt x="2039" y="345"/>
                </a:moveTo>
                <a:lnTo>
                  <a:pt x="2039" y="345"/>
                </a:lnTo>
                <a:cubicBezTo>
                  <a:pt x="2025" y="338"/>
                  <a:pt x="2018" y="338"/>
                  <a:pt x="2018" y="338"/>
                </a:cubicBezTo>
                <a:cubicBezTo>
                  <a:pt x="2012" y="331"/>
                  <a:pt x="2005" y="331"/>
                  <a:pt x="1998" y="331"/>
                </a:cubicBezTo>
                <a:cubicBezTo>
                  <a:pt x="1998" y="345"/>
                  <a:pt x="1998" y="345"/>
                  <a:pt x="1998" y="345"/>
                </a:cubicBezTo>
                <a:cubicBezTo>
                  <a:pt x="2012" y="345"/>
                  <a:pt x="2025" y="351"/>
                  <a:pt x="2039" y="358"/>
                </a:cubicBezTo>
                <a:cubicBezTo>
                  <a:pt x="2039" y="345"/>
                  <a:pt x="2039" y="345"/>
                  <a:pt x="2039" y="345"/>
                </a:cubicBezTo>
                <a:close/>
                <a:moveTo>
                  <a:pt x="2039" y="358"/>
                </a:moveTo>
                <a:lnTo>
                  <a:pt x="2039" y="358"/>
                </a:lnTo>
                <a:cubicBezTo>
                  <a:pt x="2039" y="372"/>
                  <a:pt x="2039" y="372"/>
                  <a:pt x="2039" y="372"/>
                </a:cubicBezTo>
                <a:cubicBezTo>
                  <a:pt x="2025" y="365"/>
                  <a:pt x="2025" y="365"/>
                  <a:pt x="2025" y="365"/>
                </a:cubicBezTo>
                <a:cubicBezTo>
                  <a:pt x="2018" y="365"/>
                  <a:pt x="2012" y="358"/>
                  <a:pt x="2005" y="365"/>
                </a:cubicBezTo>
                <a:lnTo>
                  <a:pt x="1998" y="365"/>
                </a:lnTo>
                <a:cubicBezTo>
                  <a:pt x="1998" y="345"/>
                  <a:pt x="1998" y="345"/>
                  <a:pt x="1998" y="345"/>
                </a:cubicBezTo>
                <a:cubicBezTo>
                  <a:pt x="2012" y="351"/>
                  <a:pt x="2025" y="351"/>
                  <a:pt x="2039" y="358"/>
                </a:cubicBezTo>
                <a:close/>
                <a:moveTo>
                  <a:pt x="2039" y="385"/>
                </a:moveTo>
                <a:lnTo>
                  <a:pt x="2039" y="385"/>
                </a:lnTo>
                <a:cubicBezTo>
                  <a:pt x="2039" y="399"/>
                  <a:pt x="2039" y="399"/>
                  <a:pt x="2039" y="399"/>
                </a:cubicBezTo>
                <a:cubicBezTo>
                  <a:pt x="2032" y="399"/>
                  <a:pt x="2032" y="399"/>
                  <a:pt x="2032" y="399"/>
                </a:cubicBezTo>
                <a:cubicBezTo>
                  <a:pt x="2025" y="399"/>
                  <a:pt x="2012" y="399"/>
                  <a:pt x="1998" y="399"/>
                </a:cubicBezTo>
                <a:cubicBezTo>
                  <a:pt x="1998" y="392"/>
                  <a:pt x="1998" y="392"/>
                  <a:pt x="1998" y="392"/>
                </a:cubicBezTo>
                <a:cubicBezTo>
                  <a:pt x="2005" y="385"/>
                  <a:pt x="2005" y="385"/>
                  <a:pt x="2012" y="385"/>
                </a:cubicBezTo>
                <a:cubicBezTo>
                  <a:pt x="2012" y="385"/>
                  <a:pt x="2018" y="385"/>
                  <a:pt x="2025" y="385"/>
                </a:cubicBezTo>
                <a:cubicBezTo>
                  <a:pt x="2032" y="385"/>
                  <a:pt x="2032" y="385"/>
                  <a:pt x="2039" y="385"/>
                </a:cubicBezTo>
                <a:close/>
                <a:moveTo>
                  <a:pt x="2039" y="405"/>
                </a:moveTo>
                <a:lnTo>
                  <a:pt x="2039" y="405"/>
                </a:lnTo>
                <a:cubicBezTo>
                  <a:pt x="2039" y="419"/>
                  <a:pt x="2039" y="419"/>
                  <a:pt x="2039" y="419"/>
                </a:cubicBezTo>
                <a:cubicBezTo>
                  <a:pt x="1998" y="419"/>
                  <a:pt x="1998" y="419"/>
                  <a:pt x="1998" y="419"/>
                </a:cubicBezTo>
                <a:cubicBezTo>
                  <a:pt x="1998" y="405"/>
                  <a:pt x="1998" y="405"/>
                  <a:pt x="1998" y="405"/>
                </a:cubicBezTo>
                <a:cubicBezTo>
                  <a:pt x="2012" y="405"/>
                  <a:pt x="2018" y="405"/>
                  <a:pt x="2039" y="405"/>
                </a:cubicBezTo>
                <a:close/>
                <a:moveTo>
                  <a:pt x="2039" y="439"/>
                </a:moveTo>
                <a:lnTo>
                  <a:pt x="2039" y="439"/>
                </a:lnTo>
                <a:cubicBezTo>
                  <a:pt x="2039" y="459"/>
                  <a:pt x="2039" y="459"/>
                  <a:pt x="2039" y="459"/>
                </a:cubicBezTo>
                <a:cubicBezTo>
                  <a:pt x="2018" y="459"/>
                  <a:pt x="2005" y="459"/>
                  <a:pt x="2005" y="446"/>
                </a:cubicBezTo>
                <a:cubicBezTo>
                  <a:pt x="1998" y="446"/>
                  <a:pt x="1998" y="446"/>
                  <a:pt x="1998" y="446"/>
                </a:cubicBezTo>
                <a:cubicBezTo>
                  <a:pt x="1998" y="426"/>
                  <a:pt x="1998" y="426"/>
                  <a:pt x="1998" y="426"/>
                </a:cubicBezTo>
                <a:cubicBezTo>
                  <a:pt x="2005" y="426"/>
                  <a:pt x="2005" y="426"/>
                  <a:pt x="2012" y="426"/>
                </a:cubicBezTo>
                <a:cubicBezTo>
                  <a:pt x="2012" y="426"/>
                  <a:pt x="2018" y="426"/>
                  <a:pt x="2025" y="426"/>
                </a:cubicBezTo>
                <a:cubicBezTo>
                  <a:pt x="2032" y="426"/>
                  <a:pt x="2032" y="432"/>
                  <a:pt x="2032" y="432"/>
                </a:cubicBezTo>
                <a:cubicBezTo>
                  <a:pt x="2032" y="439"/>
                  <a:pt x="2032" y="439"/>
                  <a:pt x="2032" y="439"/>
                </a:cubicBezTo>
                <a:cubicBezTo>
                  <a:pt x="2039" y="439"/>
                  <a:pt x="2039" y="439"/>
                  <a:pt x="2039" y="439"/>
                </a:cubicBezTo>
                <a:close/>
                <a:moveTo>
                  <a:pt x="2039" y="466"/>
                </a:moveTo>
                <a:lnTo>
                  <a:pt x="2039" y="466"/>
                </a:lnTo>
                <a:cubicBezTo>
                  <a:pt x="2012" y="466"/>
                  <a:pt x="2012" y="466"/>
                  <a:pt x="2012" y="466"/>
                </a:cubicBezTo>
                <a:cubicBezTo>
                  <a:pt x="2012" y="466"/>
                  <a:pt x="2012" y="466"/>
                  <a:pt x="2005" y="459"/>
                </a:cubicBezTo>
                <a:cubicBezTo>
                  <a:pt x="2005" y="453"/>
                  <a:pt x="2005" y="453"/>
                  <a:pt x="1998" y="453"/>
                </a:cubicBezTo>
                <a:cubicBezTo>
                  <a:pt x="1998" y="459"/>
                  <a:pt x="1998" y="459"/>
                  <a:pt x="1998" y="459"/>
                </a:cubicBezTo>
                <a:cubicBezTo>
                  <a:pt x="1998" y="493"/>
                  <a:pt x="1998" y="493"/>
                  <a:pt x="1998" y="493"/>
                </a:cubicBezTo>
                <a:cubicBezTo>
                  <a:pt x="2012" y="493"/>
                  <a:pt x="2025" y="493"/>
                  <a:pt x="2039" y="493"/>
                </a:cubicBezTo>
                <a:cubicBezTo>
                  <a:pt x="2039" y="466"/>
                  <a:pt x="2039" y="466"/>
                  <a:pt x="2039" y="466"/>
                </a:cubicBezTo>
                <a:close/>
                <a:moveTo>
                  <a:pt x="2039" y="500"/>
                </a:moveTo>
                <a:lnTo>
                  <a:pt x="2039" y="500"/>
                </a:lnTo>
                <a:cubicBezTo>
                  <a:pt x="2039" y="574"/>
                  <a:pt x="2039" y="574"/>
                  <a:pt x="2039" y="574"/>
                </a:cubicBezTo>
                <a:cubicBezTo>
                  <a:pt x="2032" y="574"/>
                  <a:pt x="2025" y="568"/>
                  <a:pt x="2018" y="561"/>
                </a:cubicBezTo>
                <a:cubicBezTo>
                  <a:pt x="2018" y="568"/>
                  <a:pt x="2012" y="568"/>
                  <a:pt x="2012" y="574"/>
                </a:cubicBezTo>
                <a:cubicBezTo>
                  <a:pt x="2012" y="574"/>
                  <a:pt x="2012" y="574"/>
                  <a:pt x="2005" y="574"/>
                </a:cubicBezTo>
                <a:lnTo>
                  <a:pt x="1998" y="568"/>
                </a:lnTo>
                <a:cubicBezTo>
                  <a:pt x="1998" y="507"/>
                  <a:pt x="1998" y="507"/>
                  <a:pt x="1998" y="507"/>
                </a:cubicBezTo>
                <a:cubicBezTo>
                  <a:pt x="1998" y="507"/>
                  <a:pt x="1998" y="507"/>
                  <a:pt x="1998" y="513"/>
                </a:cubicBezTo>
                <a:cubicBezTo>
                  <a:pt x="2005" y="520"/>
                  <a:pt x="2005" y="527"/>
                  <a:pt x="2005" y="527"/>
                </a:cubicBezTo>
                <a:cubicBezTo>
                  <a:pt x="2012" y="520"/>
                  <a:pt x="2012" y="520"/>
                  <a:pt x="2012" y="520"/>
                </a:cubicBezTo>
                <a:cubicBezTo>
                  <a:pt x="2012" y="513"/>
                  <a:pt x="2018" y="520"/>
                  <a:pt x="2032" y="527"/>
                </a:cubicBezTo>
                <a:cubicBezTo>
                  <a:pt x="2025" y="513"/>
                  <a:pt x="2025" y="513"/>
                  <a:pt x="2025" y="513"/>
                </a:cubicBezTo>
                <a:cubicBezTo>
                  <a:pt x="2025" y="507"/>
                  <a:pt x="2025" y="507"/>
                  <a:pt x="2032" y="507"/>
                </a:cubicBezTo>
                <a:cubicBezTo>
                  <a:pt x="2032" y="500"/>
                  <a:pt x="2032" y="500"/>
                  <a:pt x="2039" y="500"/>
                </a:cubicBezTo>
                <a:close/>
                <a:moveTo>
                  <a:pt x="2039" y="601"/>
                </a:moveTo>
                <a:lnTo>
                  <a:pt x="2039" y="601"/>
                </a:lnTo>
                <a:cubicBezTo>
                  <a:pt x="2039" y="635"/>
                  <a:pt x="2039" y="635"/>
                  <a:pt x="2039" y="635"/>
                </a:cubicBezTo>
                <a:cubicBezTo>
                  <a:pt x="2032" y="628"/>
                  <a:pt x="2025" y="622"/>
                  <a:pt x="2018" y="622"/>
                </a:cubicBezTo>
                <a:cubicBezTo>
                  <a:pt x="2005" y="615"/>
                  <a:pt x="1998" y="615"/>
                  <a:pt x="1998" y="615"/>
                </a:cubicBezTo>
                <a:cubicBezTo>
                  <a:pt x="1998" y="581"/>
                  <a:pt x="1998" y="581"/>
                  <a:pt x="1998" y="581"/>
                </a:cubicBezTo>
                <a:cubicBezTo>
                  <a:pt x="2005" y="581"/>
                  <a:pt x="2012" y="588"/>
                  <a:pt x="2018" y="588"/>
                </a:cubicBezTo>
                <a:cubicBezTo>
                  <a:pt x="2025" y="588"/>
                  <a:pt x="2032" y="595"/>
                  <a:pt x="2039" y="601"/>
                </a:cubicBezTo>
                <a:close/>
                <a:moveTo>
                  <a:pt x="2039" y="662"/>
                </a:moveTo>
                <a:lnTo>
                  <a:pt x="2039" y="662"/>
                </a:lnTo>
                <a:cubicBezTo>
                  <a:pt x="2032" y="662"/>
                  <a:pt x="2032" y="662"/>
                  <a:pt x="2032" y="662"/>
                </a:cubicBezTo>
                <a:cubicBezTo>
                  <a:pt x="2025" y="662"/>
                  <a:pt x="2018" y="662"/>
                  <a:pt x="2018" y="649"/>
                </a:cubicBezTo>
                <a:cubicBezTo>
                  <a:pt x="2012" y="642"/>
                  <a:pt x="2012" y="642"/>
                  <a:pt x="2012" y="642"/>
                </a:cubicBezTo>
                <a:cubicBezTo>
                  <a:pt x="2012" y="628"/>
                  <a:pt x="2012" y="628"/>
                  <a:pt x="1998" y="628"/>
                </a:cubicBezTo>
                <a:cubicBezTo>
                  <a:pt x="1998" y="649"/>
                  <a:pt x="1998" y="649"/>
                  <a:pt x="1998" y="649"/>
                </a:cubicBezTo>
                <a:cubicBezTo>
                  <a:pt x="2005" y="655"/>
                  <a:pt x="2005" y="669"/>
                  <a:pt x="2012" y="682"/>
                </a:cubicBezTo>
                <a:cubicBezTo>
                  <a:pt x="2012" y="689"/>
                  <a:pt x="2012" y="689"/>
                  <a:pt x="2012" y="689"/>
                </a:cubicBezTo>
                <a:cubicBezTo>
                  <a:pt x="2005" y="689"/>
                  <a:pt x="1998" y="682"/>
                  <a:pt x="1998" y="682"/>
                </a:cubicBezTo>
                <a:cubicBezTo>
                  <a:pt x="1998" y="763"/>
                  <a:pt x="1998" y="763"/>
                  <a:pt x="1998" y="763"/>
                </a:cubicBezTo>
                <a:cubicBezTo>
                  <a:pt x="2012" y="763"/>
                  <a:pt x="2025" y="763"/>
                  <a:pt x="2039" y="763"/>
                </a:cubicBezTo>
                <a:cubicBezTo>
                  <a:pt x="2039" y="696"/>
                  <a:pt x="2039" y="696"/>
                  <a:pt x="2039" y="696"/>
                </a:cubicBezTo>
                <a:cubicBezTo>
                  <a:pt x="2032" y="689"/>
                  <a:pt x="2032" y="689"/>
                  <a:pt x="2032" y="689"/>
                </a:cubicBezTo>
                <a:cubicBezTo>
                  <a:pt x="2032" y="682"/>
                  <a:pt x="2032" y="682"/>
                  <a:pt x="2032" y="682"/>
                </a:cubicBezTo>
                <a:cubicBezTo>
                  <a:pt x="2032" y="682"/>
                  <a:pt x="2032" y="676"/>
                  <a:pt x="2039" y="676"/>
                </a:cubicBezTo>
                <a:cubicBezTo>
                  <a:pt x="2039" y="662"/>
                  <a:pt x="2039" y="662"/>
                  <a:pt x="2039" y="662"/>
                </a:cubicBezTo>
                <a:close/>
                <a:moveTo>
                  <a:pt x="2039" y="797"/>
                </a:moveTo>
                <a:lnTo>
                  <a:pt x="2039" y="797"/>
                </a:lnTo>
                <a:cubicBezTo>
                  <a:pt x="2039" y="831"/>
                  <a:pt x="2039" y="831"/>
                  <a:pt x="2039" y="831"/>
                </a:cubicBezTo>
                <a:cubicBezTo>
                  <a:pt x="2032" y="831"/>
                  <a:pt x="2032" y="831"/>
                  <a:pt x="2032" y="838"/>
                </a:cubicBezTo>
                <a:cubicBezTo>
                  <a:pt x="2025" y="838"/>
                  <a:pt x="2018" y="838"/>
                  <a:pt x="2012" y="831"/>
                </a:cubicBezTo>
                <a:cubicBezTo>
                  <a:pt x="2012" y="831"/>
                  <a:pt x="2012" y="831"/>
                  <a:pt x="2012" y="824"/>
                </a:cubicBezTo>
                <a:cubicBezTo>
                  <a:pt x="2012" y="824"/>
                  <a:pt x="2012" y="824"/>
                  <a:pt x="2018" y="817"/>
                </a:cubicBezTo>
                <a:lnTo>
                  <a:pt x="2025" y="811"/>
                </a:lnTo>
                <a:cubicBezTo>
                  <a:pt x="2018" y="797"/>
                  <a:pt x="2012" y="797"/>
                  <a:pt x="1998" y="804"/>
                </a:cubicBezTo>
                <a:cubicBezTo>
                  <a:pt x="1998" y="797"/>
                  <a:pt x="1998" y="797"/>
                  <a:pt x="1998" y="797"/>
                </a:cubicBezTo>
                <a:cubicBezTo>
                  <a:pt x="2005" y="784"/>
                  <a:pt x="2012" y="784"/>
                  <a:pt x="2018" y="777"/>
                </a:cubicBezTo>
                <a:cubicBezTo>
                  <a:pt x="2018" y="777"/>
                  <a:pt x="2018" y="777"/>
                  <a:pt x="2018" y="784"/>
                </a:cubicBezTo>
                <a:cubicBezTo>
                  <a:pt x="2018" y="790"/>
                  <a:pt x="2025" y="797"/>
                  <a:pt x="2039" y="797"/>
                </a:cubicBezTo>
                <a:close/>
                <a:moveTo>
                  <a:pt x="2039" y="858"/>
                </a:moveTo>
                <a:lnTo>
                  <a:pt x="2039" y="858"/>
                </a:lnTo>
                <a:cubicBezTo>
                  <a:pt x="2018" y="844"/>
                  <a:pt x="2005" y="831"/>
                  <a:pt x="1998" y="824"/>
                </a:cubicBezTo>
                <a:cubicBezTo>
                  <a:pt x="1998" y="838"/>
                  <a:pt x="1998" y="838"/>
                  <a:pt x="1998" y="838"/>
                </a:cubicBezTo>
                <a:cubicBezTo>
                  <a:pt x="1998" y="844"/>
                  <a:pt x="1998" y="844"/>
                  <a:pt x="2005" y="844"/>
                </a:cubicBezTo>
                <a:cubicBezTo>
                  <a:pt x="2039" y="871"/>
                  <a:pt x="2039" y="871"/>
                  <a:pt x="2039" y="871"/>
                </a:cubicBezTo>
                <a:cubicBezTo>
                  <a:pt x="2039" y="858"/>
                  <a:pt x="2039" y="858"/>
                  <a:pt x="2039" y="858"/>
                </a:cubicBezTo>
                <a:close/>
                <a:moveTo>
                  <a:pt x="2039" y="878"/>
                </a:moveTo>
                <a:lnTo>
                  <a:pt x="2039" y="878"/>
                </a:lnTo>
                <a:cubicBezTo>
                  <a:pt x="2039" y="892"/>
                  <a:pt x="2039" y="892"/>
                  <a:pt x="2039" y="892"/>
                </a:cubicBezTo>
                <a:cubicBezTo>
                  <a:pt x="2032" y="892"/>
                  <a:pt x="2032" y="892"/>
                  <a:pt x="2032" y="892"/>
                </a:cubicBezTo>
                <a:cubicBezTo>
                  <a:pt x="2025" y="885"/>
                  <a:pt x="2018" y="885"/>
                  <a:pt x="2012" y="878"/>
                </a:cubicBezTo>
                <a:cubicBezTo>
                  <a:pt x="2018" y="885"/>
                  <a:pt x="2025" y="892"/>
                  <a:pt x="2025" y="898"/>
                </a:cubicBezTo>
                <a:cubicBezTo>
                  <a:pt x="2032" y="905"/>
                  <a:pt x="2032" y="905"/>
                  <a:pt x="2039" y="905"/>
                </a:cubicBezTo>
                <a:cubicBezTo>
                  <a:pt x="2039" y="919"/>
                  <a:pt x="2039" y="919"/>
                  <a:pt x="2039" y="919"/>
                </a:cubicBezTo>
                <a:cubicBezTo>
                  <a:pt x="2025" y="912"/>
                  <a:pt x="2012" y="905"/>
                  <a:pt x="2005" y="885"/>
                </a:cubicBezTo>
                <a:cubicBezTo>
                  <a:pt x="2005" y="878"/>
                  <a:pt x="1998" y="871"/>
                  <a:pt x="1998" y="865"/>
                </a:cubicBezTo>
                <a:cubicBezTo>
                  <a:pt x="1998" y="851"/>
                  <a:pt x="1998" y="851"/>
                  <a:pt x="1998" y="851"/>
                </a:cubicBezTo>
                <a:cubicBezTo>
                  <a:pt x="2005" y="858"/>
                  <a:pt x="2018" y="865"/>
                  <a:pt x="2032" y="878"/>
                </a:cubicBezTo>
                <a:cubicBezTo>
                  <a:pt x="2032" y="878"/>
                  <a:pt x="2032" y="878"/>
                  <a:pt x="2039" y="878"/>
                </a:cubicBezTo>
                <a:close/>
                <a:moveTo>
                  <a:pt x="2039" y="925"/>
                </a:moveTo>
                <a:lnTo>
                  <a:pt x="2039" y="925"/>
                </a:lnTo>
                <a:cubicBezTo>
                  <a:pt x="2025" y="919"/>
                  <a:pt x="2018" y="912"/>
                  <a:pt x="2012" y="905"/>
                </a:cubicBezTo>
                <a:lnTo>
                  <a:pt x="2005" y="898"/>
                </a:lnTo>
                <a:cubicBezTo>
                  <a:pt x="1998" y="892"/>
                  <a:pt x="1998" y="892"/>
                  <a:pt x="1998" y="892"/>
                </a:cubicBezTo>
                <a:cubicBezTo>
                  <a:pt x="1998" y="898"/>
                  <a:pt x="1998" y="898"/>
                  <a:pt x="1998" y="898"/>
                </a:cubicBezTo>
                <a:cubicBezTo>
                  <a:pt x="2005" y="905"/>
                  <a:pt x="2005" y="912"/>
                  <a:pt x="2012" y="925"/>
                </a:cubicBezTo>
                <a:cubicBezTo>
                  <a:pt x="2018" y="925"/>
                  <a:pt x="2032" y="932"/>
                  <a:pt x="2039" y="932"/>
                </a:cubicBezTo>
                <a:cubicBezTo>
                  <a:pt x="2039" y="925"/>
                  <a:pt x="2039" y="925"/>
                  <a:pt x="2039" y="925"/>
                </a:cubicBezTo>
                <a:close/>
                <a:moveTo>
                  <a:pt x="2039" y="946"/>
                </a:moveTo>
                <a:lnTo>
                  <a:pt x="2039" y="946"/>
                </a:lnTo>
                <a:cubicBezTo>
                  <a:pt x="2032" y="946"/>
                  <a:pt x="2032" y="939"/>
                  <a:pt x="2032" y="939"/>
                </a:cubicBezTo>
                <a:cubicBezTo>
                  <a:pt x="2032" y="939"/>
                  <a:pt x="2025" y="939"/>
                  <a:pt x="2018" y="946"/>
                </a:cubicBezTo>
                <a:cubicBezTo>
                  <a:pt x="2012" y="946"/>
                  <a:pt x="2012" y="952"/>
                  <a:pt x="2012" y="952"/>
                </a:cubicBezTo>
                <a:cubicBezTo>
                  <a:pt x="2005" y="952"/>
                  <a:pt x="2005" y="946"/>
                  <a:pt x="1998" y="939"/>
                </a:cubicBezTo>
                <a:cubicBezTo>
                  <a:pt x="2005" y="939"/>
                  <a:pt x="2005" y="932"/>
                  <a:pt x="2005" y="932"/>
                </a:cubicBezTo>
                <a:lnTo>
                  <a:pt x="2005" y="925"/>
                </a:lnTo>
                <a:cubicBezTo>
                  <a:pt x="1998" y="919"/>
                  <a:pt x="1998" y="919"/>
                  <a:pt x="1998" y="919"/>
                </a:cubicBezTo>
                <a:lnTo>
                  <a:pt x="1998" y="912"/>
                </a:lnTo>
                <a:cubicBezTo>
                  <a:pt x="1998" y="1000"/>
                  <a:pt x="1998" y="1000"/>
                  <a:pt x="1998" y="1000"/>
                </a:cubicBezTo>
                <a:cubicBezTo>
                  <a:pt x="2005" y="1000"/>
                  <a:pt x="2012" y="1000"/>
                  <a:pt x="2018" y="1000"/>
                </a:cubicBezTo>
                <a:cubicBezTo>
                  <a:pt x="2018" y="1000"/>
                  <a:pt x="2018" y="1000"/>
                  <a:pt x="2018" y="1006"/>
                </a:cubicBezTo>
                <a:cubicBezTo>
                  <a:pt x="2012" y="1013"/>
                  <a:pt x="2012" y="1020"/>
                  <a:pt x="2012" y="1020"/>
                </a:cubicBezTo>
                <a:cubicBezTo>
                  <a:pt x="2012" y="1020"/>
                  <a:pt x="2005" y="1020"/>
                  <a:pt x="1998" y="1020"/>
                </a:cubicBezTo>
                <a:cubicBezTo>
                  <a:pt x="1998" y="1101"/>
                  <a:pt x="1998" y="1101"/>
                  <a:pt x="1998" y="1101"/>
                </a:cubicBezTo>
                <a:cubicBezTo>
                  <a:pt x="2012" y="1101"/>
                  <a:pt x="2025" y="1101"/>
                  <a:pt x="2039" y="1101"/>
                </a:cubicBezTo>
                <a:cubicBezTo>
                  <a:pt x="2039" y="993"/>
                  <a:pt x="2039" y="993"/>
                  <a:pt x="2039" y="993"/>
                </a:cubicBezTo>
                <a:cubicBezTo>
                  <a:pt x="2025" y="986"/>
                  <a:pt x="2025" y="986"/>
                  <a:pt x="2025" y="986"/>
                </a:cubicBezTo>
                <a:cubicBezTo>
                  <a:pt x="2032" y="986"/>
                  <a:pt x="2032" y="979"/>
                  <a:pt x="2039" y="979"/>
                </a:cubicBezTo>
                <a:cubicBezTo>
                  <a:pt x="2039" y="946"/>
                  <a:pt x="2039" y="946"/>
                  <a:pt x="2039" y="946"/>
                </a:cubicBezTo>
                <a:close/>
                <a:moveTo>
                  <a:pt x="1998" y="885"/>
                </a:moveTo>
                <a:lnTo>
                  <a:pt x="1998" y="885"/>
                </a:lnTo>
                <a:lnTo>
                  <a:pt x="1998" y="878"/>
                </a:lnTo>
                <a:cubicBezTo>
                  <a:pt x="1998" y="885"/>
                  <a:pt x="1998" y="885"/>
                  <a:pt x="1998" y="885"/>
                </a:cubicBezTo>
                <a:close/>
                <a:moveTo>
                  <a:pt x="1998" y="777"/>
                </a:moveTo>
                <a:lnTo>
                  <a:pt x="1998" y="777"/>
                </a:lnTo>
                <a:cubicBezTo>
                  <a:pt x="2005" y="770"/>
                  <a:pt x="2018" y="770"/>
                  <a:pt x="2025" y="770"/>
                </a:cubicBezTo>
                <a:cubicBezTo>
                  <a:pt x="2025" y="763"/>
                  <a:pt x="2018" y="763"/>
                  <a:pt x="2012" y="763"/>
                </a:cubicBezTo>
                <a:cubicBezTo>
                  <a:pt x="2005" y="763"/>
                  <a:pt x="2005" y="770"/>
                  <a:pt x="1998" y="770"/>
                </a:cubicBezTo>
                <a:cubicBezTo>
                  <a:pt x="1998" y="777"/>
                  <a:pt x="1998" y="777"/>
                  <a:pt x="1998" y="777"/>
                </a:cubicBezTo>
                <a:close/>
                <a:moveTo>
                  <a:pt x="1998" y="378"/>
                </a:moveTo>
                <a:lnTo>
                  <a:pt x="1998" y="378"/>
                </a:lnTo>
                <a:cubicBezTo>
                  <a:pt x="2025" y="378"/>
                  <a:pt x="2025" y="378"/>
                  <a:pt x="2025" y="378"/>
                </a:cubicBezTo>
                <a:cubicBezTo>
                  <a:pt x="2018" y="372"/>
                  <a:pt x="2005" y="372"/>
                  <a:pt x="1998" y="372"/>
                </a:cubicBezTo>
                <a:lnTo>
                  <a:pt x="1998" y="378"/>
                </a:lnTo>
                <a:close/>
                <a:moveTo>
                  <a:pt x="1998" y="189"/>
                </a:moveTo>
                <a:lnTo>
                  <a:pt x="1998" y="189"/>
                </a:lnTo>
                <a:cubicBezTo>
                  <a:pt x="1998" y="216"/>
                  <a:pt x="1998" y="216"/>
                  <a:pt x="1998" y="216"/>
                </a:cubicBezTo>
                <a:cubicBezTo>
                  <a:pt x="1991" y="223"/>
                  <a:pt x="1991" y="223"/>
                  <a:pt x="1978" y="216"/>
                </a:cubicBezTo>
                <a:cubicBezTo>
                  <a:pt x="1978" y="230"/>
                  <a:pt x="1978" y="237"/>
                  <a:pt x="1964" y="237"/>
                </a:cubicBezTo>
                <a:cubicBezTo>
                  <a:pt x="1964" y="196"/>
                  <a:pt x="1964" y="196"/>
                  <a:pt x="1964" y="196"/>
                </a:cubicBezTo>
                <a:cubicBezTo>
                  <a:pt x="1971" y="196"/>
                  <a:pt x="1985" y="189"/>
                  <a:pt x="1998" y="189"/>
                </a:cubicBezTo>
                <a:close/>
                <a:moveTo>
                  <a:pt x="1998" y="237"/>
                </a:moveTo>
                <a:lnTo>
                  <a:pt x="1998" y="237"/>
                </a:lnTo>
                <a:lnTo>
                  <a:pt x="1998" y="243"/>
                </a:lnTo>
                <a:cubicBezTo>
                  <a:pt x="1998" y="237"/>
                  <a:pt x="1998" y="237"/>
                  <a:pt x="1998" y="237"/>
                </a:cubicBezTo>
                <a:close/>
                <a:moveTo>
                  <a:pt x="1998" y="250"/>
                </a:moveTo>
                <a:lnTo>
                  <a:pt x="1998" y="250"/>
                </a:lnTo>
                <a:cubicBezTo>
                  <a:pt x="1998" y="291"/>
                  <a:pt x="1998" y="291"/>
                  <a:pt x="1998" y="291"/>
                </a:cubicBezTo>
                <a:cubicBezTo>
                  <a:pt x="1998" y="291"/>
                  <a:pt x="1991" y="284"/>
                  <a:pt x="1985" y="270"/>
                </a:cubicBezTo>
                <a:cubicBezTo>
                  <a:pt x="1978" y="270"/>
                  <a:pt x="1971" y="270"/>
                  <a:pt x="1964" y="270"/>
                </a:cubicBezTo>
                <a:cubicBezTo>
                  <a:pt x="1964" y="250"/>
                  <a:pt x="1964" y="250"/>
                  <a:pt x="1964" y="250"/>
                </a:cubicBezTo>
                <a:cubicBezTo>
                  <a:pt x="1971" y="250"/>
                  <a:pt x="1985" y="250"/>
                  <a:pt x="1998" y="250"/>
                </a:cubicBezTo>
                <a:close/>
                <a:moveTo>
                  <a:pt x="1998" y="297"/>
                </a:moveTo>
                <a:lnTo>
                  <a:pt x="1998" y="297"/>
                </a:lnTo>
                <a:cubicBezTo>
                  <a:pt x="1991" y="304"/>
                  <a:pt x="1991" y="297"/>
                  <a:pt x="1985" y="291"/>
                </a:cubicBezTo>
                <a:cubicBezTo>
                  <a:pt x="1978" y="284"/>
                  <a:pt x="1978" y="284"/>
                  <a:pt x="1971" y="277"/>
                </a:cubicBezTo>
                <a:cubicBezTo>
                  <a:pt x="1964" y="277"/>
                  <a:pt x="1964" y="277"/>
                  <a:pt x="1964" y="277"/>
                </a:cubicBezTo>
                <a:cubicBezTo>
                  <a:pt x="1964" y="311"/>
                  <a:pt x="1964" y="311"/>
                  <a:pt x="1964" y="311"/>
                </a:cubicBezTo>
                <a:cubicBezTo>
                  <a:pt x="1978" y="318"/>
                  <a:pt x="1985" y="318"/>
                  <a:pt x="1998" y="324"/>
                </a:cubicBezTo>
                <a:cubicBezTo>
                  <a:pt x="1998" y="297"/>
                  <a:pt x="1998" y="297"/>
                  <a:pt x="1998" y="297"/>
                </a:cubicBezTo>
                <a:close/>
                <a:moveTo>
                  <a:pt x="1998" y="331"/>
                </a:moveTo>
                <a:lnTo>
                  <a:pt x="1998" y="331"/>
                </a:lnTo>
                <a:cubicBezTo>
                  <a:pt x="1998" y="345"/>
                  <a:pt x="1998" y="345"/>
                  <a:pt x="1998" y="345"/>
                </a:cubicBezTo>
                <a:cubicBezTo>
                  <a:pt x="1985" y="338"/>
                  <a:pt x="1971" y="338"/>
                  <a:pt x="1964" y="331"/>
                </a:cubicBezTo>
                <a:cubicBezTo>
                  <a:pt x="1964" y="324"/>
                  <a:pt x="1964" y="324"/>
                  <a:pt x="1964" y="324"/>
                </a:cubicBezTo>
                <a:cubicBezTo>
                  <a:pt x="1971" y="324"/>
                  <a:pt x="1985" y="324"/>
                  <a:pt x="1998" y="331"/>
                </a:cubicBezTo>
                <a:close/>
                <a:moveTo>
                  <a:pt x="1998" y="345"/>
                </a:moveTo>
                <a:lnTo>
                  <a:pt x="1998" y="345"/>
                </a:lnTo>
                <a:cubicBezTo>
                  <a:pt x="1985" y="345"/>
                  <a:pt x="1971" y="338"/>
                  <a:pt x="1964" y="338"/>
                </a:cubicBezTo>
                <a:cubicBezTo>
                  <a:pt x="1964" y="351"/>
                  <a:pt x="1964" y="351"/>
                  <a:pt x="1964" y="351"/>
                </a:cubicBezTo>
                <a:cubicBezTo>
                  <a:pt x="1978" y="351"/>
                  <a:pt x="1985" y="358"/>
                  <a:pt x="1998" y="365"/>
                </a:cubicBezTo>
                <a:cubicBezTo>
                  <a:pt x="1998" y="345"/>
                  <a:pt x="1998" y="345"/>
                  <a:pt x="1998" y="345"/>
                </a:cubicBezTo>
                <a:close/>
                <a:moveTo>
                  <a:pt x="1998" y="372"/>
                </a:moveTo>
                <a:lnTo>
                  <a:pt x="1998" y="372"/>
                </a:lnTo>
                <a:cubicBezTo>
                  <a:pt x="1998" y="378"/>
                  <a:pt x="1998" y="378"/>
                  <a:pt x="1998" y="378"/>
                </a:cubicBezTo>
                <a:cubicBezTo>
                  <a:pt x="1964" y="378"/>
                  <a:pt x="1964" y="378"/>
                  <a:pt x="1964" y="378"/>
                </a:cubicBezTo>
                <a:cubicBezTo>
                  <a:pt x="1964" y="365"/>
                  <a:pt x="1964" y="365"/>
                  <a:pt x="1964" y="365"/>
                </a:cubicBezTo>
                <a:cubicBezTo>
                  <a:pt x="1971" y="365"/>
                  <a:pt x="1985" y="365"/>
                  <a:pt x="1998" y="372"/>
                </a:cubicBezTo>
                <a:close/>
                <a:moveTo>
                  <a:pt x="1998" y="392"/>
                </a:moveTo>
                <a:lnTo>
                  <a:pt x="1998" y="392"/>
                </a:lnTo>
                <a:cubicBezTo>
                  <a:pt x="1998" y="399"/>
                  <a:pt x="1998" y="399"/>
                  <a:pt x="1998" y="399"/>
                </a:cubicBezTo>
                <a:cubicBezTo>
                  <a:pt x="1991" y="399"/>
                  <a:pt x="1991" y="399"/>
                  <a:pt x="1991" y="399"/>
                </a:cubicBezTo>
                <a:cubicBezTo>
                  <a:pt x="1978" y="405"/>
                  <a:pt x="1971" y="399"/>
                  <a:pt x="1964" y="399"/>
                </a:cubicBezTo>
                <a:cubicBezTo>
                  <a:pt x="1964" y="392"/>
                  <a:pt x="1964" y="392"/>
                  <a:pt x="1964" y="392"/>
                </a:cubicBezTo>
                <a:cubicBezTo>
                  <a:pt x="1964" y="392"/>
                  <a:pt x="1964" y="385"/>
                  <a:pt x="1971" y="385"/>
                </a:cubicBezTo>
                <a:cubicBezTo>
                  <a:pt x="1978" y="385"/>
                  <a:pt x="1978" y="385"/>
                  <a:pt x="1985" y="392"/>
                </a:cubicBezTo>
                <a:cubicBezTo>
                  <a:pt x="1991" y="392"/>
                  <a:pt x="1991" y="392"/>
                  <a:pt x="1998" y="392"/>
                </a:cubicBezTo>
                <a:close/>
                <a:moveTo>
                  <a:pt x="1998" y="405"/>
                </a:moveTo>
                <a:lnTo>
                  <a:pt x="1998" y="405"/>
                </a:lnTo>
                <a:cubicBezTo>
                  <a:pt x="1998" y="419"/>
                  <a:pt x="1998" y="419"/>
                  <a:pt x="1998" y="419"/>
                </a:cubicBezTo>
                <a:cubicBezTo>
                  <a:pt x="1964" y="419"/>
                  <a:pt x="1964" y="419"/>
                  <a:pt x="1964" y="419"/>
                </a:cubicBezTo>
                <a:cubicBezTo>
                  <a:pt x="1964" y="405"/>
                  <a:pt x="1964" y="405"/>
                  <a:pt x="1964" y="405"/>
                </a:cubicBezTo>
                <a:cubicBezTo>
                  <a:pt x="1971" y="405"/>
                  <a:pt x="1985" y="405"/>
                  <a:pt x="1998" y="405"/>
                </a:cubicBezTo>
                <a:close/>
                <a:moveTo>
                  <a:pt x="1998" y="426"/>
                </a:moveTo>
                <a:lnTo>
                  <a:pt x="1998" y="426"/>
                </a:lnTo>
                <a:cubicBezTo>
                  <a:pt x="1998" y="446"/>
                  <a:pt x="1998" y="446"/>
                  <a:pt x="1998" y="446"/>
                </a:cubicBezTo>
                <a:cubicBezTo>
                  <a:pt x="1991" y="453"/>
                  <a:pt x="1991" y="453"/>
                  <a:pt x="1985" y="459"/>
                </a:cubicBezTo>
                <a:cubicBezTo>
                  <a:pt x="1978" y="459"/>
                  <a:pt x="1971" y="466"/>
                  <a:pt x="1964" y="459"/>
                </a:cubicBezTo>
                <a:cubicBezTo>
                  <a:pt x="1964" y="426"/>
                  <a:pt x="1964" y="426"/>
                  <a:pt x="1964" y="426"/>
                </a:cubicBezTo>
                <a:cubicBezTo>
                  <a:pt x="1964" y="432"/>
                  <a:pt x="1957" y="439"/>
                  <a:pt x="1964" y="439"/>
                </a:cubicBezTo>
                <a:cubicBezTo>
                  <a:pt x="1964" y="432"/>
                  <a:pt x="1964" y="432"/>
                  <a:pt x="1964" y="432"/>
                </a:cubicBezTo>
                <a:cubicBezTo>
                  <a:pt x="1971" y="432"/>
                  <a:pt x="1971" y="432"/>
                  <a:pt x="1978" y="432"/>
                </a:cubicBezTo>
                <a:cubicBezTo>
                  <a:pt x="1978" y="439"/>
                  <a:pt x="1985" y="439"/>
                  <a:pt x="1985" y="439"/>
                </a:cubicBezTo>
                <a:cubicBezTo>
                  <a:pt x="1985" y="439"/>
                  <a:pt x="1985" y="439"/>
                  <a:pt x="1985" y="432"/>
                </a:cubicBezTo>
                <a:cubicBezTo>
                  <a:pt x="1978" y="432"/>
                  <a:pt x="1978" y="426"/>
                  <a:pt x="1978" y="426"/>
                </a:cubicBezTo>
                <a:cubicBezTo>
                  <a:pt x="1978" y="426"/>
                  <a:pt x="1985" y="426"/>
                  <a:pt x="1991" y="426"/>
                </a:cubicBezTo>
                <a:lnTo>
                  <a:pt x="1998" y="426"/>
                </a:lnTo>
                <a:close/>
                <a:moveTo>
                  <a:pt x="1998" y="459"/>
                </a:moveTo>
                <a:lnTo>
                  <a:pt x="1998" y="459"/>
                </a:lnTo>
                <a:cubicBezTo>
                  <a:pt x="1991" y="466"/>
                  <a:pt x="1985" y="466"/>
                  <a:pt x="1978" y="466"/>
                </a:cubicBezTo>
                <a:cubicBezTo>
                  <a:pt x="1985" y="466"/>
                  <a:pt x="1978" y="466"/>
                  <a:pt x="1964" y="466"/>
                </a:cubicBezTo>
                <a:cubicBezTo>
                  <a:pt x="1964" y="500"/>
                  <a:pt x="1964" y="500"/>
                  <a:pt x="1964" y="500"/>
                </a:cubicBezTo>
                <a:cubicBezTo>
                  <a:pt x="1964" y="493"/>
                  <a:pt x="1971" y="493"/>
                  <a:pt x="1978" y="493"/>
                </a:cubicBezTo>
                <a:cubicBezTo>
                  <a:pt x="1985" y="493"/>
                  <a:pt x="1991" y="493"/>
                  <a:pt x="1998" y="493"/>
                </a:cubicBezTo>
                <a:cubicBezTo>
                  <a:pt x="1998" y="459"/>
                  <a:pt x="1998" y="459"/>
                  <a:pt x="1998" y="459"/>
                </a:cubicBezTo>
                <a:close/>
                <a:moveTo>
                  <a:pt x="1998" y="507"/>
                </a:moveTo>
                <a:lnTo>
                  <a:pt x="1998" y="507"/>
                </a:lnTo>
                <a:cubicBezTo>
                  <a:pt x="1998" y="568"/>
                  <a:pt x="1998" y="568"/>
                  <a:pt x="1998" y="568"/>
                </a:cubicBezTo>
                <a:cubicBezTo>
                  <a:pt x="1991" y="561"/>
                  <a:pt x="1991" y="561"/>
                  <a:pt x="1991" y="554"/>
                </a:cubicBezTo>
                <a:cubicBezTo>
                  <a:pt x="1991" y="561"/>
                  <a:pt x="1985" y="561"/>
                  <a:pt x="1985" y="561"/>
                </a:cubicBezTo>
                <a:cubicBezTo>
                  <a:pt x="1978" y="561"/>
                  <a:pt x="1971" y="561"/>
                  <a:pt x="1971" y="561"/>
                </a:cubicBezTo>
                <a:cubicBezTo>
                  <a:pt x="1971" y="561"/>
                  <a:pt x="1964" y="561"/>
                  <a:pt x="1971" y="568"/>
                </a:cubicBezTo>
                <a:cubicBezTo>
                  <a:pt x="1964" y="568"/>
                  <a:pt x="1964" y="574"/>
                  <a:pt x="1964" y="574"/>
                </a:cubicBezTo>
                <a:cubicBezTo>
                  <a:pt x="1964" y="527"/>
                  <a:pt x="1964" y="527"/>
                  <a:pt x="1964" y="527"/>
                </a:cubicBezTo>
                <a:cubicBezTo>
                  <a:pt x="1964" y="520"/>
                  <a:pt x="1971" y="527"/>
                  <a:pt x="1978" y="534"/>
                </a:cubicBezTo>
                <a:cubicBezTo>
                  <a:pt x="1978" y="527"/>
                  <a:pt x="1978" y="527"/>
                  <a:pt x="1978" y="520"/>
                </a:cubicBezTo>
                <a:cubicBezTo>
                  <a:pt x="1978" y="513"/>
                  <a:pt x="1978" y="513"/>
                  <a:pt x="1978" y="507"/>
                </a:cubicBezTo>
                <a:cubicBezTo>
                  <a:pt x="1978" y="507"/>
                  <a:pt x="1978" y="507"/>
                  <a:pt x="1985" y="507"/>
                </a:cubicBezTo>
                <a:cubicBezTo>
                  <a:pt x="1991" y="507"/>
                  <a:pt x="1991" y="507"/>
                  <a:pt x="1991" y="507"/>
                </a:cubicBezTo>
                <a:lnTo>
                  <a:pt x="1998" y="507"/>
                </a:lnTo>
                <a:close/>
                <a:moveTo>
                  <a:pt x="1998" y="581"/>
                </a:moveTo>
                <a:lnTo>
                  <a:pt x="1998" y="581"/>
                </a:lnTo>
                <a:cubicBezTo>
                  <a:pt x="1998" y="615"/>
                  <a:pt x="1998" y="615"/>
                  <a:pt x="1998" y="615"/>
                </a:cubicBezTo>
                <a:cubicBezTo>
                  <a:pt x="1998" y="608"/>
                  <a:pt x="1991" y="608"/>
                  <a:pt x="1991" y="608"/>
                </a:cubicBezTo>
                <a:cubicBezTo>
                  <a:pt x="1985" y="608"/>
                  <a:pt x="1978" y="608"/>
                  <a:pt x="1971" y="608"/>
                </a:cubicBezTo>
                <a:cubicBezTo>
                  <a:pt x="1964" y="608"/>
                  <a:pt x="1964" y="608"/>
                  <a:pt x="1964" y="608"/>
                </a:cubicBezTo>
                <a:cubicBezTo>
                  <a:pt x="1964" y="588"/>
                  <a:pt x="1964" y="588"/>
                  <a:pt x="1964" y="588"/>
                </a:cubicBezTo>
                <a:cubicBezTo>
                  <a:pt x="1964" y="581"/>
                  <a:pt x="1971" y="581"/>
                  <a:pt x="1971" y="581"/>
                </a:cubicBezTo>
                <a:cubicBezTo>
                  <a:pt x="1985" y="581"/>
                  <a:pt x="1991" y="581"/>
                  <a:pt x="1998" y="581"/>
                </a:cubicBezTo>
                <a:close/>
                <a:moveTo>
                  <a:pt x="1998" y="628"/>
                </a:moveTo>
                <a:lnTo>
                  <a:pt x="1998" y="628"/>
                </a:lnTo>
                <a:cubicBezTo>
                  <a:pt x="1998" y="649"/>
                  <a:pt x="1998" y="649"/>
                  <a:pt x="1998" y="649"/>
                </a:cubicBezTo>
                <a:cubicBezTo>
                  <a:pt x="1991" y="649"/>
                  <a:pt x="1991" y="642"/>
                  <a:pt x="1985" y="642"/>
                </a:cubicBezTo>
                <a:cubicBezTo>
                  <a:pt x="1985" y="655"/>
                  <a:pt x="1985" y="669"/>
                  <a:pt x="1998" y="682"/>
                </a:cubicBezTo>
                <a:cubicBezTo>
                  <a:pt x="1998" y="763"/>
                  <a:pt x="1998" y="763"/>
                  <a:pt x="1998" y="763"/>
                </a:cubicBezTo>
                <a:cubicBezTo>
                  <a:pt x="1991" y="763"/>
                  <a:pt x="1978" y="763"/>
                  <a:pt x="1964" y="763"/>
                </a:cubicBezTo>
                <a:cubicBezTo>
                  <a:pt x="1964" y="770"/>
                  <a:pt x="1964" y="770"/>
                  <a:pt x="1964" y="770"/>
                </a:cubicBezTo>
                <a:cubicBezTo>
                  <a:pt x="1964" y="743"/>
                  <a:pt x="1964" y="743"/>
                  <a:pt x="1964" y="743"/>
                </a:cubicBezTo>
                <a:lnTo>
                  <a:pt x="1971" y="736"/>
                </a:lnTo>
                <a:lnTo>
                  <a:pt x="1964" y="730"/>
                </a:lnTo>
                <a:cubicBezTo>
                  <a:pt x="1964" y="628"/>
                  <a:pt x="1964" y="628"/>
                  <a:pt x="1964" y="628"/>
                </a:cubicBezTo>
                <a:lnTo>
                  <a:pt x="1971" y="622"/>
                </a:lnTo>
                <a:cubicBezTo>
                  <a:pt x="1985" y="622"/>
                  <a:pt x="1991" y="622"/>
                  <a:pt x="1998" y="628"/>
                </a:cubicBezTo>
                <a:close/>
                <a:moveTo>
                  <a:pt x="1998" y="770"/>
                </a:moveTo>
                <a:lnTo>
                  <a:pt x="1998" y="770"/>
                </a:lnTo>
                <a:cubicBezTo>
                  <a:pt x="1998" y="777"/>
                  <a:pt x="1998" y="777"/>
                  <a:pt x="1998" y="777"/>
                </a:cubicBezTo>
                <a:cubicBezTo>
                  <a:pt x="1991" y="804"/>
                  <a:pt x="1991" y="817"/>
                  <a:pt x="1998" y="824"/>
                </a:cubicBezTo>
                <a:cubicBezTo>
                  <a:pt x="1998" y="838"/>
                  <a:pt x="1998" y="838"/>
                  <a:pt x="1998" y="838"/>
                </a:cubicBezTo>
                <a:cubicBezTo>
                  <a:pt x="1985" y="831"/>
                  <a:pt x="1985" y="817"/>
                  <a:pt x="1985" y="804"/>
                </a:cubicBezTo>
                <a:cubicBezTo>
                  <a:pt x="1985" y="804"/>
                  <a:pt x="1985" y="817"/>
                  <a:pt x="1978" y="831"/>
                </a:cubicBezTo>
                <a:cubicBezTo>
                  <a:pt x="1978" y="844"/>
                  <a:pt x="1985" y="851"/>
                  <a:pt x="1985" y="858"/>
                </a:cubicBezTo>
                <a:cubicBezTo>
                  <a:pt x="1985" y="865"/>
                  <a:pt x="1991" y="871"/>
                  <a:pt x="1998" y="878"/>
                </a:cubicBezTo>
                <a:cubicBezTo>
                  <a:pt x="1998" y="885"/>
                  <a:pt x="1998" y="885"/>
                  <a:pt x="1998" y="885"/>
                </a:cubicBezTo>
                <a:cubicBezTo>
                  <a:pt x="1998" y="885"/>
                  <a:pt x="1998" y="885"/>
                  <a:pt x="1998" y="892"/>
                </a:cubicBezTo>
                <a:cubicBezTo>
                  <a:pt x="1998" y="898"/>
                  <a:pt x="1998" y="898"/>
                  <a:pt x="1998" y="898"/>
                </a:cubicBezTo>
                <a:cubicBezTo>
                  <a:pt x="1985" y="878"/>
                  <a:pt x="1971" y="858"/>
                  <a:pt x="1971" y="838"/>
                </a:cubicBezTo>
                <a:cubicBezTo>
                  <a:pt x="1971" y="824"/>
                  <a:pt x="1971" y="804"/>
                  <a:pt x="1978" y="790"/>
                </a:cubicBezTo>
                <a:cubicBezTo>
                  <a:pt x="1985" y="784"/>
                  <a:pt x="1991" y="777"/>
                  <a:pt x="1998" y="770"/>
                </a:cubicBezTo>
                <a:close/>
                <a:moveTo>
                  <a:pt x="1998" y="797"/>
                </a:moveTo>
                <a:lnTo>
                  <a:pt x="1998" y="797"/>
                </a:lnTo>
                <a:cubicBezTo>
                  <a:pt x="1991" y="797"/>
                  <a:pt x="1991" y="797"/>
                  <a:pt x="1991" y="797"/>
                </a:cubicBezTo>
                <a:cubicBezTo>
                  <a:pt x="1991" y="797"/>
                  <a:pt x="1998" y="797"/>
                  <a:pt x="1998" y="804"/>
                </a:cubicBezTo>
                <a:cubicBezTo>
                  <a:pt x="1998" y="797"/>
                  <a:pt x="1998" y="797"/>
                  <a:pt x="1998" y="797"/>
                </a:cubicBezTo>
                <a:close/>
                <a:moveTo>
                  <a:pt x="1998" y="851"/>
                </a:moveTo>
                <a:lnTo>
                  <a:pt x="1998" y="851"/>
                </a:lnTo>
                <a:cubicBezTo>
                  <a:pt x="1991" y="851"/>
                  <a:pt x="1991" y="844"/>
                  <a:pt x="1991" y="844"/>
                </a:cubicBezTo>
                <a:cubicBezTo>
                  <a:pt x="1991" y="851"/>
                  <a:pt x="1991" y="858"/>
                  <a:pt x="1998" y="865"/>
                </a:cubicBezTo>
                <a:cubicBezTo>
                  <a:pt x="1998" y="851"/>
                  <a:pt x="1998" y="851"/>
                  <a:pt x="1998" y="851"/>
                </a:cubicBezTo>
                <a:close/>
                <a:moveTo>
                  <a:pt x="1998" y="912"/>
                </a:moveTo>
                <a:lnTo>
                  <a:pt x="1998" y="912"/>
                </a:lnTo>
                <a:cubicBezTo>
                  <a:pt x="1998" y="912"/>
                  <a:pt x="1991" y="905"/>
                  <a:pt x="1991" y="912"/>
                </a:cubicBezTo>
                <a:cubicBezTo>
                  <a:pt x="1991" y="912"/>
                  <a:pt x="1985" y="912"/>
                  <a:pt x="1978" y="919"/>
                </a:cubicBezTo>
                <a:cubicBezTo>
                  <a:pt x="1978" y="919"/>
                  <a:pt x="1971" y="919"/>
                  <a:pt x="1971" y="912"/>
                </a:cubicBezTo>
                <a:cubicBezTo>
                  <a:pt x="1971" y="912"/>
                  <a:pt x="1964" y="912"/>
                  <a:pt x="1964" y="905"/>
                </a:cubicBezTo>
                <a:lnTo>
                  <a:pt x="1971" y="898"/>
                </a:lnTo>
                <a:cubicBezTo>
                  <a:pt x="1978" y="892"/>
                  <a:pt x="1978" y="892"/>
                  <a:pt x="1978" y="885"/>
                </a:cubicBezTo>
                <a:cubicBezTo>
                  <a:pt x="1978" y="878"/>
                  <a:pt x="1971" y="871"/>
                  <a:pt x="1964" y="865"/>
                </a:cubicBezTo>
                <a:cubicBezTo>
                  <a:pt x="1964" y="979"/>
                  <a:pt x="1964" y="979"/>
                  <a:pt x="1964" y="979"/>
                </a:cubicBezTo>
                <a:cubicBezTo>
                  <a:pt x="1964" y="979"/>
                  <a:pt x="1964" y="986"/>
                  <a:pt x="1964" y="993"/>
                </a:cubicBezTo>
                <a:cubicBezTo>
                  <a:pt x="1964" y="993"/>
                  <a:pt x="1964" y="993"/>
                  <a:pt x="1964" y="1000"/>
                </a:cubicBezTo>
                <a:cubicBezTo>
                  <a:pt x="1964" y="1013"/>
                  <a:pt x="1964" y="1013"/>
                  <a:pt x="1964" y="1013"/>
                </a:cubicBezTo>
                <a:cubicBezTo>
                  <a:pt x="1964" y="1013"/>
                  <a:pt x="1964" y="1013"/>
                  <a:pt x="1971" y="1013"/>
                </a:cubicBezTo>
                <a:cubicBezTo>
                  <a:pt x="1978" y="1013"/>
                  <a:pt x="1978" y="1013"/>
                  <a:pt x="1985" y="1006"/>
                </a:cubicBezTo>
                <a:cubicBezTo>
                  <a:pt x="1985" y="1000"/>
                  <a:pt x="1991" y="993"/>
                  <a:pt x="1991" y="993"/>
                </a:cubicBezTo>
                <a:cubicBezTo>
                  <a:pt x="1991" y="1000"/>
                  <a:pt x="1991" y="1000"/>
                  <a:pt x="1998" y="1000"/>
                </a:cubicBezTo>
                <a:cubicBezTo>
                  <a:pt x="1998" y="912"/>
                  <a:pt x="1998" y="912"/>
                  <a:pt x="1998" y="912"/>
                </a:cubicBezTo>
                <a:close/>
                <a:moveTo>
                  <a:pt x="1998" y="1020"/>
                </a:moveTo>
                <a:lnTo>
                  <a:pt x="1998" y="1020"/>
                </a:lnTo>
                <a:cubicBezTo>
                  <a:pt x="1998" y="1101"/>
                  <a:pt x="1998" y="1101"/>
                  <a:pt x="1998" y="1101"/>
                </a:cubicBezTo>
                <a:cubicBezTo>
                  <a:pt x="1991" y="1101"/>
                  <a:pt x="1985" y="1101"/>
                  <a:pt x="1978" y="1101"/>
                </a:cubicBezTo>
                <a:cubicBezTo>
                  <a:pt x="1971" y="1101"/>
                  <a:pt x="1964" y="1101"/>
                  <a:pt x="1964" y="1094"/>
                </a:cubicBezTo>
                <a:cubicBezTo>
                  <a:pt x="1964" y="1013"/>
                  <a:pt x="1964" y="1013"/>
                  <a:pt x="1964" y="1013"/>
                </a:cubicBezTo>
                <a:cubicBezTo>
                  <a:pt x="1978" y="1020"/>
                  <a:pt x="1985" y="1020"/>
                  <a:pt x="1998" y="1020"/>
                </a:cubicBezTo>
                <a:close/>
                <a:moveTo>
                  <a:pt x="1964" y="844"/>
                </a:moveTo>
                <a:lnTo>
                  <a:pt x="1964" y="844"/>
                </a:lnTo>
                <a:cubicBezTo>
                  <a:pt x="1964" y="831"/>
                  <a:pt x="1964" y="831"/>
                  <a:pt x="1964" y="831"/>
                </a:cubicBezTo>
                <a:cubicBezTo>
                  <a:pt x="1964" y="838"/>
                  <a:pt x="1964" y="838"/>
                  <a:pt x="1964" y="838"/>
                </a:cubicBezTo>
                <a:lnTo>
                  <a:pt x="1964" y="844"/>
                </a:lnTo>
                <a:close/>
                <a:moveTo>
                  <a:pt x="1964" y="790"/>
                </a:moveTo>
                <a:lnTo>
                  <a:pt x="1964" y="790"/>
                </a:lnTo>
                <a:lnTo>
                  <a:pt x="1971" y="784"/>
                </a:lnTo>
                <a:lnTo>
                  <a:pt x="1971" y="777"/>
                </a:lnTo>
                <a:cubicBezTo>
                  <a:pt x="1964" y="770"/>
                  <a:pt x="1964" y="770"/>
                  <a:pt x="1964" y="770"/>
                </a:cubicBezTo>
                <a:lnTo>
                  <a:pt x="1964" y="790"/>
                </a:lnTo>
                <a:close/>
                <a:moveTo>
                  <a:pt x="1964" y="196"/>
                </a:moveTo>
                <a:lnTo>
                  <a:pt x="1964" y="196"/>
                </a:lnTo>
                <a:cubicBezTo>
                  <a:pt x="1964" y="237"/>
                  <a:pt x="1964" y="237"/>
                  <a:pt x="1964" y="237"/>
                </a:cubicBezTo>
                <a:cubicBezTo>
                  <a:pt x="1957" y="237"/>
                  <a:pt x="1957" y="237"/>
                  <a:pt x="1957" y="237"/>
                </a:cubicBezTo>
                <a:cubicBezTo>
                  <a:pt x="1951" y="237"/>
                  <a:pt x="1951" y="237"/>
                  <a:pt x="1944" y="237"/>
                </a:cubicBezTo>
                <a:cubicBezTo>
                  <a:pt x="1937" y="243"/>
                  <a:pt x="1937" y="243"/>
                  <a:pt x="1930" y="243"/>
                </a:cubicBezTo>
                <a:cubicBezTo>
                  <a:pt x="1944" y="243"/>
                  <a:pt x="1951" y="243"/>
                  <a:pt x="1964" y="250"/>
                </a:cubicBezTo>
                <a:cubicBezTo>
                  <a:pt x="1964" y="270"/>
                  <a:pt x="1964" y="270"/>
                  <a:pt x="1964" y="270"/>
                </a:cubicBezTo>
                <a:cubicBezTo>
                  <a:pt x="1951" y="270"/>
                  <a:pt x="1937" y="270"/>
                  <a:pt x="1930" y="277"/>
                </a:cubicBezTo>
                <a:cubicBezTo>
                  <a:pt x="1930" y="216"/>
                  <a:pt x="1930" y="216"/>
                  <a:pt x="1930" y="216"/>
                </a:cubicBezTo>
                <a:cubicBezTo>
                  <a:pt x="1937" y="210"/>
                  <a:pt x="1944" y="210"/>
                  <a:pt x="1951" y="203"/>
                </a:cubicBezTo>
                <a:cubicBezTo>
                  <a:pt x="1957" y="203"/>
                  <a:pt x="1957" y="203"/>
                  <a:pt x="1964" y="196"/>
                </a:cubicBezTo>
                <a:close/>
                <a:moveTo>
                  <a:pt x="1964" y="277"/>
                </a:moveTo>
                <a:lnTo>
                  <a:pt x="1964" y="277"/>
                </a:lnTo>
                <a:cubicBezTo>
                  <a:pt x="1964" y="311"/>
                  <a:pt x="1964" y="311"/>
                  <a:pt x="1964" y="311"/>
                </a:cubicBezTo>
                <a:cubicBezTo>
                  <a:pt x="1951" y="311"/>
                  <a:pt x="1951" y="311"/>
                  <a:pt x="1951" y="311"/>
                </a:cubicBezTo>
                <a:cubicBezTo>
                  <a:pt x="1957" y="297"/>
                  <a:pt x="1957" y="297"/>
                  <a:pt x="1957" y="297"/>
                </a:cubicBezTo>
                <a:cubicBezTo>
                  <a:pt x="1951" y="297"/>
                  <a:pt x="1951" y="297"/>
                  <a:pt x="1951" y="297"/>
                </a:cubicBezTo>
                <a:cubicBezTo>
                  <a:pt x="1951" y="304"/>
                  <a:pt x="1951" y="304"/>
                  <a:pt x="1951" y="304"/>
                </a:cubicBezTo>
                <a:cubicBezTo>
                  <a:pt x="1944" y="304"/>
                  <a:pt x="1937" y="304"/>
                  <a:pt x="1937" y="304"/>
                </a:cubicBezTo>
                <a:cubicBezTo>
                  <a:pt x="1930" y="297"/>
                  <a:pt x="1930" y="297"/>
                  <a:pt x="1930" y="297"/>
                </a:cubicBezTo>
                <a:cubicBezTo>
                  <a:pt x="1937" y="304"/>
                  <a:pt x="1937" y="311"/>
                  <a:pt x="1937" y="311"/>
                </a:cubicBezTo>
                <a:cubicBezTo>
                  <a:pt x="1930" y="311"/>
                  <a:pt x="1930" y="311"/>
                  <a:pt x="1930" y="311"/>
                </a:cubicBezTo>
                <a:cubicBezTo>
                  <a:pt x="1930" y="284"/>
                  <a:pt x="1930" y="284"/>
                  <a:pt x="1930" y="284"/>
                </a:cubicBezTo>
                <a:cubicBezTo>
                  <a:pt x="1930" y="277"/>
                  <a:pt x="1937" y="277"/>
                  <a:pt x="1944" y="277"/>
                </a:cubicBezTo>
                <a:cubicBezTo>
                  <a:pt x="1964" y="277"/>
                  <a:pt x="1964" y="277"/>
                  <a:pt x="1964" y="277"/>
                </a:cubicBezTo>
                <a:close/>
                <a:moveTo>
                  <a:pt x="1964" y="324"/>
                </a:moveTo>
                <a:lnTo>
                  <a:pt x="1964" y="324"/>
                </a:lnTo>
                <a:cubicBezTo>
                  <a:pt x="1964" y="331"/>
                  <a:pt x="1964" y="331"/>
                  <a:pt x="1964" y="331"/>
                </a:cubicBezTo>
                <a:cubicBezTo>
                  <a:pt x="1951" y="331"/>
                  <a:pt x="1937" y="331"/>
                  <a:pt x="1930" y="331"/>
                </a:cubicBezTo>
                <a:cubicBezTo>
                  <a:pt x="1930" y="318"/>
                  <a:pt x="1930" y="318"/>
                  <a:pt x="1930" y="318"/>
                </a:cubicBezTo>
                <a:cubicBezTo>
                  <a:pt x="1937" y="318"/>
                  <a:pt x="1951" y="318"/>
                  <a:pt x="1964" y="324"/>
                </a:cubicBezTo>
                <a:close/>
                <a:moveTo>
                  <a:pt x="1964" y="338"/>
                </a:moveTo>
                <a:lnTo>
                  <a:pt x="1964" y="338"/>
                </a:lnTo>
                <a:cubicBezTo>
                  <a:pt x="1964" y="351"/>
                  <a:pt x="1964" y="351"/>
                  <a:pt x="1964" y="351"/>
                </a:cubicBezTo>
                <a:cubicBezTo>
                  <a:pt x="1957" y="351"/>
                  <a:pt x="1957" y="351"/>
                  <a:pt x="1957" y="351"/>
                </a:cubicBezTo>
                <a:cubicBezTo>
                  <a:pt x="1944" y="351"/>
                  <a:pt x="1937" y="351"/>
                  <a:pt x="1930" y="351"/>
                </a:cubicBezTo>
                <a:cubicBezTo>
                  <a:pt x="1930" y="338"/>
                  <a:pt x="1930" y="338"/>
                  <a:pt x="1930" y="338"/>
                </a:cubicBezTo>
                <a:cubicBezTo>
                  <a:pt x="1937" y="338"/>
                  <a:pt x="1951" y="338"/>
                  <a:pt x="1964" y="338"/>
                </a:cubicBezTo>
                <a:close/>
                <a:moveTo>
                  <a:pt x="1964" y="365"/>
                </a:moveTo>
                <a:lnTo>
                  <a:pt x="1964" y="365"/>
                </a:lnTo>
                <a:cubicBezTo>
                  <a:pt x="1964" y="378"/>
                  <a:pt x="1964" y="378"/>
                  <a:pt x="1964" y="378"/>
                </a:cubicBezTo>
                <a:cubicBezTo>
                  <a:pt x="1944" y="385"/>
                  <a:pt x="1944" y="385"/>
                  <a:pt x="1944" y="385"/>
                </a:cubicBezTo>
                <a:cubicBezTo>
                  <a:pt x="1944" y="385"/>
                  <a:pt x="1937" y="378"/>
                  <a:pt x="1930" y="378"/>
                </a:cubicBezTo>
                <a:cubicBezTo>
                  <a:pt x="1930" y="365"/>
                  <a:pt x="1930" y="365"/>
                  <a:pt x="1930" y="365"/>
                </a:cubicBezTo>
                <a:cubicBezTo>
                  <a:pt x="1937" y="365"/>
                  <a:pt x="1951" y="365"/>
                  <a:pt x="1964" y="365"/>
                </a:cubicBezTo>
                <a:close/>
                <a:moveTo>
                  <a:pt x="1964" y="392"/>
                </a:moveTo>
                <a:lnTo>
                  <a:pt x="1964" y="392"/>
                </a:lnTo>
                <a:cubicBezTo>
                  <a:pt x="1964" y="399"/>
                  <a:pt x="1964" y="399"/>
                  <a:pt x="1964" y="399"/>
                </a:cubicBezTo>
                <a:cubicBezTo>
                  <a:pt x="1957" y="399"/>
                  <a:pt x="1957" y="399"/>
                  <a:pt x="1957" y="399"/>
                </a:cubicBezTo>
                <a:cubicBezTo>
                  <a:pt x="1957" y="392"/>
                  <a:pt x="1957" y="392"/>
                  <a:pt x="1964" y="392"/>
                </a:cubicBezTo>
                <a:close/>
                <a:moveTo>
                  <a:pt x="1964" y="405"/>
                </a:moveTo>
                <a:lnTo>
                  <a:pt x="1964" y="405"/>
                </a:lnTo>
                <a:cubicBezTo>
                  <a:pt x="1964" y="419"/>
                  <a:pt x="1964" y="419"/>
                  <a:pt x="1964" y="419"/>
                </a:cubicBezTo>
                <a:cubicBezTo>
                  <a:pt x="1930" y="412"/>
                  <a:pt x="1930" y="412"/>
                  <a:pt x="1930" y="412"/>
                </a:cubicBezTo>
                <a:cubicBezTo>
                  <a:pt x="1930" y="405"/>
                  <a:pt x="1930" y="405"/>
                  <a:pt x="1930" y="405"/>
                </a:cubicBezTo>
                <a:cubicBezTo>
                  <a:pt x="1930" y="405"/>
                  <a:pt x="1937" y="405"/>
                  <a:pt x="1944" y="405"/>
                </a:cubicBezTo>
                <a:cubicBezTo>
                  <a:pt x="1951" y="405"/>
                  <a:pt x="1957" y="405"/>
                  <a:pt x="1964" y="405"/>
                </a:cubicBezTo>
                <a:close/>
                <a:moveTo>
                  <a:pt x="1964" y="426"/>
                </a:moveTo>
                <a:lnTo>
                  <a:pt x="1964" y="426"/>
                </a:lnTo>
                <a:cubicBezTo>
                  <a:pt x="1964" y="459"/>
                  <a:pt x="1964" y="459"/>
                  <a:pt x="1964" y="459"/>
                </a:cubicBezTo>
                <a:cubicBezTo>
                  <a:pt x="1957" y="459"/>
                  <a:pt x="1951" y="459"/>
                  <a:pt x="1944" y="453"/>
                </a:cubicBezTo>
                <a:cubicBezTo>
                  <a:pt x="1944" y="446"/>
                  <a:pt x="1937" y="439"/>
                  <a:pt x="1937" y="446"/>
                </a:cubicBezTo>
                <a:lnTo>
                  <a:pt x="1930" y="446"/>
                </a:lnTo>
                <a:cubicBezTo>
                  <a:pt x="1930" y="419"/>
                  <a:pt x="1930" y="419"/>
                  <a:pt x="1930" y="419"/>
                </a:cubicBezTo>
                <a:cubicBezTo>
                  <a:pt x="1937" y="419"/>
                  <a:pt x="1951" y="426"/>
                  <a:pt x="1964" y="426"/>
                </a:cubicBezTo>
                <a:close/>
                <a:moveTo>
                  <a:pt x="1964" y="466"/>
                </a:moveTo>
                <a:lnTo>
                  <a:pt x="1964" y="466"/>
                </a:lnTo>
                <a:cubicBezTo>
                  <a:pt x="1957" y="466"/>
                  <a:pt x="1951" y="466"/>
                  <a:pt x="1944" y="466"/>
                </a:cubicBezTo>
                <a:cubicBezTo>
                  <a:pt x="1944" y="466"/>
                  <a:pt x="1944" y="459"/>
                  <a:pt x="1937" y="453"/>
                </a:cubicBezTo>
                <a:cubicBezTo>
                  <a:pt x="1930" y="453"/>
                  <a:pt x="1930" y="453"/>
                  <a:pt x="1930" y="453"/>
                </a:cubicBezTo>
                <a:cubicBezTo>
                  <a:pt x="1930" y="466"/>
                  <a:pt x="1930" y="466"/>
                  <a:pt x="1930" y="466"/>
                </a:cubicBezTo>
                <a:cubicBezTo>
                  <a:pt x="1930" y="473"/>
                  <a:pt x="1930" y="473"/>
                  <a:pt x="1930" y="480"/>
                </a:cubicBezTo>
                <a:cubicBezTo>
                  <a:pt x="1930" y="473"/>
                  <a:pt x="1930" y="473"/>
                  <a:pt x="1930" y="473"/>
                </a:cubicBezTo>
                <a:cubicBezTo>
                  <a:pt x="1930" y="500"/>
                  <a:pt x="1930" y="500"/>
                  <a:pt x="1930" y="500"/>
                </a:cubicBezTo>
                <a:cubicBezTo>
                  <a:pt x="1937" y="500"/>
                  <a:pt x="1951" y="500"/>
                  <a:pt x="1964" y="500"/>
                </a:cubicBezTo>
                <a:cubicBezTo>
                  <a:pt x="1964" y="466"/>
                  <a:pt x="1964" y="466"/>
                  <a:pt x="1964" y="466"/>
                </a:cubicBezTo>
                <a:close/>
                <a:moveTo>
                  <a:pt x="1964" y="527"/>
                </a:moveTo>
                <a:lnTo>
                  <a:pt x="1964" y="527"/>
                </a:lnTo>
                <a:cubicBezTo>
                  <a:pt x="1964" y="574"/>
                  <a:pt x="1964" y="574"/>
                  <a:pt x="1964" y="574"/>
                </a:cubicBezTo>
                <a:cubicBezTo>
                  <a:pt x="1957" y="574"/>
                  <a:pt x="1951" y="574"/>
                  <a:pt x="1951" y="574"/>
                </a:cubicBezTo>
                <a:cubicBezTo>
                  <a:pt x="1944" y="574"/>
                  <a:pt x="1944" y="568"/>
                  <a:pt x="1944" y="568"/>
                </a:cubicBezTo>
                <a:cubicBezTo>
                  <a:pt x="1930" y="568"/>
                  <a:pt x="1930" y="568"/>
                  <a:pt x="1930" y="568"/>
                </a:cubicBezTo>
                <a:cubicBezTo>
                  <a:pt x="1930" y="568"/>
                  <a:pt x="1930" y="568"/>
                  <a:pt x="1930" y="574"/>
                </a:cubicBezTo>
                <a:cubicBezTo>
                  <a:pt x="1930" y="513"/>
                  <a:pt x="1930" y="513"/>
                  <a:pt x="1930" y="513"/>
                </a:cubicBezTo>
                <a:cubicBezTo>
                  <a:pt x="1930" y="507"/>
                  <a:pt x="1930" y="507"/>
                  <a:pt x="1930" y="507"/>
                </a:cubicBezTo>
                <a:lnTo>
                  <a:pt x="1937" y="507"/>
                </a:lnTo>
                <a:cubicBezTo>
                  <a:pt x="1944" y="507"/>
                  <a:pt x="1951" y="507"/>
                  <a:pt x="1951" y="513"/>
                </a:cubicBezTo>
                <a:cubicBezTo>
                  <a:pt x="1951" y="513"/>
                  <a:pt x="1951" y="520"/>
                  <a:pt x="1951" y="527"/>
                </a:cubicBezTo>
                <a:cubicBezTo>
                  <a:pt x="1957" y="527"/>
                  <a:pt x="1957" y="527"/>
                  <a:pt x="1964" y="527"/>
                </a:cubicBezTo>
                <a:close/>
                <a:moveTo>
                  <a:pt x="1964" y="588"/>
                </a:moveTo>
                <a:lnTo>
                  <a:pt x="1964" y="588"/>
                </a:lnTo>
                <a:cubicBezTo>
                  <a:pt x="1964" y="608"/>
                  <a:pt x="1964" y="608"/>
                  <a:pt x="1964" y="608"/>
                </a:cubicBezTo>
                <a:cubicBezTo>
                  <a:pt x="1951" y="615"/>
                  <a:pt x="1937" y="622"/>
                  <a:pt x="1930" y="628"/>
                </a:cubicBezTo>
                <a:cubicBezTo>
                  <a:pt x="1930" y="595"/>
                  <a:pt x="1930" y="595"/>
                  <a:pt x="1930" y="595"/>
                </a:cubicBezTo>
                <a:cubicBezTo>
                  <a:pt x="1937" y="595"/>
                  <a:pt x="1951" y="588"/>
                  <a:pt x="1964" y="588"/>
                </a:cubicBezTo>
                <a:close/>
                <a:moveTo>
                  <a:pt x="1964" y="628"/>
                </a:moveTo>
                <a:lnTo>
                  <a:pt x="1964" y="628"/>
                </a:lnTo>
                <a:cubicBezTo>
                  <a:pt x="1951" y="628"/>
                  <a:pt x="1937" y="635"/>
                  <a:pt x="1930" y="642"/>
                </a:cubicBezTo>
                <a:cubicBezTo>
                  <a:pt x="1930" y="709"/>
                  <a:pt x="1930" y="709"/>
                  <a:pt x="1930" y="709"/>
                </a:cubicBezTo>
                <a:cubicBezTo>
                  <a:pt x="1937" y="716"/>
                  <a:pt x="1951" y="723"/>
                  <a:pt x="1964" y="730"/>
                </a:cubicBezTo>
                <a:cubicBezTo>
                  <a:pt x="1964" y="628"/>
                  <a:pt x="1964" y="628"/>
                  <a:pt x="1964" y="628"/>
                </a:cubicBezTo>
                <a:close/>
                <a:moveTo>
                  <a:pt x="1964" y="743"/>
                </a:moveTo>
                <a:lnTo>
                  <a:pt x="1964" y="743"/>
                </a:lnTo>
                <a:cubicBezTo>
                  <a:pt x="1964" y="770"/>
                  <a:pt x="1964" y="770"/>
                  <a:pt x="1964" y="770"/>
                </a:cubicBezTo>
                <a:cubicBezTo>
                  <a:pt x="1957" y="770"/>
                  <a:pt x="1957" y="770"/>
                  <a:pt x="1957" y="770"/>
                </a:cubicBezTo>
                <a:cubicBezTo>
                  <a:pt x="1964" y="770"/>
                  <a:pt x="1964" y="770"/>
                  <a:pt x="1964" y="770"/>
                </a:cubicBezTo>
                <a:cubicBezTo>
                  <a:pt x="1964" y="790"/>
                  <a:pt x="1964" y="790"/>
                  <a:pt x="1964" y="790"/>
                </a:cubicBezTo>
                <a:cubicBezTo>
                  <a:pt x="1957" y="797"/>
                  <a:pt x="1951" y="797"/>
                  <a:pt x="1951" y="797"/>
                </a:cubicBezTo>
                <a:cubicBezTo>
                  <a:pt x="1944" y="804"/>
                  <a:pt x="1944" y="811"/>
                  <a:pt x="1951" y="811"/>
                </a:cubicBezTo>
                <a:cubicBezTo>
                  <a:pt x="1951" y="817"/>
                  <a:pt x="1951" y="817"/>
                  <a:pt x="1957" y="817"/>
                </a:cubicBezTo>
                <a:cubicBezTo>
                  <a:pt x="1957" y="824"/>
                  <a:pt x="1957" y="831"/>
                  <a:pt x="1964" y="831"/>
                </a:cubicBezTo>
                <a:cubicBezTo>
                  <a:pt x="1964" y="844"/>
                  <a:pt x="1964" y="844"/>
                  <a:pt x="1964" y="844"/>
                </a:cubicBezTo>
                <a:cubicBezTo>
                  <a:pt x="1957" y="844"/>
                  <a:pt x="1957" y="851"/>
                  <a:pt x="1951" y="851"/>
                </a:cubicBezTo>
                <a:cubicBezTo>
                  <a:pt x="1951" y="858"/>
                  <a:pt x="1951" y="865"/>
                  <a:pt x="1964" y="865"/>
                </a:cubicBezTo>
                <a:cubicBezTo>
                  <a:pt x="1964" y="979"/>
                  <a:pt x="1964" y="979"/>
                  <a:pt x="1964" y="979"/>
                </a:cubicBezTo>
                <a:cubicBezTo>
                  <a:pt x="1951" y="986"/>
                  <a:pt x="1951" y="986"/>
                  <a:pt x="1951" y="986"/>
                </a:cubicBezTo>
                <a:cubicBezTo>
                  <a:pt x="1944" y="986"/>
                  <a:pt x="1944" y="979"/>
                  <a:pt x="1944" y="973"/>
                </a:cubicBezTo>
                <a:cubicBezTo>
                  <a:pt x="1937" y="973"/>
                  <a:pt x="1937" y="979"/>
                  <a:pt x="1937" y="979"/>
                </a:cubicBezTo>
                <a:cubicBezTo>
                  <a:pt x="1930" y="986"/>
                  <a:pt x="1930" y="993"/>
                  <a:pt x="1930" y="993"/>
                </a:cubicBezTo>
                <a:cubicBezTo>
                  <a:pt x="1930" y="811"/>
                  <a:pt x="1930" y="811"/>
                  <a:pt x="1930" y="811"/>
                </a:cubicBezTo>
                <a:cubicBezTo>
                  <a:pt x="1930" y="811"/>
                  <a:pt x="1930" y="811"/>
                  <a:pt x="1930" y="804"/>
                </a:cubicBezTo>
                <a:cubicBezTo>
                  <a:pt x="1937" y="804"/>
                  <a:pt x="1944" y="797"/>
                  <a:pt x="1937" y="790"/>
                </a:cubicBezTo>
                <a:cubicBezTo>
                  <a:pt x="1930" y="797"/>
                  <a:pt x="1930" y="797"/>
                  <a:pt x="1930" y="797"/>
                </a:cubicBezTo>
                <a:cubicBezTo>
                  <a:pt x="1930" y="784"/>
                  <a:pt x="1930" y="784"/>
                  <a:pt x="1930" y="784"/>
                </a:cubicBezTo>
                <a:cubicBezTo>
                  <a:pt x="1930" y="790"/>
                  <a:pt x="1930" y="790"/>
                  <a:pt x="1937" y="790"/>
                </a:cubicBezTo>
                <a:cubicBezTo>
                  <a:pt x="1937" y="784"/>
                  <a:pt x="1944" y="784"/>
                  <a:pt x="1944" y="777"/>
                </a:cubicBezTo>
                <a:lnTo>
                  <a:pt x="1944" y="770"/>
                </a:lnTo>
                <a:cubicBezTo>
                  <a:pt x="1937" y="770"/>
                  <a:pt x="1930" y="770"/>
                  <a:pt x="1930" y="770"/>
                </a:cubicBezTo>
                <a:cubicBezTo>
                  <a:pt x="1930" y="743"/>
                  <a:pt x="1930" y="743"/>
                  <a:pt x="1930" y="743"/>
                </a:cubicBezTo>
                <a:cubicBezTo>
                  <a:pt x="1937" y="743"/>
                  <a:pt x="1951" y="743"/>
                  <a:pt x="1957" y="743"/>
                </a:cubicBezTo>
                <a:cubicBezTo>
                  <a:pt x="1964" y="743"/>
                  <a:pt x="1964" y="743"/>
                  <a:pt x="1964" y="743"/>
                </a:cubicBezTo>
                <a:close/>
                <a:moveTo>
                  <a:pt x="1964" y="1000"/>
                </a:moveTo>
                <a:lnTo>
                  <a:pt x="1964" y="1000"/>
                </a:lnTo>
                <a:cubicBezTo>
                  <a:pt x="1964" y="1013"/>
                  <a:pt x="1964" y="1013"/>
                  <a:pt x="1964" y="1013"/>
                </a:cubicBezTo>
                <a:cubicBezTo>
                  <a:pt x="1957" y="1006"/>
                  <a:pt x="1957" y="1006"/>
                  <a:pt x="1957" y="1006"/>
                </a:cubicBezTo>
                <a:cubicBezTo>
                  <a:pt x="1957" y="1006"/>
                  <a:pt x="1957" y="1000"/>
                  <a:pt x="1964" y="1000"/>
                </a:cubicBezTo>
                <a:close/>
                <a:moveTo>
                  <a:pt x="1964" y="1013"/>
                </a:moveTo>
                <a:lnTo>
                  <a:pt x="1964" y="1013"/>
                </a:lnTo>
                <a:cubicBezTo>
                  <a:pt x="1951" y="1006"/>
                  <a:pt x="1937" y="1006"/>
                  <a:pt x="1930" y="1000"/>
                </a:cubicBezTo>
                <a:cubicBezTo>
                  <a:pt x="1930" y="1067"/>
                  <a:pt x="1930" y="1067"/>
                  <a:pt x="1930" y="1067"/>
                </a:cubicBezTo>
                <a:cubicBezTo>
                  <a:pt x="1937" y="1074"/>
                  <a:pt x="1951" y="1087"/>
                  <a:pt x="1964" y="1094"/>
                </a:cubicBezTo>
                <a:cubicBezTo>
                  <a:pt x="1964" y="1013"/>
                  <a:pt x="1964" y="1013"/>
                  <a:pt x="1964" y="1013"/>
                </a:cubicBezTo>
                <a:close/>
                <a:moveTo>
                  <a:pt x="1930" y="399"/>
                </a:moveTo>
                <a:lnTo>
                  <a:pt x="1930" y="399"/>
                </a:lnTo>
                <a:lnTo>
                  <a:pt x="1937" y="399"/>
                </a:lnTo>
                <a:cubicBezTo>
                  <a:pt x="1944" y="399"/>
                  <a:pt x="1951" y="399"/>
                  <a:pt x="1951" y="399"/>
                </a:cubicBezTo>
                <a:cubicBezTo>
                  <a:pt x="1937" y="392"/>
                  <a:pt x="1930" y="385"/>
                  <a:pt x="1930" y="385"/>
                </a:cubicBezTo>
                <a:lnTo>
                  <a:pt x="1930" y="399"/>
                </a:lnTo>
                <a:close/>
                <a:moveTo>
                  <a:pt x="1930" y="216"/>
                </a:moveTo>
                <a:lnTo>
                  <a:pt x="1930" y="216"/>
                </a:lnTo>
                <a:cubicBezTo>
                  <a:pt x="1930" y="277"/>
                  <a:pt x="1930" y="277"/>
                  <a:pt x="1930" y="277"/>
                </a:cubicBezTo>
                <a:cubicBezTo>
                  <a:pt x="1924" y="277"/>
                  <a:pt x="1924" y="277"/>
                  <a:pt x="1917" y="277"/>
                </a:cubicBezTo>
                <a:cubicBezTo>
                  <a:pt x="1917" y="223"/>
                  <a:pt x="1917" y="223"/>
                  <a:pt x="1917" y="223"/>
                </a:cubicBezTo>
                <a:cubicBezTo>
                  <a:pt x="1924" y="223"/>
                  <a:pt x="1924" y="216"/>
                  <a:pt x="1930" y="216"/>
                </a:cubicBezTo>
                <a:close/>
                <a:moveTo>
                  <a:pt x="1930" y="284"/>
                </a:moveTo>
                <a:lnTo>
                  <a:pt x="1930" y="284"/>
                </a:lnTo>
                <a:cubicBezTo>
                  <a:pt x="1930" y="311"/>
                  <a:pt x="1930" y="311"/>
                  <a:pt x="1930" y="311"/>
                </a:cubicBezTo>
                <a:cubicBezTo>
                  <a:pt x="1917" y="311"/>
                  <a:pt x="1917" y="311"/>
                  <a:pt x="1917" y="311"/>
                </a:cubicBezTo>
                <a:cubicBezTo>
                  <a:pt x="1917" y="284"/>
                  <a:pt x="1917" y="284"/>
                  <a:pt x="1917" y="284"/>
                </a:cubicBezTo>
                <a:cubicBezTo>
                  <a:pt x="1924" y="284"/>
                  <a:pt x="1924" y="284"/>
                  <a:pt x="1924" y="284"/>
                </a:cubicBezTo>
                <a:cubicBezTo>
                  <a:pt x="1924" y="284"/>
                  <a:pt x="1924" y="284"/>
                  <a:pt x="1930" y="284"/>
                </a:cubicBezTo>
                <a:close/>
                <a:moveTo>
                  <a:pt x="1930" y="318"/>
                </a:moveTo>
                <a:lnTo>
                  <a:pt x="1930" y="318"/>
                </a:lnTo>
                <a:cubicBezTo>
                  <a:pt x="1930" y="331"/>
                  <a:pt x="1930" y="331"/>
                  <a:pt x="1930" y="331"/>
                </a:cubicBezTo>
                <a:cubicBezTo>
                  <a:pt x="1924" y="331"/>
                  <a:pt x="1924" y="331"/>
                  <a:pt x="1917" y="331"/>
                </a:cubicBezTo>
                <a:cubicBezTo>
                  <a:pt x="1917" y="318"/>
                  <a:pt x="1917" y="318"/>
                  <a:pt x="1917" y="318"/>
                </a:cubicBezTo>
                <a:cubicBezTo>
                  <a:pt x="1924" y="318"/>
                  <a:pt x="1924" y="318"/>
                  <a:pt x="1930" y="318"/>
                </a:cubicBezTo>
                <a:close/>
                <a:moveTo>
                  <a:pt x="1930" y="338"/>
                </a:moveTo>
                <a:lnTo>
                  <a:pt x="1930" y="338"/>
                </a:lnTo>
                <a:cubicBezTo>
                  <a:pt x="1930" y="351"/>
                  <a:pt x="1930" y="351"/>
                  <a:pt x="1930" y="351"/>
                </a:cubicBezTo>
                <a:cubicBezTo>
                  <a:pt x="1917" y="358"/>
                  <a:pt x="1917" y="358"/>
                  <a:pt x="1917" y="358"/>
                </a:cubicBezTo>
                <a:cubicBezTo>
                  <a:pt x="1917" y="338"/>
                  <a:pt x="1917" y="338"/>
                  <a:pt x="1917" y="338"/>
                </a:cubicBezTo>
                <a:cubicBezTo>
                  <a:pt x="1924" y="338"/>
                  <a:pt x="1924" y="338"/>
                  <a:pt x="1924" y="338"/>
                </a:cubicBezTo>
                <a:cubicBezTo>
                  <a:pt x="1930" y="338"/>
                  <a:pt x="1930" y="338"/>
                  <a:pt x="1930" y="338"/>
                </a:cubicBezTo>
                <a:close/>
                <a:moveTo>
                  <a:pt x="1930" y="365"/>
                </a:moveTo>
                <a:lnTo>
                  <a:pt x="1930" y="365"/>
                </a:lnTo>
                <a:cubicBezTo>
                  <a:pt x="1930" y="378"/>
                  <a:pt x="1930" y="378"/>
                  <a:pt x="1930" y="378"/>
                </a:cubicBezTo>
                <a:cubicBezTo>
                  <a:pt x="1924" y="378"/>
                  <a:pt x="1917" y="372"/>
                  <a:pt x="1917" y="372"/>
                </a:cubicBezTo>
                <a:cubicBezTo>
                  <a:pt x="1917" y="372"/>
                  <a:pt x="1917" y="365"/>
                  <a:pt x="1924" y="365"/>
                </a:cubicBezTo>
                <a:cubicBezTo>
                  <a:pt x="1924" y="365"/>
                  <a:pt x="1924" y="365"/>
                  <a:pt x="1930" y="365"/>
                </a:cubicBezTo>
                <a:close/>
                <a:moveTo>
                  <a:pt x="1930" y="385"/>
                </a:moveTo>
                <a:lnTo>
                  <a:pt x="1930" y="385"/>
                </a:lnTo>
                <a:cubicBezTo>
                  <a:pt x="1930" y="399"/>
                  <a:pt x="1930" y="399"/>
                  <a:pt x="1930" y="399"/>
                </a:cubicBezTo>
                <a:cubicBezTo>
                  <a:pt x="1917" y="399"/>
                  <a:pt x="1917" y="399"/>
                  <a:pt x="1917" y="399"/>
                </a:cubicBezTo>
                <a:cubicBezTo>
                  <a:pt x="1917" y="385"/>
                  <a:pt x="1917" y="385"/>
                  <a:pt x="1917" y="385"/>
                </a:cubicBezTo>
                <a:cubicBezTo>
                  <a:pt x="1924" y="385"/>
                  <a:pt x="1924" y="385"/>
                  <a:pt x="1924" y="385"/>
                </a:cubicBezTo>
                <a:cubicBezTo>
                  <a:pt x="1930" y="385"/>
                  <a:pt x="1930" y="385"/>
                  <a:pt x="1930" y="385"/>
                </a:cubicBezTo>
                <a:close/>
                <a:moveTo>
                  <a:pt x="1930" y="405"/>
                </a:moveTo>
                <a:lnTo>
                  <a:pt x="1930" y="405"/>
                </a:lnTo>
                <a:cubicBezTo>
                  <a:pt x="1930" y="412"/>
                  <a:pt x="1930" y="412"/>
                  <a:pt x="1930" y="412"/>
                </a:cubicBezTo>
                <a:cubicBezTo>
                  <a:pt x="1917" y="412"/>
                  <a:pt x="1917" y="412"/>
                  <a:pt x="1917" y="412"/>
                </a:cubicBezTo>
                <a:cubicBezTo>
                  <a:pt x="1917" y="405"/>
                  <a:pt x="1917" y="405"/>
                  <a:pt x="1917" y="405"/>
                </a:cubicBezTo>
                <a:cubicBezTo>
                  <a:pt x="1924" y="405"/>
                  <a:pt x="1924" y="405"/>
                  <a:pt x="1930" y="405"/>
                </a:cubicBezTo>
                <a:close/>
                <a:moveTo>
                  <a:pt x="1930" y="419"/>
                </a:moveTo>
                <a:lnTo>
                  <a:pt x="1930" y="419"/>
                </a:lnTo>
                <a:cubicBezTo>
                  <a:pt x="1930" y="446"/>
                  <a:pt x="1930" y="446"/>
                  <a:pt x="1930" y="446"/>
                </a:cubicBezTo>
                <a:cubicBezTo>
                  <a:pt x="1924" y="453"/>
                  <a:pt x="1924" y="453"/>
                  <a:pt x="1924" y="453"/>
                </a:cubicBezTo>
                <a:lnTo>
                  <a:pt x="1917" y="453"/>
                </a:lnTo>
                <a:cubicBezTo>
                  <a:pt x="1917" y="419"/>
                  <a:pt x="1917" y="419"/>
                  <a:pt x="1917" y="419"/>
                </a:cubicBezTo>
                <a:cubicBezTo>
                  <a:pt x="1924" y="419"/>
                  <a:pt x="1924" y="419"/>
                  <a:pt x="1930" y="419"/>
                </a:cubicBezTo>
                <a:close/>
                <a:moveTo>
                  <a:pt x="1930" y="453"/>
                </a:moveTo>
                <a:lnTo>
                  <a:pt x="1930" y="453"/>
                </a:lnTo>
                <a:cubicBezTo>
                  <a:pt x="1930" y="466"/>
                  <a:pt x="1930" y="466"/>
                  <a:pt x="1930" y="466"/>
                </a:cubicBezTo>
                <a:cubicBezTo>
                  <a:pt x="1924" y="473"/>
                  <a:pt x="1924" y="473"/>
                  <a:pt x="1924" y="473"/>
                </a:cubicBezTo>
                <a:cubicBezTo>
                  <a:pt x="1930" y="473"/>
                  <a:pt x="1930" y="473"/>
                  <a:pt x="1930" y="473"/>
                </a:cubicBezTo>
                <a:cubicBezTo>
                  <a:pt x="1930" y="500"/>
                  <a:pt x="1930" y="500"/>
                  <a:pt x="1930" y="500"/>
                </a:cubicBezTo>
                <a:cubicBezTo>
                  <a:pt x="1917" y="500"/>
                  <a:pt x="1917" y="500"/>
                  <a:pt x="1917" y="500"/>
                </a:cubicBezTo>
                <a:cubicBezTo>
                  <a:pt x="1917" y="459"/>
                  <a:pt x="1917" y="459"/>
                  <a:pt x="1917" y="459"/>
                </a:cubicBezTo>
                <a:cubicBezTo>
                  <a:pt x="1924" y="459"/>
                  <a:pt x="1924" y="459"/>
                  <a:pt x="1930" y="453"/>
                </a:cubicBezTo>
                <a:close/>
                <a:moveTo>
                  <a:pt x="1930" y="513"/>
                </a:moveTo>
                <a:lnTo>
                  <a:pt x="1930" y="513"/>
                </a:lnTo>
                <a:cubicBezTo>
                  <a:pt x="1930" y="574"/>
                  <a:pt x="1930" y="574"/>
                  <a:pt x="1930" y="574"/>
                </a:cubicBezTo>
                <a:cubicBezTo>
                  <a:pt x="1924" y="574"/>
                  <a:pt x="1924" y="574"/>
                  <a:pt x="1917" y="574"/>
                </a:cubicBezTo>
                <a:cubicBezTo>
                  <a:pt x="1917" y="534"/>
                  <a:pt x="1917" y="534"/>
                  <a:pt x="1917" y="534"/>
                </a:cubicBezTo>
                <a:cubicBezTo>
                  <a:pt x="1924" y="527"/>
                  <a:pt x="1924" y="520"/>
                  <a:pt x="1930" y="513"/>
                </a:cubicBezTo>
                <a:close/>
                <a:moveTo>
                  <a:pt x="1930" y="595"/>
                </a:moveTo>
                <a:lnTo>
                  <a:pt x="1930" y="595"/>
                </a:lnTo>
                <a:cubicBezTo>
                  <a:pt x="1930" y="628"/>
                  <a:pt x="1930" y="628"/>
                  <a:pt x="1930" y="628"/>
                </a:cubicBezTo>
                <a:cubicBezTo>
                  <a:pt x="1924" y="628"/>
                  <a:pt x="1924" y="628"/>
                  <a:pt x="1917" y="635"/>
                </a:cubicBezTo>
                <a:cubicBezTo>
                  <a:pt x="1917" y="601"/>
                  <a:pt x="1917" y="601"/>
                  <a:pt x="1917" y="601"/>
                </a:cubicBezTo>
                <a:cubicBezTo>
                  <a:pt x="1924" y="601"/>
                  <a:pt x="1924" y="601"/>
                  <a:pt x="1930" y="595"/>
                </a:cubicBezTo>
                <a:close/>
                <a:moveTo>
                  <a:pt x="1930" y="642"/>
                </a:moveTo>
                <a:lnTo>
                  <a:pt x="1930" y="642"/>
                </a:lnTo>
                <a:cubicBezTo>
                  <a:pt x="1930" y="709"/>
                  <a:pt x="1930" y="709"/>
                  <a:pt x="1930" y="709"/>
                </a:cubicBezTo>
                <a:cubicBezTo>
                  <a:pt x="1924" y="709"/>
                  <a:pt x="1924" y="703"/>
                  <a:pt x="1917" y="703"/>
                </a:cubicBezTo>
                <a:cubicBezTo>
                  <a:pt x="1917" y="649"/>
                  <a:pt x="1917" y="649"/>
                  <a:pt x="1917" y="649"/>
                </a:cubicBezTo>
                <a:cubicBezTo>
                  <a:pt x="1924" y="649"/>
                  <a:pt x="1924" y="649"/>
                  <a:pt x="1930" y="642"/>
                </a:cubicBezTo>
                <a:close/>
                <a:moveTo>
                  <a:pt x="1930" y="743"/>
                </a:moveTo>
                <a:lnTo>
                  <a:pt x="1930" y="743"/>
                </a:lnTo>
                <a:cubicBezTo>
                  <a:pt x="1930" y="770"/>
                  <a:pt x="1930" y="770"/>
                  <a:pt x="1930" y="770"/>
                </a:cubicBezTo>
                <a:cubicBezTo>
                  <a:pt x="1924" y="770"/>
                  <a:pt x="1924" y="770"/>
                  <a:pt x="1917" y="770"/>
                </a:cubicBezTo>
                <a:cubicBezTo>
                  <a:pt x="1917" y="750"/>
                  <a:pt x="1917" y="750"/>
                  <a:pt x="1917" y="750"/>
                </a:cubicBezTo>
                <a:cubicBezTo>
                  <a:pt x="1924" y="743"/>
                  <a:pt x="1924" y="743"/>
                  <a:pt x="1930" y="743"/>
                </a:cubicBezTo>
                <a:close/>
                <a:moveTo>
                  <a:pt x="1930" y="784"/>
                </a:moveTo>
                <a:lnTo>
                  <a:pt x="1930" y="784"/>
                </a:lnTo>
                <a:cubicBezTo>
                  <a:pt x="1930" y="797"/>
                  <a:pt x="1930" y="797"/>
                  <a:pt x="1930" y="797"/>
                </a:cubicBezTo>
                <a:cubicBezTo>
                  <a:pt x="1924" y="797"/>
                  <a:pt x="1924" y="804"/>
                  <a:pt x="1917" y="804"/>
                </a:cubicBezTo>
                <a:cubicBezTo>
                  <a:pt x="1917" y="784"/>
                  <a:pt x="1917" y="784"/>
                  <a:pt x="1917" y="784"/>
                </a:cubicBezTo>
                <a:cubicBezTo>
                  <a:pt x="1924" y="784"/>
                  <a:pt x="1924" y="784"/>
                  <a:pt x="1930" y="784"/>
                </a:cubicBezTo>
                <a:close/>
                <a:moveTo>
                  <a:pt x="1930" y="811"/>
                </a:moveTo>
                <a:lnTo>
                  <a:pt x="1930" y="811"/>
                </a:lnTo>
                <a:cubicBezTo>
                  <a:pt x="1930" y="993"/>
                  <a:pt x="1930" y="993"/>
                  <a:pt x="1930" y="993"/>
                </a:cubicBezTo>
                <a:cubicBezTo>
                  <a:pt x="1924" y="993"/>
                  <a:pt x="1924" y="993"/>
                  <a:pt x="1924" y="993"/>
                </a:cubicBezTo>
                <a:cubicBezTo>
                  <a:pt x="1917" y="986"/>
                  <a:pt x="1917" y="986"/>
                  <a:pt x="1917" y="986"/>
                </a:cubicBezTo>
                <a:cubicBezTo>
                  <a:pt x="1917" y="966"/>
                  <a:pt x="1917" y="966"/>
                  <a:pt x="1917" y="966"/>
                </a:cubicBezTo>
                <a:cubicBezTo>
                  <a:pt x="1924" y="959"/>
                  <a:pt x="1924" y="959"/>
                  <a:pt x="1924" y="959"/>
                </a:cubicBezTo>
                <a:cubicBezTo>
                  <a:pt x="1917" y="959"/>
                  <a:pt x="1917" y="959"/>
                  <a:pt x="1917" y="959"/>
                </a:cubicBezTo>
                <a:cubicBezTo>
                  <a:pt x="1917" y="831"/>
                  <a:pt x="1917" y="831"/>
                  <a:pt x="1917" y="831"/>
                </a:cubicBezTo>
                <a:cubicBezTo>
                  <a:pt x="1924" y="831"/>
                  <a:pt x="1924" y="831"/>
                  <a:pt x="1924" y="824"/>
                </a:cubicBezTo>
                <a:lnTo>
                  <a:pt x="1917" y="824"/>
                </a:lnTo>
                <a:cubicBezTo>
                  <a:pt x="1917" y="817"/>
                  <a:pt x="1924" y="817"/>
                  <a:pt x="1930" y="811"/>
                </a:cubicBezTo>
                <a:close/>
                <a:moveTo>
                  <a:pt x="1930" y="1000"/>
                </a:moveTo>
                <a:lnTo>
                  <a:pt x="1930" y="1000"/>
                </a:lnTo>
                <a:cubicBezTo>
                  <a:pt x="1930" y="1067"/>
                  <a:pt x="1930" y="1067"/>
                  <a:pt x="1930" y="1067"/>
                </a:cubicBezTo>
                <a:cubicBezTo>
                  <a:pt x="1924" y="1060"/>
                  <a:pt x="1924" y="1060"/>
                  <a:pt x="1917" y="1060"/>
                </a:cubicBezTo>
                <a:cubicBezTo>
                  <a:pt x="1917" y="993"/>
                  <a:pt x="1917" y="993"/>
                  <a:pt x="1917" y="993"/>
                </a:cubicBezTo>
                <a:lnTo>
                  <a:pt x="1930" y="1000"/>
                </a:lnTo>
                <a:close/>
                <a:moveTo>
                  <a:pt x="1917" y="223"/>
                </a:moveTo>
                <a:lnTo>
                  <a:pt x="1917" y="223"/>
                </a:lnTo>
                <a:cubicBezTo>
                  <a:pt x="1917" y="277"/>
                  <a:pt x="1917" y="277"/>
                  <a:pt x="1917" y="277"/>
                </a:cubicBezTo>
                <a:cubicBezTo>
                  <a:pt x="1917" y="277"/>
                  <a:pt x="1917" y="277"/>
                  <a:pt x="1910" y="277"/>
                </a:cubicBezTo>
                <a:cubicBezTo>
                  <a:pt x="1910" y="270"/>
                  <a:pt x="1903" y="270"/>
                  <a:pt x="1897" y="270"/>
                </a:cubicBezTo>
                <a:cubicBezTo>
                  <a:pt x="1897" y="277"/>
                  <a:pt x="1903" y="284"/>
                  <a:pt x="1910" y="297"/>
                </a:cubicBezTo>
                <a:cubicBezTo>
                  <a:pt x="1917" y="284"/>
                  <a:pt x="1917" y="284"/>
                  <a:pt x="1917" y="284"/>
                </a:cubicBezTo>
                <a:cubicBezTo>
                  <a:pt x="1917" y="311"/>
                  <a:pt x="1917" y="311"/>
                  <a:pt x="1917" y="311"/>
                </a:cubicBezTo>
                <a:cubicBezTo>
                  <a:pt x="1890" y="318"/>
                  <a:pt x="1890" y="318"/>
                  <a:pt x="1890" y="318"/>
                </a:cubicBezTo>
                <a:cubicBezTo>
                  <a:pt x="1890" y="311"/>
                  <a:pt x="1890" y="311"/>
                  <a:pt x="1890" y="311"/>
                </a:cubicBezTo>
                <a:cubicBezTo>
                  <a:pt x="1890" y="311"/>
                  <a:pt x="1890" y="311"/>
                  <a:pt x="1890" y="304"/>
                </a:cubicBezTo>
                <a:cubicBezTo>
                  <a:pt x="1883" y="311"/>
                  <a:pt x="1876" y="318"/>
                  <a:pt x="1870" y="311"/>
                </a:cubicBezTo>
                <a:cubicBezTo>
                  <a:pt x="1870" y="311"/>
                  <a:pt x="1870" y="311"/>
                  <a:pt x="1870" y="318"/>
                </a:cubicBezTo>
                <a:cubicBezTo>
                  <a:pt x="1870" y="318"/>
                  <a:pt x="1870" y="324"/>
                  <a:pt x="1863" y="324"/>
                </a:cubicBezTo>
                <a:cubicBezTo>
                  <a:pt x="1856" y="324"/>
                  <a:pt x="1856" y="324"/>
                  <a:pt x="1856" y="324"/>
                </a:cubicBezTo>
                <a:cubicBezTo>
                  <a:pt x="1856" y="277"/>
                  <a:pt x="1856" y="277"/>
                  <a:pt x="1856" y="277"/>
                </a:cubicBezTo>
                <a:cubicBezTo>
                  <a:pt x="1876" y="257"/>
                  <a:pt x="1897" y="237"/>
                  <a:pt x="1917" y="223"/>
                </a:cubicBezTo>
                <a:close/>
                <a:moveTo>
                  <a:pt x="1917" y="318"/>
                </a:moveTo>
                <a:lnTo>
                  <a:pt x="1917" y="318"/>
                </a:lnTo>
                <a:cubicBezTo>
                  <a:pt x="1917" y="318"/>
                  <a:pt x="1910" y="318"/>
                  <a:pt x="1903" y="318"/>
                </a:cubicBezTo>
                <a:cubicBezTo>
                  <a:pt x="1890" y="324"/>
                  <a:pt x="1876" y="324"/>
                  <a:pt x="1856" y="331"/>
                </a:cubicBezTo>
                <a:cubicBezTo>
                  <a:pt x="1856" y="351"/>
                  <a:pt x="1856" y="351"/>
                  <a:pt x="1856" y="351"/>
                </a:cubicBezTo>
                <a:cubicBezTo>
                  <a:pt x="1863" y="351"/>
                  <a:pt x="1870" y="345"/>
                  <a:pt x="1870" y="338"/>
                </a:cubicBezTo>
                <a:cubicBezTo>
                  <a:pt x="1883" y="338"/>
                  <a:pt x="1897" y="331"/>
                  <a:pt x="1910" y="331"/>
                </a:cubicBezTo>
                <a:lnTo>
                  <a:pt x="1917" y="331"/>
                </a:lnTo>
                <a:cubicBezTo>
                  <a:pt x="1917" y="318"/>
                  <a:pt x="1917" y="318"/>
                  <a:pt x="1917" y="318"/>
                </a:cubicBezTo>
                <a:close/>
                <a:moveTo>
                  <a:pt x="1917" y="338"/>
                </a:moveTo>
                <a:lnTo>
                  <a:pt x="1917" y="338"/>
                </a:lnTo>
                <a:cubicBezTo>
                  <a:pt x="1917" y="358"/>
                  <a:pt x="1917" y="358"/>
                  <a:pt x="1917" y="358"/>
                </a:cubicBezTo>
                <a:cubicBezTo>
                  <a:pt x="1910" y="358"/>
                  <a:pt x="1910" y="358"/>
                  <a:pt x="1910" y="358"/>
                </a:cubicBezTo>
                <a:cubicBezTo>
                  <a:pt x="1910" y="385"/>
                  <a:pt x="1910" y="385"/>
                  <a:pt x="1910" y="385"/>
                </a:cubicBezTo>
                <a:cubicBezTo>
                  <a:pt x="1917" y="385"/>
                  <a:pt x="1917" y="385"/>
                  <a:pt x="1917" y="385"/>
                </a:cubicBezTo>
                <a:cubicBezTo>
                  <a:pt x="1917" y="399"/>
                  <a:pt x="1917" y="399"/>
                  <a:pt x="1917" y="399"/>
                </a:cubicBezTo>
                <a:cubicBezTo>
                  <a:pt x="1910" y="392"/>
                  <a:pt x="1903" y="392"/>
                  <a:pt x="1897" y="392"/>
                </a:cubicBezTo>
                <a:cubicBezTo>
                  <a:pt x="1883" y="385"/>
                  <a:pt x="1870" y="372"/>
                  <a:pt x="1870" y="358"/>
                </a:cubicBezTo>
                <a:cubicBezTo>
                  <a:pt x="1883" y="351"/>
                  <a:pt x="1897" y="345"/>
                  <a:pt x="1917" y="338"/>
                </a:cubicBezTo>
                <a:close/>
                <a:moveTo>
                  <a:pt x="1917" y="405"/>
                </a:moveTo>
                <a:lnTo>
                  <a:pt x="1917" y="405"/>
                </a:lnTo>
                <a:cubicBezTo>
                  <a:pt x="1897" y="399"/>
                  <a:pt x="1876" y="385"/>
                  <a:pt x="1856" y="372"/>
                </a:cubicBezTo>
                <a:cubicBezTo>
                  <a:pt x="1856" y="392"/>
                  <a:pt x="1856" y="392"/>
                  <a:pt x="1856" y="392"/>
                </a:cubicBezTo>
                <a:cubicBezTo>
                  <a:pt x="1863" y="399"/>
                  <a:pt x="1863" y="399"/>
                  <a:pt x="1870" y="399"/>
                </a:cubicBezTo>
                <a:cubicBezTo>
                  <a:pt x="1883" y="405"/>
                  <a:pt x="1897" y="405"/>
                  <a:pt x="1903" y="412"/>
                </a:cubicBezTo>
                <a:cubicBezTo>
                  <a:pt x="1917" y="412"/>
                  <a:pt x="1917" y="412"/>
                  <a:pt x="1917" y="412"/>
                </a:cubicBezTo>
                <a:cubicBezTo>
                  <a:pt x="1917" y="405"/>
                  <a:pt x="1917" y="405"/>
                  <a:pt x="1917" y="405"/>
                </a:cubicBezTo>
                <a:close/>
                <a:moveTo>
                  <a:pt x="1917" y="419"/>
                </a:moveTo>
                <a:lnTo>
                  <a:pt x="1917" y="419"/>
                </a:lnTo>
                <a:cubicBezTo>
                  <a:pt x="1917" y="453"/>
                  <a:pt x="1917" y="453"/>
                  <a:pt x="1917" y="453"/>
                </a:cubicBezTo>
                <a:cubicBezTo>
                  <a:pt x="1910" y="459"/>
                  <a:pt x="1903" y="459"/>
                  <a:pt x="1903" y="459"/>
                </a:cubicBezTo>
                <a:cubicBezTo>
                  <a:pt x="1890" y="459"/>
                  <a:pt x="1883" y="446"/>
                  <a:pt x="1870" y="426"/>
                </a:cubicBezTo>
                <a:cubicBezTo>
                  <a:pt x="1870" y="426"/>
                  <a:pt x="1863" y="426"/>
                  <a:pt x="1856" y="426"/>
                </a:cubicBezTo>
                <a:cubicBezTo>
                  <a:pt x="1856" y="399"/>
                  <a:pt x="1856" y="399"/>
                  <a:pt x="1856" y="399"/>
                </a:cubicBezTo>
                <a:cubicBezTo>
                  <a:pt x="1890" y="419"/>
                  <a:pt x="1890" y="419"/>
                  <a:pt x="1890" y="419"/>
                </a:cubicBezTo>
                <a:cubicBezTo>
                  <a:pt x="1883" y="426"/>
                  <a:pt x="1883" y="426"/>
                  <a:pt x="1883" y="426"/>
                </a:cubicBezTo>
                <a:cubicBezTo>
                  <a:pt x="1890" y="426"/>
                  <a:pt x="1890" y="426"/>
                  <a:pt x="1897" y="426"/>
                </a:cubicBezTo>
                <a:cubicBezTo>
                  <a:pt x="1903" y="426"/>
                  <a:pt x="1903" y="426"/>
                  <a:pt x="1910" y="439"/>
                </a:cubicBezTo>
                <a:cubicBezTo>
                  <a:pt x="1910" y="419"/>
                  <a:pt x="1910" y="419"/>
                  <a:pt x="1910" y="419"/>
                </a:cubicBezTo>
                <a:lnTo>
                  <a:pt x="1917" y="419"/>
                </a:lnTo>
                <a:close/>
                <a:moveTo>
                  <a:pt x="1917" y="459"/>
                </a:moveTo>
                <a:lnTo>
                  <a:pt x="1917" y="459"/>
                </a:lnTo>
                <a:cubicBezTo>
                  <a:pt x="1917" y="466"/>
                  <a:pt x="1917" y="466"/>
                  <a:pt x="1910" y="466"/>
                </a:cubicBezTo>
                <a:cubicBezTo>
                  <a:pt x="1903" y="466"/>
                  <a:pt x="1897" y="466"/>
                  <a:pt x="1890" y="459"/>
                </a:cubicBezTo>
                <a:cubicBezTo>
                  <a:pt x="1883" y="459"/>
                  <a:pt x="1876" y="459"/>
                  <a:pt x="1876" y="459"/>
                </a:cubicBezTo>
                <a:cubicBezTo>
                  <a:pt x="1870" y="453"/>
                  <a:pt x="1870" y="446"/>
                  <a:pt x="1870" y="439"/>
                </a:cubicBezTo>
                <a:lnTo>
                  <a:pt x="1863" y="439"/>
                </a:lnTo>
                <a:cubicBezTo>
                  <a:pt x="1863" y="439"/>
                  <a:pt x="1863" y="439"/>
                  <a:pt x="1856" y="439"/>
                </a:cubicBezTo>
                <a:cubicBezTo>
                  <a:pt x="1856" y="459"/>
                  <a:pt x="1856" y="459"/>
                  <a:pt x="1856" y="459"/>
                </a:cubicBezTo>
                <a:cubicBezTo>
                  <a:pt x="1863" y="459"/>
                  <a:pt x="1863" y="459"/>
                  <a:pt x="1863" y="466"/>
                </a:cubicBezTo>
                <a:cubicBezTo>
                  <a:pt x="1856" y="466"/>
                  <a:pt x="1856" y="466"/>
                  <a:pt x="1856" y="466"/>
                </a:cubicBezTo>
                <a:cubicBezTo>
                  <a:pt x="1856" y="493"/>
                  <a:pt x="1856" y="493"/>
                  <a:pt x="1856" y="493"/>
                </a:cubicBezTo>
                <a:cubicBezTo>
                  <a:pt x="1876" y="500"/>
                  <a:pt x="1897" y="500"/>
                  <a:pt x="1917" y="500"/>
                </a:cubicBezTo>
                <a:cubicBezTo>
                  <a:pt x="1917" y="459"/>
                  <a:pt x="1917" y="459"/>
                  <a:pt x="1917" y="459"/>
                </a:cubicBezTo>
                <a:close/>
                <a:moveTo>
                  <a:pt x="1917" y="534"/>
                </a:moveTo>
                <a:lnTo>
                  <a:pt x="1917" y="534"/>
                </a:lnTo>
                <a:cubicBezTo>
                  <a:pt x="1917" y="574"/>
                  <a:pt x="1917" y="574"/>
                  <a:pt x="1917" y="574"/>
                </a:cubicBezTo>
                <a:cubicBezTo>
                  <a:pt x="1917" y="581"/>
                  <a:pt x="1910" y="581"/>
                  <a:pt x="1910" y="588"/>
                </a:cubicBezTo>
                <a:cubicBezTo>
                  <a:pt x="1910" y="588"/>
                  <a:pt x="1910" y="588"/>
                  <a:pt x="1917" y="595"/>
                </a:cubicBezTo>
                <a:cubicBezTo>
                  <a:pt x="1910" y="595"/>
                  <a:pt x="1910" y="595"/>
                  <a:pt x="1903" y="601"/>
                </a:cubicBezTo>
                <a:lnTo>
                  <a:pt x="1897" y="608"/>
                </a:lnTo>
                <a:cubicBezTo>
                  <a:pt x="1890" y="608"/>
                  <a:pt x="1890" y="608"/>
                  <a:pt x="1890" y="601"/>
                </a:cubicBezTo>
                <a:cubicBezTo>
                  <a:pt x="1883" y="601"/>
                  <a:pt x="1876" y="601"/>
                  <a:pt x="1876" y="608"/>
                </a:cubicBezTo>
                <a:cubicBezTo>
                  <a:pt x="1876" y="608"/>
                  <a:pt x="1876" y="608"/>
                  <a:pt x="1876" y="615"/>
                </a:cubicBezTo>
                <a:cubicBezTo>
                  <a:pt x="1876" y="615"/>
                  <a:pt x="1876" y="622"/>
                  <a:pt x="1883" y="622"/>
                </a:cubicBezTo>
                <a:cubicBezTo>
                  <a:pt x="1890" y="628"/>
                  <a:pt x="1890" y="628"/>
                  <a:pt x="1890" y="628"/>
                </a:cubicBezTo>
                <a:cubicBezTo>
                  <a:pt x="1897" y="622"/>
                  <a:pt x="1910" y="608"/>
                  <a:pt x="1917" y="601"/>
                </a:cubicBezTo>
                <a:cubicBezTo>
                  <a:pt x="1917" y="635"/>
                  <a:pt x="1917" y="635"/>
                  <a:pt x="1917" y="635"/>
                </a:cubicBezTo>
                <a:cubicBezTo>
                  <a:pt x="1917" y="635"/>
                  <a:pt x="1910" y="642"/>
                  <a:pt x="1910" y="649"/>
                </a:cubicBezTo>
                <a:cubicBezTo>
                  <a:pt x="1910" y="649"/>
                  <a:pt x="1910" y="649"/>
                  <a:pt x="1917" y="649"/>
                </a:cubicBezTo>
                <a:cubicBezTo>
                  <a:pt x="1917" y="703"/>
                  <a:pt x="1917" y="703"/>
                  <a:pt x="1917" y="703"/>
                </a:cubicBezTo>
                <a:cubicBezTo>
                  <a:pt x="1897" y="689"/>
                  <a:pt x="1876" y="669"/>
                  <a:pt x="1856" y="649"/>
                </a:cubicBezTo>
                <a:cubicBezTo>
                  <a:pt x="1856" y="527"/>
                  <a:pt x="1856" y="527"/>
                  <a:pt x="1856" y="527"/>
                </a:cubicBezTo>
                <a:cubicBezTo>
                  <a:pt x="1863" y="534"/>
                  <a:pt x="1863" y="534"/>
                  <a:pt x="1863" y="534"/>
                </a:cubicBezTo>
                <a:cubicBezTo>
                  <a:pt x="1863" y="534"/>
                  <a:pt x="1863" y="527"/>
                  <a:pt x="1863" y="513"/>
                </a:cubicBezTo>
                <a:cubicBezTo>
                  <a:pt x="1863" y="513"/>
                  <a:pt x="1870" y="507"/>
                  <a:pt x="1876" y="507"/>
                </a:cubicBezTo>
                <a:cubicBezTo>
                  <a:pt x="1883" y="507"/>
                  <a:pt x="1883" y="507"/>
                  <a:pt x="1890" y="507"/>
                </a:cubicBezTo>
                <a:cubicBezTo>
                  <a:pt x="1897" y="507"/>
                  <a:pt x="1897" y="513"/>
                  <a:pt x="1897" y="520"/>
                </a:cubicBezTo>
                <a:cubicBezTo>
                  <a:pt x="1897" y="527"/>
                  <a:pt x="1897" y="534"/>
                  <a:pt x="1897" y="534"/>
                </a:cubicBezTo>
                <a:cubicBezTo>
                  <a:pt x="1903" y="520"/>
                  <a:pt x="1917" y="520"/>
                  <a:pt x="1917" y="534"/>
                </a:cubicBezTo>
                <a:close/>
                <a:moveTo>
                  <a:pt x="1917" y="750"/>
                </a:moveTo>
                <a:lnTo>
                  <a:pt x="1917" y="750"/>
                </a:lnTo>
                <a:cubicBezTo>
                  <a:pt x="1917" y="770"/>
                  <a:pt x="1917" y="770"/>
                  <a:pt x="1917" y="770"/>
                </a:cubicBezTo>
                <a:cubicBezTo>
                  <a:pt x="1917" y="770"/>
                  <a:pt x="1910" y="777"/>
                  <a:pt x="1903" y="777"/>
                </a:cubicBezTo>
                <a:cubicBezTo>
                  <a:pt x="1910" y="777"/>
                  <a:pt x="1910" y="784"/>
                  <a:pt x="1917" y="784"/>
                </a:cubicBezTo>
                <a:cubicBezTo>
                  <a:pt x="1917" y="804"/>
                  <a:pt x="1917" y="804"/>
                  <a:pt x="1917" y="804"/>
                </a:cubicBezTo>
                <a:cubicBezTo>
                  <a:pt x="1910" y="804"/>
                  <a:pt x="1903" y="797"/>
                  <a:pt x="1890" y="797"/>
                </a:cubicBezTo>
                <a:cubicBezTo>
                  <a:pt x="1890" y="804"/>
                  <a:pt x="1890" y="811"/>
                  <a:pt x="1897" y="811"/>
                </a:cubicBezTo>
                <a:cubicBezTo>
                  <a:pt x="1897" y="817"/>
                  <a:pt x="1897" y="817"/>
                  <a:pt x="1897" y="817"/>
                </a:cubicBezTo>
                <a:cubicBezTo>
                  <a:pt x="1897" y="831"/>
                  <a:pt x="1903" y="831"/>
                  <a:pt x="1917" y="831"/>
                </a:cubicBezTo>
                <a:cubicBezTo>
                  <a:pt x="1917" y="959"/>
                  <a:pt x="1917" y="959"/>
                  <a:pt x="1917" y="959"/>
                </a:cubicBezTo>
                <a:cubicBezTo>
                  <a:pt x="1910" y="959"/>
                  <a:pt x="1910" y="959"/>
                  <a:pt x="1910" y="959"/>
                </a:cubicBezTo>
                <a:cubicBezTo>
                  <a:pt x="1917" y="973"/>
                  <a:pt x="1917" y="973"/>
                  <a:pt x="1917" y="973"/>
                </a:cubicBezTo>
                <a:cubicBezTo>
                  <a:pt x="1917" y="966"/>
                  <a:pt x="1917" y="966"/>
                  <a:pt x="1917" y="966"/>
                </a:cubicBezTo>
                <a:cubicBezTo>
                  <a:pt x="1917" y="986"/>
                  <a:pt x="1917" y="986"/>
                  <a:pt x="1917" y="986"/>
                </a:cubicBezTo>
                <a:cubicBezTo>
                  <a:pt x="1917" y="993"/>
                  <a:pt x="1917" y="993"/>
                  <a:pt x="1917" y="993"/>
                </a:cubicBezTo>
                <a:cubicBezTo>
                  <a:pt x="1917" y="1060"/>
                  <a:pt x="1917" y="1060"/>
                  <a:pt x="1917" y="1060"/>
                </a:cubicBezTo>
                <a:cubicBezTo>
                  <a:pt x="1910" y="1047"/>
                  <a:pt x="1903" y="1040"/>
                  <a:pt x="1897" y="1033"/>
                </a:cubicBezTo>
                <a:cubicBezTo>
                  <a:pt x="1863" y="763"/>
                  <a:pt x="1863" y="763"/>
                  <a:pt x="1863" y="763"/>
                </a:cubicBezTo>
                <a:cubicBezTo>
                  <a:pt x="1876" y="757"/>
                  <a:pt x="1897" y="750"/>
                  <a:pt x="1917" y="750"/>
                </a:cubicBezTo>
                <a:close/>
                <a:moveTo>
                  <a:pt x="1856" y="277"/>
                </a:moveTo>
                <a:lnTo>
                  <a:pt x="1856" y="277"/>
                </a:lnTo>
                <a:cubicBezTo>
                  <a:pt x="1856" y="324"/>
                  <a:pt x="1856" y="324"/>
                  <a:pt x="1856" y="324"/>
                </a:cubicBezTo>
                <a:cubicBezTo>
                  <a:pt x="1856" y="331"/>
                  <a:pt x="1849" y="331"/>
                  <a:pt x="1849" y="338"/>
                </a:cubicBezTo>
                <a:cubicBezTo>
                  <a:pt x="1856" y="331"/>
                  <a:pt x="1856" y="331"/>
                  <a:pt x="1856" y="331"/>
                </a:cubicBezTo>
                <a:cubicBezTo>
                  <a:pt x="1856" y="351"/>
                  <a:pt x="1856" y="351"/>
                  <a:pt x="1856" y="351"/>
                </a:cubicBezTo>
                <a:cubicBezTo>
                  <a:pt x="1856" y="358"/>
                  <a:pt x="1856" y="365"/>
                  <a:pt x="1856" y="372"/>
                </a:cubicBezTo>
                <a:cubicBezTo>
                  <a:pt x="1856" y="392"/>
                  <a:pt x="1856" y="392"/>
                  <a:pt x="1856" y="392"/>
                </a:cubicBezTo>
                <a:cubicBezTo>
                  <a:pt x="1849" y="385"/>
                  <a:pt x="1843" y="378"/>
                  <a:pt x="1836" y="372"/>
                </a:cubicBezTo>
                <a:cubicBezTo>
                  <a:pt x="1836" y="378"/>
                  <a:pt x="1836" y="385"/>
                  <a:pt x="1829" y="399"/>
                </a:cubicBezTo>
                <a:cubicBezTo>
                  <a:pt x="1836" y="399"/>
                  <a:pt x="1836" y="399"/>
                  <a:pt x="1836" y="405"/>
                </a:cubicBezTo>
                <a:cubicBezTo>
                  <a:pt x="1836" y="412"/>
                  <a:pt x="1836" y="412"/>
                  <a:pt x="1836" y="412"/>
                </a:cubicBezTo>
                <a:cubicBezTo>
                  <a:pt x="1849" y="399"/>
                  <a:pt x="1849" y="399"/>
                  <a:pt x="1849" y="399"/>
                </a:cubicBezTo>
                <a:cubicBezTo>
                  <a:pt x="1856" y="399"/>
                  <a:pt x="1856" y="399"/>
                  <a:pt x="1856" y="399"/>
                </a:cubicBezTo>
                <a:cubicBezTo>
                  <a:pt x="1856" y="426"/>
                  <a:pt x="1856" y="426"/>
                  <a:pt x="1856" y="426"/>
                </a:cubicBezTo>
                <a:cubicBezTo>
                  <a:pt x="1849" y="432"/>
                  <a:pt x="1849" y="432"/>
                  <a:pt x="1849" y="439"/>
                </a:cubicBezTo>
                <a:cubicBezTo>
                  <a:pt x="1843" y="439"/>
                  <a:pt x="1843" y="439"/>
                  <a:pt x="1836" y="432"/>
                </a:cubicBezTo>
                <a:cubicBezTo>
                  <a:pt x="1829" y="426"/>
                  <a:pt x="1822" y="426"/>
                  <a:pt x="1822" y="426"/>
                </a:cubicBezTo>
                <a:cubicBezTo>
                  <a:pt x="1822" y="324"/>
                  <a:pt x="1822" y="324"/>
                  <a:pt x="1822" y="324"/>
                </a:cubicBezTo>
                <a:cubicBezTo>
                  <a:pt x="1829" y="318"/>
                  <a:pt x="1836" y="311"/>
                  <a:pt x="1836" y="304"/>
                </a:cubicBezTo>
                <a:cubicBezTo>
                  <a:pt x="1843" y="291"/>
                  <a:pt x="1849" y="284"/>
                  <a:pt x="1856" y="277"/>
                </a:cubicBezTo>
                <a:close/>
                <a:moveTo>
                  <a:pt x="1856" y="439"/>
                </a:moveTo>
                <a:lnTo>
                  <a:pt x="1856" y="439"/>
                </a:lnTo>
                <a:cubicBezTo>
                  <a:pt x="1856" y="439"/>
                  <a:pt x="1856" y="439"/>
                  <a:pt x="1849" y="446"/>
                </a:cubicBezTo>
                <a:lnTo>
                  <a:pt x="1843" y="446"/>
                </a:lnTo>
                <a:cubicBezTo>
                  <a:pt x="1836" y="446"/>
                  <a:pt x="1836" y="446"/>
                  <a:pt x="1836" y="446"/>
                </a:cubicBezTo>
                <a:cubicBezTo>
                  <a:pt x="1829" y="439"/>
                  <a:pt x="1829" y="439"/>
                  <a:pt x="1822" y="432"/>
                </a:cubicBezTo>
                <a:cubicBezTo>
                  <a:pt x="1822" y="493"/>
                  <a:pt x="1822" y="493"/>
                  <a:pt x="1822" y="493"/>
                </a:cubicBezTo>
                <a:cubicBezTo>
                  <a:pt x="1822" y="493"/>
                  <a:pt x="1822" y="486"/>
                  <a:pt x="1829" y="486"/>
                </a:cubicBezTo>
                <a:cubicBezTo>
                  <a:pt x="1836" y="493"/>
                  <a:pt x="1849" y="493"/>
                  <a:pt x="1856" y="493"/>
                </a:cubicBezTo>
                <a:cubicBezTo>
                  <a:pt x="1856" y="466"/>
                  <a:pt x="1856" y="466"/>
                  <a:pt x="1856" y="466"/>
                </a:cubicBezTo>
                <a:cubicBezTo>
                  <a:pt x="1856" y="459"/>
                  <a:pt x="1856" y="459"/>
                  <a:pt x="1856" y="459"/>
                </a:cubicBezTo>
                <a:cubicBezTo>
                  <a:pt x="1856" y="439"/>
                  <a:pt x="1856" y="439"/>
                  <a:pt x="1856" y="439"/>
                </a:cubicBezTo>
                <a:close/>
                <a:moveTo>
                  <a:pt x="1856" y="527"/>
                </a:moveTo>
                <a:lnTo>
                  <a:pt x="1856" y="527"/>
                </a:lnTo>
                <a:cubicBezTo>
                  <a:pt x="1856" y="649"/>
                  <a:pt x="1856" y="649"/>
                  <a:pt x="1856" y="649"/>
                </a:cubicBezTo>
                <a:cubicBezTo>
                  <a:pt x="1843" y="635"/>
                  <a:pt x="1836" y="615"/>
                  <a:pt x="1822" y="601"/>
                </a:cubicBezTo>
                <a:cubicBezTo>
                  <a:pt x="1822" y="493"/>
                  <a:pt x="1822" y="493"/>
                  <a:pt x="1822" y="493"/>
                </a:cubicBezTo>
                <a:lnTo>
                  <a:pt x="1829" y="500"/>
                </a:lnTo>
                <a:cubicBezTo>
                  <a:pt x="1836" y="500"/>
                  <a:pt x="1836" y="500"/>
                  <a:pt x="1843" y="500"/>
                </a:cubicBezTo>
                <a:cubicBezTo>
                  <a:pt x="1843" y="507"/>
                  <a:pt x="1843" y="507"/>
                  <a:pt x="1836" y="513"/>
                </a:cubicBezTo>
                <a:cubicBezTo>
                  <a:pt x="1836" y="520"/>
                  <a:pt x="1836" y="527"/>
                  <a:pt x="1836" y="527"/>
                </a:cubicBezTo>
                <a:cubicBezTo>
                  <a:pt x="1836" y="527"/>
                  <a:pt x="1843" y="520"/>
                  <a:pt x="1849" y="520"/>
                </a:cubicBezTo>
                <a:lnTo>
                  <a:pt x="1856" y="527"/>
                </a:lnTo>
                <a:close/>
                <a:moveTo>
                  <a:pt x="1822" y="1114"/>
                </a:moveTo>
                <a:lnTo>
                  <a:pt x="1822" y="1114"/>
                </a:lnTo>
                <a:close/>
                <a:moveTo>
                  <a:pt x="1822" y="324"/>
                </a:moveTo>
                <a:lnTo>
                  <a:pt x="1822" y="324"/>
                </a:lnTo>
                <a:cubicBezTo>
                  <a:pt x="1822" y="426"/>
                  <a:pt x="1822" y="426"/>
                  <a:pt x="1822" y="426"/>
                </a:cubicBezTo>
                <a:cubicBezTo>
                  <a:pt x="1822" y="324"/>
                  <a:pt x="1822" y="324"/>
                  <a:pt x="1822" y="324"/>
                </a:cubicBezTo>
                <a:close/>
                <a:moveTo>
                  <a:pt x="1822" y="432"/>
                </a:moveTo>
                <a:lnTo>
                  <a:pt x="1822" y="432"/>
                </a:lnTo>
                <a:cubicBezTo>
                  <a:pt x="1822" y="493"/>
                  <a:pt x="1822" y="493"/>
                  <a:pt x="1822" y="493"/>
                </a:cubicBezTo>
                <a:cubicBezTo>
                  <a:pt x="1822" y="601"/>
                  <a:pt x="1822" y="601"/>
                  <a:pt x="1822" y="601"/>
                </a:cubicBezTo>
                <a:cubicBezTo>
                  <a:pt x="1822" y="432"/>
                  <a:pt x="1822" y="432"/>
                  <a:pt x="1822" y="432"/>
                </a:cubicBezTo>
                <a:close/>
                <a:moveTo>
                  <a:pt x="1822" y="1114"/>
                </a:moveTo>
                <a:lnTo>
                  <a:pt x="1822" y="1114"/>
                </a:lnTo>
                <a:close/>
                <a:moveTo>
                  <a:pt x="1822" y="324"/>
                </a:moveTo>
                <a:lnTo>
                  <a:pt x="1822" y="324"/>
                </a:lnTo>
                <a:cubicBezTo>
                  <a:pt x="1822" y="426"/>
                  <a:pt x="1822" y="426"/>
                  <a:pt x="1822" y="426"/>
                </a:cubicBezTo>
                <a:lnTo>
                  <a:pt x="1822" y="432"/>
                </a:lnTo>
                <a:cubicBezTo>
                  <a:pt x="1822" y="601"/>
                  <a:pt x="1822" y="601"/>
                  <a:pt x="1822" y="601"/>
                </a:cubicBezTo>
                <a:cubicBezTo>
                  <a:pt x="1816" y="588"/>
                  <a:pt x="1816" y="574"/>
                  <a:pt x="1809" y="561"/>
                </a:cubicBezTo>
                <a:cubicBezTo>
                  <a:pt x="1809" y="358"/>
                  <a:pt x="1809" y="358"/>
                  <a:pt x="1809" y="358"/>
                </a:cubicBezTo>
                <a:cubicBezTo>
                  <a:pt x="1816" y="351"/>
                  <a:pt x="1816" y="338"/>
                  <a:pt x="1822" y="324"/>
                </a:cubicBezTo>
                <a:close/>
                <a:moveTo>
                  <a:pt x="1822" y="1114"/>
                </a:moveTo>
                <a:lnTo>
                  <a:pt x="1822" y="1114"/>
                </a:lnTo>
                <a:cubicBezTo>
                  <a:pt x="1816" y="1128"/>
                  <a:pt x="1816" y="1128"/>
                  <a:pt x="1816" y="1128"/>
                </a:cubicBezTo>
                <a:cubicBezTo>
                  <a:pt x="1809" y="1128"/>
                  <a:pt x="1809" y="1128"/>
                  <a:pt x="1809" y="1128"/>
                </a:cubicBezTo>
                <a:cubicBezTo>
                  <a:pt x="1809" y="959"/>
                  <a:pt x="1809" y="959"/>
                  <a:pt x="1809" y="959"/>
                </a:cubicBezTo>
                <a:lnTo>
                  <a:pt x="1822" y="1114"/>
                </a:lnTo>
                <a:close/>
                <a:moveTo>
                  <a:pt x="1809" y="358"/>
                </a:moveTo>
                <a:lnTo>
                  <a:pt x="1809" y="358"/>
                </a:lnTo>
                <a:cubicBezTo>
                  <a:pt x="1809" y="561"/>
                  <a:pt x="1809" y="561"/>
                  <a:pt x="1809" y="561"/>
                </a:cubicBezTo>
                <a:cubicBezTo>
                  <a:pt x="1802" y="540"/>
                  <a:pt x="1795" y="513"/>
                  <a:pt x="1789" y="486"/>
                </a:cubicBezTo>
                <a:cubicBezTo>
                  <a:pt x="1789" y="473"/>
                  <a:pt x="1789" y="459"/>
                  <a:pt x="1789" y="446"/>
                </a:cubicBezTo>
                <a:cubicBezTo>
                  <a:pt x="1789" y="412"/>
                  <a:pt x="1795" y="385"/>
                  <a:pt x="1809" y="358"/>
                </a:cubicBezTo>
                <a:close/>
                <a:moveTo>
                  <a:pt x="1809" y="959"/>
                </a:moveTo>
                <a:lnTo>
                  <a:pt x="1809" y="959"/>
                </a:lnTo>
                <a:cubicBezTo>
                  <a:pt x="1809" y="1128"/>
                  <a:pt x="1809" y="1128"/>
                  <a:pt x="1809" y="1128"/>
                </a:cubicBezTo>
                <a:cubicBezTo>
                  <a:pt x="1721" y="1135"/>
                  <a:pt x="1721" y="1135"/>
                  <a:pt x="1721" y="1135"/>
                </a:cubicBezTo>
                <a:cubicBezTo>
                  <a:pt x="1721" y="1006"/>
                  <a:pt x="1721" y="1006"/>
                  <a:pt x="1721" y="1006"/>
                </a:cubicBezTo>
                <a:cubicBezTo>
                  <a:pt x="1728" y="1013"/>
                  <a:pt x="1728" y="1020"/>
                  <a:pt x="1734" y="1033"/>
                </a:cubicBezTo>
                <a:cubicBezTo>
                  <a:pt x="1734" y="1027"/>
                  <a:pt x="1734" y="1020"/>
                  <a:pt x="1728" y="1013"/>
                </a:cubicBezTo>
                <a:cubicBezTo>
                  <a:pt x="1728" y="1006"/>
                  <a:pt x="1721" y="1000"/>
                  <a:pt x="1721" y="1000"/>
                </a:cubicBezTo>
                <a:cubicBezTo>
                  <a:pt x="1721" y="986"/>
                  <a:pt x="1721" y="986"/>
                  <a:pt x="1721" y="986"/>
                </a:cubicBezTo>
                <a:lnTo>
                  <a:pt x="1728" y="979"/>
                </a:lnTo>
                <a:cubicBezTo>
                  <a:pt x="1721" y="979"/>
                  <a:pt x="1721" y="979"/>
                  <a:pt x="1721" y="979"/>
                </a:cubicBezTo>
                <a:cubicBezTo>
                  <a:pt x="1721" y="716"/>
                  <a:pt x="1721" y="716"/>
                  <a:pt x="1721" y="716"/>
                </a:cubicBezTo>
                <a:cubicBezTo>
                  <a:pt x="1741" y="736"/>
                  <a:pt x="1762" y="750"/>
                  <a:pt x="1789" y="770"/>
                </a:cubicBezTo>
                <a:cubicBezTo>
                  <a:pt x="1809" y="959"/>
                  <a:pt x="1809" y="959"/>
                  <a:pt x="1809" y="959"/>
                </a:cubicBezTo>
                <a:close/>
                <a:moveTo>
                  <a:pt x="1721" y="628"/>
                </a:moveTo>
                <a:lnTo>
                  <a:pt x="1721" y="628"/>
                </a:lnTo>
                <a:cubicBezTo>
                  <a:pt x="1721" y="297"/>
                  <a:pt x="1721" y="297"/>
                  <a:pt x="1721" y="297"/>
                </a:cubicBezTo>
                <a:cubicBezTo>
                  <a:pt x="1721" y="297"/>
                  <a:pt x="1728" y="297"/>
                  <a:pt x="1728" y="304"/>
                </a:cubicBezTo>
                <a:cubicBezTo>
                  <a:pt x="1768" y="615"/>
                  <a:pt x="1768" y="615"/>
                  <a:pt x="1768" y="615"/>
                </a:cubicBezTo>
                <a:cubicBezTo>
                  <a:pt x="1755" y="622"/>
                  <a:pt x="1741" y="622"/>
                  <a:pt x="1721" y="628"/>
                </a:cubicBezTo>
                <a:close/>
                <a:moveTo>
                  <a:pt x="1721" y="297"/>
                </a:moveTo>
                <a:lnTo>
                  <a:pt x="1721" y="297"/>
                </a:lnTo>
                <a:cubicBezTo>
                  <a:pt x="1721" y="628"/>
                  <a:pt x="1721" y="628"/>
                  <a:pt x="1721" y="628"/>
                </a:cubicBezTo>
                <a:cubicBezTo>
                  <a:pt x="1714" y="628"/>
                  <a:pt x="1707" y="628"/>
                  <a:pt x="1701" y="628"/>
                </a:cubicBezTo>
                <a:cubicBezTo>
                  <a:pt x="1701" y="277"/>
                  <a:pt x="1701" y="277"/>
                  <a:pt x="1701" y="277"/>
                </a:cubicBezTo>
                <a:cubicBezTo>
                  <a:pt x="1707" y="284"/>
                  <a:pt x="1714" y="291"/>
                  <a:pt x="1721" y="297"/>
                </a:cubicBezTo>
                <a:close/>
                <a:moveTo>
                  <a:pt x="1721" y="716"/>
                </a:moveTo>
                <a:lnTo>
                  <a:pt x="1721" y="716"/>
                </a:lnTo>
                <a:cubicBezTo>
                  <a:pt x="1721" y="979"/>
                  <a:pt x="1721" y="979"/>
                  <a:pt x="1721" y="979"/>
                </a:cubicBezTo>
                <a:cubicBezTo>
                  <a:pt x="1707" y="993"/>
                  <a:pt x="1707" y="993"/>
                  <a:pt x="1707" y="993"/>
                </a:cubicBezTo>
                <a:cubicBezTo>
                  <a:pt x="1707" y="993"/>
                  <a:pt x="1714" y="1000"/>
                  <a:pt x="1721" y="1006"/>
                </a:cubicBezTo>
                <a:cubicBezTo>
                  <a:pt x="1721" y="1135"/>
                  <a:pt x="1721" y="1135"/>
                  <a:pt x="1721" y="1135"/>
                </a:cubicBezTo>
                <a:cubicBezTo>
                  <a:pt x="1701" y="1141"/>
                  <a:pt x="1701" y="1141"/>
                  <a:pt x="1701" y="1141"/>
                </a:cubicBezTo>
                <a:cubicBezTo>
                  <a:pt x="1701" y="1060"/>
                  <a:pt x="1701" y="1060"/>
                  <a:pt x="1701" y="1060"/>
                </a:cubicBezTo>
                <a:cubicBezTo>
                  <a:pt x="1714" y="1040"/>
                  <a:pt x="1714" y="1040"/>
                  <a:pt x="1714" y="1040"/>
                </a:cubicBezTo>
                <a:cubicBezTo>
                  <a:pt x="1707" y="1040"/>
                  <a:pt x="1707" y="1047"/>
                  <a:pt x="1701" y="1047"/>
                </a:cubicBezTo>
                <a:cubicBezTo>
                  <a:pt x="1701" y="912"/>
                  <a:pt x="1701" y="912"/>
                  <a:pt x="1701" y="912"/>
                </a:cubicBezTo>
                <a:cubicBezTo>
                  <a:pt x="1707" y="912"/>
                  <a:pt x="1714" y="912"/>
                  <a:pt x="1721" y="912"/>
                </a:cubicBezTo>
                <a:cubicBezTo>
                  <a:pt x="1714" y="905"/>
                  <a:pt x="1714" y="905"/>
                  <a:pt x="1701" y="905"/>
                </a:cubicBezTo>
                <a:cubicBezTo>
                  <a:pt x="1701" y="851"/>
                  <a:pt x="1701" y="851"/>
                  <a:pt x="1701" y="851"/>
                </a:cubicBezTo>
                <a:cubicBezTo>
                  <a:pt x="1714" y="858"/>
                  <a:pt x="1714" y="858"/>
                  <a:pt x="1714" y="858"/>
                </a:cubicBezTo>
                <a:cubicBezTo>
                  <a:pt x="1707" y="858"/>
                  <a:pt x="1707" y="851"/>
                  <a:pt x="1707" y="844"/>
                </a:cubicBezTo>
                <a:cubicBezTo>
                  <a:pt x="1707" y="844"/>
                  <a:pt x="1707" y="838"/>
                  <a:pt x="1701" y="838"/>
                </a:cubicBezTo>
                <a:cubicBezTo>
                  <a:pt x="1701" y="790"/>
                  <a:pt x="1701" y="790"/>
                  <a:pt x="1701" y="790"/>
                </a:cubicBezTo>
                <a:cubicBezTo>
                  <a:pt x="1701" y="784"/>
                  <a:pt x="1701" y="777"/>
                  <a:pt x="1701" y="777"/>
                </a:cubicBezTo>
                <a:cubicBezTo>
                  <a:pt x="1701" y="709"/>
                  <a:pt x="1701" y="709"/>
                  <a:pt x="1701" y="709"/>
                </a:cubicBezTo>
                <a:cubicBezTo>
                  <a:pt x="1707" y="709"/>
                  <a:pt x="1714" y="716"/>
                  <a:pt x="1721" y="716"/>
                </a:cubicBezTo>
                <a:close/>
                <a:moveTo>
                  <a:pt x="1721" y="986"/>
                </a:moveTo>
                <a:lnTo>
                  <a:pt x="1721" y="986"/>
                </a:lnTo>
                <a:lnTo>
                  <a:pt x="1721" y="993"/>
                </a:lnTo>
                <a:cubicBezTo>
                  <a:pt x="1721" y="993"/>
                  <a:pt x="1721" y="993"/>
                  <a:pt x="1721" y="1000"/>
                </a:cubicBezTo>
                <a:lnTo>
                  <a:pt x="1721" y="986"/>
                </a:lnTo>
                <a:close/>
                <a:moveTo>
                  <a:pt x="1701" y="277"/>
                </a:moveTo>
                <a:lnTo>
                  <a:pt x="1701" y="277"/>
                </a:lnTo>
                <a:cubicBezTo>
                  <a:pt x="1701" y="628"/>
                  <a:pt x="1701" y="628"/>
                  <a:pt x="1701" y="628"/>
                </a:cubicBezTo>
                <a:cubicBezTo>
                  <a:pt x="1694" y="628"/>
                  <a:pt x="1694" y="628"/>
                  <a:pt x="1687" y="628"/>
                </a:cubicBezTo>
                <a:cubicBezTo>
                  <a:pt x="1687" y="264"/>
                  <a:pt x="1687" y="264"/>
                  <a:pt x="1687" y="264"/>
                </a:cubicBezTo>
                <a:cubicBezTo>
                  <a:pt x="1694" y="270"/>
                  <a:pt x="1701" y="270"/>
                  <a:pt x="1701" y="277"/>
                </a:cubicBezTo>
                <a:close/>
                <a:moveTo>
                  <a:pt x="1701" y="709"/>
                </a:moveTo>
                <a:lnTo>
                  <a:pt x="1701" y="709"/>
                </a:lnTo>
                <a:cubicBezTo>
                  <a:pt x="1701" y="777"/>
                  <a:pt x="1701" y="777"/>
                  <a:pt x="1701" y="777"/>
                </a:cubicBezTo>
                <a:cubicBezTo>
                  <a:pt x="1701" y="763"/>
                  <a:pt x="1701" y="763"/>
                  <a:pt x="1694" y="757"/>
                </a:cubicBezTo>
                <a:lnTo>
                  <a:pt x="1687" y="763"/>
                </a:lnTo>
                <a:cubicBezTo>
                  <a:pt x="1687" y="703"/>
                  <a:pt x="1687" y="703"/>
                  <a:pt x="1687" y="703"/>
                </a:cubicBezTo>
                <a:cubicBezTo>
                  <a:pt x="1694" y="703"/>
                  <a:pt x="1694" y="703"/>
                  <a:pt x="1701" y="703"/>
                </a:cubicBezTo>
                <a:cubicBezTo>
                  <a:pt x="1701" y="709"/>
                  <a:pt x="1701" y="709"/>
                  <a:pt x="1701" y="709"/>
                </a:cubicBezTo>
                <a:close/>
                <a:moveTo>
                  <a:pt x="1701" y="790"/>
                </a:moveTo>
                <a:lnTo>
                  <a:pt x="1701" y="790"/>
                </a:lnTo>
                <a:cubicBezTo>
                  <a:pt x="1701" y="838"/>
                  <a:pt x="1701" y="838"/>
                  <a:pt x="1701" y="838"/>
                </a:cubicBezTo>
                <a:cubicBezTo>
                  <a:pt x="1701" y="838"/>
                  <a:pt x="1701" y="838"/>
                  <a:pt x="1694" y="838"/>
                </a:cubicBezTo>
                <a:cubicBezTo>
                  <a:pt x="1701" y="851"/>
                  <a:pt x="1701" y="851"/>
                  <a:pt x="1701" y="851"/>
                </a:cubicBezTo>
                <a:cubicBezTo>
                  <a:pt x="1701" y="905"/>
                  <a:pt x="1701" y="905"/>
                  <a:pt x="1701" y="905"/>
                </a:cubicBezTo>
                <a:cubicBezTo>
                  <a:pt x="1694" y="905"/>
                  <a:pt x="1687" y="905"/>
                  <a:pt x="1687" y="898"/>
                </a:cubicBezTo>
                <a:cubicBezTo>
                  <a:pt x="1687" y="784"/>
                  <a:pt x="1687" y="784"/>
                  <a:pt x="1687" y="784"/>
                </a:cubicBezTo>
                <a:lnTo>
                  <a:pt x="1694" y="784"/>
                </a:lnTo>
                <a:cubicBezTo>
                  <a:pt x="1694" y="790"/>
                  <a:pt x="1701" y="797"/>
                  <a:pt x="1701" y="797"/>
                </a:cubicBezTo>
                <a:lnTo>
                  <a:pt x="1701" y="790"/>
                </a:lnTo>
                <a:close/>
                <a:moveTo>
                  <a:pt x="1701" y="912"/>
                </a:moveTo>
                <a:lnTo>
                  <a:pt x="1701" y="912"/>
                </a:lnTo>
                <a:cubicBezTo>
                  <a:pt x="1701" y="1047"/>
                  <a:pt x="1701" y="1047"/>
                  <a:pt x="1701" y="1047"/>
                </a:cubicBezTo>
                <a:cubicBezTo>
                  <a:pt x="1701" y="1054"/>
                  <a:pt x="1701" y="1054"/>
                  <a:pt x="1701" y="1060"/>
                </a:cubicBezTo>
                <a:cubicBezTo>
                  <a:pt x="1701" y="1141"/>
                  <a:pt x="1701" y="1141"/>
                  <a:pt x="1701" y="1141"/>
                </a:cubicBezTo>
                <a:cubicBezTo>
                  <a:pt x="1687" y="1141"/>
                  <a:pt x="1687" y="1141"/>
                  <a:pt x="1687" y="1141"/>
                </a:cubicBezTo>
                <a:cubicBezTo>
                  <a:pt x="1687" y="1047"/>
                  <a:pt x="1687" y="1047"/>
                  <a:pt x="1687" y="1047"/>
                </a:cubicBezTo>
                <a:cubicBezTo>
                  <a:pt x="1694" y="1027"/>
                  <a:pt x="1694" y="1027"/>
                  <a:pt x="1694" y="1027"/>
                </a:cubicBezTo>
                <a:cubicBezTo>
                  <a:pt x="1687" y="1027"/>
                  <a:pt x="1687" y="1033"/>
                  <a:pt x="1687" y="1033"/>
                </a:cubicBezTo>
                <a:cubicBezTo>
                  <a:pt x="1687" y="1000"/>
                  <a:pt x="1687" y="1000"/>
                  <a:pt x="1687" y="1000"/>
                </a:cubicBezTo>
                <a:cubicBezTo>
                  <a:pt x="1694" y="1000"/>
                  <a:pt x="1694" y="1000"/>
                  <a:pt x="1694" y="1000"/>
                </a:cubicBezTo>
                <a:cubicBezTo>
                  <a:pt x="1694" y="993"/>
                  <a:pt x="1687" y="993"/>
                  <a:pt x="1687" y="993"/>
                </a:cubicBezTo>
                <a:cubicBezTo>
                  <a:pt x="1687" y="973"/>
                  <a:pt x="1687" y="973"/>
                  <a:pt x="1687" y="973"/>
                </a:cubicBezTo>
                <a:cubicBezTo>
                  <a:pt x="1687" y="973"/>
                  <a:pt x="1694" y="973"/>
                  <a:pt x="1694" y="979"/>
                </a:cubicBezTo>
                <a:cubicBezTo>
                  <a:pt x="1694" y="973"/>
                  <a:pt x="1687" y="973"/>
                  <a:pt x="1687" y="973"/>
                </a:cubicBezTo>
                <a:cubicBezTo>
                  <a:pt x="1687" y="959"/>
                  <a:pt x="1687" y="959"/>
                  <a:pt x="1687" y="959"/>
                </a:cubicBezTo>
                <a:cubicBezTo>
                  <a:pt x="1687" y="959"/>
                  <a:pt x="1687" y="952"/>
                  <a:pt x="1694" y="952"/>
                </a:cubicBezTo>
                <a:cubicBezTo>
                  <a:pt x="1687" y="952"/>
                  <a:pt x="1687" y="952"/>
                  <a:pt x="1687" y="952"/>
                </a:cubicBezTo>
                <a:cubicBezTo>
                  <a:pt x="1687" y="925"/>
                  <a:pt x="1687" y="925"/>
                  <a:pt x="1687" y="925"/>
                </a:cubicBezTo>
                <a:cubicBezTo>
                  <a:pt x="1694" y="932"/>
                  <a:pt x="1701" y="939"/>
                  <a:pt x="1701" y="939"/>
                </a:cubicBezTo>
                <a:cubicBezTo>
                  <a:pt x="1701" y="939"/>
                  <a:pt x="1694" y="932"/>
                  <a:pt x="1687" y="925"/>
                </a:cubicBezTo>
                <a:cubicBezTo>
                  <a:pt x="1687" y="905"/>
                  <a:pt x="1687" y="905"/>
                  <a:pt x="1687" y="905"/>
                </a:cubicBezTo>
                <a:cubicBezTo>
                  <a:pt x="1687" y="905"/>
                  <a:pt x="1694" y="905"/>
                  <a:pt x="1701" y="912"/>
                </a:cubicBezTo>
                <a:close/>
                <a:moveTo>
                  <a:pt x="1687" y="264"/>
                </a:moveTo>
                <a:lnTo>
                  <a:pt x="1687" y="264"/>
                </a:lnTo>
                <a:cubicBezTo>
                  <a:pt x="1687" y="628"/>
                  <a:pt x="1687" y="628"/>
                  <a:pt x="1687" y="628"/>
                </a:cubicBezTo>
                <a:cubicBezTo>
                  <a:pt x="1674" y="635"/>
                  <a:pt x="1660" y="635"/>
                  <a:pt x="1653" y="635"/>
                </a:cubicBezTo>
                <a:cubicBezTo>
                  <a:pt x="1653" y="534"/>
                  <a:pt x="1653" y="534"/>
                  <a:pt x="1653" y="534"/>
                </a:cubicBezTo>
                <a:cubicBezTo>
                  <a:pt x="1653" y="540"/>
                  <a:pt x="1653" y="547"/>
                  <a:pt x="1660" y="547"/>
                </a:cubicBezTo>
                <a:cubicBezTo>
                  <a:pt x="1660" y="547"/>
                  <a:pt x="1667" y="547"/>
                  <a:pt x="1667" y="540"/>
                </a:cubicBezTo>
                <a:cubicBezTo>
                  <a:pt x="1667" y="540"/>
                  <a:pt x="1674" y="534"/>
                  <a:pt x="1667" y="534"/>
                </a:cubicBezTo>
                <a:cubicBezTo>
                  <a:pt x="1660" y="534"/>
                  <a:pt x="1660" y="534"/>
                  <a:pt x="1660" y="534"/>
                </a:cubicBezTo>
                <a:lnTo>
                  <a:pt x="1653" y="527"/>
                </a:lnTo>
                <a:cubicBezTo>
                  <a:pt x="1653" y="520"/>
                  <a:pt x="1653" y="520"/>
                  <a:pt x="1653" y="520"/>
                </a:cubicBezTo>
                <a:cubicBezTo>
                  <a:pt x="1667" y="507"/>
                  <a:pt x="1667" y="507"/>
                  <a:pt x="1667" y="507"/>
                </a:cubicBezTo>
                <a:cubicBezTo>
                  <a:pt x="1660" y="500"/>
                  <a:pt x="1660" y="500"/>
                  <a:pt x="1660" y="500"/>
                </a:cubicBezTo>
                <a:cubicBezTo>
                  <a:pt x="1660" y="493"/>
                  <a:pt x="1660" y="486"/>
                  <a:pt x="1660" y="480"/>
                </a:cubicBezTo>
                <a:cubicBezTo>
                  <a:pt x="1653" y="480"/>
                  <a:pt x="1653" y="480"/>
                  <a:pt x="1653" y="480"/>
                </a:cubicBezTo>
                <a:cubicBezTo>
                  <a:pt x="1653" y="446"/>
                  <a:pt x="1653" y="446"/>
                  <a:pt x="1653" y="446"/>
                </a:cubicBezTo>
                <a:cubicBezTo>
                  <a:pt x="1660" y="459"/>
                  <a:pt x="1660" y="459"/>
                  <a:pt x="1660" y="459"/>
                </a:cubicBezTo>
                <a:cubicBezTo>
                  <a:pt x="1660" y="446"/>
                  <a:pt x="1660" y="446"/>
                  <a:pt x="1660" y="446"/>
                </a:cubicBezTo>
                <a:cubicBezTo>
                  <a:pt x="1660" y="439"/>
                  <a:pt x="1653" y="439"/>
                  <a:pt x="1653" y="432"/>
                </a:cubicBezTo>
                <a:cubicBezTo>
                  <a:pt x="1653" y="412"/>
                  <a:pt x="1653" y="412"/>
                  <a:pt x="1653" y="412"/>
                </a:cubicBezTo>
                <a:cubicBezTo>
                  <a:pt x="1653" y="405"/>
                  <a:pt x="1653" y="405"/>
                  <a:pt x="1653" y="405"/>
                </a:cubicBezTo>
                <a:cubicBezTo>
                  <a:pt x="1653" y="243"/>
                  <a:pt x="1653" y="243"/>
                  <a:pt x="1653" y="243"/>
                </a:cubicBezTo>
                <a:cubicBezTo>
                  <a:pt x="1680" y="257"/>
                  <a:pt x="1680" y="257"/>
                  <a:pt x="1680" y="257"/>
                </a:cubicBezTo>
                <a:cubicBezTo>
                  <a:pt x="1680" y="264"/>
                  <a:pt x="1687" y="264"/>
                  <a:pt x="1687" y="264"/>
                </a:cubicBezTo>
                <a:close/>
                <a:moveTo>
                  <a:pt x="1687" y="703"/>
                </a:moveTo>
                <a:lnTo>
                  <a:pt x="1687" y="703"/>
                </a:lnTo>
                <a:cubicBezTo>
                  <a:pt x="1687" y="763"/>
                  <a:pt x="1687" y="763"/>
                  <a:pt x="1687" y="763"/>
                </a:cubicBezTo>
                <a:cubicBezTo>
                  <a:pt x="1687" y="770"/>
                  <a:pt x="1680" y="770"/>
                  <a:pt x="1680" y="770"/>
                </a:cubicBezTo>
                <a:cubicBezTo>
                  <a:pt x="1680" y="784"/>
                  <a:pt x="1674" y="784"/>
                  <a:pt x="1667" y="790"/>
                </a:cubicBezTo>
                <a:cubicBezTo>
                  <a:pt x="1667" y="790"/>
                  <a:pt x="1660" y="790"/>
                  <a:pt x="1653" y="784"/>
                </a:cubicBezTo>
                <a:cubicBezTo>
                  <a:pt x="1653" y="770"/>
                  <a:pt x="1653" y="770"/>
                  <a:pt x="1653" y="770"/>
                </a:cubicBezTo>
                <a:cubicBezTo>
                  <a:pt x="1653" y="770"/>
                  <a:pt x="1653" y="770"/>
                  <a:pt x="1660" y="770"/>
                </a:cubicBezTo>
                <a:cubicBezTo>
                  <a:pt x="1667" y="763"/>
                  <a:pt x="1674" y="763"/>
                  <a:pt x="1680" y="757"/>
                </a:cubicBezTo>
                <a:cubicBezTo>
                  <a:pt x="1680" y="750"/>
                  <a:pt x="1674" y="750"/>
                  <a:pt x="1674" y="750"/>
                </a:cubicBezTo>
                <a:cubicBezTo>
                  <a:pt x="1667" y="757"/>
                  <a:pt x="1667" y="757"/>
                  <a:pt x="1667" y="757"/>
                </a:cubicBezTo>
                <a:cubicBezTo>
                  <a:pt x="1660" y="743"/>
                  <a:pt x="1660" y="743"/>
                  <a:pt x="1660" y="743"/>
                </a:cubicBezTo>
                <a:cubicBezTo>
                  <a:pt x="1653" y="750"/>
                  <a:pt x="1653" y="750"/>
                  <a:pt x="1653" y="750"/>
                </a:cubicBezTo>
                <a:cubicBezTo>
                  <a:pt x="1653" y="709"/>
                  <a:pt x="1653" y="709"/>
                  <a:pt x="1653" y="709"/>
                </a:cubicBezTo>
                <a:cubicBezTo>
                  <a:pt x="1667" y="703"/>
                  <a:pt x="1674" y="703"/>
                  <a:pt x="1674" y="703"/>
                </a:cubicBezTo>
                <a:cubicBezTo>
                  <a:pt x="1680" y="703"/>
                  <a:pt x="1680" y="703"/>
                  <a:pt x="1687" y="703"/>
                </a:cubicBezTo>
                <a:close/>
                <a:moveTo>
                  <a:pt x="1687" y="784"/>
                </a:moveTo>
                <a:lnTo>
                  <a:pt x="1687" y="784"/>
                </a:lnTo>
                <a:lnTo>
                  <a:pt x="1680" y="784"/>
                </a:lnTo>
                <a:cubicBezTo>
                  <a:pt x="1680" y="790"/>
                  <a:pt x="1674" y="790"/>
                  <a:pt x="1680" y="797"/>
                </a:cubicBezTo>
                <a:cubicBezTo>
                  <a:pt x="1680" y="804"/>
                  <a:pt x="1687" y="811"/>
                  <a:pt x="1687" y="811"/>
                </a:cubicBezTo>
                <a:cubicBezTo>
                  <a:pt x="1687" y="811"/>
                  <a:pt x="1680" y="811"/>
                  <a:pt x="1674" y="811"/>
                </a:cubicBezTo>
                <a:cubicBezTo>
                  <a:pt x="1667" y="811"/>
                  <a:pt x="1667" y="811"/>
                  <a:pt x="1660" y="817"/>
                </a:cubicBezTo>
                <a:cubicBezTo>
                  <a:pt x="1660" y="817"/>
                  <a:pt x="1660" y="811"/>
                  <a:pt x="1660" y="804"/>
                </a:cubicBezTo>
                <a:cubicBezTo>
                  <a:pt x="1660" y="797"/>
                  <a:pt x="1660" y="790"/>
                  <a:pt x="1653" y="790"/>
                </a:cubicBezTo>
                <a:cubicBezTo>
                  <a:pt x="1653" y="959"/>
                  <a:pt x="1653" y="959"/>
                  <a:pt x="1653" y="959"/>
                </a:cubicBezTo>
                <a:cubicBezTo>
                  <a:pt x="1687" y="952"/>
                  <a:pt x="1687" y="952"/>
                  <a:pt x="1687" y="952"/>
                </a:cubicBezTo>
                <a:cubicBezTo>
                  <a:pt x="1687" y="925"/>
                  <a:pt x="1687" y="925"/>
                  <a:pt x="1687" y="925"/>
                </a:cubicBezTo>
                <a:cubicBezTo>
                  <a:pt x="1680" y="919"/>
                  <a:pt x="1680" y="919"/>
                  <a:pt x="1680" y="919"/>
                </a:cubicBezTo>
                <a:cubicBezTo>
                  <a:pt x="1674" y="912"/>
                  <a:pt x="1667" y="905"/>
                  <a:pt x="1667" y="898"/>
                </a:cubicBezTo>
                <a:cubicBezTo>
                  <a:pt x="1667" y="898"/>
                  <a:pt x="1667" y="892"/>
                  <a:pt x="1667" y="885"/>
                </a:cubicBezTo>
                <a:cubicBezTo>
                  <a:pt x="1674" y="885"/>
                  <a:pt x="1680" y="892"/>
                  <a:pt x="1680" y="892"/>
                </a:cubicBezTo>
                <a:cubicBezTo>
                  <a:pt x="1680" y="892"/>
                  <a:pt x="1680" y="898"/>
                  <a:pt x="1687" y="898"/>
                </a:cubicBezTo>
                <a:cubicBezTo>
                  <a:pt x="1687" y="784"/>
                  <a:pt x="1687" y="784"/>
                  <a:pt x="1687" y="784"/>
                </a:cubicBezTo>
                <a:close/>
                <a:moveTo>
                  <a:pt x="1687" y="905"/>
                </a:moveTo>
                <a:lnTo>
                  <a:pt x="1687" y="905"/>
                </a:lnTo>
                <a:cubicBezTo>
                  <a:pt x="1687" y="925"/>
                  <a:pt x="1687" y="925"/>
                  <a:pt x="1687" y="925"/>
                </a:cubicBezTo>
                <a:cubicBezTo>
                  <a:pt x="1674" y="919"/>
                  <a:pt x="1674" y="919"/>
                  <a:pt x="1674" y="919"/>
                </a:cubicBezTo>
                <a:cubicBezTo>
                  <a:pt x="1680" y="912"/>
                  <a:pt x="1680" y="905"/>
                  <a:pt x="1687" y="905"/>
                </a:cubicBezTo>
                <a:close/>
                <a:moveTo>
                  <a:pt x="1687" y="959"/>
                </a:moveTo>
                <a:lnTo>
                  <a:pt x="1687" y="959"/>
                </a:lnTo>
                <a:cubicBezTo>
                  <a:pt x="1687" y="973"/>
                  <a:pt x="1687" y="973"/>
                  <a:pt x="1687" y="973"/>
                </a:cubicBezTo>
                <a:cubicBezTo>
                  <a:pt x="1680" y="973"/>
                  <a:pt x="1680" y="973"/>
                  <a:pt x="1680" y="973"/>
                </a:cubicBezTo>
                <a:cubicBezTo>
                  <a:pt x="1674" y="973"/>
                  <a:pt x="1667" y="979"/>
                  <a:pt x="1660" y="979"/>
                </a:cubicBezTo>
                <a:cubicBezTo>
                  <a:pt x="1653" y="979"/>
                  <a:pt x="1653" y="979"/>
                  <a:pt x="1653" y="979"/>
                </a:cubicBezTo>
                <a:cubicBezTo>
                  <a:pt x="1653" y="959"/>
                  <a:pt x="1653" y="959"/>
                  <a:pt x="1653" y="959"/>
                </a:cubicBezTo>
                <a:lnTo>
                  <a:pt x="1660" y="959"/>
                </a:lnTo>
                <a:cubicBezTo>
                  <a:pt x="1674" y="959"/>
                  <a:pt x="1680" y="959"/>
                  <a:pt x="1680" y="959"/>
                </a:cubicBezTo>
                <a:lnTo>
                  <a:pt x="1687" y="959"/>
                </a:lnTo>
                <a:close/>
                <a:moveTo>
                  <a:pt x="1687" y="973"/>
                </a:moveTo>
                <a:lnTo>
                  <a:pt x="1687" y="973"/>
                </a:lnTo>
                <a:lnTo>
                  <a:pt x="1680" y="973"/>
                </a:lnTo>
                <a:cubicBezTo>
                  <a:pt x="1680" y="973"/>
                  <a:pt x="1674" y="979"/>
                  <a:pt x="1660" y="979"/>
                </a:cubicBezTo>
                <a:cubicBezTo>
                  <a:pt x="1660" y="986"/>
                  <a:pt x="1653" y="986"/>
                  <a:pt x="1653" y="986"/>
                </a:cubicBezTo>
                <a:cubicBezTo>
                  <a:pt x="1653" y="993"/>
                  <a:pt x="1653" y="993"/>
                  <a:pt x="1653" y="993"/>
                </a:cubicBezTo>
                <a:cubicBezTo>
                  <a:pt x="1667" y="993"/>
                  <a:pt x="1674" y="986"/>
                  <a:pt x="1687" y="993"/>
                </a:cubicBezTo>
                <a:cubicBezTo>
                  <a:pt x="1687" y="973"/>
                  <a:pt x="1687" y="973"/>
                  <a:pt x="1687" y="973"/>
                </a:cubicBezTo>
                <a:close/>
                <a:moveTo>
                  <a:pt x="1687" y="1000"/>
                </a:moveTo>
                <a:lnTo>
                  <a:pt x="1687" y="1000"/>
                </a:lnTo>
                <a:cubicBezTo>
                  <a:pt x="1687" y="1033"/>
                  <a:pt x="1687" y="1033"/>
                  <a:pt x="1687" y="1033"/>
                </a:cubicBezTo>
                <a:cubicBezTo>
                  <a:pt x="1680" y="1040"/>
                  <a:pt x="1680" y="1047"/>
                  <a:pt x="1680" y="1060"/>
                </a:cubicBezTo>
                <a:cubicBezTo>
                  <a:pt x="1687" y="1047"/>
                  <a:pt x="1687" y="1047"/>
                  <a:pt x="1687" y="1047"/>
                </a:cubicBezTo>
                <a:cubicBezTo>
                  <a:pt x="1687" y="1141"/>
                  <a:pt x="1687" y="1141"/>
                  <a:pt x="1687" y="1141"/>
                </a:cubicBezTo>
                <a:cubicBezTo>
                  <a:pt x="1653" y="1148"/>
                  <a:pt x="1653" y="1148"/>
                  <a:pt x="1653" y="1148"/>
                </a:cubicBezTo>
                <a:cubicBezTo>
                  <a:pt x="1653" y="1060"/>
                  <a:pt x="1653" y="1060"/>
                  <a:pt x="1653" y="1060"/>
                </a:cubicBezTo>
                <a:cubicBezTo>
                  <a:pt x="1653" y="1054"/>
                  <a:pt x="1653" y="1047"/>
                  <a:pt x="1653" y="1040"/>
                </a:cubicBezTo>
                <a:cubicBezTo>
                  <a:pt x="1653" y="1027"/>
                  <a:pt x="1653" y="1027"/>
                  <a:pt x="1653" y="1027"/>
                </a:cubicBezTo>
                <a:cubicBezTo>
                  <a:pt x="1653" y="1006"/>
                  <a:pt x="1653" y="1006"/>
                  <a:pt x="1653" y="1006"/>
                </a:cubicBezTo>
                <a:cubicBezTo>
                  <a:pt x="1653" y="1000"/>
                  <a:pt x="1660" y="1000"/>
                  <a:pt x="1660" y="1000"/>
                </a:cubicBezTo>
                <a:cubicBezTo>
                  <a:pt x="1667" y="1000"/>
                  <a:pt x="1674" y="1000"/>
                  <a:pt x="1680" y="1000"/>
                </a:cubicBezTo>
                <a:lnTo>
                  <a:pt x="1687" y="1000"/>
                </a:lnTo>
                <a:close/>
                <a:moveTo>
                  <a:pt x="1653" y="243"/>
                </a:moveTo>
                <a:lnTo>
                  <a:pt x="1653" y="243"/>
                </a:lnTo>
                <a:cubicBezTo>
                  <a:pt x="1653" y="405"/>
                  <a:pt x="1653" y="405"/>
                  <a:pt x="1653" y="405"/>
                </a:cubicBezTo>
                <a:cubicBezTo>
                  <a:pt x="1647" y="412"/>
                  <a:pt x="1647" y="412"/>
                  <a:pt x="1653" y="412"/>
                </a:cubicBezTo>
                <a:cubicBezTo>
                  <a:pt x="1653" y="432"/>
                  <a:pt x="1653" y="432"/>
                  <a:pt x="1653" y="432"/>
                </a:cubicBezTo>
                <a:lnTo>
                  <a:pt x="1647" y="432"/>
                </a:lnTo>
                <a:cubicBezTo>
                  <a:pt x="1640" y="426"/>
                  <a:pt x="1640" y="426"/>
                  <a:pt x="1633" y="426"/>
                </a:cubicBezTo>
                <a:cubicBezTo>
                  <a:pt x="1633" y="399"/>
                  <a:pt x="1633" y="399"/>
                  <a:pt x="1633" y="399"/>
                </a:cubicBezTo>
                <a:cubicBezTo>
                  <a:pt x="1633" y="372"/>
                  <a:pt x="1633" y="372"/>
                  <a:pt x="1633" y="372"/>
                </a:cubicBezTo>
                <a:cubicBezTo>
                  <a:pt x="1640" y="372"/>
                  <a:pt x="1640" y="372"/>
                  <a:pt x="1647" y="372"/>
                </a:cubicBezTo>
                <a:cubicBezTo>
                  <a:pt x="1647" y="372"/>
                  <a:pt x="1640" y="372"/>
                  <a:pt x="1640" y="365"/>
                </a:cubicBezTo>
                <a:cubicBezTo>
                  <a:pt x="1633" y="365"/>
                  <a:pt x="1633" y="365"/>
                  <a:pt x="1633" y="365"/>
                </a:cubicBezTo>
                <a:cubicBezTo>
                  <a:pt x="1633" y="277"/>
                  <a:pt x="1633" y="277"/>
                  <a:pt x="1633" y="277"/>
                </a:cubicBezTo>
                <a:cubicBezTo>
                  <a:pt x="1633" y="284"/>
                  <a:pt x="1633" y="284"/>
                  <a:pt x="1640" y="284"/>
                </a:cubicBezTo>
                <a:lnTo>
                  <a:pt x="1633" y="277"/>
                </a:lnTo>
                <a:cubicBezTo>
                  <a:pt x="1633" y="230"/>
                  <a:pt x="1633" y="230"/>
                  <a:pt x="1633" y="230"/>
                </a:cubicBezTo>
                <a:cubicBezTo>
                  <a:pt x="1653" y="243"/>
                  <a:pt x="1653" y="243"/>
                  <a:pt x="1653" y="243"/>
                </a:cubicBezTo>
                <a:close/>
                <a:moveTo>
                  <a:pt x="1653" y="446"/>
                </a:moveTo>
                <a:lnTo>
                  <a:pt x="1653" y="446"/>
                </a:lnTo>
                <a:cubicBezTo>
                  <a:pt x="1647" y="439"/>
                  <a:pt x="1640" y="432"/>
                  <a:pt x="1633" y="426"/>
                </a:cubicBezTo>
                <a:cubicBezTo>
                  <a:pt x="1633" y="459"/>
                  <a:pt x="1633" y="459"/>
                  <a:pt x="1633" y="459"/>
                </a:cubicBezTo>
                <a:cubicBezTo>
                  <a:pt x="1633" y="459"/>
                  <a:pt x="1633" y="459"/>
                  <a:pt x="1640" y="459"/>
                </a:cubicBezTo>
                <a:cubicBezTo>
                  <a:pt x="1640" y="466"/>
                  <a:pt x="1640" y="466"/>
                  <a:pt x="1633" y="466"/>
                </a:cubicBezTo>
                <a:cubicBezTo>
                  <a:pt x="1633" y="493"/>
                  <a:pt x="1633" y="493"/>
                  <a:pt x="1633" y="493"/>
                </a:cubicBezTo>
                <a:cubicBezTo>
                  <a:pt x="1640" y="493"/>
                  <a:pt x="1640" y="486"/>
                  <a:pt x="1647" y="486"/>
                </a:cubicBezTo>
                <a:cubicBezTo>
                  <a:pt x="1647" y="480"/>
                  <a:pt x="1647" y="480"/>
                  <a:pt x="1653" y="480"/>
                </a:cubicBezTo>
                <a:cubicBezTo>
                  <a:pt x="1653" y="446"/>
                  <a:pt x="1653" y="446"/>
                  <a:pt x="1653" y="446"/>
                </a:cubicBezTo>
                <a:close/>
                <a:moveTo>
                  <a:pt x="1653" y="520"/>
                </a:moveTo>
                <a:lnTo>
                  <a:pt x="1653" y="520"/>
                </a:lnTo>
                <a:cubicBezTo>
                  <a:pt x="1653" y="527"/>
                  <a:pt x="1653" y="527"/>
                  <a:pt x="1653" y="527"/>
                </a:cubicBezTo>
                <a:cubicBezTo>
                  <a:pt x="1653" y="520"/>
                  <a:pt x="1653" y="520"/>
                  <a:pt x="1647" y="520"/>
                </a:cubicBezTo>
                <a:cubicBezTo>
                  <a:pt x="1653" y="520"/>
                  <a:pt x="1653" y="520"/>
                  <a:pt x="1653" y="520"/>
                </a:cubicBezTo>
                <a:close/>
                <a:moveTo>
                  <a:pt x="1653" y="534"/>
                </a:moveTo>
                <a:lnTo>
                  <a:pt x="1653" y="534"/>
                </a:lnTo>
                <a:cubicBezTo>
                  <a:pt x="1647" y="527"/>
                  <a:pt x="1640" y="513"/>
                  <a:pt x="1633" y="507"/>
                </a:cubicBezTo>
                <a:cubicBezTo>
                  <a:pt x="1633" y="635"/>
                  <a:pt x="1633" y="635"/>
                  <a:pt x="1633" y="635"/>
                </a:cubicBezTo>
                <a:cubicBezTo>
                  <a:pt x="1640" y="635"/>
                  <a:pt x="1647" y="635"/>
                  <a:pt x="1653" y="635"/>
                </a:cubicBezTo>
                <a:cubicBezTo>
                  <a:pt x="1653" y="534"/>
                  <a:pt x="1653" y="534"/>
                  <a:pt x="1653" y="534"/>
                </a:cubicBezTo>
                <a:close/>
                <a:moveTo>
                  <a:pt x="1653" y="709"/>
                </a:moveTo>
                <a:lnTo>
                  <a:pt x="1653" y="709"/>
                </a:lnTo>
                <a:cubicBezTo>
                  <a:pt x="1653" y="750"/>
                  <a:pt x="1653" y="750"/>
                  <a:pt x="1653" y="750"/>
                </a:cubicBezTo>
                <a:cubicBezTo>
                  <a:pt x="1647" y="750"/>
                  <a:pt x="1647" y="750"/>
                  <a:pt x="1640" y="743"/>
                </a:cubicBezTo>
                <a:cubicBezTo>
                  <a:pt x="1647" y="763"/>
                  <a:pt x="1647" y="763"/>
                  <a:pt x="1647" y="763"/>
                </a:cubicBezTo>
                <a:cubicBezTo>
                  <a:pt x="1647" y="763"/>
                  <a:pt x="1640" y="770"/>
                  <a:pt x="1633" y="770"/>
                </a:cubicBezTo>
                <a:cubicBezTo>
                  <a:pt x="1633" y="763"/>
                  <a:pt x="1633" y="763"/>
                  <a:pt x="1633" y="763"/>
                </a:cubicBezTo>
                <a:cubicBezTo>
                  <a:pt x="1633" y="757"/>
                  <a:pt x="1633" y="757"/>
                  <a:pt x="1633" y="757"/>
                </a:cubicBezTo>
                <a:cubicBezTo>
                  <a:pt x="1633" y="709"/>
                  <a:pt x="1633" y="709"/>
                  <a:pt x="1633" y="709"/>
                </a:cubicBezTo>
                <a:cubicBezTo>
                  <a:pt x="1640" y="709"/>
                  <a:pt x="1647" y="709"/>
                  <a:pt x="1653" y="709"/>
                </a:cubicBezTo>
                <a:close/>
                <a:moveTo>
                  <a:pt x="1653" y="770"/>
                </a:moveTo>
                <a:lnTo>
                  <a:pt x="1653" y="770"/>
                </a:lnTo>
                <a:cubicBezTo>
                  <a:pt x="1647" y="770"/>
                  <a:pt x="1647" y="777"/>
                  <a:pt x="1647" y="777"/>
                </a:cubicBezTo>
                <a:cubicBezTo>
                  <a:pt x="1647" y="784"/>
                  <a:pt x="1647" y="784"/>
                  <a:pt x="1653" y="784"/>
                </a:cubicBezTo>
                <a:cubicBezTo>
                  <a:pt x="1653" y="770"/>
                  <a:pt x="1653" y="770"/>
                  <a:pt x="1653" y="770"/>
                </a:cubicBezTo>
                <a:close/>
                <a:moveTo>
                  <a:pt x="1653" y="790"/>
                </a:moveTo>
                <a:lnTo>
                  <a:pt x="1653" y="790"/>
                </a:lnTo>
                <a:cubicBezTo>
                  <a:pt x="1653" y="959"/>
                  <a:pt x="1653" y="959"/>
                  <a:pt x="1653" y="959"/>
                </a:cubicBezTo>
                <a:cubicBezTo>
                  <a:pt x="1647" y="959"/>
                  <a:pt x="1647" y="959"/>
                  <a:pt x="1647" y="959"/>
                </a:cubicBezTo>
                <a:cubicBezTo>
                  <a:pt x="1647" y="959"/>
                  <a:pt x="1640" y="959"/>
                  <a:pt x="1633" y="966"/>
                </a:cubicBezTo>
                <a:cubicBezTo>
                  <a:pt x="1633" y="939"/>
                  <a:pt x="1633" y="939"/>
                  <a:pt x="1633" y="939"/>
                </a:cubicBezTo>
                <a:cubicBezTo>
                  <a:pt x="1640" y="939"/>
                  <a:pt x="1640" y="939"/>
                  <a:pt x="1647" y="939"/>
                </a:cubicBezTo>
                <a:cubicBezTo>
                  <a:pt x="1633" y="932"/>
                  <a:pt x="1633" y="932"/>
                  <a:pt x="1633" y="932"/>
                </a:cubicBezTo>
                <a:cubicBezTo>
                  <a:pt x="1633" y="919"/>
                  <a:pt x="1633" y="919"/>
                  <a:pt x="1633" y="919"/>
                </a:cubicBezTo>
                <a:cubicBezTo>
                  <a:pt x="1640" y="912"/>
                  <a:pt x="1640" y="912"/>
                  <a:pt x="1640" y="912"/>
                </a:cubicBezTo>
                <a:cubicBezTo>
                  <a:pt x="1633" y="912"/>
                  <a:pt x="1633" y="912"/>
                  <a:pt x="1633" y="912"/>
                </a:cubicBezTo>
                <a:cubicBezTo>
                  <a:pt x="1633" y="797"/>
                  <a:pt x="1633" y="797"/>
                  <a:pt x="1633" y="797"/>
                </a:cubicBezTo>
                <a:cubicBezTo>
                  <a:pt x="1640" y="790"/>
                  <a:pt x="1647" y="790"/>
                  <a:pt x="1653" y="790"/>
                </a:cubicBezTo>
                <a:close/>
                <a:moveTo>
                  <a:pt x="1653" y="959"/>
                </a:moveTo>
                <a:lnTo>
                  <a:pt x="1653" y="959"/>
                </a:lnTo>
                <a:cubicBezTo>
                  <a:pt x="1647" y="959"/>
                  <a:pt x="1647" y="959"/>
                  <a:pt x="1647" y="959"/>
                </a:cubicBezTo>
                <a:cubicBezTo>
                  <a:pt x="1640" y="959"/>
                  <a:pt x="1640" y="966"/>
                  <a:pt x="1633" y="966"/>
                </a:cubicBezTo>
                <a:cubicBezTo>
                  <a:pt x="1633" y="986"/>
                  <a:pt x="1633" y="986"/>
                  <a:pt x="1633" y="986"/>
                </a:cubicBezTo>
                <a:cubicBezTo>
                  <a:pt x="1640" y="986"/>
                  <a:pt x="1647" y="986"/>
                  <a:pt x="1653" y="979"/>
                </a:cubicBezTo>
                <a:cubicBezTo>
                  <a:pt x="1653" y="959"/>
                  <a:pt x="1653" y="959"/>
                  <a:pt x="1653" y="959"/>
                </a:cubicBezTo>
                <a:close/>
                <a:moveTo>
                  <a:pt x="1653" y="986"/>
                </a:moveTo>
                <a:lnTo>
                  <a:pt x="1653" y="986"/>
                </a:lnTo>
                <a:cubicBezTo>
                  <a:pt x="1653" y="993"/>
                  <a:pt x="1653" y="993"/>
                  <a:pt x="1653" y="993"/>
                </a:cubicBezTo>
                <a:cubicBezTo>
                  <a:pt x="1647" y="1000"/>
                  <a:pt x="1647" y="1000"/>
                  <a:pt x="1640" y="1000"/>
                </a:cubicBezTo>
                <a:cubicBezTo>
                  <a:pt x="1640" y="1013"/>
                  <a:pt x="1647" y="1027"/>
                  <a:pt x="1653" y="1047"/>
                </a:cubicBezTo>
                <a:cubicBezTo>
                  <a:pt x="1647" y="1054"/>
                  <a:pt x="1647" y="1060"/>
                  <a:pt x="1647" y="1067"/>
                </a:cubicBezTo>
                <a:lnTo>
                  <a:pt x="1653" y="1060"/>
                </a:lnTo>
                <a:cubicBezTo>
                  <a:pt x="1653" y="1148"/>
                  <a:pt x="1653" y="1148"/>
                  <a:pt x="1653" y="1148"/>
                </a:cubicBezTo>
                <a:cubicBezTo>
                  <a:pt x="1633" y="1148"/>
                  <a:pt x="1633" y="1148"/>
                  <a:pt x="1633" y="1148"/>
                </a:cubicBezTo>
                <a:cubicBezTo>
                  <a:pt x="1633" y="1060"/>
                  <a:pt x="1633" y="1060"/>
                  <a:pt x="1633" y="1060"/>
                </a:cubicBezTo>
                <a:cubicBezTo>
                  <a:pt x="1640" y="1054"/>
                  <a:pt x="1640" y="1054"/>
                  <a:pt x="1640" y="1054"/>
                </a:cubicBezTo>
                <a:cubicBezTo>
                  <a:pt x="1640" y="1047"/>
                  <a:pt x="1633" y="1047"/>
                  <a:pt x="1633" y="1040"/>
                </a:cubicBezTo>
                <a:cubicBezTo>
                  <a:pt x="1633" y="1000"/>
                  <a:pt x="1633" y="1000"/>
                  <a:pt x="1633" y="1000"/>
                </a:cubicBezTo>
                <a:cubicBezTo>
                  <a:pt x="1633" y="993"/>
                  <a:pt x="1633" y="993"/>
                  <a:pt x="1640" y="986"/>
                </a:cubicBezTo>
                <a:cubicBezTo>
                  <a:pt x="1640" y="986"/>
                  <a:pt x="1647" y="986"/>
                  <a:pt x="1653" y="986"/>
                </a:cubicBezTo>
                <a:close/>
                <a:moveTo>
                  <a:pt x="1653" y="1006"/>
                </a:moveTo>
                <a:lnTo>
                  <a:pt x="1653" y="1006"/>
                </a:lnTo>
                <a:cubicBezTo>
                  <a:pt x="1653" y="1006"/>
                  <a:pt x="1647" y="1006"/>
                  <a:pt x="1647" y="1013"/>
                </a:cubicBezTo>
                <a:cubicBezTo>
                  <a:pt x="1653" y="1027"/>
                  <a:pt x="1653" y="1027"/>
                  <a:pt x="1653" y="1027"/>
                </a:cubicBezTo>
                <a:lnTo>
                  <a:pt x="1653" y="1006"/>
                </a:lnTo>
                <a:close/>
                <a:moveTo>
                  <a:pt x="1633" y="230"/>
                </a:moveTo>
                <a:lnTo>
                  <a:pt x="1633" y="230"/>
                </a:lnTo>
                <a:cubicBezTo>
                  <a:pt x="1633" y="277"/>
                  <a:pt x="1633" y="277"/>
                  <a:pt x="1633" y="277"/>
                </a:cubicBezTo>
                <a:lnTo>
                  <a:pt x="1633" y="270"/>
                </a:lnTo>
                <a:cubicBezTo>
                  <a:pt x="1633" y="230"/>
                  <a:pt x="1633" y="230"/>
                  <a:pt x="1633" y="230"/>
                </a:cubicBezTo>
                <a:close/>
                <a:moveTo>
                  <a:pt x="1633" y="277"/>
                </a:moveTo>
                <a:lnTo>
                  <a:pt x="1633" y="277"/>
                </a:lnTo>
                <a:cubicBezTo>
                  <a:pt x="1633" y="365"/>
                  <a:pt x="1633" y="365"/>
                  <a:pt x="1633" y="365"/>
                </a:cubicBezTo>
                <a:cubicBezTo>
                  <a:pt x="1633" y="277"/>
                  <a:pt x="1633" y="277"/>
                  <a:pt x="1633" y="277"/>
                </a:cubicBezTo>
                <a:close/>
                <a:moveTo>
                  <a:pt x="1633" y="372"/>
                </a:moveTo>
                <a:lnTo>
                  <a:pt x="1633" y="372"/>
                </a:lnTo>
                <a:cubicBezTo>
                  <a:pt x="1633" y="399"/>
                  <a:pt x="1633" y="399"/>
                  <a:pt x="1633" y="399"/>
                </a:cubicBezTo>
                <a:cubicBezTo>
                  <a:pt x="1633" y="392"/>
                  <a:pt x="1633" y="392"/>
                  <a:pt x="1633" y="392"/>
                </a:cubicBezTo>
                <a:cubicBezTo>
                  <a:pt x="1633" y="372"/>
                  <a:pt x="1633" y="372"/>
                  <a:pt x="1633" y="372"/>
                </a:cubicBezTo>
                <a:close/>
                <a:moveTo>
                  <a:pt x="1633" y="399"/>
                </a:moveTo>
                <a:lnTo>
                  <a:pt x="1633" y="399"/>
                </a:lnTo>
                <a:cubicBezTo>
                  <a:pt x="1633" y="426"/>
                  <a:pt x="1633" y="426"/>
                  <a:pt x="1633" y="426"/>
                </a:cubicBezTo>
                <a:cubicBezTo>
                  <a:pt x="1633" y="405"/>
                  <a:pt x="1633" y="405"/>
                  <a:pt x="1633" y="405"/>
                </a:cubicBezTo>
                <a:cubicBezTo>
                  <a:pt x="1633" y="399"/>
                  <a:pt x="1633" y="399"/>
                  <a:pt x="1633" y="399"/>
                </a:cubicBezTo>
                <a:close/>
                <a:moveTo>
                  <a:pt x="1633" y="426"/>
                </a:moveTo>
                <a:lnTo>
                  <a:pt x="1633" y="426"/>
                </a:lnTo>
                <a:cubicBezTo>
                  <a:pt x="1633" y="459"/>
                  <a:pt x="1633" y="459"/>
                  <a:pt x="1633" y="459"/>
                </a:cubicBezTo>
                <a:cubicBezTo>
                  <a:pt x="1633" y="426"/>
                  <a:pt x="1633" y="426"/>
                  <a:pt x="1633" y="426"/>
                </a:cubicBezTo>
                <a:close/>
                <a:moveTo>
                  <a:pt x="1633" y="466"/>
                </a:moveTo>
                <a:lnTo>
                  <a:pt x="1633" y="466"/>
                </a:lnTo>
                <a:cubicBezTo>
                  <a:pt x="1633" y="493"/>
                  <a:pt x="1633" y="493"/>
                  <a:pt x="1633" y="493"/>
                </a:cubicBezTo>
                <a:lnTo>
                  <a:pt x="1633" y="486"/>
                </a:lnTo>
                <a:cubicBezTo>
                  <a:pt x="1633" y="466"/>
                  <a:pt x="1633" y="466"/>
                  <a:pt x="1633" y="466"/>
                </a:cubicBezTo>
                <a:close/>
                <a:moveTo>
                  <a:pt x="1633" y="507"/>
                </a:moveTo>
                <a:lnTo>
                  <a:pt x="1633" y="507"/>
                </a:lnTo>
                <a:cubicBezTo>
                  <a:pt x="1633" y="635"/>
                  <a:pt x="1633" y="635"/>
                  <a:pt x="1633" y="635"/>
                </a:cubicBezTo>
                <a:cubicBezTo>
                  <a:pt x="1633" y="547"/>
                  <a:pt x="1633" y="547"/>
                  <a:pt x="1633" y="547"/>
                </a:cubicBezTo>
                <a:cubicBezTo>
                  <a:pt x="1633" y="500"/>
                  <a:pt x="1633" y="500"/>
                  <a:pt x="1633" y="500"/>
                </a:cubicBezTo>
                <a:cubicBezTo>
                  <a:pt x="1633" y="507"/>
                  <a:pt x="1633" y="507"/>
                  <a:pt x="1633" y="507"/>
                </a:cubicBezTo>
                <a:close/>
                <a:moveTo>
                  <a:pt x="1633" y="709"/>
                </a:moveTo>
                <a:lnTo>
                  <a:pt x="1633" y="709"/>
                </a:lnTo>
                <a:cubicBezTo>
                  <a:pt x="1633" y="757"/>
                  <a:pt x="1633" y="757"/>
                  <a:pt x="1633" y="757"/>
                </a:cubicBezTo>
                <a:cubicBezTo>
                  <a:pt x="1633" y="750"/>
                  <a:pt x="1633" y="750"/>
                  <a:pt x="1633" y="750"/>
                </a:cubicBezTo>
                <a:cubicBezTo>
                  <a:pt x="1633" y="709"/>
                  <a:pt x="1633" y="709"/>
                  <a:pt x="1633" y="709"/>
                </a:cubicBezTo>
                <a:close/>
                <a:moveTo>
                  <a:pt x="1633" y="763"/>
                </a:moveTo>
                <a:lnTo>
                  <a:pt x="1633" y="763"/>
                </a:lnTo>
                <a:cubicBezTo>
                  <a:pt x="1633" y="770"/>
                  <a:pt x="1633" y="770"/>
                  <a:pt x="1633" y="770"/>
                </a:cubicBezTo>
                <a:cubicBezTo>
                  <a:pt x="1633" y="777"/>
                  <a:pt x="1633" y="777"/>
                  <a:pt x="1633" y="777"/>
                </a:cubicBezTo>
                <a:cubicBezTo>
                  <a:pt x="1633" y="763"/>
                  <a:pt x="1633" y="763"/>
                  <a:pt x="1633" y="763"/>
                </a:cubicBezTo>
                <a:close/>
                <a:moveTo>
                  <a:pt x="1633" y="797"/>
                </a:moveTo>
                <a:lnTo>
                  <a:pt x="1633" y="797"/>
                </a:lnTo>
                <a:cubicBezTo>
                  <a:pt x="1633" y="912"/>
                  <a:pt x="1633" y="912"/>
                  <a:pt x="1633" y="912"/>
                </a:cubicBezTo>
                <a:cubicBezTo>
                  <a:pt x="1633" y="797"/>
                  <a:pt x="1633" y="797"/>
                  <a:pt x="1633" y="797"/>
                </a:cubicBezTo>
                <a:close/>
                <a:moveTo>
                  <a:pt x="1633" y="919"/>
                </a:moveTo>
                <a:lnTo>
                  <a:pt x="1633" y="919"/>
                </a:lnTo>
                <a:cubicBezTo>
                  <a:pt x="1633" y="932"/>
                  <a:pt x="1633" y="932"/>
                  <a:pt x="1633" y="932"/>
                </a:cubicBezTo>
                <a:cubicBezTo>
                  <a:pt x="1633" y="925"/>
                  <a:pt x="1633" y="925"/>
                  <a:pt x="1633" y="925"/>
                </a:cubicBezTo>
                <a:cubicBezTo>
                  <a:pt x="1633" y="919"/>
                  <a:pt x="1633" y="919"/>
                  <a:pt x="1633" y="919"/>
                </a:cubicBezTo>
                <a:close/>
                <a:moveTo>
                  <a:pt x="1633" y="939"/>
                </a:moveTo>
                <a:lnTo>
                  <a:pt x="1633" y="939"/>
                </a:lnTo>
                <a:cubicBezTo>
                  <a:pt x="1633" y="966"/>
                  <a:pt x="1633" y="966"/>
                  <a:pt x="1633" y="966"/>
                </a:cubicBezTo>
                <a:cubicBezTo>
                  <a:pt x="1633" y="939"/>
                  <a:pt x="1633" y="939"/>
                  <a:pt x="1633" y="939"/>
                </a:cubicBezTo>
                <a:close/>
                <a:moveTo>
                  <a:pt x="1633" y="966"/>
                </a:moveTo>
                <a:lnTo>
                  <a:pt x="1633" y="966"/>
                </a:lnTo>
                <a:cubicBezTo>
                  <a:pt x="1633" y="986"/>
                  <a:pt x="1633" y="986"/>
                  <a:pt x="1633" y="986"/>
                </a:cubicBezTo>
                <a:cubicBezTo>
                  <a:pt x="1633" y="966"/>
                  <a:pt x="1633" y="966"/>
                  <a:pt x="1633" y="966"/>
                </a:cubicBezTo>
                <a:close/>
                <a:moveTo>
                  <a:pt x="1633" y="1000"/>
                </a:moveTo>
                <a:lnTo>
                  <a:pt x="1633" y="1000"/>
                </a:lnTo>
                <a:cubicBezTo>
                  <a:pt x="1633" y="1040"/>
                  <a:pt x="1633" y="1040"/>
                  <a:pt x="1633" y="1040"/>
                </a:cubicBezTo>
                <a:cubicBezTo>
                  <a:pt x="1633" y="1040"/>
                  <a:pt x="1633" y="1040"/>
                  <a:pt x="1633" y="1033"/>
                </a:cubicBezTo>
                <a:cubicBezTo>
                  <a:pt x="1633" y="1006"/>
                  <a:pt x="1633" y="1006"/>
                  <a:pt x="1633" y="1006"/>
                </a:cubicBezTo>
                <a:lnTo>
                  <a:pt x="1633" y="1000"/>
                </a:lnTo>
                <a:close/>
                <a:moveTo>
                  <a:pt x="1633" y="1060"/>
                </a:moveTo>
                <a:lnTo>
                  <a:pt x="1633" y="1060"/>
                </a:lnTo>
                <a:cubicBezTo>
                  <a:pt x="1633" y="1148"/>
                  <a:pt x="1633" y="1148"/>
                  <a:pt x="1633" y="1148"/>
                </a:cubicBezTo>
                <a:cubicBezTo>
                  <a:pt x="1633" y="1060"/>
                  <a:pt x="1633" y="1060"/>
                  <a:pt x="1633" y="1060"/>
                </a:cubicBezTo>
                <a:close/>
                <a:moveTo>
                  <a:pt x="1633" y="1060"/>
                </a:moveTo>
                <a:lnTo>
                  <a:pt x="1633" y="1060"/>
                </a:lnTo>
                <a:cubicBezTo>
                  <a:pt x="1633" y="1054"/>
                  <a:pt x="1633" y="1054"/>
                  <a:pt x="1633" y="1047"/>
                </a:cubicBezTo>
                <a:cubicBezTo>
                  <a:pt x="1633" y="1040"/>
                  <a:pt x="1633" y="1040"/>
                  <a:pt x="1633" y="1033"/>
                </a:cubicBezTo>
                <a:lnTo>
                  <a:pt x="1633" y="1060"/>
                </a:lnTo>
                <a:close/>
                <a:moveTo>
                  <a:pt x="1633" y="230"/>
                </a:moveTo>
                <a:lnTo>
                  <a:pt x="1633" y="230"/>
                </a:lnTo>
                <a:cubicBezTo>
                  <a:pt x="1633" y="270"/>
                  <a:pt x="1633" y="270"/>
                  <a:pt x="1633" y="270"/>
                </a:cubicBezTo>
                <a:cubicBezTo>
                  <a:pt x="1633" y="270"/>
                  <a:pt x="1633" y="270"/>
                  <a:pt x="1633" y="277"/>
                </a:cubicBezTo>
                <a:cubicBezTo>
                  <a:pt x="1633" y="365"/>
                  <a:pt x="1633" y="365"/>
                  <a:pt x="1633" y="365"/>
                </a:cubicBezTo>
                <a:cubicBezTo>
                  <a:pt x="1626" y="358"/>
                  <a:pt x="1620" y="358"/>
                  <a:pt x="1613" y="351"/>
                </a:cubicBezTo>
                <a:cubicBezTo>
                  <a:pt x="1613" y="324"/>
                  <a:pt x="1613" y="324"/>
                  <a:pt x="1613" y="324"/>
                </a:cubicBezTo>
                <a:cubicBezTo>
                  <a:pt x="1620" y="331"/>
                  <a:pt x="1620" y="331"/>
                  <a:pt x="1626" y="324"/>
                </a:cubicBezTo>
                <a:cubicBezTo>
                  <a:pt x="1620" y="324"/>
                  <a:pt x="1620" y="324"/>
                  <a:pt x="1620" y="324"/>
                </a:cubicBezTo>
                <a:cubicBezTo>
                  <a:pt x="1613" y="324"/>
                  <a:pt x="1613" y="324"/>
                  <a:pt x="1613" y="324"/>
                </a:cubicBezTo>
                <a:cubicBezTo>
                  <a:pt x="1613" y="270"/>
                  <a:pt x="1613" y="270"/>
                  <a:pt x="1613" y="270"/>
                </a:cubicBezTo>
                <a:cubicBezTo>
                  <a:pt x="1613" y="270"/>
                  <a:pt x="1620" y="270"/>
                  <a:pt x="1620" y="264"/>
                </a:cubicBezTo>
                <a:cubicBezTo>
                  <a:pt x="1620" y="264"/>
                  <a:pt x="1620" y="257"/>
                  <a:pt x="1613" y="257"/>
                </a:cubicBezTo>
                <a:cubicBezTo>
                  <a:pt x="1613" y="223"/>
                  <a:pt x="1613" y="223"/>
                  <a:pt x="1613" y="223"/>
                </a:cubicBezTo>
                <a:cubicBezTo>
                  <a:pt x="1626" y="223"/>
                  <a:pt x="1626" y="223"/>
                  <a:pt x="1626" y="223"/>
                </a:cubicBezTo>
                <a:cubicBezTo>
                  <a:pt x="1633" y="230"/>
                  <a:pt x="1633" y="230"/>
                  <a:pt x="1633" y="230"/>
                </a:cubicBezTo>
                <a:close/>
                <a:moveTo>
                  <a:pt x="1633" y="372"/>
                </a:moveTo>
                <a:lnTo>
                  <a:pt x="1633" y="372"/>
                </a:lnTo>
                <a:cubicBezTo>
                  <a:pt x="1633" y="392"/>
                  <a:pt x="1633" y="392"/>
                  <a:pt x="1633" y="392"/>
                </a:cubicBezTo>
                <a:cubicBezTo>
                  <a:pt x="1613" y="385"/>
                  <a:pt x="1613" y="385"/>
                  <a:pt x="1613" y="385"/>
                </a:cubicBezTo>
                <a:cubicBezTo>
                  <a:pt x="1613" y="372"/>
                  <a:pt x="1613" y="372"/>
                  <a:pt x="1613" y="372"/>
                </a:cubicBezTo>
                <a:cubicBezTo>
                  <a:pt x="1620" y="378"/>
                  <a:pt x="1620" y="378"/>
                  <a:pt x="1626" y="378"/>
                </a:cubicBezTo>
                <a:cubicBezTo>
                  <a:pt x="1620" y="378"/>
                  <a:pt x="1620" y="378"/>
                  <a:pt x="1613" y="372"/>
                </a:cubicBezTo>
                <a:cubicBezTo>
                  <a:pt x="1613" y="365"/>
                  <a:pt x="1613" y="365"/>
                  <a:pt x="1613" y="365"/>
                </a:cubicBezTo>
                <a:cubicBezTo>
                  <a:pt x="1620" y="365"/>
                  <a:pt x="1626" y="372"/>
                  <a:pt x="1633" y="372"/>
                </a:cubicBezTo>
                <a:close/>
                <a:moveTo>
                  <a:pt x="1633" y="405"/>
                </a:moveTo>
                <a:lnTo>
                  <a:pt x="1633" y="405"/>
                </a:lnTo>
                <a:cubicBezTo>
                  <a:pt x="1613" y="392"/>
                  <a:pt x="1613" y="392"/>
                  <a:pt x="1613" y="392"/>
                </a:cubicBezTo>
                <a:cubicBezTo>
                  <a:pt x="1613" y="446"/>
                  <a:pt x="1613" y="446"/>
                  <a:pt x="1613" y="446"/>
                </a:cubicBezTo>
                <a:cubicBezTo>
                  <a:pt x="1620" y="439"/>
                  <a:pt x="1620" y="439"/>
                  <a:pt x="1620" y="439"/>
                </a:cubicBezTo>
                <a:cubicBezTo>
                  <a:pt x="1620" y="439"/>
                  <a:pt x="1620" y="446"/>
                  <a:pt x="1626" y="453"/>
                </a:cubicBezTo>
                <a:cubicBezTo>
                  <a:pt x="1626" y="453"/>
                  <a:pt x="1626" y="459"/>
                  <a:pt x="1633" y="459"/>
                </a:cubicBezTo>
                <a:cubicBezTo>
                  <a:pt x="1633" y="426"/>
                  <a:pt x="1633" y="426"/>
                  <a:pt x="1633" y="426"/>
                </a:cubicBezTo>
                <a:lnTo>
                  <a:pt x="1633" y="419"/>
                </a:lnTo>
                <a:cubicBezTo>
                  <a:pt x="1633" y="426"/>
                  <a:pt x="1633" y="426"/>
                  <a:pt x="1633" y="426"/>
                </a:cubicBezTo>
                <a:cubicBezTo>
                  <a:pt x="1633" y="405"/>
                  <a:pt x="1633" y="405"/>
                  <a:pt x="1633" y="405"/>
                </a:cubicBezTo>
                <a:close/>
                <a:moveTo>
                  <a:pt x="1633" y="466"/>
                </a:moveTo>
                <a:lnTo>
                  <a:pt x="1633" y="466"/>
                </a:lnTo>
                <a:cubicBezTo>
                  <a:pt x="1633" y="486"/>
                  <a:pt x="1633" y="486"/>
                  <a:pt x="1633" y="486"/>
                </a:cubicBezTo>
                <a:cubicBezTo>
                  <a:pt x="1626" y="486"/>
                  <a:pt x="1626" y="486"/>
                  <a:pt x="1626" y="480"/>
                </a:cubicBezTo>
                <a:cubicBezTo>
                  <a:pt x="1620" y="480"/>
                  <a:pt x="1620" y="473"/>
                  <a:pt x="1626" y="473"/>
                </a:cubicBezTo>
                <a:cubicBezTo>
                  <a:pt x="1633" y="466"/>
                  <a:pt x="1633" y="466"/>
                  <a:pt x="1633" y="466"/>
                </a:cubicBezTo>
                <a:close/>
                <a:moveTo>
                  <a:pt x="1633" y="500"/>
                </a:moveTo>
                <a:lnTo>
                  <a:pt x="1633" y="500"/>
                </a:lnTo>
                <a:cubicBezTo>
                  <a:pt x="1626" y="493"/>
                  <a:pt x="1620" y="480"/>
                  <a:pt x="1613" y="473"/>
                </a:cubicBezTo>
                <a:cubicBezTo>
                  <a:pt x="1613" y="500"/>
                  <a:pt x="1613" y="500"/>
                  <a:pt x="1613" y="500"/>
                </a:cubicBezTo>
                <a:cubicBezTo>
                  <a:pt x="1613" y="507"/>
                  <a:pt x="1613" y="507"/>
                  <a:pt x="1613" y="507"/>
                </a:cubicBezTo>
                <a:cubicBezTo>
                  <a:pt x="1613" y="513"/>
                  <a:pt x="1613" y="513"/>
                  <a:pt x="1613" y="513"/>
                </a:cubicBezTo>
                <a:lnTo>
                  <a:pt x="1620" y="520"/>
                </a:lnTo>
                <a:cubicBezTo>
                  <a:pt x="1626" y="534"/>
                  <a:pt x="1626" y="540"/>
                  <a:pt x="1633" y="547"/>
                </a:cubicBezTo>
                <a:cubicBezTo>
                  <a:pt x="1633" y="500"/>
                  <a:pt x="1633" y="500"/>
                  <a:pt x="1633" y="500"/>
                </a:cubicBezTo>
                <a:close/>
                <a:moveTo>
                  <a:pt x="1633" y="547"/>
                </a:moveTo>
                <a:lnTo>
                  <a:pt x="1633" y="547"/>
                </a:lnTo>
                <a:cubicBezTo>
                  <a:pt x="1633" y="635"/>
                  <a:pt x="1633" y="635"/>
                  <a:pt x="1633" y="635"/>
                </a:cubicBezTo>
                <a:cubicBezTo>
                  <a:pt x="1626" y="628"/>
                  <a:pt x="1620" y="622"/>
                  <a:pt x="1613" y="622"/>
                </a:cubicBezTo>
                <a:cubicBezTo>
                  <a:pt x="1613" y="527"/>
                  <a:pt x="1613" y="527"/>
                  <a:pt x="1613" y="527"/>
                </a:cubicBezTo>
                <a:cubicBezTo>
                  <a:pt x="1620" y="534"/>
                  <a:pt x="1620" y="540"/>
                  <a:pt x="1626" y="554"/>
                </a:cubicBezTo>
                <a:lnTo>
                  <a:pt x="1633" y="547"/>
                </a:lnTo>
                <a:close/>
                <a:moveTo>
                  <a:pt x="1633" y="709"/>
                </a:moveTo>
                <a:lnTo>
                  <a:pt x="1633" y="709"/>
                </a:lnTo>
                <a:cubicBezTo>
                  <a:pt x="1633" y="750"/>
                  <a:pt x="1633" y="750"/>
                  <a:pt x="1633" y="750"/>
                </a:cubicBezTo>
                <a:cubicBezTo>
                  <a:pt x="1626" y="757"/>
                  <a:pt x="1620" y="750"/>
                  <a:pt x="1613" y="743"/>
                </a:cubicBezTo>
                <a:cubicBezTo>
                  <a:pt x="1613" y="709"/>
                  <a:pt x="1613" y="709"/>
                  <a:pt x="1613" y="709"/>
                </a:cubicBezTo>
                <a:cubicBezTo>
                  <a:pt x="1620" y="709"/>
                  <a:pt x="1626" y="709"/>
                  <a:pt x="1633" y="709"/>
                </a:cubicBezTo>
                <a:close/>
                <a:moveTo>
                  <a:pt x="1633" y="763"/>
                </a:moveTo>
                <a:lnTo>
                  <a:pt x="1633" y="763"/>
                </a:lnTo>
                <a:cubicBezTo>
                  <a:pt x="1633" y="777"/>
                  <a:pt x="1633" y="777"/>
                  <a:pt x="1633" y="777"/>
                </a:cubicBezTo>
                <a:cubicBezTo>
                  <a:pt x="1626" y="777"/>
                  <a:pt x="1626" y="784"/>
                  <a:pt x="1620" y="784"/>
                </a:cubicBezTo>
                <a:cubicBezTo>
                  <a:pt x="1626" y="790"/>
                  <a:pt x="1626" y="797"/>
                  <a:pt x="1626" y="797"/>
                </a:cubicBezTo>
                <a:lnTo>
                  <a:pt x="1633" y="797"/>
                </a:lnTo>
                <a:cubicBezTo>
                  <a:pt x="1633" y="912"/>
                  <a:pt x="1633" y="912"/>
                  <a:pt x="1633" y="912"/>
                </a:cubicBezTo>
                <a:cubicBezTo>
                  <a:pt x="1613" y="912"/>
                  <a:pt x="1613" y="912"/>
                  <a:pt x="1613" y="912"/>
                </a:cubicBezTo>
                <a:cubicBezTo>
                  <a:pt x="1613" y="892"/>
                  <a:pt x="1613" y="892"/>
                  <a:pt x="1613" y="892"/>
                </a:cubicBezTo>
                <a:cubicBezTo>
                  <a:pt x="1620" y="885"/>
                  <a:pt x="1620" y="885"/>
                  <a:pt x="1620" y="878"/>
                </a:cubicBezTo>
                <a:cubicBezTo>
                  <a:pt x="1613" y="871"/>
                  <a:pt x="1613" y="871"/>
                  <a:pt x="1613" y="871"/>
                </a:cubicBezTo>
                <a:cubicBezTo>
                  <a:pt x="1613" y="770"/>
                  <a:pt x="1613" y="770"/>
                  <a:pt x="1613" y="770"/>
                </a:cubicBezTo>
                <a:cubicBezTo>
                  <a:pt x="1620" y="770"/>
                  <a:pt x="1626" y="763"/>
                  <a:pt x="1633" y="763"/>
                </a:cubicBezTo>
                <a:close/>
                <a:moveTo>
                  <a:pt x="1633" y="925"/>
                </a:moveTo>
                <a:lnTo>
                  <a:pt x="1633" y="925"/>
                </a:lnTo>
                <a:close/>
                <a:moveTo>
                  <a:pt x="1633" y="939"/>
                </a:moveTo>
                <a:lnTo>
                  <a:pt x="1633" y="939"/>
                </a:lnTo>
                <a:cubicBezTo>
                  <a:pt x="1633" y="966"/>
                  <a:pt x="1633" y="966"/>
                  <a:pt x="1633" y="966"/>
                </a:cubicBezTo>
                <a:cubicBezTo>
                  <a:pt x="1626" y="966"/>
                  <a:pt x="1626" y="966"/>
                  <a:pt x="1620" y="966"/>
                </a:cubicBezTo>
                <a:cubicBezTo>
                  <a:pt x="1620" y="973"/>
                  <a:pt x="1613" y="973"/>
                  <a:pt x="1613" y="973"/>
                </a:cubicBezTo>
                <a:cubicBezTo>
                  <a:pt x="1613" y="932"/>
                  <a:pt x="1613" y="932"/>
                  <a:pt x="1613" y="932"/>
                </a:cubicBezTo>
                <a:cubicBezTo>
                  <a:pt x="1620" y="939"/>
                  <a:pt x="1626" y="939"/>
                  <a:pt x="1633" y="939"/>
                </a:cubicBezTo>
                <a:close/>
                <a:moveTo>
                  <a:pt x="1633" y="966"/>
                </a:moveTo>
                <a:lnTo>
                  <a:pt x="1633" y="966"/>
                </a:lnTo>
                <a:cubicBezTo>
                  <a:pt x="1626" y="973"/>
                  <a:pt x="1620" y="979"/>
                  <a:pt x="1620" y="986"/>
                </a:cubicBezTo>
                <a:cubicBezTo>
                  <a:pt x="1613" y="993"/>
                  <a:pt x="1613" y="993"/>
                  <a:pt x="1613" y="1000"/>
                </a:cubicBezTo>
                <a:cubicBezTo>
                  <a:pt x="1613" y="1148"/>
                  <a:pt x="1613" y="1148"/>
                  <a:pt x="1613" y="1148"/>
                </a:cubicBezTo>
                <a:cubicBezTo>
                  <a:pt x="1633" y="1148"/>
                  <a:pt x="1633" y="1148"/>
                  <a:pt x="1633" y="1148"/>
                </a:cubicBezTo>
                <a:cubicBezTo>
                  <a:pt x="1633" y="1060"/>
                  <a:pt x="1633" y="1060"/>
                  <a:pt x="1633" y="1060"/>
                </a:cubicBezTo>
                <a:cubicBezTo>
                  <a:pt x="1626" y="1067"/>
                  <a:pt x="1626" y="1067"/>
                  <a:pt x="1626" y="1067"/>
                </a:cubicBezTo>
                <a:cubicBezTo>
                  <a:pt x="1633" y="1067"/>
                  <a:pt x="1633" y="1067"/>
                  <a:pt x="1633" y="1060"/>
                </a:cubicBezTo>
                <a:cubicBezTo>
                  <a:pt x="1633" y="1033"/>
                  <a:pt x="1633" y="1033"/>
                  <a:pt x="1633" y="1033"/>
                </a:cubicBezTo>
                <a:cubicBezTo>
                  <a:pt x="1633" y="1033"/>
                  <a:pt x="1633" y="1033"/>
                  <a:pt x="1633" y="1027"/>
                </a:cubicBezTo>
                <a:cubicBezTo>
                  <a:pt x="1626" y="1020"/>
                  <a:pt x="1626" y="1020"/>
                  <a:pt x="1626" y="1013"/>
                </a:cubicBezTo>
                <a:cubicBezTo>
                  <a:pt x="1626" y="1006"/>
                  <a:pt x="1626" y="993"/>
                  <a:pt x="1633" y="986"/>
                </a:cubicBezTo>
                <a:cubicBezTo>
                  <a:pt x="1633" y="966"/>
                  <a:pt x="1633" y="966"/>
                  <a:pt x="1633" y="966"/>
                </a:cubicBezTo>
                <a:close/>
                <a:moveTo>
                  <a:pt x="1633" y="1006"/>
                </a:moveTo>
                <a:lnTo>
                  <a:pt x="1633" y="1006"/>
                </a:lnTo>
                <a:cubicBezTo>
                  <a:pt x="1633" y="1033"/>
                  <a:pt x="1633" y="1033"/>
                  <a:pt x="1633" y="1033"/>
                </a:cubicBezTo>
                <a:cubicBezTo>
                  <a:pt x="1633" y="1027"/>
                  <a:pt x="1633" y="1020"/>
                  <a:pt x="1633" y="1006"/>
                </a:cubicBezTo>
                <a:close/>
                <a:moveTo>
                  <a:pt x="1613" y="223"/>
                </a:moveTo>
                <a:lnTo>
                  <a:pt x="1613" y="223"/>
                </a:lnTo>
                <a:cubicBezTo>
                  <a:pt x="1613" y="257"/>
                  <a:pt x="1613" y="257"/>
                  <a:pt x="1613" y="257"/>
                </a:cubicBezTo>
                <a:lnTo>
                  <a:pt x="1606" y="257"/>
                </a:lnTo>
                <a:cubicBezTo>
                  <a:pt x="1606" y="230"/>
                  <a:pt x="1606" y="230"/>
                  <a:pt x="1606" y="230"/>
                </a:cubicBezTo>
                <a:cubicBezTo>
                  <a:pt x="1613" y="223"/>
                  <a:pt x="1613" y="223"/>
                  <a:pt x="1613" y="223"/>
                </a:cubicBezTo>
                <a:close/>
                <a:moveTo>
                  <a:pt x="1613" y="270"/>
                </a:moveTo>
                <a:lnTo>
                  <a:pt x="1613" y="270"/>
                </a:lnTo>
                <a:cubicBezTo>
                  <a:pt x="1613" y="324"/>
                  <a:pt x="1613" y="324"/>
                  <a:pt x="1613" y="324"/>
                </a:cubicBezTo>
                <a:lnTo>
                  <a:pt x="1606" y="318"/>
                </a:lnTo>
                <a:cubicBezTo>
                  <a:pt x="1606" y="277"/>
                  <a:pt x="1606" y="277"/>
                  <a:pt x="1606" y="277"/>
                </a:cubicBezTo>
                <a:lnTo>
                  <a:pt x="1613" y="270"/>
                </a:lnTo>
                <a:close/>
                <a:moveTo>
                  <a:pt x="1613" y="324"/>
                </a:moveTo>
                <a:lnTo>
                  <a:pt x="1613" y="324"/>
                </a:lnTo>
                <a:cubicBezTo>
                  <a:pt x="1606" y="324"/>
                  <a:pt x="1606" y="324"/>
                  <a:pt x="1606" y="324"/>
                </a:cubicBezTo>
                <a:cubicBezTo>
                  <a:pt x="1606" y="351"/>
                  <a:pt x="1606" y="351"/>
                  <a:pt x="1606" y="351"/>
                </a:cubicBezTo>
                <a:cubicBezTo>
                  <a:pt x="1613" y="351"/>
                  <a:pt x="1613" y="351"/>
                  <a:pt x="1613" y="351"/>
                </a:cubicBezTo>
                <a:cubicBezTo>
                  <a:pt x="1613" y="324"/>
                  <a:pt x="1613" y="324"/>
                  <a:pt x="1613" y="324"/>
                </a:cubicBezTo>
                <a:close/>
                <a:moveTo>
                  <a:pt x="1613" y="365"/>
                </a:moveTo>
                <a:lnTo>
                  <a:pt x="1613" y="365"/>
                </a:lnTo>
                <a:cubicBezTo>
                  <a:pt x="1613" y="372"/>
                  <a:pt x="1613" y="372"/>
                  <a:pt x="1613" y="372"/>
                </a:cubicBezTo>
                <a:lnTo>
                  <a:pt x="1606" y="372"/>
                </a:lnTo>
                <a:cubicBezTo>
                  <a:pt x="1606" y="358"/>
                  <a:pt x="1606" y="358"/>
                  <a:pt x="1606" y="358"/>
                </a:cubicBezTo>
                <a:lnTo>
                  <a:pt x="1613" y="365"/>
                </a:lnTo>
                <a:close/>
                <a:moveTo>
                  <a:pt x="1613" y="372"/>
                </a:moveTo>
                <a:lnTo>
                  <a:pt x="1613" y="372"/>
                </a:lnTo>
                <a:lnTo>
                  <a:pt x="1606" y="372"/>
                </a:lnTo>
                <a:cubicBezTo>
                  <a:pt x="1606" y="385"/>
                  <a:pt x="1606" y="385"/>
                  <a:pt x="1606" y="385"/>
                </a:cubicBezTo>
                <a:cubicBezTo>
                  <a:pt x="1613" y="385"/>
                  <a:pt x="1613" y="385"/>
                  <a:pt x="1613" y="385"/>
                </a:cubicBezTo>
                <a:cubicBezTo>
                  <a:pt x="1613" y="372"/>
                  <a:pt x="1613" y="372"/>
                  <a:pt x="1613" y="372"/>
                </a:cubicBezTo>
                <a:close/>
                <a:moveTo>
                  <a:pt x="1613" y="392"/>
                </a:moveTo>
                <a:lnTo>
                  <a:pt x="1613" y="392"/>
                </a:lnTo>
                <a:cubicBezTo>
                  <a:pt x="1613" y="446"/>
                  <a:pt x="1613" y="446"/>
                  <a:pt x="1613" y="446"/>
                </a:cubicBezTo>
                <a:cubicBezTo>
                  <a:pt x="1606" y="446"/>
                  <a:pt x="1606" y="446"/>
                  <a:pt x="1606" y="446"/>
                </a:cubicBezTo>
                <a:cubicBezTo>
                  <a:pt x="1606" y="392"/>
                  <a:pt x="1606" y="392"/>
                  <a:pt x="1606" y="392"/>
                </a:cubicBezTo>
                <a:cubicBezTo>
                  <a:pt x="1613" y="392"/>
                  <a:pt x="1613" y="392"/>
                  <a:pt x="1613" y="392"/>
                </a:cubicBezTo>
                <a:close/>
                <a:moveTo>
                  <a:pt x="1613" y="473"/>
                </a:moveTo>
                <a:lnTo>
                  <a:pt x="1613" y="473"/>
                </a:lnTo>
                <a:cubicBezTo>
                  <a:pt x="1613" y="500"/>
                  <a:pt x="1613" y="500"/>
                  <a:pt x="1613" y="500"/>
                </a:cubicBezTo>
                <a:cubicBezTo>
                  <a:pt x="1613" y="507"/>
                  <a:pt x="1613" y="507"/>
                  <a:pt x="1613" y="507"/>
                </a:cubicBezTo>
                <a:cubicBezTo>
                  <a:pt x="1613" y="513"/>
                  <a:pt x="1613" y="513"/>
                  <a:pt x="1613" y="513"/>
                </a:cubicBezTo>
                <a:lnTo>
                  <a:pt x="1606" y="513"/>
                </a:lnTo>
                <a:cubicBezTo>
                  <a:pt x="1606" y="466"/>
                  <a:pt x="1606" y="466"/>
                  <a:pt x="1606" y="466"/>
                </a:cubicBezTo>
                <a:lnTo>
                  <a:pt x="1613" y="473"/>
                </a:lnTo>
                <a:close/>
                <a:moveTo>
                  <a:pt x="1613" y="527"/>
                </a:moveTo>
                <a:lnTo>
                  <a:pt x="1613" y="527"/>
                </a:lnTo>
                <a:cubicBezTo>
                  <a:pt x="1613" y="622"/>
                  <a:pt x="1613" y="622"/>
                  <a:pt x="1613" y="622"/>
                </a:cubicBezTo>
                <a:cubicBezTo>
                  <a:pt x="1613" y="622"/>
                  <a:pt x="1606" y="622"/>
                  <a:pt x="1606" y="615"/>
                </a:cubicBezTo>
                <a:cubicBezTo>
                  <a:pt x="1606" y="520"/>
                  <a:pt x="1606" y="520"/>
                  <a:pt x="1606" y="520"/>
                </a:cubicBezTo>
                <a:lnTo>
                  <a:pt x="1613" y="527"/>
                </a:lnTo>
                <a:close/>
                <a:moveTo>
                  <a:pt x="1613" y="709"/>
                </a:moveTo>
                <a:lnTo>
                  <a:pt x="1613" y="709"/>
                </a:lnTo>
                <a:cubicBezTo>
                  <a:pt x="1613" y="743"/>
                  <a:pt x="1613" y="743"/>
                  <a:pt x="1613" y="743"/>
                </a:cubicBezTo>
                <a:cubicBezTo>
                  <a:pt x="1613" y="743"/>
                  <a:pt x="1613" y="743"/>
                  <a:pt x="1606" y="743"/>
                </a:cubicBezTo>
                <a:cubicBezTo>
                  <a:pt x="1606" y="757"/>
                  <a:pt x="1606" y="757"/>
                  <a:pt x="1606" y="757"/>
                </a:cubicBezTo>
                <a:cubicBezTo>
                  <a:pt x="1606" y="709"/>
                  <a:pt x="1606" y="709"/>
                  <a:pt x="1606" y="709"/>
                </a:cubicBezTo>
                <a:lnTo>
                  <a:pt x="1613" y="709"/>
                </a:lnTo>
                <a:close/>
                <a:moveTo>
                  <a:pt x="1613" y="770"/>
                </a:moveTo>
                <a:lnTo>
                  <a:pt x="1613" y="770"/>
                </a:lnTo>
                <a:cubicBezTo>
                  <a:pt x="1613" y="871"/>
                  <a:pt x="1613" y="871"/>
                  <a:pt x="1613" y="871"/>
                </a:cubicBezTo>
                <a:cubicBezTo>
                  <a:pt x="1606" y="878"/>
                  <a:pt x="1606" y="878"/>
                  <a:pt x="1606" y="878"/>
                </a:cubicBezTo>
                <a:cubicBezTo>
                  <a:pt x="1606" y="770"/>
                  <a:pt x="1606" y="770"/>
                  <a:pt x="1606" y="770"/>
                </a:cubicBezTo>
                <a:lnTo>
                  <a:pt x="1613" y="770"/>
                </a:lnTo>
                <a:close/>
                <a:moveTo>
                  <a:pt x="1613" y="892"/>
                </a:moveTo>
                <a:lnTo>
                  <a:pt x="1613" y="892"/>
                </a:lnTo>
                <a:cubicBezTo>
                  <a:pt x="1613" y="912"/>
                  <a:pt x="1613" y="912"/>
                  <a:pt x="1613" y="912"/>
                </a:cubicBezTo>
                <a:cubicBezTo>
                  <a:pt x="1606" y="912"/>
                  <a:pt x="1606" y="912"/>
                  <a:pt x="1606" y="912"/>
                </a:cubicBezTo>
                <a:cubicBezTo>
                  <a:pt x="1606" y="898"/>
                  <a:pt x="1606" y="898"/>
                  <a:pt x="1606" y="898"/>
                </a:cubicBezTo>
                <a:cubicBezTo>
                  <a:pt x="1613" y="892"/>
                  <a:pt x="1613" y="892"/>
                  <a:pt x="1613" y="892"/>
                </a:cubicBezTo>
                <a:close/>
                <a:moveTo>
                  <a:pt x="1613" y="932"/>
                </a:moveTo>
                <a:lnTo>
                  <a:pt x="1613" y="932"/>
                </a:lnTo>
                <a:cubicBezTo>
                  <a:pt x="1613" y="973"/>
                  <a:pt x="1613" y="973"/>
                  <a:pt x="1613" y="973"/>
                </a:cubicBezTo>
                <a:cubicBezTo>
                  <a:pt x="1606" y="979"/>
                  <a:pt x="1606" y="986"/>
                  <a:pt x="1613" y="993"/>
                </a:cubicBezTo>
                <a:lnTo>
                  <a:pt x="1606" y="1000"/>
                </a:lnTo>
                <a:cubicBezTo>
                  <a:pt x="1606" y="932"/>
                  <a:pt x="1606" y="932"/>
                  <a:pt x="1606" y="932"/>
                </a:cubicBezTo>
                <a:lnTo>
                  <a:pt x="1613" y="932"/>
                </a:lnTo>
                <a:close/>
                <a:moveTo>
                  <a:pt x="1613" y="1000"/>
                </a:moveTo>
                <a:lnTo>
                  <a:pt x="1613" y="1000"/>
                </a:lnTo>
                <a:cubicBezTo>
                  <a:pt x="1613" y="1006"/>
                  <a:pt x="1606" y="1013"/>
                  <a:pt x="1606" y="1020"/>
                </a:cubicBezTo>
                <a:cubicBezTo>
                  <a:pt x="1606" y="1033"/>
                  <a:pt x="1606" y="1033"/>
                  <a:pt x="1606" y="1033"/>
                </a:cubicBezTo>
                <a:cubicBezTo>
                  <a:pt x="1613" y="1047"/>
                  <a:pt x="1613" y="1060"/>
                  <a:pt x="1613" y="1074"/>
                </a:cubicBezTo>
                <a:cubicBezTo>
                  <a:pt x="1613" y="1074"/>
                  <a:pt x="1606" y="1067"/>
                  <a:pt x="1606" y="1054"/>
                </a:cubicBezTo>
                <a:cubicBezTo>
                  <a:pt x="1606" y="1148"/>
                  <a:pt x="1606" y="1148"/>
                  <a:pt x="1606" y="1148"/>
                </a:cubicBezTo>
                <a:cubicBezTo>
                  <a:pt x="1613" y="1148"/>
                  <a:pt x="1613" y="1148"/>
                  <a:pt x="1613" y="1148"/>
                </a:cubicBezTo>
                <a:cubicBezTo>
                  <a:pt x="1613" y="1000"/>
                  <a:pt x="1613" y="1000"/>
                  <a:pt x="1613" y="1000"/>
                </a:cubicBezTo>
                <a:close/>
                <a:moveTo>
                  <a:pt x="1606" y="270"/>
                </a:moveTo>
                <a:lnTo>
                  <a:pt x="1606" y="270"/>
                </a:lnTo>
                <a:cubicBezTo>
                  <a:pt x="1606" y="264"/>
                  <a:pt x="1606" y="264"/>
                  <a:pt x="1606" y="264"/>
                </a:cubicBezTo>
                <a:cubicBezTo>
                  <a:pt x="1613" y="264"/>
                  <a:pt x="1613" y="264"/>
                  <a:pt x="1613" y="264"/>
                </a:cubicBezTo>
                <a:lnTo>
                  <a:pt x="1606" y="270"/>
                </a:lnTo>
                <a:close/>
                <a:moveTo>
                  <a:pt x="1606" y="230"/>
                </a:moveTo>
                <a:lnTo>
                  <a:pt x="1606" y="230"/>
                </a:lnTo>
                <a:cubicBezTo>
                  <a:pt x="1606" y="257"/>
                  <a:pt x="1606" y="257"/>
                  <a:pt x="1606" y="257"/>
                </a:cubicBezTo>
                <a:cubicBezTo>
                  <a:pt x="1606" y="230"/>
                  <a:pt x="1606" y="230"/>
                  <a:pt x="1606" y="230"/>
                </a:cubicBezTo>
                <a:close/>
                <a:moveTo>
                  <a:pt x="1606" y="264"/>
                </a:moveTo>
                <a:lnTo>
                  <a:pt x="1606" y="264"/>
                </a:lnTo>
                <a:cubicBezTo>
                  <a:pt x="1606" y="270"/>
                  <a:pt x="1606" y="270"/>
                  <a:pt x="1606" y="270"/>
                </a:cubicBezTo>
                <a:cubicBezTo>
                  <a:pt x="1606" y="264"/>
                  <a:pt x="1606" y="264"/>
                  <a:pt x="1606" y="264"/>
                </a:cubicBezTo>
                <a:close/>
                <a:moveTo>
                  <a:pt x="1606" y="277"/>
                </a:moveTo>
                <a:lnTo>
                  <a:pt x="1606" y="277"/>
                </a:lnTo>
                <a:cubicBezTo>
                  <a:pt x="1606" y="318"/>
                  <a:pt x="1606" y="318"/>
                  <a:pt x="1606" y="318"/>
                </a:cubicBezTo>
                <a:cubicBezTo>
                  <a:pt x="1606" y="277"/>
                  <a:pt x="1606" y="277"/>
                  <a:pt x="1606" y="277"/>
                </a:cubicBezTo>
                <a:close/>
                <a:moveTo>
                  <a:pt x="1606" y="324"/>
                </a:moveTo>
                <a:lnTo>
                  <a:pt x="1606" y="324"/>
                </a:lnTo>
                <a:cubicBezTo>
                  <a:pt x="1606" y="351"/>
                  <a:pt x="1606" y="351"/>
                  <a:pt x="1606" y="351"/>
                </a:cubicBezTo>
                <a:cubicBezTo>
                  <a:pt x="1606" y="345"/>
                  <a:pt x="1606" y="345"/>
                  <a:pt x="1606" y="345"/>
                </a:cubicBezTo>
                <a:cubicBezTo>
                  <a:pt x="1606" y="324"/>
                  <a:pt x="1606" y="324"/>
                  <a:pt x="1606" y="324"/>
                </a:cubicBezTo>
                <a:close/>
                <a:moveTo>
                  <a:pt x="1606" y="358"/>
                </a:moveTo>
                <a:lnTo>
                  <a:pt x="1606" y="358"/>
                </a:lnTo>
                <a:cubicBezTo>
                  <a:pt x="1606" y="372"/>
                  <a:pt x="1606" y="372"/>
                  <a:pt x="1606" y="372"/>
                </a:cubicBezTo>
                <a:cubicBezTo>
                  <a:pt x="1606" y="358"/>
                  <a:pt x="1606" y="358"/>
                  <a:pt x="1606" y="358"/>
                </a:cubicBezTo>
                <a:close/>
                <a:moveTo>
                  <a:pt x="1606" y="372"/>
                </a:moveTo>
                <a:lnTo>
                  <a:pt x="1606" y="372"/>
                </a:lnTo>
                <a:cubicBezTo>
                  <a:pt x="1606" y="385"/>
                  <a:pt x="1606" y="385"/>
                  <a:pt x="1606" y="385"/>
                </a:cubicBezTo>
                <a:cubicBezTo>
                  <a:pt x="1606" y="372"/>
                  <a:pt x="1606" y="372"/>
                  <a:pt x="1606" y="372"/>
                </a:cubicBezTo>
                <a:close/>
                <a:moveTo>
                  <a:pt x="1606" y="392"/>
                </a:moveTo>
                <a:lnTo>
                  <a:pt x="1606" y="392"/>
                </a:lnTo>
                <a:cubicBezTo>
                  <a:pt x="1606" y="446"/>
                  <a:pt x="1606" y="446"/>
                  <a:pt x="1606" y="446"/>
                </a:cubicBezTo>
                <a:cubicBezTo>
                  <a:pt x="1606" y="453"/>
                  <a:pt x="1606" y="453"/>
                  <a:pt x="1606" y="453"/>
                </a:cubicBezTo>
                <a:cubicBezTo>
                  <a:pt x="1606" y="385"/>
                  <a:pt x="1606" y="385"/>
                  <a:pt x="1606" y="385"/>
                </a:cubicBezTo>
                <a:cubicBezTo>
                  <a:pt x="1606" y="392"/>
                  <a:pt x="1606" y="392"/>
                  <a:pt x="1606" y="392"/>
                </a:cubicBezTo>
                <a:close/>
                <a:moveTo>
                  <a:pt x="1606" y="466"/>
                </a:moveTo>
                <a:lnTo>
                  <a:pt x="1606" y="466"/>
                </a:lnTo>
                <a:cubicBezTo>
                  <a:pt x="1606" y="513"/>
                  <a:pt x="1606" y="513"/>
                  <a:pt x="1606" y="513"/>
                </a:cubicBezTo>
                <a:cubicBezTo>
                  <a:pt x="1606" y="459"/>
                  <a:pt x="1606" y="459"/>
                  <a:pt x="1606" y="459"/>
                </a:cubicBezTo>
                <a:cubicBezTo>
                  <a:pt x="1606" y="466"/>
                  <a:pt x="1606" y="466"/>
                  <a:pt x="1606" y="466"/>
                </a:cubicBezTo>
                <a:close/>
                <a:moveTo>
                  <a:pt x="1606" y="520"/>
                </a:moveTo>
                <a:lnTo>
                  <a:pt x="1606" y="520"/>
                </a:lnTo>
                <a:cubicBezTo>
                  <a:pt x="1606" y="615"/>
                  <a:pt x="1606" y="615"/>
                  <a:pt x="1606" y="615"/>
                </a:cubicBezTo>
                <a:cubicBezTo>
                  <a:pt x="1606" y="540"/>
                  <a:pt x="1606" y="540"/>
                  <a:pt x="1606" y="540"/>
                </a:cubicBezTo>
                <a:cubicBezTo>
                  <a:pt x="1606" y="547"/>
                  <a:pt x="1606" y="547"/>
                  <a:pt x="1606" y="547"/>
                </a:cubicBezTo>
                <a:cubicBezTo>
                  <a:pt x="1606" y="540"/>
                  <a:pt x="1606" y="540"/>
                  <a:pt x="1606" y="540"/>
                </a:cubicBezTo>
                <a:cubicBezTo>
                  <a:pt x="1606" y="520"/>
                  <a:pt x="1606" y="520"/>
                  <a:pt x="1606" y="520"/>
                </a:cubicBezTo>
                <a:close/>
                <a:moveTo>
                  <a:pt x="1606" y="709"/>
                </a:moveTo>
                <a:lnTo>
                  <a:pt x="1606" y="709"/>
                </a:lnTo>
                <a:cubicBezTo>
                  <a:pt x="1606" y="757"/>
                  <a:pt x="1606" y="757"/>
                  <a:pt x="1606" y="757"/>
                </a:cubicBezTo>
                <a:cubicBezTo>
                  <a:pt x="1606" y="757"/>
                  <a:pt x="1606" y="757"/>
                  <a:pt x="1606" y="763"/>
                </a:cubicBezTo>
                <a:cubicBezTo>
                  <a:pt x="1606" y="709"/>
                  <a:pt x="1606" y="709"/>
                  <a:pt x="1606" y="709"/>
                </a:cubicBezTo>
                <a:close/>
                <a:moveTo>
                  <a:pt x="1606" y="770"/>
                </a:moveTo>
                <a:lnTo>
                  <a:pt x="1606" y="770"/>
                </a:lnTo>
                <a:cubicBezTo>
                  <a:pt x="1606" y="878"/>
                  <a:pt x="1606" y="878"/>
                  <a:pt x="1606" y="878"/>
                </a:cubicBezTo>
                <a:cubicBezTo>
                  <a:pt x="1606" y="777"/>
                  <a:pt x="1606" y="777"/>
                  <a:pt x="1606" y="777"/>
                </a:cubicBezTo>
                <a:lnTo>
                  <a:pt x="1606" y="770"/>
                </a:lnTo>
                <a:close/>
                <a:moveTo>
                  <a:pt x="1606" y="898"/>
                </a:moveTo>
                <a:lnTo>
                  <a:pt x="1606" y="898"/>
                </a:lnTo>
                <a:cubicBezTo>
                  <a:pt x="1606" y="912"/>
                  <a:pt x="1606" y="912"/>
                  <a:pt x="1606" y="912"/>
                </a:cubicBezTo>
                <a:cubicBezTo>
                  <a:pt x="1606" y="898"/>
                  <a:pt x="1606" y="898"/>
                  <a:pt x="1606" y="898"/>
                </a:cubicBezTo>
                <a:close/>
                <a:moveTo>
                  <a:pt x="1606" y="932"/>
                </a:moveTo>
                <a:lnTo>
                  <a:pt x="1606" y="932"/>
                </a:lnTo>
                <a:cubicBezTo>
                  <a:pt x="1606" y="1000"/>
                  <a:pt x="1606" y="1000"/>
                  <a:pt x="1606" y="1000"/>
                </a:cubicBezTo>
                <a:cubicBezTo>
                  <a:pt x="1606" y="1006"/>
                  <a:pt x="1606" y="1006"/>
                  <a:pt x="1606" y="1013"/>
                </a:cubicBezTo>
                <a:cubicBezTo>
                  <a:pt x="1606" y="966"/>
                  <a:pt x="1606" y="966"/>
                  <a:pt x="1606" y="966"/>
                </a:cubicBezTo>
                <a:cubicBezTo>
                  <a:pt x="1606" y="959"/>
                  <a:pt x="1606" y="959"/>
                  <a:pt x="1606" y="959"/>
                </a:cubicBezTo>
                <a:cubicBezTo>
                  <a:pt x="1606" y="932"/>
                  <a:pt x="1606" y="932"/>
                  <a:pt x="1606" y="932"/>
                </a:cubicBezTo>
                <a:close/>
                <a:moveTo>
                  <a:pt x="1606" y="1020"/>
                </a:moveTo>
                <a:lnTo>
                  <a:pt x="1606" y="1020"/>
                </a:lnTo>
                <a:cubicBezTo>
                  <a:pt x="1606" y="1033"/>
                  <a:pt x="1606" y="1033"/>
                  <a:pt x="1606" y="1033"/>
                </a:cubicBezTo>
                <a:lnTo>
                  <a:pt x="1606" y="1027"/>
                </a:lnTo>
                <a:lnTo>
                  <a:pt x="1606" y="1020"/>
                </a:lnTo>
                <a:close/>
                <a:moveTo>
                  <a:pt x="1606" y="1054"/>
                </a:moveTo>
                <a:lnTo>
                  <a:pt x="1606" y="1054"/>
                </a:lnTo>
                <a:cubicBezTo>
                  <a:pt x="1606" y="1047"/>
                  <a:pt x="1606" y="1040"/>
                  <a:pt x="1606" y="1033"/>
                </a:cubicBezTo>
                <a:cubicBezTo>
                  <a:pt x="1606" y="1148"/>
                  <a:pt x="1606" y="1148"/>
                  <a:pt x="1606" y="1148"/>
                </a:cubicBezTo>
                <a:lnTo>
                  <a:pt x="1606" y="1054"/>
                </a:lnTo>
                <a:close/>
                <a:moveTo>
                  <a:pt x="1606" y="230"/>
                </a:moveTo>
                <a:lnTo>
                  <a:pt x="1606" y="230"/>
                </a:lnTo>
                <a:cubicBezTo>
                  <a:pt x="1606" y="257"/>
                  <a:pt x="1606" y="257"/>
                  <a:pt x="1606" y="257"/>
                </a:cubicBezTo>
                <a:lnTo>
                  <a:pt x="1599" y="257"/>
                </a:lnTo>
                <a:cubicBezTo>
                  <a:pt x="1593" y="257"/>
                  <a:pt x="1593" y="257"/>
                  <a:pt x="1593" y="264"/>
                </a:cubicBezTo>
                <a:cubicBezTo>
                  <a:pt x="1593" y="264"/>
                  <a:pt x="1599" y="264"/>
                  <a:pt x="1606" y="264"/>
                </a:cubicBezTo>
                <a:cubicBezTo>
                  <a:pt x="1606" y="270"/>
                  <a:pt x="1606" y="270"/>
                  <a:pt x="1606" y="270"/>
                </a:cubicBezTo>
                <a:cubicBezTo>
                  <a:pt x="1599" y="277"/>
                  <a:pt x="1593" y="291"/>
                  <a:pt x="1599" y="311"/>
                </a:cubicBezTo>
                <a:cubicBezTo>
                  <a:pt x="1599" y="318"/>
                  <a:pt x="1599" y="318"/>
                  <a:pt x="1606" y="324"/>
                </a:cubicBezTo>
                <a:cubicBezTo>
                  <a:pt x="1606" y="345"/>
                  <a:pt x="1606" y="345"/>
                  <a:pt x="1606" y="345"/>
                </a:cubicBezTo>
                <a:cubicBezTo>
                  <a:pt x="1599" y="345"/>
                  <a:pt x="1599" y="345"/>
                  <a:pt x="1599" y="345"/>
                </a:cubicBezTo>
                <a:cubicBezTo>
                  <a:pt x="1599" y="345"/>
                  <a:pt x="1593" y="338"/>
                  <a:pt x="1586" y="338"/>
                </a:cubicBezTo>
                <a:cubicBezTo>
                  <a:pt x="1586" y="230"/>
                  <a:pt x="1586" y="230"/>
                  <a:pt x="1586" y="230"/>
                </a:cubicBezTo>
                <a:cubicBezTo>
                  <a:pt x="1606" y="230"/>
                  <a:pt x="1606" y="230"/>
                  <a:pt x="1606" y="230"/>
                </a:cubicBezTo>
                <a:close/>
                <a:moveTo>
                  <a:pt x="1606" y="277"/>
                </a:moveTo>
                <a:lnTo>
                  <a:pt x="1606" y="277"/>
                </a:lnTo>
                <a:cubicBezTo>
                  <a:pt x="1599" y="284"/>
                  <a:pt x="1599" y="284"/>
                  <a:pt x="1599" y="291"/>
                </a:cubicBezTo>
                <a:cubicBezTo>
                  <a:pt x="1593" y="297"/>
                  <a:pt x="1599" y="311"/>
                  <a:pt x="1606" y="318"/>
                </a:cubicBezTo>
                <a:cubicBezTo>
                  <a:pt x="1606" y="277"/>
                  <a:pt x="1606" y="277"/>
                  <a:pt x="1606" y="277"/>
                </a:cubicBezTo>
                <a:close/>
                <a:moveTo>
                  <a:pt x="1606" y="358"/>
                </a:moveTo>
                <a:lnTo>
                  <a:pt x="1606" y="358"/>
                </a:lnTo>
                <a:cubicBezTo>
                  <a:pt x="1606" y="372"/>
                  <a:pt x="1606" y="372"/>
                  <a:pt x="1606" y="372"/>
                </a:cubicBezTo>
                <a:cubicBezTo>
                  <a:pt x="1599" y="365"/>
                  <a:pt x="1593" y="365"/>
                  <a:pt x="1586" y="358"/>
                </a:cubicBezTo>
                <a:cubicBezTo>
                  <a:pt x="1586" y="351"/>
                  <a:pt x="1586" y="351"/>
                  <a:pt x="1586" y="351"/>
                </a:cubicBezTo>
                <a:cubicBezTo>
                  <a:pt x="1593" y="351"/>
                  <a:pt x="1599" y="358"/>
                  <a:pt x="1606" y="358"/>
                </a:cubicBezTo>
                <a:close/>
                <a:moveTo>
                  <a:pt x="1606" y="372"/>
                </a:moveTo>
                <a:lnTo>
                  <a:pt x="1606" y="372"/>
                </a:lnTo>
                <a:cubicBezTo>
                  <a:pt x="1599" y="372"/>
                  <a:pt x="1593" y="365"/>
                  <a:pt x="1586" y="365"/>
                </a:cubicBezTo>
                <a:cubicBezTo>
                  <a:pt x="1586" y="372"/>
                  <a:pt x="1586" y="372"/>
                  <a:pt x="1586" y="372"/>
                </a:cubicBezTo>
                <a:cubicBezTo>
                  <a:pt x="1606" y="385"/>
                  <a:pt x="1606" y="385"/>
                  <a:pt x="1606" y="385"/>
                </a:cubicBezTo>
                <a:cubicBezTo>
                  <a:pt x="1606" y="372"/>
                  <a:pt x="1606" y="372"/>
                  <a:pt x="1606" y="372"/>
                </a:cubicBezTo>
                <a:close/>
                <a:moveTo>
                  <a:pt x="1606" y="385"/>
                </a:moveTo>
                <a:lnTo>
                  <a:pt x="1606" y="385"/>
                </a:lnTo>
                <a:cubicBezTo>
                  <a:pt x="1606" y="453"/>
                  <a:pt x="1606" y="453"/>
                  <a:pt x="1606" y="453"/>
                </a:cubicBezTo>
                <a:cubicBezTo>
                  <a:pt x="1599" y="446"/>
                  <a:pt x="1599" y="446"/>
                  <a:pt x="1593" y="439"/>
                </a:cubicBezTo>
                <a:cubicBezTo>
                  <a:pt x="1593" y="439"/>
                  <a:pt x="1593" y="432"/>
                  <a:pt x="1586" y="432"/>
                </a:cubicBezTo>
                <a:cubicBezTo>
                  <a:pt x="1586" y="426"/>
                  <a:pt x="1586" y="426"/>
                  <a:pt x="1586" y="426"/>
                </a:cubicBezTo>
                <a:cubicBezTo>
                  <a:pt x="1606" y="405"/>
                  <a:pt x="1606" y="405"/>
                  <a:pt x="1606" y="405"/>
                </a:cubicBezTo>
                <a:cubicBezTo>
                  <a:pt x="1593" y="405"/>
                  <a:pt x="1593" y="405"/>
                  <a:pt x="1593" y="405"/>
                </a:cubicBezTo>
                <a:cubicBezTo>
                  <a:pt x="1593" y="405"/>
                  <a:pt x="1593" y="405"/>
                  <a:pt x="1586" y="405"/>
                </a:cubicBezTo>
                <a:cubicBezTo>
                  <a:pt x="1586" y="378"/>
                  <a:pt x="1586" y="378"/>
                  <a:pt x="1586" y="378"/>
                </a:cubicBezTo>
                <a:cubicBezTo>
                  <a:pt x="1606" y="385"/>
                  <a:pt x="1606" y="385"/>
                  <a:pt x="1606" y="385"/>
                </a:cubicBezTo>
                <a:close/>
                <a:moveTo>
                  <a:pt x="1606" y="459"/>
                </a:moveTo>
                <a:lnTo>
                  <a:pt x="1606" y="459"/>
                </a:lnTo>
                <a:cubicBezTo>
                  <a:pt x="1599" y="453"/>
                  <a:pt x="1593" y="446"/>
                  <a:pt x="1586" y="446"/>
                </a:cubicBezTo>
                <a:cubicBezTo>
                  <a:pt x="1586" y="480"/>
                  <a:pt x="1586" y="480"/>
                  <a:pt x="1586" y="480"/>
                </a:cubicBezTo>
                <a:cubicBezTo>
                  <a:pt x="1599" y="486"/>
                  <a:pt x="1606" y="493"/>
                  <a:pt x="1599" y="500"/>
                </a:cubicBezTo>
                <a:cubicBezTo>
                  <a:pt x="1599" y="507"/>
                  <a:pt x="1599" y="513"/>
                  <a:pt x="1599" y="513"/>
                </a:cubicBezTo>
                <a:cubicBezTo>
                  <a:pt x="1599" y="513"/>
                  <a:pt x="1599" y="513"/>
                  <a:pt x="1606" y="513"/>
                </a:cubicBezTo>
                <a:cubicBezTo>
                  <a:pt x="1606" y="459"/>
                  <a:pt x="1606" y="459"/>
                  <a:pt x="1606" y="459"/>
                </a:cubicBezTo>
                <a:close/>
                <a:moveTo>
                  <a:pt x="1606" y="520"/>
                </a:moveTo>
                <a:lnTo>
                  <a:pt x="1606" y="520"/>
                </a:lnTo>
                <a:cubicBezTo>
                  <a:pt x="1606" y="540"/>
                  <a:pt x="1606" y="540"/>
                  <a:pt x="1606" y="540"/>
                </a:cubicBezTo>
                <a:cubicBezTo>
                  <a:pt x="1586" y="534"/>
                  <a:pt x="1586" y="534"/>
                  <a:pt x="1586" y="534"/>
                </a:cubicBezTo>
                <a:cubicBezTo>
                  <a:pt x="1586" y="520"/>
                  <a:pt x="1586" y="520"/>
                  <a:pt x="1586" y="520"/>
                </a:cubicBezTo>
                <a:cubicBezTo>
                  <a:pt x="1593" y="520"/>
                  <a:pt x="1599" y="520"/>
                  <a:pt x="1606" y="520"/>
                </a:cubicBezTo>
                <a:close/>
                <a:moveTo>
                  <a:pt x="1606" y="540"/>
                </a:moveTo>
                <a:lnTo>
                  <a:pt x="1606" y="540"/>
                </a:lnTo>
                <a:cubicBezTo>
                  <a:pt x="1599" y="540"/>
                  <a:pt x="1593" y="534"/>
                  <a:pt x="1586" y="534"/>
                </a:cubicBezTo>
                <a:cubicBezTo>
                  <a:pt x="1586" y="750"/>
                  <a:pt x="1586" y="750"/>
                  <a:pt x="1586" y="750"/>
                </a:cubicBezTo>
                <a:cubicBezTo>
                  <a:pt x="1593" y="750"/>
                  <a:pt x="1593" y="750"/>
                  <a:pt x="1586" y="743"/>
                </a:cubicBezTo>
                <a:cubicBezTo>
                  <a:pt x="1593" y="743"/>
                  <a:pt x="1599" y="750"/>
                  <a:pt x="1599" y="750"/>
                </a:cubicBezTo>
                <a:cubicBezTo>
                  <a:pt x="1599" y="750"/>
                  <a:pt x="1593" y="757"/>
                  <a:pt x="1593" y="763"/>
                </a:cubicBezTo>
                <a:cubicBezTo>
                  <a:pt x="1593" y="763"/>
                  <a:pt x="1593" y="763"/>
                  <a:pt x="1586" y="763"/>
                </a:cubicBezTo>
                <a:cubicBezTo>
                  <a:pt x="1586" y="777"/>
                  <a:pt x="1586" y="777"/>
                  <a:pt x="1586" y="777"/>
                </a:cubicBezTo>
                <a:cubicBezTo>
                  <a:pt x="1599" y="770"/>
                  <a:pt x="1599" y="770"/>
                  <a:pt x="1606" y="763"/>
                </a:cubicBezTo>
                <a:cubicBezTo>
                  <a:pt x="1606" y="709"/>
                  <a:pt x="1606" y="709"/>
                  <a:pt x="1606" y="709"/>
                </a:cubicBezTo>
                <a:lnTo>
                  <a:pt x="1599" y="703"/>
                </a:lnTo>
                <a:cubicBezTo>
                  <a:pt x="1586" y="615"/>
                  <a:pt x="1586" y="615"/>
                  <a:pt x="1586" y="615"/>
                </a:cubicBezTo>
                <a:cubicBezTo>
                  <a:pt x="1593" y="608"/>
                  <a:pt x="1593" y="608"/>
                  <a:pt x="1593" y="608"/>
                </a:cubicBezTo>
                <a:cubicBezTo>
                  <a:pt x="1599" y="615"/>
                  <a:pt x="1599" y="615"/>
                  <a:pt x="1606" y="615"/>
                </a:cubicBezTo>
                <a:cubicBezTo>
                  <a:pt x="1606" y="540"/>
                  <a:pt x="1606" y="540"/>
                  <a:pt x="1606" y="540"/>
                </a:cubicBezTo>
                <a:close/>
                <a:moveTo>
                  <a:pt x="1606" y="777"/>
                </a:moveTo>
                <a:lnTo>
                  <a:pt x="1606" y="777"/>
                </a:lnTo>
                <a:cubicBezTo>
                  <a:pt x="1606" y="878"/>
                  <a:pt x="1606" y="878"/>
                  <a:pt x="1606" y="878"/>
                </a:cubicBezTo>
                <a:cubicBezTo>
                  <a:pt x="1586" y="885"/>
                  <a:pt x="1586" y="885"/>
                  <a:pt x="1586" y="885"/>
                </a:cubicBezTo>
                <a:cubicBezTo>
                  <a:pt x="1586" y="811"/>
                  <a:pt x="1586" y="811"/>
                  <a:pt x="1586" y="811"/>
                </a:cubicBezTo>
                <a:cubicBezTo>
                  <a:pt x="1593" y="811"/>
                  <a:pt x="1599" y="804"/>
                  <a:pt x="1599" y="804"/>
                </a:cubicBezTo>
                <a:cubicBezTo>
                  <a:pt x="1599" y="797"/>
                  <a:pt x="1599" y="797"/>
                  <a:pt x="1599" y="790"/>
                </a:cubicBezTo>
                <a:cubicBezTo>
                  <a:pt x="1593" y="790"/>
                  <a:pt x="1593" y="784"/>
                  <a:pt x="1599" y="784"/>
                </a:cubicBezTo>
                <a:cubicBezTo>
                  <a:pt x="1599" y="777"/>
                  <a:pt x="1599" y="777"/>
                  <a:pt x="1606" y="777"/>
                </a:cubicBezTo>
                <a:close/>
                <a:moveTo>
                  <a:pt x="1606" y="898"/>
                </a:moveTo>
                <a:lnTo>
                  <a:pt x="1606" y="898"/>
                </a:lnTo>
                <a:cubicBezTo>
                  <a:pt x="1606" y="912"/>
                  <a:pt x="1606" y="912"/>
                  <a:pt x="1606" y="912"/>
                </a:cubicBezTo>
                <a:cubicBezTo>
                  <a:pt x="1586" y="912"/>
                  <a:pt x="1586" y="912"/>
                  <a:pt x="1586" y="912"/>
                </a:cubicBezTo>
                <a:cubicBezTo>
                  <a:pt x="1586" y="898"/>
                  <a:pt x="1586" y="898"/>
                  <a:pt x="1586" y="898"/>
                </a:cubicBezTo>
                <a:cubicBezTo>
                  <a:pt x="1593" y="898"/>
                  <a:pt x="1599" y="898"/>
                  <a:pt x="1606" y="898"/>
                </a:cubicBezTo>
                <a:close/>
                <a:moveTo>
                  <a:pt x="1606" y="932"/>
                </a:moveTo>
                <a:lnTo>
                  <a:pt x="1606" y="932"/>
                </a:lnTo>
                <a:cubicBezTo>
                  <a:pt x="1606" y="959"/>
                  <a:pt x="1606" y="959"/>
                  <a:pt x="1606" y="959"/>
                </a:cubicBezTo>
                <a:cubicBezTo>
                  <a:pt x="1599" y="952"/>
                  <a:pt x="1599" y="946"/>
                  <a:pt x="1586" y="939"/>
                </a:cubicBezTo>
                <a:cubicBezTo>
                  <a:pt x="1586" y="925"/>
                  <a:pt x="1586" y="925"/>
                  <a:pt x="1586" y="925"/>
                </a:cubicBezTo>
                <a:cubicBezTo>
                  <a:pt x="1593" y="925"/>
                  <a:pt x="1599" y="932"/>
                  <a:pt x="1606" y="932"/>
                </a:cubicBezTo>
                <a:close/>
                <a:moveTo>
                  <a:pt x="1606" y="966"/>
                </a:moveTo>
                <a:lnTo>
                  <a:pt x="1606" y="966"/>
                </a:lnTo>
                <a:cubicBezTo>
                  <a:pt x="1606" y="1013"/>
                  <a:pt x="1606" y="1013"/>
                  <a:pt x="1606" y="1013"/>
                </a:cubicBezTo>
                <a:cubicBezTo>
                  <a:pt x="1606" y="1020"/>
                  <a:pt x="1606" y="1027"/>
                  <a:pt x="1606" y="1033"/>
                </a:cubicBezTo>
                <a:cubicBezTo>
                  <a:pt x="1606" y="1148"/>
                  <a:pt x="1606" y="1148"/>
                  <a:pt x="1606" y="1148"/>
                </a:cubicBezTo>
                <a:cubicBezTo>
                  <a:pt x="1586" y="1155"/>
                  <a:pt x="1586" y="1155"/>
                  <a:pt x="1586" y="1155"/>
                </a:cubicBezTo>
                <a:cubicBezTo>
                  <a:pt x="1586" y="966"/>
                  <a:pt x="1586" y="966"/>
                  <a:pt x="1586" y="966"/>
                </a:cubicBezTo>
                <a:cubicBezTo>
                  <a:pt x="1593" y="966"/>
                  <a:pt x="1593" y="966"/>
                  <a:pt x="1593" y="966"/>
                </a:cubicBezTo>
                <a:cubicBezTo>
                  <a:pt x="1599" y="966"/>
                  <a:pt x="1599" y="966"/>
                  <a:pt x="1606" y="966"/>
                </a:cubicBezTo>
                <a:close/>
                <a:moveTo>
                  <a:pt x="1586" y="507"/>
                </a:moveTo>
                <a:lnTo>
                  <a:pt x="1586" y="507"/>
                </a:lnTo>
                <a:cubicBezTo>
                  <a:pt x="1586" y="486"/>
                  <a:pt x="1586" y="486"/>
                  <a:pt x="1586" y="486"/>
                </a:cubicBezTo>
                <a:cubicBezTo>
                  <a:pt x="1593" y="493"/>
                  <a:pt x="1593" y="493"/>
                  <a:pt x="1593" y="493"/>
                </a:cubicBezTo>
                <a:cubicBezTo>
                  <a:pt x="1593" y="500"/>
                  <a:pt x="1593" y="507"/>
                  <a:pt x="1593" y="507"/>
                </a:cubicBezTo>
                <a:lnTo>
                  <a:pt x="1586" y="507"/>
                </a:lnTo>
                <a:close/>
                <a:moveTo>
                  <a:pt x="1586" y="230"/>
                </a:moveTo>
                <a:lnTo>
                  <a:pt x="1586" y="230"/>
                </a:lnTo>
                <a:cubicBezTo>
                  <a:pt x="1586" y="338"/>
                  <a:pt x="1586" y="338"/>
                  <a:pt x="1586" y="338"/>
                </a:cubicBezTo>
                <a:cubicBezTo>
                  <a:pt x="1586" y="331"/>
                  <a:pt x="1579" y="331"/>
                  <a:pt x="1572" y="324"/>
                </a:cubicBezTo>
                <a:cubicBezTo>
                  <a:pt x="1572" y="230"/>
                  <a:pt x="1572" y="230"/>
                  <a:pt x="1572" y="230"/>
                </a:cubicBezTo>
                <a:cubicBezTo>
                  <a:pt x="1586" y="230"/>
                  <a:pt x="1586" y="230"/>
                  <a:pt x="1586" y="230"/>
                </a:cubicBezTo>
                <a:close/>
                <a:moveTo>
                  <a:pt x="1586" y="351"/>
                </a:moveTo>
                <a:lnTo>
                  <a:pt x="1586" y="351"/>
                </a:lnTo>
                <a:cubicBezTo>
                  <a:pt x="1586" y="345"/>
                  <a:pt x="1579" y="338"/>
                  <a:pt x="1572" y="331"/>
                </a:cubicBezTo>
                <a:cubicBezTo>
                  <a:pt x="1572" y="345"/>
                  <a:pt x="1572" y="345"/>
                  <a:pt x="1572" y="345"/>
                </a:cubicBezTo>
                <a:cubicBezTo>
                  <a:pt x="1579" y="351"/>
                  <a:pt x="1586" y="351"/>
                  <a:pt x="1586" y="358"/>
                </a:cubicBezTo>
                <a:cubicBezTo>
                  <a:pt x="1586" y="351"/>
                  <a:pt x="1586" y="351"/>
                  <a:pt x="1586" y="351"/>
                </a:cubicBezTo>
                <a:close/>
                <a:moveTo>
                  <a:pt x="1586" y="365"/>
                </a:moveTo>
                <a:lnTo>
                  <a:pt x="1586" y="365"/>
                </a:lnTo>
                <a:cubicBezTo>
                  <a:pt x="1586" y="372"/>
                  <a:pt x="1586" y="372"/>
                  <a:pt x="1586" y="372"/>
                </a:cubicBezTo>
                <a:cubicBezTo>
                  <a:pt x="1579" y="372"/>
                  <a:pt x="1579" y="372"/>
                  <a:pt x="1572" y="365"/>
                </a:cubicBezTo>
                <a:cubicBezTo>
                  <a:pt x="1572" y="351"/>
                  <a:pt x="1572" y="351"/>
                  <a:pt x="1572" y="351"/>
                </a:cubicBezTo>
                <a:cubicBezTo>
                  <a:pt x="1579" y="358"/>
                  <a:pt x="1586" y="358"/>
                  <a:pt x="1586" y="365"/>
                </a:cubicBezTo>
                <a:close/>
                <a:moveTo>
                  <a:pt x="1586" y="378"/>
                </a:moveTo>
                <a:lnTo>
                  <a:pt x="1586" y="378"/>
                </a:lnTo>
                <a:cubicBezTo>
                  <a:pt x="1579" y="372"/>
                  <a:pt x="1579" y="372"/>
                  <a:pt x="1572" y="372"/>
                </a:cubicBezTo>
                <a:cubicBezTo>
                  <a:pt x="1572" y="405"/>
                  <a:pt x="1572" y="405"/>
                  <a:pt x="1572" y="405"/>
                </a:cubicBezTo>
                <a:cubicBezTo>
                  <a:pt x="1572" y="399"/>
                  <a:pt x="1579" y="399"/>
                  <a:pt x="1579" y="392"/>
                </a:cubicBezTo>
                <a:cubicBezTo>
                  <a:pt x="1579" y="392"/>
                  <a:pt x="1579" y="392"/>
                  <a:pt x="1586" y="405"/>
                </a:cubicBezTo>
                <a:cubicBezTo>
                  <a:pt x="1586" y="378"/>
                  <a:pt x="1586" y="378"/>
                  <a:pt x="1586" y="378"/>
                </a:cubicBezTo>
                <a:close/>
                <a:moveTo>
                  <a:pt x="1586" y="426"/>
                </a:moveTo>
                <a:lnTo>
                  <a:pt x="1586" y="426"/>
                </a:lnTo>
                <a:cubicBezTo>
                  <a:pt x="1586" y="432"/>
                  <a:pt x="1586" y="432"/>
                  <a:pt x="1586" y="432"/>
                </a:cubicBezTo>
                <a:cubicBezTo>
                  <a:pt x="1586" y="432"/>
                  <a:pt x="1586" y="432"/>
                  <a:pt x="1586" y="426"/>
                </a:cubicBezTo>
                <a:close/>
                <a:moveTo>
                  <a:pt x="1586" y="446"/>
                </a:moveTo>
                <a:lnTo>
                  <a:pt x="1586" y="446"/>
                </a:lnTo>
                <a:cubicBezTo>
                  <a:pt x="1586" y="439"/>
                  <a:pt x="1579" y="432"/>
                  <a:pt x="1572" y="426"/>
                </a:cubicBezTo>
                <a:cubicBezTo>
                  <a:pt x="1572" y="446"/>
                  <a:pt x="1572" y="446"/>
                  <a:pt x="1572" y="446"/>
                </a:cubicBezTo>
                <a:cubicBezTo>
                  <a:pt x="1572" y="453"/>
                  <a:pt x="1572" y="453"/>
                  <a:pt x="1572" y="453"/>
                </a:cubicBezTo>
                <a:cubicBezTo>
                  <a:pt x="1572" y="466"/>
                  <a:pt x="1572" y="466"/>
                  <a:pt x="1572" y="466"/>
                </a:cubicBezTo>
                <a:cubicBezTo>
                  <a:pt x="1579" y="466"/>
                  <a:pt x="1586" y="473"/>
                  <a:pt x="1586" y="480"/>
                </a:cubicBezTo>
                <a:cubicBezTo>
                  <a:pt x="1586" y="446"/>
                  <a:pt x="1586" y="446"/>
                  <a:pt x="1586" y="446"/>
                </a:cubicBezTo>
                <a:close/>
                <a:moveTo>
                  <a:pt x="1586" y="486"/>
                </a:moveTo>
                <a:lnTo>
                  <a:pt x="1586" y="486"/>
                </a:lnTo>
                <a:cubicBezTo>
                  <a:pt x="1586" y="507"/>
                  <a:pt x="1586" y="507"/>
                  <a:pt x="1586" y="507"/>
                </a:cubicBezTo>
                <a:cubicBezTo>
                  <a:pt x="1586" y="513"/>
                  <a:pt x="1586" y="513"/>
                  <a:pt x="1586" y="513"/>
                </a:cubicBezTo>
                <a:cubicBezTo>
                  <a:pt x="1586" y="513"/>
                  <a:pt x="1586" y="513"/>
                  <a:pt x="1586" y="520"/>
                </a:cubicBezTo>
                <a:cubicBezTo>
                  <a:pt x="1586" y="534"/>
                  <a:pt x="1586" y="534"/>
                  <a:pt x="1586" y="534"/>
                </a:cubicBezTo>
                <a:cubicBezTo>
                  <a:pt x="1579" y="520"/>
                  <a:pt x="1579" y="520"/>
                  <a:pt x="1579" y="520"/>
                </a:cubicBezTo>
                <a:cubicBezTo>
                  <a:pt x="1579" y="520"/>
                  <a:pt x="1572" y="520"/>
                  <a:pt x="1572" y="513"/>
                </a:cubicBezTo>
                <a:cubicBezTo>
                  <a:pt x="1572" y="473"/>
                  <a:pt x="1572" y="473"/>
                  <a:pt x="1572" y="473"/>
                </a:cubicBezTo>
                <a:cubicBezTo>
                  <a:pt x="1572" y="473"/>
                  <a:pt x="1579" y="480"/>
                  <a:pt x="1586" y="480"/>
                </a:cubicBezTo>
                <a:cubicBezTo>
                  <a:pt x="1586" y="486"/>
                  <a:pt x="1586" y="486"/>
                  <a:pt x="1586" y="486"/>
                </a:cubicBezTo>
                <a:close/>
                <a:moveTo>
                  <a:pt x="1586" y="534"/>
                </a:moveTo>
                <a:lnTo>
                  <a:pt x="1586" y="534"/>
                </a:lnTo>
                <a:cubicBezTo>
                  <a:pt x="1586" y="534"/>
                  <a:pt x="1579" y="527"/>
                  <a:pt x="1572" y="527"/>
                </a:cubicBezTo>
                <a:cubicBezTo>
                  <a:pt x="1572" y="540"/>
                  <a:pt x="1572" y="540"/>
                  <a:pt x="1572" y="540"/>
                </a:cubicBezTo>
                <a:cubicBezTo>
                  <a:pt x="1579" y="547"/>
                  <a:pt x="1579" y="554"/>
                  <a:pt x="1579" y="561"/>
                </a:cubicBezTo>
                <a:cubicBezTo>
                  <a:pt x="1579" y="561"/>
                  <a:pt x="1572" y="561"/>
                  <a:pt x="1572" y="554"/>
                </a:cubicBezTo>
                <a:cubicBezTo>
                  <a:pt x="1572" y="777"/>
                  <a:pt x="1572" y="777"/>
                  <a:pt x="1572" y="777"/>
                </a:cubicBezTo>
                <a:cubicBezTo>
                  <a:pt x="1579" y="777"/>
                  <a:pt x="1586" y="777"/>
                  <a:pt x="1586" y="777"/>
                </a:cubicBezTo>
                <a:cubicBezTo>
                  <a:pt x="1586" y="763"/>
                  <a:pt x="1586" y="763"/>
                  <a:pt x="1586" y="763"/>
                </a:cubicBezTo>
                <a:cubicBezTo>
                  <a:pt x="1586" y="770"/>
                  <a:pt x="1579" y="770"/>
                  <a:pt x="1579" y="770"/>
                </a:cubicBezTo>
                <a:cubicBezTo>
                  <a:pt x="1579" y="770"/>
                  <a:pt x="1579" y="763"/>
                  <a:pt x="1586" y="757"/>
                </a:cubicBezTo>
                <a:lnTo>
                  <a:pt x="1586" y="750"/>
                </a:lnTo>
                <a:cubicBezTo>
                  <a:pt x="1586" y="534"/>
                  <a:pt x="1586" y="534"/>
                  <a:pt x="1586" y="534"/>
                </a:cubicBezTo>
                <a:close/>
                <a:moveTo>
                  <a:pt x="1586" y="811"/>
                </a:moveTo>
                <a:lnTo>
                  <a:pt x="1586" y="811"/>
                </a:lnTo>
                <a:cubicBezTo>
                  <a:pt x="1586" y="885"/>
                  <a:pt x="1586" y="885"/>
                  <a:pt x="1586" y="885"/>
                </a:cubicBezTo>
                <a:cubicBezTo>
                  <a:pt x="1579" y="885"/>
                  <a:pt x="1579" y="885"/>
                  <a:pt x="1572" y="892"/>
                </a:cubicBezTo>
                <a:cubicBezTo>
                  <a:pt x="1572" y="790"/>
                  <a:pt x="1572" y="790"/>
                  <a:pt x="1572" y="790"/>
                </a:cubicBezTo>
                <a:cubicBezTo>
                  <a:pt x="1572" y="797"/>
                  <a:pt x="1579" y="804"/>
                  <a:pt x="1579" y="811"/>
                </a:cubicBezTo>
                <a:lnTo>
                  <a:pt x="1586" y="811"/>
                </a:lnTo>
                <a:close/>
                <a:moveTo>
                  <a:pt x="1586" y="898"/>
                </a:moveTo>
                <a:lnTo>
                  <a:pt x="1586" y="898"/>
                </a:lnTo>
                <a:cubicBezTo>
                  <a:pt x="1586" y="912"/>
                  <a:pt x="1586" y="912"/>
                  <a:pt x="1586" y="912"/>
                </a:cubicBezTo>
                <a:cubicBezTo>
                  <a:pt x="1579" y="912"/>
                  <a:pt x="1579" y="912"/>
                  <a:pt x="1579" y="912"/>
                </a:cubicBezTo>
                <a:cubicBezTo>
                  <a:pt x="1579" y="919"/>
                  <a:pt x="1586" y="919"/>
                  <a:pt x="1586" y="925"/>
                </a:cubicBezTo>
                <a:cubicBezTo>
                  <a:pt x="1586" y="939"/>
                  <a:pt x="1586" y="939"/>
                  <a:pt x="1586" y="939"/>
                </a:cubicBezTo>
                <a:cubicBezTo>
                  <a:pt x="1586" y="939"/>
                  <a:pt x="1579" y="939"/>
                  <a:pt x="1579" y="932"/>
                </a:cubicBezTo>
                <a:cubicBezTo>
                  <a:pt x="1572" y="932"/>
                  <a:pt x="1572" y="932"/>
                  <a:pt x="1572" y="932"/>
                </a:cubicBezTo>
                <a:cubicBezTo>
                  <a:pt x="1572" y="898"/>
                  <a:pt x="1572" y="898"/>
                  <a:pt x="1572" y="898"/>
                </a:cubicBezTo>
                <a:cubicBezTo>
                  <a:pt x="1579" y="898"/>
                  <a:pt x="1586" y="898"/>
                  <a:pt x="1586" y="898"/>
                </a:cubicBezTo>
                <a:close/>
                <a:moveTo>
                  <a:pt x="1586" y="966"/>
                </a:moveTo>
                <a:lnTo>
                  <a:pt x="1586" y="966"/>
                </a:lnTo>
                <a:cubicBezTo>
                  <a:pt x="1586" y="1155"/>
                  <a:pt x="1586" y="1155"/>
                  <a:pt x="1586" y="1155"/>
                </a:cubicBezTo>
                <a:cubicBezTo>
                  <a:pt x="1572" y="1155"/>
                  <a:pt x="1572" y="1155"/>
                  <a:pt x="1572" y="1155"/>
                </a:cubicBezTo>
                <a:cubicBezTo>
                  <a:pt x="1572" y="1027"/>
                  <a:pt x="1572" y="1027"/>
                  <a:pt x="1572" y="1027"/>
                </a:cubicBezTo>
                <a:cubicBezTo>
                  <a:pt x="1572" y="1033"/>
                  <a:pt x="1572" y="1033"/>
                  <a:pt x="1572" y="1033"/>
                </a:cubicBezTo>
                <a:cubicBezTo>
                  <a:pt x="1572" y="1027"/>
                  <a:pt x="1572" y="1027"/>
                  <a:pt x="1572" y="1027"/>
                </a:cubicBezTo>
                <a:cubicBezTo>
                  <a:pt x="1572" y="959"/>
                  <a:pt x="1572" y="959"/>
                  <a:pt x="1572" y="959"/>
                </a:cubicBezTo>
                <a:cubicBezTo>
                  <a:pt x="1579" y="966"/>
                  <a:pt x="1586" y="966"/>
                  <a:pt x="1586" y="966"/>
                </a:cubicBezTo>
                <a:close/>
                <a:moveTo>
                  <a:pt x="1572" y="230"/>
                </a:moveTo>
                <a:lnTo>
                  <a:pt x="1572" y="230"/>
                </a:lnTo>
                <a:cubicBezTo>
                  <a:pt x="1572" y="324"/>
                  <a:pt x="1572" y="324"/>
                  <a:pt x="1572" y="324"/>
                </a:cubicBezTo>
                <a:lnTo>
                  <a:pt x="1566" y="318"/>
                </a:lnTo>
                <a:cubicBezTo>
                  <a:pt x="1559" y="297"/>
                  <a:pt x="1559" y="284"/>
                  <a:pt x="1566" y="270"/>
                </a:cubicBezTo>
                <a:cubicBezTo>
                  <a:pt x="1559" y="270"/>
                  <a:pt x="1559" y="270"/>
                  <a:pt x="1552" y="270"/>
                </a:cubicBezTo>
                <a:cubicBezTo>
                  <a:pt x="1545" y="270"/>
                  <a:pt x="1545" y="270"/>
                  <a:pt x="1545" y="270"/>
                </a:cubicBezTo>
                <a:cubicBezTo>
                  <a:pt x="1545" y="237"/>
                  <a:pt x="1545" y="237"/>
                  <a:pt x="1545" y="237"/>
                </a:cubicBezTo>
                <a:cubicBezTo>
                  <a:pt x="1572" y="230"/>
                  <a:pt x="1572" y="230"/>
                  <a:pt x="1572" y="230"/>
                </a:cubicBezTo>
                <a:close/>
                <a:moveTo>
                  <a:pt x="1572" y="331"/>
                </a:moveTo>
                <a:lnTo>
                  <a:pt x="1572" y="331"/>
                </a:lnTo>
                <a:cubicBezTo>
                  <a:pt x="1566" y="324"/>
                  <a:pt x="1559" y="311"/>
                  <a:pt x="1552" y="297"/>
                </a:cubicBezTo>
                <a:cubicBezTo>
                  <a:pt x="1552" y="291"/>
                  <a:pt x="1559" y="284"/>
                  <a:pt x="1559" y="277"/>
                </a:cubicBezTo>
                <a:cubicBezTo>
                  <a:pt x="1552" y="277"/>
                  <a:pt x="1552" y="277"/>
                  <a:pt x="1545" y="270"/>
                </a:cubicBezTo>
                <a:cubicBezTo>
                  <a:pt x="1545" y="318"/>
                  <a:pt x="1545" y="318"/>
                  <a:pt x="1545" y="318"/>
                </a:cubicBezTo>
                <a:cubicBezTo>
                  <a:pt x="1552" y="324"/>
                  <a:pt x="1559" y="331"/>
                  <a:pt x="1559" y="338"/>
                </a:cubicBezTo>
                <a:cubicBezTo>
                  <a:pt x="1566" y="338"/>
                  <a:pt x="1566" y="345"/>
                  <a:pt x="1572" y="345"/>
                </a:cubicBezTo>
                <a:cubicBezTo>
                  <a:pt x="1572" y="331"/>
                  <a:pt x="1572" y="331"/>
                  <a:pt x="1572" y="331"/>
                </a:cubicBezTo>
                <a:close/>
                <a:moveTo>
                  <a:pt x="1572" y="351"/>
                </a:moveTo>
                <a:lnTo>
                  <a:pt x="1572" y="351"/>
                </a:lnTo>
                <a:cubicBezTo>
                  <a:pt x="1572" y="365"/>
                  <a:pt x="1572" y="365"/>
                  <a:pt x="1572" y="365"/>
                </a:cubicBezTo>
                <a:cubicBezTo>
                  <a:pt x="1559" y="358"/>
                  <a:pt x="1552" y="351"/>
                  <a:pt x="1545" y="351"/>
                </a:cubicBezTo>
                <a:cubicBezTo>
                  <a:pt x="1545" y="331"/>
                  <a:pt x="1545" y="331"/>
                  <a:pt x="1545" y="331"/>
                </a:cubicBezTo>
                <a:cubicBezTo>
                  <a:pt x="1552" y="338"/>
                  <a:pt x="1566" y="345"/>
                  <a:pt x="1572" y="351"/>
                </a:cubicBezTo>
                <a:close/>
                <a:moveTo>
                  <a:pt x="1572" y="372"/>
                </a:moveTo>
                <a:lnTo>
                  <a:pt x="1572" y="372"/>
                </a:lnTo>
                <a:cubicBezTo>
                  <a:pt x="1559" y="365"/>
                  <a:pt x="1559" y="358"/>
                  <a:pt x="1552" y="358"/>
                </a:cubicBezTo>
                <a:cubicBezTo>
                  <a:pt x="1552" y="358"/>
                  <a:pt x="1552" y="358"/>
                  <a:pt x="1545" y="351"/>
                </a:cubicBezTo>
                <a:cubicBezTo>
                  <a:pt x="1545" y="372"/>
                  <a:pt x="1545" y="372"/>
                  <a:pt x="1545" y="372"/>
                </a:cubicBezTo>
                <a:cubicBezTo>
                  <a:pt x="1552" y="365"/>
                  <a:pt x="1552" y="365"/>
                  <a:pt x="1552" y="365"/>
                </a:cubicBezTo>
                <a:cubicBezTo>
                  <a:pt x="1552" y="365"/>
                  <a:pt x="1552" y="372"/>
                  <a:pt x="1559" y="378"/>
                </a:cubicBezTo>
                <a:cubicBezTo>
                  <a:pt x="1572" y="378"/>
                  <a:pt x="1572" y="378"/>
                  <a:pt x="1572" y="378"/>
                </a:cubicBezTo>
                <a:cubicBezTo>
                  <a:pt x="1572" y="378"/>
                  <a:pt x="1566" y="385"/>
                  <a:pt x="1566" y="392"/>
                </a:cubicBezTo>
                <a:cubicBezTo>
                  <a:pt x="1559" y="392"/>
                  <a:pt x="1559" y="399"/>
                  <a:pt x="1559" y="399"/>
                </a:cubicBezTo>
                <a:cubicBezTo>
                  <a:pt x="1559" y="405"/>
                  <a:pt x="1559" y="405"/>
                  <a:pt x="1566" y="405"/>
                </a:cubicBezTo>
                <a:lnTo>
                  <a:pt x="1572" y="405"/>
                </a:lnTo>
                <a:cubicBezTo>
                  <a:pt x="1572" y="372"/>
                  <a:pt x="1572" y="372"/>
                  <a:pt x="1572" y="372"/>
                </a:cubicBezTo>
                <a:close/>
                <a:moveTo>
                  <a:pt x="1572" y="426"/>
                </a:moveTo>
                <a:lnTo>
                  <a:pt x="1572" y="426"/>
                </a:lnTo>
                <a:cubicBezTo>
                  <a:pt x="1572" y="446"/>
                  <a:pt x="1572" y="446"/>
                  <a:pt x="1572" y="446"/>
                </a:cubicBezTo>
                <a:cubicBezTo>
                  <a:pt x="1572" y="453"/>
                  <a:pt x="1572" y="453"/>
                  <a:pt x="1572" y="453"/>
                </a:cubicBezTo>
                <a:cubicBezTo>
                  <a:pt x="1572" y="466"/>
                  <a:pt x="1572" y="466"/>
                  <a:pt x="1572" y="466"/>
                </a:cubicBezTo>
                <a:cubicBezTo>
                  <a:pt x="1566" y="459"/>
                  <a:pt x="1566" y="459"/>
                  <a:pt x="1559" y="459"/>
                </a:cubicBezTo>
                <a:cubicBezTo>
                  <a:pt x="1559" y="453"/>
                  <a:pt x="1559" y="453"/>
                  <a:pt x="1559" y="446"/>
                </a:cubicBezTo>
                <a:cubicBezTo>
                  <a:pt x="1545" y="432"/>
                  <a:pt x="1545" y="432"/>
                  <a:pt x="1545" y="432"/>
                </a:cubicBezTo>
                <a:cubicBezTo>
                  <a:pt x="1545" y="405"/>
                  <a:pt x="1545" y="405"/>
                  <a:pt x="1545" y="405"/>
                </a:cubicBezTo>
                <a:cubicBezTo>
                  <a:pt x="1559" y="412"/>
                  <a:pt x="1566" y="419"/>
                  <a:pt x="1572" y="426"/>
                </a:cubicBezTo>
                <a:close/>
                <a:moveTo>
                  <a:pt x="1572" y="473"/>
                </a:moveTo>
                <a:lnTo>
                  <a:pt x="1572" y="473"/>
                </a:lnTo>
                <a:cubicBezTo>
                  <a:pt x="1566" y="466"/>
                  <a:pt x="1559" y="466"/>
                  <a:pt x="1552" y="473"/>
                </a:cubicBezTo>
                <a:cubicBezTo>
                  <a:pt x="1552" y="459"/>
                  <a:pt x="1552" y="453"/>
                  <a:pt x="1545" y="453"/>
                </a:cubicBezTo>
                <a:cubicBezTo>
                  <a:pt x="1545" y="480"/>
                  <a:pt x="1545" y="480"/>
                  <a:pt x="1545" y="480"/>
                </a:cubicBezTo>
                <a:cubicBezTo>
                  <a:pt x="1552" y="486"/>
                  <a:pt x="1552" y="493"/>
                  <a:pt x="1566" y="493"/>
                </a:cubicBezTo>
                <a:cubicBezTo>
                  <a:pt x="1572" y="493"/>
                  <a:pt x="1572" y="493"/>
                  <a:pt x="1572" y="493"/>
                </a:cubicBezTo>
                <a:cubicBezTo>
                  <a:pt x="1566" y="500"/>
                  <a:pt x="1566" y="500"/>
                  <a:pt x="1566" y="500"/>
                </a:cubicBezTo>
                <a:cubicBezTo>
                  <a:pt x="1566" y="507"/>
                  <a:pt x="1566" y="507"/>
                  <a:pt x="1572" y="513"/>
                </a:cubicBezTo>
                <a:cubicBezTo>
                  <a:pt x="1572" y="473"/>
                  <a:pt x="1572" y="473"/>
                  <a:pt x="1572" y="473"/>
                </a:cubicBezTo>
                <a:close/>
                <a:moveTo>
                  <a:pt x="1572" y="527"/>
                </a:moveTo>
                <a:lnTo>
                  <a:pt x="1572" y="527"/>
                </a:lnTo>
                <a:cubicBezTo>
                  <a:pt x="1572" y="540"/>
                  <a:pt x="1572" y="540"/>
                  <a:pt x="1572" y="540"/>
                </a:cubicBezTo>
                <a:cubicBezTo>
                  <a:pt x="1572" y="534"/>
                  <a:pt x="1566" y="534"/>
                  <a:pt x="1566" y="534"/>
                </a:cubicBezTo>
                <a:cubicBezTo>
                  <a:pt x="1566" y="540"/>
                  <a:pt x="1559" y="547"/>
                  <a:pt x="1552" y="547"/>
                </a:cubicBezTo>
                <a:cubicBezTo>
                  <a:pt x="1545" y="547"/>
                  <a:pt x="1545" y="547"/>
                  <a:pt x="1545" y="547"/>
                </a:cubicBezTo>
                <a:cubicBezTo>
                  <a:pt x="1545" y="513"/>
                  <a:pt x="1545" y="513"/>
                  <a:pt x="1545" y="513"/>
                </a:cubicBezTo>
                <a:cubicBezTo>
                  <a:pt x="1552" y="513"/>
                  <a:pt x="1559" y="520"/>
                  <a:pt x="1572" y="527"/>
                </a:cubicBezTo>
                <a:close/>
                <a:moveTo>
                  <a:pt x="1572" y="554"/>
                </a:moveTo>
                <a:lnTo>
                  <a:pt x="1572" y="554"/>
                </a:lnTo>
                <a:cubicBezTo>
                  <a:pt x="1572" y="547"/>
                  <a:pt x="1566" y="547"/>
                  <a:pt x="1566" y="547"/>
                </a:cubicBezTo>
                <a:cubicBezTo>
                  <a:pt x="1559" y="554"/>
                  <a:pt x="1559" y="554"/>
                  <a:pt x="1545" y="554"/>
                </a:cubicBezTo>
                <a:cubicBezTo>
                  <a:pt x="1545" y="919"/>
                  <a:pt x="1545" y="919"/>
                  <a:pt x="1545" y="919"/>
                </a:cubicBezTo>
                <a:cubicBezTo>
                  <a:pt x="1552" y="925"/>
                  <a:pt x="1559" y="932"/>
                  <a:pt x="1572" y="932"/>
                </a:cubicBezTo>
                <a:cubicBezTo>
                  <a:pt x="1572" y="898"/>
                  <a:pt x="1572" y="898"/>
                  <a:pt x="1572" y="898"/>
                </a:cubicBezTo>
                <a:cubicBezTo>
                  <a:pt x="1566" y="898"/>
                  <a:pt x="1559" y="898"/>
                  <a:pt x="1552" y="898"/>
                </a:cubicBezTo>
                <a:cubicBezTo>
                  <a:pt x="1552" y="898"/>
                  <a:pt x="1559" y="892"/>
                  <a:pt x="1572" y="892"/>
                </a:cubicBezTo>
                <a:cubicBezTo>
                  <a:pt x="1572" y="790"/>
                  <a:pt x="1572" y="790"/>
                  <a:pt x="1572" y="790"/>
                </a:cubicBezTo>
                <a:cubicBezTo>
                  <a:pt x="1572" y="784"/>
                  <a:pt x="1572" y="784"/>
                  <a:pt x="1572" y="784"/>
                </a:cubicBezTo>
                <a:cubicBezTo>
                  <a:pt x="1572" y="777"/>
                  <a:pt x="1572" y="777"/>
                  <a:pt x="1572" y="777"/>
                </a:cubicBezTo>
                <a:cubicBezTo>
                  <a:pt x="1572" y="554"/>
                  <a:pt x="1572" y="554"/>
                  <a:pt x="1572" y="554"/>
                </a:cubicBezTo>
                <a:close/>
                <a:moveTo>
                  <a:pt x="1572" y="959"/>
                </a:moveTo>
                <a:lnTo>
                  <a:pt x="1572" y="959"/>
                </a:lnTo>
                <a:cubicBezTo>
                  <a:pt x="1572" y="1027"/>
                  <a:pt x="1572" y="1027"/>
                  <a:pt x="1572" y="1027"/>
                </a:cubicBezTo>
                <a:cubicBezTo>
                  <a:pt x="1572" y="1013"/>
                  <a:pt x="1559" y="993"/>
                  <a:pt x="1545" y="973"/>
                </a:cubicBezTo>
                <a:cubicBezTo>
                  <a:pt x="1545" y="932"/>
                  <a:pt x="1545" y="932"/>
                  <a:pt x="1545" y="932"/>
                </a:cubicBezTo>
                <a:cubicBezTo>
                  <a:pt x="1566" y="952"/>
                  <a:pt x="1566" y="952"/>
                  <a:pt x="1566" y="952"/>
                </a:cubicBezTo>
                <a:lnTo>
                  <a:pt x="1572" y="959"/>
                </a:lnTo>
                <a:close/>
                <a:moveTo>
                  <a:pt x="1572" y="1027"/>
                </a:moveTo>
                <a:lnTo>
                  <a:pt x="1572" y="1027"/>
                </a:lnTo>
                <a:cubicBezTo>
                  <a:pt x="1559" y="1013"/>
                  <a:pt x="1559" y="1013"/>
                  <a:pt x="1559" y="1013"/>
                </a:cubicBezTo>
                <a:cubicBezTo>
                  <a:pt x="1545" y="1027"/>
                  <a:pt x="1545" y="1027"/>
                  <a:pt x="1545" y="1027"/>
                </a:cubicBezTo>
                <a:cubicBezTo>
                  <a:pt x="1545" y="1067"/>
                  <a:pt x="1545" y="1067"/>
                  <a:pt x="1545" y="1067"/>
                </a:cubicBezTo>
                <a:cubicBezTo>
                  <a:pt x="1552" y="1067"/>
                  <a:pt x="1552" y="1067"/>
                  <a:pt x="1552" y="1067"/>
                </a:cubicBezTo>
                <a:cubicBezTo>
                  <a:pt x="1559" y="1074"/>
                  <a:pt x="1566" y="1074"/>
                  <a:pt x="1566" y="1074"/>
                </a:cubicBezTo>
                <a:cubicBezTo>
                  <a:pt x="1559" y="1074"/>
                  <a:pt x="1559" y="1074"/>
                  <a:pt x="1552" y="1081"/>
                </a:cubicBezTo>
                <a:cubicBezTo>
                  <a:pt x="1545" y="1081"/>
                  <a:pt x="1545" y="1081"/>
                  <a:pt x="1545" y="1081"/>
                </a:cubicBezTo>
                <a:cubicBezTo>
                  <a:pt x="1545" y="1155"/>
                  <a:pt x="1545" y="1155"/>
                  <a:pt x="1545" y="1155"/>
                </a:cubicBezTo>
                <a:cubicBezTo>
                  <a:pt x="1572" y="1155"/>
                  <a:pt x="1572" y="1155"/>
                  <a:pt x="1572" y="1155"/>
                </a:cubicBezTo>
                <a:cubicBezTo>
                  <a:pt x="1572" y="1027"/>
                  <a:pt x="1572" y="1027"/>
                  <a:pt x="1572" y="1027"/>
                </a:cubicBezTo>
                <a:close/>
                <a:moveTo>
                  <a:pt x="1545" y="1006"/>
                </a:moveTo>
                <a:lnTo>
                  <a:pt x="1545" y="1006"/>
                </a:lnTo>
                <a:cubicBezTo>
                  <a:pt x="1545" y="1000"/>
                  <a:pt x="1545" y="993"/>
                  <a:pt x="1545" y="986"/>
                </a:cubicBezTo>
                <a:cubicBezTo>
                  <a:pt x="1545" y="1006"/>
                  <a:pt x="1545" y="1006"/>
                  <a:pt x="1545" y="1006"/>
                </a:cubicBezTo>
                <a:close/>
                <a:moveTo>
                  <a:pt x="1545" y="507"/>
                </a:moveTo>
                <a:lnTo>
                  <a:pt x="1545" y="507"/>
                </a:lnTo>
                <a:cubicBezTo>
                  <a:pt x="1545" y="493"/>
                  <a:pt x="1545" y="493"/>
                  <a:pt x="1545" y="493"/>
                </a:cubicBezTo>
                <a:cubicBezTo>
                  <a:pt x="1552" y="500"/>
                  <a:pt x="1552" y="500"/>
                  <a:pt x="1559" y="507"/>
                </a:cubicBezTo>
                <a:cubicBezTo>
                  <a:pt x="1552" y="507"/>
                  <a:pt x="1552" y="507"/>
                  <a:pt x="1545" y="507"/>
                </a:cubicBezTo>
                <a:close/>
                <a:moveTo>
                  <a:pt x="1545" y="237"/>
                </a:moveTo>
                <a:lnTo>
                  <a:pt x="1545" y="237"/>
                </a:lnTo>
                <a:cubicBezTo>
                  <a:pt x="1545" y="270"/>
                  <a:pt x="1545" y="270"/>
                  <a:pt x="1545" y="270"/>
                </a:cubicBezTo>
                <a:cubicBezTo>
                  <a:pt x="1539" y="270"/>
                  <a:pt x="1539" y="264"/>
                  <a:pt x="1539" y="264"/>
                </a:cubicBezTo>
                <a:cubicBezTo>
                  <a:pt x="1525" y="270"/>
                  <a:pt x="1518" y="277"/>
                  <a:pt x="1512" y="284"/>
                </a:cubicBezTo>
                <a:cubicBezTo>
                  <a:pt x="1512" y="237"/>
                  <a:pt x="1512" y="237"/>
                  <a:pt x="1512" y="237"/>
                </a:cubicBezTo>
                <a:cubicBezTo>
                  <a:pt x="1545" y="237"/>
                  <a:pt x="1545" y="237"/>
                  <a:pt x="1545" y="237"/>
                </a:cubicBezTo>
                <a:close/>
                <a:moveTo>
                  <a:pt x="1545" y="270"/>
                </a:moveTo>
                <a:lnTo>
                  <a:pt x="1545" y="270"/>
                </a:lnTo>
                <a:cubicBezTo>
                  <a:pt x="1539" y="270"/>
                  <a:pt x="1532" y="270"/>
                  <a:pt x="1525" y="277"/>
                </a:cubicBezTo>
                <a:cubicBezTo>
                  <a:pt x="1512" y="277"/>
                  <a:pt x="1512" y="291"/>
                  <a:pt x="1518" y="311"/>
                </a:cubicBezTo>
                <a:cubicBezTo>
                  <a:pt x="1525" y="324"/>
                  <a:pt x="1532" y="338"/>
                  <a:pt x="1545" y="351"/>
                </a:cubicBezTo>
                <a:cubicBezTo>
                  <a:pt x="1545" y="331"/>
                  <a:pt x="1545" y="331"/>
                  <a:pt x="1545" y="331"/>
                </a:cubicBezTo>
                <a:cubicBezTo>
                  <a:pt x="1545" y="324"/>
                  <a:pt x="1539" y="318"/>
                  <a:pt x="1539" y="311"/>
                </a:cubicBezTo>
                <a:cubicBezTo>
                  <a:pt x="1532" y="297"/>
                  <a:pt x="1539" y="291"/>
                  <a:pt x="1539" y="291"/>
                </a:cubicBezTo>
                <a:cubicBezTo>
                  <a:pt x="1539" y="291"/>
                  <a:pt x="1532" y="297"/>
                  <a:pt x="1539" y="304"/>
                </a:cubicBezTo>
                <a:cubicBezTo>
                  <a:pt x="1539" y="304"/>
                  <a:pt x="1539" y="311"/>
                  <a:pt x="1545" y="318"/>
                </a:cubicBezTo>
                <a:cubicBezTo>
                  <a:pt x="1545" y="270"/>
                  <a:pt x="1545" y="270"/>
                  <a:pt x="1545" y="270"/>
                </a:cubicBezTo>
                <a:close/>
                <a:moveTo>
                  <a:pt x="1545" y="351"/>
                </a:moveTo>
                <a:lnTo>
                  <a:pt x="1545" y="351"/>
                </a:lnTo>
                <a:cubicBezTo>
                  <a:pt x="1545" y="372"/>
                  <a:pt x="1545" y="372"/>
                  <a:pt x="1545" y="372"/>
                </a:cubicBezTo>
                <a:cubicBezTo>
                  <a:pt x="1539" y="378"/>
                  <a:pt x="1532" y="378"/>
                  <a:pt x="1532" y="378"/>
                </a:cubicBezTo>
                <a:cubicBezTo>
                  <a:pt x="1525" y="378"/>
                  <a:pt x="1525" y="378"/>
                  <a:pt x="1518" y="372"/>
                </a:cubicBezTo>
                <a:cubicBezTo>
                  <a:pt x="1518" y="365"/>
                  <a:pt x="1525" y="358"/>
                  <a:pt x="1532" y="351"/>
                </a:cubicBezTo>
                <a:cubicBezTo>
                  <a:pt x="1512" y="351"/>
                  <a:pt x="1512" y="351"/>
                  <a:pt x="1512" y="351"/>
                </a:cubicBezTo>
                <a:cubicBezTo>
                  <a:pt x="1512" y="304"/>
                  <a:pt x="1512" y="304"/>
                  <a:pt x="1512" y="304"/>
                </a:cubicBezTo>
                <a:cubicBezTo>
                  <a:pt x="1518" y="324"/>
                  <a:pt x="1532" y="338"/>
                  <a:pt x="1545" y="351"/>
                </a:cubicBezTo>
                <a:close/>
                <a:moveTo>
                  <a:pt x="1545" y="405"/>
                </a:moveTo>
                <a:lnTo>
                  <a:pt x="1545" y="405"/>
                </a:lnTo>
                <a:cubicBezTo>
                  <a:pt x="1539" y="399"/>
                  <a:pt x="1525" y="385"/>
                  <a:pt x="1512" y="378"/>
                </a:cubicBezTo>
                <a:cubicBezTo>
                  <a:pt x="1512" y="412"/>
                  <a:pt x="1512" y="412"/>
                  <a:pt x="1512" y="412"/>
                </a:cubicBezTo>
                <a:cubicBezTo>
                  <a:pt x="1512" y="412"/>
                  <a:pt x="1512" y="412"/>
                  <a:pt x="1518" y="412"/>
                </a:cubicBezTo>
                <a:cubicBezTo>
                  <a:pt x="1545" y="432"/>
                  <a:pt x="1545" y="432"/>
                  <a:pt x="1545" y="432"/>
                </a:cubicBezTo>
                <a:cubicBezTo>
                  <a:pt x="1545" y="405"/>
                  <a:pt x="1545" y="405"/>
                  <a:pt x="1545" y="405"/>
                </a:cubicBezTo>
                <a:close/>
                <a:moveTo>
                  <a:pt x="1545" y="453"/>
                </a:moveTo>
                <a:lnTo>
                  <a:pt x="1545" y="453"/>
                </a:lnTo>
                <a:cubicBezTo>
                  <a:pt x="1545" y="480"/>
                  <a:pt x="1545" y="480"/>
                  <a:pt x="1545" y="480"/>
                </a:cubicBezTo>
                <a:cubicBezTo>
                  <a:pt x="1545" y="480"/>
                  <a:pt x="1545" y="480"/>
                  <a:pt x="1545" y="486"/>
                </a:cubicBezTo>
                <a:cubicBezTo>
                  <a:pt x="1539" y="480"/>
                  <a:pt x="1525" y="466"/>
                  <a:pt x="1512" y="453"/>
                </a:cubicBezTo>
                <a:lnTo>
                  <a:pt x="1518" y="453"/>
                </a:lnTo>
                <a:cubicBezTo>
                  <a:pt x="1525" y="453"/>
                  <a:pt x="1525" y="446"/>
                  <a:pt x="1525" y="446"/>
                </a:cubicBezTo>
                <a:cubicBezTo>
                  <a:pt x="1518" y="446"/>
                  <a:pt x="1518" y="446"/>
                  <a:pt x="1512" y="446"/>
                </a:cubicBezTo>
                <a:cubicBezTo>
                  <a:pt x="1512" y="426"/>
                  <a:pt x="1512" y="426"/>
                  <a:pt x="1512" y="426"/>
                </a:cubicBezTo>
                <a:cubicBezTo>
                  <a:pt x="1518" y="426"/>
                  <a:pt x="1532" y="432"/>
                  <a:pt x="1539" y="439"/>
                </a:cubicBezTo>
                <a:cubicBezTo>
                  <a:pt x="1539" y="439"/>
                  <a:pt x="1545" y="446"/>
                  <a:pt x="1545" y="453"/>
                </a:cubicBezTo>
                <a:close/>
                <a:moveTo>
                  <a:pt x="1545" y="493"/>
                </a:moveTo>
                <a:lnTo>
                  <a:pt x="1545" y="493"/>
                </a:lnTo>
                <a:cubicBezTo>
                  <a:pt x="1539" y="486"/>
                  <a:pt x="1532" y="480"/>
                  <a:pt x="1525" y="473"/>
                </a:cubicBezTo>
                <a:cubicBezTo>
                  <a:pt x="1518" y="473"/>
                  <a:pt x="1518" y="473"/>
                  <a:pt x="1512" y="466"/>
                </a:cubicBezTo>
                <a:cubicBezTo>
                  <a:pt x="1512" y="480"/>
                  <a:pt x="1512" y="480"/>
                  <a:pt x="1512" y="480"/>
                </a:cubicBezTo>
                <a:cubicBezTo>
                  <a:pt x="1518" y="486"/>
                  <a:pt x="1518" y="486"/>
                  <a:pt x="1525" y="486"/>
                </a:cubicBezTo>
                <a:cubicBezTo>
                  <a:pt x="1512" y="486"/>
                  <a:pt x="1512" y="486"/>
                  <a:pt x="1512" y="486"/>
                </a:cubicBezTo>
                <a:cubicBezTo>
                  <a:pt x="1512" y="500"/>
                  <a:pt x="1512" y="500"/>
                  <a:pt x="1512" y="500"/>
                </a:cubicBezTo>
                <a:cubicBezTo>
                  <a:pt x="1518" y="500"/>
                  <a:pt x="1518" y="500"/>
                  <a:pt x="1518" y="500"/>
                </a:cubicBezTo>
                <a:cubicBezTo>
                  <a:pt x="1525" y="500"/>
                  <a:pt x="1532" y="500"/>
                  <a:pt x="1539" y="500"/>
                </a:cubicBezTo>
                <a:cubicBezTo>
                  <a:pt x="1539" y="507"/>
                  <a:pt x="1545" y="507"/>
                  <a:pt x="1545" y="507"/>
                </a:cubicBezTo>
                <a:cubicBezTo>
                  <a:pt x="1545" y="493"/>
                  <a:pt x="1545" y="493"/>
                  <a:pt x="1545" y="493"/>
                </a:cubicBezTo>
                <a:close/>
                <a:moveTo>
                  <a:pt x="1545" y="513"/>
                </a:moveTo>
                <a:lnTo>
                  <a:pt x="1545" y="513"/>
                </a:lnTo>
                <a:cubicBezTo>
                  <a:pt x="1545" y="547"/>
                  <a:pt x="1545" y="547"/>
                  <a:pt x="1545" y="547"/>
                </a:cubicBezTo>
                <a:cubicBezTo>
                  <a:pt x="1539" y="547"/>
                  <a:pt x="1539" y="547"/>
                  <a:pt x="1539" y="547"/>
                </a:cubicBezTo>
                <a:cubicBezTo>
                  <a:pt x="1545" y="554"/>
                  <a:pt x="1545" y="554"/>
                  <a:pt x="1545" y="554"/>
                </a:cubicBezTo>
                <a:cubicBezTo>
                  <a:pt x="1545" y="919"/>
                  <a:pt x="1545" y="919"/>
                  <a:pt x="1545" y="919"/>
                </a:cubicBezTo>
                <a:lnTo>
                  <a:pt x="1539" y="919"/>
                </a:lnTo>
                <a:cubicBezTo>
                  <a:pt x="1545" y="932"/>
                  <a:pt x="1545" y="932"/>
                  <a:pt x="1545" y="932"/>
                </a:cubicBezTo>
                <a:cubicBezTo>
                  <a:pt x="1545" y="973"/>
                  <a:pt x="1545" y="973"/>
                  <a:pt x="1545" y="973"/>
                </a:cubicBezTo>
                <a:cubicBezTo>
                  <a:pt x="1545" y="966"/>
                  <a:pt x="1545" y="966"/>
                  <a:pt x="1545" y="966"/>
                </a:cubicBezTo>
                <a:cubicBezTo>
                  <a:pt x="1545" y="966"/>
                  <a:pt x="1545" y="979"/>
                  <a:pt x="1545" y="986"/>
                </a:cubicBezTo>
                <a:cubicBezTo>
                  <a:pt x="1545" y="1006"/>
                  <a:pt x="1545" y="1006"/>
                  <a:pt x="1545" y="1006"/>
                </a:cubicBezTo>
                <a:cubicBezTo>
                  <a:pt x="1545" y="1013"/>
                  <a:pt x="1545" y="1020"/>
                  <a:pt x="1545" y="1033"/>
                </a:cubicBezTo>
                <a:cubicBezTo>
                  <a:pt x="1545" y="1027"/>
                  <a:pt x="1545" y="1027"/>
                  <a:pt x="1545" y="1027"/>
                </a:cubicBezTo>
                <a:cubicBezTo>
                  <a:pt x="1545" y="1067"/>
                  <a:pt x="1545" y="1067"/>
                  <a:pt x="1545" y="1067"/>
                </a:cubicBezTo>
                <a:lnTo>
                  <a:pt x="1539" y="1067"/>
                </a:lnTo>
                <a:cubicBezTo>
                  <a:pt x="1532" y="1067"/>
                  <a:pt x="1532" y="1067"/>
                  <a:pt x="1532" y="1074"/>
                </a:cubicBezTo>
                <a:cubicBezTo>
                  <a:pt x="1532" y="1081"/>
                  <a:pt x="1539" y="1081"/>
                  <a:pt x="1539" y="1081"/>
                </a:cubicBezTo>
                <a:lnTo>
                  <a:pt x="1545" y="1081"/>
                </a:lnTo>
                <a:cubicBezTo>
                  <a:pt x="1545" y="1155"/>
                  <a:pt x="1545" y="1155"/>
                  <a:pt x="1545" y="1155"/>
                </a:cubicBezTo>
                <a:cubicBezTo>
                  <a:pt x="1512" y="1162"/>
                  <a:pt x="1512" y="1162"/>
                  <a:pt x="1512" y="1162"/>
                </a:cubicBezTo>
                <a:cubicBezTo>
                  <a:pt x="1512" y="1006"/>
                  <a:pt x="1512" y="1006"/>
                  <a:pt x="1512" y="1006"/>
                </a:cubicBezTo>
                <a:lnTo>
                  <a:pt x="1518" y="1006"/>
                </a:lnTo>
                <a:cubicBezTo>
                  <a:pt x="1518" y="1006"/>
                  <a:pt x="1525" y="1006"/>
                  <a:pt x="1525" y="1000"/>
                </a:cubicBezTo>
                <a:cubicBezTo>
                  <a:pt x="1532" y="986"/>
                  <a:pt x="1532" y="966"/>
                  <a:pt x="1532" y="959"/>
                </a:cubicBezTo>
                <a:cubicBezTo>
                  <a:pt x="1532" y="946"/>
                  <a:pt x="1525" y="932"/>
                  <a:pt x="1518" y="925"/>
                </a:cubicBezTo>
                <a:cubicBezTo>
                  <a:pt x="1525" y="939"/>
                  <a:pt x="1525" y="952"/>
                  <a:pt x="1518" y="966"/>
                </a:cubicBezTo>
                <a:cubicBezTo>
                  <a:pt x="1518" y="966"/>
                  <a:pt x="1512" y="966"/>
                  <a:pt x="1512" y="973"/>
                </a:cubicBezTo>
                <a:cubicBezTo>
                  <a:pt x="1512" y="878"/>
                  <a:pt x="1512" y="878"/>
                  <a:pt x="1512" y="878"/>
                </a:cubicBezTo>
                <a:cubicBezTo>
                  <a:pt x="1518" y="865"/>
                  <a:pt x="1525" y="851"/>
                  <a:pt x="1525" y="831"/>
                </a:cubicBezTo>
                <a:cubicBezTo>
                  <a:pt x="1518" y="831"/>
                  <a:pt x="1518" y="831"/>
                  <a:pt x="1512" y="831"/>
                </a:cubicBezTo>
                <a:cubicBezTo>
                  <a:pt x="1512" y="723"/>
                  <a:pt x="1512" y="723"/>
                  <a:pt x="1512" y="723"/>
                </a:cubicBezTo>
                <a:lnTo>
                  <a:pt x="1512" y="716"/>
                </a:lnTo>
                <a:cubicBezTo>
                  <a:pt x="1512" y="500"/>
                  <a:pt x="1512" y="500"/>
                  <a:pt x="1512" y="500"/>
                </a:cubicBezTo>
                <a:cubicBezTo>
                  <a:pt x="1518" y="500"/>
                  <a:pt x="1518" y="500"/>
                  <a:pt x="1518" y="500"/>
                </a:cubicBezTo>
                <a:cubicBezTo>
                  <a:pt x="1525" y="500"/>
                  <a:pt x="1525" y="507"/>
                  <a:pt x="1525" y="520"/>
                </a:cubicBezTo>
                <a:cubicBezTo>
                  <a:pt x="1532" y="520"/>
                  <a:pt x="1532" y="520"/>
                  <a:pt x="1532" y="520"/>
                </a:cubicBezTo>
                <a:cubicBezTo>
                  <a:pt x="1539" y="520"/>
                  <a:pt x="1539" y="527"/>
                  <a:pt x="1539" y="527"/>
                </a:cubicBezTo>
                <a:cubicBezTo>
                  <a:pt x="1545" y="513"/>
                  <a:pt x="1545" y="513"/>
                  <a:pt x="1545" y="513"/>
                </a:cubicBezTo>
                <a:close/>
                <a:moveTo>
                  <a:pt x="1512" y="237"/>
                </a:moveTo>
                <a:lnTo>
                  <a:pt x="1512" y="237"/>
                </a:lnTo>
                <a:cubicBezTo>
                  <a:pt x="1512" y="284"/>
                  <a:pt x="1512" y="284"/>
                  <a:pt x="1512" y="284"/>
                </a:cubicBezTo>
                <a:cubicBezTo>
                  <a:pt x="1512" y="284"/>
                  <a:pt x="1512" y="284"/>
                  <a:pt x="1512" y="291"/>
                </a:cubicBezTo>
                <a:cubicBezTo>
                  <a:pt x="1512" y="291"/>
                  <a:pt x="1512" y="297"/>
                  <a:pt x="1512" y="304"/>
                </a:cubicBezTo>
                <a:cubicBezTo>
                  <a:pt x="1512" y="351"/>
                  <a:pt x="1512" y="351"/>
                  <a:pt x="1512" y="351"/>
                </a:cubicBezTo>
                <a:cubicBezTo>
                  <a:pt x="1512" y="351"/>
                  <a:pt x="1505" y="351"/>
                  <a:pt x="1505" y="345"/>
                </a:cubicBezTo>
                <a:cubicBezTo>
                  <a:pt x="1498" y="338"/>
                  <a:pt x="1498" y="331"/>
                  <a:pt x="1498" y="331"/>
                </a:cubicBezTo>
                <a:cubicBezTo>
                  <a:pt x="1498" y="338"/>
                  <a:pt x="1498" y="338"/>
                  <a:pt x="1491" y="338"/>
                </a:cubicBezTo>
                <a:cubicBezTo>
                  <a:pt x="1491" y="291"/>
                  <a:pt x="1491" y="291"/>
                  <a:pt x="1491" y="291"/>
                </a:cubicBezTo>
                <a:cubicBezTo>
                  <a:pt x="1498" y="291"/>
                  <a:pt x="1498" y="291"/>
                  <a:pt x="1498" y="297"/>
                </a:cubicBezTo>
                <a:cubicBezTo>
                  <a:pt x="1498" y="291"/>
                  <a:pt x="1498" y="291"/>
                  <a:pt x="1498" y="284"/>
                </a:cubicBezTo>
                <a:cubicBezTo>
                  <a:pt x="1498" y="277"/>
                  <a:pt x="1498" y="270"/>
                  <a:pt x="1505" y="270"/>
                </a:cubicBezTo>
                <a:cubicBezTo>
                  <a:pt x="1505" y="277"/>
                  <a:pt x="1498" y="284"/>
                  <a:pt x="1491" y="284"/>
                </a:cubicBezTo>
                <a:cubicBezTo>
                  <a:pt x="1491" y="237"/>
                  <a:pt x="1491" y="237"/>
                  <a:pt x="1491" y="237"/>
                </a:cubicBezTo>
                <a:cubicBezTo>
                  <a:pt x="1512" y="237"/>
                  <a:pt x="1512" y="237"/>
                  <a:pt x="1512" y="237"/>
                </a:cubicBezTo>
                <a:close/>
                <a:moveTo>
                  <a:pt x="1512" y="378"/>
                </a:moveTo>
                <a:lnTo>
                  <a:pt x="1512" y="378"/>
                </a:lnTo>
                <a:cubicBezTo>
                  <a:pt x="1512" y="412"/>
                  <a:pt x="1512" y="412"/>
                  <a:pt x="1512" y="412"/>
                </a:cubicBezTo>
                <a:cubicBezTo>
                  <a:pt x="1512" y="412"/>
                  <a:pt x="1498" y="405"/>
                  <a:pt x="1491" y="405"/>
                </a:cubicBezTo>
                <a:cubicBezTo>
                  <a:pt x="1491" y="365"/>
                  <a:pt x="1491" y="365"/>
                  <a:pt x="1491" y="365"/>
                </a:cubicBezTo>
                <a:cubicBezTo>
                  <a:pt x="1498" y="372"/>
                  <a:pt x="1505" y="372"/>
                  <a:pt x="1512" y="378"/>
                </a:cubicBezTo>
                <a:close/>
                <a:moveTo>
                  <a:pt x="1512" y="426"/>
                </a:moveTo>
                <a:lnTo>
                  <a:pt x="1512" y="426"/>
                </a:lnTo>
                <a:cubicBezTo>
                  <a:pt x="1512" y="446"/>
                  <a:pt x="1512" y="446"/>
                  <a:pt x="1512" y="446"/>
                </a:cubicBezTo>
                <a:cubicBezTo>
                  <a:pt x="1498" y="439"/>
                  <a:pt x="1498" y="439"/>
                  <a:pt x="1498" y="439"/>
                </a:cubicBezTo>
                <a:cubicBezTo>
                  <a:pt x="1498" y="439"/>
                  <a:pt x="1498" y="439"/>
                  <a:pt x="1498" y="446"/>
                </a:cubicBezTo>
                <a:lnTo>
                  <a:pt x="1491" y="446"/>
                </a:lnTo>
                <a:cubicBezTo>
                  <a:pt x="1491" y="419"/>
                  <a:pt x="1491" y="419"/>
                  <a:pt x="1491" y="419"/>
                </a:cubicBezTo>
                <a:cubicBezTo>
                  <a:pt x="1498" y="419"/>
                  <a:pt x="1498" y="419"/>
                  <a:pt x="1505" y="419"/>
                </a:cubicBezTo>
                <a:cubicBezTo>
                  <a:pt x="1512" y="426"/>
                  <a:pt x="1512" y="426"/>
                  <a:pt x="1512" y="426"/>
                </a:cubicBezTo>
                <a:close/>
                <a:moveTo>
                  <a:pt x="1512" y="453"/>
                </a:moveTo>
                <a:lnTo>
                  <a:pt x="1512" y="453"/>
                </a:lnTo>
                <a:close/>
                <a:moveTo>
                  <a:pt x="1512" y="466"/>
                </a:moveTo>
                <a:lnTo>
                  <a:pt x="1512" y="466"/>
                </a:lnTo>
                <a:cubicBezTo>
                  <a:pt x="1505" y="459"/>
                  <a:pt x="1498" y="453"/>
                  <a:pt x="1491" y="446"/>
                </a:cubicBezTo>
                <a:cubicBezTo>
                  <a:pt x="1491" y="540"/>
                  <a:pt x="1491" y="540"/>
                  <a:pt x="1491" y="540"/>
                </a:cubicBezTo>
                <a:cubicBezTo>
                  <a:pt x="1498" y="547"/>
                  <a:pt x="1498" y="547"/>
                  <a:pt x="1498" y="547"/>
                </a:cubicBezTo>
                <a:cubicBezTo>
                  <a:pt x="1498" y="554"/>
                  <a:pt x="1498" y="554"/>
                  <a:pt x="1491" y="561"/>
                </a:cubicBezTo>
                <a:cubicBezTo>
                  <a:pt x="1491" y="696"/>
                  <a:pt x="1491" y="696"/>
                  <a:pt x="1491" y="696"/>
                </a:cubicBezTo>
                <a:cubicBezTo>
                  <a:pt x="1498" y="696"/>
                  <a:pt x="1498" y="696"/>
                  <a:pt x="1498" y="696"/>
                </a:cubicBezTo>
                <a:lnTo>
                  <a:pt x="1505" y="696"/>
                </a:lnTo>
                <a:cubicBezTo>
                  <a:pt x="1512" y="689"/>
                  <a:pt x="1512" y="689"/>
                  <a:pt x="1512" y="689"/>
                </a:cubicBezTo>
                <a:cubicBezTo>
                  <a:pt x="1512" y="703"/>
                  <a:pt x="1512" y="703"/>
                  <a:pt x="1512" y="703"/>
                </a:cubicBezTo>
                <a:cubicBezTo>
                  <a:pt x="1505" y="703"/>
                  <a:pt x="1498" y="703"/>
                  <a:pt x="1491" y="703"/>
                </a:cubicBezTo>
                <a:cubicBezTo>
                  <a:pt x="1491" y="723"/>
                  <a:pt x="1491" y="723"/>
                  <a:pt x="1491" y="723"/>
                </a:cubicBezTo>
                <a:lnTo>
                  <a:pt x="1498" y="716"/>
                </a:lnTo>
                <a:cubicBezTo>
                  <a:pt x="1505" y="716"/>
                  <a:pt x="1505" y="716"/>
                  <a:pt x="1505" y="716"/>
                </a:cubicBezTo>
                <a:cubicBezTo>
                  <a:pt x="1512" y="716"/>
                  <a:pt x="1512" y="716"/>
                  <a:pt x="1512" y="716"/>
                </a:cubicBezTo>
                <a:cubicBezTo>
                  <a:pt x="1512" y="500"/>
                  <a:pt x="1512" y="500"/>
                  <a:pt x="1512" y="500"/>
                </a:cubicBezTo>
                <a:cubicBezTo>
                  <a:pt x="1512" y="486"/>
                  <a:pt x="1512" y="486"/>
                  <a:pt x="1512" y="486"/>
                </a:cubicBezTo>
                <a:cubicBezTo>
                  <a:pt x="1505" y="486"/>
                  <a:pt x="1505" y="480"/>
                  <a:pt x="1505" y="480"/>
                </a:cubicBezTo>
                <a:lnTo>
                  <a:pt x="1512" y="480"/>
                </a:lnTo>
                <a:cubicBezTo>
                  <a:pt x="1512" y="466"/>
                  <a:pt x="1512" y="466"/>
                  <a:pt x="1512" y="466"/>
                </a:cubicBezTo>
                <a:close/>
                <a:moveTo>
                  <a:pt x="1512" y="723"/>
                </a:moveTo>
                <a:lnTo>
                  <a:pt x="1512" y="723"/>
                </a:lnTo>
                <a:cubicBezTo>
                  <a:pt x="1512" y="831"/>
                  <a:pt x="1512" y="831"/>
                  <a:pt x="1512" y="831"/>
                </a:cubicBezTo>
                <a:cubicBezTo>
                  <a:pt x="1505" y="831"/>
                  <a:pt x="1498" y="831"/>
                  <a:pt x="1491" y="831"/>
                </a:cubicBezTo>
                <a:cubicBezTo>
                  <a:pt x="1491" y="743"/>
                  <a:pt x="1491" y="743"/>
                  <a:pt x="1491" y="743"/>
                </a:cubicBezTo>
                <a:cubicBezTo>
                  <a:pt x="1498" y="743"/>
                  <a:pt x="1505" y="743"/>
                  <a:pt x="1505" y="743"/>
                </a:cubicBezTo>
                <a:lnTo>
                  <a:pt x="1512" y="743"/>
                </a:lnTo>
                <a:cubicBezTo>
                  <a:pt x="1491" y="736"/>
                  <a:pt x="1491" y="736"/>
                  <a:pt x="1491" y="736"/>
                </a:cubicBezTo>
                <a:cubicBezTo>
                  <a:pt x="1491" y="723"/>
                  <a:pt x="1491" y="723"/>
                  <a:pt x="1491" y="723"/>
                </a:cubicBezTo>
                <a:cubicBezTo>
                  <a:pt x="1512" y="723"/>
                  <a:pt x="1512" y="723"/>
                  <a:pt x="1512" y="723"/>
                </a:cubicBezTo>
                <a:close/>
                <a:moveTo>
                  <a:pt x="1512" y="878"/>
                </a:moveTo>
                <a:lnTo>
                  <a:pt x="1512" y="878"/>
                </a:lnTo>
                <a:cubicBezTo>
                  <a:pt x="1512" y="973"/>
                  <a:pt x="1512" y="973"/>
                  <a:pt x="1512" y="973"/>
                </a:cubicBezTo>
                <a:cubicBezTo>
                  <a:pt x="1512" y="979"/>
                  <a:pt x="1505" y="993"/>
                  <a:pt x="1512" y="1000"/>
                </a:cubicBezTo>
                <a:cubicBezTo>
                  <a:pt x="1512" y="1000"/>
                  <a:pt x="1512" y="1000"/>
                  <a:pt x="1512" y="1006"/>
                </a:cubicBezTo>
                <a:cubicBezTo>
                  <a:pt x="1512" y="1162"/>
                  <a:pt x="1512" y="1162"/>
                  <a:pt x="1512" y="1162"/>
                </a:cubicBezTo>
                <a:cubicBezTo>
                  <a:pt x="1491" y="1162"/>
                  <a:pt x="1491" y="1162"/>
                  <a:pt x="1491" y="1162"/>
                </a:cubicBezTo>
                <a:cubicBezTo>
                  <a:pt x="1491" y="898"/>
                  <a:pt x="1491" y="898"/>
                  <a:pt x="1491" y="898"/>
                </a:cubicBezTo>
                <a:cubicBezTo>
                  <a:pt x="1498" y="898"/>
                  <a:pt x="1498" y="898"/>
                  <a:pt x="1505" y="892"/>
                </a:cubicBezTo>
                <a:cubicBezTo>
                  <a:pt x="1512" y="885"/>
                  <a:pt x="1512" y="885"/>
                  <a:pt x="1512" y="878"/>
                </a:cubicBezTo>
                <a:close/>
                <a:moveTo>
                  <a:pt x="1491" y="237"/>
                </a:moveTo>
                <a:lnTo>
                  <a:pt x="1491" y="237"/>
                </a:lnTo>
                <a:cubicBezTo>
                  <a:pt x="1491" y="284"/>
                  <a:pt x="1491" y="284"/>
                  <a:pt x="1491" y="284"/>
                </a:cubicBezTo>
                <a:cubicBezTo>
                  <a:pt x="1491" y="284"/>
                  <a:pt x="1485" y="284"/>
                  <a:pt x="1471" y="277"/>
                </a:cubicBezTo>
                <a:cubicBezTo>
                  <a:pt x="1471" y="243"/>
                  <a:pt x="1471" y="243"/>
                  <a:pt x="1471" y="243"/>
                </a:cubicBezTo>
                <a:cubicBezTo>
                  <a:pt x="1491" y="237"/>
                  <a:pt x="1491" y="237"/>
                  <a:pt x="1491" y="237"/>
                </a:cubicBezTo>
                <a:close/>
                <a:moveTo>
                  <a:pt x="1491" y="291"/>
                </a:moveTo>
                <a:lnTo>
                  <a:pt x="1491" y="291"/>
                </a:lnTo>
                <a:cubicBezTo>
                  <a:pt x="1485" y="291"/>
                  <a:pt x="1478" y="284"/>
                  <a:pt x="1471" y="284"/>
                </a:cubicBezTo>
                <a:cubicBezTo>
                  <a:pt x="1471" y="318"/>
                  <a:pt x="1471" y="318"/>
                  <a:pt x="1471" y="318"/>
                </a:cubicBezTo>
                <a:cubicBezTo>
                  <a:pt x="1478" y="318"/>
                  <a:pt x="1478" y="318"/>
                  <a:pt x="1485" y="318"/>
                </a:cubicBezTo>
                <a:cubicBezTo>
                  <a:pt x="1485" y="318"/>
                  <a:pt x="1478" y="324"/>
                  <a:pt x="1478" y="331"/>
                </a:cubicBezTo>
                <a:cubicBezTo>
                  <a:pt x="1471" y="331"/>
                  <a:pt x="1471" y="338"/>
                  <a:pt x="1471" y="338"/>
                </a:cubicBezTo>
                <a:cubicBezTo>
                  <a:pt x="1471" y="351"/>
                  <a:pt x="1471" y="351"/>
                  <a:pt x="1471" y="351"/>
                </a:cubicBezTo>
                <a:cubicBezTo>
                  <a:pt x="1478" y="351"/>
                  <a:pt x="1478" y="358"/>
                  <a:pt x="1478" y="351"/>
                </a:cubicBezTo>
                <a:cubicBezTo>
                  <a:pt x="1485" y="351"/>
                  <a:pt x="1485" y="351"/>
                  <a:pt x="1491" y="345"/>
                </a:cubicBezTo>
                <a:lnTo>
                  <a:pt x="1491" y="338"/>
                </a:lnTo>
                <a:cubicBezTo>
                  <a:pt x="1491" y="291"/>
                  <a:pt x="1491" y="291"/>
                  <a:pt x="1491" y="291"/>
                </a:cubicBezTo>
                <a:close/>
                <a:moveTo>
                  <a:pt x="1491" y="365"/>
                </a:moveTo>
                <a:lnTo>
                  <a:pt x="1491" y="365"/>
                </a:lnTo>
                <a:cubicBezTo>
                  <a:pt x="1491" y="405"/>
                  <a:pt x="1491" y="405"/>
                  <a:pt x="1491" y="405"/>
                </a:cubicBezTo>
                <a:cubicBezTo>
                  <a:pt x="1491" y="399"/>
                  <a:pt x="1491" y="399"/>
                  <a:pt x="1491" y="392"/>
                </a:cubicBezTo>
                <a:cubicBezTo>
                  <a:pt x="1485" y="392"/>
                  <a:pt x="1478" y="385"/>
                  <a:pt x="1471" y="385"/>
                </a:cubicBezTo>
                <a:cubicBezTo>
                  <a:pt x="1471" y="351"/>
                  <a:pt x="1471" y="351"/>
                  <a:pt x="1471" y="351"/>
                </a:cubicBezTo>
                <a:cubicBezTo>
                  <a:pt x="1478" y="358"/>
                  <a:pt x="1485" y="358"/>
                  <a:pt x="1491" y="365"/>
                </a:cubicBezTo>
                <a:close/>
                <a:moveTo>
                  <a:pt x="1491" y="419"/>
                </a:moveTo>
                <a:lnTo>
                  <a:pt x="1491" y="419"/>
                </a:lnTo>
                <a:cubicBezTo>
                  <a:pt x="1491" y="419"/>
                  <a:pt x="1485" y="412"/>
                  <a:pt x="1485" y="405"/>
                </a:cubicBezTo>
                <a:cubicBezTo>
                  <a:pt x="1485" y="405"/>
                  <a:pt x="1485" y="399"/>
                  <a:pt x="1478" y="392"/>
                </a:cubicBezTo>
                <a:cubicBezTo>
                  <a:pt x="1471" y="392"/>
                  <a:pt x="1471" y="392"/>
                  <a:pt x="1471" y="392"/>
                </a:cubicBezTo>
                <a:cubicBezTo>
                  <a:pt x="1471" y="507"/>
                  <a:pt x="1471" y="507"/>
                  <a:pt x="1471" y="507"/>
                </a:cubicBezTo>
                <a:cubicBezTo>
                  <a:pt x="1471" y="507"/>
                  <a:pt x="1471" y="507"/>
                  <a:pt x="1478" y="507"/>
                </a:cubicBezTo>
                <a:cubicBezTo>
                  <a:pt x="1491" y="540"/>
                  <a:pt x="1491" y="540"/>
                  <a:pt x="1491" y="540"/>
                </a:cubicBezTo>
                <a:cubicBezTo>
                  <a:pt x="1491" y="446"/>
                  <a:pt x="1491" y="446"/>
                  <a:pt x="1491" y="446"/>
                </a:cubicBezTo>
                <a:cubicBezTo>
                  <a:pt x="1491" y="419"/>
                  <a:pt x="1491" y="419"/>
                  <a:pt x="1491" y="419"/>
                </a:cubicBezTo>
                <a:close/>
                <a:moveTo>
                  <a:pt x="1491" y="561"/>
                </a:moveTo>
                <a:lnTo>
                  <a:pt x="1491" y="561"/>
                </a:lnTo>
                <a:cubicBezTo>
                  <a:pt x="1491" y="696"/>
                  <a:pt x="1491" y="696"/>
                  <a:pt x="1491" y="696"/>
                </a:cubicBezTo>
                <a:lnTo>
                  <a:pt x="1485" y="689"/>
                </a:lnTo>
                <a:cubicBezTo>
                  <a:pt x="1478" y="682"/>
                  <a:pt x="1478" y="682"/>
                  <a:pt x="1471" y="682"/>
                </a:cubicBezTo>
                <a:cubicBezTo>
                  <a:pt x="1471" y="568"/>
                  <a:pt x="1471" y="568"/>
                  <a:pt x="1471" y="568"/>
                </a:cubicBezTo>
                <a:cubicBezTo>
                  <a:pt x="1478" y="561"/>
                  <a:pt x="1485" y="561"/>
                  <a:pt x="1491" y="561"/>
                </a:cubicBezTo>
                <a:close/>
                <a:moveTo>
                  <a:pt x="1491" y="703"/>
                </a:moveTo>
                <a:lnTo>
                  <a:pt x="1491" y="703"/>
                </a:lnTo>
                <a:cubicBezTo>
                  <a:pt x="1491" y="723"/>
                  <a:pt x="1491" y="723"/>
                  <a:pt x="1491" y="723"/>
                </a:cubicBezTo>
                <a:cubicBezTo>
                  <a:pt x="1485" y="723"/>
                  <a:pt x="1478" y="716"/>
                  <a:pt x="1471" y="723"/>
                </a:cubicBezTo>
                <a:cubicBezTo>
                  <a:pt x="1471" y="709"/>
                  <a:pt x="1471" y="709"/>
                  <a:pt x="1471" y="709"/>
                </a:cubicBezTo>
                <a:cubicBezTo>
                  <a:pt x="1478" y="709"/>
                  <a:pt x="1485" y="703"/>
                  <a:pt x="1491" y="703"/>
                </a:cubicBezTo>
                <a:close/>
                <a:moveTo>
                  <a:pt x="1491" y="723"/>
                </a:moveTo>
                <a:lnTo>
                  <a:pt x="1491" y="723"/>
                </a:lnTo>
                <a:cubicBezTo>
                  <a:pt x="1491" y="736"/>
                  <a:pt x="1491" y="736"/>
                  <a:pt x="1491" y="736"/>
                </a:cubicBezTo>
                <a:cubicBezTo>
                  <a:pt x="1485" y="730"/>
                  <a:pt x="1485" y="730"/>
                  <a:pt x="1485" y="730"/>
                </a:cubicBezTo>
                <a:cubicBezTo>
                  <a:pt x="1491" y="723"/>
                  <a:pt x="1491" y="723"/>
                  <a:pt x="1491" y="723"/>
                </a:cubicBezTo>
                <a:close/>
                <a:moveTo>
                  <a:pt x="1491" y="743"/>
                </a:moveTo>
                <a:lnTo>
                  <a:pt x="1491" y="743"/>
                </a:lnTo>
                <a:cubicBezTo>
                  <a:pt x="1491" y="743"/>
                  <a:pt x="1491" y="743"/>
                  <a:pt x="1491" y="736"/>
                </a:cubicBezTo>
                <a:cubicBezTo>
                  <a:pt x="1485" y="736"/>
                  <a:pt x="1478" y="730"/>
                  <a:pt x="1478" y="730"/>
                </a:cubicBezTo>
                <a:cubicBezTo>
                  <a:pt x="1471" y="730"/>
                  <a:pt x="1471" y="730"/>
                  <a:pt x="1471" y="730"/>
                </a:cubicBezTo>
                <a:cubicBezTo>
                  <a:pt x="1471" y="743"/>
                  <a:pt x="1471" y="743"/>
                  <a:pt x="1471" y="743"/>
                </a:cubicBezTo>
                <a:cubicBezTo>
                  <a:pt x="1478" y="743"/>
                  <a:pt x="1478" y="750"/>
                  <a:pt x="1485" y="750"/>
                </a:cubicBezTo>
                <a:cubicBezTo>
                  <a:pt x="1478" y="750"/>
                  <a:pt x="1478" y="750"/>
                  <a:pt x="1471" y="750"/>
                </a:cubicBezTo>
                <a:cubicBezTo>
                  <a:pt x="1471" y="838"/>
                  <a:pt x="1471" y="838"/>
                  <a:pt x="1471" y="838"/>
                </a:cubicBezTo>
                <a:cubicBezTo>
                  <a:pt x="1491" y="831"/>
                  <a:pt x="1491" y="831"/>
                  <a:pt x="1491" y="831"/>
                </a:cubicBezTo>
                <a:cubicBezTo>
                  <a:pt x="1491" y="743"/>
                  <a:pt x="1491" y="743"/>
                  <a:pt x="1491" y="743"/>
                </a:cubicBezTo>
                <a:close/>
                <a:moveTo>
                  <a:pt x="1491" y="898"/>
                </a:moveTo>
                <a:lnTo>
                  <a:pt x="1491" y="898"/>
                </a:lnTo>
                <a:cubicBezTo>
                  <a:pt x="1491" y="1162"/>
                  <a:pt x="1491" y="1162"/>
                  <a:pt x="1491" y="1162"/>
                </a:cubicBezTo>
                <a:cubicBezTo>
                  <a:pt x="1471" y="1168"/>
                  <a:pt x="1471" y="1168"/>
                  <a:pt x="1471" y="1168"/>
                </a:cubicBezTo>
                <a:cubicBezTo>
                  <a:pt x="1471" y="979"/>
                  <a:pt x="1471" y="979"/>
                  <a:pt x="1471" y="979"/>
                </a:cubicBezTo>
                <a:cubicBezTo>
                  <a:pt x="1478" y="973"/>
                  <a:pt x="1478" y="973"/>
                  <a:pt x="1478" y="973"/>
                </a:cubicBezTo>
                <a:cubicBezTo>
                  <a:pt x="1471" y="966"/>
                  <a:pt x="1471" y="966"/>
                  <a:pt x="1471" y="966"/>
                </a:cubicBezTo>
                <a:cubicBezTo>
                  <a:pt x="1471" y="898"/>
                  <a:pt x="1471" y="898"/>
                  <a:pt x="1471" y="898"/>
                </a:cubicBezTo>
                <a:cubicBezTo>
                  <a:pt x="1478" y="898"/>
                  <a:pt x="1485" y="898"/>
                  <a:pt x="1491" y="898"/>
                </a:cubicBezTo>
                <a:close/>
                <a:moveTo>
                  <a:pt x="1471" y="243"/>
                </a:moveTo>
                <a:lnTo>
                  <a:pt x="1471" y="243"/>
                </a:lnTo>
                <a:cubicBezTo>
                  <a:pt x="1471" y="277"/>
                  <a:pt x="1471" y="277"/>
                  <a:pt x="1471" y="277"/>
                </a:cubicBezTo>
                <a:lnTo>
                  <a:pt x="1464" y="277"/>
                </a:lnTo>
                <a:cubicBezTo>
                  <a:pt x="1464" y="243"/>
                  <a:pt x="1464" y="243"/>
                  <a:pt x="1464" y="243"/>
                </a:cubicBezTo>
                <a:cubicBezTo>
                  <a:pt x="1471" y="243"/>
                  <a:pt x="1471" y="243"/>
                  <a:pt x="1471" y="243"/>
                </a:cubicBezTo>
                <a:close/>
                <a:moveTo>
                  <a:pt x="1471" y="284"/>
                </a:moveTo>
                <a:lnTo>
                  <a:pt x="1471" y="284"/>
                </a:lnTo>
                <a:cubicBezTo>
                  <a:pt x="1471" y="318"/>
                  <a:pt x="1471" y="318"/>
                  <a:pt x="1471" y="318"/>
                </a:cubicBezTo>
                <a:lnTo>
                  <a:pt x="1464" y="318"/>
                </a:lnTo>
                <a:cubicBezTo>
                  <a:pt x="1464" y="284"/>
                  <a:pt x="1464" y="284"/>
                  <a:pt x="1464" y="284"/>
                </a:cubicBezTo>
                <a:lnTo>
                  <a:pt x="1471" y="284"/>
                </a:lnTo>
                <a:close/>
                <a:moveTo>
                  <a:pt x="1471" y="338"/>
                </a:moveTo>
                <a:lnTo>
                  <a:pt x="1471" y="338"/>
                </a:lnTo>
                <a:cubicBezTo>
                  <a:pt x="1471" y="351"/>
                  <a:pt x="1471" y="351"/>
                  <a:pt x="1471" y="351"/>
                </a:cubicBezTo>
                <a:cubicBezTo>
                  <a:pt x="1471" y="345"/>
                  <a:pt x="1471" y="345"/>
                  <a:pt x="1471" y="345"/>
                </a:cubicBezTo>
                <a:cubicBezTo>
                  <a:pt x="1471" y="345"/>
                  <a:pt x="1471" y="345"/>
                  <a:pt x="1471" y="338"/>
                </a:cubicBezTo>
                <a:close/>
                <a:moveTo>
                  <a:pt x="1471" y="351"/>
                </a:moveTo>
                <a:lnTo>
                  <a:pt x="1471" y="351"/>
                </a:lnTo>
                <a:cubicBezTo>
                  <a:pt x="1471" y="351"/>
                  <a:pt x="1464" y="351"/>
                  <a:pt x="1464" y="345"/>
                </a:cubicBezTo>
                <a:cubicBezTo>
                  <a:pt x="1464" y="378"/>
                  <a:pt x="1464" y="378"/>
                  <a:pt x="1464" y="378"/>
                </a:cubicBezTo>
                <a:cubicBezTo>
                  <a:pt x="1464" y="378"/>
                  <a:pt x="1471" y="378"/>
                  <a:pt x="1471" y="385"/>
                </a:cubicBezTo>
                <a:cubicBezTo>
                  <a:pt x="1471" y="351"/>
                  <a:pt x="1471" y="351"/>
                  <a:pt x="1471" y="351"/>
                </a:cubicBezTo>
                <a:close/>
                <a:moveTo>
                  <a:pt x="1471" y="392"/>
                </a:moveTo>
                <a:lnTo>
                  <a:pt x="1471" y="392"/>
                </a:lnTo>
                <a:cubicBezTo>
                  <a:pt x="1471" y="507"/>
                  <a:pt x="1471" y="507"/>
                  <a:pt x="1471" y="507"/>
                </a:cubicBezTo>
                <a:lnTo>
                  <a:pt x="1464" y="507"/>
                </a:lnTo>
                <a:cubicBezTo>
                  <a:pt x="1464" y="385"/>
                  <a:pt x="1464" y="385"/>
                  <a:pt x="1464" y="385"/>
                </a:cubicBezTo>
                <a:lnTo>
                  <a:pt x="1471" y="392"/>
                </a:lnTo>
                <a:close/>
                <a:moveTo>
                  <a:pt x="1471" y="568"/>
                </a:moveTo>
                <a:lnTo>
                  <a:pt x="1471" y="568"/>
                </a:lnTo>
                <a:cubicBezTo>
                  <a:pt x="1471" y="682"/>
                  <a:pt x="1471" y="682"/>
                  <a:pt x="1471" y="682"/>
                </a:cubicBezTo>
                <a:cubicBezTo>
                  <a:pt x="1464" y="682"/>
                  <a:pt x="1464" y="682"/>
                  <a:pt x="1464" y="682"/>
                </a:cubicBezTo>
                <a:cubicBezTo>
                  <a:pt x="1464" y="568"/>
                  <a:pt x="1464" y="568"/>
                  <a:pt x="1464" y="568"/>
                </a:cubicBezTo>
                <a:lnTo>
                  <a:pt x="1471" y="568"/>
                </a:lnTo>
                <a:close/>
                <a:moveTo>
                  <a:pt x="1471" y="709"/>
                </a:moveTo>
                <a:lnTo>
                  <a:pt x="1471" y="709"/>
                </a:lnTo>
                <a:cubicBezTo>
                  <a:pt x="1471" y="723"/>
                  <a:pt x="1471" y="723"/>
                  <a:pt x="1471" y="723"/>
                </a:cubicBezTo>
                <a:lnTo>
                  <a:pt x="1464" y="723"/>
                </a:lnTo>
                <a:cubicBezTo>
                  <a:pt x="1464" y="709"/>
                  <a:pt x="1464" y="709"/>
                  <a:pt x="1464" y="709"/>
                </a:cubicBezTo>
                <a:lnTo>
                  <a:pt x="1471" y="709"/>
                </a:lnTo>
                <a:close/>
                <a:moveTo>
                  <a:pt x="1471" y="730"/>
                </a:moveTo>
                <a:lnTo>
                  <a:pt x="1471" y="730"/>
                </a:lnTo>
                <a:cubicBezTo>
                  <a:pt x="1471" y="743"/>
                  <a:pt x="1471" y="743"/>
                  <a:pt x="1471" y="743"/>
                </a:cubicBezTo>
                <a:lnTo>
                  <a:pt x="1464" y="743"/>
                </a:lnTo>
                <a:cubicBezTo>
                  <a:pt x="1464" y="736"/>
                  <a:pt x="1464" y="736"/>
                  <a:pt x="1464" y="736"/>
                </a:cubicBezTo>
                <a:cubicBezTo>
                  <a:pt x="1471" y="730"/>
                  <a:pt x="1471" y="730"/>
                  <a:pt x="1471" y="730"/>
                </a:cubicBezTo>
                <a:close/>
                <a:moveTo>
                  <a:pt x="1471" y="750"/>
                </a:moveTo>
                <a:lnTo>
                  <a:pt x="1471" y="750"/>
                </a:lnTo>
                <a:cubicBezTo>
                  <a:pt x="1471" y="838"/>
                  <a:pt x="1471" y="838"/>
                  <a:pt x="1471" y="838"/>
                </a:cubicBezTo>
                <a:cubicBezTo>
                  <a:pt x="1464" y="838"/>
                  <a:pt x="1464" y="838"/>
                  <a:pt x="1464" y="838"/>
                </a:cubicBezTo>
                <a:cubicBezTo>
                  <a:pt x="1464" y="750"/>
                  <a:pt x="1464" y="750"/>
                  <a:pt x="1464" y="750"/>
                </a:cubicBezTo>
                <a:lnTo>
                  <a:pt x="1471" y="750"/>
                </a:lnTo>
                <a:close/>
                <a:moveTo>
                  <a:pt x="1471" y="898"/>
                </a:moveTo>
                <a:lnTo>
                  <a:pt x="1471" y="898"/>
                </a:lnTo>
                <a:cubicBezTo>
                  <a:pt x="1471" y="966"/>
                  <a:pt x="1471" y="966"/>
                  <a:pt x="1471" y="966"/>
                </a:cubicBezTo>
                <a:cubicBezTo>
                  <a:pt x="1471" y="959"/>
                  <a:pt x="1471" y="959"/>
                  <a:pt x="1471" y="959"/>
                </a:cubicBezTo>
                <a:lnTo>
                  <a:pt x="1464" y="959"/>
                </a:lnTo>
                <a:cubicBezTo>
                  <a:pt x="1464" y="892"/>
                  <a:pt x="1464" y="892"/>
                  <a:pt x="1464" y="892"/>
                </a:cubicBezTo>
                <a:cubicBezTo>
                  <a:pt x="1464" y="898"/>
                  <a:pt x="1471" y="898"/>
                  <a:pt x="1471" y="898"/>
                </a:cubicBezTo>
                <a:close/>
                <a:moveTo>
                  <a:pt x="1471" y="979"/>
                </a:moveTo>
                <a:lnTo>
                  <a:pt x="1471" y="979"/>
                </a:lnTo>
                <a:cubicBezTo>
                  <a:pt x="1471" y="1168"/>
                  <a:pt x="1471" y="1168"/>
                  <a:pt x="1471" y="1168"/>
                </a:cubicBezTo>
                <a:cubicBezTo>
                  <a:pt x="1464" y="1168"/>
                  <a:pt x="1464" y="1168"/>
                  <a:pt x="1464" y="1168"/>
                </a:cubicBezTo>
                <a:cubicBezTo>
                  <a:pt x="1464" y="1081"/>
                  <a:pt x="1464" y="1081"/>
                  <a:pt x="1464" y="1081"/>
                </a:cubicBezTo>
                <a:cubicBezTo>
                  <a:pt x="1464" y="1060"/>
                  <a:pt x="1464" y="1060"/>
                  <a:pt x="1464" y="1060"/>
                </a:cubicBezTo>
                <a:cubicBezTo>
                  <a:pt x="1464" y="1020"/>
                  <a:pt x="1464" y="1020"/>
                  <a:pt x="1464" y="1020"/>
                </a:cubicBezTo>
                <a:cubicBezTo>
                  <a:pt x="1471" y="1020"/>
                  <a:pt x="1471" y="1020"/>
                  <a:pt x="1471" y="1013"/>
                </a:cubicBezTo>
                <a:cubicBezTo>
                  <a:pt x="1471" y="1006"/>
                  <a:pt x="1471" y="1006"/>
                  <a:pt x="1464" y="1006"/>
                </a:cubicBezTo>
                <a:cubicBezTo>
                  <a:pt x="1464" y="979"/>
                  <a:pt x="1464" y="979"/>
                  <a:pt x="1464" y="979"/>
                </a:cubicBezTo>
                <a:lnTo>
                  <a:pt x="1471" y="979"/>
                </a:lnTo>
                <a:close/>
                <a:moveTo>
                  <a:pt x="1464" y="243"/>
                </a:moveTo>
                <a:lnTo>
                  <a:pt x="1464" y="243"/>
                </a:lnTo>
                <a:cubicBezTo>
                  <a:pt x="1464" y="277"/>
                  <a:pt x="1464" y="277"/>
                  <a:pt x="1464" y="277"/>
                </a:cubicBezTo>
                <a:cubicBezTo>
                  <a:pt x="1458" y="270"/>
                  <a:pt x="1458" y="270"/>
                  <a:pt x="1458" y="270"/>
                </a:cubicBezTo>
                <a:cubicBezTo>
                  <a:pt x="1458" y="243"/>
                  <a:pt x="1458" y="243"/>
                  <a:pt x="1458" y="243"/>
                </a:cubicBezTo>
                <a:cubicBezTo>
                  <a:pt x="1464" y="243"/>
                  <a:pt x="1464" y="243"/>
                  <a:pt x="1464" y="243"/>
                </a:cubicBezTo>
                <a:close/>
                <a:moveTo>
                  <a:pt x="1464" y="284"/>
                </a:moveTo>
                <a:lnTo>
                  <a:pt x="1464" y="284"/>
                </a:lnTo>
                <a:cubicBezTo>
                  <a:pt x="1464" y="318"/>
                  <a:pt x="1464" y="318"/>
                  <a:pt x="1464" y="318"/>
                </a:cubicBezTo>
                <a:cubicBezTo>
                  <a:pt x="1458" y="318"/>
                  <a:pt x="1458" y="318"/>
                  <a:pt x="1458" y="318"/>
                </a:cubicBezTo>
                <a:cubicBezTo>
                  <a:pt x="1458" y="284"/>
                  <a:pt x="1458" y="284"/>
                  <a:pt x="1458" y="284"/>
                </a:cubicBezTo>
                <a:cubicBezTo>
                  <a:pt x="1458" y="284"/>
                  <a:pt x="1458" y="284"/>
                  <a:pt x="1464" y="284"/>
                </a:cubicBezTo>
                <a:close/>
                <a:moveTo>
                  <a:pt x="1464" y="345"/>
                </a:moveTo>
                <a:lnTo>
                  <a:pt x="1464" y="345"/>
                </a:lnTo>
                <a:cubicBezTo>
                  <a:pt x="1464" y="378"/>
                  <a:pt x="1464" y="378"/>
                  <a:pt x="1464" y="378"/>
                </a:cubicBezTo>
                <a:cubicBezTo>
                  <a:pt x="1458" y="378"/>
                  <a:pt x="1458" y="378"/>
                  <a:pt x="1458" y="378"/>
                </a:cubicBezTo>
                <a:cubicBezTo>
                  <a:pt x="1458" y="345"/>
                  <a:pt x="1458" y="345"/>
                  <a:pt x="1458" y="345"/>
                </a:cubicBezTo>
                <a:cubicBezTo>
                  <a:pt x="1458" y="345"/>
                  <a:pt x="1458" y="345"/>
                  <a:pt x="1464" y="345"/>
                </a:cubicBezTo>
                <a:close/>
                <a:moveTo>
                  <a:pt x="1464" y="385"/>
                </a:moveTo>
                <a:lnTo>
                  <a:pt x="1464" y="385"/>
                </a:lnTo>
                <a:cubicBezTo>
                  <a:pt x="1464" y="507"/>
                  <a:pt x="1464" y="507"/>
                  <a:pt x="1464" y="507"/>
                </a:cubicBezTo>
                <a:cubicBezTo>
                  <a:pt x="1458" y="507"/>
                  <a:pt x="1458" y="507"/>
                  <a:pt x="1458" y="507"/>
                </a:cubicBezTo>
                <a:cubicBezTo>
                  <a:pt x="1458" y="426"/>
                  <a:pt x="1458" y="426"/>
                  <a:pt x="1458" y="426"/>
                </a:cubicBezTo>
                <a:cubicBezTo>
                  <a:pt x="1458" y="412"/>
                  <a:pt x="1458" y="412"/>
                  <a:pt x="1458" y="412"/>
                </a:cubicBezTo>
                <a:cubicBezTo>
                  <a:pt x="1458" y="412"/>
                  <a:pt x="1458" y="412"/>
                  <a:pt x="1458" y="405"/>
                </a:cubicBezTo>
                <a:cubicBezTo>
                  <a:pt x="1458" y="385"/>
                  <a:pt x="1458" y="385"/>
                  <a:pt x="1458" y="385"/>
                </a:cubicBezTo>
                <a:cubicBezTo>
                  <a:pt x="1464" y="385"/>
                  <a:pt x="1464" y="385"/>
                  <a:pt x="1464" y="385"/>
                </a:cubicBezTo>
                <a:close/>
                <a:moveTo>
                  <a:pt x="1464" y="568"/>
                </a:moveTo>
                <a:lnTo>
                  <a:pt x="1464" y="568"/>
                </a:lnTo>
                <a:cubicBezTo>
                  <a:pt x="1464" y="682"/>
                  <a:pt x="1464" y="682"/>
                  <a:pt x="1464" y="682"/>
                </a:cubicBezTo>
                <a:cubicBezTo>
                  <a:pt x="1458" y="682"/>
                  <a:pt x="1458" y="682"/>
                  <a:pt x="1458" y="682"/>
                </a:cubicBezTo>
                <a:lnTo>
                  <a:pt x="1458" y="689"/>
                </a:lnTo>
                <a:cubicBezTo>
                  <a:pt x="1458" y="689"/>
                  <a:pt x="1458" y="689"/>
                  <a:pt x="1458" y="696"/>
                </a:cubicBezTo>
                <a:cubicBezTo>
                  <a:pt x="1458" y="703"/>
                  <a:pt x="1458" y="703"/>
                  <a:pt x="1458" y="703"/>
                </a:cubicBezTo>
                <a:cubicBezTo>
                  <a:pt x="1458" y="568"/>
                  <a:pt x="1458" y="568"/>
                  <a:pt x="1458" y="568"/>
                </a:cubicBezTo>
                <a:cubicBezTo>
                  <a:pt x="1464" y="568"/>
                  <a:pt x="1464" y="568"/>
                  <a:pt x="1464" y="568"/>
                </a:cubicBezTo>
                <a:close/>
                <a:moveTo>
                  <a:pt x="1464" y="709"/>
                </a:moveTo>
                <a:lnTo>
                  <a:pt x="1464" y="709"/>
                </a:lnTo>
                <a:cubicBezTo>
                  <a:pt x="1464" y="723"/>
                  <a:pt x="1464" y="723"/>
                  <a:pt x="1464" y="723"/>
                </a:cubicBezTo>
                <a:cubicBezTo>
                  <a:pt x="1458" y="723"/>
                  <a:pt x="1458" y="723"/>
                  <a:pt x="1458" y="723"/>
                </a:cubicBezTo>
                <a:cubicBezTo>
                  <a:pt x="1458" y="716"/>
                  <a:pt x="1458" y="716"/>
                  <a:pt x="1458" y="716"/>
                </a:cubicBezTo>
                <a:cubicBezTo>
                  <a:pt x="1458" y="716"/>
                  <a:pt x="1458" y="709"/>
                  <a:pt x="1464" y="709"/>
                </a:cubicBezTo>
                <a:close/>
                <a:moveTo>
                  <a:pt x="1464" y="736"/>
                </a:moveTo>
                <a:lnTo>
                  <a:pt x="1464" y="736"/>
                </a:lnTo>
                <a:cubicBezTo>
                  <a:pt x="1464" y="743"/>
                  <a:pt x="1464" y="743"/>
                  <a:pt x="1464" y="743"/>
                </a:cubicBezTo>
                <a:cubicBezTo>
                  <a:pt x="1458" y="743"/>
                  <a:pt x="1458" y="743"/>
                  <a:pt x="1458" y="743"/>
                </a:cubicBezTo>
                <a:cubicBezTo>
                  <a:pt x="1458" y="736"/>
                  <a:pt x="1458" y="736"/>
                  <a:pt x="1458" y="736"/>
                </a:cubicBezTo>
                <a:cubicBezTo>
                  <a:pt x="1464" y="736"/>
                  <a:pt x="1464" y="736"/>
                  <a:pt x="1464" y="736"/>
                </a:cubicBezTo>
                <a:close/>
                <a:moveTo>
                  <a:pt x="1464" y="750"/>
                </a:moveTo>
                <a:lnTo>
                  <a:pt x="1464" y="750"/>
                </a:lnTo>
                <a:cubicBezTo>
                  <a:pt x="1464" y="838"/>
                  <a:pt x="1464" y="838"/>
                  <a:pt x="1464" y="838"/>
                </a:cubicBezTo>
                <a:cubicBezTo>
                  <a:pt x="1458" y="844"/>
                  <a:pt x="1458" y="851"/>
                  <a:pt x="1458" y="865"/>
                </a:cubicBezTo>
                <a:cubicBezTo>
                  <a:pt x="1458" y="885"/>
                  <a:pt x="1458" y="892"/>
                  <a:pt x="1458" y="892"/>
                </a:cubicBezTo>
                <a:cubicBezTo>
                  <a:pt x="1464" y="892"/>
                  <a:pt x="1464" y="892"/>
                  <a:pt x="1464" y="892"/>
                </a:cubicBezTo>
                <a:cubicBezTo>
                  <a:pt x="1464" y="959"/>
                  <a:pt x="1464" y="959"/>
                  <a:pt x="1464" y="959"/>
                </a:cubicBezTo>
                <a:cubicBezTo>
                  <a:pt x="1458" y="959"/>
                  <a:pt x="1458" y="959"/>
                  <a:pt x="1458" y="959"/>
                </a:cubicBezTo>
                <a:cubicBezTo>
                  <a:pt x="1458" y="757"/>
                  <a:pt x="1458" y="757"/>
                  <a:pt x="1458" y="757"/>
                </a:cubicBezTo>
                <a:cubicBezTo>
                  <a:pt x="1458" y="757"/>
                  <a:pt x="1458" y="757"/>
                  <a:pt x="1464" y="750"/>
                </a:cubicBezTo>
                <a:close/>
                <a:moveTo>
                  <a:pt x="1464" y="979"/>
                </a:moveTo>
                <a:lnTo>
                  <a:pt x="1464" y="979"/>
                </a:lnTo>
                <a:cubicBezTo>
                  <a:pt x="1464" y="1006"/>
                  <a:pt x="1464" y="1006"/>
                  <a:pt x="1464" y="1006"/>
                </a:cubicBezTo>
                <a:cubicBezTo>
                  <a:pt x="1458" y="1000"/>
                  <a:pt x="1458" y="1000"/>
                  <a:pt x="1458" y="1000"/>
                </a:cubicBezTo>
                <a:cubicBezTo>
                  <a:pt x="1458" y="986"/>
                  <a:pt x="1458" y="986"/>
                  <a:pt x="1458" y="986"/>
                </a:cubicBezTo>
                <a:lnTo>
                  <a:pt x="1458" y="979"/>
                </a:lnTo>
                <a:cubicBezTo>
                  <a:pt x="1464" y="979"/>
                  <a:pt x="1464" y="979"/>
                  <a:pt x="1464" y="979"/>
                </a:cubicBezTo>
                <a:close/>
                <a:moveTo>
                  <a:pt x="1464" y="1020"/>
                </a:moveTo>
                <a:lnTo>
                  <a:pt x="1464" y="1020"/>
                </a:lnTo>
                <a:cubicBezTo>
                  <a:pt x="1464" y="1060"/>
                  <a:pt x="1464" y="1060"/>
                  <a:pt x="1464" y="1060"/>
                </a:cubicBezTo>
                <a:cubicBezTo>
                  <a:pt x="1458" y="1060"/>
                  <a:pt x="1458" y="1060"/>
                  <a:pt x="1458" y="1060"/>
                </a:cubicBezTo>
                <a:cubicBezTo>
                  <a:pt x="1458" y="1020"/>
                  <a:pt x="1458" y="1020"/>
                  <a:pt x="1458" y="1020"/>
                </a:cubicBezTo>
                <a:cubicBezTo>
                  <a:pt x="1458" y="1020"/>
                  <a:pt x="1458" y="1020"/>
                  <a:pt x="1464" y="1020"/>
                </a:cubicBezTo>
                <a:close/>
                <a:moveTo>
                  <a:pt x="1464" y="1081"/>
                </a:moveTo>
                <a:lnTo>
                  <a:pt x="1464" y="1081"/>
                </a:lnTo>
                <a:cubicBezTo>
                  <a:pt x="1464" y="1168"/>
                  <a:pt x="1464" y="1168"/>
                  <a:pt x="1464" y="1168"/>
                </a:cubicBezTo>
                <a:cubicBezTo>
                  <a:pt x="1458" y="1168"/>
                  <a:pt x="1458" y="1168"/>
                  <a:pt x="1458" y="1168"/>
                </a:cubicBezTo>
                <a:cubicBezTo>
                  <a:pt x="1458" y="1081"/>
                  <a:pt x="1458" y="1081"/>
                  <a:pt x="1458" y="1081"/>
                </a:cubicBezTo>
                <a:lnTo>
                  <a:pt x="1464" y="1081"/>
                </a:lnTo>
                <a:close/>
                <a:moveTo>
                  <a:pt x="1458" y="243"/>
                </a:moveTo>
                <a:lnTo>
                  <a:pt x="1458" y="243"/>
                </a:lnTo>
                <a:cubicBezTo>
                  <a:pt x="1458" y="270"/>
                  <a:pt x="1458" y="270"/>
                  <a:pt x="1458" y="270"/>
                </a:cubicBezTo>
                <a:cubicBezTo>
                  <a:pt x="1451" y="270"/>
                  <a:pt x="1451" y="270"/>
                  <a:pt x="1451" y="270"/>
                </a:cubicBezTo>
                <a:cubicBezTo>
                  <a:pt x="1444" y="270"/>
                  <a:pt x="1444" y="270"/>
                  <a:pt x="1444" y="277"/>
                </a:cubicBezTo>
                <a:cubicBezTo>
                  <a:pt x="1437" y="284"/>
                  <a:pt x="1437" y="284"/>
                  <a:pt x="1437" y="284"/>
                </a:cubicBezTo>
                <a:cubicBezTo>
                  <a:pt x="1444" y="284"/>
                  <a:pt x="1451" y="284"/>
                  <a:pt x="1458" y="284"/>
                </a:cubicBezTo>
                <a:cubicBezTo>
                  <a:pt x="1458" y="318"/>
                  <a:pt x="1458" y="318"/>
                  <a:pt x="1458" y="318"/>
                </a:cubicBezTo>
                <a:cubicBezTo>
                  <a:pt x="1451" y="318"/>
                  <a:pt x="1451" y="318"/>
                  <a:pt x="1451" y="318"/>
                </a:cubicBezTo>
                <a:cubicBezTo>
                  <a:pt x="1451" y="311"/>
                  <a:pt x="1451" y="304"/>
                  <a:pt x="1451" y="304"/>
                </a:cubicBezTo>
                <a:cubicBezTo>
                  <a:pt x="1444" y="304"/>
                  <a:pt x="1444" y="311"/>
                  <a:pt x="1437" y="318"/>
                </a:cubicBezTo>
                <a:cubicBezTo>
                  <a:pt x="1437" y="243"/>
                  <a:pt x="1437" y="243"/>
                  <a:pt x="1437" y="243"/>
                </a:cubicBezTo>
                <a:cubicBezTo>
                  <a:pt x="1458" y="243"/>
                  <a:pt x="1458" y="243"/>
                  <a:pt x="1458" y="243"/>
                </a:cubicBezTo>
                <a:close/>
                <a:moveTo>
                  <a:pt x="1458" y="345"/>
                </a:moveTo>
                <a:lnTo>
                  <a:pt x="1458" y="345"/>
                </a:lnTo>
                <a:cubicBezTo>
                  <a:pt x="1458" y="378"/>
                  <a:pt x="1458" y="378"/>
                  <a:pt x="1458" y="378"/>
                </a:cubicBezTo>
                <a:cubicBezTo>
                  <a:pt x="1451" y="372"/>
                  <a:pt x="1444" y="372"/>
                  <a:pt x="1437" y="372"/>
                </a:cubicBezTo>
                <a:cubicBezTo>
                  <a:pt x="1437" y="365"/>
                  <a:pt x="1437" y="365"/>
                  <a:pt x="1437" y="365"/>
                </a:cubicBezTo>
                <a:cubicBezTo>
                  <a:pt x="1444" y="365"/>
                  <a:pt x="1444" y="358"/>
                  <a:pt x="1444" y="358"/>
                </a:cubicBezTo>
                <a:cubicBezTo>
                  <a:pt x="1437" y="358"/>
                  <a:pt x="1437" y="358"/>
                  <a:pt x="1437" y="358"/>
                </a:cubicBezTo>
                <a:cubicBezTo>
                  <a:pt x="1437" y="338"/>
                  <a:pt x="1437" y="338"/>
                  <a:pt x="1437" y="338"/>
                </a:cubicBezTo>
                <a:cubicBezTo>
                  <a:pt x="1444" y="338"/>
                  <a:pt x="1451" y="345"/>
                  <a:pt x="1458" y="345"/>
                </a:cubicBezTo>
                <a:close/>
                <a:moveTo>
                  <a:pt x="1458" y="385"/>
                </a:moveTo>
                <a:lnTo>
                  <a:pt x="1458" y="385"/>
                </a:lnTo>
                <a:cubicBezTo>
                  <a:pt x="1458" y="405"/>
                  <a:pt x="1458" y="405"/>
                  <a:pt x="1458" y="405"/>
                </a:cubicBezTo>
                <a:cubicBezTo>
                  <a:pt x="1451" y="412"/>
                  <a:pt x="1451" y="412"/>
                  <a:pt x="1451" y="412"/>
                </a:cubicBezTo>
                <a:cubicBezTo>
                  <a:pt x="1444" y="405"/>
                  <a:pt x="1444" y="405"/>
                  <a:pt x="1437" y="399"/>
                </a:cubicBezTo>
                <a:cubicBezTo>
                  <a:pt x="1437" y="385"/>
                  <a:pt x="1437" y="385"/>
                  <a:pt x="1437" y="385"/>
                </a:cubicBezTo>
                <a:cubicBezTo>
                  <a:pt x="1444" y="385"/>
                  <a:pt x="1451" y="385"/>
                  <a:pt x="1458" y="385"/>
                </a:cubicBezTo>
                <a:close/>
                <a:moveTo>
                  <a:pt x="1458" y="412"/>
                </a:moveTo>
                <a:lnTo>
                  <a:pt x="1458" y="412"/>
                </a:lnTo>
                <a:cubicBezTo>
                  <a:pt x="1458" y="426"/>
                  <a:pt x="1458" y="426"/>
                  <a:pt x="1458" y="426"/>
                </a:cubicBezTo>
                <a:cubicBezTo>
                  <a:pt x="1451" y="419"/>
                  <a:pt x="1451" y="419"/>
                  <a:pt x="1451" y="419"/>
                </a:cubicBezTo>
                <a:cubicBezTo>
                  <a:pt x="1451" y="419"/>
                  <a:pt x="1451" y="419"/>
                  <a:pt x="1458" y="412"/>
                </a:cubicBezTo>
                <a:close/>
                <a:moveTo>
                  <a:pt x="1458" y="426"/>
                </a:moveTo>
                <a:lnTo>
                  <a:pt x="1458" y="426"/>
                </a:lnTo>
                <a:cubicBezTo>
                  <a:pt x="1451" y="426"/>
                  <a:pt x="1444" y="426"/>
                  <a:pt x="1437" y="419"/>
                </a:cubicBezTo>
                <a:cubicBezTo>
                  <a:pt x="1437" y="507"/>
                  <a:pt x="1437" y="507"/>
                  <a:pt x="1437" y="507"/>
                </a:cubicBezTo>
                <a:cubicBezTo>
                  <a:pt x="1444" y="507"/>
                  <a:pt x="1451" y="507"/>
                  <a:pt x="1458" y="507"/>
                </a:cubicBezTo>
                <a:cubicBezTo>
                  <a:pt x="1458" y="426"/>
                  <a:pt x="1458" y="426"/>
                  <a:pt x="1458" y="426"/>
                </a:cubicBezTo>
                <a:close/>
                <a:moveTo>
                  <a:pt x="1458" y="568"/>
                </a:moveTo>
                <a:lnTo>
                  <a:pt x="1458" y="568"/>
                </a:lnTo>
                <a:cubicBezTo>
                  <a:pt x="1458" y="703"/>
                  <a:pt x="1458" y="703"/>
                  <a:pt x="1458" y="703"/>
                </a:cubicBezTo>
                <a:cubicBezTo>
                  <a:pt x="1451" y="709"/>
                  <a:pt x="1451" y="709"/>
                  <a:pt x="1451" y="709"/>
                </a:cubicBezTo>
                <a:cubicBezTo>
                  <a:pt x="1451" y="709"/>
                  <a:pt x="1444" y="709"/>
                  <a:pt x="1437" y="709"/>
                </a:cubicBezTo>
                <a:cubicBezTo>
                  <a:pt x="1437" y="568"/>
                  <a:pt x="1437" y="568"/>
                  <a:pt x="1437" y="568"/>
                </a:cubicBezTo>
                <a:cubicBezTo>
                  <a:pt x="1444" y="568"/>
                  <a:pt x="1451" y="568"/>
                  <a:pt x="1458" y="568"/>
                </a:cubicBezTo>
                <a:close/>
                <a:moveTo>
                  <a:pt x="1458" y="716"/>
                </a:moveTo>
                <a:lnTo>
                  <a:pt x="1458" y="716"/>
                </a:lnTo>
                <a:cubicBezTo>
                  <a:pt x="1458" y="723"/>
                  <a:pt x="1458" y="723"/>
                  <a:pt x="1458" y="723"/>
                </a:cubicBezTo>
                <a:cubicBezTo>
                  <a:pt x="1451" y="730"/>
                  <a:pt x="1444" y="730"/>
                  <a:pt x="1444" y="736"/>
                </a:cubicBezTo>
                <a:cubicBezTo>
                  <a:pt x="1458" y="736"/>
                  <a:pt x="1458" y="736"/>
                  <a:pt x="1458" y="736"/>
                </a:cubicBezTo>
                <a:cubicBezTo>
                  <a:pt x="1458" y="743"/>
                  <a:pt x="1458" y="743"/>
                  <a:pt x="1458" y="743"/>
                </a:cubicBezTo>
                <a:cubicBezTo>
                  <a:pt x="1444" y="743"/>
                  <a:pt x="1444" y="750"/>
                  <a:pt x="1437" y="750"/>
                </a:cubicBezTo>
                <a:cubicBezTo>
                  <a:pt x="1437" y="723"/>
                  <a:pt x="1437" y="723"/>
                  <a:pt x="1437" y="723"/>
                </a:cubicBezTo>
                <a:cubicBezTo>
                  <a:pt x="1444" y="716"/>
                  <a:pt x="1444" y="716"/>
                  <a:pt x="1451" y="716"/>
                </a:cubicBezTo>
                <a:cubicBezTo>
                  <a:pt x="1451" y="716"/>
                  <a:pt x="1451" y="716"/>
                  <a:pt x="1458" y="716"/>
                </a:cubicBezTo>
                <a:close/>
                <a:moveTo>
                  <a:pt x="1458" y="757"/>
                </a:moveTo>
                <a:lnTo>
                  <a:pt x="1458" y="757"/>
                </a:lnTo>
                <a:cubicBezTo>
                  <a:pt x="1458" y="959"/>
                  <a:pt x="1458" y="959"/>
                  <a:pt x="1458" y="959"/>
                </a:cubicBezTo>
                <a:cubicBezTo>
                  <a:pt x="1451" y="959"/>
                  <a:pt x="1444" y="959"/>
                  <a:pt x="1444" y="959"/>
                </a:cubicBezTo>
                <a:cubicBezTo>
                  <a:pt x="1444" y="952"/>
                  <a:pt x="1444" y="946"/>
                  <a:pt x="1444" y="946"/>
                </a:cubicBezTo>
                <a:cubicBezTo>
                  <a:pt x="1451" y="939"/>
                  <a:pt x="1451" y="939"/>
                  <a:pt x="1451" y="939"/>
                </a:cubicBezTo>
                <a:cubicBezTo>
                  <a:pt x="1451" y="932"/>
                  <a:pt x="1444" y="932"/>
                  <a:pt x="1437" y="932"/>
                </a:cubicBezTo>
                <a:cubicBezTo>
                  <a:pt x="1437" y="757"/>
                  <a:pt x="1437" y="757"/>
                  <a:pt x="1437" y="757"/>
                </a:cubicBezTo>
                <a:cubicBezTo>
                  <a:pt x="1444" y="757"/>
                  <a:pt x="1451" y="757"/>
                  <a:pt x="1458" y="757"/>
                </a:cubicBezTo>
                <a:close/>
                <a:moveTo>
                  <a:pt x="1458" y="986"/>
                </a:moveTo>
                <a:lnTo>
                  <a:pt x="1458" y="986"/>
                </a:lnTo>
                <a:cubicBezTo>
                  <a:pt x="1458" y="1000"/>
                  <a:pt x="1458" y="1000"/>
                  <a:pt x="1458" y="1000"/>
                </a:cubicBezTo>
                <a:cubicBezTo>
                  <a:pt x="1451" y="1000"/>
                  <a:pt x="1451" y="1000"/>
                  <a:pt x="1451" y="993"/>
                </a:cubicBezTo>
                <a:cubicBezTo>
                  <a:pt x="1451" y="993"/>
                  <a:pt x="1451" y="986"/>
                  <a:pt x="1458" y="986"/>
                </a:cubicBezTo>
                <a:close/>
                <a:moveTo>
                  <a:pt x="1458" y="1020"/>
                </a:moveTo>
                <a:lnTo>
                  <a:pt x="1458" y="1020"/>
                </a:lnTo>
                <a:cubicBezTo>
                  <a:pt x="1458" y="1060"/>
                  <a:pt x="1458" y="1060"/>
                  <a:pt x="1458" y="1060"/>
                </a:cubicBezTo>
                <a:cubicBezTo>
                  <a:pt x="1451" y="1060"/>
                  <a:pt x="1444" y="1060"/>
                  <a:pt x="1444" y="1060"/>
                </a:cubicBezTo>
                <a:lnTo>
                  <a:pt x="1444" y="1054"/>
                </a:lnTo>
                <a:cubicBezTo>
                  <a:pt x="1451" y="1047"/>
                  <a:pt x="1451" y="1047"/>
                  <a:pt x="1451" y="1047"/>
                </a:cubicBezTo>
                <a:cubicBezTo>
                  <a:pt x="1444" y="1047"/>
                  <a:pt x="1444" y="1047"/>
                  <a:pt x="1437" y="1047"/>
                </a:cubicBezTo>
                <a:cubicBezTo>
                  <a:pt x="1437" y="1020"/>
                  <a:pt x="1437" y="1020"/>
                  <a:pt x="1437" y="1020"/>
                </a:cubicBezTo>
                <a:cubicBezTo>
                  <a:pt x="1437" y="1020"/>
                  <a:pt x="1437" y="1020"/>
                  <a:pt x="1444" y="1020"/>
                </a:cubicBezTo>
                <a:cubicBezTo>
                  <a:pt x="1444" y="1020"/>
                  <a:pt x="1451" y="1020"/>
                  <a:pt x="1458" y="1020"/>
                </a:cubicBezTo>
                <a:close/>
                <a:moveTo>
                  <a:pt x="1458" y="1081"/>
                </a:moveTo>
                <a:lnTo>
                  <a:pt x="1458" y="1081"/>
                </a:lnTo>
                <a:cubicBezTo>
                  <a:pt x="1458" y="1168"/>
                  <a:pt x="1458" y="1168"/>
                  <a:pt x="1458" y="1168"/>
                </a:cubicBezTo>
                <a:cubicBezTo>
                  <a:pt x="1437" y="1168"/>
                  <a:pt x="1437" y="1168"/>
                  <a:pt x="1437" y="1168"/>
                </a:cubicBezTo>
                <a:cubicBezTo>
                  <a:pt x="1437" y="1067"/>
                  <a:pt x="1437" y="1067"/>
                  <a:pt x="1437" y="1067"/>
                </a:cubicBezTo>
                <a:lnTo>
                  <a:pt x="1437" y="1074"/>
                </a:lnTo>
                <a:cubicBezTo>
                  <a:pt x="1437" y="1081"/>
                  <a:pt x="1437" y="1087"/>
                  <a:pt x="1444" y="1094"/>
                </a:cubicBezTo>
                <a:cubicBezTo>
                  <a:pt x="1444" y="1087"/>
                  <a:pt x="1444" y="1081"/>
                  <a:pt x="1451" y="1081"/>
                </a:cubicBezTo>
                <a:cubicBezTo>
                  <a:pt x="1451" y="1081"/>
                  <a:pt x="1451" y="1081"/>
                  <a:pt x="1458" y="1081"/>
                </a:cubicBezTo>
                <a:close/>
                <a:moveTo>
                  <a:pt x="1437" y="1006"/>
                </a:moveTo>
                <a:lnTo>
                  <a:pt x="1437" y="1006"/>
                </a:lnTo>
                <a:cubicBezTo>
                  <a:pt x="1451" y="993"/>
                  <a:pt x="1451" y="979"/>
                  <a:pt x="1444" y="966"/>
                </a:cubicBezTo>
                <a:lnTo>
                  <a:pt x="1437" y="959"/>
                </a:lnTo>
                <a:lnTo>
                  <a:pt x="1437" y="1006"/>
                </a:lnTo>
                <a:close/>
                <a:moveTo>
                  <a:pt x="1437" y="243"/>
                </a:moveTo>
                <a:lnTo>
                  <a:pt x="1437" y="243"/>
                </a:lnTo>
                <a:cubicBezTo>
                  <a:pt x="1437" y="318"/>
                  <a:pt x="1437" y="318"/>
                  <a:pt x="1437" y="318"/>
                </a:cubicBezTo>
                <a:cubicBezTo>
                  <a:pt x="1437" y="324"/>
                  <a:pt x="1431" y="324"/>
                  <a:pt x="1431" y="324"/>
                </a:cubicBezTo>
                <a:cubicBezTo>
                  <a:pt x="1417" y="324"/>
                  <a:pt x="1417" y="324"/>
                  <a:pt x="1417" y="318"/>
                </a:cubicBezTo>
                <a:cubicBezTo>
                  <a:pt x="1417" y="311"/>
                  <a:pt x="1417" y="311"/>
                  <a:pt x="1417" y="304"/>
                </a:cubicBezTo>
                <a:cubicBezTo>
                  <a:pt x="1424" y="297"/>
                  <a:pt x="1424" y="291"/>
                  <a:pt x="1417" y="291"/>
                </a:cubicBezTo>
                <a:cubicBezTo>
                  <a:pt x="1417" y="297"/>
                  <a:pt x="1410" y="297"/>
                  <a:pt x="1410" y="297"/>
                </a:cubicBezTo>
                <a:cubicBezTo>
                  <a:pt x="1410" y="297"/>
                  <a:pt x="1404" y="297"/>
                  <a:pt x="1397" y="291"/>
                </a:cubicBezTo>
                <a:lnTo>
                  <a:pt x="1397" y="284"/>
                </a:lnTo>
                <a:cubicBezTo>
                  <a:pt x="1397" y="250"/>
                  <a:pt x="1397" y="250"/>
                  <a:pt x="1397" y="250"/>
                </a:cubicBezTo>
                <a:cubicBezTo>
                  <a:pt x="1437" y="243"/>
                  <a:pt x="1437" y="243"/>
                  <a:pt x="1437" y="243"/>
                </a:cubicBezTo>
                <a:close/>
                <a:moveTo>
                  <a:pt x="1437" y="338"/>
                </a:moveTo>
                <a:lnTo>
                  <a:pt x="1437" y="338"/>
                </a:lnTo>
                <a:cubicBezTo>
                  <a:pt x="1424" y="331"/>
                  <a:pt x="1410" y="324"/>
                  <a:pt x="1397" y="318"/>
                </a:cubicBezTo>
                <a:cubicBezTo>
                  <a:pt x="1397" y="345"/>
                  <a:pt x="1397" y="345"/>
                  <a:pt x="1397" y="345"/>
                </a:cubicBezTo>
                <a:cubicBezTo>
                  <a:pt x="1410" y="351"/>
                  <a:pt x="1424" y="358"/>
                  <a:pt x="1431" y="372"/>
                </a:cubicBezTo>
                <a:lnTo>
                  <a:pt x="1437" y="372"/>
                </a:lnTo>
                <a:cubicBezTo>
                  <a:pt x="1437" y="365"/>
                  <a:pt x="1437" y="365"/>
                  <a:pt x="1437" y="365"/>
                </a:cubicBezTo>
                <a:cubicBezTo>
                  <a:pt x="1437" y="365"/>
                  <a:pt x="1437" y="365"/>
                  <a:pt x="1431" y="365"/>
                </a:cubicBezTo>
                <a:cubicBezTo>
                  <a:pt x="1437" y="358"/>
                  <a:pt x="1437" y="358"/>
                  <a:pt x="1437" y="358"/>
                </a:cubicBezTo>
                <a:cubicBezTo>
                  <a:pt x="1437" y="338"/>
                  <a:pt x="1437" y="338"/>
                  <a:pt x="1437" y="338"/>
                </a:cubicBezTo>
                <a:close/>
                <a:moveTo>
                  <a:pt x="1437" y="385"/>
                </a:moveTo>
                <a:lnTo>
                  <a:pt x="1437" y="385"/>
                </a:lnTo>
                <a:cubicBezTo>
                  <a:pt x="1437" y="399"/>
                  <a:pt x="1437" y="399"/>
                  <a:pt x="1437" y="399"/>
                </a:cubicBezTo>
                <a:cubicBezTo>
                  <a:pt x="1431" y="412"/>
                  <a:pt x="1431" y="412"/>
                  <a:pt x="1431" y="412"/>
                </a:cubicBezTo>
                <a:cubicBezTo>
                  <a:pt x="1424" y="405"/>
                  <a:pt x="1410" y="405"/>
                  <a:pt x="1397" y="392"/>
                </a:cubicBezTo>
                <a:cubicBezTo>
                  <a:pt x="1397" y="358"/>
                  <a:pt x="1397" y="358"/>
                  <a:pt x="1397" y="358"/>
                </a:cubicBezTo>
                <a:cubicBezTo>
                  <a:pt x="1404" y="358"/>
                  <a:pt x="1410" y="365"/>
                  <a:pt x="1424" y="365"/>
                </a:cubicBezTo>
                <a:cubicBezTo>
                  <a:pt x="1417" y="378"/>
                  <a:pt x="1424" y="385"/>
                  <a:pt x="1431" y="385"/>
                </a:cubicBezTo>
                <a:lnTo>
                  <a:pt x="1437" y="385"/>
                </a:lnTo>
                <a:close/>
                <a:moveTo>
                  <a:pt x="1437" y="419"/>
                </a:moveTo>
                <a:lnTo>
                  <a:pt x="1437" y="419"/>
                </a:lnTo>
                <a:cubicBezTo>
                  <a:pt x="1431" y="419"/>
                  <a:pt x="1424" y="419"/>
                  <a:pt x="1417" y="412"/>
                </a:cubicBezTo>
                <a:cubicBezTo>
                  <a:pt x="1404" y="405"/>
                  <a:pt x="1404" y="405"/>
                  <a:pt x="1397" y="399"/>
                </a:cubicBezTo>
                <a:cubicBezTo>
                  <a:pt x="1397" y="412"/>
                  <a:pt x="1397" y="412"/>
                  <a:pt x="1397" y="412"/>
                </a:cubicBezTo>
                <a:cubicBezTo>
                  <a:pt x="1404" y="419"/>
                  <a:pt x="1410" y="419"/>
                  <a:pt x="1417" y="426"/>
                </a:cubicBezTo>
                <a:cubicBezTo>
                  <a:pt x="1397" y="419"/>
                  <a:pt x="1397" y="419"/>
                  <a:pt x="1397" y="419"/>
                </a:cubicBezTo>
                <a:cubicBezTo>
                  <a:pt x="1397" y="635"/>
                  <a:pt x="1397" y="635"/>
                  <a:pt x="1397" y="635"/>
                </a:cubicBezTo>
                <a:lnTo>
                  <a:pt x="1397" y="642"/>
                </a:lnTo>
                <a:lnTo>
                  <a:pt x="1397" y="649"/>
                </a:lnTo>
                <a:cubicBezTo>
                  <a:pt x="1397" y="655"/>
                  <a:pt x="1397" y="655"/>
                  <a:pt x="1397" y="655"/>
                </a:cubicBezTo>
                <a:cubicBezTo>
                  <a:pt x="1397" y="662"/>
                  <a:pt x="1397" y="662"/>
                  <a:pt x="1397" y="662"/>
                </a:cubicBezTo>
                <a:cubicBezTo>
                  <a:pt x="1417" y="655"/>
                  <a:pt x="1424" y="662"/>
                  <a:pt x="1431" y="676"/>
                </a:cubicBezTo>
                <a:cubicBezTo>
                  <a:pt x="1424" y="676"/>
                  <a:pt x="1424" y="682"/>
                  <a:pt x="1417" y="682"/>
                </a:cubicBezTo>
                <a:cubicBezTo>
                  <a:pt x="1417" y="689"/>
                  <a:pt x="1417" y="696"/>
                  <a:pt x="1410" y="703"/>
                </a:cubicBezTo>
                <a:cubicBezTo>
                  <a:pt x="1410" y="703"/>
                  <a:pt x="1410" y="703"/>
                  <a:pt x="1410" y="709"/>
                </a:cubicBezTo>
                <a:cubicBezTo>
                  <a:pt x="1404" y="696"/>
                  <a:pt x="1404" y="682"/>
                  <a:pt x="1397" y="669"/>
                </a:cubicBezTo>
                <a:cubicBezTo>
                  <a:pt x="1397" y="703"/>
                  <a:pt x="1397" y="703"/>
                  <a:pt x="1397" y="703"/>
                </a:cubicBezTo>
                <a:cubicBezTo>
                  <a:pt x="1404" y="716"/>
                  <a:pt x="1397" y="723"/>
                  <a:pt x="1397" y="730"/>
                </a:cubicBezTo>
                <a:cubicBezTo>
                  <a:pt x="1397" y="743"/>
                  <a:pt x="1397" y="743"/>
                  <a:pt x="1397" y="743"/>
                </a:cubicBezTo>
                <a:cubicBezTo>
                  <a:pt x="1404" y="743"/>
                  <a:pt x="1410" y="743"/>
                  <a:pt x="1410" y="743"/>
                </a:cubicBezTo>
                <a:cubicBezTo>
                  <a:pt x="1417" y="743"/>
                  <a:pt x="1424" y="736"/>
                  <a:pt x="1424" y="730"/>
                </a:cubicBezTo>
                <a:cubicBezTo>
                  <a:pt x="1424" y="730"/>
                  <a:pt x="1417" y="723"/>
                  <a:pt x="1410" y="716"/>
                </a:cubicBezTo>
                <a:cubicBezTo>
                  <a:pt x="1417" y="709"/>
                  <a:pt x="1424" y="709"/>
                  <a:pt x="1431" y="709"/>
                </a:cubicBezTo>
                <a:cubicBezTo>
                  <a:pt x="1437" y="709"/>
                  <a:pt x="1437" y="709"/>
                  <a:pt x="1437" y="709"/>
                </a:cubicBezTo>
                <a:cubicBezTo>
                  <a:pt x="1437" y="568"/>
                  <a:pt x="1437" y="568"/>
                  <a:pt x="1437" y="568"/>
                </a:cubicBezTo>
                <a:cubicBezTo>
                  <a:pt x="1431" y="568"/>
                  <a:pt x="1424" y="568"/>
                  <a:pt x="1417" y="561"/>
                </a:cubicBezTo>
                <a:cubicBezTo>
                  <a:pt x="1417" y="561"/>
                  <a:pt x="1417" y="554"/>
                  <a:pt x="1417" y="534"/>
                </a:cubicBezTo>
                <a:cubicBezTo>
                  <a:pt x="1417" y="520"/>
                  <a:pt x="1417" y="513"/>
                  <a:pt x="1424" y="513"/>
                </a:cubicBezTo>
                <a:cubicBezTo>
                  <a:pt x="1431" y="513"/>
                  <a:pt x="1431" y="507"/>
                  <a:pt x="1437" y="507"/>
                </a:cubicBezTo>
                <a:cubicBezTo>
                  <a:pt x="1437" y="419"/>
                  <a:pt x="1437" y="419"/>
                  <a:pt x="1437" y="419"/>
                </a:cubicBezTo>
                <a:close/>
                <a:moveTo>
                  <a:pt x="1437" y="723"/>
                </a:moveTo>
                <a:lnTo>
                  <a:pt x="1437" y="723"/>
                </a:lnTo>
                <a:cubicBezTo>
                  <a:pt x="1437" y="750"/>
                  <a:pt x="1437" y="750"/>
                  <a:pt x="1437" y="750"/>
                </a:cubicBezTo>
                <a:cubicBezTo>
                  <a:pt x="1437" y="757"/>
                  <a:pt x="1437" y="757"/>
                  <a:pt x="1437" y="757"/>
                </a:cubicBezTo>
                <a:cubicBezTo>
                  <a:pt x="1437" y="932"/>
                  <a:pt x="1437" y="932"/>
                  <a:pt x="1437" y="932"/>
                </a:cubicBezTo>
                <a:cubicBezTo>
                  <a:pt x="1431" y="932"/>
                  <a:pt x="1424" y="932"/>
                  <a:pt x="1410" y="939"/>
                </a:cubicBezTo>
                <a:cubicBezTo>
                  <a:pt x="1424" y="939"/>
                  <a:pt x="1431" y="946"/>
                  <a:pt x="1437" y="959"/>
                </a:cubicBezTo>
                <a:cubicBezTo>
                  <a:pt x="1437" y="1006"/>
                  <a:pt x="1437" y="1006"/>
                  <a:pt x="1437" y="1006"/>
                </a:cubicBezTo>
                <a:lnTo>
                  <a:pt x="1431" y="1013"/>
                </a:lnTo>
                <a:cubicBezTo>
                  <a:pt x="1424" y="1013"/>
                  <a:pt x="1417" y="1013"/>
                  <a:pt x="1410" y="1013"/>
                </a:cubicBezTo>
                <a:cubicBezTo>
                  <a:pt x="1404" y="1013"/>
                  <a:pt x="1397" y="1013"/>
                  <a:pt x="1397" y="1013"/>
                </a:cubicBezTo>
                <a:cubicBezTo>
                  <a:pt x="1397" y="1006"/>
                  <a:pt x="1397" y="1006"/>
                  <a:pt x="1397" y="1006"/>
                </a:cubicBezTo>
                <a:cubicBezTo>
                  <a:pt x="1404" y="1006"/>
                  <a:pt x="1410" y="1006"/>
                  <a:pt x="1410" y="1006"/>
                </a:cubicBezTo>
                <a:cubicBezTo>
                  <a:pt x="1431" y="1000"/>
                  <a:pt x="1431" y="986"/>
                  <a:pt x="1424" y="973"/>
                </a:cubicBezTo>
                <a:cubicBezTo>
                  <a:pt x="1424" y="966"/>
                  <a:pt x="1417" y="959"/>
                  <a:pt x="1410" y="952"/>
                </a:cubicBezTo>
                <a:cubicBezTo>
                  <a:pt x="1404" y="952"/>
                  <a:pt x="1397" y="946"/>
                  <a:pt x="1397" y="946"/>
                </a:cubicBezTo>
                <a:cubicBezTo>
                  <a:pt x="1397" y="763"/>
                  <a:pt x="1397" y="763"/>
                  <a:pt x="1397" y="763"/>
                </a:cubicBezTo>
                <a:cubicBezTo>
                  <a:pt x="1410" y="757"/>
                  <a:pt x="1410" y="757"/>
                  <a:pt x="1417" y="757"/>
                </a:cubicBezTo>
                <a:cubicBezTo>
                  <a:pt x="1417" y="743"/>
                  <a:pt x="1424" y="730"/>
                  <a:pt x="1437" y="723"/>
                </a:cubicBezTo>
                <a:close/>
                <a:moveTo>
                  <a:pt x="1437" y="1020"/>
                </a:moveTo>
                <a:lnTo>
                  <a:pt x="1437" y="1020"/>
                </a:lnTo>
                <a:cubicBezTo>
                  <a:pt x="1437" y="1047"/>
                  <a:pt x="1437" y="1047"/>
                  <a:pt x="1437" y="1047"/>
                </a:cubicBezTo>
                <a:cubicBezTo>
                  <a:pt x="1431" y="1040"/>
                  <a:pt x="1431" y="1040"/>
                  <a:pt x="1431" y="1033"/>
                </a:cubicBezTo>
                <a:cubicBezTo>
                  <a:pt x="1417" y="1060"/>
                  <a:pt x="1417" y="1060"/>
                  <a:pt x="1417" y="1060"/>
                </a:cubicBezTo>
                <a:cubicBezTo>
                  <a:pt x="1410" y="1060"/>
                  <a:pt x="1410" y="1060"/>
                  <a:pt x="1404" y="1060"/>
                </a:cubicBezTo>
                <a:cubicBezTo>
                  <a:pt x="1404" y="1054"/>
                  <a:pt x="1397" y="1054"/>
                  <a:pt x="1397" y="1054"/>
                </a:cubicBezTo>
                <a:lnTo>
                  <a:pt x="1397" y="1060"/>
                </a:lnTo>
                <a:cubicBezTo>
                  <a:pt x="1397" y="1020"/>
                  <a:pt x="1397" y="1020"/>
                  <a:pt x="1397" y="1020"/>
                </a:cubicBezTo>
                <a:cubicBezTo>
                  <a:pt x="1397" y="1027"/>
                  <a:pt x="1404" y="1033"/>
                  <a:pt x="1404" y="1040"/>
                </a:cubicBezTo>
                <a:cubicBezTo>
                  <a:pt x="1417" y="1040"/>
                  <a:pt x="1417" y="1040"/>
                  <a:pt x="1417" y="1040"/>
                </a:cubicBezTo>
                <a:cubicBezTo>
                  <a:pt x="1417" y="1027"/>
                  <a:pt x="1417" y="1020"/>
                  <a:pt x="1424" y="1020"/>
                </a:cubicBezTo>
                <a:cubicBezTo>
                  <a:pt x="1431" y="1020"/>
                  <a:pt x="1431" y="1020"/>
                  <a:pt x="1437" y="1020"/>
                </a:cubicBezTo>
                <a:close/>
                <a:moveTo>
                  <a:pt x="1437" y="1067"/>
                </a:moveTo>
                <a:lnTo>
                  <a:pt x="1437" y="1067"/>
                </a:lnTo>
                <a:cubicBezTo>
                  <a:pt x="1437" y="1060"/>
                  <a:pt x="1431" y="1060"/>
                  <a:pt x="1424" y="1060"/>
                </a:cubicBezTo>
                <a:cubicBezTo>
                  <a:pt x="1417" y="1067"/>
                  <a:pt x="1410" y="1067"/>
                  <a:pt x="1410" y="1074"/>
                </a:cubicBezTo>
                <a:cubicBezTo>
                  <a:pt x="1410" y="1081"/>
                  <a:pt x="1417" y="1087"/>
                  <a:pt x="1417" y="1087"/>
                </a:cubicBezTo>
                <a:cubicBezTo>
                  <a:pt x="1410" y="1094"/>
                  <a:pt x="1404" y="1101"/>
                  <a:pt x="1397" y="1101"/>
                </a:cubicBezTo>
                <a:cubicBezTo>
                  <a:pt x="1397" y="1175"/>
                  <a:pt x="1397" y="1175"/>
                  <a:pt x="1397" y="1175"/>
                </a:cubicBezTo>
                <a:cubicBezTo>
                  <a:pt x="1437" y="1168"/>
                  <a:pt x="1437" y="1168"/>
                  <a:pt x="1437" y="1168"/>
                </a:cubicBezTo>
                <a:cubicBezTo>
                  <a:pt x="1437" y="1067"/>
                  <a:pt x="1437" y="1067"/>
                  <a:pt x="1437" y="1067"/>
                </a:cubicBezTo>
                <a:close/>
                <a:moveTo>
                  <a:pt x="1397" y="1094"/>
                </a:moveTo>
                <a:lnTo>
                  <a:pt x="1397" y="1094"/>
                </a:lnTo>
                <a:cubicBezTo>
                  <a:pt x="1397" y="1067"/>
                  <a:pt x="1397" y="1067"/>
                  <a:pt x="1397" y="1067"/>
                </a:cubicBezTo>
                <a:cubicBezTo>
                  <a:pt x="1404" y="1074"/>
                  <a:pt x="1410" y="1081"/>
                  <a:pt x="1410" y="1087"/>
                </a:cubicBezTo>
                <a:cubicBezTo>
                  <a:pt x="1404" y="1094"/>
                  <a:pt x="1397" y="1094"/>
                  <a:pt x="1397" y="1094"/>
                </a:cubicBezTo>
                <a:close/>
                <a:moveTo>
                  <a:pt x="1397" y="993"/>
                </a:moveTo>
                <a:lnTo>
                  <a:pt x="1397" y="993"/>
                </a:lnTo>
                <a:cubicBezTo>
                  <a:pt x="1410" y="1000"/>
                  <a:pt x="1417" y="1000"/>
                  <a:pt x="1424" y="993"/>
                </a:cubicBezTo>
                <a:cubicBezTo>
                  <a:pt x="1417" y="979"/>
                  <a:pt x="1410" y="966"/>
                  <a:pt x="1397" y="959"/>
                </a:cubicBezTo>
                <a:cubicBezTo>
                  <a:pt x="1397" y="966"/>
                  <a:pt x="1397" y="966"/>
                  <a:pt x="1397" y="966"/>
                </a:cubicBezTo>
                <a:cubicBezTo>
                  <a:pt x="1404" y="973"/>
                  <a:pt x="1404" y="979"/>
                  <a:pt x="1404" y="979"/>
                </a:cubicBezTo>
                <a:cubicBezTo>
                  <a:pt x="1404" y="986"/>
                  <a:pt x="1397" y="986"/>
                  <a:pt x="1397" y="979"/>
                </a:cubicBezTo>
                <a:lnTo>
                  <a:pt x="1397" y="993"/>
                </a:lnTo>
                <a:close/>
                <a:moveTo>
                  <a:pt x="1397" y="250"/>
                </a:moveTo>
                <a:lnTo>
                  <a:pt x="1397" y="250"/>
                </a:lnTo>
                <a:cubicBezTo>
                  <a:pt x="1397" y="284"/>
                  <a:pt x="1397" y="284"/>
                  <a:pt x="1397" y="284"/>
                </a:cubicBezTo>
                <a:cubicBezTo>
                  <a:pt x="1390" y="284"/>
                  <a:pt x="1390" y="284"/>
                  <a:pt x="1390" y="284"/>
                </a:cubicBezTo>
                <a:cubicBezTo>
                  <a:pt x="1383" y="304"/>
                  <a:pt x="1383" y="304"/>
                  <a:pt x="1383" y="304"/>
                </a:cubicBezTo>
                <a:cubicBezTo>
                  <a:pt x="1377" y="304"/>
                  <a:pt x="1370" y="304"/>
                  <a:pt x="1370" y="304"/>
                </a:cubicBezTo>
                <a:cubicBezTo>
                  <a:pt x="1363" y="311"/>
                  <a:pt x="1363" y="304"/>
                  <a:pt x="1356" y="291"/>
                </a:cubicBezTo>
                <a:cubicBezTo>
                  <a:pt x="1356" y="291"/>
                  <a:pt x="1356" y="291"/>
                  <a:pt x="1356" y="284"/>
                </a:cubicBezTo>
                <a:cubicBezTo>
                  <a:pt x="1356" y="257"/>
                  <a:pt x="1356" y="257"/>
                  <a:pt x="1356" y="257"/>
                </a:cubicBezTo>
                <a:cubicBezTo>
                  <a:pt x="1397" y="250"/>
                  <a:pt x="1397" y="250"/>
                  <a:pt x="1397" y="250"/>
                </a:cubicBezTo>
                <a:close/>
                <a:moveTo>
                  <a:pt x="1397" y="318"/>
                </a:moveTo>
                <a:lnTo>
                  <a:pt x="1397" y="318"/>
                </a:lnTo>
                <a:cubicBezTo>
                  <a:pt x="1397" y="345"/>
                  <a:pt x="1397" y="345"/>
                  <a:pt x="1397" y="345"/>
                </a:cubicBezTo>
                <a:cubicBezTo>
                  <a:pt x="1383" y="338"/>
                  <a:pt x="1377" y="338"/>
                  <a:pt x="1363" y="338"/>
                </a:cubicBezTo>
                <a:cubicBezTo>
                  <a:pt x="1363" y="338"/>
                  <a:pt x="1363" y="338"/>
                  <a:pt x="1356" y="345"/>
                </a:cubicBezTo>
                <a:cubicBezTo>
                  <a:pt x="1356" y="311"/>
                  <a:pt x="1356" y="311"/>
                  <a:pt x="1356" y="311"/>
                </a:cubicBezTo>
                <a:cubicBezTo>
                  <a:pt x="1370" y="311"/>
                  <a:pt x="1383" y="318"/>
                  <a:pt x="1397" y="318"/>
                </a:cubicBezTo>
                <a:close/>
                <a:moveTo>
                  <a:pt x="1397" y="358"/>
                </a:moveTo>
                <a:lnTo>
                  <a:pt x="1397" y="358"/>
                </a:lnTo>
                <a:cubicBezTo>
                  <a:pt x="1397" y="392"/>
                  <a:pt x="1397" y="392"/>
                  <a:pt x="1397" y="392"/>
                </a:cubicBezTo>
                <a:cubicBezTo>
                  <a:pt x="1390" y="392"/>
                  <a:pt x="1383" y="392"/>
                  <a:pt x="1383" y="385"/>
                </a:cubicBezTo>
                <a:cubicBezTo>
                  <a:pt x="1390" y="372"/>
                  <a:pt x="1390" y="372"/>
                  <a:pt x="1390" y="372"/>
                </a:cubicBezTo>
                <a:cubicBezTo>
                  <a:pt x="1383" y="372"/>
                  <a:pt x="1377" y="372"/>
                  <a:pt x="1377" y="372"/>
                </a:cubicBezTo>
                <a:cubicBezTo>
                  <a:pt x="1370" y="372"/>
                  <a:pt x="1363" y="372"/>
                  <a:pt x="1363" y="365"/>
                </a:cubicBezTo>
                <a:cubicBezTo>
                  <a:pt x="1370" y="372"/>
                  <a:pt x="1370" y="378"/>
                  <a:pt x="1363" y="385"/>
                </a:cubicBezTo>
                <a:lnTo>
                  <a:pt x="1356" y="385"/>
                </a:lnTo>
                <a:cubicBezTo>
                  <a:pt x="1356" y="358"/>
                  <a:pt x="1356" y="358"/>
                  <a:pt x="1356" y="358"/>
                </a:cubicBezTo>
                <a:cubicBezTo>
                  <a:pt x="1356" y="351"/>
                  <a:pt x="1363" y="351"/>
                  <a:pt x="1370" y="351"/>
                </a:cubicBezTo>
                <a:cubicBezTo>
                  <a:pt x="1377" y="351"/>
                  <a:pt x="1383" y="351"/>
                  <a:pt x="1397" y="358"/>
                </a:cubicBezTo>
                <a:close/>
                <a:moveTo>
                  <a:pt x="1397" y="399"/>
                </a:moveTo>
                <a:lnTo>
                  <a:pt x="1397" y="399"/>
                </a:lnTo>
                <a:cubicBezTo>
                  <a:pt x="1383" y="399"/>
                  <a:pt x="1377" y="392"/>
                  <a:pt x="1377" y="392"/>
                </a:cubicBezTo>
                <a:cubicBezTo>
                  <a:pt x="1370" y="392"/>
                  <a:pt x="1363" y="392"/>
                  <a:pt x="1356" y="392"/>
                </a:cubicBezTo>
                <a:cubicBezTo>
                  <a:pt x="1356" y="399"/>
                  <a:pt x="1356" y="399"/>
                  <a:pt x="1356" y="399"/>
                </a:cubicBezTo>
                <a:cubicBezTo>
                  <a:pt x="1370" y="405"/>
                  <a:pt x="1383" y="405"/>
                  <a:pt x="1397" y="412"/>
                </a:cubicBezTo>
                <a:cubicBezTo>
                  <a:pt x="1397" y="399"/>
                  <a:pt x="1397" y="399"/>
                  <a:pt x="1397" y="399"/>
                </a:cubicBezTo>
                <a:close/>
                <a:moveTo>
                  <a:pt x="1397" y="419"/>
                </a:moveTo>
                <a:lnTo>
                  <a:pt x="1397" y="419"/>
                </a:lnTo>
                <a:cubicBezTo>
                  <a:pt x="1397" y="635"/>
                  <a:pt x="1397" y="635"/>
                  <a:pt x="1397" y="635"/>
                </a:cubicBezTo>
                <a:cubicBezTo>
                  <a:pt x="1390" y="635"/>
                  <a:pt x="1390" y="635"/>
                  <a:pt x="1390" y="635"/>
                </a:cubicBezTo>
                <a:cubicBezTo>
                  <a:pt x="1383" y="635"/>
                  <a:pt x="1377" y="635"/>
                  <a:pt x="1377" y="628"/>
                </a:cubicBezTo>
                <a:cubicBezTo>
                  <a:pt x="1377" y="635"/>
                  <a:pt x="1370" y="642"/>
                  <a:pt x="1363" y="642"/>
                </a:cubicBezTo>
                <a:cubicBezTo>
                  <a:pt x="1356" y="635"/>
                  <a:pt x="1356" y="635"/>
                  <a:pt x="1356" y="635"/>
                </a:cubicBezTo>
                <a:cubicBezTo>
                  <a:pt x="1356" y="426"/>
                  <a:pt x="1356" y="426"/>
                  <a:pt x="1356" y="426"/>
                </a:cubicBezTo>
                <a:cubicBezTo>
                  <a:pt x="1377" y="426"/>
                  <a:pt x="1383" y="426"/>
                  <a:pt x="1397" y="426"/>
                </a:cubicBezTo>
                <a:cubicBezTo>
                  <a:pt x="1390" y="419"/>
                  <a:pt x="1383" y="419"/>
                  <a:pt x="1370" y="426"/>
                </a:cubicBezTo>
                <a:cubicBezTo>
                  <a:pt x="1363" y="426"/>
                  <a:pt x="1363" y="426"/>
                  <a:pt x="1356" y="419"/>
                </a:cubicBezTo>
                <a:cubicBezTo>
                  <a:pt x="1356" y="405"/>
                  <a:pt x="1356" y="405"/>
                  <a:pt x="1356" y="405"/>
                </a:cubicBezTo>
                <a:cubicBezTo>
                  <a:pt x="1397" y="419"/>
                  <a:pt x="1397" y="419"/>
                  <a:pt x="1397" y="419"/>
                </a:cubicBezTo>
                <a:close/>
                <a:moveTo>
                  <a:pt x="1397" y="649"/>
                </a:moveTo>
                <a:lnTo>
                  <a:pt x="1397" y="649"/>
                </a:lnTo>
                <a:cubicBezTo>
                  <a:pt x="1397" y="655"/>
                  <a:pt x="1397" y="655"/>
                  <a:pt x="1397" y="655"/>
                </a:cubicBezTo>
                <a:cubicBezTo>
                  <a:pt x="1397" y="655"/>
                  <a:pt x="1397" y="655"/>
                  <a:pt x="1397" y="649"/>
                </a:cubicBezTo>
                <a:close/>
                <a:moveTo>
                  <a:pt x="1397" y="669"/>
                </a:moveTo>
                <a:lnTo>
                  <a:pt x="1397" y="669"/>
                </a:lnTo>
                <a:cubicBezTo>
                  <a:pt x="1390" y="662"/>
                  <a:pt x="1383" y="655"/>
                  <a:pt x="1370" y="649"/>
                </a:cubicBezTo>
                <a:cubicBezTo>
                  <a:pt x="1370" y="649"/>
                  <a:pt x="1363" y="649"/>
                  <a:pt x="1356" y="649"/>
                </a:cubicBezTo>
                <a:cubicBezTo>
                  <a:pt x="1356" y="676"/>
                  <a:pt x="1356" y="676"/>
                  <a:pt x="1356" y="676"/>
                </a:cubicBezTo>
                <a:cubicBezTo>
                  <a:pt x="1370" y="682"/>
                  <a:pt x="1383" y="689"/>
                  <a:pt x="1397" y="703"/>
                </a:cubicBezTo>
                <a:cubicBezTo>
                  <a:pt x="1397" y="669"/>
                  <a:pt x="1397" y="669"/>
                  <a:pt x="1397" y="669"/>
                </a:cubicBezTo>
                <a:close/>
                <a:moveTo>
                  <a:pt x="1397" y="730"/>
                </a:moveTo>
                <a:lnTo>
                  <a:pt x="1397" y="730"/>
                </a:lnTo>
                <a:cubicBezTo>
                  <a:pt x="1397" y="743"/>
                  <a:pt x="1397" y="743"/>
                  <a:pt x="1397" y="743"/>
                </a:cubicBezTo>
                <a:cubicBezTo>
                  <a:pt x="1390" y="750"/>
                  <a:pt x="1390" y="750"/>
                  <a:pt x="1390" y="757"/>
                </a:cubicBezTo>
                <a:cubicBezTo>
                  <a:pt x="1390" y="757"/>
                  <a:pt x="1390" y="763"/>
                  <a:pt x="1397" y="763"/>
                </a:cubicBezTo>
                <a:cubicBezTo>
                  <a:pt x="1397" y="946"/>
                  <a:pt x="1397" y="946"/>
                  <a:pt x="1397" y="946"/>
                </a:cubicBezTo>
                <a:cubicBezTo>
                  <a:pt x="1383" y="939"/>
                  <a:pt x="1377" y="932"/>
                  <a:pt x="1363" y="925"/>
                </a:cubicBezTo>
                <a:cubicBezTo>
                  <a:pt x="1363" y="919"/>
                  <a:pt x="1356" y="919"/>
                  <a:pt x="1356" y="912"/>
                </a:cubicBezTo>
                <a:cubicBezTo>
                  <a:pt x="1356" y="898"/>
                  <a:pt x="1356" y="898"/>
                  <a:pt x="1356" y="898"/>
                </a:cubicBezTo>
                <a:cubicBezTo>
                  <a:pt x="1356" y="905"/>
                  <a:pt x="1363" y="905"/>
                  <a:pt x="1370" y="912"/>
                </a:cubicBezTo>
                <a:cubicBezTo>
                  <a:pt x="1363" y="878"/>
                  <a:pt x="1363" y="878"/>
                  <a:pt x="1363" y="878"/>
                </a:cubicBezTo>
                <a:cubicBezTo>
                  <a:pt x="1356" y="878"/>
                  <a:pt x="1356" y="878"/>
                  <a:pt x="1356" y="878"/>
                </a:cubicBezTo>
                <a:cubicBezTo>
                  <a:pt x="1356" y="871"/>
                  <a:pt x="1356" y="871"/>
                  <a:pt x="1356" y="871"/>
                </a:cubicBezTo>
                <a:cubicBezTo>
                  <a:pt x="1356" y="865"/>
                  <a:pt x="1363" y="858"/>
                  <a:pt x="1363" y="851"/>
                </a:cubicBezTo>
                <a:cubicBezTo>
                  <a:pt x="1363" y="851"/>
                  <a:pt x="1356" y="851"/>
                  <a:pt x="1356" y="858"/>
                </a:cubicBezTo>
                <a:cubicBezTo>
                  <a:pt x="1356" y="838"/>
                  <a:pt x="1356" y="838"/>
                  <a:pt x="1356" y="838"/>
                </a:cubicBezTo>
                <a:cubicBezTo>
                  <a:pt x="1363" y="831"/>
                  <a:pt x="1363" y="824"/>
                  <a:pt x="1363" y="817"/>
                </a:cubicBezTo>
                <a:cubicBezTo>
                  <a:pt x="1363" y="811"/>
                  <a:pt x="1356" y="811"/>
                  <a:pt x="1356" y="811"/>
                </a:cubicBezTo>
                <a:cubicBezTo>
                  <a:pt x="1356" y="784"/>
                  <a:pt x="1356" y="784"/>
                  <a:pt x="1356" y="784"/>
                </a:cubicBezTo>
                <a:cubicBezTo>
                  <a:pt x="1356" y="750"/>
                  <a:pt x="1356" y="750"/>
                  <a:pt x="1356" y="750"/>
                </a:cubicBezTo>
                <a:cubicBezTo>
                  <a:pt x="1356" y="757"/>
                  <a:pt x="1363" y="763"/>
                  <a:pt x="1370" y="763"/>
                </a:cubicBezTo>
                <a:cubicBezTo>
                  <a:pt x="1370" y="743"/>
                  <a:pt x="1363" y="730"/>
                  <a:pt x="1356" y="716"/>
                </a:cubicBezTo>
                <a:cubicBezTo>
                  <a:pt x="1356" y="696"/>
                  <a:pt x="1356" y="696"/>
                  <a:pt x="1356" y="696"/>
                </a:cubicBezTo>
                <a:cubicBezTo>
                  <a:pt x="1363" y="696"/>
                  <a:pt x="1370" y="696"/>
                  <a:pt x="1370" y="703"/>
                </a:cubicBezTo>
                <a:cubicBezTo>
                  <a:pt x="1377" y="709"/>
                  <a:pt x="1377" y="716"/>
                  <a:pt x="1370" y="723"/>
                </a:cubicBezTo>
                <a:cubicBezTo>
                  <a:pt x="1370" y="723"/>
                  <a:pt x="1377" y="723"/>
                  <a:pt x="1383" y="730"/>
                </a:cubicBezTo>
                <a:cubicBezTo>
                  <a:pt x="1383" y="730"/>
                  <a:pt x="1390" y="730"/>
                  <a:pt x="1397" y="730"/>
                </a:cubicBezTo>
                <a:close/>
                <a:moveTo>
                  <a:pt x="1397" y="959"/>
                </a:moveTo>
                <a:lnTo>
                  <a:pt x="1397" y="959"/>
                </a:lnTo>
                <a:cubicBezTo>
                  <a:pt x="1390" y="952"/>
                  <a:pt x="1390" y="952"/>
                  <a:pt x="1390" y="952"/>
                </a:cubicBezTo>
                <a:cubicBezTo>
                  <a:pt x="1377" y="946"/>
                  <a:pt x="1370" y="932"/>
                  <a:pt x="1356" y="925"/>
                </a:cubicBezTo>
                <a:cubicBezTo>
                  <a:pt x="1356" y="946"/>
                  <a:pt x="1356" y="946"/>
                  <a:pt x="1356" y="946"/>
                </a:cubicBezTo>
                <a:cubicBezTo>
                  <a:pt x="1363" y="966"/>
                  <a:pt x="1377" y="986"/>
                  <a:pt x="1397" y="993"/>
                </a:cubicBezTo>
                <a:cubicBezTo>
                  <a:pt x="1397" y="979"/>
                  <a:pt x="1397" y="979"/>
                  <a:pt x="1397" y="979"/>
                </a:cubicBezTo>
                <a:cubicBezTo>
                  <a:pt x="1390" y="979"/>
                  <a:pt x="1383" y="973"/>
                  <a:pt x="1377" y="966"/>
                </a:cubicBezTo>
                <a:cubicBezTo>
                  <a:pt x="1370" y="959"/>
                  <a:pt x="1370" y="959"/>
                  <a:pt x="1370" y="959"/>
                </a:cubicBezTo>
                <a:cubicBezTo>
                  <a:pt x="1370" y="959"/>
                  <a:pt x="1377" y="959"/>
                  <a:pt x="1390" y="966"/>
                </a:cubicBezTo>
                <a:lnTo>
                  <a:pt x="1397" y="966"/>
                </a:lnTo>
                <a:cubicBezTo>
                  <a:pt x="1397" y="959"/>
                  <a:pt x="1397" y="959"/>
                  <a:pt x="1397" y="959"/>
                </a:cubicBezTo>
                <a:close/>
                <a:moveTo>
                  <a:pt x="1397" y="1006"/>
                </a:moveTo>
                <a:lnTo>
                  <a:pt x="1397" y="1006"/>
                </a:lnTo>
                <a:cubicBezTo>
                  <a:pt x="1397" y="1013"/>
                  <a:pt x="1397" y="1013"/>
                  <a:pt x="1397" y="1013"/>
                </a:cubicBezTo>
                <a:cubicBezTo>
                  <a:pt x="1390" y="1013"/>
                  <a:pt x="1390" y="1013"/>
                  <a:pt x="1390" y="1006"/>
                </a:cubicBezTo>
                <a:cubicBezTo>
                  <a:pt x="1390" y="1006"/>
                  <a:pt x="1390" y="1006"/>
                  <a:pt x="1397" y="1006"/>
                </a:cubicBezTo>
                <a:close/>
                <a:moveTo>
                  <a:pt x="1397" y="1020"/>
                </a:moveTo>
                <a:lnTo>
                  <a:pt x="1397" y="1020"/>
                </a:lnTo>
                <a:cubicBezTo>
                  <a:pt x="1397" y="1060"/>
                  <a:pt x="1397" y="1060"/>
                  <a:pt x="1397" y="1060"/>
                </a:cubicBezTo>
                <a:lnTo>
                  <a:pt x="1390" y="1060"/>
                </a:lnTo>
                <a:cubicBezTo>
                  <a:pt x="1383" y="1060"/>
                  <a:pt x="1383" y="1067"/>
                  <a:pt x="1383" y="1067"/>
                </a:cubicBezTo>
                <a:cubicBezTo>
                  <a:pt x="1390" y="1067"/>
                  <a:pt x="1390" y="1067"/>
                  <a:pt x="1397" y="1067"/>
                </a:cubicBezTo>
                <a:cubicBezTo>
                  <a:pt x="1397" y="1094"/>
                  <a:pt x="1397" y="1094"/>
                  <a:pt x="1397" y="1094"/>
                </a:cubicBezTo>
                <a:cubicBezTo>
                  <a:pt x="1390" y="1101"/>
                  <a:pt x="1383" y="1101"/>
                  <a:pt x="1377" y="1101"/>
                </a:cubicBezTo>
                <a:cubicBezTo>
                  <a:pt x="1370" y="1101"/>
                  <a:pt x="1370" y="1094"/>
                  <a:pt x="1370" y="1094"/>
                </a:cubicBezTo>
                <a:cubicBezTo>
                  <a:pt x="1370" y="1094"/>
                  <a:pt x="1370" y="1087"/>
                  <a:pt x="1377" y="1081"/>
                </a:cubicBezTo>
                <a:cubicBezTo>
                  <a:pt x="1377" y="1081"/>
                  <a:pt x="1377" y="1074"/>
                  <a:pt x="1370" y="1074"/>
                </a:cubicBezTo>
                <a:cubicBezTo>
                  <a:pt x="1370" y="1074"/>
                  <a:pt x="1370" y="1074"/>
                  <a:pt x="1363" y="1081"/>
                </a:cubicBezTo>
                <a:lnTo>
                  <a:pt x="1356" y="1081"/>
                </a:lnTo>
                <a:cubicBezTo>
                  <a:pt x="1356" y="993"/>
                  <a:pt x="1356" y="993"/>
                  <a:pt x="1356" y="993"/>
                </a:cubicBezTo>
                <a:cubicBezTo>
                  <a:pt x="1363" y="1000"/>
                  <a:pt x="1363" y="1000"/>
                  <a:pt x="1363" y="1006"/>
                </a:cubicBezTo>
                <a:cubicBezTo>
                  <a:pt x="1363" y="1013"/>
                  <a:pt x="1363" y="1020"/>
                  <a:pt x="1356" y="1020"/>
                </a:cubicBezTo>
                <a:cubicBezTo>
                  <a:pt x="1363" y="1027"/>
                  <a:pt x="1363" y="1027"/>
                  <a:pt x="1363" y="1027"/>
                </a:cubicBezTo>
                <a:cubicBezTo>
                  <a:pt x="1370" y="1027"/>
                  <a:pt x="1370" y="1027"/>
                  <a:pt x="1370" y="1027"/>
                </a:cubicBezTo>
                <a:cubicBezTo>
                  <a:pt x="1370" y="1027"/>
                  <a:pt x="1377" y="1027"/>
                  <a:pt x="1377" y="1020"/>
                </a:cubicBezTo>
                <a:cubicBezTo>
                  <a:pt x="1377" y="1013"/>
                  <a:pt x="1383" y="1013"/>
                  <a:pt x="1383" y="1013"/>
                </a:cubicBezTo>
                <a:cubicBezTo>
                  <a:pt x="1390" y="1013"/>
                  <a:pt x="1390" y="1020"/>
                  <a:pt x="1397" y="1020"/>
                </a:cubicBezTo>
                <a:close/>
                <a:moveTo>
                  <a:pt x="1397" y="1101"/>
                </a:moveTo>
                <a:lnTo>
                  <a:pt x="1397" y="1101"/>
                </a:lnTo>
                <a:cubicBezTo>
                  <a:pt x="1397" y="1175"/>
                  <a:pt x="1397" y="1175"/>
                  <a:pt x="1397" y="1175"/>
                </a:cubicBezTo>
                <a:cubicBezTo>
                  <a:pt x="1356" y="1182"/>
                  <a:pt x="1356" y="1182"/>
                  <a:pt x="1356" y="1182"/>
                </a:cubicBezTo>
                <a:cubicBezTo>
                  <a:pt x="1356" y="1101"/>
                  <a:pt x="1356" y="1101"/>
                  <a:pt x="1356" y="1101"/>
                </a:cubicBezTo>
                <a:cubicBezTo>
                  <a:pt x="1370" y="1108"/>
                  <a:pt x="1383" y="1108"/>
                  <a:pt x="1397" y="1101"/>
                </a:cubicBezTo>
                <a:close/>
                <a:moveTo>
                  <a:pt x="1356" y="979"/>
                </a:moveTo>
                <a:lnTo>
                  <a:pt x="1356" y="979"/>
                </a:lnTo>
                <a:cubicBezTo>
                  <a:pt x="1356" y="966"/>
                  <a:pt x="1356" y="966"/>
                  <a:pt x="1356" y="966"/>
                </a:cubicBezTo>
                <a:cubicBezTo>
                  <a:pt x="1363" y="973"/>
                  <a:pt x="1377" y="986"/>
                  <a:pt x="1390" y="1006"/>
                </a:cubicBezTo>
                <a:lnTo>
                  <a:pt x="1383" y="1006"/>
                </a:lnTo>
                <a:cubicBezTo>
                  <a:pt x="1377" y="1000"/>
                  <a:pt x="1363" y="993"/>
                  <a:pt x="1356" y="979"/>
                </a:cubicBezTo>
                <a:close/>
                <a:moveTo>
                  <a:pt x="1356" y="257"/>
                </a:moveTo>
                <a:lnTo>
                  <a:pt x="1356" y="257"/>
                </a:lnTo>
                <a:cubicBezTo>
                  <a:pt x="1356" y="284"/>
                  <a:pt x="1356" y="284"/>
                  <a:pt x="1356" y="284"/>
                </a:cubicBezTo>
                <a:cubicBezTo>
                  <a:pt x="1356" y="284"/>
                  <a:pt x="1350" y="277"/>
                  <a:pt x="1343" y="277"/>
                </a:cubicBezTo>
                <a:lnTo>
                  <a:pt x="1336" y="284"/>
                </a:lnTo>
                <a:cubicBezTo>
                  <a:pt x="1329" y="291"/>
                  <a:pt x="1329" y="291"/>
                  <a:pt x="1329" y="291"/>
                </a:cubicBezTo>
                <a:cubicBezTo>
                  <a:pt x="1323" y="291"/>
                  <a:pt x="1323" y="291"/>
                  <a:pt x="1316" y="291"/>
                </a:cubicBezTo>
                <a:cubicBezTo>
                  <a:pt x="1316" y="257"/>
                  <a:pt x="1316" y="257"/>
                  <a:pt x="1316" y="257"/>
                </a:cubicBezTo>
                <a:cubicBezTo>
                  <a:pt x="1356" y="257"/>
                  <a:pt x="1356" y="257"/>
                  <a:pt x="1356" y="257"/>
                </a:cubicBezTo>
                <a:close/>
                <a:moveTo>
                  <a:pt x="1356" y="311"/>
                </a:moveTo>
                <a:lnTo>
                  <a:pt x="1356" y="311"/>
                </a:lnTo>
                <a:cubicBezTo>
                  <a:pt x="1356" y="345"/>
                  <a:pt x="1356" y="345"/>
                  <a:pt x="1356" y="345"/>
                </a:cubicBezTo>
                <a:cubicBezTo>
                  <a:pt x="1356" y="345"/>
                  <a:pt x="1356" y="351"/>
                  <a:pt x="1350" y="351"/>
                </a:cubicBezTo>
                <a:lnTo>
                  <a:pt x="1350" y="345"/>
                </a:lnTo>
                <a:cubicBezTo>
                  <a:pt x="1343" y="331"/>
                  <a:pt x="1336" y="331"/>
                  <a:pt x="1316" y="324"/>
                </a:cubicBezTo>
                <a:cubicBezTo>
                  <a:pt x="1316" y="304"/>
                  <a:pt x="1316" y="304"/>
                  <a:pt x="1316" y="304"/>
                </a:cubicBezTo>
                <a:cubicBezTo>
                  <a:pt x="1329" y="304"/>
                  <a:pt x="1343" y="304"/>
                  <a:pt x="1356" y="311"/>
                </a:cubicBezTo>
                <a:close/>
                <a:moveTo>
                  <a:pt x="1356" y="358"/>
                </a:moveTo>
                <a:lnTo>
                  <a:pt x="1356" y="358"/>
                </a:lnTo>
                <a:lnTo>
                  <a:pt x="1350" y="358"/>
                </a:lnTo>
                <a:cubicBezTo>
                  <a:pt x="1350" y="358"/>
                  <a:pt x="1343" y="351"/>
                  <a:pt x="1343" y="345"/>
                </a:cubicBezTo>
                <a:cubicBezTo>
                  <a:pt x="1336" y="338"/>
                  <a:pt x="1329" y="331"/>
                  <a:pt x="1323" y="331"/>
                </a:cubicBezTo>
                <a:cubicBezTo>
                  <a:pt x="1316" y="331"/>
                  <a:pt x="1316" y="331"/>
                  <a:pt x="1316" y="331"/>
                </a:cubicBezTo>
                <a:cubicBezTo>
                  <a:pt x="1316" y="372"/>
                  <a:pt x="1316" y="372"/>
                  <a:pt x="1316" y="372"/>
                </a:cubicBezTo>
                <a:lnTo>
                  <a:pt x="1323" y="372"/>
                </a:lnTo>
                <a:cubicBezTo>
                  <a:pt x="1329" y="372"/>
                  <a:pt x="1336" y="372"/>
                  <a:pt x="1343" y="378"/>
                </a:cubicBezTo>
                <a:cubicBezTo>
                  <a:pt x="1350" y="378"/>
                  <a:pt x="1350" y="378"/>
                  <a:pt x="1356" y="385"/>
                </a:cubicBezTo>
                <a:cubicBezTo>
                  <a:pt x="1356" y="358"/>
                  <a:pt x="1356" y="358"/>
                  <a:pt x="1356" y="358"/>
                </a:cubicBezTo>
                <a:close/>
                <a:moveTo>
                  <a:pt x="1356" y="392"/>
                </a:moveTo>
                <a:lnTo>
                  <a:pt x="1356" y="392"/>
                </a:lnTo>
                <a:cubicBezTo>
                  <a:pt x="1356" y="399"/>
                  <a:pt x="1356" y="399"/>
                  <a:pt x="1356" y="399"/>
                </a:cubicBezTo>
                <a:cubicBezTo>
                  <a:pt x="1343" y="399"/>
                  <a:pt x="1329" y="392"/>
                  <a:pt x="1316" y="392"/>
                </a:cubicBezTo>
                <a:cubicBezTo>
                  <a:pt x="1316" y="378"/>
                  <a:pt x="1316" y="378"/>
                  <a:pt x="1316" y="378"/>
                </a:cubicBezTo>
                <a:cubicBezTo>
                  <a:pt x="1329" y="385"/>
                  <a:pt x="1343" y="385"/>
                  <a:pt x="1356" y="392"/>
                </a:cubicBezTo>
                <a:close/>
                <a:moveTo>
                  <a:pt x="1356" y="405"/>
                </a:moveTo>
                <a:lnTo>
                  <a:pt x="1356" y="405"/>
                </a:lnTo>
                <a:cubicBezTo>
                  <a:pt x="1350" y="405"/>
                  <a:pt x="1350" y="405"/>
                  <a:pt x="1350" y="405"/>
                </a:cubicBezTo>
                <a:cubicBezTo>
                  <a:pt x="1336" y="399"/>
                  <a:pt x="1329" y="399"/>
                  <a:pt x="1316" y="399"/>
                </a:cubicBezTo>
                <a:cubicBezTo>
                  <a:pt x="1316" y="412"/>
                  <a:pt x="1316" y="412"/>
                  <a:pt x="1316" y="412"/>
                </a:cubicBezTo>
                <a:cubicBezTo>
                  <a:pt x="1329" y="412"/>
                  <a:pt x="1343" y="412"/>
                  <a:pt x="1350" y="412"/>
                </a:cubicBezTo>
                <a:cubicBezTo>
                  <a:pt x="1350" y="419"/>
                  <a:pt x="1356" y="419"/>
                  <a:pt x="1356" y="419"/>
                </a:cubicBezTo>
                <a:cubicBezTo>
                  <a:pt x="1356" y="405"/>
                  <a:pt x="1356" y="405"/>
                  <a:pt x="1356" y="405"/>
                </a:cubicBezTo>
                <a:close/>
                <a:moveTo>
                  <a:pt x="1356" y="426"/>
                </a:moveTo>
                <a:lnTo>
                  <a:pt x="1356" y="426"/>
                </a:lnTo>
                <a:cubicBezTo>
                  <a:pt x="1356" y="635"/>
                  <a:pt x="1356" y="635"/>
                  <a:pt x="1356" y="635"/>
                </a:cubicBezTo>
                <a:cubicBezTo>
                  <a:pt x="1350" y="635"/>
                  <a:pt x="1350" y="628"/>
                  <a:pt x="1350" y="622"/>
                </a:cubicBezTo>
                <a:cubicBezTo>
                  <a:pt x="1343" y="622"/>
                  <a:pt x="1343" y="622"/>
                  <a:pt x="1343" y="622"/>
                </a:cubicBezTo>
                <a:lnTo>
                  <a:pt x="1336" y="622"/>
                </a:lnTo>
                <a:cubicBezTo>
                  <a:pt x="1329" y="622"/>
                  <a:pt x="1329" y="622"/>
                  <a:pt x="1323" y="628"/>
                </a:cubicBezTo>
                <a:cubicBezTo>
                  <a:pt x="1323" y="635"/>
                  <a:pt x="1323" y="635"/>
                  <a:pt x="1316" y="635"/>
                </a:cubicBezTo>
                <a:cubicBezTo>
                  <a:pt x="1316" y="588"/>
                  <a:pt x="1316" y="588"/>
                  <a:pt x="1316" y="588"/>
                </a:cubicBezTo>
                <a:cubicBezTo>
                  <a:pt x="1323" y="588"/>
                  <a:pt x="1329" y="595"/>
                  <a:pt x="1336" y="595"/>
                </a:cubicBezTo>
                <a:cubicBezTo>
                  <a:pt x="1336" y="588"/>
                  <a:pt x="1329" y="574"/>
                  <a:pt x="1323" y="561"/>
                </a:cubicBezTo>
                <a:cubicBezTo>
                  <a:pt x="1323" y="561"/>
                  <a:pt x="1323" y="561"/>
                  <a:pt x="1316" y="561"/>
                </a:cubicBezTo>
                <a:cubicBezTo>
                  <a:pt x="1316" y="527"/>
                  <a:pt x="1316" y="527"/>
                  <a:pt x="1316" y="527"/>
                </a:cubicBezTo>
                <a:cubicBezTo>
                  <a:pt x="1323" y="527"/>
                  <a:pt x="1323" y="527"/>
                  <a:pt x="1323" y="527"/>
                </a:cubicBezTo>
                <a:cubicBezTo>
                  <a:pt x="1323" y="520"/>
                  <a:pt x="1323" y="520"/>
                  <a:pt x="1323" y="520"/>
                </a:cubicBezTo>
                <a:lnTo>
                  <a:pt x="1316" y="527"/>
                </a:lnTo>
                <a:cubicBezTo>
                  <a:pt x="1316" y="500"/>
                  <a:pt x="1316" y="500"/>
                  <a:pt x="1316" y="500"/>
                </a:cubicBezTo>
                <a:cubicBezTo>
                  <a:pt x="1323" y="500"/>
                  <a:pt x="1323" y="500"/>
                  <a:pt x="1323" y="500"/>
                </a:cubicBezTo>
                <a:cubicBezTo>
                  <a:pt x="1323" y="500"/>
                  <a:pt x="1323" y="500"/>
                  <a:pt x="1316" y="493"/>
                </a:cubicBezTo>
                <a:cubicBezTo>
                  <a:pt x="1316" y="480"/>
                  <a:pt x="1316" y="480"/>
                  <a:pt x="1316" y="480"/>
                </a:cubicBezTo>
                <a:cubicBezTo>
                  <a:pt x="1316" y="446"/>
                  <a:pt x="1316" y="446"/>
                  <a:pt x="1316" y="446"/>
                </a:cubicBezTo>
                <a:cubicBezTo>
                  <a:pt x="1323" y="446"/>
                  <a:pt x="1323" y="439"/>
                  <a:pt x="1323" y="439"/>
                </a:cubicBezTo>
                <a:cubicBezTo>
                  <a:pt x="1323" y="439"/>
                  <a:pt x="1323" y="439"/>
                  <a:pt x="1316" y="439"/>
                </a:cubicBezTo>
                <a:cubicBezTo>
                  <a:pt x="1316" y="419"/>
                  <a:pt x="1316" y="419"/>
                  <a:pt x="1316" y="419"/>
                </a:cubicBezTo>
                <a:cubicBezTo>
                  <a:pt x="1329" y="419"/>
                  <a:pt x="1336" y="419"/>
                  <a:pt x="1350" y="426"/>
                </a:cubicBezTo>
                <a:cubicBezTo>
                  <a:pt x="1356" y="426"/>
                  <a:pt x="1356" y="426"/>
                  <a:pt x="1356" y="426"/>
                </a:cubicBezTo>
                <a:close/>
                <a:moveTo>
                  <a:pt x="1356" y="649"/>
                </a:moveTo>
                <a:lnTo>
                  <a:pt x="1356" y="649"/>
                </a:lnTo>
                <a:cubicBezTo>
                  <a:pt x="1356" y="676"/>
                  <a:pt x="1356" y="676"/>
                  <a:pt x="1356" y="676"/>
                </a:cubicBezTo>
                <a:cubicBezTo>
                  <a:pt x="1343" y="676"/>
                  <a:pt x="1336" y="676"/>
                  <a:pt x="1323" y="676"/>
                </a:cubicBezTo>
                <a:cubicBezTo>
                  <a:pt x="1316" y="676"/>
                  <a:pt x="1316" y="676"/>
                  <a:pt x="1316" y="676"/>
                </a:cubicBezTo>
                <a:cubicBezTo>
                  <a:pt x="1316" y="649"/>
                  <a:pt x="1316" y="649"/>
                  <a:pt x="1316" y="649"/>
                </a:cubicBezTo>
                <a:cubicBezTo>
                  <a:pt x="1323" y="649"/>
                  <a:pt x="1323" y="649"/>
                  <a:pt x="1329" y="649"/>
                </a:cubicBezTo>
                <a:cubicBezTo>
                  <a:pt x="1336" y="649"/>
                  <a:pt x="1350" y="649"/>
                  <a:pt x="1356" y="649"/>
                </a:cubicBezTo>
                <a:close/>
                <a:moveTo>
                  <a:pt x="1356" y="696"/>
                </a:moveTo>
                <a:lnTo>
                  <a:pt x="1356" y="696"/>
                </a:lnTo>
                <a:cubicBezTo>
                  <a:pt x="1356" y="716"/>
                  <a:pt x="1356" y="716"/>
                  <a:pt x="1356" y="716"/>
                </a:cubicBezTo>
                <a:cubicBezTo>
                  <a:pt x="1350" y="716"/>
                  <a:pt x="1350" y="709"/>
                  <a:pt x="1343" y="709"/>
                </a:cubicBezTo>
                <a:cubicBezTo>
                  <a:pt x="1343" y="730"/>
                  <a:pt x="1350" y="743"/>
                  <a:pt x="1356" y="750"/>
                </a:cubicBezTo>
                <a:cubicBezTo>
                  <a:pt x="1356" y="784"/>
                  <a:pt x="1356" y="784"/>
                  <a:pt x="1356" y="784"/>
                </a:cubicBezTo>
                <a:cubicBezTo>
                  <a:pt x="1356" y="777"/>
                  <a:pt x="1356" y="777"/>
                  <a:pt x="1350" y="770"/>
                </a:cubicBezTo>
                <a:cubicBezTo>
                  <a:pt x="1343" y="757"/>
                  <a:pt x="1329" y="750"/>
                  <a:pt x="1316" y="743"/>
                </a:cubicBezTo>
                <a:cubicBezTo>
                  <a:pt x="1316" y="696"/>
                  <a:pt x="1316" y="696"/>
                  <a:pt x="1316" y="696"/>
                </a:cubicBezTo>
                <a:cubicBezTo>
                  <a:pt x="1329" y="689"/>
                  <a:pt x="1343" y="689"/>
                  <a:pt x="1356" y="696"/>
                </a:cubicBezTo>
                <a:close/>
                <a:moveTo>
                  <a:pt x="1356" y="784"/>
                </a:moveTo>
                <a:lnTo>
                  <a:pt x="1356" y="784"/>
                </a:lnTo>
                <a:cubicBezTo>
                  <a:pt x="1350" y="790"/>
                  <a:pt x="1350" y="790"/>
                  <a:pt x="1343" y="790"/>
                </a:cubicBezTo>
                <a:cubicBezTo>
                  <a:pt x="1343" y="790"/>
                  <a:pt x="1336" y="790"/>
                  <a:pt x="1329" y="784"/>
                </a:cubicBezTo>
                <a:cubicBezTo>
                  <a:pt x="1323" y="784"/>
                  <a:pt x="1323" y="784"/>
                  <a:pt x="1316" y="784"/>
                </a:cubicBezTo>
                <a:cubicBezTo>
                  <a:pt x="1316" y="804"/>
                  <a:pt x="1316" y="804"/>
                  <a:pt x="1316" y="804"/>
                </a:cubicBezTo>
                <a:cubicBezTo>
                  <a:pt x="1323" y="811"/>
                  <a:pt x="1323" y="811"/>
                  <a:pt x="1323" y="811"/>
                </a:cubicBezTo>
                <a:cubicBezTo>
                  <a:pt x="1323" y="811"/>
                  <a:pt x="1323" y="811"/>
                  <a:pt x="1316" y="811"/>
                </a:cubicBezTo>
                <a:cubicBezTo>
                  <a:pt x="1316" y="831"/>
                  <a:pt x="1316" y="831"/>
                  <a:pt x="1316" y="831"/>
                </a:cubicBezTo>
                <a:cubicBezTo>
                  <a:pt x="1323" y="831"/>
                  <a:pt x="1323" y="831"/>
                  <a:pt x="1323" y="824"/>
                </a:cubicBezTo>
                <a:cubicBezTo>
                  <a:pt x="1323" y="824"/>
                  <a:pt x="1329" y="831"/>
                  <a:pt x="1336" y="831"/>
                </a:cubicBezTo>
                <a:cubicBezTo>
                  <a:pt x="1336" y="838"/>
                  <a:pt x="1343" y="838"/>
                  <a:pt x="1343" y="838"/>
                </a:cubicBezTo>
                <a:cubicBezTo>
                  <a:pt x="1350" y="838"/>
                  <a:pt x="1350" y="838"/>
                  <a:pt x="1350" y="831"/>
                </a:cubicBezTo>
                <a:cubicBezTo>
                  <a:pt x="1356" y="824"/>
                  <a:pt x="1350" y="824"/>
                  <a:pt x="1350" y="824"/>
                </a:cubicBezTo>
                <a:cubicBezTo>
                  <a:pt x="1350" y="817"/>
                  <a:pt x="1350" y="817"/>
                  <a:pt x="1350" y="817"/>
                </a:cubicBezTo>
                <a:cubicBezTo>
                  <a:pt x="1350" y="811"/>
                  <a:pt x="1350" y="811"/>
                  <a:pt x="1350" y="811"/>
                </a:cubicBezTo>
                <a:lnTo>
                  <a:pt x="1356" y="811"/>
                </a:lnTo>
                <a:cubicBezTo>
                  <a:pt x="1356" y="784"/>
                  <a:pt x="1356" y="784"/>
                  <a:pt x="1356" y="784"/>
                </a:cubicBezTo>
                <a:close/>
                <a:moveTo>
                  <a:pt x="1356" y="838"/>
                </a:moveTo>
                <a:lnTo>
                  <a:pt x="1356" y="838"/>
                </a:lnTo>
                <a:cubicBezTo>
                  <a:pt x="1356" y="858"/>
                  <a:pt x="1356" y="858"/>
                  <a:pt x="1356" y="858"/>
                </a:cubicBezTo>
                <a:cubicBezTo>
                  <a:pt x="1356" y="858"/>
                  <a:pt x="1356" y="858"/>
                  <a:pt x="1350" y="865"/>
                </a:cubicBezTo>
                <a:cubicBezTo>
                  <a:pt x="1350" y="878"/>
                  <a:pt x="1350" y="892"/>
                  <a:pt x="1356" y="898"/>
                </a:cubicBezTo>
                <a:cubicBezTo>
                  <a:pt x="1356" y="912"/>
                  <a:pt x="1356" y="912"/>
                  <a:pt x="1356" y="912"/>
                </a:cubicBezTo>
                <a:cubicBezTo>
                  <a:pt x="1343" y="905"/>
                  <a:pt x="1343" y="892"/>
                  <a:pt x="1336" y="878"/>
                </a:cubicBezTo>
                <a:cubicBezTo>
                  <a:pt x="1336" y="892"/>
                  <a:pt x="1336" y="892"/>
                  <a:pt x="1336" y="892"/>
                </a:cubicBezTo>
                <a:cubicBezTo>
                  <a:pt x="1336" y="898"/>
                  <a:pt x="1336" y="905"/>
                  <a:pt x="1336" y="912"/>
                </a:cubicBezTo>
                <a:cubicBezTo>
                  <a:pt x="1336" y="912"/>
                  <a:pt x="1336" y="925"/>
                  <a:pt x="1343" y="932"/>
                </a:cubicBezTo>
                <a:cubicBezTo>
                  <a:pt x="1350" y="946"/>
                  <a:pt x="1356" y="959"/>
                  <a:pt x="1356" y="966"/>
                </a:cubicBezTo>
                <a:cubicBezTo>
                  <a:pt x="1356" y="979"/>
                  <a:pt x="1356" y="979"/>
                  <a:pt x="1356" y="979"/>
                </a:cubicBezTo>
                <a:cubicBezTo>
                  <a:pt x="1336" y="966"/>
                  <a:pt x="1329" y="939"/>
                  <a:pt x="1323" y="912"/>
                </a:cubicBezTo>
                <a:cubicBezTo>
                  <a:pt x="1323" y="898"/>
                  <a:pt x="1323" y="885"/>
                  <a:pt x="1329" y="871"/>
                </a:cubicBezTo>
                <a:cubicBezTo>
                  <a:pt x="1329" y="858"/>
                  <a:pt x="1336" y="851"/>
                  <a:pt x="1350" y="844"/>
                </a:cubicBezTo>
                <a:cubicBezTo>
                  <a:pt x="1350" y="844"/>
                  <a:pt x="1356" y="844"/>
                  <a:pt x="1356" y="838"/>
                </a:cubicBezTo>
                <a:close/>
                <a:moveTo>
                  <a:pt x="1356" y="871"/>
                </a:moveTo>
                <a:lnTo>
                  <a:pt x="1356" y="871"/>
                </a:lnTo>
                <a:lnTo>
                  <a:pt x="1356" y="878"/>
                </a:lnTo>
                <a:cubicBezTo>
                  <a:pt x="1356" y="871"/>
                  <a:pt x="1356" y="871"/>
                  <a:pt x="1356" y="871"/>
                </a:cubicBezTo>
                <a:close/>
                <a:moveTo>
                  <a:pt x="1356" y="925"/>
                </a:moveTo>
                <a:lnTo>
                  <a:pt x="1356" y="925"/>
                </a:lnTo>
                <a:lnTo>
                  <a:pt x="1350" y="919"/>
                </a:lnTo>
                <a:cubicBezTo>
                  <a:pt x="1350" y="932"/>
                  <a:pt x="1350" y="939"/>
                  <a:pt x="1356" y="946"/>
                </a:cubicBezTo>
                <a:cubicBezTo>
                  <a:pt x="1356" y="925"/>
                  <a:pt x="1356" y="925"/>
                  <a:pt x="1356" y="925"/>
                </a:cubicBezTo>
                <a:close/>
                <a:moveTo>
                  <a:pt x="1356" y="993"/>
                </a:moveTo>
                <a:lnTo>
                  <a:pt x="1356" y="993"/>
                </a:lnTo>
                <a:cubicBezTo>
                  <a:pt x="1350" y="986"/>
                  <a:pt x="1350" y="986"/>
                  <a:pt x="1350" y="986"/>
                </a:cubicBezTo>
                <a:cubicBezTo>
                  <a:pt x="1343" y="986"/>
                  <a:pt x="1343" y="993"/>
                  <a:pt x="1336" y="993"/>
                </a:cubicBezTo>
                <a:cubicBezTo>
                  <a:pt x="1329" y="993"/>
                  <a:pt x="1329" y="993"/>
                  <a:pt x="1329" y="993"/>
                </a:cubicBezTo>
                <a:cubicBezTo>
                  <a:pt x="1323" y="986"/>
                  <a:pt x="1323" y="979"/>
                  <a:pt x="1323" y="979"/>
                </a:cubicBezTo>
                <a:cubicBezTo>
                  <a:pt x="1336" y="973"/>
                  <a:pt x="1336" y="966"/>
                  <a:pt x="1329" y="946"/>
                </a:cubicBezTo>
                <a:cubicBezTo>
                  <a:pt x="1323" y="939"/>
                  <a:pt x="1323" y="939"/>
                  <a:pt x="1316" y="939"/>
                </a:cubicBezTo>
                <a:cubicBezTo>
                  <a:pt x="1316" y="1060"/>
                  <a:pt x="1316" y="1060"/>
                  <a:pt x="1316" y="1060"/>
                </a:cubicBezTo>
                <a:lnTo>
                  <a:pt x="1323" y="1060"/>
                </a:lnTo>
                <a:cubicBezTo>
                  <a:pt x="1323" y="1067"/>
                  <a:pt x="1316" y="1067"/>
                  <a:pt x="1316" y="1074"/>
                </a:cubicBezTo>
                <a:cubicBezTo>
                  <a:pt x="1316" y="1087"/>
                  <a:pt x="1316" y="1087"/>
                  <a:pt x="1316" y="1087"/>
                </a:cubicBezTo>
                <a:cubicBezTo>
                  <a:pt x="1323" y="1087"/>
                  <a:pt x="1329" y="1094"/>
                  <a:pt x="1329" y="1087"/>
                </a:cubicBezTo>
                <a:cubicBezTo>
                  <a:pt x="1336" y="1087"/>
                  <a:pt x="1343" y="1087"/>
                  <a:pt x="1343" y="1081"/>
                </a:cubicBezTo>
                <a:cubicBezTo>
                  <a:pt x="1343" y="1074"/>
                  <a:pt x="1343" y="1074"/>
                  <a:pt x="1343" y="1067"/>
                </a:cubicBezTo>
                <a:cubicBezTo>
                  <a:pt x="1350" y="1067"/>
                  <a:pt x="1350" y="1074"/>
                  <a:pt x="1350" y="1074"/>
                </a:cubicBezTo>
                <a:cubicBezTo>
                  <a:pt x="1350" y="1081"/>
                  <a:pt x="1350" y="1081"/>
                  <a:pt x="1350" y="1081"/>
                </a:cubicBezTo>
                <a:cubicBezTo>
                  <a:pt x="1356" y="1081"/>
                  <a:pt x="1356" y="1081"/>
                  <a:pt x="1356" y="1081"/>
                </a:cubicBezTo>
                <a:cubicBezTo>
                  <a:pt x="1356" y="993"/>
                  <a:pt x="1356" y="993"/>
                  <a:pt x="1356" y="993"/>
                </a:cubicBezTo>
                <a:close/>
                <a:moveTo>
                  <a:pt x="1356" y="1101"/>
                </a:moveTo>
                <a:lnTo>
                  <a:pt x="1356" y="1101"/>
                </a:lnTo>
                <a:cubicBezTo>
                  <a:pt x="1356" y="1182"/>
                  <a:pt x="1356" y="1182"/>
                  <a:pt x="1356" y="1182"/>
                </a:cubicBezTo>
                <a:cubicBezTo>
                  <a:pt x="1316" y="1182"/>
                  <a:pt x="1316" y="1182"/>
                  <a:pt x="1316" y="1182"/>
                </a:cubicBezTo>
                <a:cubicBezTo>
                  <a:pt x="1316" y="1094"/>
                  <a:pt x="1316" y="1094"/>
                  <a:pt x="1316" y="1094"/>
                </a:cubicBezTo>
                <a:cubicBezTo>
                  <a:pt x="1323" y="1101"/>
                  <a:pt x="1336" y="1101"/>
                  <a:pt x="1343" y="1101"/>
                </a:cubicBezTo>
                <a:cubicBezTo>
                  <a:pt x="1350" y="1101"/>
                  <a:pt x="1350" y="1101"/>
                  <a:pt x="1356" y="1101"/>
                </a:cubicBezTo>
                <a:close/>
                <a:moveTo>
                  <a:pt x="1316" y="912"/>
                </a:moveTo>
                <a:lnTo>
                  <a:pt x="1316" y="912"/>
                </a:lnTo>
                <a:cubicBezTo>
                  <a:pt x="1316" y="898"/>
                  <a:pt x="1316" y="898"/>
                  <a:pt x="1316" y="898"/>
                </a:cubicBezTo>
                <a:cubicBezTo>
                  <a:pt x="1316" y="898"/>
                  <a:pt x="1316" y="905"/>
                  <a:pt x="1316" y="912"/>
                </a:cubicBezTo>
                <a:close/>
                <a:moveTo>
                  <a:pt x="1316" y="865"/>
                </a:moveTo>
                <a:lnTo>
                  <a:pt x="1316" y="865"/>
                </a:lnTo>
                <a:cubicBezTo>
                  <a:pt x="1323" y="865"/>
                  <a:pt x="1323" y="865"/>
                  <a:pt x="1323" y="865"/>
                </a:cubicBezTo>
                <a:cubicBezTo>
                  <a:pt x="1329" y="858"/>
                  <a:pt x="1323" y="851"/>
                  <a:pt x="1316" y="838"/>
                </a:cubicBezTo>
                <a:lnTo>
                  <a:pt x="1316" y="865"/>
                </a:lnTo>
                <a:close/>
                <a:moveTo>
                  <a:pt x="1316" y="257"/>
                </a:moveTo>
                <a:lnTo>
                  <a:pt x="1316" y="257"/>
                </a:lnTo>
                <a:cubicBezTo>
                  <a:pt x="1316" y="291"/>
                  <a:pt x="1316" y="291"/>
                  <a:pt x="1316" y="291"/>
                </a:cubicBezTo>
                <a:cubicBezTo>
                  <a:pt x="1309" y="291"/>
                  <a:pt x="1296" y="291"/>
                  <a:pt x="1282" y="291"/>
                </a:cubicBezTo>
                <a:cubicBezTo>
                  <a:pt x="1282" y="264"/>
                  <a:pt x="1282" y="264"/>
                  <a:pt x="1282" y="264"/>
                </a:cubicBezTo>
                <a:cubicBezTo>
                  <a:pt x="1316" y="257"/>
                  <a:pt x="1316" y="257"/>
                  <a:pt x="1316" y="257"/>
                </a:cubicBezTo>
                <a:close/>
                <a:moveTo>
                  <a:pt x="1316" y="304"/>
                </a:moveTo>
                <a:lnTo>
                  <a:pt x="1316" y="304"/>
                </a:lnTo>
                <a:cubicBezTo>
                  <a:pt x="1316" y="324"/>
                  <a:pt x="1316" y="324"/>
                  <a:pt x="1316" y="324"/>
                </a:cubicBezTo>
                <a:cubicBezTo>
                  <a:pt x="1309" y="324"/>
                  <a:pt x="1296" y="331"/>
                  <a:pt x="1282" y="331"/>
                </a:cubicBezTo>
                <a:cubicBezTo>
                  <a:pt x="1282" y="304"/>
                  <a:pt x="1282" y="304"/>
                  <a:pt x="1282" y="304"/>
                </a:cubicBezTo>
                <a:cubicBezTo>
                  <a:pt x="1296" y="304"/>
                  <a:pt x="1309" y="304"/>
                  <a:pt x="1316" y="304"/>
                </a:cubicBezTo>
                <a:close/>
                <a:moveTo>
                  <a:pt x="1316" y="331"/>
                </a:moveTo>
                <a:lnTo>
                  <a:pt x="1316" y="331"/>
                </a:lnTo>
                <a:cubicBezTo>
                  <a:pt x="1316" y="372"/>
                  <a:pt x="1316" y="372"/>
                  <a:pt x="1316" y="372"/>
                </a:cubicBezTo>
                <a:cubicBezTo>
                  <a:pt x="1309" y="372"/>
                  <a:pt x="1309" y="365"/>
                  <a:pt x="1302" y="365"/>
                </a:cubicBezTo>
                <a:cubicBezTo>
                  <a:pt x="1309" y="358"/>
                  <a:pt x="1309" y="358"/>
                  <a:pt x="1309" y="358"/>
                </a:cubicBezTo>
                <a:cubicBezTo>
                  <a:pt x="1309" y="351"/>
                  <a:pt x="1309" y="351"/>
                  <a:pt x="1309" y="351"/>
                </a:cubicBezTo>
                <a:cubicBezTo>
                  <a:pt x="1309" y="358"/>
                  <a:pt x="1302" y="358"/>
                  <a:pt x="1296" y="358"/>
                </a:cubicBezTo>
                <a:lnTo>
                  <a:pt x="1289" y="358"/>
                </a:lnTo>
                <a:cubicBezTo>
                  <a:pt x="1296" y="365"/>
                  <a:pt x="1289" y="365"/>
                  <a:pt x="1289" y="372"/>
                </a:cubicBezTo>
                <a:cubicBezTo>
                  <a:pt x="1282" y="372"/>
                  <a:pt x="1282" y="372"/>
                  <a:pt x="1282" y="372"/>
                </a:cubicBezTo>
                <a:cubicBezTo>
                  <a:pt x="1282" y="338"/>
                  <a:pt x="1282" y="338"/>
                  <a:pt x="1282" y="338"/>
                </a:cubicBezTo>
                <a:cubicBezTo>
                  <a:pt x="1289" y="338"/>
                  <a:pt x="1289" y="338"/>
                  <a:pt x="1296" y="338"/>
                </a:cubicBezTo>
                <a:cubicBezTo>
                  <a:pt x="1316" y="331"/>
                  <a:pt x="1316" y="331"/>
                  <a:pt x="1316" y="331"/>
                </a:cubicBezTo>
                <a:close/>
                <a:moveTo>
                  <a:pt x="1316" y="378"/>
                </a:moveTo>
                <a:lnTo>
                  <a:pt x="1316" y="378"/>
                </a:lnTo>
                <a:cubicBezTo>
                  <a:pt x="1316" y="392"/>
                  <a:pt x="1316" y="392"/>
                  <a:pt x="1316" y="392"/>
                </a:cubicBezTo>
                <a:cubicBezTo>
                  <a:pt x="1309" y="392"/>
                  <a:pt x="1296" y="392"/>
                  <a:pt x="1282" y="392"/>
                </a:cubicBezTo>
                <a:cubicBezTo>
                  <a:pt x="1282" y="378"/>
                  <a:pt x="1282" y="378"/>
                  <a:pt x="1282" y="378"/>
                </a:cubicBezTo>
                <a:cubicBezTo>
                  <a:pt x="1296" y="378"/>
                  <a:pt x="1302" y="378"/>
                  <a:pt x="1316" y="378"/>
                </a:cubicBezTo>
                <a:close/>
                <a:moveTo>
                  <a:pt x="1316" y="399"/>
                </a:moveTo>
                <a:lnTo>
                  <a:pt x="1316" y="399"/>
                </a:lnTo>
                <a:cubicBezTo>
                  <a:pt x="1316" y="412"/>
                  <a:pt x="1316" y="412"/>
                  <a:pt x="1316" y="412"/>
                </a:cubicBezTo>
                <a:cubicBezTo>
                  <a:pt x="1302" y="412"/>
                  <a:pt x="1289" y="405"/>
                  <a:pt x="1282" y="405"/>
                </a:cubicBezTo>
                <a:cubicBezTo>
                  <a:pt x="1282" y="399"/>
                  <a:pt x="1282" y="399"/>
                  <a:pt x="1282" y="399"/>
                </a:cubicBezTo>
                <a:cubicBezTo>
                  <a:pt x="1296" y="392"/>
                  <a:pt x="1309" y="399"/>
                  <a:pt x="1316" y="399"/>
                </a:cubicBezTo>
                <a:close/>
                <a:moveTo>
                  <a:pt x="1316" y="419"/>
                </a:moveTo>
                <a:lnTo>
                  <a:pt x="1316" y="419"/>
                </a:lnTo>
                <a:cubicBezTo>
                  <a:pt x="1316" y="439"/>
                  <a:pt x="1316" y="439"/>
                  <a:pt x="1316" y="439"/>
                </a:cubicBezTo>
                <a:cubicBezTo>
                  <a:pt x="1309" y="439"/>
                  <a:pt x="1302" y="439"/>
                  <a:pt x="1296" y="439"/>
                </a:cubicBezTo>
                <a:cubicBezTo>
                  <a:pt x="1296" y="439"/>
                  <a:pt x="1289" y="439"/>
                  <a:pt x="1282" y="439"/>
                </a:cubicBezTo>
                <a:cubicBezTo>
                  <a:pt x="1282" y="419"/>
                  <a:pt x="1282" y="419"/>
                  <a:pt x="1282" y="419"/>
                </a:cubicBezTo>
                <a:cubicBezTo>
                  <a:pt x="1289" y="419"/>
                  <a:pt x="1296" y="419"/>
                  <a:pt x="1296" y="419"/>
                </a:cubicBezTo>
                <a:cubicBezTo>
                  <a:pt x="1302" y="419"/>
                  <a:pt x="1309" y="419"/>
                  <a:pt x="1316" y="419"/>
                </a:cubicBezTo>
                <a:close/>
                <a:moveTo>
                  <a:pt x="1316" y="446"/>
                </a:moveTo>
                <a:lnTo>
                  <a:pt x="1316" y="446"/>
                </a:lnTo>
                <a:cubicBezTo>
                  <a:pt x="1316" y="480"/>
                  <a:pt x="1316" y="480"/>
                  <a:pt x="1316" y="480"/>
                </a:cubicBezTo>
                <a:cubicBezTo>
                  <a:pt x="1309" y="480"/>
                  <a:pt x="1296" y="473"/>
                  <a:pt x="1282" y="473"/>
                </a:cubicBezTo>
                <a:cubicBezTo>
                  <a:pt x="1282" y="459"/>
                  <a:pt x="1282" y="459"/>
                  <a:pt x="1282" y="459"/>
                </a:cubicBezTo>
                <a:cubicBezTo>
                  <a:pt x="1296" y="466"/>
                  <a:pt x="1302" y="466"/>
                  <a:pt x="1316" y="466"/>
                </a:cubicBezTo>
                <a:cubicBezTo>
                  <a:pt x="1316" y="466"/>
                  <a:pt x="1316" y="459"/>
                  <a:pt x="1309" y="459"/>
                </a:cubicBezTo>
                <a:cubicBezTo>
                  <a:pt x="1309" y="459"/>
                  <a:pt x="1316" y="453"/>
                  <a:pt x="1316" y="446"/>
                </a:cubicBezTo>
                <a:close/>
                <a:moveTo>
                  <a:pt x="1316" y="480"/>
                </a:moveTo>
                <a:lnTo>
                  <a:pt x="1316" y="480"/>
                </a:lnTo>
                <a:cubicBezTo>
                  <a:pt x="1316" y="493"/>
                  <a:pt x="1316" y="493"/>
                  <a:pt x="1316" y="493"/>
                </a:cubicBezTo>
                <a:cubicBezTo>
                  <a:pt x="1316" y="507"/>
                  <a:pt x="1316" y="507"/>
                  <a:pt x="1316" y="507"/>
                </a:cubicBezTo>
                <a:cubicBezTo>
                  <a:pt x="1316" y="500"/>
                  <a:pt x="1316" y="500"/>
                  <a:pt x="1316" y="500"/>
                </a:cubicBezTo>
                <a:cubicBezTo>
                  <a:pt x="1316" y="527"/>
                  <a:pt x="1316" y="527"/>
                  <a:pt x="1316" y="527"/>
                </a:cubicBezTo>
                <a:cubicBezTo>
                  <a:pt x="1316" y="527"/>
                  <a:pt x="1309" y="520"/>
                  <a:pt x="1302" y="520"/>
                </a:cubicBezTo>
                <a:cubicBezTo>
                  <a:pt x="1302" y="513"/>
                  <a:pt x="1296" y="507"/>
                  <a:pt x="1296" y="500"/>
                </a:cubicBezTo>
                <a:cubicBezTo>
                  <a:pt x="1289" y="500"/>
                  <a:pt x="1289" y="507"/>
                  <a:pt x="1282" y="507"/>
                </a:cubicBezTo>
                <a:cubicBezTo>
                  <a:pt x="1282" y="480"/>
                  <a:pt x="1282" y="480"/>
                  <a:pt x="1282" y="480"/>
                </a:cubicBezTo>
                <a:cubicBezTo>
                  <a:pt x="1289" y="480"/>
                  <a:pt x="1289" y="480"/>
                  <a:pt x="1289" y="480"/>
                </a:cubicBezTo>
                <a:cubicBezTo>
                  <a:pt x="1296" y="486"/>
                  <a:pt x="1302" y="486"/>
                  <a:pt x="1309" y="486"/>
                </a:cubicBezTo>
                <a:lnTo>
                  <a:pt x="1316" y="480"/>
                </a:lnTo>
                <a:close/>
                <a:moveTo>
                  <a:pt x="1316" y="527"/>
                </a:moveTo>
                <a:lnTo>
                  <a:pt x="1316" y="527"/>
                </a:lnTo>
                <a:cubicBezTo>
                  <a:pt x="1316" y="527"/>
                  <a:pt x="1309" y="527"/>
                  <a:pt x="1302" y="527"/>
                </a:cubicBezTo>
                <a:cubicBezTo>
                  <a:pt x="1296" y="527"/>
                  <a:pt x="1289" y="527"/>
                  <a:pt x="1289" y="513"/>
                </a:cubicBezTo>
                <a:cubicBezTo>
                  <a:pt x="1289" y="513"/>
                  <a:pt x="1289" y="513"/>
                  <a:pt x="1282" y="513"/>
                </a:cubicBezTo>
                <a:cubicBezTo>
                  <a:pt x="1282" y="527"/>
                  <a:pt x="1282" y="527"/>
                  <a:pt x="1282" y="527"/>
                </a:cubicBezTo>
                <a:cubicBezTo>
                  <a:pt x="1282" y="534"/>
                  <a:pt x="1289" y="534"/>
                  <a:pt x="1289" y="534"/>
                </a:cubicBezTo>
                <a:cubicBezTo>
                  <a:pt x="1289" y="534"/>
                  <a:pt x="1289" y="534"/>
                  <a:pt x="1289" y="540"/>
                </a:cubicBezTo>
                <a:cubicBezTo>
                  <a:pt x="1282" y="534"/>
                  <a:pt x="1282" y="534"/>
                  <a:pt x="1282" y="534"/>
                </a:cubicBezTo>
                <a:cubicBezTo>
                  <a:pt x="1282" y="561"/>
                  <a:pt x="1282" y="561"/>
                  <a:pt x="1282" y="561"/>
                </a:cubicBezTo>
                <a:cubicBezTo>
                  <a:pt x="1296" y="561"/>
                  <a:pt x="1309" y="561"/>
                  <a:pt x="1316" y="561"/>
                </a:cubicBezTo>
                <a:cubicBezTo>
                  <a:pt x="1316" y="527"/>
                  <a:pt x="1316" y="527"/>
                  <a:pt x="1316" y="527"/>
                </a:cubicBezTo>
                <a:close/>
                <a:moveTo>
                  <a:pt x="1316" y="588"/>
                </a:moveTo>
                <a:lnTo>
                  <a:pt x="1316" y="588"/>
                </a:lnTo>
                <a:cubicBezTo>
                  <a:pt x="1316" y="635"/>
                  <a:pt x="1316" y="635"/>
                  <a:pt x="1316" y="635"/>
                </a:cubicBezTo>
                <a:cubicBezTo>
                  <a:pt x="1316" y="642"/>
                  <a:pt x="1316" y="642"/>
                  <a:pt x="1309" y="642"/>
                </a:cubicBezTo>
                <a:cubicBezTo>
                  <a:pt x="1302" y="642"/>
                  <a:pt x="1296" y="642"/>
                  <a:pt x="1296" y="628"/>
                </a:cubicBezTo>
                <a:cubicBezTo>
                  <a:pt x="1282" y="635"/>
                  <a:pt x="1282" y="635"/>
                  <a:pt x="1282" y="635"/>
                </a:cubicBezTo>
                <a:cubicBezTo>
                  <a:pt x="1282" y="568"/>
                  <a:pt x="1282" y="568"/>
                  <a:pt x="1282" y="568"/>
                </a:cubicBezTo>
                <a:cubicBezTo>
                  <a:pt x="1282" y="568"/>
                  <a:pt x="1282" y="568"/>
                  <a:pt x="1289" y="568"/>
                </a:cubicBezTo>
                <a:cubicBezTo>
                  <a:pt x="1289" y="568"/>
                  <a:pt x="1289" y="568"/>
                  <a:pt x="1302" y="574"/>
                </a:cubicBezTo>
                <a:cubicBezTo>
                  <a:pt x="1309" y="581"/>
                  <a:pt x="1309" y="595"/>
                  <a:pt x="1302" y="595"/>
                </a:cubicBezTo>
                <a:cubicBezTo>
                  <a:pt x="1309" y="595"/>
                  <a:pt x="1309" y="595"/>
                  <a:pt x="1309" y="595"/>
                </a:cubicBezTo>
                <a:cubicBezTo>
                  <a:pt x="1316" y="588"/>
                  <a:pt x="1316" y="588"/>
                  <a:pt x="1316" y="588"/>
                </a:cubicBezTo>
                <a:close/>
                <a:moveTo>
                  <a:pt x="1316" y="649"/>
                </a:moveTo>
                <a:lnTo>
                  <a:pt x="1316" y="649"/>
                </a:lnTo>
                <a:cubicBezTo>
                  <a:pt x="1316" y="676"/>
                  <a:pt x="1316" y="676"/>
                  <a:pt x="1316" y="676"/>
                </a:cubicBezTo>
                <a:cubicBezTo>
                  <a:pt x="1309" y="676"/>
                  <a:pt x="1309" y="676"/>
                  <a:pt x="1302" y="682"/>
                </a:cubicBezTo>
                <a:cubicBezTo>
                  <a:pt x="1296" y="682"/>
                  <a:pt x="1289" y="689"/>
                  <a:pt x="1282" y="689"/>
                </a:cubicBezTo>
                <a:cubicBezTo>
                  <a:pt x="1282" y="662"/>
                  <a:pt x="1282" y="662"/>
                  <a:pt x="1282" y="662"/>
                </a:cubicBezTo>
                <a:cubicBezTo>
                  <a:pt x="1296" y="655"/>
                  <a:pt x="1309" y="655"/>
                  <a:pt x="1316" y="649"/>
                </a:cubicBezTo>
                <a:close/>
                <a:moveTo>
                  <a:pt x="1316" y="696"/>
                </a:moveTo>
                <a:lnTo>
                  <a:pt x="1316" y="696"/>
                </a:lnTo>
                <a:cubicBezTo>
                  <a:pt x="1316" y="743"/>
                  <a:pt x="1316" y="743"/>
                  <a:pt x="1316" y="743"/>
                </a:cubicBezTo>
                <a:cubicBezTo>
                  <a:pt x="1309" y="743"/>
                  <a:pt x="1296" y="736"/>
                  <a:pt x="1282" y="743"/>
                </a:cubicBezTo>
                <a:cubicBezTo>
                  <a:pt x="1289" y="750"/>
                  <a:pt x="1296" y="763"/>
                  <a:pt x="1309" y="777"/>
                </a:cubicBezTo>
                <a:lnTo>
                  <a:pt x="1316" y="784"/>
                </a:lnTo>
                <a:cubicBezTo>
                  <a:pt x="1316" y="804"/>
                  <a:pt x="1316" y="804"/>
                  <a:pt x="1316" y="804"/>
                </a:cubicBezTo>
                <a:cubicBezTo>
                  <a:pt x="1309" y="804"/>
                  <a:pt x="1302" y="797"/>
                  <a:pt x="1302" y="797"/>
                </a:cubicBezTo>
                <a:cubicBezTo>
                  <a:pt x="1296" y="790"/>
                  <a:pt x="1289" y="790"/>
                  <a:pt x="1282" y="790"/>
                </a:cubicBezTo>
                <a:cubicBezTo>
                  <a:pt x="1282" y="709"/>
                  <a:pt x="1282" y="709"/>
                  <a:pt x="1282" y="709"/>
                </a:cubicBezTo>
                <a:cubicBezTo>
                  <a:pt x="1289" y="703"/>
                  <a:pt x="1296" y="703"/>
                  <a:pt x="1302" y="696"/>
                </a:cubicBezTo>
                <a:cubicBezTo>
                  <a:pt x="1309" y="696"/>
                  <a:pt x="1316" y="696"/>
                  <a:pt x="1316" y="696"/>
                </a:cubicBezTo>
                <a:close/>
                <a:moveTo>
                  <a:pt x="1316" y="811"/>
                </a:moveTo>
                <a:lnTo>
                  <a:pt x="1316" y="811"/>
                </a:lnTo>
                <a:cubicBezTo>
                  <a:pt x="1316" y="831"/>
                  <a:pt x="1316" y="831"/>
                  <a:pt x="1316" y="831"/>
                </a:cubicBezTo>
                <a:lnTo>
                  <a:pt x="1316" y="838"/>
                </a:lnTo>
                <a:cubicBezTo>
                  <a:pt x="1316" y="865"/>
                  <a:pt x="1316" y="865"/>
                  <a:pt x="1316" y="865"/>
                </a:cubicBezTo>
                <a:cubicBezTo>
                  <a:pt x="1302" y="871"/>
                  <a:pt x="1302" y="871"/>
                  <a:pt x="1302" y="871"/>
                </a:cubicBezTo>
                <a:cubicBezTo>
                  <a:pt x="1302" y="885"/>
                  <a:pt x="1309" y="892"/>
                  <a:pt x="1316" y="892"/>
                </a:cubicBezTo>
                <a:lnTo>
                  <a:pt x="1316" y="898"/>
                </a:lnTo>
                <a:cubicBezTo>
                  <a:pt x="1316" y="912"/>
                  <a:pt x="1316" y="912"/>
                  <a:pt x="1316" y="912"/>
                </a:cubicBezTo>
                <a:lnTo>
                  <a:pt x="1316" y="919"/>
                </a:lnTo>
                <a:cubicBezTo>
                  <a:pt x="1309" y="919"/>
                  <a:pt x="1309" y="925"/>
                  <a:pt x="1302" y="925"/>
                </a:cubicBezTo>
                <a:cubicBezTo>
                  <a:pt x="1302" y="932"/>
                  <a:pt x="1302" y="939"/>
                  <a:pt x="1309" y="939"/>
                </a:cubicBezTo>
                <a:cubicBezTo>
                  <a:pt x="1309" y="939"/>
                  <a:pt x="1316" y="946"/>
                  <a:pt x="1316" y="939"/>
                </a:cubicBezTo>
                <a:cubicBezTo>
                  <a:pt x="1316" y="1060"/>
                  <a:pt x="1316" y="1060"/>
                  <a:pt x="1316" y="1060"/>
                </a:cubicBezTo>
                <a:cubicBezTo>
                  <a:pt x="1309" y="1060"/>
                  <a:pt x="1302" y="1060"/>
                  <a:pt x="1296" y="1047"/>
                </a:cubicBezTo>
                <a:cubicBezTo>
                  <a:pt x="1282" y="1067"/>
                  <a:pt x="1282" y="1067"/>
                  <a:pt x="1282" y="1067"/>
                </a:cubicBezTo>
                <a:cubicBezTo>
                  <a:pt x="1282" y="885"/>
                  <a:pt x="1282" y="885"/>
                  <a:pt x="1282" y="885"/>
                </a:cubicBezTo>
                <a:lnTo>
                  <a:pt x="1289" y="878"/>
                </a:lnTo>
                <a:cubicBezTo>
                  <a:pt x="1296" y="878"/>
                  <a:pt x="1296" y="871"/>
                  <a:pt x="1296" y="865"/>
                </a:cubicBezTo>
                <a:cubicBezTo>
                  <a:pt x="1296" y="871"/>
                  <a:pt x="1289" y="871"/>
                  <a:pt x="1282" y="871"/>
                </a:cubicBezTo>
                <a:cubicBezTo>
                  <a:pt x="1282" y="858"/>
                  <a:pt x="1282" y="858"/>
                  <a:pt x="1282" y="858"/>
                </a:cubicBezTo>
                <a:cubicBezTo>
                  <a:pt x="1289" y="865"/>
                  <a:pt x="1296" y="858"/>
                  <a:pt x="1296" y="858"/>
                </a:cubicBezTo>
                <a:cubicBezTo>
                  <a:pt x="1302" y="844"/>
                  <a:pt x="1302" y="838"/>
                  <a:pt x="1289" y="831"/>
                </a:cubicBezTo>
                <a:cubicBezTo>
                  <a:pt x="1289" y="831"/>
                  <a:pt x="1289" y="831"/>
                  <a:pt x="1282" y="831"/>
                </a:cubicBezTo>
                <a:cubicBezTo>
                  <a:pt x="1282" y="811"/>
                  <a:pt x="1282" y="811"/>
                  <a:pt x="1282" y="811"/>
                </a:cubicBezTo>
                <a:cubicBezTo>
                  <a:pt x="1296" y="817"/>
                  <a:pt x="1309" y="817"/>
                  <a:pt x="1316" y="811"/>
                </a:cubicBezTo>
                <a:close/>
                <a:moveTo>
                  <a:pt x="1316" y="1074"/>
                </a:moveTo>
                <a:lnTo>
                  <a:pt x="1316" y="1074"/>
                </a:lnTo>
                <a:cubicBezTo>
                  <a:pt x="1316" y="1087"/>
                  <a:pt x="1316" y="1087"/>
                  <a:pt x="1316" y="1087"/>
                </a:cubicBezTo>
                <a:cubicBezTo>
                  <a:pt x="1316" y="1087"/>
                  <a:pt x="1316" y="1087"/>
                  <a:pt x="1316" y="1081"/>
                </a:cubicBezTo>
                <a:cubicBezTo>
                  <a:pt x="1316" y="1081"/>
                  <a:pt x="1316" y="1081"/>
                  <a:pt x="1316" y="1074"/>
                </a:cubicBezTo>
                <a:close/>
                <a:moveTo>
                  <a:pt x="1316" y="1094"/>
                </a:moveTo>
                <a:lnTo>
                  <a:pt x="1316" y="1094"/>
                </a:lnTo>
                <a:cubicBezTo>
                  <a:pt x="1309" y="1094"/>
                  <a:pt x="1296" y="1087"/>
                  <a:pt x="1282" y="1081"/>
                </a:cubicBezTo>
                <a:cubicBezTo>
                  <a:pt x="1282" y="1189"/>
                  <a:pt x="1282" y="1189"/>
                  <a:pt x="1282" y="1189"/>
                </a:cubicBezTo>
                <a:cubicBezTo>
                  <a:pt x="1316" y="1182"/>
                  <a:pt x="1316" y="1182"/>
                  <a:pt x="1316" y="1182"/>
                </a:cubicBezTo>
                <a:cubicBezTo>
                  <a:pt x="1316" y="1094"/>
                  <a:pt x="1316" y="1094"/>
                  <a:pt x="1316" y="1094"/>
                </a:cubicBezTo>
                <a:close/>
                <a:moveTo>
                  <a:pt x="1282" y="459"/>
                </a:moveTo>
                <a:lnTo>
                  <a:pt x="1282" y="459"/>
                </a:lnTo>
                <a:cubicBezTo>
                  <a:pt x="1296" y="459"/>
                  <a:pt x="1302" y="459"/>
                  <a:pt x="1302" y="459"/>
                </a:cubicBezTo>
                <a:cubicBezTo>
                  <a:pt x="1296" y="453"/>
                  <a:pt x="1289" y="446"/>
                  <a:pt x="1282" y="446"/>
                </a:cubicBezTo>
                <a:lnTo>
                  <a:pt x="1282" y="459"/>
                </a:lnTo>
                <a:close/>
                <a:moveTo>
                  <a:pt x="1282" y="264"/>
                </a:moveTo>
                <a:lnTo>
                  <a:pt x="1282" y="264"/>
                </a:lnTo>
                <a:cubicBezTo>
                  <a:pt x="1282" y="291"/>
                  <a:pt x="1282" y="291"/>
                  <a:pt x="1282" y="291"/>
                </a:cubicBezTo>
                <a:cubicBezTo>
                  <a:pt x="1282" y="291"/>
                  <a:pt x="1282" y="291"/>
                  <a:pt x="1275" y="291"/>
                </a:cubicBezTo>
                <a:cubicBezTo>
                  <a:pt x="1275" y="291"/>
                  <a:pt x="1275" y="291"/>
                  <a:pt x="1269" y="291"/>
                </a:cubicBezTo>
                <a:cubicBezTo>
                  <a:pt x="1269" y="264"/>
                  <a:pt x="1269" y="264"/>
                  <a:pt x="1269" y="264"/>
                </a:cubicBezTo>
                <a:cubicBezTo>
                  <a:pt x="1282" y="264"/>
                  <a:pt x="1282" y="264"/>
                  <a:pt x="1282" y="264"/>
                </a:cubicBezTo>
                <a:close/>
                <a:moveTo>
                  <a:pt x="1282" y="304"/>
                </a:moveTo>
                <a:lnTo>
                  <a:pt x="1282" y="304"/>
                </a:lnTo>
                <a:cubicBezTo>
                  <a:pt x="1282" y="331"/>
                  <a:pt x="1282" y="331"/>
                  <a:pt x="1282" y="331"/>
                </a:cubicBezTo>
                <a:cubicBezTo>
                  <a:pt x="1282" y="324"/>
                  <a:pt x="1282" y="324"/>
                  <a:pt x="1282" y="324"/>
                </a:cubicBezTo>
                <a:cubicBezTo>
                  <a:pt x="1282" y="331"/>
                  <a:pt x="1275" y="338"/>
                  <a:pt x="1275" y="338"/>
                </a:cubicBezTo>
                <a:lnTo>
                  <a:pt x="1269" y="338"/>
                </a:lnTo>
                <a:cubicBezTo>
                  <a:pt x="1269" y="324"/>
                  <a:pt x="1269" y="324"/>
                  <a:pt x="1269" y="324"/>
                </a:cubicBezTo>
                <a:cubicBezTo>
                  <a:pt x="1269" y="318"/>
                  <a:pt x="1269" y="318"/>
                  <a:pt x="1269" y="318"/>
                </a:cubicBezTo>
                <a:cubicBezTo>
                  <a:pt x="1269" y="304"/>
                  <a:pt x="1269" y="304"/>
                  <a:pt x="1269" y="304"/>
                </a:cubicBezTo>
                <a:cubicBezTo>
                  <a:pt x="1275" y="304"/>
                  <a:pt x="1282" y="304"/>
                  <a:pt x="1282" y="304"/>
                </a:cubicBezTo>
                <a:close/>
                <a:moveTo>
                  <a:pt x="1282" y="338"/>
                </a:moveTo>
                <a:lnTo>
                  <a:pt x="1282" y="338"/>
                </a:lnTo>
                <a:cubicBezTo>
                  <a:pt x="1275" y="338"/>
                  <a:pt x="1275" y="345"/>
                  <a:pt x="1269" y="351"/>
                </a:cubicBezTo>
                <a:cubicBezTo>
                  <a:pt x="1269" y="372"/>
                  <a:pt x="1269" y="372"/>
                  <a:pt x="1269" y="372"/>
                </a:cubicBezTo>
                <a:cubicBezTo>
                  <a:pt x="1282" y="372"/>
                  <a:pt x="1282" y="372"/>
                  <a:pt x="1282" y="372"/>
                </a:cubicBezTo>
                <a:cubicBezTo>
                  <a:pt x="1282" y="338"/>
                  <a:pt x="1282" y="338"/>
                  <a:pt x="1282" y="338"/>
                </a:cubicBezTo>
                <a:close/>
                <a:moveTo>
                  <a:pt x="1282" y="378"/>
                </a:moveTo>
                <a:lnTo>
                  <a:pt x="1282" y="378"/>
                </a:lnTo>
                <a:cubicBezTo>
                  <a:pt x="1282" y="392"/>
                  <a:pt x="1282" y="392"/>
                  <a:pt x="1282" y="392"/>
                </a:cubicBezTo>
                <a:cubicBezTo>
                  <a:pt x="1282" y="392"/>
                  <a:pt x="1275" y="392"/>
                  <a:pt x="1269" y="392"/>
                </a:cubicBezTo>
                <a:cubicBezTo>
                  <a:pt x="1269" y="378"/>
                  <a:pt x="1269" y="378"/>
                  <a:pt x="1269" y="378"/>
                </a:cubicBezTo>
                <a:cubicBezTo>
                  <a:pt x="1275" y="378"/>
                  <a:pt x="1282" y="378"/>
                  <a:pt x="1282" y="378"/>
                </a:cubicBezTo>
                <a:close/>
                <a:moveTo>
                  <a:pt x="1282" y="399"/>
                </a:moveTo>
                <a:lnTo>
                  <a:pt x="1282" y="399"/>
                </a:lnTo>
                <a:cubicBezTo>
                  <a:pt x="1282" y="405"/>
                  <a:pt x="1282" y="405"/>
                  <a:pt x="1282" y="405"/>
                </a:cubicBezTo>
                <a:cubicBezTo>
                  <a:pt x="1275" y="412"/>
                  <a:pt x="1275" y="412"/>
                  <a:pt x="1269" y="412"/>
                </a:cubicBezTo>
                <a:cubicBezTo>
                  <a:pt x="1269" y="399"/>
                  <a:pt x="1269" y="399"/>
                  <a:pt x="1269" y="399"/>
                </a:cubicBezTo>
                <a:lnTo>
                  <a:pt x="1275" y="399"/>
                </a:lnTo>
                <a:cubicBezTo>
                  <a:pt x="1282" y="399"/>
                  <a:pt x="1282" y="399"/>
                  <a:pt x="1282" y="399"/>
                </a:cubicBezTo>
                <a:close/>
                <a:moveTo>
                  <a:pt x="1282" y="419"/>
                </a:moveTo>
                <a:lnTo>
                  <a:pt x="1282" y="419"/>
                </a:lnTo>
                <a:cubicBezTo>
                  <a:pt x="1282" y="439"/>
                  <a:pt x="1282" y="439"/>
                  <a:pt x="1282" y="439"/>
                </a:cubicBezTo>
                <a:cubicBezTo>
                  <a:pt x="1275" y="432"/>
                  <a:pt x="1275" y="432"/>
                  <a:pt x="1275" y="426"/>
                </a:cubicBezTo>
                <a:lnTo>
                  <a:pt x="1282" y="419"/>
                </a:lnTo>
                <a:close/>
                <a:moveTo>
                  <a:pt x="1282" y="446"/>
                </a:moveTo>
                <a:lnTo>
                  <a:pt x="1282" y="446"/>
                </a:lnTo>
                <a:cubicBezTo>
                  <a:pt x="1282" y="459"/>
                  <a:pt x="1282" y="459"/>
                  <a:pt x="1282" y="459"/>
                </a:cubicBezTo>
                <a:cubicBezTo>
                  <a:pt x="1282" y="459"/>
                  <a:pt x="1282" y="459"/>
                  <a:pt x="1275" y="459"/>
                </a:cubicBezTo>
                <a:cubicBezTo>
                  <a:pt x="1269" y="453"/>
                  <a:pt x="1269" y="453"/>
                  <a:pt x="1269" y="453"/>
                </a:cubicBezTo>
                <a:cubicBezTo>
                  <a:pt x="1269" y="446"/>
                  <a:pt x="1269" y="446"/>
                  <a:pt x="1269" y="446"/>
                </a:cubicBezTo>
                <a:cubicBezTo>
                  <a:pt x="1275" y="446"/>
                  <a:pt x="1282" y="439"/>
                  <a:pt x="1282" y="446"/>
                </a:cubicBezTo>
                <a:close/>
                <a:moveTo>
                  <a:pt x="1282" y="459"/>
                </a:moveTo>
                <a:lnTo>
                  <a:pt x="1282" y="459"/>
                </a:lnTo>
                <a:cubicBezTo>
                  <a:pt x="1282" y="473"/>
                  <a:pt x="1282" y="473"/>
                  <a:pt x="1282" y="473"/>
                </a:cubicBezTo>
                <a:cubicBezTo>
                  <a:pt x="1269" y="473"/>
                  <a:pt x="1269" y="473"/>
                  <a:pt x="1269" y="473"/>
                </a:cubicBezTo>
                <a:cubicBezTo>
                  <a:pt x="1269" y="459"/>
                  <a:pt x="1269" y="459"/>
                  <a:pt x="1269" y="459"/>
                </a:cubicBezTo>
                <a:cubicBezTo>
                  <a:pt x="1282" y="459"/>
                  <a:pt x="1282" y="459"/>
                  <a:pt x="1282" y="459"/>
                </a:cubicBezTo>
                <a:close/>
                <a:moveTo>
                  <a:pt x="1282" y="480"/>
                </a:moveTo>
                <a:lnTo>
                  <a:pt x="1282" y="480"/>
                </a:lnTo>
                <a:cubicBezTo>
                  <a:pt x="1282" y="507"/>
                  <a:pt x="1282" y="507"/>
                  <a:pt x="1282" y="507"/>
                </a:cubicBezTo>
                <a:cubicBezTo>
                  <a:pt x="1282" y="507"/>
                  <a:pt x="1282" y="507"/>
                  <a:pt x="1275" y="513"/>
                </a:cubicBezTo>
                <a:lnTo>
                  <a:pt x="1269" y="513"/>
                </a:lnTo>
                <a:cubicBezTo>
                  <a:pt x="1269" y="480"/>
                  <a:pt x="1269" y="480"/>
                  <a:pt x="1269" y="480"/>
                </a:cubicBezTo>
                <a:cubicBezTo>
                  <a:pt x="1275" y="480"/>
                  <a:pt x="1275" y="480"/>
                  <a:pt x="1282" y="480"/>
                </a:cubicBezTo>
                <a:close/>
                <a:moveTo>
                  <a:pt x="1282" y="513"/>
                </a:moveTo>
                <a:lnTo>
                  <a:pt x="1282" y="513"/>
                </a:lnTo>
                <a:cubicBezTo>
                  <a:pt x="1282" y="527"/>
                  <a:pt x="1282" y="527"/>
                  <a:pt x="1282" y="527"/>
                </a:cubicBezTo>
                <a:cubicBezTo>
                  <a:pt x="1282" y="534"/>
                  <a:pt x="1282" y="534"/>
                  <a:pt x="1282" y="534"/>
                </a:cubicBezTo>
                <a:cubicBezTo>
                  <a:pt x="1282" y="561"/>
                  <a:pt x="1282" y="561"/>
                  <a:pt x="1282" y="561"/>
                </a:cubicBezTo>
                <a:cubicBezTo>
                  <a:pt x="1282" y="561"/>
                  <a:pt x="1275" y="561"/>
                  <a:pt x="1269" y="561"/>
                </a:cubicBezTo>
                <a:cubicBezTo>
                  <a:pt x="1269" y="527"/>
                  <a:pt x="1269" y="527"/>
                  <a:pt x="1269" y="527"/>
                </a:cubicBezTo>
                <a:cubicBezTo>
                  <a:pt x="1269" y="527"/>
                  <a:pt x="1275" y="520"/>
                  <a:pt x="1282" y="520"/>
                </a:cubicBezTo>
                <a:lnTo>
                  <a:pt x="1282" y="513"/>
                </a:lnTo>
                <a:close/>
                <a:moveTo>
                  <a:pt x="1282" y="568"/>
                </a:moveTo>
                <a:lnTo>
                  <a:pt x="1282" y="568"/>
                </a:lnTo>
                <a:cubicBezTo>
                  <a:pt x="1282" y="635"/>
                  <a:pt x="1282" y="635"/>
                  <a:pt x="1282" y="635"/>
                </a:cubicBezTo>
                <a:cubicBezTo>
                  <a:pt x="1275" y="642"/>
                  <a:pt x="1275" y="642"/>
                  <a:pt x="1269" y="649"/>
                </a:cubicBezTo>
                <a:cubicBezTo>
                  <a:pt x="1269" y="595"/>
                  <a:pt x="1269" y="595"/>
                  <a:pt x="1269" y="595"/>
                </a:cubicBezTo>
                <a:cubicBezTo>
                  <a:pt x="1275" y="601"/>
                  <a:pt x="1275" y="601"/>
                  <a:pt x="1275" y="601"/>
                </a:cubicBezTo>
                <a:cubicBezTo>
                  <a:pt x="1275" y="588"/>
                  <a:pt x="1282" y="574"/>
                  <a:pt x="1282" y="568"/>
                </a:cubicBezTo>
                <a:close/>
                <a:moveTo>
                  <a:pt x="1282" y="662"/>
                </a:moveTo>
                <a:lnTo>
                  <a:pt x="1282" y="662"/>
                </a:lnTo>
                <a:cubicBezTo>
                  <a:pt x="1282" y="689"/>
                  <a:pt x="1282" y="689"/>
                  <a:pt x="1282" y="689"/>
                </a:cubicBezTo>
                <a:cubicBezTo>
                  <a:pt x="1282" y="696"/>
                  <a:pt x="1275" y="703"/>
                  <a:pt x="1269" y="703"/>
                </a:cubicBezTo>
                <a:cubicBezTo>
                  <a:pt x="1269" y="669"/>
                  <a:pt x="1269" y="669"/>
                  <a:pt x="1269" y="669"/>
                </a:cubicBezTo>
                <a:cubicBezTo>
                  <a:pt x="1275" y="669"/>
                  <a:pt x="1282" y="662"/>
                  <a:pt x="1282" y="662"/>
                </a:cubicBezTo>
                <a:close/>
                <a:moveTo>
                  <a:pt x="1282" y="709"/>
                </a:moveTo>
                <a:lnTo>
                  <a:pt x="1282" y="709"/>
                </a:lnTo>
                <a:cubicBezTo>
                  <a:pt x="1282" y="790"/>
                  <a:pt x="1282" y="790"/>
                  <a:pt x="1282" y="790"/>
                </a:cubicBezTo>
                <a:cubicBezTo>
                  <a:pt x="1282" y="790"/>
                  <a:pt x="1275" y="790"/>
                  <a:pt x="1269" y="790"/>
                </a:cubicBezTo>
                <a:cubicBezTo>
                  <a:pt x="1269" y="723"/>
                  <a:pt x="1269" y="723"/>
                  <a:pt x="1269" y="723"/>
                </a:cubicBezTo>
                <a:cubicBezTo>
                  <a:pt x="1275" y="716"/>
                  <a:pt x="1282" y="716"/>
                  <a:pt x="1282" y="709"/>
                </a:cubicBezTo>
                <a:close/>
                <a:moveTo>
                  <a:pt x="1282" y="811"/>
                </a:moveTo>
                <a:lnTo>
                  <a:pt x="1282" y="811"/>
                </a:lnTo>
                <a:cubicBezTo>
                  <a:pt x="1282" y="831"/>
                  <a:pt x="1282" y="831"/>
                  <a:pt x="1282" y="831"/>
                </a:cubicBezTo>
                <a:lnTo>
                  <a:pt x="1275" y="838"/>
                </a:lnTo>
                <a:cubicBezTo>
                  <a:pt x="1269" y="838"/>
                  <a:pt x="1269" y="838"/>
                  <a:pt x="1269" y="838"/>
                </a:cubicBezTo>
                <a:cubicBezTo>
                  <a:pt x="1269" y="797"/>
                  <a:pt x="1269" y="797"/>
                  <a:pt x="1269" y="797"/>
                </a:cubicBezTo>
                <a:lnTo>
                  <a:pt x="1275" y="804"/>
                </a:lnTo>
                <a:cubicBezTo>
                  <a:pt x="1282" y="804"/>
                  <a:pt x="1282" y="811"/>
                  <a:pt x="1282" y="811"/>
                </a:cubicBezTo>
                <a:close/>
                <a:moveTo>
                  <a:pt x="1282" y="858"/>
                </a:moveTo>
                <a:lnTo>
                  <a:pt x="1282" y="858"/>
                </a:lnTo>
                <a:cubicBezTo>
                  <a:pt x="1282" y="871"/>
                  <a:pt x="1282" y="871"/>
                  <a:pt x="1282" y="871"/>
                </a:cubicBezTo>
                <a:cubicBezTo>
                  <a:pt x="1282" y="871"/>
                  <a:pt x="1275" y="878"/>
                  <a:pt x="1269" y="878"/>
                </a:cubicBezTo>
                <a:cubicBezTo>
                  <a:pt x="1269" y="858"/>
                  <a:pt x="1269" y="858"/>
                  <a:pt x="1269" y="858"/>
                </a:cubicBezTo>
                <a:cubicBezTo>
                  <a:pt x="1282" y="858"/>
                  <a:pt x="1282" y="858"/>
                  <a:pt x="1282" y="858"/>
                </a:cubicBezTo>
                <a:close/>
                <a:moveTo>
                  <a:pt x="1282" y="885"/>
                </a:moveTo>
                <a:lnTo>
                  <a:pt x="1282" y="885"/>
                </a:lnTo>
                <a:cubicBezTo>
                  <a:pt x="1282" y="1067"/>
                  <a:pt x="1282" y="1067"/>
                  <a:pt x="1282" y="1067"/>
                </a:cubicBezTo>
                <a:cubicBezTo>
                  <a:pt x="1282" y="1074"/>
                  <a:pt x="1275" y="1067"/>
                  <a:pt x="1275" y="1067"/>
                </a:cubicBezTo>
                <a:cubicBezTo>
                  <a:pt x="1269" y="1067"/>
                  <a:pt x="1269" y="1060"/>
                  <a:pt x="1269" y="1060"/>
                </a:cubicBezTo>
                <a:cubicBezTo>
                  <a:pt x="1269" y="1054"/>
                  <a:pt x="1269" y="1054"/>
                  <a:pt x="1269" y="1054"/>
                </a:cubicBezTo>
                <a:cubicBezTo>
                  <a:pt x="1269" y="1047"/>
                  <a:pt x="1275" y="1047"/>
                  <a:pt x="1282" y="1040"/>
                </a:cubicBezTo>
                <a:cubicBezTo>
                  <a:pt x="1269" y="1040"/>
                  <a:pt x="1269" y="1040"/>
                  <a:pt x="1269" y="1040"/>
                </a:cubicBezTo>
                <a:cubicBezTo>
                  <a:pt x="1269" y="905"/>
                  <a:pt x="1269" y="905"/>
                  <a:pt x="1269" y="905"/>
                </a:cubicBezTo>
                <a:cubicBezTo>
                  <a:pt x="1275" y="905"/>
                  <a:pt x="1275" y="905"/>
                  <a:pt x="1282" y="898"/>
                </a:cubicBezTo>
                <a:cubicBezTo>
                  <a:pt x="1275" y="898"/>
                  <a:pt x="1275" y="898"/>
                  <a:pt x="1275" y="892"/>
                </a:cubicBezTo>
                <a:lnTo>
                  <a:pt x="1282" y="885"/>
                </a:lnTo>
                <a:close/>
                <a:moveTo>
                  <a:pt x="1282" y="1081"/>
                </a:moveTo>
                <a:lnTo>
                  <a:pt x="1282" y="1081"/>
                </a:lnTo>
                <a:cubicBezTo>
                  <a:pt x="1282" y="1189"/>
                  <a:pt x="1282" y="1189"/>
                  <a:pt x="1282" y="1189"/>
                </a:cubicBezTo>
                <a:cubicBezTo>
                  <a:pt x="1269" y="1189"/>
                  <a:pt x="1269" y="1189"/>
                  <a:pt x="1269" y="1189"/>
                </a:cubicBezTo>
                <a:cubicBezTo>
                  <a:pt x="1269" y="1074"/>
                  <a:pt x="1269" y="1074"/>
                  <a:pt x="1269" y="1074"/>
                </a:cubicBezTo>
                <a:cubicBezTo>
                  <a:pt x="1275" y="1074"/>
                  <a:pt x="1282" y="1081"/>
                  <a:pt x="1282" y="1081"/>
                </a:cubicBezTo>
                <a:close/>
                <a:moveTo>
                  <a:pt x="1269" y="264"/>
                </a:moveTo>
                <a:lnTo>
                  <a:pt x="1269" y="264"/>
                </a:lnTo>
                <a:cubicBezTo>
                  <a:pt x="1269" y="291"/>
                  <a:pt x="1269" y="291"/>
                  <a:pt x="1269" y="291"/>
                </a:cubicBezTo>
                <a:cubicBezTo>
                  <a:pt x="1262" y="291"/>
                  <a:pt x="1242" y="297"/>
                  <a:pt x="1215" y="304"/>
                </a:cubicBezTo>
                <a:cubicBezTo>
                  <a:pt x="1215" y="270"/>
                  <a:pt x="1215" y="270"/>
                  <a:pt x="1215" y="270"/>
                </a:cubicBezTo>
                <a:cubicBezTo>
                  <a:pt x="1269" y="264"/>
                  <a:pt x="1269" y="264"/>
                  <a:pt x="1269" y="264"/>
                </a:cubicBezTo>
                <a:close/>
                <a:moveTo>
                  <a:pt x="1269" y="304"/>
                </a:moveTo>
                <a:lnTo>
                  <a:pt x="1269" y="304"/>
                </a:lnTo>
                <a:cubicBezTo>
                  <a:pt x="1269" y="318"/>
                  <a:pt x="1269" y="318"/>
                  <a:pt x="1269" y="318"/>
                </a:cubicBezTo>
                <a:cubicBezTo>
                  <a:pt x="1269" y="324"/>
                  <a:pt x="1269" y="324"/>
                  <a:pt x="1269" y="324"/>
                </a:cubicBezTo>
                <a:cubicBezTo>
                  <a:pt x="1269" y="338"/>
                  <a:pt x="1269" y="338"/>
                  <a:pt x="1269" y="338"/>
                </a:cubicBezTo>
                <a:lnTo>
                  <a:pt x="1262" y="331"/>
                </a:lnTo>
                <a:cubicBezTo>
                  <a:pt x="1255" y="324"/>
                  <a:pt x="1248" y="324"/>
                  <a:pt x="1248" y="324"/>
                </a:cubicBezTo>
                <a:cubicBezTo>
                  <a:pt x="1242" y="324"/>
                  <a:pt x="1242" y="324"/>
                  <a:pt x="1242" y="324"/>
                </a:cubicBezTo>
                <a:cubicBezTo>
                  <a:pt x="1242" y="324"/>
                  <a:pt x="1228" y="324"/>
                  <a:pt x="1215" y="331"/>
                </a:cubicBezTo>
                <a:cubicBezTo>
                  <a:pt x="1215" y="311"/>
                  <a:pt x="1215" y="311"/>
                  <a:pt x="1215" y="311"/>
                </a:cubicBezTo>
                <a:cubicBezTo>
                  <a:pt x="1228" y="304"/>
                  <a:pt x="1242" y="304"/>
                  <a:pt x="1262" y="304"/>
                </a:cubicBezTo>
                <a:lnTo>
                  <a:pt x="1269" y="304"/>
                </a:lnTo>
                <a:close/>
                <a:moveTo>
                  <a:pt x="1269" y="351"/>
                </a:moveTo>
                <a:lnTo>
                  <a:pt x="1269" y="351"/>
                </a:lnTo>
                <a:cubicBezTo>
                  <a:pt x="1262" y="345"/>
                  <a:pt x="1255" y="338"/>
                  <a:pt x="1255" y="331"/>
                </a:cubicBezTo>
                <a:cubicBezTo>
                  <a:pt x="1248" y="331"/>
                  <a:pt x="1242" y="338"/>
                  <a:pt x="1221" y="338"/>
                </a:cubicBezTo>
                <a:cubicBezTo>
                  <a:pt x="1215" y="345"/>
                  <a:pt x="1215" y="345"/>
                  <a:pt x="1215" y="345"/>
                </a:cubicBezTo>
                <a:cubicBezTo>
                  <a:pt x="1215" y="378"/>
                  <a:pt x="1215" y="378"/>
                  <a:pt x="1215" y="378"/>
                </a:cubicBezTo>
                <a:lnTo>
                  <a:pt x="1221" y="372"/>
                </a:lnTo>
                <a:cubicBezTo>
                  <a:pt x="1215" y="365"/>
                  <a:pt x="1215" y="365"/>
                  <a:pt x="1215" y="365"/>
                </a:cubicBezTo>
                <a:lnTo>
                  <a:pt x="1221" y="365"/>
                </a:lnTo>
                <a:cubicBezTo>
                  <a:pt x="1228" y="372"/>
                  <a:pt x="1228" y="372"/>
                  <a:pt x="1235" y="365"/>
                </a:cubicBezTo>
                <a:cubicBezTo>
                  <a:pt x="1242" y="358"/>
                  <a:pt x="1242" y="358"/>
                  <a:pt x="1242" y="358"/>
                </a:cubicBezTo>
                <a:cubicBezTo>
                  <a:pt x="1235" y="365"/>
                  <a:pt x="1242" y="365"/>
                  <a:pt x="1248" y="372"/>
                </a:cubicBezTo>
                <a:cubicBezTo>
                  <a:pt x="1269" y="372"/>
                  <a:pt x="1269" y="372"/>
                  <a:pt x="1269" y="372"/>
                </a:cubicBezTo>
                <a:cubicBezTo>
                  <a:pt x="1269" y="351"/>
                  <a:pt x="1269" y="351"/>
                  <a:pt x="1269" y="351"/>
                </a:cubicBezTo>
                <a:close/>
                <a:moveTo>
                  <a:pt x="1269" y="378"/>
                </a:moveTo>
                <a:lnTo>
                  <a:pt x="1269" y="378"/>
                </a:lnTo>
                <a:cubicBezTo>
                  <a:pt x="1269" y="392"/>
                  <a:pt x="1269" y="392"/>
                  <a:pt x="1269" y="392"/>
                </a:cubicBezTo>
                <a:lnTo>
                  <a:pt x="1262" y="392"/>
                </a:lnTo>
                <a:cubicBezTo>
                  <a:pt x="1248" y="392"/>
                  <a:pt x="1235" y="392"/>
                  <a:pt x="1228" y="399"/>
                </a:cubicBezTo>
                <a:cubicBezTo>
                  <a:pt x="1221" y="405"/>
                  <a:pt x="1215" y="412"/>
                  <a:pt x="1215" y="419"/>
                </a:cubicBezTo>
                <a:cubicBezTo>
                  <a:pt x="1215" y="392"/>
                  <a:pt x="1215" y="392"/>
                  <a:pt x="1215" y="392"/>
                </a:cubicBezTo>
                <a:cubicBezTo>
                  <a:pt x="1221" y="385"/>
                  <a:pt x="1242" y="378"/>
                  <a:pt x="1255" y="378"/>
                </a:cubicBezTo>
                <a:cubicBezTo>
                  <a:pt x="1262" y="378"/>
                  <a:pt x="1262" y="378"/>
                  <a:pt x="1269" y="378"/>
                </a:cubicBezTo>
                <a:close/>
                <a:moveTo>
                  <a:pt x="1269" y="399"/>
                </a:moveTo>
                <a:lnTo>
                  <a:pt x="1269" y="399"/>
                </a:lnTo>
                <a:cubicBezTo>
                  <a:pt x="1248" y="399"/>
                  <a:pt x="1235" y="412"/>
                  <a:pt x="1215" y="419"/>
                </a:cubicBezTo>
                <a:cubicBezTo>
                  <a:pt x="1215" y="426"/>
                  <a:pt x="1221" y="432"/>
                  <a:pt x="1235" y="439"/>
                </a:cubicBezTo>
                <a:cubicBezTo>
                  <a:pt x="1242" y="446"/>
                  <a:pt x="1248" y="453"/>
                  <a:pt x="1248" y="453"/>
                </a:cubicBezTo>
                <a:cubicBezTo>
                  <a:pt x="1248" y="453"/>
                  <a:pt x="1255" y="453"/>
                  <a:pt x="1269" y="453"/>
                </a:cubicBezTo>
                <a:cubicBezTo>
                  <a:pt x="1269" y="446"/>
                  <a:pt x="1269" y="446"/>
                  <a:pt x="1269" y="446"/>
                </a:cubicBezTo>
                <a:cubicBezTo>
                  <a:pt x="1269" y="412"/>
                  <a:pt x="1269" y="412"/>
                  <a:pt x="1269" y="412"/>
                </a:cubicBezTo>
                <a:cubicBezTo>
                  <a:pt x="1269" y="399"/>
                  <a:pt x="1269" y="399"/>
                  <a:pt x="1269" y="399"/>
                </a:cubicBezTo>
                <a:close/>
                <a:moveTo>
                  <a:pt x="1269" y="459"/>
                </a:moveTo>
                <a:lnTo>
                  <a:pt x="1269" y="459"/>
                </a:lnTo>
                <a:cubicBezTo>
                  <a:pt x="1269" y="473"/>
                  <a:pt x="1269" y="473"/>
                  <a:pt x="1269" y="473"/>
                </a:cubicBezTo>
                <a:cubicBezTo>
                  <a:pt x="1262" y="466"/>
                  <a:pt x="1255" y="466"/>
                  <a:pt x="1248" y="466"/>
                </a:cubicBezTo>
                <a:cubicBezTo>
                  <a:pt x="1235" y="466"/>
                  <a:pt x="1221" y="459"/>
                  <a:pt x="1215" y="453"/>
                </a:cubicBezTo>
                <a:cubicBezTo>
                  <a:pt x="1215" y="432"/>
                  <a:pt x="1215" y="432"/>
                  <a:pt x="1215" y="432"/>
                </a:cubicBezTo>
                <a:cubicBezTo>
                  <a:pt x="1221" y="446"/>
                  <a:pt x="1242" y="459"/>
                  <a:pt x="1262" y="459"/>
                </a:cubicBezTo>
                <a:cubicBezTo>
                  <a:pt x="1262" y="459"/>
                  <a:pt x="1262" y="459"/>
                  <a:pt x="1269" y="459"/>
                </a:cubicBezTo>
                <a:close/>
                <a:moveTo>
                  <a:pt x="1269" y="480"/>
                </a:moveTo>
                <a:lnTo>
                  <a:pt x="1269" y="480"/>
                </a:lnTo>
                <a:cubicBezTo>
                  <a:pt x="1262" y="480"/>
                  <a:pt x="1262" y="486"/>
                  <a:pt x="1262" y="500"/>
                </a:cubicBezTo>
                <a:lnTo>
                  <a:pt x="1262" y="493"/>
                </a:lnTo>
                <a:cubicBezTo>
                  <a:pt x="1255" y="486"/>
                  <a:pt x="1255" y="486"/>
                  <a:pt x="1255" y="486"/>
                </a:cubicBezTo>
                <a:cubicBezTo>
                  <a:pt x="1248" y="486"/>
                  <a:pt x="1242" y="486"/>
                  <a:pt x="1242" y="486"/>
                </a:cubicBezTo>
                <a:cubicBezTo>
                  <a:pt x="1242" y="486"/>
                  <a:pt x="1242" y="486"/>
                  <a:pt x="1242" y="480"/>
                </a:cubicBezTo>
                <a:cubicBezTo>
                  <a:pt x="1242" y="480"/>
                  <a:pt x="1235" y="473"/>
                  <a:pt x="1221" y="466"/>
                </a:cubicBezTo>
                <a:cubicBezTo>
                  <a:pt x="1215" y="466"/>
                  <a:pt x="1215" y="466"/>
                  <a:pt x="1215" y="459"/>
                </a:cubicBezTo>
                <a:cubicBezTo>
                  <a:pt x="1215" y="486"/>
                  <a:pt x="1215" y="486"/>
                  <a:pt x="1215" y="486"/>
                </a:cubicBezTo>
                <a:cubicBezTo>
                  <a:pt x="1215" y="486"/>
                  <a:pt x="1221" y="486"/>
                  <a:pt x="1221" y="480"/>
                </a:cubicBezTo>
                <a:cubicBezTo>
                  <a:pt x="1221" y="480"/>
                  <a:pt x="1228" y="486"/>
                  <a:pt x="1228" y="500"/>
                </a:cubicBezTo>
                <a:cubicBezTo>
                  <a:pt x="1235" y="507"/>
                  <a:pt x="1235" y="513"/>
                  <a:pt x="1242" y="520"/>
                </a:cubicBezTo>
                <a:cubicBezTo>
                  <a:pt x="1248" y="520"/>
                  <a:pt x="1255" y="520"/>
                  <a:pt x="1255" y="520"/>
                </a:cubicBezTo>
                <a:cubicBezTo>
                  <a:pt x="1262" y="520"/>
                  <a:pt x="1262" y="520"/>
                  <a:pt x="1269" y="513"/>
                </a:cubicBezTo>
                <a:cubicBezTo>
                  <a:pt x="1269" y="480"/>
                  <a:pt x="1269" y="480"/>
                  <a:pt x="1269" y="480"/>
                </a:cubicBezTo>
                <a:close/>
                <a:moveTo>
                  <a:pt x="1269" y="527"/>
                </a:moveTo>
                <a:lnTo>
                  <a:pt x="1269" y="527"/>
                </a:lnTo>
                <a:cubicBezTo>
                  <a:pt x="1269" y="561"/>
                  <a:pt x="1269" y="561"/>
                  <a:pt x="1269" y="561"/>
                </a:cubicBezTo>
                <a:cubicBezTo>
                  <a:pt x="1248" y="561"/>
                  <a:pt x="1228" y="561"/>
                  <a:pt x="1215" y="561"/>
                </a:cubicBezTo>
                <a:cubicBezTo>
                  <a:pt x="1215" y="527"/>
                  <a:pt x="1215" y="527"/>
                  <a:pt x="1215" y="527"/>
                </a:cubicBezTo>
                <a:cubicBezTo>
                  <a:pt x="1215" y="520"/>
                  <a:pt x="1215" y="520"/>
                  <a:pt x="1215" y="520"/>
                </a:cubicBezTo>
                <a:cubicBezTo>
                  <a:pt x="1215" y="500"/>
                  <a:pt x="1215" y="500"/>
                  <a:pt x="1215" y="500"/>
                </a:cubicBezTo>
                <a:lnTo>
                  <a:pt x="1221" y="500"/>
                </a:lnTo>
                <a:cubicBezTo>
                  <a:pt x="1221" y="513"/>
                  <a:pt x="1221" y="513"/>
                  <a:pt x="1221" y="513"/>
                </a:cubicBezTo>
                <a:cubicBezTo>
                  <a:pt x="1228" y="520"/>
                  <a:pt x="1248" y="527"/>
                  <a:pt x="1269" y="527"/>
                </a:cubicBezTo>
                <a:close/>
                <a:moveTo>
                  <a:pt x="1269" y="595"/>
                </a:moveTo>
                <a:lnTo>
                  <a:pt x="1269" y="595"/>
                </a:lnTo>
                <a:cubicBezTo>
                  <a:pt x="1269" y="649"/>
                  <a:pt x="1269" y="649"/>
                  <a:pt x="1269" y="649"/>
                </a:cubicBezTo>
                <a:cubicBezTo>
                  <a:pt x="1269" y="649"/>
                  <a:pt x="1269" y="649"/>
                  <a:pt x="1269" y="655"/>
                </a:cubicBezTo>
                <a:cubicBezTo>
                  <a:pt x="1269" y="662"/>
                  <a:pt x="1262" y="669"/>
                  <a:pt x="1255" y="669"/>
                </a:cubicBezTo>
                <a:cubicBezTo>
                  <a:pt x="1255" y="676"/>
                  <a:pt x="1248" y="676"/>
                  <a:pt x="1242" y="669"/>
                </a:cubicBezTo>
                <a:cubicBezTo>
                  <a:pt x="1228" y="676"/>
                  <a:pt x="1221" y="689"/>
                  <a:pt x="1221" y="696"/>
                </a:cubicBezTo>
                <a:lnTo>
                  <a:pt x="1228" y="703"/>
                </a:lnTo>
                <a:cubicBezTo>
                  <a:pt x="1228" y="709"/>
                  <a:pt x="1221" y="716"/>
                  <a:pt x="1215" y="716"/>
                </a:cubicBezTo>
                <a:cubicBezTo>
                  <a:pt x="1215" y="595"/>
                  <a:pt x="1215" y="595"/>
                  <a:pt x="1215" y="595"/>
                </a:cubicBezTo>
                <a:cubicBezTo>
                  <a:pt x="1215" y="595"/>
                  <a:pt x="1215" y="595"/>
                  <a:pt x="1221" y="601"/>
                </a:cubicBezTo>
                <a:cubicBezTo>
                  <a:pt x="1215" y="588"/>
                  <a:pt x="1215" y="588"/>
                  <a:pt x="1215" y="588"/>
                </a:cubicBezTo>
                <a:cubicBezTo>
                  <a:pt x="1221" y="574"/>
                  <a:pt x="1221" y="568"/>
                  <a:pt x="1235" y="568"/>
                </a:cubicBezTo>
                <a:cubicBezTo>
                  <a:pt x="1242" y="568"/>
                  <a:pt x="1242" y="568"/>
                  <a:pt x="1248" y="581"/>
                </a:cubicBezTo>
                <a:cubicBezTo>
                  <a:pt x="1248" y="581"/>
                  <a:pt x="1248" y="588"/>
                  <a:pt x="1248" y="595"/>
                </a:cubicBezTo>
                <a:cubicBezTo>
                  <a:pt x="1262" y="588"/>
                  <a:pt x="1262" y="588"/>
                  <a:pt x="1262" y="588"/>
                </a:cubicBezTo>
                <a:cubicBezTo>
                  <a:pt x="1269" y="595"/>
                  <a:pt x="1269" y="595"/>
                  <a:pt x="1269" y="595"/>
                </a:cubicBezTo>
                <a:close/>
                <a:moveTo>
                  <a:pt x="1269" y="669"/>
                </a:moveTo>
                <a:lnTo>
                  <a:pt x="1269" y="669"/>
                </a:lnTo>
                <a:cubicBezTo>
                  <a:pt x="1262" y="676"/>
                  <a:pt x="1255" y="682"/>
                  <a:pt x="1255" y="682"/>
                </a:cubicBezTo>
                <a:cubicBezTo>
                  <a:pt x="1235" y="709"/>
                  <a:pt x="1221" y="730"/>
                  <a:pt x="1215" y="757"/>
                </a:cubicBezTo>
                <a:cubicBezTo>
                  <a:pt x="1215" y="824"/>
                  <a:pt x="1215" y="824"/>
                  <a:pt x="1215" y="824"/>
                </a:cubicBezTo>
                <a:lnTo>
                  <a:pt x="1215" y="831"/>
                </a:lnTo>
                <a:cubicBezTo>
                  <a:pt x="1221" y="851"/>
                  <a:pt x="1242" y="865"/>
                  <a:pt x="1262" y="878"/>
                </a:cubicBezTo>
                <a:lnTo>
                  <a:pt x="1269" y="878"/>
                </a:lnTo>
                <a:cubicBezTo>
                  <a:pt x="1269" y="858"/>
                  <a:pt x="1269" y="858"/>
                  <a:pt x="1269" y="858"/>
                </a:cubicBezTo>
                <a:cubicBezTo>
                  <a:pt x="1248" y="844"/>
                  <a:pt x="1235" y="824"/>
                  <a:pt x="1228" y="790"/>
                </a:cubicBezTo>
                <a:cubicBezTo>
                  <a:pt x="1228" y="784"/>
                  <a:pt x="1228" y="784"/>
                  <a:pt x="1228" y="777"/>
                </a:cubicBezTo>
                <a:cubicBezTo>
                  <a:pt x="1235" y="750"/>
                  <a:pt x="1248" y="723"/>
                  <a:pt x="1269" y="703"/>
                </a:cubicBezTo>
                <a:cubicBezTo>
                  <a:pt x="1269" y="669"/>
                  <a:pt x="1269" y="669"/>
                  <a:pt x="1269" y="669"/>
                </a:cubicBezTo>
                <a:close/>
                <a:moveTo>
                  <a:pt x="1269" y="723"/>
                </a:moveTo>
                <a:lnTo>
                  <a:pt x="1269" y="723"/>
                </a:lnTo>
                <a:cubicBezTo>
                  <a:pt x="1269" y="790"/>
                  <a:pt x="1269" y="790"/>
                  <a:pt x="1269" y="790"/>
                </a:cubicBezTo>
                <a:lnTo>
                  <a:pt x="1269" y="797"/>
                </a:lnTo>
                <a:cubicBezTo>
                  <a:pt x="1269" y="838"/>
                  <a:pt x="1269" y="838"/>
                  <a:pt x="1269" y="838"/>
                </a:cubicBezTo>
                <a:cubicBezTo>
                  <a:pt x="1255" y="824"/>
                  <a:pt x="1248" y="811"/>
                  <a:pt x="1242" y="790"/>
                </a:cubicBezTo>
                <a:cubicBezTo>
                  <a:pt x="1242" y="770"/>
                  <a:pt x="1248" y="750"/>
                  <a:pt x="1262" y="736"/>
                </a:cubicBezTo>
                <a:cubicBezTo>
                  <a:pt x="1262" y="730"/>
                  <a:pt x="1269" y="730"/>
                  <a:pt x="1269" y="723"/>
                </a:cubicBezTo>
                <a:close/>
                <a:moveTo>
                  <a:pt x="1269" y="905"/>
                </a:moveTo>
                <a:lnTo>
                  <a:pt x="1269" y="905"/>
                </a:lnTo>
                <a:cubicBezTo>
                  <a:pt x="1269" y="1040"/>
                  <a:pt x="1269" y="1040"/>
                  <a:pt x="1269" y="1040"/>
                </a:cubicBezTo>
                <a:cubicBezTo>
                  <a:pt x="1262" y="1040"/>
                  <a:pt x="1262" y="1033"/>
                  <a:pt x="1262" y="1033"/>
                </a:cubicBezTo>
                <a:cubicBezTo>
                  <a:pt x="1262" y="1033"/>
                  <a:pt x="1262" y="1033"/>
                  <a:pt x="1262" y="1027"/>
                </a:cubicBezTo>
                <a:cubicBezTo>
                  <a:pt x="1262" y="1020"/>
                  <a:pt x="1262" y="1020"/>
                  <a:pt x="1262" y="1020"/>
                </a:cubicBezTo>
                <a:cubicBezTo>
                  <a:pt x="1255" y="1020"/>
                  <a:pt x="1248" y="1027"/>
                  <a:pt x="1242" y="1033"/>
                </a:cubicBezTo>
                <a:lnTo>
                  <a:pt x="1235" y="1033"/>
                </a:lnTo>
                <a:cubicBezTo>
                  <a:pt x="1228" y="1027"/>
                  <a:pt x="1228" y="1027"/>
                  <a:pt x="1228" y="1020"/>
                </a:cubicBezTo>
                <a:cubicBezTo>
                  <a:pt x="1228" y="1020"/>
                  <a:pt x="1228" y="1013"/>
                  <a:pt x="1242" y="1013"/>
                </a:cubicBezTo>
                <a:cubicBezTo>
                  <a:pt x="1248" y="1006"/>
                  <a:pt x="1248" y="1000"/>
                  <a:pt x="1255" y="1000"/>
                </a:cubicBezTo>
                <a:cubicBezTo>
                  <a:pt x="1248" y="1000"/>
                  <a:pt x="1248" y="1000"/>
                  <a:pt x="1248" y="1000"/>
                </a:cubicBezTo>
                <a:cubicBezTo>
                  <a:pt x="1242" y="1000"/>
                  <a:pt x="1235" y="1000"/>
                  <a:pt x="1235" y="1000"/>
                </a:cubicBezTo>
                <a:cubicBezTo>
                  <a:pt x="1235" y="1000"/>
                  <a:pt x="1235" y="993"/>
                  <a:pt x="1235" y="986"/>
                </a:cubicBezTo>
                <a:cubicBezTo>
                  <a:pt x="1235" y="979"/>
                  <a:pt x="1235" y="979"/>
                  <a:pt x="1235" y="979"/>
                </a:cubicBezTo>
                <a:cubicBezTo>
                  <a:pt x="1221" y="986"/>
                  <a:pt x="1221" y="986"/>
                  <a:pt x="1221" y="986"/>
                </a:cubicBezTo>
                <a:cubicBezTo>
                  <a:pt x="1221" y="993"/>
                  <a:pt x="1215" y="993"/>
                  <a:pt x="1215" y="993"/>
                </a:cubicBezTo>
                <a:cubicBezTo>
                  <a:pt x="1215" y="966"/>
                  <a:pt x="1215" y="966"/>
                  <a:pt x="1215" y="966"/>
                </a:cubicBezTo>
                <a:cubicBezTo>
                  <a:pt x="1221" y="966"/>
                  <a:pt x="1221" y="966"/>
                  <a:pt x="1221" y="966"/>
                </a:cubicBezTo>
                <a:cubicBezTo>
                  <a:pt x="1215" y="959"/>
                  <a:pt x="1215" y="959"/>
                  <a:pt x="1215" y="959"/>
                </a:cubicBezTo>
                <a:cubicBezTo>
                  <a:pt x="1215" y="871"/>
                  <a:pt x="1215" y="871"/>
                  <a:pt x="1215" y="871"/>
                </a:cubicBezTo>
                <a:cubicBezTo>
                  <a:pt x="1221" y="885"/>
                  <a:pt x="1221" y="885"/>
                  <a:pt x="1221" y="885"/>
                </a:cubicBezTo>
                <a:cubicBezTo>
                  <a:pt x="1228" y="871"/>
                  <a:pt x="1228" y="871"/>
                  <a:pt x="1228" y="871"/>
                </a:cubicBezTo>
                <a:cubicBezTo>
                  <a:pt x="1242" y="871"/>
                  <a:pt x="1248" y="878"/>
                  <a:pt x="1248" y="885"/>
                </a:cubicBezTo>
                <a:cubicBezTo>
                  <a:pt x="1255" y="898"/>
                  <a:pt x="1262" y="905"/>
                  <a:pt x="1269" y="905"/>
                </a:cubicBezTo>
                <a:close/>
                <a:moveTo>
                  <a:pt x="1269" y="1054"/>
                </a:moveTo>
                <a:lnTo>
                  <a:pt x="1269" y="1054"/>
                </a:lnTo>
                <a:cubicBezTo>
                  <a:pt x="1269" y="1060"/>
                  <a:pt x="1269" y="1060"/>
                  <a:pt x="1269" y="1060"/>
                </a:cubicBezTo>
                <a:cubicBezTo>
                  <a:pt x="1269" y="1060"/>
                  <a:pt x="1269" y="1060"/>
                  <a:pt x="1269" y="1054"/>
                </a:cubicBezTo>
                <a:close/>
                <a:moveTo>
                  <a:pt x="1269" y="1074"/>
                </a:moveTo>
                <a:lnTo>
                  <a:pt x="1269" y="1074"/>
                </a:lnTo>
                <a:cubicBezTo>
                  <a:pt x="1248" y="1060"/>
                  <a:pt x="1228" y="1040"/>
                  <a:pt x="1215" y="1013"/>
                </a:cubicBezTo>
                <a:cubicBezTo>
                  <a:pt x="1215" y="1047"/>
                  <a:pt x="1215" y="1047"/>
                  <a:pt x="1215" y="1047"/>
                </a:cubicBezTo>
                <a:cubicBezTo>
                  <a:pt x="1215" y="1047"/>
                  <a:pt x="1215" y="1047"/>
                  <a:pt x="1215" y="1054"/>
                </a:cubicBezTo>
                <a:cubicBezTo>
                  <a:pt x="1228" y="1081"/>
                  <a:pt x="1242" y="1101"/>
                  <a:pt x="1269" y="1114"/>
                </a:cubicBezTo>
                <a:cubicBezTo>
                  <a:pt x="1262" y="1114"/>
                  <a:pt x="1248" y="1114"/>
                  <a:pt x="1215" y="1108"/>
                </a:cubicBezTo>
                <a:cubicBezTo>
                  <a:pt x="1215" y="1195"/>
                  <a:pt x="1215" y="1195"/>
                  <a:pt x="1215" y="1195"/>
                </a:cubicBezTo>
                <a:cubicBezTo>
                  <a:pt x="1269" y="1189"/>
                  <a:pt x="1269" y="1189"/>
                  <a:pt x="1269" y="1189"/>
                </a:cubicBezTo>
                <a:cubicBezTo>
                  <a:pt x="1269" y="1074"/>
                  <a:pt x="1269" y="1074"/>
                  <a:pt x="1269" y="1074"/>
                </a:cubicBezTo>
                <a:close/>
                <a:moveTo>
                  <a:pt x="1215" y="1101"/>
                </a:moveTo>
                <a:lnTo>
                  <a:pt x="1215" y="1101"/>
                </a:lnTo>
                <a:cubicBezTo>
                  <a:pt x="1215" y="1060"/>
                  <a:pt x="1215" y="1060"/>
                  <a:pt x="1215" y="1060"/>
                </a:cubicBezTo>
                <a:cubicBezTo>
                  <a:pt x="1215" y="1067"/>
                  <a:pt x="1221" y="1074"/>
                  <a:pt x="1221" y="1081"/>
                </a:cubicBezTo>
                <a:cubicBezTo>
                  <a:pt x="1228" y="1094"/>
                  <a:pt x="1235" y="1101"/>
                  <a:pt x="1235" y="1101"/>
                </a:cubicBezTo>
                <a:cubicBezTo>
                  <a:pt x="1228" y="1101"/>
                  <a:pt x="1221" y="1101"/>
                  <a:pt x="1215" y="1101"/>
                </a:cubicBezTo>
                <a:close/>
                <a:moveTo>
                  <a:pt x="1215" y="858"/>
                </a:moveTo>
                <a:lnTo>
                  <a:pt x="1215" y="858"/>
                </a:lnTo>
                <a:cubicBezTo>
                  <a:pt x="1215" y="844"/>
                  <a:pt x="1215" y="844"/>
                  <a:pt x="1215" y="844"/>
                </a:cubicBezTo>
                <a:cubicBezTo>
                  <a:pt x="1215" y="844"/>
                  <a:pt x="1215" y="844"/>
                  <a:pt x="1215" y="851"/>
                </a:cubicBezTo>
                <a:cubicBezTo>
                  <a:pt x="1215" y="851"/>
                  <a:pt x="1215" y="851"/>
                  <a:pt x="1215" y="858"/>
                </a:cubicBezTo>
                <a:close/>
                <a:moveTo>
                  <a:pt x="1215" y="270"/>
                </a:moveTo>
                <a:lnTo>
                  <a:pt x="1215" y="270"/>
                </a:lnTo>
                <a:cubicBezTo>
                  <a:pt x="1215" y="304"/>
                  <a:pt x="1215" y="304"/>
                  <a:pt x="1215" y="304"/>
                </a:cubicBezTo>
                <a:cubicBezTo>
                  <a:pt x="1201" y="304"/>
                  <a:pt x="1194" y="304"/>
                  <a:pt x="1181" y="304"/>
                </a:cubicBezTo>
                <a:cubicBezTo>
                  <a:pt x="1181" y="277"/>
                  <a:pt x="1181" y="277"/>
                  <a:pt x="1181" y="277"/>
                </a:cubicBezTo>
                <a:cubicBezTo>
                  <a:pt x="1215" y="270"/>
                  <a:pt x="1215" y="270"/>
                  <a:pt x="1215" y="270"/>
                </a:cubicBezTo>
                <a:close/>
                <a:moveTo>
                  <a:pt x="1215" y="311"/>
                </a:moveTo>
                <a:lnTo>
                  <a:pt x="1215" y="311"/>
                </a:lnTo>
                <a:cubicBezTo>
                  <a:pt x="1215" y="331"/>
                  <a:pt x="1215" y="331"/>
                  <a:pt x="1215" y="331"/>
                </a:cubicBezTo>
                <a:cubicBezTo>
                  <a:pt x="1208" y="331"/>
                  <a:pt x="1208" y="331"/>
                  <a:pt x="1208" y="331"/>
                </a:cubicBezTo>
                <a:cubicBezTo>
                  <a:pt x="1194" y="331"/>
                  <a:pt x="1194" y="338"/>
                  <a:pt x="1194" y="351"/>
                </a:cubicBezTo>
                <a:lnTo>
                  <a:pt x="1188" y="358"/>
                </a:lnTo>
                <a:cubicBezTo>
                  <a:pt x="1188" y="358"/>
                  <a:pt x="1188" y="358"/>
                  <a:pt x="1181" y="358"/>
                </a:cubicBezTo>
                <a:cubicBezTo>
                  <a:pt x="1181" y="345"/>
                  <a:pt x="1181" y="345"/>
                  <a:pt x="1181" y="345"/>
                </a:cubicBezTo>
                <a:cubicBezTo>
                  <a:pt x="1188" y="338"/>
                  <a:pt x="1188" y="338"/>
                  <a:pt x="1188" y="338"/>
                </a:cubicBezTo>
                <a:cubicBezTo>
                  <a:pt x="1181" y="338"/>
                  <a:pt x="1181" y="338"/>
                  <a:pt x="1181" y="338"/>
                </a:cubicBezTo>
                <a:cubicBezTo>
                  <a:pt x="1181" y="318"/>
                  <a:pt x="1181" y="318"/>
                  <a:pt x="1181" y="318"/>
                </a:cubicBezTo>
                <a:cubicBezTo>
                  <a:pt x="1194" y="318"/>
                  <a:pt x="1201" y="311"/>
                  <a:pt x="1215" y="311"/>
                </a:cubicBezTo>
                <a:close/>
                <a:moveTo>
                  <a:pt x="1215" y="345"/>
                </a:moveTo>
                <a:lnTo>
                  <a:pt x="1215" y="345"/>
                </a:lnTo>
                <a:cubicBezTo>
                  <a:pt x="1208" y="345"/>
                  <a:pt x="1201" y="351"/>
                  <a:pt x="1194" y="358"/>
                </a:cubicBezTo>
                <a:cubicBezTo>
                  <a:pt x="1201" y="372"/>
                  <a:pt x="1201" y="372"/>
                  <a:pt x="1201" y="372"/>
                </a:cubicBezTo>
                <a:cubicBezTo>
                  <a:pt x="1194" y="365"/>
                  <a:pt x="1188" y="365"/>
                  <a:pt x="1181" y="358"/>
                </a:cubicBezTo>
                <a:cubicBezTo>
                  <a:pt x="1181" y="392"/>
                  <a:pt x="1181" y="392"/>
                  <a:pt x="1181" y="392"/>
                </a:cubicBezTo>
                <a:cubicBezTo>
                  <a:pt x="1181" y="399"/>
                  <a:pt x="1188" y="399"/>
                  <a:pt x="1188" y="392"/>
                </a:cubicBezTo>
                <a:cubicBezTo>
                  <a:pt x="1194" y="392"/>
                  <a:pt x="1201" y="392"/>
                  <a:pt x="1208" y="385"/>
                </a:cubicBezTo>
                <a:cubicBezTo>
                  <a:pt x="1208" y="385"/>
                  <a:pt x="1208" y="378"/>
                  <a:pt x="1215" y="378"/>
                </a:cubicBezTo>
                <a:cubicBezTo>
                  <a:pt x="1215" y="345"/>
                  <a:pt x="1215" y="345"/>
                  <a:pt x="1215" y="345"/>
                </a:cubicBezTo>
                <a:close/>
                <a:moveTo>
                  <a:pt x="1215" y="392"/>
                </a:moveTo>
                <a:lnTo>
                  <a:pt x="1215" y="392"/>
                </a:lnTo>
                <a:cubicBezTo>
                  <a:pt x="1215" y="419"/>
                  <a:pt x="1215" y="419"/>
                  <a:pt x="1215" y="419"/>
                </a:cubicBezTo>
                <a:cubicBezTo>
                  <a:pt x="1208" y="419"/>
                  <a:pt x="1208" y="426"/>
                  <a:pt x="1208" y="432"/>
                </a:cubicBezTo>
                <a:cubicBezTo>
                  <a:pt x="1208" y="432"/>
                  <a:pt x="1208" y="432"/>
                  <a:pt x="1215" y="432"/>
                </a:cubicBezTo>
                <a:cubicBezTo>
                  <a:pt x="1215" y="453"/>
                  <a:pt x="1215" y="453"/>
                  <a:pt x="1215" y="453"/>
                </a:cubicBezTo>
                <a:cubicBezTo>
                  <a:pt x="1201" y="446"/>
                  <a:pt x="1194" y="439"/>
                  <a:pt x="1188" y="432"/>
                </a:cubicBezTo>
                <a:cubicBezTo>
                  <a:pt x="1188" y="419"/>
                  <a:pt x="1194" y="405"/>
                  <a:pt x="1201" y="392"/>
                </a:cubicBezTo>
                <a:cubicBezTo>
                  <a:pt x="1208" y="392"/>
                  <a:pt x="1208" y="392"/>
                  <a:pt x="1215" y="392"/>
                </a:cubicBezTo>
                <a:close/>
                <a:moveTo>
                  <a:pt x="1215" y="459"/>
                </a:moveTo>
                <a:lnTo>
                  <a:pt x="1215" y="459"/>
                </a:lnTo>
                <a:cubicBezTo>
                  <a:pt x="1215" y="486"/>
                  <a:pt x="1215" y="486"/>
                  <a:pt x="1215" y="486"/>
                </a:cubicBezTo>
                <a:cubicBezTo>
                  <a:pt x="1208" y="493"/>
                  <a:pt x="1201" y="493"/>
                  <a:pt x="1194" y="500"/>
                </a:cubicBezTo>
                <a:cubicBezTo>
                  <a:pt x="1181" y="486"/>
                  <a:pt x="1181" y="486"/>
                  <a:pt x="1181" y="486"/>
                </a:cubicBezTo>
                <a:cubicBezTo>
                  <a:pt x="1181" y="459"/>
                  <a:pt x="1181" y="459"/>
                  <a:pt x="1181" y="459"/>
                </a:cubicBezTo>
                <a:cubicBezTo>
                  <a:pt x="1181" y="459"/>
                  <a:pt x="1188" y="459"/>
                  <a:pt x="1188" y="473"/>
                </a:cubicBezTo>
                <a:cubicBezTo>
                  <a:pt x="1194" y="459"/>
                  <a:pt x="1194" y="459"/>
                  <a:pt x="1194" y="459"/>
                </a:cubicBezTo>
                <a:cubicBezTo>
                  <a:pt x="1201" y="459"/>
                  <a:pt x="1208" y="459"/>
                  <a:pt x="1215" y="459"/>
                </a:cubicBezTo>
                <a:close/>
                <a:moveTo>
                  <a:pt x="1215" y="500"/>
                </a:moveTo>
                <a:lnTo>
                  <a:pt x="1215" y="500"/>
                </a:lnTo>
                <a:cubicBezTo>
                  <a:pt x="1215" y="520"/>
                  <a:pt x="1215" y="520"/>
                  <a:pt x="1215" y="520"/>
                </a:cubicBezTo>
                <a:cubicBezTo>
                  <a:pt x="1208" y="520"/>
                  <a:pt x="1208" y="520"/>
                  <a:pt x="1208" y="520"/>
                </a:cubicBezTo>
                <a:cubicBezTo>
                  <a:pt x="1208" y="527"/>
                  <a:pt x="1208" y="527"/>
                  <a:pt x="1208" y="527"/>
                </a:cubicBezTo>
                <a:cubicBezTo>
                  <a:pt x="1215" y="527"/>
                  <a:pt x="1215" y="527"/>
                  <a:pt x="1215" y="527"/>
                </a:cubicBezTo>
                <a:cubicBezTo>
                  <a:pt x="1215" y="561"/>
                  <a:pt x="1215" y="561"/>
                  <a:pt x="1215" y="561"/>
                </a:cubicBezTo>
                <a:cubicBezTo>
                  <a:pt x="1201" y="554"/>
                  <a:pt x="1194" y="554"/>
                  <a:pt x="1181" y="554"/>
                </a:cubicBezTo>
                <a:cubicBezTo>
                  <a:pt x="1181" y="500"/>
                  <a:pt x="1181" y="500"/>
                  <a:pt x="1181" y="500"/>
                </a:cubicBezTo>
                <a:cubicBezTo>
                  <a:pt x="1188" y="507"/>
                  <a:pt x="1188" y="507"/>
                  <a:pt x="1188" y="507"/>
                </a:cubicBezTo>
                <a:cubicBezTo>
                  <a:pt x="1194" y="507"/>
                  <a:pt x="1201" y="507"/>
                  <a:pt x="1208" y="507"/>
                </a:cubicBezTo>
                <a:cubicBezTo>
                  <a:pt x="1208" y="500"/>
                  <a:pt x="1208" y="500"/>
                  <a:pt x="1215" y="500"/>
                </a:cubicBezTo>
                <a:close/>
                <a:moveTo>
                  <a:pt x="1215" y="595"/>
                </a:moveTo>
                <a:lnTo>
                  <a:pt x="1215" y="595"/>
                </a:lnTo>
                <a:cubicBezTo>
                  <a:pt x="1215" y="716"/>
                  <a:pt x="1215" y="716"/>
                  <a:pt x="1215" y="716"/>
                </a:cubicBezTo>
                <a:cubicBezTo>
                  <a:pt x="1201" y="723"/>
                  <a:pt x="1194" y="730"/>
                  <a:pt x="1194" y="730"/>
                </a:cubicBezTo>
                <a:cubicBezTo>
                  <a:pt x="1188" y="736"/>
                  <a:pt x="1188" y="736"/>
                  <a:pt x="1188" y="743"/>
                </a:cubicBezTo>
                <a:cubicBezTo>
                  <a:pt x="1194" y="743"/>
                  <a:pt x="1194" y="750"/>
                  <a:pt x="1201" y="750"/>
                </a:cubicBezTo>
                <a:cubicBezTo>
                  <a:pt x="1201" y="757"/>
                  <a:pt x="1201" y="763"/>
                  <a:pt x="1194" y="770"/>
                </a:cubicBezTo>
                <a:cubicBezTo>
                  <a:pt x="1194" y="770"/>
                  <a:pt x="1194" y="770"/>
                  <a:pt x="1188" y="770"/>
                </a:cubicBezTo>
                <a:lnTo>
                  <a:pt x="1181" y="777"/>
                </a:lnTo>
                <a:cubicBezTo>
                  <a:pt x="1181" y="561"/>
                  <a:pt x="1181" y="561"/>
                  <a:pt x="1181" y="561"/>
                </a:cubicBezTo>
                <a:cubicBezTo>
                  <a:pt x="1188" y="561"/>
                  <a:pt x="1188" y="568"/>
                  <a:pt x="1194" y="568"/>
                </a:cubicBezTo>
                <a:cubicBezTo>
                  <a:pt x="1194" y="574"/>
                  <a:pt x="1188" y="581"/>
                  <a:pt x="1188" y="588"/>
                </a:cubicBezTo>
                <a:cubicBezTo>
                  <a:pt x="1201" y="588"/>
                  <a:pt x="1208" y="588"/>
                  <a:pt x="1208" y="588"/>
                </a:cubicBezTo>
                <a:cubicBezTo>
                  <a:pt x="1208" y="588"/>
                  <a:pt x="1208" y="588"/>
                  <a:pt x="1215" y="595"/>
                </a:cubicBezTo>
                <a:close/>
                <a:moveTo>
                  <a:pt x="1215" y="757"/>
                </a:moveTo>
                <a:lnTo>
                  <a:pt x="1215" y="757"/>
                </a:lnTo>
                <a:cubicBezTo>
                  <a:pt x="1208" y="770"/>
                  <a:pt x="1208" y="790"/>
                  <a:pt x="1208" y="804"/>
                </a:cubicBezTo>
                <a:cubicBezTo>
                  <a:pt x="1208" y="811"/>
                  <a:pt x="1208" y="817"/>
                  <a:pt x="1215" y="824"/>
                </a:cubicBezTo>
                <a:cubicBezTo>
                  <a:pt x="1215" y="757"/>
                  <a:pt x="1215" y="757"/>
                  <a:pt x="1215" y="757"/>
                </a:cubicBezTo>
                <a:close/>
                <a:moveTo>
                  <a:pt x="1215" y="844"/>
                </a:moveTo>
                <a:lnTo>
                  <a:pt x="1215" y="844"/>
                </a:lnTo>
                <a:cubicBezTo>
                  <a:pt x="1215" y="858"/>
                  <a:pt x="1215" y="858"/>
                  <a:pt x="1215" y="858"/>
                </a:cubicBezTo>
                <a:cubicBezTo>
                  <a:pt x="1208" y="858"/>
                  <a:pt x="1208" y="858"/>
                  <a:pt x="1201" y="865"/>
                </a:cubicBezTo>
                <a:cubicBezTo>
                  <a:pt x="1215" y="871"/>
                  <a:pt x="1215" y="871"/>
                  <a:pt x="1215" y="871"/>
                </a:cubicBezTo>
                <a:cubicBezTo>
                  <a:pt x="1215" y="959"/>
                  <a:pt x="1215" y="959"/>
                  <a:pt x="1215" y="959"/>
                </a:cubicBezTo>
                <a:cubicBezTo>
                  <a:pt x="1201" y="952"/>
                  <a:pt x="1201" y="952"/>
                  <a:pt x="1201" y="952"/>
                </a:cubicBezTo>
                <a:cubicBezTo>
                  <a:pt x="1215" y="946"/>
                  <a:pt x="1215" y="939"/>
                  <a:pt x="1208" y="939"/>
                </a:cubicBezTo>
                <a:cubicBezTo>
                  <a:pt x="1208" y="939"/>
                  <a:pt x="1201" y="939"/>
                  <a:pt x="1194" y="946"/>
                </a:cubicBezTo>
                <a:cubicBezTo>
                  <a:pt x="1188" y="946"/>
                  <a:pt x="1188" y="946"/>
                  <a:pt x="1181" y="946"/>
                </a:cubicBezTo>
                <a:cubicBezTo>
                  <a:pt x="1181" y="925"/>
                  <a:pt x="1181" y="925"/>
                  <a:pt x="1181" y="925"/>
                </a:cubicBezTo>
                <a:cubicBezTo>
                  <a:pt x="1188" y="925"/>
                  <a:pt x="1194" y="919"/>
                  <a:pt x="1194" y="919"/>
                </a:cubicBezTo>
                <a:cubicBezTo>
                  <a:pt x="1194" y="919"/>
                  <a:pt x="1188" y="919"/>
                  <a:pt x="1181" y="912"/>
                </a:cubicBezTo>
                <a:cubicBezTo>
                  <a:pt x="1188" y="912"/>
                  <a:pt x="1188" y="905"/>
                  <a:pt x="1194" y="905"/>
                </a:cubicBezTo>
                <a:cubicBezTo>
                  <a:pt x="1194" y="898"/>
                  <a:pt x="1194" y="898"/>
                  <a:pt x="1194" y="898"/>
                </a:cubicBezTo>
                <a:cubicBezTo>
                  <a:pt x="1181" y="898"/>
                  <a:pt x="1181" y="898"/>
                  <a:pt x="1181" y="898"/>
                </a:cubicBezTo>
                <a:cubicBezTo>
                  <a:pt x="1181" y="871"/>
                  <a:pt x="1181" y="871"/>
                  <a:pt x="1181" y="871"/>
                </a:cubicBezTo>
                <a:cubicBezTo>
                  <a:pt x="1181" y="865"/>
                  <a:pt x="1181" y="865"/>
                  <a:pt x="1181" y="865"/>
                </a:cubicBezTo>
                <a:cubicBezTo>
                  <a:pt x="1181" y="804"/>
                  <a:pt x="1181" y="804"/>
                  <a:pt x="1181" y="804"/>
                </a:cubicBezTo>
                <a:cubicBezTo>
                  <a:pt x="1188" y="797"/>
                  <a:pt x="1188" y="804"/>
                  <a:pt x="1188" y="804"/>
                </a:cubicBezTo>
                <a:cubicBezTo>
                  <a:pt x="1194" y="804"/>
                  <a:pt x="1194" y="811"/>
                  <a:pt x="1194" y="811"/>
                </a:cubicBezTo>
                <a:cubicBezTo>
                  <a:pt x="1194" y="811"/>
                  <a:pt x="1194" y="817"/>
                  <a:pt x="1201" y="831"/>
                </a:cubicBezTo>
                <a:cubicBezTo>
                  <a:pt x="1208" y="838"/>
                  <a:pt x="1208" y="838"/>
                  <a:pt x="1215" y="844"/>
                </a:cubicBezTo>
                <a:close/>
                <a:moveTo>
                  <a:pt x="1215" y="966"/>
                </a:moveTo>
                <a:lnTo>
                  <a:pt x="1215" y="966"/>
                </a:lnTo>
                <a:cubicBezTo>
                  <a:pt x="1215" y="993"/>
                  <a:pt x="1215" y="993"/>
                  <a:pt x="1215" y="993"/>
                </a:cubicBezTo>
                <a:cubicBezTo>
                  <a:pt x="1208" y="993"/>
                  <a:pt x="1201" y="993"/>
                  <a:pt x="1201" y="986"/>
                </a:cubicBezTo>
                <a:cubicBezTo>
                  <a:pt x="1201" y="979"/>
                  <a:pt x="1201" y="979"/>
                  <a:pt x="1208" y="973"/>
                </a:cubicBezTo>
                <a:cubicBezTo>
                  <a:pt x="1215" y="966"/>
                  <a:pt x="1215" y="966"/>
                  <a:pt x="1215" y="966"/>
                </a:cubicBezTo>
                <a:close/>
                <a:moveTo>
                  <a:pt x="1215" y="1013"/>
                </a:moveTo>
                <a:lnTo>
                  <a:pt x="1215" y="1013"/>
                </a:lnTo>
                <a:cubicBezTo>
                  <a:pt x="1201" y="1000"/>
                  <a:pt x="1194" y="986"/>
                  <a:pt x="1181" y="966"/>
                </a:cubicBezTo>
                <a:cubicBezTo>
                  <a:pt x="1181" y="1006"/>
                  <a:pt x="1181" y="1006"/>
                  <a:pt x="1181" y="1006"/>
                </a:cubicBezTo>
                <a:cubicBezTo>
                  <a:pt x="1188" y="1020"/>
                  <a:pt x="1194" y="1027"/>
                  <a:pt x="1201" y="1033"/>
                </a:cubicBezTo>
                <a:cubicBezTo>
                  <a:pt x="1201" y="1033"/>
                  <a:pt x="1201" y="1033"/>
                  <a:pt x="1208" y="1033"/>
                </a:cubicBezTo>
                <a:cubicBezTo>
                  <a:pt x="1208" y="1040"/>
                  <a:pt x="1208" y="1040"/>
                  <a:pt x="1201" y="1040"/>
                </a:cubicBezTo>
                <a:cubicBezTo>
                  <a:pt x="1194" y="1040"/>
                  <a:pt x="1194" y="1040"/>
                  <a:pt x="1194" y="1040"/>
                </a:cubicBezTo>
                <a:cubicBezTo>
                  <a:pt x="1194" y="1047"/>
                  <a:pt x="1201" y="1047"/>
                  <a:pt x="1208" y="1047"/>
                </a:cubicBezTo>
                <a:cubicBezTo>
                  <a:pt x="1208" y="1047"/>
                  <a:pt x="1208" y="1047"/>
                  <a:pt x="1215" y="1047"/>
                </a:cubicBezTo>
                <a:cubicBezTo>
                  <a:pt x="1215" y="1013"/>
                  <a:pt x="1215" y="1013"/>
                  <a:pt x="1215" y="1013"/>
                </a:cubicBezTo>
                <a:close/>
                <a:moveTo>
                  <a:pt x="1215" y="1060"/>
                </a:moveTo>
                <a:lnTo>
                  <a:pt x="1215" y="1060"/>
                </a:lnTo>
                <a:cubicBezTo>
                  <a:pt x="1215" y="1101"/>
                  <a:pt x="1215" y="1101"/>
                  <a:pt x="1215" y="1101"/>
                </a:cubicBezTo>
                <a:cubicBezTo>
                  <a:pt x="1188" y="1094"/>
                  <a:pt x="1188" y="1094"/>
                  <a:pt x="1188" y="1094"/>
                </a:cubicBezTo>
                <a:lnTo>
                  <a:pt x="1181" y="1094"/>
                </a:lnTo>
                <a:cubicBezTo>
                  <a:pt x="1181" y="1074"/>
                  <a:pt x="1181" y="1074"/>
                  <a:pt x="1181" y="1074"/>
                </a:cubicBezTo>
                <a:cubicBezTo>
                  <a:pt x="1188" y="1074"/>
                  <a:pt x="1194" y="1074"/>
                  <a:pt x="1194" y="1074"/>
                </a:cubicBezTo>
                <a:cubicBezTo>
                  <a:pt x="1181" y="1060"/>
                  <a:pt x="1181" y="1060"/>
                  <a:pt x="1181" y="1060"/>
                </a:cubicBezTo>
                <a:cubicBezTo>
                  <a:pt x="1181" y="1020"/>
                  <a:pt x="1181" y="1020"/>
                  <a:pt x="1181" y="1020"/>
                </a:cubicBezTo>
                <a:cubicBezTo>
                  <a:pt x="1188" y="1033"/>
                  <a:pt x="1194" y="1047"/>
                  <a:pt x="1188" y="1054"/>
                </a:cubicBezTo>
                <a:cubicBezTo>
                  <a:pt x="1201" y="1054"/>
                  <a:pt x="1201" y="1054"/>
                  <a:pt x="1201" y="1054"/>
                </a:cubicBezTo>
                <a:cubicBezTo>
                  <a:pt x="1208" y="1054"/>
                  <a:pt x="1208" y="1054"/>
                  <a:pt x="1215" y="1060"/>
                </a:cubicBezTo>
                <a:close/>
                <a:moveTo>
                  <a:pt x="1215" y="1108"/>
                </a:moveTo>
                <a:lnTo>
                  <a:pt x="1215" y="1108"/>
                </a:lnTo>
                <a:cubicBezTo>
                  <a:pt x="1215" y="1195"/>
                  <a:pt x="1215" y="1195"/>
                  <a:pt x="1215" y="1195"/>
                </a:cubicBezTo>
                <a:cubicBezTo>
                  <a:pt x="1181" y="1202"/>
                  <a:pt x="1181" y="1202"/>
                  <a:pt x="1181" y="1202"/>
                </a:cubicBezTo>
                <a:cubicBezTo>
                  <a:pt x="1181" y="1108"/>
                  <a:pt x="1181" y="1108"/>
                  <a:pt x="1181" y="1108"/>
                </a:cubicBezTo>
                <a:cubicBezTo>
                  <a:pt x="1188" y="1108"/>
                  <a:pt x="1201" y="1108"/>
                  <a:pt x="1215" y="1108"/>
                </a:cubicBezTo>
                <a:close/>
                <a:moveTo>
                  <a:pt x="1181" y="453"/>
                </a:moveTo>
                <a:lnTo>
                  <a:pt x="1181" y="453"/>
                </a:lnTo>
                <a:cubicBezTo>
                  <a:pt x="1188" y="446"/>
                  <a:pt x="1188" y="446"/>
                  <a:pt x="1188" y="446"/>
                </a:cubicBezTo>
                <a:cubicBezTo>
                  <a:pt x="1181" y="419"/>
                  <a:pt x="1181" y="419"/>
                  <a:pt x="1181" y="419"/>
                </a:cubicBezTo>
                <a:cubicBezTo>
                  <a:pt x="1181" y="453"/>
                  <a:pt x="1181" y="453"/>
                  <a:pt x="1181" y="453"/>
                </a:cubicBezTo>
                <a:close/>
                <a:moveTo>
                  <a:pt x="1181" y="399"/>
                </a:moveTo>
                <a:lnTo>
                  <a:pt x="1181" y="399"/>
                </a:lnTo>
                <a:close/>
                <a:moveTo>
                  <a:pt x="1181" y="277"/>
                </a:moveTo>
                <a:lnTo>
                  <a:pt x="1181" y="277"/>
                </a:lnTo>
                <a:cubicBezTo>
                  <a:pt x="1181" y="304"/>
                  <a:pt x="1181" y="304"/>
                  <a:pt x="1181" y="304"/>
                </a:cubicBezTo>
                <a:cubicBezTo>
                  <a:pt x="1174" y="304"/>
                  <a:pt x="1174" y="304"/>
                  <a:pt x="1174" y="304"/>
                </a:cubicBezTo>
                <a:cubicBezTo>
                  <a:pt x="1174" y="277"/>
                  <a:pt x="1174" y="277"/>
                  <a:pt x="1174" y="277"/>
                </a:cubicBezTo>
                <a:cubicBezTo>
                  <a:pt x="1181" y="277"/>
                  <a:pt x="1181" y="277"/>
                  <a:pt x="1181" y="277"/>
                </a:cubicBezTo>
                <a:close/>
                <a:moveTo>
                  <a:pt x="1181" y="318"/>
                </a:moveTo>
                <a:lnTo>
                  <a:pt x="1181" y="318"/>
                </a:lnTo>
                <a:cubicBezTo>
                  <a:pt x="1181" y="338"/>
                  <a:pt x="1181" y="338"/>
                  <a:pt x="1181" y="338"/>
                </a:cubicBezTo>
                <a:cubicBezTo>
                  <a:pt x="1181" y="345"/>
                  <a:pt x="1181" y="345"/>
                  <a:pt x="1181" y="345"/>
                </a:cubicBezTo>
                <a:cubicBezTo>
                  <a:pt x="1181" y="358"/>
                  <a:pt x="1181" y="358"/>
                  <a:pt x="1181" y="358"/>
                </a:cubicBezTo>
                <a:cubicBezTo>
                  <a:pt x="1181" y="358"/>
                  <a:pt x="1181" y="358"/>
                  <a:pt x="1181" y="351"/>
                </a:cubicBezTo>
                <a:cubicBezTo>
                  <a:pt x="1174" y="351"/>
                  <a:pt x="1174" y="351"/>
                  <a:pt x="1174" y="351"/>
                </a:cubicBezTo>
                <a:cubicBezTo>
                  <a:pt x="1174" y="318"/>
                  <a:pt x="1174" y="318"/>
                  <a:pt x="1174" y="318"/>
                </a:cubicBezTo>
                <a:cubicBezTo>
                  <a:pt x="1181" y="318"/>
                  <a:pt x="1181" y="318"/>
                  <a:pt x="1181" y="318"/>
                </a:cubicBezTo>
                <a:close/>
                <a:moveTo>
                  <a:pt x="1181" y="358"/>
                </a:moveTo>
                <a:lnTo>
                  <a:pt x="1181" y="358"/>
                </a:lnTo>
                <a:cubicBezTo>
                  <a:pt x="1181" y="392"/>
                  <a:pt x="1181" y="392"/>
                  <a:pt x="1181" y="392"/>
                </a:cubicBezTo>
                <a:cubicBezTo>
                  <a:pt x="1181" y="392"/>
                  <a:pt x="1181" y="392"/>
                  <a:pt x="1174" y="392"/>
                </a:cubicBezTo>
                <a:cubicBezTo>
                  <a:pt x="1174" y="405"/>
                  <a:pt x="1174" y="405"/>
                  <a:pt x="1174" y="405"/>
                </a:cubicBezTo>
                <a:cubicBezTo>
                  <a:pt x="1181" y="405"/>
                  <a:pt x="1181" y="399"/>
                  <a:pt x="1181" y="399"/>
                </a:cubicBezTo>
                <a:cubicBezTo>
                  <a:pt x="1174" y="392"/>
                  <a:pt x="1174" y="392"/>
                  <a:pt x="1174" y="392"/>
                </a:cubicBezTo>
                <a:cubicBezTo>
                  <a:pt x="1174" y="358"/>
                  <a:pt x="1174" y="358"/>
                  <a:pt x="1174" y="358"/>
                </a:cubicBezTo>
                <a:cubicBezTo>
                  <a:pt x="1181" y="358"/>
                  <a:pt x="1181" y="358"/>
                  <a:pt x="1181" y="358"/>
                </a:cubicBezTo>
                <a:close/>
                <a:moveTo>
                  <a:pt x="1181" y="419"/>
                </a:moveTo>
                <a:lnTo>
                  <a:pt x="1181" y="419"/>
                </a:lnTo>
                <a:cubicBezTo>
                  <a:pt x="1181" y="453"/>
                  <a:pt x="1181" y="453"/>
                  <a:pt x="1181" y="453"/>
                </a:cubicBezTo>
                <a:cubicBezTo>
                  <a:pt x="1174" y="453"/>
                  <a:pt x="1174" y="453"/>
                  <a:pt x="1174" y="453"/>
                </a:cubicBezTo>
                <a:cubicBezTo>
                  <a:pt x="1174" y="419"/>
                  <a:pt x="1174" y="419"/>
                  <a:pt x="1174" y="419"/>
                </a:cubicBezTo>
                <a:cubicBezTo>
                  <a:pt x="1181" y="419"/>
                  <a:pt x="1181" y="419"/>
                  <a:pt x="1181" y="419"/>
                </a:cubicBezTo>
                <a:close/>
                <a:moveTo>
                  <a:pt x="1181" y="459"/>
                </a:moveTo>
                <a:lnTo>
                  <a:pt x="1181" y="459"/>
                </a:lnTo>
                <a:cubicBezTo>
                  <a:pt x="1181" y="486"/>
                  <a:pt x="1181" y="486"/>
                  <a:pt x="1181" y="486"/>
                </a:cubicBezTo>
                <a:cubicBezTo>
                  <a:pt x="1181" y="486"/>
                  <a:pt x="1174" y="486"/>
                  <a:pt x="1174" y="480"/>
                </a:cubicBezTo>
                <a:cubicBezTo>
                  <a:pt x="1174" y="459"/>
                  <a:pt x="1174" y="459"/>
                  <a:pt x="1174" y="459"/>
                </a:cubicBezTo>
                <a:lnTo>
                  <a:pt x="1181" y="459"/>
                </a:lnTo>
                <a:close/>
                <a:moveTo>
                  <a:pt x="1181" y="500"/>
                </a:moveTo>
                <a:lnTo>
                  <a:pt x="1181" y="500"/>
                </a:lnTo>
                <a:cubicBezTo>
                  <a:pt x="1181" y="554"/>
                  <a:pt x="1181" y="554"/>
                  <a:pt x="1181" y="554"/>
                </a:cubicBezTo>
                <a:cubicBezTo>
                  <a:pt x="1181" y="554"/>
                  <a:pt x="1181" y="547"/>
                  <a:pt x="1174" y="547"/>
                </a:cubicBezTo>
                <a:cubicBezTo>
                  <a:pt x="1174" y="493"/>
                  <a:pt x="1174" y="493"/>
                  <a:pt x="1174" y="493"/>
                </a:cubicBezTo>
                <a:cubicBezTo>
                  <a:pt x="1181" y="500"/>
                  <a:pt x="1181" y="500"/>
                  <a:pt x="1181" y="500"/>
                </a:cubicBezTo>
                <a:close/>
                <a:moveTo>
                  <a:pt x="1181" y="561"/>
                </a:moveTo>
                <a:lnTo>
                  <a:pt x="1181" y="561"/>
                </a:lnTo>
                <a:cubicBezTo>
                  <a:pt x="1181" y="777"/>
                  <a:pt x="1181" y="777"/>
                  <a:pt x="1181" y="777"/>
                </a:cubicBezTo>
                <a:cubicBezTo>
                  <a:pt x="1174" y="784"/>
                  <a:pt x="1174" y="790"/>
                  <a:pt x="1181" y="804"/>
                </a:cubicBezTo>
                <a:cubicBezTo>
                  <a:pt x="1181" y="865"/>
                  <a:pt x="1181" y="865"/>
                  <a:pt x="1181" y="865"/>
                </a:cubicBezTo>
                <a:cubicBezTo>
                  <a:pt x="1181" y="865"/>
                  <a:pt x="1181" y="865"/>
                  <a:pt x="1174" y="865"/>
                </a:cubicBezTo>
                <a:cubicBezTo>
                  <a:pt x="1174" y="844"/>
                  <a:pt x="1174" y="844"/>
                  <a:pt x="1174" y="844"/>
                </a:cubicBezTo>
                <a:cubicBezTo>
                  <a:pt x="1181" y="844"/>
                  <a:pt x="1181" y="838"/>
                  <a:pt x="1181" y="838"/>
                </a:cubicBezTo>
                <a:cubicBezTo>
                  <a:pt x="1174" y="838"/>
                  <a:pt x="1174" y="838"/>
                  <a:pt x="1174" y="838"/>
                </a:cubicBezTo>
                <a:cubicBezTo>
                  <a:pt x="1174" y="568"/>
                  <a:pt x="1174" y="568"/>
                  <a:pt x="1174" y="568"/>
                </a:cubicBezTo>
                <a:cubicBezTo>
                  <a:pt x="1181" y="561"/>
                  <a:pt x="1181" y="561"/>
                  <a:pt x="1181" y="561"/>
                </a:cubicBezTo>
                <a:close/>
                <a:moveTo>
                  <a:pt x="1181" y="871"/>
                </a:moveTo>
                <a:lnTo>
                  <a:pt x="1181" y="871"/>
                </a:lnTo>
                <a:cubicBezTo>
                  <a:pt x="1181" y="898"/>
                  <a:pt x="1181" y="898"/>
                  <a:pt x="1181" y="898"/>
                </a:cubicBezTo>
                <a:cubicBezTo>
                  <a:pt x="1174" y="898"/>
                  <a:pt x="1174" y="898"/>
                  <a:pt x="1174" y="898"/>
                </a:cubicBezTo>
                <a:cubicBezTo>
                  <a:pt x="1174" y="871"/>
                  <a:pt x="1174" y="871"/>
                  <a:pt x="1174" y="871"/>
                </a:cubicBezTo>
                <a:cubicBezTo>
                  <a:pt x="1181" y="871"/>
                  <a:pt x="1181" y="871"/>
                  <a:pt x="1181" y="871"/>
                </a:cubicBezTo>
                <a:close/>
                <a:moveTo>
                  <a:pt x="1181" y="925"/>
                </a:moveTo>
                <a:lnTo>
                  <a:pt x="1181" y="925"/>
                </a:lnTo>
                <a:cubicBezTo>
                  <a:pt x="1181" y="946"/>
                  <a:pt x="1181" y="946"/>
                  <a:pt x="1181" y="946"/>
                </a:cubicBezTo>
                <a:cubicBezTo>
                  <a:pt x="1174" y="946"/>
                  <a:pt x="1174" y="946"/>
                  <a:pt x="1174" y="939"/>
                </a:cubicBezTo>
                <a:cubicBezTo>
                  <a:pt x="1174" y="932"/>
                  <a:pt x="1174" y="932"/>
                  <a:pt x="1174" y="932"/>
                </a:cubicBezTo>
                <a:lnTo>
                  <a:pt x="1181" y="925"/>
                </a:lnTo>
                <a:close/>
                <a:moveTo>
                  <a:pt x="1181" y="966"/>
                </a:moveTo>
                <a:lnTo>
                  <a:pt x="1181" y="966"/>
                </a:lnTo>
                <a:cubicBezTo>
                  <a:pt x="1181" y="1006"/>
                  <a:pt x="1181" y="1006"/>
                  <a:pt x="1181" y="1006"/>
                </a:cubicBezTo>
                <a:cubicBezTo>
                  <a:pt x="1181" y="1006"/>
                  <a:pt x="1181" y="1000"/>
                  <a:pt x="1174" y="1000"/>
                </a:cubicBezTo>
                <a:cubicBezTo>
                  <a:pt x="1174" y="993"/>
                  <a:pt x="1174" y="993"/>
                  <a:pt x="1174" y="993"/>
                </a:cubicBezTo>
                <a:cubicBezTo>
                  <a:pt x="1181" y="993"/>
                  <a:pt x="1181" y="993"/>
                  <a:pt x="1181" y="993"/>
                </a:cubicBezTo>
                <a:lnTo>
                  <a:pt x="1181" y="986"/>
                </a:lnTo>
                <a:lnTo>
                  <a:pt x="1174" y="986"/>
                </a:lnTo>
                <a:cubicBezTo>
                  <a:pt x="1174" y="952"/>
                  <a:pt x="1174" y="952"/>
                  <a:pt x="1174" y="952"/>
                </a:cubicBezTo>
                <a:cubicBezTo>
                  <a:pt x="1181" y="959"/>
                  <a:pt x="1181" y="959"/>
                  <a:pt x="1181" y="966"/>
                </a:cubicBezTo>
                <a:close/>
                <a:moveTo>
                  <a:pt x="1181" y="1020"/>
                </a:moveTo>
                <a:lnTo>
                  <a:pt x="1181" y="1020"/>
                </a:lnTo>
                <a:cubicBezTo>
                  <a:pt x="1181" y="1060"/>
                  <a:pt x="1181" y="1060"/>
                  <a:pt x="1181" y="1060"/>
                </a:cubicBezTo>
                <a:cubicBezTo>
                  <a:pt x="1174" y="1060"/>
                  <a:pt x="1174" y="1060"/>
                  <a:pt x="1174" y="1060"/>
                </a:cubicBezTo>
                <a:cubicBezTo>
                  <a:pt x="1174" y="1013"/>
                  <a:pt x="1174" y="1013"/>
                  <a:pt x="1174" y="1013"/>
                </a:cubicBezTo>
                <a:cubicBezTo>
                  <a:pt x="1181" y="1013"/>
                  <a:pt x="1181" y="1020"/>
                  <a:pt x="1181" y="1020"/>
                </a:cubicBezTo>
                <a:close/>
                <a:moveTo>
                  <a:pt x="1181" y="1074"/>
                </a:moveTo>
                <a:lnTo>
                  <a:pt x="1181" y="1074"/>
                </a:lnTo>
                <a:cubicBezTo>
                  <a:pt x="1181" y="1094"/>
                  <a:pt x="1181" y="1094"/>
                  <a:pt x="1181" y="1094"/>
                </a:cubicBezTo>
                <a:lnTo>
                  <a:pt x="1174" y="1094"/>
                </a:lnTo>
                <a:cubicBezTo>
                  <a:pt x="1174" y="1067"/>
                  <a:pt x="1174" y="1067"/>
                  <a:pt x="1174" y="1067"/>
                </a:cubicBezTo>
                <a:cubicBezTo>
                  <a:pt x="1181" y="1067"/>
                  <a:pt x="1181" y="1074"/>
                  <a:pt x="1181" y="1074"/>
                </a:cubicBezTo>
                <a:close/>
                <a:moveTo>
                  <a:pt x="1181" y="1108"/>
                </a:moveTo>
                <a:lnTo>
                  <a:pt x="1181" y="1108"/>
                </a:lnTo>
                <a:cubicBezTo>
                  <a:pt x="1181" y="1202"/>
                  <a:pt x="1181" y="1202"/>
                  <a:pt x="1181" y="1202"/>
                </a:cubicBezTo>
                <a:cubicBezTo>
                  <a:pt x="1174" y="1202"/>
                  <a:pt x="1174" y="1202"/>
                  <a:pt x="1174" y="1202"/>
                </a:cubicBezTo>
                <a:cubicBezTo>
                  <a:pt x="1174" y="1128"/>
                  <a:pt x="1174" y="1128"/>
                  <a:pt x="1174" y="1128"/>
                </a:cubicBezTo>
                <a:cubicBezTo>
                  <a:pt x="1174" y="1108"/>
                  <a:pt x="1174" y="1108"/>
                  <a:pt x="1174" y="1108"/>
                </a:cubicBezTo>
                <a:cubicBezTo>
                  <a:pt x="1181" y="1108"/>
                  <a:pt x="1181" y="1108"/>
                  <a:pt x="1181" y="1108"/>
                </a:cubicBezTo>
                <a:close/>
                <a:moveTo>
                  <a:pt x="1174" y="277"/>
                </a:moveTo>
                <a:lnTo>
                  <a:pt x="1174" y="277"/>
                </a:lnTo>
                <a:cubicBezTo>
                  <a:pt x="1174" y="304"/>
                  <a:pt x="1174" y="304"/>
                  <a:pt x="1174" y="304"/>
                </a:cubicBezTo>
                <a:cubicBezTo>
                  <a:pt x="1167" y="304"/>
                  <a:pt x="1161" y="311"/>
                  <a:pt x="1154" y="311"/>
                </a:cubicBezTo>
                <a:lnTo>
                  <a:pt x="1147" y="318"/>
                </a:lnTo>
                <a:cubicBezTo>
                  <a:pt x="1147" y="277"/>
                  <a:pt x="1147" y="277"/>
                  <a:pt x="1147" y="277"/>
                </a:cubicBezTo>
                <a:cubicBezTo>
                  <a:pt x="1174" y="277"/>
                  <a:pt x="1174" y="277"/>
                  <a:pt x="1174" y="277"/>
                </a:cubicBezTo>
                <a:close/>
                <a:moveTo>
                  <a:pt x="1174" y="318"/>
                </a:moveTo>
                <a:lnTo>
                  <a:pt x="1174" y="318"/>
                </a:lnTo>
                <a:cubicBezTo>
                  <a:pt x="1174" y="351"/>
                  <a:pt x="1174" y="351"/>
                  <a:pt x="1174" y="351"/>
                </a:cubicBezTo>
                <a:cubicBezTo>
                  <a:pt x="1147" y="372"/>
                  <a:pt x="1147" y="372"/>
                  <a:pt x="1147" y="372"/>
                </a:cubicBezTo>
                <a:cubicBezTo>
                  <a:pt x="1147" y="331"/>
                  <a:pt x="1147" y="331"/>
                  <a:pt x="1147" y="331"/>
                </a:cubicBezTo>
                <a:cubicBezTo>
                  <a:pt x="1154" y="324"/>
                  <a:pt x="1167" y="324"/>
                  <a:pt x="1174" y="318"/>
                </a:cubicBezTo>
                <a:close/>
                <a:moveTo>
                  <a:pt x="1174" y="358"/>
                </a:moveTo>
                <a:lnTo>
                  <a:pt x="1174" y="358"/>
                </a:lnTo>
                <a:cubicBezTo>
                  <a:pt x="1167" y="365"/>
                  <a:pt x="1161" y="365"/>
                  <a:pt x="1147" y="378"/>
                </a:cubicBezTo>
                <a:cubicBezTo>
                  <a:pt x="1147" y="453"/>
                  <a:pt x="1147" y="453"/>
                  <a:pt x="1147" y="453"/>
                </a:cubicBezTo>
                <a:cubicBezTo>
                  <a:pt x="1154" y="459"/>
                  <a:pt x="1167" y="459"/>
                  <a:pt x="1174" y="459"/>
                </a:cubicBezTo>
                <a:cubicBezTo>
                  <a:pt x="1174" y="453"/>
                  <a:pt x="1174" y="453"/>
                  <a:pt x="1174" y="453"/>
                </a:cubicBezTo>
                <a:cubicBezTo>
                  <a:pt x="1174" y="419"/>
                  <a:pt x="1174" y="419"/>
                  <a:pt x="1174" y="419"/>
                </a:cubicBezTo>
                <a:cubicBezTo>
                  <a:pt x="1167" y="419"/>
                  <a:pt x="1167" y="419"/>
                  <a:pt x="1167" y="419"/>
                </a:cubicBezTo>
                <a:cubicBezTo>
                  <a:pt x="1167" y="412"/>
                  <a:pt x="1174" y="412"/>
                  <a:pt x="1174" y="405"/>
                </a:cubicBezTo>
                <a:cubicBezTo>
                  <a:pt x="1174" y="392"/>
                  <a:pt x="1174" y="392"/>
                  <a:pt x="1174" y="392"/>
                </a:cubicBezTo>
                <a:cubicBezTo>
                  <a:pt x="1174" y="358"/>
                  <a:pt x="1174" y="358"/>
                  <a:pt x="1174" y="358"/>
                </a:cubicBezTo>
                <a:close/>
                <a:moveTo>
                  <a:pt x="1174" y="459"/>
                </a:moveTo>
                <a:lnTo>
                  <a:pt x="1174" y="459"/>
                </a:lnTo>
                <a:cubicBezTo>
                  <a:pt x="1174" y="480"/>
                  <a:pt x="1174" y="480"/>
                  <a:pt x="1174" y="480"/>
                </a:cubicBezTo>
                <a:lnTo>
                  <a:pt x="1167" y="473"/>
                </a:lnTo>
                <a:cubicBezTo>
                  <a:pt x="1174" y="466"/>
                  <a:pt x="1174" y="466"/>
                  <a:pt x="1174" y="459"/>
                </a:cubicBezTo>
                <a:close/>
                <a:moveTo>
                  <a:pt x="1174" y="493"/>
                </a:moveTo>
                <a:lnTo>
                  <a:pt x="1174" y="493"/>
                </a:lnTo>
                <a:cubicBezTo>
                  <a:pt x="1167" y="486"/>
                  <a:pt x="1167" y="486"/>
                  <a:pt x="1167" y="486"/>
                </a:cubicBezTo>
                <a:cubicBezTo>
                  <a:pt x="1161" y="480"/>
                  <a:pt x="1161" y="473"/>
                  <a:pt x="1161" y="466"/>
                </a:cubicBezTo>
                <a:cubicBezTo>
                  <a:pt x="1154" y="466"/>
                  <a:pt x="1147" y="466"/>
                  <a:pt x="1147" y="466"/>
                </a:cubicBezTo>
                <a:cubicBezTo>
                  <a:pt x="1147" y="480"/>
                  <a:pt x="1147" y="480"/>
                  <a:pt x="1147" y="480"/>
                </a:cubicBezTo>
                <a:cubicBezTo>
                  <a:pt x="1147" y="486"/>
                  <a:pt x="1147" y="486"/>
                  <a:pt x="1147" y="486"/>
                </a:cubicBezTo>
                <a:cubicBezTo>
                  <a:pt x="1147" y="534"/>
                  <a:pt x="1147" y="534"/>
                  <a:pt x="1147" y="534"/>
                </a:cubicBezTo>
                <a:cubicBezTo>
                  <a:pt x="1154" y="540"/>
                  <a:pt x="1167" y="547"/>
                  <a:pt x="1174" y="547"/>
                </a:cubicBezTo>
                <a:cubicBezTo>
                  <a:pt x="1174" y="493"/>
                  <a:pt x="1174" y="493"/>
                  <a:pt x="1174" y="493"/>
                </a:cubicBezTo>
                <a:close/>
                <a:moveTo>
                  <a:pt x="1174" y="568"/>
                </a:moveTo>
                <a:lnTo>
                  <a:pt x="1174" y="568"/>
                </a:lnTo>
                <a:cubicBezTo>
                  <a:pt x="1174" y="838"/>
                  <a:pt x="1174" y="838"/>
                  <a:pt x="1174" y="838"/>
                </a:cubicBezTo>
                <a:cubicBezTo>
                  <a:pt x="1167" y="838"/>
                  <a:pt x="1161" y="838"/>
                  <a:pt x="1147" y="844"/>
                </a:cubicBezTo>
                <a:lnTo>
                  <a:pt x="1147" y="838"/>
                </a:lnTo>
                <a:cubicBezTo>
                  <a:pt x="1147" y="817"/>
                  <a:pt x="1147" y="817"/>
                  <a:pt x="1147" y="817"/>
                </a:cubicBezTo>
                <a:lnTo>
                  <a:pt x="1154" y="817"/>
                </a:lnTo>
                <a:cubicBezTo>
                  <a:pt x="1167" y="811"/>
                  <a:pt x="1174" y="811"/>
                  <a:pt x="1174" y="811"/>
                </a:cubicBezTo>
                <a:cubicBezTo>
                  <a:pt x="1174" y="811"/>
                  <a:pt x="1167" y="811"/>
                  <a:pt x="1167" y="804"/>
                </a:cubicBezTo>
                <a:cubicBezTo>
                  <a:pt x="1161" y="804"/>
                  <a:pt x="1154" y="804"/>
                  <a:pt x="1154" y="797"/>
                </a:cubicBezTo>
                <a:cubicBezTo>
                  <a:pt x="1167" y="784"/>
                  <a:pt x="1167" y="784"/>
                  <a:pt x="1167" y="784"/>
                </a:cubicBezTo>
                <a:cubicBezTo>
                  <a:pt x="1161" y="784"/>
                  <a:pt x="1161" y="784"/>
                  <a:pt x="1154" y="784"/>
                </a:cubicBezTo>
                <a:cubicBezTo>
                  <a:pt x="1147" y="784"/>
                  <a:pt x="1147" y="784"/>
                  <a:pt x="1147" y="790"/>
                </a:cubicBezTo>
                <a:cubicBezTo>
                  <a:pt x="1147" y="757"/>
                  <a:pt x="1147" y="757"/>
                  <a:pt x="1147" y="757"/>
                </a:cubicBezTo>
                <a:lnTo>
                  <a:pt x="1154" y="750"/>
                </a:lnTo>
                <a:lnTo>
                  <a:pt x="1147" y="743"/>
                </a:lnTo>
                <a:cubicBezTo>
                  <a:pt x="1147" y="730"/>
                  <a:pt x="1147" y="730"/>
                  <a:pt x="1147" y="730"/>
                </a:cubicBezTo>
                <a:cubicBezTo>
                  <a:pt x="1147" y="723"/>
                  <a:pt x="1147" y="723"/>
                  <a:pt x="1147" y="723"/>
                </a:cubicBezTo>
                <a:cubicBezTo>
                  <a:pt x="1147" y="574"/>
                  <a:pt x="1147" y="574"/>
                  <a:pt x="1147" y="574"/>
                </a:cubicBezTo>
                <a:cubicBezTo>
                  <a:pt x="1154" y="574"/>
                  <a:pt x="1154" y="574"/>
                  <a:pt x="1154" y="574"/>
                </a:cubicBezTo>
                <a:cubicBezTo>
                  <a:pt x="1167" y="588"/>
                  <a:pt x="1167" y="588"/>
                  <a:pt x="1167" y="588"/>
                </a:cubicBezTo>
                <a:cubicBezTo>
                  <a:pt x="1174" y="568"/>
                  <a:pt x="1174" y="568"/>
                  <a:pt x="1174" y="568"/>
                </a:cubicBezTo>
                <a:close/>
                <a:moveTo>
                  <a:pt x="1174" y="844"/>
                </a:moveTo>
                <a:lnTo>
                  <a:pt x="1174" y="844"/>
                </a:lnTo>
                <a:cubicBezTo>
                  <a:pt x="1174" y="865"/>
                  <a:pt x="1174" y="865"/>
                  <a:pt x="1174" y="865"/>
                </a:cubicBezTo>
                <a:cubicBezTo>
                  <a:pt x="1174" y="858"/>
                  <a:pt x="1174" y="858"/>
                  <a:pt x="1167" y="858"/>
                </a:cubicBezTo>
                <a:cubicBezTo>
                  <a:pt x="1167" y="858"/>
                  <a:pt x="1167" y="851"/>
                  <a:pt x="1174" y="851"/>
                </a:cubicBezTo>
                <a:cubicBezTo>
                  <a:pt x="1174" y="844"/>
                  <a:pt x="1174" y="844"/>
                  <a:pt x="1174" y="844"/>
                </a:cubicBezTo>
                <a:close/>
                <a:moveTo>
                  <a:pt x="1174" y="871"/>
                </a:moveTo>
                <a:lnTo>
                  <a:pt x="1174" y="871"/>
                </a:lnTo>
                <a:cubicBezTo>
                  <a:pt x="1174" y="898"/>
                  <a:pt x="1174" y="898"/>
                  <a:pt x="1174" y="898"/>
                </a:cubicBezTo>
                <a:cubicBezTo>
                  <a:pt x="1167" y="898"/>
                  <a:pt x="1167" y="898"/>
                  <a:pt x="1167" y="898"/>
                </a:cubicBezTo>
                <a:cubicBezTo>
                  <a:pt x="1161" y="898"/>
                  <a:pt x="1161" y="892"/>
                  <a:pt x="1161" y="885"/>
                </a:cubicBezTo>
                <a:cubicBezTo>
                  <a:pt x="1154" y="885"/>
                  <a:pt x="1154" y="878"/>
                  <a:pt x="1154" y="871"/>
                </a:cubicBezTo>
                <a:cubicBezTo>
                  <a:pt x="1174" y="871"/>
                  <a:pt x="1174" y="871"/>
                  <a:pt x="1174" y="871"/>
                </a:cubicBezTo>
                <a:close/>
                <a:moveTo>
                  <a:pt x="1174" y="932"/>
                </a:moveTo>
                <a:lnTo>
                  <a:pt x="1174" y="932"/>
                </a:lnTo>
                <a:cubicBezTo>
                  <a:pt x="1174" y="939"/>
                  <a:pt x="1174" y="939"/>
                  <a:pt x="1174" y="939"/>
                </a:cubicBezTo>
                <a:cubicBezTo>
                  <a:pt x="1174" y="932"/>
                  <a:pt x="1174" y="932"/>
                  <a:pt x="1174" y="932"/>
                </a:cubicBezTo>
                <a:close/>
                <a:moveTo>
                  <a:pt x="1174" y="952"/>
                </a:moveTo>
                <a:lnTo>
                  <a:pt x="1174" y="952"/>
                </a:lnTo>
                <a:cubicBezTo>
                  <a:pt x="1161" y="925"/>
                  <a:pt x="1154" y="898"/>
                  <a:pt x="1147" y="871"/>
                </a:cubicBezTo>
                <a:cubicBezTo>
                  <a:pt x="1147" y="925"/>
                  <a:pt x="1147" y="925"/>
                  <a:pt x="1147" y="925"/>
                </a:cubicBezTo>
                <a:lnTo>
                  <a:pt x="1147" y="932"/>
                </a:lnTo>
                <a:cubicBezTo>
                  <a:pt x="1147" y="939"/>
                  <a:pt x="1147" y="939"/>
                  <a:pt x="1147" y="939"/>
                </a:cubicBezTo>
                <a:cubicBezTo>
                  <a:pt x="1154" y="946"/>
                  <a:pt x="1154" y="952"/>
                  <a:pt x="1161" y="959"/>
                </a:cubicBezTo>
                <a:cubicBezTo>
                  <a:pt x="1167" y="973"/>
                  <a:pt x="1167" y="986"/>
                  <a:pt x="1154" y="993"/>
                </a:cubicBezTo>
                <a:cubicBezTo>
                  <a:pt x="1167" y="1000"/>
                  <a:pt x="1167" y="1000"/>
                  <a:pt x="1174" y="1000"/>
                </a:cubicBezTo>
                <a:cubicBezTo>
                  <a:pt x="1174" y="993"/>
                  <a:pt x="1174" y="993"/>
                  <a:pt x="1174" y="993"/>
                </a:cubicBezTo>
                <a:lnTo>
                  <a:pt x="1174" y="986"/>
                </a:lnTo>
                <a:cubicBezTo>
                  <a:pt x="1174" y="952"/>
                  <a:pt x="1174" y="952"/>
                  <a:pt x="1174" y="952"/>
                </a:cubicBezTo>
                <a:close/>
                <a:moveTo>
                  <a:pt x="1174" y="1013"/>
                </a:moveTo>
                <a:lnTo>
                  <a:pt x="1174" y="1013"/>
                </a:lnTo>
                <a:cubicBezTo>
                  <a:pt x="1174" y="1060"/>
                  <a:pt x="1174" y="1060"/>
                  <a:pt x="1174" y="1060"/>
                </a:cubicBezTo>
                <a:cubicBezTo>
                  <a:pt x="1154" y="1040"/>
                  <a:pt x="1154" y="1040"/>
                  <a:pt x="1154" y="1040"/>
                </a:cubicBezTo>
                <a:cubicBezTo>
                  <a:pt x="1154" y="1040"/>
                  <a:pt x="1154" y="1040"/>
                  <a:pt x="1154" y="1033"/>
                </a:cubicBezTo>
                <a:cubicBezTo>
                  <a:pt x="1154" y="1033"/>
                  <a:pt x="1154" y="1027"/>
                  <a:pt x="1161" y="1027"/>
                </a:cubicBezTo>
                <a:cubicBezTo>
                  <a:pt x="1154" y="1020"/>
                  <a:pt x="1154" y="1020"/>
                  <a:pt x="1154" y="1020"/>
                </a:cubicBezTo>
                <a:cubicBezTo>
                  <a:pt x="1154" y="1013"/>
                  <a:pt x="1154" y="1013"/>
                  <a:pt x="1154" y="1006"/>
                </a:cubicBezTo>
                <a:cubicBezTo>
                  <a:pt x="1161" y="1006"/>
                  <a:pt x="1167" y="1006"/>
                  <a:pt x="1174" y="1013"/>
                </a:cubicBezTo>
                <a:close/>
                <a:moveTo>
                  <a:pt x="1174" y="1067"/>
                </a:moveTo>
                <a:lnTo>
                  <a:pt x="1174" y="1067"/>
                </a:lnTo>
                <a:cubicBezTo>
                  <a:pt x="1174" y="1067"/>
                  <a:pt x="1167" y="1067"/>
                  <a:pt x="1167" y="1060"/>
                </a:cubicBezTo>
                <a:cubicBezTo>
                  <a:pt x="1154" y="1060"/>
                  <a:pt x="1147" y="1054"/>
                  <a:pt x="1147" y="1054"/>
                </a:cubicBezTo>
                <a:cubicBezTo>
                  <a:pt x="1147" y="1074"/>
                  <a:pt x="1147" y="1074"/>
                  <a:pt x="1147" y="1074"/>
                </a:cubicBezTo>
                <a:cubicBezTo>
                  <a:pt x="1154" y="1074"/>
                  <a:pt x="1154" y="1074"/>
                  <a:pt x="1154" y="1074"/>
                </a:cubicBezTo>
                <a:cubicBezTo>
                  <a:pt x="1161" y="1081"/>
                  <a:pt x="1167" y="1087"/>
                  <a:pt x="1174" y="1094"/>
                </a:cubicBezTo>
                <a:cubicBezTo>
                  <a:pt x="1174" y="1067"/>
                  <a:pt x="1174" y="1067"/>
                  <a:pt x="1174" y="1067"/>
                </a:cubicBezTo>
                <a:close/>
                <a:moveTo>
                  <a:pt x="1174" y="1108"/>
                </a:moveTo>
                <a:lnTo>
                  <a:pt x="1174" y="1108"/>
                </a:lnTo>
                <a:cubicBezTo>
                  <a:pt x="1174" y="1128"/>
                  <a:pt x="1174" y="1128"/>
                  <a:pt x="1174" y="1128"/>
                </a:cubicBezTo>
                <a:cubicBezTo>
                  <a:pt x="1167" y="1121"/>
                  <a:pt x="1154" y="1121"/>
                  <a:pt x="1147" y="1114"/>
                </a:cubicBezTo>
                <a:cubicBezTo>
                  <a:pt x="1147" y="1087"/>
                  <a:pt x="1147" y="1087"/>
                  <a:pt x="1147" y="1087"/>
                </a:cubicBezTo>
                <a:cubicBezTo>
                  <a:pt x="1147" y="1081"/>
                  <a:pt x="1154" y="1081"/>
                  <a:pt x="1154" y="1087"/>
                </a:cubicBezTo>
                <a:cubicBezTo>
                  <a:pt x="1154" y="1094"/>
                  <a:pt x="1161" y="1101"/>
                  <a:pt x="1161" y="1108"/>
                </a:cubicBezTo>
                <a:cubicBezTo>
                  <a:pt x="1167" y="1108"/>
                  <a:pt x="1167" y="1108"/>
                  <a:pt x="1174" y="1108"/>
                </a:cubicBezTo>
                <a:close/>
                <a:moveTo>
                  <a:pt x="1174" y="1128"/>
                </a:moveTo>
                <a:lnTo>
                  <a:pt x="1174" y="1128"/>
                </a:lnTo>
                <a:cubicBezTo>
                  <a:pt x="1167" y="1128"/>
                  <a:pt x="1161" y="1128"/>
                  <a:pt x="1154" y="1121"/>
                </a:cubicBezTo>
                <a:lnTo>
                  <a:pt x="1147" y="1121"/>
                </a:lnTo>
                <a:cubicBezTo>
                  <a:pt x="1147" y="1202"/>
                  <a:pt x="1147" y="1202"/>
                  <a:pt x="1147" y="1202"/>
                </a:cubicBezTo>
                <a:cubicBezTo>
                  <a:pt x="1174" y="1202"/>
                  <a:pt x="1174" y="1202"/>
                  <a:pt x="1174" y="1202"/>
                </a:cubicBezTo>
                <a:cubicBezTo>
                  <a:pt x="1174" y="1128"/>
                  <a:pt x="1174" y="1128"/>
                  <a:pt x="1174" y="1128"/>
                </a:cubicBezTo>
                <a:close/>
                <a:moveTo>
                  <a:pt x="1147" y="1047"/>
                </a:moveTo>
                <a:lnTo>
                  <a:pt x="1147" y="1047"/>
                </a:lnTo>
                <a:cubicBezTo>
                  <a:pt x="1147" y="1033"/>
                  <a:pt x="1147" y="1033"/>
                  <a:pt x="1147" y="1033"/>
                </a:cubicBezTo>
                <a:cubicBezTo>
                  <a:pt x="1147" y="1040"/>
                  <a:pt x="1147" y="1040"/>
                  <a:pt x="1147" y="1040"/>
                </a:cubicBezTo>
                <a:cubicBezTo>
                  <a:pt x="1147" y="1047"/>
                  <a:pt x="1147" y="1047"/>
                  <a:pt x="1147" y="1047"/>
                </a:cubicBezTo>
                <a:close/>
                <a:moveTo>
                  <a:pt x="1147" y="1020"/>
                </a:moveTo>
                <a:lnTo>
                  <a:pt x="1147" y="1020"/>
                </a:lnTo>
                <a:cubicBezTo>
                  <a:pt x="1147" y="952"/>
                  <a:pt x="1147" y="952"/>
                  <a:pt x="1147" y="952"/>
                </a:cubicBezTo>
                <a:cubicBezTo>
                  <a:pt x="1147" y="952"/>
                  <a:pt x="1147" y="959"/>
                  <a:pt x="1154" y="966"/>
                </a:cubicBezTo>
                <a:cubicBezTo>
                  <a:pt x="1154" y="973"/>
                  <a:pt x="1154" y="973"/>
                  <a:pt x="1154" y="979"/>
                </a:cubicBezTo>
                <a:cubicBezTo>
                  <a:pt x="1154" y="986"/>
                  <a:pt x="1154" y="986"/>
                  <a:pt x="1147" y="993"/>
                </a:cubicBezTo>
                <a:cubicBezTo>
                  <a:pt x="1147" y="1000"/>
                  <a:pt x="1147" y="1000"/>
                  <a:pt x="1154" y="1006"/>
                </a:cubicBezTo>
                <a:cubicBezTo>
                  <a:pt x="1147" y="1020"/>
                  <a:pt x="1147" y="1020"/>
                  <a:pt x="1147" y="1020"/>
                </a:cubicBezTo>
                <a:close/>
                <a:moveTo>
                  <a:pt x="1147" y="561"/>
                </a:moveTo>
                <a:lnTo>
                  <a:pt x="1147" y="561"/>
                </a:lnTo>
                <a:cubicBezTo>
                  <a:pt x="1147" y="547"/>
                  <a:pt x="1147" y="547"/>
                  <a:pt x="1147" y="547"/>
                </a:cubicBezTo>
                <a:cubicBezTo>
                  <a:pt x="1147" y="547"/>
                  <a:pt x="1147" y="547"/>
                  <a:pt x="1147" y="554"/>
                </a:cubicBezTo>
                <a:cubicBezTo>
                  <a:pt x="1147" y="554"/>
                  <a:pt x="1147" y="554"/>
                  <a:pt x="1147" y="561"/>
                </a:cubicBezTo>
                <a:close/>
                <a:moveTo>
                  <a:pt x="1147" y="277"/>
                </a:moveTo>
                <a:lnTo>
                  <a:pt x="1147" y="277"/>
                </a:lnTo>
                <a:cubicBezTo>
                  <a:pt x="1147" y="318"/>
                  <a:pt x="1147" y="318"/>
                  <a:pt x="1147" y="318"/>
                </a:cubicBezTo>
                <a:cubicBezTo>
                  <a:pt x="1140" y="318"/>
                  <a:pt x="1134" y="324"/>
                  <a:pt x="1134" y="324"/>
                </a:cubicBezTo>
                <a:cubicBezTo>
                  <a:pt x="1134" y="318"/>
                  <a:pt x="1127" y="318"/>
                  <a:pt x="1127" y="318"/>
                </a:cubicBezTo>
                <a:cubicBezTo>
                  <a:pt x="1127" y="284"/>
                  <a:pt x="1127" y="284"/>
                  <a:pt x="1127" y="284"/>
                </a:cubicBezTo>
                <a:cubicBezTo>
                  <a:pt x="1147" y="277"/>
                  <a:pt x="1147" y="277"/>
                  <a:pt x="1147" y="277"/>
                </a:cubicBezTo>
                <a:close/>
                <a:moveTo>
                  <a:pt x="1147" y="331"/>
                </a:moveTo>
                <a:lnTo>
                  <a:pt x="1147" y="331"/>
                </a:lnTo>
                <a:cubicBezTo>
                  <a:pt x="1147" y="372"/>
                  <a:pt x="1147" y="372"/>
                  <a:pt x="1147" y="372"/>
                </a:cubicBezTo>
                <a:cubicBezTo>
                  <a:pt x="1127" y="385"/>
                  <a:pt x="1127" y="385"/>
                  <a:pt x="1127" y="385"/>
                </a:cubicBezTo>
                <a:cubicBezTo>
                  <a:pt x="1127" y="345"/>
                  <a:pt x="1127" y="345"/>
                  <a:pt x="1127" y="345"/>
                </a:cubicBezTo>
                <a:cubicBezTo>
                  <a:pt x="1134" y="338"/>
                  <a:pt x="1140" y="338"/>
                  <a:pt x="1147" y="331"/>
                </a:cubicBezTo>
                <a:close/>
                <a:moveTo>
                  <a:pt x="1147" y="378"/>
                </a:moveTo>
                <a:lnTo>
                  <a:pt x="1147" y="378"/>
                </a:lnTo>
                <a:cubicBezTo>
                  <a:pt x="1140" y="385"/>
                  <a:pt x="1134" y="392"/>
                  <a:pt x="1127" y="392"/>
                </a:cubicBezTo>
                <a:cubicBezTo>
                  <a:pt x="1127" y="412"/>
                  <a:pt x="1127" y="412"/>
                  <a:pt x="1127" y="412"/>
                </a:cubicBezTo>
                <a:cubicBezTo>
                  <a:pt x="1140" y="446"/>
                  <a:pt x="1140" y="446"/>
                  <a:pt x="1140" y="446"/>
                </a:cubicBezTo>
                <a:cubicBezTo>
                  <a:pt x="1147" y="453"/>
                  <a:pt x="1147" y="453"/>
                  <a:pt x="1147" y="453"/>
                </a:cubicBezTo>
                <a:cubicBezTo>
                  <a:pt x="1147" y="378"/>
                  <a:pt x="1147" y="378"/>
                  <a:pt x="1147" y="378"/>
                </a:cubicBezTo>
                <a:close/>
                <a:moveTo>
                  <a:pt x="1147" y="466"/>
                </a:moveTo>
                <a:lnTo>
                  <a:pt x="1147" y="466"/>
                </a:lnTo>
                <a:cubicBezTo>
                  <a:pt x="1147" y="480"/>
                  <a:pt x="1147" y="480"/>
                  <a:pt x="1147" y="480"/>
                </a:cubicBezTo>
                <a:cubicBezTo>
                  <a:pt x="1140" y="480"/>
                  <a:pt x="1140" y="480"/>
                  <a:pt x="1140" y="480"/>
                </a:cubicBezTo>
                <a:cubicBezTo>
                  <a:pt x="1140" y="486"/>
                  <a:pt x="1140" y="486"/>
                  <a:pt x="1140" y="486"/>
                </a:cubicBezTo>
                <a:cubicBezTo>
                  <a:pt x="1147" y="486"/>
                  <a:pt x="1147" y="486"/>
                  <a:pt x="1147" y="486"/>
                </a:cubicBezTo>
                <a:cubicBezTo>
                  <a:pt x="1147" y="534"/>
                  <a:pt x="1147" y="534"/>
                  <a:pt x="1147" y="534"/>
                </a:cubicBezTo>
                <a:cubicBezTo>
                  <a:pt x="1140" y="534"/>
                  <a:pt x="1134" y="527"/>
                  <a:pt x="1127" y="527"/>
                </a:cubicBezTo>
                <a:cubicBezTo>
                  <a:pt x="1127" y="439"/>
                  <a:pt x="1127" y="439"/>
                  <a:pt x="1127" y="439"/>
                </a:cubicBezTo>
                <a:cubicBezTo>
                  <a:pt x="1134" y="453"/>
                  <a:pt x="1140" y="459"/>
                  <a:pt x="1147" y="466"/>
                </a:cubicBezTo>
                <a:close/>
                <a:moveTo>
                  <a:pt x="1147" y="547"/>
                </a:moveTo>
                <a:lnTo>
                  <a:pt x="1147" y="547"/>
                </a:lnTo>
                <a:cubicBezTo>
                  <a:pt x="1147" y="561"/>
                  <a:pt x="1147" y="561"/>
                  <a:pt x="1147" y="561"/>
                </a:cubicBezTo>
                <a:cubicBezTo>
                  <a:pt x="1140" y="561"/>
                  <a:pt x="1140" y="561"/>
                  <a:pt x="1140" y="568"/>
                </a:cubicBezTo>
                <a:cubicBezTo>
                  <a:pt x="1140" y="574"/>
                  <a:pt x="1140" y="574"/>
                  <a:pt x="1140" y="581"/>
                </a:cubicBezTo>
                <a:cubicBezTo>
                  <a:pt x="1147" y="574"/>
                  <a:pt x="1147" y="574"/>
                  <a:pt x="1147" y="574"/>
                </a:cubicBezTo>
                <a:cubicBezTo>
                  <a:pt x="1147" y="723"/>
                  <a:pt x="1147" y="723"/>
                  <a:pt x="1147" y="723"/>
                </a:cubicBezTo>
                <a:cubicBezTo>
                  <a:pt x="1140" y="723"/>
                  <a:pt x="1140" y="723"/>
                  <a:pt x="1134" y="723"/>
                </a:cubicBezTo>
                <a:cubicBezTo>
                  <a:pt x="1134" y="730"/>
                  <a:pt x="1127" y="730"/>
                  <a:pt x="1127" y="730"/>
                </a:cubicBezTo>
                <a:cubicBezTo>
                  <a:pt x="1127" y="696"/>
                  <a:pt x="1127" y="696"/>
                  <a:pt x="1127" y="696"/>
                </a:cubicBezTo>
                <a:cubicBezTo>
                  <a:pt x="1134" y="696"/>
                  <a:pt x="1134" y="696"/>
                  <a:pt x="1134" y="696"/>
                </a:cubicBezTo>
                <a:cubicBezTo>
                  <a:pt x="1134" y="696"/>
                  <a:pt x="1127" y="696"/>
                  <a:pt x="1127" y="689"/>
                </a:cubicBezTo>
                <a:cubicBezTo>
                  <a:pt x="1127" y="540"/>
                  <a:pt x="1127" y="540"/>
                  <a:pt x="1127" y="540"/>
                </a:cubicBezTo>
                <a:cubicBezTo>
                  <a:pt x="1134" y="540"/>
                  <a:pt x="1140" y="540"/>
                  <a:pt x="1147" y="547"/>
                </a:cubicBezTo>
                <a:close/>
                <a:moveTo>
                  <a:pt x="1147" y="730"/>
                </a:moveTo>
                <a:lnTo>
                  <a:pt x="1147" y="730"/>
                </a:lnTo>
                <a:lnTo>
                  <a:pt x="1140" y="730"/>
                </a:lnTo>
                <a:cubicBezTo>
                  <a:pt x="1140" y="736"/>
                  <a:pt x="1140" y="736"/>
                  <a:pt x="1140" y="743"/>
                </a:cubicBezTo>
                <a:cubicBezTo>
                  <a:pt x="1140" y="743"/>
                  <a:pt x="1140" y="743"/>
                  <a:pt x="1147" y="743"/>
                </a:cubicBezTo>
                <a:cubicBezTo>
                  <a:pt x="1147" y="730"/>
                  <a:pt x="1147" y="730"/>
                  <a:pt x="1147" y="730"/>
                </a:cubicBezTo>
                <a:close/>
                <a:moveTo>
                  <a:pt x="1147" y="757"/>
                </a:moveTo>
                <a:lnTo>
                  <a:pt x="1147" y="757"/>
                </a:lnTo>
                <a:cubicBezTo>
                  <a:pt x="1147" y="790"/>
                  <a:pt x="1147" y="790"/>
                  <a:pt x="1147" y="790"/>
                </a:cubicBezTo>
                <a:cubicBezTo>
                  <a:pt x="1140" y="790"/>
                  <a:pt x="1140" y="790"/>
                  <a:pt x="1140" y="790"/>
                </a:cubicBezTo>
                <a:cubicBezTo>
                  <a:pt x="1134" y="790"/>
                  <a:pt x="1134" y="790"/>
                  <a:pt x="1127" y="784"/>
                </a:cubicBezTo>
                <a:cubicBezTo>
                  <a:pt x="1127" y="763"/>
                  <a:pt x="1127" y="763"/>
                  <a:pt x="1127" y="763"/>
                </a:cubicBezTo>
                <a:cubicBezTo>
                  <a:pt x="1134" y="763"/>
                  <a:pt x="1134" y="763"/>
                  <a:pt x="1140" y="757"/>
                </a:cubicBezTo>
                <a:cubicBezTo>
                  <a:pt x="1140" y="757"/>
                  <a:pt x="1140" y="757"/>
                  <a:pt x="1147" y="757"/>
                </a:cubicBezTo>
                <a:close/>
                <a:moveTo>
                  <a:pt x="1147" y="817"/>
                </a:moveTo>
                <a:lnTo>
                  <a:pt x="1147" y="817"/>
                </a:lnTo>
                <a:cubicBezTo>
                  <a:pt x="1147" y="838"/>
                  <a:pt x="1147" y="838"/>
                  <a:pt x="1147" y="838"/>
                </a:cubicBezTo>
                <a:lnTo>
                  <a:pt x="1140" y="838"/>
                </a:lnTo>
                <a:cubicBezTo>
                  <a:pt x="1140" y="831"/>
                  <a:pt x="1140" y="831"/>
                  <a:pt x="1140" y="824"/>
                </a:cubicBezTo>
                <a:cubicBezTo>
                  <a:pt x="1140" y="824"/>
                  <a:pt x="1140" y="824"/>
                  <a:pt x="1147" y="817"/>
                </a:cubicBezTo>
                <a:close/>
                <a:moveTo>
                  <a:pt x="1147" y="871"/>
                </a:moveTo>
                <a:lnTo>
                  <a:pt x="1147" y="871"/>
                </a:lnTo>
                <a:cubicBezTo>
                  <a:pt x="1140" y="865"/>
                  <a:pt x="1140" y="858"/>
                  <a:pt x="1140" y="851"/>
                </a:cubicBezTo>
                <a:cubicBezTo>
                  <a:pt x="1140" y="838"/>
                  <a:pt x="1134" y="817"/>
                  <a:pt x="1127" y="797"/>
                </a:cubicBezTo>
                <a:cubicBezTo>
                  <a:pt x="1127" y="892"/>
                  <a:pt x="1127" y="892"/>
                  <a:pt x="1127" y="892"/>
                </a:cubicBezTo>
                <a:cubicBezTo>
                  <a:pt x="1134" y="898"/>
                  <a:pt x="1134" y="912"/>
                  <a:pt x="1134" y="919"/>
                </a:cubicBezTo>
                <a:cubicBezTo>
                  <a:pt x="1127" y="925"/>
                  <a:pt x="1127" y="925"/>
                  <a:pt x="1127" y="925"/>
                </a:cubicBezTo>
                <a:cubicBezTo>
                  <a:pt x="1127" y="919"/>
                  <a:pt x="1127" y="919"/>
                  <a:pt x="1127" y="919"/>
                </a:cubicBezTo>
                <a:cubicBezTo>
                  <a:pt x="1127" y="1000"/>
                  <a:pt x="1127" y="1000"/>
                  <a:pt x="1127" y="1000"/>
                </a:cubicBezTo>
                <a:cubicBezTo>
                  <a:pt x="1134" y="1006"/>
                  <a:pt x="1140" y="1013"/>
                  <a:pt x="1147" y="1020"/>
                </a:cubicBezTo>
                <a:cubicBezTo>
                  <a:pt x="1147" y="952"/>
                  <a:pt x="1147" y="952"/>
                  <a:pt x="1147" y="952"/>
                </a:cubicBezTo>
                <a:cubicBezTo>
                  <a:pt x="1140" y="952"/>
                  <a:pt x="1140" y="946"/>
                  <a:pt x="1140" y="946"/>
                </a:cubicBezTo>
                <a:cubicBezTo>
                  <a:pt x="1134" y="946"/>
                  <a:pt x="1134" y="946"/>
                  <a:pt x="1127" y="939"/>
                </a:cubicBezTo>
                <a:lnTo>
                  <a:pt x="1134" y="939"/>
                </a:lnTo>
                <a:cubicBezTo>
                  <a:pt x="1134" y="939"/>
                  <a:pt x="1140" y="939"/>
                  <a:pt x="1147" y="939"/>
                </a:cubicBezTo>
                <a:cubicBezTo>
                  <a:pt x="1147" y="932"/>
                  <a:pt x="1147" y="932"/>
                  <a:pt x="1147" y="932"/>
                </a:cubicBezTo>
                <a:cubicBezTo>
                  <a:pt x="1140" y="925"/>
                  <a:pt x="1140" y="925"/>
                  <a:pt x="1140" y="925"/>
                </a:cubicBezTo>
                <a:cubicBezTo>
                  <a:pt x="1140" y="925"/>
                  <a:pt x="1140" y="925"/>
                  <a:pt x="1147" y="925"/>
                </a:cubicBezTo>
                <a:cubicBezTo>
                  <a:pt x="1147" y="871"/>
                  <a:pt x="1147" y="871"/>
                  <a:pt x="1147" y="871"/>
                </a:cubicBezTo>
                <a:close/>
                <a:moveTo>
                  <a:pt x="1147" y="1033"/>
                </a:moveTo>
                <a:lnTo>
                  <a:pt x="1147" y="1033"/>
                </a:lnTo>
                <a:cubicBezTo>
                  <a:pt x="1147" y="1047"/>
                  <a:pt x="1147" y="1047"/>
                  <a:pt x="1147" y="1047"/>
                </a:cubicBezTo>
                <a:cubicBezTo>
                  <a:pt x="1140" y="1040"/>
                  <a:pt x="1134" y="1040"/>
                  <a:pt x="1127" y="1033"/>
                </a:cubicBezTo>
                <a:cubicBezTo>
                  <a:pt x="1127" y="1013"/>
                  <a:pt x="1127" y="1013"/>
                  <a:pt x="1127" y="1013"/>
                </a:cubicBezTo>
                <a:cubicBezTo>
                  <a:pt x="1134" y="1020"/>
                  <a:pt x="1140" y="1027"/>
                  <a:pt x="1147" y="1033"/>
                </a:cubicBezTo>
                <a:close/>
                <a:moveTo>
                  <a:pt x="1147" y="1054"/>
                </a:moveTo>
                <a:lnTo>
                  <a:pt x="1147" y="1054"/>
                </a:lnTo>
                <a:cubicBezTo>
                  <a:pt x="1147" y="1074"/>
                  <a:pt x="1147" y="1074"/>
                  <a:pt x="1147" y="1074"/>
                </a:cubicBezTo>
                <a:cubicBezTo>
                  <a:pt x="1127" y="1081"/>
                  <a:pt x="1127" y="1081"/>
                  <a:pt x="1127" y="1081"/>
                </a:cubicBezTo>
                <a:cubicBezTo>
                  <a:pt x="1127" y="1054"/>
                  <a:pt x="1127" y="1054"/>
                  <a:pt x="1127" y="1054"/>
                </a:cubicBezTo>
                <a:cubicBezTo>
                  <a:pt x="1134" y="1047"/>
                  <a:pt x="1134" y="1047"/>
                  <a:pt x="1134" y="1047"/>
                </a:cubicBezTo>
                <a:cubicBezTo>
                  <a:pt x="1134" y="1047"/>
                  <a:pt x="1140" y="1047"/>
                  <a:pt x="1147" y="1054"/>
                </a:cubicBezTo>
                <a:close/>
                <a:moveTo>
                  <a:pt x="1147" y="1087"/>
                </a:moveTo>
                <a:lnTo>
                  <a:pt x="1147" y="1087"/>
                </a:lnTo>
                <a:cubicBezTo>
                  <a:pt x="1147" y="1114"/>
                  <a:pt x="1147" y="1114"/>
                  <a:pt x="1147" y="1114"/>
                </a:cubicBezTo>
                <a:cubicBezTo>
                  <a:pt x="1140" y="1114"/>
                  <a:pt x="1134" y="1108"/>
                  <a:pt x="1127" y="1108"/>
                </a:cubicBezTo>
                <a:cubicBezTo>
                  <a:pt x="1127" y="1087"/>
                  <a:pt x="1127" y="1087"/>
                  <a:pt x="1127" y="1087"/>
                </a:cubicBezTo>
                <a:cubicBezTo>
                  <a:pt x="1134" y="1087"/>
                  <a:pt x="1134" y="1087"/>
                  <a:pt x="1140" y="1087"/>
                </a:cubicBezTo>
                <a:cubicBezTo>
                  <a:pt x="1140" y="1087"/>
                  <a:pt x="1140" y="1087"/>
                  <a:pt x="1147" y="1087"/>
                </a:cubicBezTo>
                <a:close/>
                <a:moveTo>
                  <a:pt x="1147" y="1121"/>
                </a:moveTo>
                <a:lnTo>
                  <a:pt x="1147" y="1121"/>
                </a:lnTo>
                <a:cubicBezTo>
                  <a:pt x="1147" y="1202"/>
                  <a:pt x="1147" y="1202"/>
                  <a:pt x="1147" y="1202"/>
                </a:cubicBezTo>
                <a:cubicBezTo>
                  <a:pt x="1127" y="1202"/>
                  <a:pt x="1127" y="1202"/>
                  <a:pt x="1127" y="1202"/>
                </a:cubicBezTo>
                <a:cubicBezTo>
                  <a:pt x="1127" y="1128"/>
                  <a:pt x="1127" y="1128"/>
                  <a:pt x="1127" y="1128"/>
                </a:cubicBezTo>
                <a:cubicBezTo>
                  <a:pt x="1134" y="1121"/>
                  <a:pt x="1134" y="1121"/>
                  <a:pt x="1140" y="1121"/>
                </a:cubicBezTo>
                <a:cubicBezTo>
                  <a:pt x="1140" y="1121"/>
                  <a:pt x="1140" y="1121"/>
                  <a:pt x="1147" y="1121"/>
                </a:cubicBezTo>
                <a:close/>
                <a:moveTo>
                  <a:pt x="1127" y="284"/>
                </a:moveTo>
                <a:lnTo>
                  <a:pt x="1127" y="284"/>
                </a:lnTo>
                <a:cubicBezTo>
                  <a:pt x="1127" y="318"/>
                  <a:pt x="1127" y="318"/>
                  <a:pt x="1127" y="318"/>
                </a:cubicBezTo>
                <a:cubicBezTo>
                  <a:pt x="1127" y="311"/>
                  <a:pt x="1120" y="311"/>
                  <a:pt x="1120" y="311"/>
                </a:cubicBezTo>
                <a:cubicBezTo>
                  <a:pt x="1120" y="311"/>
                  <a:pt x="1113" y="318"/>
                  <a:pt x="1107" y="318"/>
                </a:cubicBezTo>
                <a:cubicBezTo>
                  <a:pt x="1107" y="324"/>
                  <a:pt x="1100" y="324"/>
                  <a:pt x="1100" y="324"/>
                </a:cubicBezTo>
                <a:cubicBezTo>
                  <a:pt x="1100" y="284"/>
                  <a:pt x="1100" y="284"/>
                  <a:pt x="1100" y="284"/>
                </a:cubicBezTo>
                <a:cubicBezTo>
                  <a:pt x="1127" y="284"/>
                  <a:pt x="1127" y="284"/>
                  <a:pt x="1127" y="284"/>
                </a:cubicBezTo>
                <a:close/>
                <a:moveTo>
                  <a:pt x="1127" y="345"/>
                </a:moveTo>
                <a:lnTo>
                  <a:pt x="1127" y="345"/>
                </a:lnTo>
                <a:cubicBezTo>
                  <a:pt x="1127" y="385"/>
                  <a:pt x="1127" y="385"/>
                  <a:pt x="1127" y="385"/>
                </a:cubicBezTo>
                <a:cubicBezTo>
                  <a:pt x="1113" y="392"/>
                  <a:pt x="1113" y="392"/>
                  <a:pt x="1113" y="392"/>
                </a:cubicBezTo>
                <a:cubicBezTo>
                  <a:pt x="1113" y="399"/>
                  <a:pt x="1120" y="412"/>
                  <a:pt x="1127" y="439"/>
                </a:cubicBezTo>
                <a:cubicBezTo>
                  <a:pt x="1127" y="527"/>
                  <a:pt x="1127" y="527"/>
                  <a:pt x="1127" y="527"/>
                </a:cubicBezTo>
                <a:cubicBezTo>
                  <a:pt x="1120" y="520"/>
                  <a:pt x="1107" y="507"/>
                  <a:pt x="1100" y="500"/>
                </a:cubicBezTo>
                <a:cubicBezTo>
                  <a:pt x="1100" y="399"/>
                  <a:pt x="1100" y="399"/>
                  <a:pt x="1100" y="399"/>
                </a:cubicBezTo>
                <a:lnTo>
                  <a:pt x="1100" y="392"/>
                </a:lnTo>
                <a:lnTo>
                  <a:pt x="1100" y="385"/>
                </a:lnTo>
                <a:cubicBezTo>
                  <a:pt x="1100" y="365"/>
                  <a:pt x="1100" y="365"/>
                  <a:pt x="1100" y="365"/>
                </a:cubicBezTo>
                <a:cubicBezTo>
                  <a:pt x="1107" y="358"/>
                  <a:pt x="1120" y="351"/>
                  <a:pt x="1127" y="345"/>
                </a:cubicBezTo>
                <a:close/>
                <a:moveTo>
                  <a:pt x="1127" y="392"/>
                </a:moveTo>
                <a:lnTo>
                  <a:pt x="1127" y="392"/>
                </a:lnTo>
                <a:cubicBezTo>
                  <a:pt x="1127" y="399"/>
                  <a:pt x="1127" y="399"/>
                  <a:pt x="1127" y="399"/>
                </a:cubicBezTo>
                <a:cubicBezTo>
                  <a:pt x="1127" y="412"/>
                  <a:pt x="1127" y="412"/>
                  <a:pt x="1127" y="412"/>
                </a:cubicBezTo>
                <a:cubicBezTo>
                  <a:pt x="1127" y="392"/>
                  <a:pt x="1127" y="392"/>
                  <a:pt x="1127" y="392"/>
                </a:cubicBezTo>
                <a:close/>
                <a:moveTo>
                  <a:pt x="1127" y="540"/>
                </a:moveTo>
                <a:lnTo>
                  <a:pt x="1127" y="540"/>
                </a:lnTo>
                <a:cubicBezTo>
                  <a:pt x="1127" y="689"/>
                  <a:pt x="1127" y="689"/>
                  <a:pt x="1127" y="689"/>
                </a:cubicBezTo>
                <a:cubicBezTo>
                  <a:pt x="1120" y="689"/>
                  <a:pt x="1113" y="676"/>
                  <a:pt x="1113" y="669"/>
                </a:cubicBezTo>
                <a:cubicBezTo>
                  <a:pt x="1100" y="676"/>
                  <a:pt x="1100" y="676"/>
                  <a:pt x="1100" y="676"/>
                </a:cubicBezTo>
                <a:cubicBezTo>
                  <a:pt x="1100" y="655"/>
                  <a:pt x="1100" y="655"/>
                  <a:pt x="1100" y="655"/>
                </a:cubicBezTo>
                <a:cubicBezTo>
                  <a:pt x="1107" y="642"/>
                  <a:pt x="1107" y="642"/>
                  <a:pt x="1107" y="642"/>
                </a:cubicBezTo>
                <a:cubicBezTo>
                  <a:pt x="1100" y="642"/>
                  <a:pt x="1100" y="642"/>
                  <a:pt x="1100" y="642"/>
                </a:cubicBezTo>
                <a:cubicBezTo>
                  <a:pt x="1100" y="540"/>
                  <a:pt x="1100" y="540"/>
                  <a:pt x="1100" y="540"/>
                </a:cubicBezTo>
                <a:cubicBezTo>
                  <a:pt x="1107" y="547"/>
                  <a:pt x="1113" y="554"/>
                  <a:pt x="1107" y="561"/>
                </a:cubicBezTo>
                <a:cubicBezTo>
                  <a:pt x="1113" y="547"/>
                  <a:pt x="1113" y="547"/>
                  <a:pt x="1113" y="547"/>
                </a:cubicBezTo>
                <a:cubicBezTo>
                  <a:pt x="1120" y="540"/>
                  <a:pt x="1120" y="540"/>
                  <a:pt x="1127" y="540"/>
                </a:cubicBezTo>
                <a:close/>
                <a:moveTo>
                  <a:pt x="1127" y="696"/>
                </a:moveTo>
                <a:lnTo>
                  <a:pt x="1127" y="696"/>
                </a:lnTo>
                <a:cubicBezTo>
                  <a:pt x="1127" y="730"/>
                  <a:pt x="1127" y="730"/>
                  <a:pt x="1127" y="730"/>
                </a:cubicBezTo>
                <a:cubicBezTo>
                  <a:pt x="1120" y="736"/>
                  <a:pt x="1113" y="736"/>
                  <a:pt x="1107" y="730"/>
                </a:cubicBezTo>
                <a:cubicBezTo>
                  <a:pt x="1107" y="716"/>
                  <a:pt x="1107" y="709"/>
                  <a:pt x="1113" y="709"/>
                </a:cubicBezTo>
                <a:cubicBezTo>
                  <a:pt x="1120" y="703"/>
                  <a:pt x="1127" y="703"/>
                  <a:pt x="1127" y="696"/>
                </a:cubicBezTo>
                <a:close/>
                <a:moveTo>
                  <a:pt x="1127" y="763"/>
                </a:moveTo>
                <a:lnTo>
                  <a:pt x="1127" y="763"/>
                </a:lnTo>
                <a:cubicBezTo>
                  <a:pt x="1127" y="784"/>
                  <a:pt x="1127" y="784"/>
                  <a:pt x="1127" y="784"/>
                </a:cubicBezTo>
                <a:cubicBezTo>
                  <a:pt x="1127" y="777"/>
                  <a:pt x="1127" y="777"/>
                  <a:pt x="1127" y="770"/>
                </a:cubicBezTo>
                <a:cubicBezTo>
                  <a:pt x="1127" y="770"/>
                  <a:pt x="1127" y="770"/>
                  <a:pt x="1127" y="763"/>
                </a:cubicBezTo>
                <a:close/>
                <a:moveTo>
                  <a:pt x="1127" y="797"/>
                </a:moveTo>
                <a:lnTo>
                  <a:pt x="1127" y="797"/>
                </a:lnTo>
                <a:cubicBezTo>
                  <a:pt x="1127" y="790"/>
                  <a:pt x="1120" y="777"/>
                  <a:pt x="1120" y="770"/>
                </a:cubicBezTo>
                <a:cubicBezTo>
                  <a:pt x="1107" y="743"/>
                  <a:pt x="1100" y="723"/>
                  <a:pt x="1100" y="703"/>
                </a:cubicBezTo>
                <a:cubicBezTo>
                  <a:pt x="1100" y="993"/>
                  <a:pt x="1100" y="993"/>
                  <a:pt x="1100" y="993"/>
                </a:cubicBezTo>
                <a:cubicBezTo>
                  <a:pt x="1107" y="1000"/>
                  <a:pt x="1107" y="1006"/>
                  <a:pt x="1113" y="1020"/>
                </a:cubicBezTo>
                <a:cubicBezTo>
                  <a:pt x="1113" y="1027"/>
                  <a:pt x="1120" y="1033"/>
                  <a:pt x="1127" y="1033"/>
                </a:cubicBezTo>
                <a:cubicBezTo>
                  <a:pt x="1127" y="1013"/>
                  <a:pt x="1127" y="1013"/>
                  <a:pt x="1127" y="1013"/>
                </a:cubicBezTo>
                <a:cubicBezTo>
                  <a:pt x="1120" y="1000"/>
                  <a:pt x="1107" y="986"/>
                  <a:pt x="1107" y="979"/>
                </a:cubicBezTo>
                <a:cubicBezTo>
                  <a:pt x="1127" y="966"/>
                  <a:pt x="1127" y="966"/>
                  <a:pt x="1127" y="966"/>
                </a:cubicBezTo>
                <a:cubicBezTo>
                  <a:pt x="1127" y="973"/>
                  <a:pt x="1127" y="973"/>
                  <a:pt x="1127" y="973"/>
                </a:cubicBezTo>
                <a:lnTo>
                  <a:pt x="1120" y="973"/>
                </a:lnTo>
                <a:cubicBezTo>
                  <a:pt x="1113" y="973"/>
                  <a:pt x="1113" y="979"/>
                  <a:pt x="1113" y="979"/>
                </a:cubicBezTo>
                <a:cubicBezTo>
                  <a:pt x="1120" y="986"/>
                  <a:pt x="1127" y="993"/>
                  <a:pt x="1127" y="1000"/>
                </a:cubicBezTo>
                <a:cubicBezTo>
                  <a:pt x="1127" y="919"/>
                  <a:pt x="1127" y="919"/>
                  <a:pt x="1127" y="919"/>
                </a:cubicBezTo>
                <a:cubicBezTo>
                  <a:pt x="1120" y="885"/>
                  <a:pt x="1120" y="885"/>
                  <a:pt x="1120" y="885"/>
                </a:cubicBezTo>
                <a:cubicBezTo>
                  <a:pt x="1127" y="885"/>
                  <a:pt x="1127" y="892"/>
                  <a:pt x="1127" y="892"/>
                </a:cubicBezTo>
                <a:cubicBezTo>
                  <a:pt x="1127" y="797"/>
                  <a:pt x="1127" y="797"/>
                  <a:pt x="1127" y="797"/>
                </a:cubicBezTo>
                <a:close/>
                <a:moveTo>
                  <a:pt x="1127" y="1054"/>
                </a:moveTo>
                <a:lnTo>
                  <a:pt x="1127" y="1054"/>
                </a:lnTo>
                <a:cubicBezTo>
                  <a:pt x="1127" y="1081"/>
                  <a:pt x="1127" y="1081"/>
                  <a:pt x="1127" y="1081"/>
                </a:cubicBezTo>
                <a:cubicBezTo>
                  <a:pt x="1120" y="1074"/>
                  <a:pt x="1113" y="1074"/>
                  <a:pt x="1107" y="1074"/>
                </a:cubicBezTo>
                <a:cubicBezTo>
                  <a:pt x="1107" y="1067"/>
                  <a:pt x="1100" y="1067"/>
                  <a:pt x="1100" y="1067"/>
                </a:cubicBezTo>
                <a:cubicBezTo>
                  <a:pt x="1100" y="1020"/>
                  <a:pt x="1100" y="1020"/>
                  <a:pt x="1100" y="1020"/>
                </a:cubicBezTo>
                <a:lnTo>
                  <a:pt x="1107" y="1027"/>
                </a:lnTo>
                <a:cubicBezTo>
                  <a:pt x="1113" y="1027"/>
                  <a:pt x="1120" y="1033"/>
                  <a:pt x="1120" y="1040"/>
                </a:cubicBezTo>
                <a:cubicBezTo>
                  <a:pt x="1120" y="1040"/>
                  <a:pt x="1120" y="1047"/>
                  <a:pt x="1113" y="1047"/>
                </a:cubicBezTo>
                <a:cubicBezTo>
                  <a:pt x="1127" y="1054"/>
                  <a:pt x="1127" y="1054"/>
                  <a:pt x="1127" y="1054"/>
                </a:cubicBezTo>
                <a:close/>
                <a:moveTo>
                  <a:pt x="1127" y="1087"/>
                </a:moveTo>
                <a:lnTo>
                  <a:pt x="1127" y="1087"/>
                </a:lnTo>
                <a:cubicBezTo>
                  <a:pt x="1100" y="1074"/>
                  <a:pt x="1100" y="1074"/>
                  <a:pt x="1100" y="1074"/>
                </a:cubicBezTo>
                <a:cubicBezTo>
                  <a:pt x="1100" y="1087"/>
                  <a:pt x="1100" y="1087"/>
                  <a:pt x="1100" y="1087"/>
                </a:cubicBezTo>
                <a:cubicBezTo>
                  <a:pt x="1107" y="1094"/>
                  <a:pt x="1120" y="1101"/>
                  <a:pt x="1127" y="1108"/>
                </a:cubicBezTo>
                <a:cubicBezTo>
                  <a:pt x="1127" y="1087"/>
                  <a:pt x="1127" y="1087"/>
                  <a:pt x="1127" y="1087"/>
                </a:cubicBezTo>
                <a:close/>
                <a:moveTo>
                  <a:pt x="1127" y="1128"/>
                </a:moveTo>
                <a:lnTo>
                  <a:pt x="1127" y="1128"/>
                </a:lnTo>
                <a:cubicBezTo>
                  <a:pt x="1127" y="1202"/>
                  <a:pt x="1127" y="1202"/>
                  <a:pt x="1127" y="1202"/>
                </a:cubicBezTo>
                <a:cubicBezTo>
                  <a:pt x="1100" y="1182"/>
                  <a:pt x="1100" y="1182"/>
                  <a:pt x="1100" y="1182"/>
                </a:cubicBezTo>
                <a:cubicBezTo>
                  <a:pt x="1100" y="1101"/>
                  <a:pt x="1100" y="1101"/>
                  <a:pt x="1100" y="1101"/>
                </a:cubicBezTo>
                <a:cubicBezTo>
                  <a:pt x="1107" y="1101"/>
                  <a:pt x="1107" y="1101"/>
                  <a:pt x="1113" y="1108"/>
                </a:cubicBezTo>
                <a:cubicBezTo>
                  <a:pt x="1113" y="1108"/>
                  <a:pt x="1113" y="1114"/>
                  <a:pt x="1107" y="1121"/>
                </a:cubicBezTo>
                <a:cubicBezTo>
                  <a:pt x="1107" y="1128"/>
                  <a:pt x="1100" y="1135"/>
                  <a:pt x="1100" y="1135"/>
                </a:cubicBezTo>
                <a:cubicBezTo>
                  <a:pt x="1127" y="1135"/>
                  <a:pt x="1127" y="1135"/>
                  <a:pt x="1127" y="1135"/>
                </a:cubicBezTo>
                <a:cubicBezTo>
                  <a:pt x="1127" y="1128"/>
                  <a:pt x="1127" y="1128"/>
                  <a:pt x="1127" y="1128"/>
                </a:cubicBezTo>
                <a:close/>
                <a:moveTo>
                  <a:pt x="1100" y="520"/>
                </a:moveTo>
                <a:lnTo>
                  <a:pt x="1100" y="520"/>
                </a:lnTo>
                <a:cubicBezTo>
                  <a:pt x="1100" y="513"/>
                  <a:pt x="1100" y="513"/>
                  <a:pt x="1100" y="513"/>
                </a:cubicBezTo>
                <a:cubicBezTo>
                  <a:pt x="1100" y="513"/>
                  <a:pt x="1100" y="513"/>
                  <a:pt x="1100" y="507"/>
                </a:cubicBezTo>
                <a:cubicBezTo>
                  <a:pt x="1100" y="520"/>
                  <a:pt x="1100" y="520"/>
                  <a:pt x="1100" y="520"/>
                </a:cubicBezTo>
                <a:close/>
                <a:moveTo>
                  <a:pt x="1100" y="351"/>
                </a:moveTo>
                <a:lnTo>
                  <a:pt x="1100" y="351"/>
                </a:lnTo>
                <a:cubicBezTo>
                  <a:pt x="1107" y="345"/>
                  <a:pt x="1107" y="338"/>
                  <a:pt x="1100" y="331"/>
                </a:cubicBezTo>
                <a:lnTo>
                  <a:pt x="1100" y="351"/>
                </a:lnTo>
                <a:close/>
                <a:moveTo>
                  <a:pt x="1100" y="284"/>
                </a:moveTo>
                <a:lnTo>
                  <a:pt x="1100" y="284"/>
                </a:lnTo>
                <a:cubicBezTo>
                  <a:pt x="1100" y="324"/>
                  <a:pt x="1100" y="324"/>
                  <a:pt x="1100" y="324"/>
                </a:cubicBezTo>
                <a:cubicBezTo>
                  <a:pt x="1100" y="324"/>
                  <a:pt x="1100" y="324"/>
                  <a:pt x="1093" y="324"/>
                </a:cubicBezTo>
                <a:cubicBezTo>
                  <a:pt x="1100" y="331"/>
                  <a:pt x="1100" y="331"/>
                  <a:pt x="1100" y="331"/>
                </a:cubicBezTo>
                <a:cubicBezTo>
                  <a:pt x="1100" y="351"/>
                  <a:pt x="1100" y="351"/>
                  <a:pt x="1100" y="351"/>
                </a:cubicBezTo>
                <a:cubicBezTo>
                  <a:pt x="1093" y="345"/>
                  <a:pt x="1093" y="345"/>
                  <a:pt x="1093" y="345"/>
                </a:cubicBezTo>
                <a:cubicBezTo>
                  <a:pt x="1086" y="338"/>
                  <a:pt x="1086" y="331"/>
                  <a:pt x="1086" y="331"/>
                </a:cubicBezTo>
                <a:cubicBezTo>
                  <a:pt x="1086" y="331"/>
                  <a:pt x="1080" y="338"/>
                  <a:pt x="1080" y="345"/>
                </a:cubicBezTo>
                <a:cubicBezTo>
                  <a:pt x="1073" y="351"/>
                  <a:pt x="1066" y="351"/>
                  <a:pt x="1066" y="351"/>
                </a:cubicBezTo>
                <a:cubicBezTo>
                  <a:pt x="1066" y="358"/>
                  <a:pt x="1066" y="358"/>
                  <a:pt x="1073" y="358"/>
                </a:cubicBezTo>
                <a:cubicBezTo>
                  <a:pt x="1073" y="365"/>
                  <a:pt x="1080" y="365"/>
                  <a:pt x="1080" y="365"/>
                </a:cubicBezTo>
                <a:cubicBezTo>
                  <a:pt x="1080" y="372"/>
                  <a:pt x="1080" y="372"/>
                  <a:pt x="1073" y="378"/>
                </a:cubicBezTo>
                <a:cubicBezTo>
                  <a:pt x="1073" y="378"/>
                  <a:pt x="1059" y="372"/>
                  <a:pt x="1053" y="365"/>
                </a:cubicBezTo>
                <a:cubicBezTo>
                  <a:pt x="1053" y="378"/>
                  <a:pt x="1053" y="385"/>
                  <a:pt x="1046" y="399"/>
                </a:cubicBezTo>
                <a:cubicBezTo>
                  <a:pt x="1046" y="399"/>
                  <a:pt x="1059" y="399"/>
                  <a:pt x="1066" y="405"/>
                </a:cubicBezTo>
                <a:cubicBezTo>
                  <a:pt x="1066" y="412"/>
                  <a:pt x="1066" y="419"/>
                  <a:pt x="1059" y="419"/>
                </a:cubicBezTo>
                <a:cubicBezTo>
                  <a:pt x="1053" y="419"/>
                  <a:pt x="1046" y="419"/>
                  <a:pt x="1039" y="419"/>
                </a:cubicBezTo>
                <a:cubicBezTo>
                  <a:pt x="1039" y="385"/>
                  <a:pt x="1039" y="385"/>
                  <a:pt x="1039" y="385"/>
                </a:cubicBezTo>
                <a:cubicBezTo>
                  <a:pt x="1046" y="358"/>
                  <a:pt x="1046" y="338"/>
                  <a:pt x="1046" y="324"/>
                </a:cubicBezTo>
                <a:cubicBezTo>
                  <a:pt x="1046" y="324"/>
                  <a:pt x="1046" y="324"/>
                  <a:pt x="1039" y="324"/>
                </a:cubicBezTo>
                <a:cubicBezTo>
                  <a:pt x="1039" y="291"/>
                  <a:pt x="1039" y="291"/>
                  <a:pt x="1039" y="291"/>
                </a:cubicBezTo>
                <a:cubicBezTo>
                  <a:pt x="1100" y="284"/>
                  <a:pt x="1100" y="284"/>
                  <a:pt x="1100" y="284"/>
                </a:cubicBezTo>
                <a:close/>
                <a:moveTo>
                  <a:pt x="1100" y="365"/>
                </a:moveTo>
                <a:lnTo>
                  <a:pt x="1100" y="365"/>
                </a:lnTo>
                <a:cubicBezTo>
                  <a:pt x="1093" y="372"/>
                  <a:pt x="1086" y="378"/>
                  <a:pt x="1086" y="385"/>
                </a:cubicBezTo>
                <a:cubicBezTo>
                  <a:pt x="1073" y="405"/>
                  <a:pt x="1073" y="426"/>
                  <a:pt x="1073" y="446"/>
                </a:cubicBezTo>
                <a:cubicBezTo>
                  <a:pt x="1073" y="459"/>
                  <a:pt x="1080" y="466"/>
                  <a:pt x="1080" y="480"/>
                </a:cubicBezTo>
                <a:cubicBezTo>
                  <a:pt x="1086" y="486"/>
                  <a:pt x="1093" y="493"/>
                  <a:pt x="1100" y="500"/>
                </a:cubicBezTo>
                <a:cubicBezTo>
                  <a:pt x="1100" y="399"/>
                  <a:pt x="1100" y="399"/>
                  <a:pt x="1100" y="399"/>
                </a:cubicBezTo>
                <a:cubicBezTo>
                  <a:pt x="1093" y="392"/>
                  <a:pt x="1093" y="392"/>
                  <a:pt x="1100" y="385"/>
                </a:cubicBezTo>
                <a:cubicBezTo>
                  <a:pt x="1100" y="365"/>
                  <a:pt x="1100" y="365"/>
                  <a:pt x="1100" y="365"/>
                </a:cubicBezTo>
                <a:close/>
                <a:moveTo>
                  <a:pt x="1100" y="507"/>
                </a:moveTo>
                <a:lnTo>
                  <a:pt x="1100" y="507"/>
                </a:lnTo>
                <a:cubicBezTo>
                  <a:pt x="1100" y="520"/>
                  <a:pt x="1100" y="520"/>
                  <a:pt x="1100" y="520"/>
                </a:cubicBezTo>
                <a:cubicBezTo>
                  <a:pt x="1100" y="520"/>
                  <a:pt x="1100" y="520"/>
                  <a:pt x="1093" y="527"/>
                </a:cubicBezTo>
                <a:lnTo>
                  <a:pt x="1086" y="534"/>
                </a:lnTo>
                <a:cubicBezTo>
                  <a:pt x="1093" y="534"/>
                  <a:pt x="1093" y="534"/>
                  <a:pt x="1093" y="534"/>
                </a:cubicBezTo>
                <a:cubicBezTo>
                  <a:pt x="1093" y="540"/>
                  <a:pt x="1100" y="540"/>
                  <a:pt x="1100" y="540"/>
                </a:cubicBezTo>
                <a:cubicBezTo>
                  <a:pt x="1100" y="642"/>
                  <a:pt x="1100" y="642"/>
                  <a:pt x="1100" y="642"/>
                </a:cubicBezTo>
                <a:cubicBezTo>
                  <a:pt x="1093" y="642"/>
                  <a:pt x="1093" y="642"/>
                  <a:pt x="1093" y="642"/>
                </a:cubicBezTo>
                <a:cubicBezTo>
                  <a:pt x="1100" y="655"/>
                  <a:pt x="1100" y="655"/>
                  <a:pt x="1100" y="655"/>
                </a:cubicBezTo>
                <a:cubicBezTo>
                  <a:pt x="1100" y="676"/>
                  <a:pt x="1100" y="676"/>
                  <a:pt x="1100" y="676"/>
                </a:cubicBezTo>
                <a:cubicBezTo>
                  <a:pt x="1100" y="682"/>
                  <a:pt x="1100" y="682"/>
                  <a:pt x="1100" y="682"/>
                </a:cubicBezTo>
                <a:cubicBezTo>
                  <a:pt x="1100" y="689"/>
                  <a:pt x="1100" y="696"/>
                  <a:pt x="1100" y="703"/>
                </a:cubicBezTo>
                <a:cubicBezTo>
                  <a:pt x="1100" y="993"/>
                  <a:pt x="1100" y="993"/>
                  <a:pt x="1100" y="993"/>
                </a:cubicBezTo>
                <a:cubicBezTo>
                  <a:pt x="1093" y="986"/>
                  <a:pt x="1093" y="979"/>
                  <a:pt x="1086" y="979"/>
                </a:cubicBezTo>
                <a:cubicBezTo>
                  <a:pt x="1080" y="979"/>
                  <a:pt x="1073" y="986"/>
                  <a:pt x="1073" y="986"/>
                </a:cubicBezTo>
                <a:cubicBezTo>
                  <a:pt x="1100" y="1006"/>
                  <a:pt x="1100" y="1006"/>
                  <a:pt x="1100" y="1006"/>
                </a:cubicBezTo>
                <a:cubicBezTo>
                  <a:pt x="1093" y="1006"/>
                  <a:pt x="1093" y="1006"/>
                  <a:pt x="1093" y="1006"/>
                </a:cubicBezTo>
                <a:cubicBezTo>
                  <a:pt x="1059" y="986"/>
                  <a:pt x="1059" y="986"/>
                  <a:pt x="1059" y="986"/>
                </a:cubicBezTo>
                <a:cubicBezTo>
                  <a:pt x="1073" y="1000"/>
                  <a:pt x="1073" y="1000"/>
                  <a:pt x="1073" y="1000"/>
                </a:cubicBezTo>
                <a:cubicBezTo>
                  <a:pt x="1073" y="1000"/>
                  <a:pt x="1073" y="1006"/>
                  <a:pt x="1073" y="1013"/>
                </a:cubicBezTo>
                <a:cubicBezTo>
                  <a:pt x="1073" y="1013"/>
                  <a:pt x="1073" y="1013"/>
                  <a:pt x="1080" y="1020"/>
                </a:cubicBezTo>
                <a:cubicBezTo>
                  <a:pt x="1080" y="1027"/>
                  <a:pt x="1080" y="1027"/>
                  <a:pt x="1080" y="1027"/>
                </a:cubicBezTo>
                <a:cubicBezTo>
                  <a:pt x="1093" y="1013"/>
                  <a:pt x="1093" y="1013"/>
                  <a:pt x="1093" y="1013"/>
                </a:cubicBezTo>
                <a:cubicBezTo>
                  <a:pt x="1093" y="1013"/>
                  <a:pt x="1093" y="1020"/>
                  <a:pt x="1100" y="1020"/>
                </a:cubicBezTo>
                <a:cubicBezTo>
                  <a:pt x="1100" y="1067"/>
                  <a:pt x="1100" y="1067"/>
                  <a:pt x="1100" y="1067"/>
                </a:cubicBezTo>
                <a:cubicBezTo>
                  <a:pt x="1100" y="1060"/>
                  <a:pt x="1093" y="1060"/>
                  <a:pt x="1093" y="1054"/>
                </a:cubicBezTo>
                <a:cubicBezTo>
                  <a:pt x="1093" y="1054"/>
                  <a:pt x="1093" y="1054"/>
                  <a:pt x="1100" y="1047"/>
                </a:cubicBezTo>
                <a:cubicBezTo>
                  <a:pt x="1086" y="1047"/>
                  <a:pt x="1073" y="1047"/>
                  <a:pt x="1059" y="1033"/>
                </a:cubicBezTo>
                <a:cubicBezTo>
                  <a:pt x="1059" y="1047"/>
                  <a:pt x="1059" y="1047"/>
                  <a:pt x="1059" y="1047"/>
                </a:cubicBezTo>
                <a:cubicBezTo>
                  <a:pt x="1073" y="1054"/>
                  <a:pt x="1080" y="1060"/>
                  <a:pt x="1093" y="1060"/>
                </a:cubicBezTo>
                <a:cubicBezTo>
                  <a:pt x="1093" y="1060"/>
                  <a:pt x="1093" y="1067"/>
                  <a:pt x="1086" y="1067"/>
                </a:cubicBezTo>
                <a:cubicBezTo>
                  <a:pt x="1100" y="1074"/>
                  <a:pt x="1100" y="1074"/>
                  <a:pt x="1100" y="1074"/>
                </a:cubicBezTo>
                <a:cubicBezTo>
                  <a:pt x="1100" y="1087"/>
                  <a:pt x="1100" y="1087"/>
                  <a:pt x="1100" y="1087"/>
                </a:cubicBezTo>
                <a:cubicBezTo>
                  <a:pt x="1093" y="1087"/>
                  <a:pt x="1086" y="1081"/>
                  <a:pt x="1080" y="1074"/>
                </a:cubicBezTo>
                <a:cubicBezTo>
                  <a:pt x="1086" y="1067"/>
                  <a:pt x="1086" y="1067"/>
                  <a:pt x="1086" y="1067"/>
                </a:cubicBezTo>
                <a:cubicBezTo>
                  <a:pt x="1080" y="1067"/>
                  <a:pt x="1080" y="1067"/>
                  <a:pt x="1080" y="1067"/>
                </a:cubicBezTo>
                <a:cubicBezTo>
                  <a:pt x="1080" y="1067"/>
                  <a:pt x="1080" y="1067"/>
                  <a:pt x="1073" y="1067"/>
                </a:cubicBezTo>
                <a:lnTo>
                  <a:pt x="1066" y="1067"/>
                </a:lnTo>
                <a:cubicBezTo>
                  <a:pt x="1066" y="1081"/>
                  <a:pt x="1066" y="1101"/>
                  <a:pt x="1073" y="1121"/>
                </a:cubicBezTo>
                <a:cubicBezTo>
                  <a:pt x="1086" y="1101"/>
                  <a:pt x="1086" y="1101"/>
                  <a:pt x="1086" y="1101"/>
                </a:cubicBezTo>
                <a:cubicBezTo>
                  <a:pt x="1093" y="1101"/>
                  <a:pt x="1100" y="1101"/>
                  <a:pt x="1100" y="1101"/>
                </a:cubicBezTo>
                <a:cubicBezTo>
                  <a:pt x="1100" y="1182"/>
                  <a:pt x="1100" y="1182"/>
                  <a:pt x="1100" y="1182"/>
                </a:cubicBezTo>
                <a:cubicBezTo>
                  <a:pt x="1046" y="1141"/>
                  <a:pt x="1046" y="1141"/>
                  <a:pt x="1046" y="1141"/>
                </a:cubicBezTo>
                <a:cubicBezTo>
                  <a:pt x="1039" y="1114"/>
                  <a:pt x="1039" y="1114"/>
                  <a:pt x="1039" y="1114"/>
                </a:cubicBezTo>
                <a:cubicBezTo>
                  <a:pt x="1039" y="966"/>
                  <a:pt x="1039" y="966"/>
                  <a:pt x="1039" y="966"/>
                </a:cubicBezTo>
                <a:cubicBezTo>
                  <a:pt x="1046" y="966"/>
                  <a:pt x="1053" y="966"/>
                  <a:pt x="1059" y="966"/>
                </a:cubicBezTo>
                <a:cubicBezTo>
                  <a:pt x="1080" y="959"/>
                  <a:pt x="1093" y="959"/>
                  <a:pt x="1093" y="946"/>
                </a:cubicBezTo>
                <a:cubicBezTo>
                  <a:pt x="1046" y="581"/>
                  <a:pt x="1046" y="581"/>
                  <a:pt x="1046" y="581"/>
                </a:cubicBezTo>
                <a:cubicBezTo>
                  <a:pt x="1046" y="574"/>
                  <a:pt x="1046" y="574"/>
                  <a:pt x="1039" y="568"/>
                </a:cubicBezTo>
                <a:cubicBezTo>
                  <a:pt x="1039" y="453"/>
                  <a:pt x="1039" y="453"/>
                  <a:pt x="1039" y="453"/>
                </a:cubicBezTo>
                <a:cubicBezTo>
                  <a:pt x="1046" y="459"/>
                  <a:pt x="1059" y="459"/>
                  <a:pt x="1066" y="459"/>
                </a:cubicBezTo>
                <a:cubicBezTo>
                  <a:pt x="1073" y="466"/>
                  <a:pt x="1073" y="473"/>
                  <a:pt x="1066" y="480"/>
                </a:cubicBezTo>
                <a:cubicBezTo>
                  <a:pt x="1073" y="480"/>
                  <a:pt x="1073" y="486"/>
                  <a:pt x="1073" y="493"/>
                </a:cubicBezTo>
                <a:cubicBezTo>
                  <a:pt x="1073" y="500"/>
                  <a:pt x="1073" y="507"/>
                  <a:pt x="1080" y="507"/>
                </a:cubicBezTo>
                <a:cubicBezTo>
                  <a:pt x="1080" y="500"/>
                  <a:pt x="1086" y="500"/>
                  <a:pt x="1093" y="507"/>
                </a:cubicBezTo>
                <a:cubicBezTo>
                  <a:pt x="1100" y="507"/>
                  <a:pt x="1100" y="507"/>
                  <a:pt x="1100" y="507"/>
                </a:cubicBezTo>
                <a:close/>
                <a:moveTo>
                  <a:pt x="1039" y="446"/>
                </a:moveTo>
                <a:lnTo>
                  <a:pt x="1039" y="446"/>
                </a:lnTo>
                <a:cubicBezTo>
                  <a:pt x="1039" y="419"/>
                  <a:pt x="1039" y="419"/>
                  <a:pt x="1039" y="419"/>
                </a:cubicBezTo>
                <a:cubicBezTo>
                  <a:pt x="1046" y="426"/>
                  <a:pt x="1046" y="426"/>
                  <a:pt x="1046" y="426"/>
                </a:cubicBezTo>
                <a:cubicBezTo>
                  <a:pt x="1046" y="426"/>
                  <a:pt x="1046" y="426"/>
                  <a:pt x="1046" y="432"/>
                </a:cubicBezTo>
                <a:cubicBezTo>
                  <a:pt x="1046" y="432"/>
                  <a:pt x="1046" y="439"/>
                  <a:pt x="1039" y="446"/>
                </a:cubicBezTo>
                <a:close/>
                <a:moveTo>
                  <a:pt x="1039" y="291"/>
                </a:moveTo>
                <a:lnTo>
                  <a:pt x="1039" y="291"/>
                </a:lnTo>
                <a:cubicBezTo>
                  <a:pt x="1039" y="324"/>
                  <a:pt x="1039" y="324"/>
                  <a:pt x="1039" y="324"/>
                </a:cubicBezTo>
                <a:cubicBezTo>
                  <a:pt x="1032" y="324"/>
                  <a:pt x="1026" y="324"/>
                  <a:pt x="1012" y="331"/>
                </a:cubicBezTo>
                <a:cubicBezTo>
                  <a:pt x="1012" y="297"/>
                  <a:pt x="1012" y="297"/>
                  <a:pt x="1012" y="297"/>
                </a:cubicBezTo>
                <a:cubicBezTo>
                  <a:pt x="1039" y="291"/>
                  <a:pt x="1039" y="291"/>
                  <a:pt x="1039" y="291"/>
                </a:cubicBezTo>
                <a:close/>
                <a:moveTo>
                  <a:pt x="1039" y="385"/>
                </a:moveTo>
                <a:lnTo>
                  <a:pt x="1039" y="385"/>
                </a:lnTo>
                <a:cubicBezTo>
                  <a:pt x="1039" y="419"/>
                  <a:pt x="1039" y="419"/>
                  <a:pt x="1039" y="419"/>
                </a:cubicBezTo>
                <a:cubicBezTo>
                  <a:pt x="1039" y="446"/>
                  <a:pt x="1039" y="446"/>
                  <a:pt x="1039" y="446"/>
                </a:cubicBezTo>
                <a:lnTo>
                  <a:pt x="1039" y="453"/>
                </a:lnTo>
                <a:cubicBezTo>
                  <a:pt x="1039" y="568"/>
                  <a:pt x="1039" y="568"/>
                  <a:pt x="1039" y="568"/>
                </a:cubicBezTo>
                <a:cubicBezTo>
                  <a:pt x="1032" y="561"/>
                  <a:pt x="1026" y="547"/>
                  <a:pt x="1012" y="534"/>
                </a:cubicBezTo>
                <a:cubicBezTo>
                  <a:pt x="1012" y="473"/>
                  <a:pt x="1012" y="473"/>
                  <a:pt x="1012" y="473"/>
                </a:cubicBezTo>
                <a:cubicBezTo>
                  <a:pt x="1012" y="473"/>
                  <a:pt x="1012" y="473"/>
                  <a:pt x="1019" y="473"/>
                </a:cubicBezTo>
                <a:cubicBezTo>
                  <a:pt x="1012" y="466"/>
                  <a:pt x="1012" y="466"/>
                  <a:pt x="1012" y="466"/>
                </a:cubicBezTo>
                <a:cubicBezTo>
                  <a:pt x="1012" y="412"/>
                  <a:pt x="1012" y="412"/>
                  <a:pt x="1012" y="412"/>
                </a:cubicBezTo>
                <a:cubicBezTo>
                  <a:pt x="1019" y="405"/>
                  <a:pt x="1032" y="399"/>
                  <a:pt x="1039" y="392"/>
                </a:cubicBezTo>
                <a:cubicBezTo>
                  <a:pt x="1039" y="385"/>
                  <a:pt x="1039" y="385"/>
                  <a:pt x="1039" y="385"/>
                </a:cubicBezTo>
                <a:close/>
                <a:moveTo>
                  <a:pt x="1039" y="966"/>
                </a:moveTo>
                <a:lnTo>
                  <a:pt x="1039" y="966"/>
                </a:lnTo>
                <a:cubicBezTo>
                  <a:pt x="1039" y="1114"/>
                  <a:pt x="1039" y="1114"/>
                  <a:pt x="1039" y="1114"/>
                </a:cubicBezTo>
                <a:cubicBezTo>
                  <a:pt x="1026" y="973"/>
                  <a:pt x="1026" y="973"/>
                  <a:pt x="1026" y="973"/>
                </a:cubicBezTo>
                <a:cubicBezTo>
                  <a:pt x="1026" y="973"/>
                  <a:pt x="1032" y="966"/>
                  <a:pt x="1039" y="966"/>
                </a:cubicBezTo>
                <a:close/>
                <a:moveTo>
                  <a:pt x="1012" y="405"/>
                </a:moveTo>
                <a:lnTo>
                  <a:pt x="1012" y="405"/>
                </a:lnTo>
                <a:cubicBezTo>
                  <a:pt x="1019" y="405"/>
                  <a:pt x="1019" y="399"/>
                  <a:pt x="1026" y="399"/>
                </a:cubicBezTo>
                <a:cubicBezTo>
                  <a:pt x="1039" y="372"/>
                  <a:pt x="1046" y="351"/>
                  <a:pt x="1039" y="331"/>
                </a:cubicBezTo>
                <a:lnTo>
                  <a:pt x="1032" y="331"/>
                </a:lnTo>
                <a:cubicBezTo>
                  <a:pt x="1026" y="331"/>
                  <a:pt x="1019" y="338"/>
                  <a:pt x="1012" y="345"/>
                </a:cubicBezTo>
                <a:cubicBezTo>
                  <a:pt x="1012" y="358"/>
                  <a:pt x="1012" y="358"/>
                  <a:pt x="1012" y="358"/>
                </a:cubicBezTo>
                <a:cubicBezTo>
                  <a:pt x="1019" y="351"/>
                  <a:pt x="1026" y="345"/>
                  <a:pt x="1032" y="345"/>
                </a:cubicBezTo>
                <a:cubicBezTo>
                  <a:pt x="1032" y="358"/>
                  <a:pt x="1032" y="372"/>
                  <a:pt x="1012" y="392"/>
                </a:cubicBezTo>
                <a:lnTo>
                  <a:pt x="1012" y="405"/>
                </a:lnTo>
                <a:close/>
                <a:moveTo>
                  <a:pt x="1012" y="297"/>
                </a:moveTo>
                <a:lnTo>
                  <a:pt x="1012" y="297"/>
                </a:lnTo>
                <a:cubicBezTo>
                  <a:pt x="1012" y="331"/>
                  <a:pt x="1012" y="331"/>
                  <a:pt x="1012" y="331"/>
                </a:cubicBezTo>
                <a:cubicBezTo>
                  <a:pt x="1005" y="331"/>
                  <a:pt x="999" y="338"/>
                  <a:pt x="992" y="338"/>
                </a:cubicBezTo>
                <a:cubicBezTo>
                  <a:pt x="992" y="297"/>
                  <a:pt x="992" y="297"/>
                  <a:pt x="992" y="297"/>
                </a:cubicBezTo>
                <a:cubicBezTo>
                  <a:pt x="1012" y="297"/>
                  <a:pt x="1012" y="297"/>
                  <a:pt x="1012" y="297"/>
                </a:cubicBezTo>
                <a:close/>
                <a:moveTo>
                  <a:pt x="1012" y="345"/>
                </a:moveTo>
                <a:lnTo>
                  <a:pt x="1012" y="345"/>
                </a:lnTo>
                <a:cubicBezTo>
                  <a:pt x="1012" y="358"/>
                  <a:pt x="1012" y="358"/>
                  <a:pt x="1012" y="358"/>
                </a:cubicBezTo>
                <a:cubicBezTo>
                  <a:pt x="999" y="372"/>
                  <a:pt x="999" y="385"/>
                  <a:pt x="999" y="399"/>
                </a:cubicBezTo>
                <a:cubicBezTo>
                  <a:pt x="999" y="399"/>
                  <a:pt x="999" y="405"/>
                  <a:pt x="992" y="405"/>
                </a:cubicBezTo>
                <a:cubicBezTo>
                  <a:pt x="992" y="365"/>
                  <a:pt x="992" y="365"/>
                  <a:pt x="992" y="365"/>
                </a:cubicBezTo>
                <a:cubicBezTo>
                  <a:pt x="999" y="358"/>
                  <a:pt x="999" y="358"/>
                  <a:pt x="999" y="351"/>
                </a:cubicBezTo>
                <a:cubicBezTo>
                  <a:pt x="1005" y="351"/>
                  <a:pt x="1012" y="345"/>
                  <a:pt x="1012" y="345"/>
                </a:cubicBezTo>
                <a:close/>
                <a:moveTo>
                  <a:pt x="1012" y="392"/>
                </a:moveTo>
                <a:lnTo>
                  <a:pt x="1012" y="392"/>
                </a:lnTo>
                <a:cubicBezTo>
                  <a:pt x="1012" y="392"/>
                  <a:pt x="1005" y="399"/>
                  <a:pt x="999" y="405"/>
                </a:cubicBezTo>
                <a:cubicBezTo>
                  <a:pt x="999" y="412"/>
                  <a:pt x="1005" y="412"/>
                  <a:pt x="1005" y="412"/>
                </a:cubicBezTo>
                <a:cubicBezTo>
                  <a:pt x="1005" y="412"/>
                  <a:pt x="1012" y="412"/>
                  <a:pt x="1012" y="405"/>
                </a:cubicBezTo>
                <a:cubicBezTo>
                  <a:pt x="1012" y="392"/>
                  <a:pt x="1012" y="392"/>
                  <a:pt x="1012" y="392"/>
                </a:cubicBezTo>
                <a:close/>
                <a:moveTo>
                  <a:pt x="1012" y="412"/>
                </a:moveTo>
                <a:lnTo>
                  <a:pt x="1012" y="412"/>
                </a:lnTo>
                <a:cubicBezTo>
                  <a:pt x="1012" y="466"/>
                  <a:pt x="1012" y="466"/>
                  <a:pt x="1012" y="466"/>
                </a:cubicBezTo>
                <a:cubicBezTo>
                  <a:pt x="1012" y="459"/>
                  <a:pt x="1012" y="453"/>
                  <a:pt x="1012" y="446"/>
                </a:cubicBezTo>
                <a:cubicBezTo>
                  <a:pt x="1005" y="432"/>
                  <a:pt x="1005" y="432"/>
                  <a:pt x="992" y="432"/>
                </a:cubicBezTo>
                <a:cubicBezTo>
                  <a:pt x="992" y="453"/>
                  <a:pt x="992" y="453"/>
                  <a:pt x="992" y="453"/>
                </a:cubicBezTo>
                <a:cubicBezTo>
                  <a:pt x="999" y="459"/>
                  <a:pt x="1005" y="459"/>
                  <a:pt x="999" y="473"/>
                </a:cubicBezTo>
                <a:cubicBezTo>
                  <a:pt x="999" y="473"/>
                  <a:pt x="999" y="473"/>
                  <a:pt x="999" y="480"/>
                </a:cubicBezTo>
                <a:cubicBezTo>
                  <a:pt x="999" y="480"/>
                  <a:pt x="999" y="473"/>
                  <a:pt x="992" y="473"/>
                </a:cubicBezTo>
                <a:cubicBezTo>
                  <a:pt x="992" y="513"/>
                  <a:pt x="992" y="513"/>
                  <a:pt x="992" y="513"/>
                </a:cubicBezTo>
                <a:cubicBezTo>
                  <a:pt x="999" y="520"/>
                  <a:pt x="1005" y="527"/>
                  <a:pt x="1012" y="534"/>
                </a:cubicBezTo>
                <a:cubicBezTo>
                  <a:pt x="1012" y="473"/>
                  <a:pt x="1012" y="473"/>
                  <a:pt x="1012" y="473"/>
                </a:cubicBezTo>
                <a:cubicBezTo>
                  <a:pt x="1012" y="466"/>
                  <a:pt x="1012" y="466"/>
                  <a:pt x="1012" y="459"/>
                </a:cubicBezTo>
                <a:cubicBezTo>
                  <a:pt x="1012" y="453"/>
                  <a:pt x="1012" y="446"/>
                  <a:pt x="1012" y="446"/>
                </a:cubicBezTo>
                <a:cubicBezTo>
                  <a:pt x="1012" y="432"/>
                  <a:pt x="1005" y="426"/>
                  <a:pt x="992" y="426"/>
                </a:cubicBezTo>
                <a:cubicBezTo>
                  <a:pt x="992" y="419"/>
                  <a:pt x="992" y="419"/>
                  <a:pt x="992" y="419"/>
                </a:cubicBezTo>
                <a:cubicBezTo>
                  <a:pt x="999" y="419"/>
                  <a:pt x="999" y="419"/>
                  <a:pt x="999" y="419"/>
                </a:cubicBezTo>
                <a:cubicBezTo>
                  <a:pt x="1005" y="419"/>
                  <a:pt x="1005" y="419"/>
                  <a:pt x="1012" y="412"/>
                </a:cubicBezTo>
                <a:close/>
                <a:moveTo>
                  <a:pt x="944" y="763"/>
                </a:moveTo>
                <a:lnTo>
                  <a:pt x="944" y="763"/>
                </a:lnTo>
                <a:cubicBezTo>
                  <a:pt x="944" y="763"/>
                  <a:pt x="944" y="770"/>
                  <a:pt x="951" y="777"/>
                </a:cubicBezTo>
                <a:cubicBezTo>
                  <a:pt x="951" y="824"/>
                  <a:pt x="951" y="865"/>
                  <a:pt x="944" y="912"/>
                </a:cubicBezTo>
                <a:cubicBezTo>
                  <a:pt x="944" y="763"/>
                  <a:pt x="944" y="763"/>
                  <a:pt x="944" y="763"/>
                </a:cubicBezTo>
                <a:close/>
                <a:moveTo>
                  <a:pt x="992" y="297"/>
                </a:moveTo>
                <a:lnTo>
                  <a:pt x="992" y="297"/>
                </a:lnTo>
                <a:cubicBezTo>
                  <a:pt x="992" y="338"/>
                  <a:pt x="992" y="338"/>
                  <a:pt x="992" y="338"/>
                </a:cubicBezTo>
                <a:cubicBezTo>
                  <a:pt x="992" y="331"/>
                  <a:pt x="992" y="331"/>
                  <a:pt x="992" y="331"/>
                </a:cubicBezTo>
                <a:cubicBezTo>
                  <a:pt x="992" y="331"/>
                  <a:pt x="992" y="345"/>
                  <a:pt x="985" y="365"/>
                </a:cubicBezTo>
                <a:cubicBezTo>
                  <a:pt x="985" y="378"/>
                  <a:pt x="978" y="385"/>
                  <a:pt x="985" y="392"/>
                </a:cubicBezTo>
                <a:cubicBezTo>
                  <a:pt x="985" y="385"/>
                  <a:pt x="985" y="372"/>
                  <a:pt x="992" y="365"/>
                </a:cubicBezTo>
                <a:cubicBezTo>
                  <a:pt x="992" y="405"/>
                  <a:pt x="992" y="405"/>
                  <a:pt x="992" y="405"/>
                </a:cubicBezTo>
                <a:cubicBezTo>
                  <a:pt x="992" y="405"/>
                  <a:pt x="985" y="405"/>
                  <a:pt x="978" y="405"/>
                </a:cubicBezTo>
                <a:cubicBezTo>
                  <a:pt x="985" y="412"/>
                  <a:pt x="985" y="412"/>
                  <a:pt x="985" y="412"/>
                </a:cubicBezTo>
                <a:cubicBezTo>
                  <a:pt x="985" y="419"/>
                  <a:pt x="992" y="419"/>
                  <a:pt x="992" y="419"/>
                </a:cubicBezTo>
                <a:cubicBezTo>
                  <a:pt x="992" y="426"/>
                  <a:pt x="992" y="426"/>
                  <a:pt x="992" y="426"/>
                </a:cubicBezTo>
                <a:cubicBezTo>
                  <a:pt x="992" y="426"/>
                  <a:pt x="992" y="432"/>
                  <a:pt x="985" y="432"/>
                </a:cubicBezTo>
                <a:cubicBezTo>
                  <a:pt x="992" y="432"/>
                  <a:pt x="992" y="432"/>
                  <a:pt x="992" y="432"/>
                </a:cubicBezTo>
                <a:cubicBezTo>
                  <a:pt x="992" y="453"/>
                  <a:pt x="992" y="453"/>
                  <a:pt x="992" y="453"/>
                </a:cubicBezTo>
                <a:cubicBezTo>
                  <a:pt x="992" y="453"/>
                  <a:pt x="992" y="453"/>
                  <a:pt x="985" y="453"/>
                </a:cubicBezTo>
                <a:cubicBezTo>
                  <a:pt x="985" y="459"/>
                  <a:pt x="992" y="466"/>
                  <a:pt x="992" y="473"/>
                </a:cubicBezTo>
                <a:cubicBezTo>
                  <a:pt x="992" y="513"/>
                  <a:pt x="992" y="513"/>
                  <a:pt x="992" y="513"/>
                </a:cubicBezTo>
                <a:cubicBezTo>
                  <a:pt x="985" y="500"/>
                  <a:pt x="971" y="493"/>
                  <a:pt x="958" y="480"/>
                </a:cubicBezTo>
                <a:cubicBezTo>
                  <a:pt x="944" y="358"/>
                  <a:pt x="944" y="358"/>
                  <a:pt x="944" y="358"/>
                </a:cubicBezTo>
                <a:cubicBezTo>
                  <a:pt x="944" y="311"/>
                  <a:pt x="944" y="311"/>
                  <a:pt x="944" y="311"/>
                </a:cubicBezTo>
                <a:cubicBezTo>
                  <a:pt x="958" y="304"/>
                  <a:pt x="958" y="304"/>
                  <a:pt x="958" y="304"/>
                </a:cubicBezTo>
                <a:lnTo>
                  <a:pt x="992" y="297"/>
                </a:lnTo>
                <a:close/>
                <a:moveTo>
                  <a:pt x="904" y="615"/>
                </a:moveTo>
                <a:lnTo>
                  <a:pt x="904" y="615"/>
                </a:lnTo>
                <a:cubicBezTo>
                  <a:pt x="924" y="662"/>
                  <a:pt x="938" y="709"/>
                  <a:pt x="944" y="763"/>
                </a:cubicBezTo>
                <a:cubicBezTo>
                  <a:pt x="944" y="912"/>
                  <a:pt x="944" y="912"/>
                  <a:pt x="944" y="912"/>
                </a:cubicBezTo>
                <a:cubicBezTo>
                  <a:pt x="938" y="986"/>
                  <a:pt x="904" y="1054"/>
                  <a:pt x="857" y="1114"/>
                </a:cubicBezTo>
                <a:cubicBezTo>
                  <a:pt x="857" y="770"/>
                  <a:pt x="857" y="770"/>
                  <a:pt x="857" y="770"/>
                </a:cubicBezTo>
                <a:cubicBezTo>
                  <a:pt x="857" y="770"/>
                  <a:pt x="857" y="770"/>
                  <a:pt x="857" y="763"/>
                </a:cubicBezTo>
                <a:cubicBezTo>
                  <a:pt x="857" y="540"/>
                  <a:pt x="857" y="540"/>
                  <a:pt x="857" y="540"/>
                </a:cubicBezTo>
                <a:cubicBezTo>
                  <a:pt x="870" y="561"/>
                  <a:pt x="890" y="588"/>
                  <a:pt x="904" y="615"/>
                </a:cubicBezTo>
                <a:close/>
                <a:moveTo>
                  <a:pt x="944" y="311"/>
                </a:moveTo>
                <a:lnTo>
                  <a:pt x="944" y="311"/>
                </a:lnTo>
                <a:cubicBezTo>
                  <a:pt x="944" y="358"/>
                  <a:pt x="944" y="358"/>
                  <a:pt x="944" y="358"/>
                </a:cubicBezTo>
                <a:cubicBezTo>
                  <a:pt x="944" y="311"/>
                  <a:pt x="944" y="311"/>
                  <a:pt x="944" y="311"/>
                </a:cubicBezTo>
                <a:close/>
                <a:moveTo>
                  <a:pt x="857" y="1114"/>
                </a:moveTo>
                <a:lnTo>
                  <a:pt x="857" y="1114"/>
                </a:lnTo>
                <a:cubicBezTo>
                  <a:pt x="850" y="1114"/>
                  <a:pt x="850" y="1114"/>
                  <a:pt x="850" y="1121"/>
                </a:cubicBezTo>
                <a:cubicBezTo>
                  <a:pt x="850" y="858"/>
                  <a:pt x="850" y="858"/>
                  <a:pt x="850" y="858"/>
                </a:cubicBezTo>
                <a:cubicBezTo>
                  <a:pt x="850" y="865"/>
                  <a:pt x="850" y="865"/>
                  <a:pt x="850" y="865"/>
                </a:cubicBezTo>
                <a:cubicBezTo>
                  <a:pt x="850" y="851"/>
                  <a:pt x="850" y="851"/>
                  <a:pt x="850" y="851"/>
                </a:cubicBezTo>
                <a:cubicBezTo>
                  <a:pt x="850" y="730"/>
                  <a:pt x="850" y="730"/>
                  <a:pt x="850" y="730"/>
                </a:cubicBezTo>
                <a:cubicBezTo>
                  <a:pt x="850" y="730"/>
                  <a:pt x="850" y="730"/>
                  <a:pt x="857" y="730"/>
                </a:cubicBezTo>
                <a:cubicBezTo>
                  <a:pt x="850" y="723"/>
                  <a:pt x="850" y="716"/>
                  <a:pt x="850" y="716"/>
                </a:cubicBezTo>
                <a:cubicBezTo>
                  <a:pt x="850" y="723"/>
                  <a:pt x="850" y="723"/>
                  <a:pt x="850" y="723"/>
                </a:cubicBezTo>
                <a:cubicBezTo>
                  <a:pt x="850" y="534"/>
                  <a:pt x="850" y="534"/>
                  <a:pt x="850" y="534"/>
                </a:cubicBezTo>
                <a:cubicBezTo>
                  <a:pt x="850" y="534"/>
                  <a:pt x="850" y="534"/>
                  <a:pt x="857" y="540"/>
                </a:cubicBezTo>
                <a:cubicBezTo>
                  <a:pt x="857" y="763"/>
                  <a:pt x="857" y="763"/>
                  <a:pt x="857" y="763"/>
                </a:cubicBezTo>
                <a:cubicBezTo>
                  <a:pt x="850" y="763"/>
                  <a:pt x="850" y="763"/>
                  <a:pt x="850" y="763"/>
                </a:cubicBezTo>
                <a:cubicBezTo>
                  <a:pt x="850" y="770"/>
                  <a:pt x="850" y="770"/>
                  <a:pt x="850" y="770"/>
                </a:cubicBezTo>
                <a:cubicBezTo>
                  <a:pt x="857" y="770"/>
                  <a:pt x="857" y="770"/>
                  <a:pt x="857" y="770"/>
                </a:cubicBezTo>
                <a:lnTo>
                  <a:pt x="857" y="1114"/>
                </a:lnTo>
                <a:close/>
                <a:moveTo>
                  <a:pt x="850" y="1121"/>
                </a:moveTo>
                <a:lnTo>
                  <a:pt x="850" y="1121"/>
                </a:lnTo>
                <a:cubicBezTo>
                  <a:pt x="843" y="1121"/>
                  <a:pt x="843" y="1128"/>
                  <a:pt x="836" y="1135"/>
                </a:cubicBezTo>
                <a:cubicBezTo>
                  <a:pt x="836" y="925"/>
                  <a:pt x="836" y="925"/>
                  <a:pt x="836" y="925"/>
                </a:cubicBezTo>
                <a:cubicBezTo>
                  <a:pt x="836" y="912"/>
                  <a:pt x="836" y="912"/>
                  <a:pt x="836" y="912"/>
                </a:cubicBezTo>
                <a:cubicBezTo>
                  <a:pt x="843" y="905"/>
                  <a:pt x="843" y="905"/>
                  <a:pt x="843" y="905"/>
                </a:cubicBezTo>
                <a:cubicBezTo>
                  <a:pt x="843" y="892"/>
                  <a:pt x="843" y="892"/>
                  <a:pt x="843" y="892"/>
                </a:cubicBezTo>
                <a:lnTo>
                  <a:pt x="836" y="885"/>
                </a:lnTo>
                <a:cubicBezTo>
                  <a:pt x="836" y="831"/>
                  <a:pt x="836" y="831"/>
                  <a:pt x="836" y="831"/>
                </a:cubicBezTo>
                <a:cubicBezTo>
                  <a:pt x="836" y="838"/>
                  <a:pt x="836" y="838"/>
                  <a:pt x="836" y="838"/>
                </a:cubicBezTo>
                <a:cubicBezTo>
                  <a:pt x="843" y="831"/>
                  <a:pt x="843" y="831"/>
                  <a:pt x="836" y="831"/>
                </a:cubicBezTo>
                <a:cubicBezTo>
                  <a:pt x="836" y="824"/>
                  <a:pt x="836" y="824"/>
                  <a:pt x="836" y="824"/>
                </a:cubicBezTo>
                <a:cubicBezTo>
                  <a:pt x="836" y="655"/>
                  <a:pt x="836" y="655"/>
                  <a:pt x="836" y="655"/>
                </a:cubicBezTo>
                <a:cubicBezTo>
                  <a:pt x="836" y="520"/>
                  <a:pt x="836" y="520"/>
                  <a:pt x="836" y="520"/>
                </a:cubicBezTo>
                <a:cubicBezTo>
                  <a:pt x="843" y="520"/>
                  <a:pt x="843" y="527"/>
                  <a:pt x="850" y="534"/>
                </a:cubicBezTo>
                <a:cubicBezTo>
                  <a:pt x="850" y="723"/>
                  <a:pt x="850" y="723"/>
                  <a:pt x="850" y="723"/>
                </a:cubicBezTo>
                <a:cubicBezTo>
                  <a:pt x="843" y="723"/>
                  <a:pt x="843" y="723"/>
                  <a:pt x="843" y="723"/>
                </a:cubicBezTo>
                <a:cubicBezTo>
                  <a:pt x="843" y="730"/>
                  <a:pt x="843" y="730"/>
                  <a:pt x="843" y="730"/>
                </a:cubicBezTo>
                <a:lnTo>
                  <a:pt x="850" y="730"/>
                </a:lnTo>
                <a:cubicBezTo>
                  <a:pt x="850" y="851"/>
                  <a:pt x="850" y="851"/>
                  <a:pt x="850" y="851"/>
                </a:cubicBezTo>
                <a:cubicBezTo>
                  <a:pt x="843" y="844"/>
                  <a:pt x="843" y="844"/>
                  <a:pt x="843" y="844"/>
                </a:cubicBezTo>
                <a:cubicBezTo>
                  <a:pt x="850" y="858"/>
                  <a:pt x="850" y="858"/>
                  <a:pt x="850" y="858"/>
                </a:cubicBezTo>
                <a:lnTo>
                  <a:pt x="850" y="1121"/>
                </a:lnTo>
                <a:close/>
                <a:moveTo>
                  <a:pt x="836" y="1135"/>
                </a:moveTo>
                <a:lnTo>
                  <a:pt x="836" y="1135"/>
                </a:lnTo>
                <a:cubicBezTo>
                  <a:pt x="830" y="1135"/>
                  <a:pt x="830" y="1141"/>
                  <a:pt x="823" y="1148"/>
                </a:cubicBezTo>
                <a:cubicBezTo>
                  <a:pt x="823" y="966"/>
                  <a:pt x="823" y="966"/>
                  <a:pt x="823" y="966"/>
                </a:cubicBezTo>
                <a:cubicBezTo>
                  <a:pt x="823" y="959"/>
                  <a:pt x="823" y="959"/>
                  <a:pt x="823" y="959"/>
                </a:cubicBezTo>
                <a:cubicBezTo>
                  <a:pt x="823" y="959"/>
                  <a:pt x="823" y="959"/>
                  <a:pt x="823" y="952"/>
                </a:cubicBezTo>
                <a:cubicBezTo>
                  <a:pt x="823" y="946"/>
                  <a:pt x="823" y="946"/>
                  <a:pt x="823" y="946"/>
                </a:cubicBezTo>
                <a:cubicBezTo>
                  <a:pt x="830" y="939"/>
                  <a:pt x="830" y="939"/>
                  <a:pt x="830" y="939"/>
                </a:cubicBezTo>
                <a:cubicBezTo>
                  <a:pt x="823" y="932"/>
                  <a:pt x="823" y="932"/>
                  <a:pt x="823" y="932"/>
                </a:cubicBezTo>
                <a:cubicBezTo>
                  <a:pt x="823" y="939"/>
                  <a:pt x="823" y="939"/>
                  <a:pt x="823" y="939"/>
                </a:cubicBezTo>
                <a:cubicBezTo>
                  <a:pt x="823" y="892"/>
                  <a:pt x="823" y="892"/>
                  <a:pt x="823" y="892"/>
                </a:cubicBezTo>
                <a:cubicBezTo>
                  <a:pt x="823" y="905"/>
                  <a:pt x="830" y="912"/>
                  <a:pt x="836" y="925"/>
                </a:cubicBezTo>
                <a:cubicBezTo>
                  <a:pt x="836" y="912"/>
                  <a:pt x="836" y="912"/>
                  <a:pt x="836" y="912"/>
                </a:cubicBezTo>
                <a:cubicBezTo>
                  <a:pt x="830" y="912"/>
                  <a:pt x="830" y="912"/>
                  <a:pt x="830" y="919"/>
                </a:cubicBezTo>
                <a:cubicBezTo>
                  <a:pt x="836" y="925"/>
                  <a:pt x="836" y="925"/>
                  <a:pt x="836" y="925"/>
                </a:cubicBezTo>
                <a:cubicBezTo>
                  <a:pt x="836" y="1135"/>
                  <a:pt x="836" y="1135"/>
                  <a:pt x="836" y="1135"/>
                </a:cubicBezTo>
                <a:close/>
                <a:moveTo>
                  <a:pt x="823" y="507"/>
                </a:moveTo>
                <a:lnTo>
                  <a:pt x="823" y="507"/>
                </a:lnTo>
                <a:cubicBezTo>
                  <a:pt x="830" y="507"/>
                  <a:pt x="830" y="513"/>
                  <a:pt x="836" y="520"/>
                </a:cubicBezTo>
                <a:cubicBezTo>
                  <a:pt x="836" y="655"/>
                  <a:pt x="836" y="655"/>
                  <a:pt x="836" y="655"/>
                </a:cubicBezTo>
                <a:cubicBezTo>
                  <a:pt x="830" y="649"/>
                  <a:pt x="830" y="649"/>
                  <a:pt x="830" y="649"/>
                </a:cubicBezTo>
                <a:cubicBezTo>
                  <a:pt x="823" y="662"/>
                  <a:pt x="823" y="662"/>
                  <a:pt x="823" y="662"/>
                </a:cubicBezTo>
                <a:cubicBezTo>
                  <a:pt x="823" y="635"/>
                  <a:pt x="823" y="635"/>
                  <a:pt x="823" y="635"/>
                </a:cubicBezTo>
                <a:cubicBezTo>
                  <a:pt x="830" y="635"/>
                  <a:pt x="830" y="635"/>
                  <a:pt x="830" y="628"/>
                </a:cubicBezTo>
                <a:cubicBezTo>
                  <a:pt x="823" y="628"/>
                  <a:pt x="823" y="628"/>
                  <a:pt x="823" y="628"/>
                </a:cubicBezTo>
                <a:cubicBezTo>
                  <a:pt x="823" y="608"/>
                  <a:pt x="823" y="608"/>
                  <a:pt x="823" y="608"/>
                </a:cubicBezTo>
                <a:cubicBezTo>
                  <a:pt x="823" y="507"/>
                  <a:pt x="823" y="507"/>
                  <a:pt x="823" y="507"/>
                </a:cubicBezTo>
                <a:close/>
                <a:moveTo>
                  <a:pt x="836" y="655"/>
                </a:moveTo>
                <a:lnTo>
                  <a:pt x="836" y="655"/>
                </a:lnTo>
                <a:cubicBezTo>
                  <a:pt x="830" y="662"/>
                  <a:pt x="830" y="662"/>
                  <a:pt x="823" y="669"/>
                </a:cubicBezTo>
                <a:cubicBezTo>
                  <a:pt x="823" y="831"/>
                  <a:pt x="823" y="831"/>
                  <a:pt x="823" y="831"/>
                </a:cubicBezTo>
                <a:cubicBezTo>
                  <a:pt x="823" y="892"/>
                  <a:pt x="823" y="892"/>
                  <a:pt x="823" y="892"/>
                </a:cubicBezTo>
                <a:cubicBezTo>
                  <a:pt x="823" y="885"/>
                  <a:pt x="830" y="885"/>
                  <a:pt x="830" y="885"/>
                </a:cubicBezTo>
                <a:cubicBezTo>
                  <a:pt x="836" y="885"/>
                  <a:pt x="836" y="885"/>
                  <a:pt x="836" y="885"/>
                </a:cubicBezTo>
                <a:cubicBezTo>
                  <a:pt x="836" y="831"/>
                  <a:pt x="836" y="831"/>
                  <a:pt x="836" y="831"/>
                </a:cubicBezTo>
                <a:cubicBezTo>
                  <a:pt x="836" y="817"/>
                  <a:pt x="836" y="817"/>
                  <a:pt x="836" y="817"/>
                </a:cubicBezTo>
                <a:cubicBezTo>
                  <a:pt x="836" y="824"/>
                  <a:pt x="836" y="824"/>
                  <a:pt x="836" y="824"/>
                </a:cubicBezTo>
                <a:cubicBezTo>
                  <a:pt x="836" y="655"/>
                  <a:pt x="836" y="655"/>
                  <a:pt x="836" y="655"/>
                </a:cubicBezTo>
                <a:close/>
                <a:moveTo>
                  <a:pt x="823" y="628"/>
                </a:moveTo>
                <a:lnTo>
                  <a:pt x="823" y="628"/>
                </a:lnTo>
                <a:close/>
                <a:moveTo>
                  <a:pt x="823" y="1148"/>
                </a:moveTo>
                <a:lnTo>
                  <a:pt x="823" y="1148"/>
                </a:lnTo>
                <a:cubicBezTo>
                  <a:pt x="816" y="1148"/>
                  <a:pt x="816" y="1155"/>
                  <a:pt x="809" y="1162"/>
                </a:cubicBezTo>
                <a:cubicBezTo>
                  <a:pt x="809" y="986"/>
                  <a:pt x="809" y="986"/>
                  <a:pt x="809" y="986"/>
                </a:cubicBezTo>
                <a:cubicBezTo>
                  <a:pt x="816" y="979"/>
                  <a:pt x="816" y="979"/>
                  <a:pt x="816" y="979"/>
                </a:cubicBezTo>
                <a:cubicBezTo>
                  <a:pt x="809" y="979"/>
                  <a:pt x="809" y="979"/>
                  <a:pt x="809" y="979"/>
                </a:cubicBezTo>
                <a:cubicBezTo>
                  <a:pt x="809" y="959"/>
                  <a:pt x="809" y="959"/>
                  <a:pt x="809" y="959"/>
                </a:cubicBezTo>
                <a:cubicBezTo>
                  <a:pt x="823" y="973"/>
                  <a:pt x="823" y="973"/>
                  <a:pt x="823" y="973"/>
                </a:cubicBezTo>
                <a:cubicBezTo>
                  <a:pt x="823" y="966"/>
                  <a:pt x="823" y="966"/>
                  <a:pt x="823" y="966"/>
                </a:cubicBezTo>
                <a:cubicBezTo>
                  <a:pt x="823" y="1148"/>
                  <a:pt x="823" y="1148"/>
                  <a:pt x="823" y="1148"/>
                </a:cubicBezTo>
                <a:close/>
                <a:moveTo>
                  <a:pt x="809" y="486"/>
                </a:moveTo>
                <a:lnTo>
                  <a:pt x="809" y="486"/>
                </a:lnTo>
                <a:cubicBezTo>
                  <a:pt x="816" y="493"/>
                  <a:pt x="816" y="500"/>
                  <a:pt x="823" y="507"/>
                </a:cubicBezTo>
                <a:cubicBezTo>
                  <a:pt x="823" y="608"/>
                  <a:pt x="823" y="608"/>
                  <a:pt x="823" y="608"/>
                </a:cubicBezTo>
                <a:cubicBezTo>
                  <a:pt x="816" y="608"/>
                  <a:pt x="816" y="608"/>
                  <a:pt x="816" y="608"/>
                </a:cubicBezTo>
                <a:cubicBezTo>
                  <a:pt x="816" y="608"/>
                  <a:pt x="816" y="615"/>
                  <a:pt x="809" y="622"/>
                </a:cubicBezTo>
                <a:cubicBezTo>
                  <a:pt x="809" y="588"/>
                  <a:pt x="809" y="588"/>
                  <a:pt x="809" y="588"/>
                </a:cubicBezTo>
                <a:cubicBezTo>
                  <a:pt x="809" y="581"/>
                  <a:pt x="809" y="581"/>
                  <a:pt x="809" y="574"/>
                </a:cubicBezTo>
                <a:lnTo>
                  <a:pt x="809" y="568"/>
                </a:lnTo>
                <a:cubicBezTo>
                  <a:pt x="809" y="486"/>
                  <a:pt x="809" y="486"/>
                  <a:pt x="809" y="486"/>
                </a:cubicBezTo>
                <a:close/>
                <a:moveTo>
                  <a:pt x="823" y="608"/>
                </a:moveTo>
                <a:lnTo>
                  <a:pt x="823" y="608"/>
                </a:lnTo>
                <a:cubicBezTo>
                  <a:pt x="823" y="608"/>
                  <a:pt x="816" y="615"/>
                  <a:pt x="816" y="622"/>
                </a:cubicBezTo>
                <a:cubicBezTo>
                  <a:pt x="809" y="622"/>
                  <a:pt x="809" y="622"/>
                  <a:pt x="809" y="628"/>
                </a:cubicBezTo>
                <a:cubicBezTo>
                  <a:pt x="809" y="649"/>
                  <a:pt x="809" y="649"/>
                  <a:pt x="809" y="649"/>
                </a:cubicBezTo>
                <a:lnTo>
                  <a:pt x="816" y="642"/>
                </a:lnTo>
                <a:cubicBezTo>
                  <a:pt x="816" y="642"/>
                  <a:pt x="816" y="635"/>
                  <a:pt x="823" y="635"/>
                </a:cubicBezTo>
                <a:cubicBezTo>
                  <a:pt x="823" y="635"/>
                  <a:pt x="823" y="635"/>
                  <a:pt x="823" y="628"/>
                </a:cubicBezTo>
                <a:cubicBezTo>
                  <a:pt x="823" y="608"/>
                  <a:pt x="823" y="608"/>
                  <a:pt x="823" y="608"/>
                </a:cubicBezTo>
                <a:close/>
                <a:moveTo>
                  <a:pt x="823" y="635"/>
                </a:moveTo>
                <a:lnTo>
                  <a:pt x="823" y="635"/>
                </a:lnTo>
                <a:cubicBezTo>
                  <a:pt x="823" y="662"/>
                  <a:pt x="823" y="662"/>
                  <a:pt x="823" y="662"/>
                </a:cubicBezTo>
                <a:cubicBezTo>
                  <a:pt x="823" y="669"/>
                  <a:pt x="823" y="669"/>
                  <a:pt x="823" y="669"/>
                </a:cubicBezTo>
                <a:cubicBezTo>
                  <a:pt x="809" y="669"/>
                  <a:pt x="809" y="669"/>
                  <a:pt x="809" y="669"/>
                </a:cubicBezTo>
                <a:cubicBezTo>
                  <a:pt x="809" y="649"/>
                  <a:pt x="809" y="649"/>
                  <a:pt x="809" y="649"/>
                </a:cubicBezTo>
                <a:cubicBezTo>
                  <a:pt x="809" y="649"/>
                  <a:pt x="816" y="642"/>
                  <a:pt x="823" y="635"/>
                </a:cubicBezTo>
                <a:close/>
                <a:moveTo>
                  <a:pt x="823" y="669"/>
                </a:moveTo>
                <a:lnTo>
                  <a:pt x="823" y="669"/>
                </a:lnTo>
                <a:cubicBezTo>
                  <a:pt x="823" y="831"/>
                  <a:pt x="823" y="831"/>
                  <a:pt x="823" y="831"/>
                </a:cubicBezTo>
                <a:cubicBezTo>
                  <a:pt x="823" y="831"/>
                  <a:pt x="816" y="824"/>
                  <a:pt x="809" y="824"/>
                </a:cubicBezTo>
                <a:cubicBezTo>
                  <a:pt x="809" y="804"/>
                  <a:pt x="809" y="804"/>
                  <a:pt x="809" y="804"/>
                </a:cubicBezTo>
                <a:cubicBezTo>
                  <a:pt x="823" y="804"/>
                  <a:pt x="823" y="804"/>
                  <a:pt x="823" y="804"/>
                </a:cubicBezTo>
                <a:cubicBezTo>
                  <a:pt x="816" y="777"/>
                  <a:pt x="816" y="777"/>
                  <a:pt x="816" y="777"/>
                </a:cubicBezTo>
                <a:lnTo>
                  <a:pt x="809" y="777"/>
                </a:lnTo>
                <a:cubicBezTo>
                  <a:pt x="809" y="757"/>
                  <a:pt x="809" y="757"/>
                  <a:pt x="809" y="757"/>
                </a:cubicBezTo>
                <a:lnTo>
                  <a:pt x="816" y="757"/>
                </a:lnTo>
                <a:cubicBezTo>
                  <a:pt x="809" y="750"/>
                  <a:pt x="809" y="750"/>
                  <a:pt x="809" y="750"/>
                </a:cubicBezTo>
                <a:cubicBezTo>
                  <a:pt x="809" y="736"/>
                  <a:pt x="809" y="736"/>
                  <a:pt x="809" y="736"/>
                </a:cubicBezTo>
                <a:cubicBezTo>
                  <a:pt x="816" y="730"/>
                  <a:pt x="816" y="730"/>
                  <a:pt x="816" y="730"/>
                </a:cubicBezTo>
                <a:cubicBezTo>
                  <a:pt x="809" y="730"/>
                  <a:pt x="809" y="730"/>
                  <a:pt x="809" y="730"/>
                </a:cubicBezTo>
                <a:cubicBezTo>
                  <a:pt x="809" y="676"/>
                  <a:pt x="809" y="676"/>
                  <a:pt x="809" y="676"/>
                </a:cubicBezTo>
                <a:cubicBezTo>
                  <a:pt x="809" y="676"/>
                  <a:pt x="816" y="669"/>
                  <a:pt x="823" y="669"/>
                </a:cubicBezTo>
                <a:close/>
                <a:moveTo>
                  <a:pt x="823" y="831"/>
                </a:moveTo>
                <a:lnTo>
                  <a:pt x="823" y="831"/>
                </a:lnTo>
                <a:cubicBezTo>
                  <a:pt x="823" y="892"/>
                  <a:pt x="823" y="892"/>
                  <a:pt x="823" y="892"/>
                </a:cubicBezTo>
                <a:cubicBezTo>
                  <a:pt x="823" y="939"/>
                  <a:pt x="823" y="939"/>
                  <a:pt x="823" y="939"/>
                </a:cubicBezTo>
                <a:cubicBezTo>
                  <a:pt x="823" y="939"/>
                  <a:pt x="816" y="939"/>
                  <a:pt x="809" y="946"/>
                </a:cubicBezTo>
                <a:cubicBezTo>
                  <a:pt x="809" y="851"/>
                  <a:pt x="809" y="851"/>
                  <a:pt x="809" y="851"/>
                </a:cubicBezTo>
                <a:lnTo>
                  <a:pt x="816" y="851"/>
                </a:lnTo>
                <a:cubicBezTo>
                  <a:pt x="816" y="851"/>
                  <a:pt x="816" y="844"/>
                  <a:pt x="809" y="844"/>
                </a:cubicBezTo>
                <a:cubicBezTo>
                  <a:pt x="809" y="844"/>
                  <a:pt x="816" y="838"/>
                  <a:pt x="823" y="831"/>
                </a:cubicBezTo>
                <a:close/>
                <a:moveTo>
                  <a:pt x="823" y="946"/>
                </a:moveTo>
                <a:lnTo>
                  <a:pt x="823" y="946"/>
                </a:lnTo>
                <a:cubicBezTo>
                  <a:pt x="809" y="946"/>
                  <a:pt x="809" y="946"/>
                  <a:pt x="809" y="946"/>
                </a:cubicBezTo>
                <a:cubicBezTo>
                  <a:pt x="809" y="959"/>
                  <a:pt x="809" y="959"/>
                  <a:pt x="809" y="959"/>
                </a:cubicBezTo>
                <a:cubicBezTo>
                  <a:pt x="816" y="952"/>
                  <a:pt x="816" y="952"/>
                  <a:pt x="816" y="952"/>
                </a:cubicBezTo>
                <a:lnTo>
                  <a:pt x="823" y="952"/>
                </a:lnTo>
                <a:lnTo>
                  <a:pt x="823" y="946"/>
                </a:lnTo>
                <a:close/>
                <a:moveTo>
                  <a:pt x="809" y="1162"/>
                </a:moveTo>
                <a:lnTo>
                  <a:pt x="809" y="1162"/>
                </a:lnTo>
                <a:cubicBezTo>
                  <a:pt x="803" y="1162"/>
                  <a:pt x="796" y="1168"/>
                  <a:pt x="789" y="1175"/>
                </a:cubicBezTo>
                <a:cubicBezTo>
                  <a:pt x="789" y="1013"/>
                  <a:pt x="789" y="1013"/>
                  <a:pt x="789" y="1013"/>
                </a:cubicBezTo>
                <a:cubicBezTo>
                  <a:pt x="796" y="1013"/>
                  <a:pt x="796" y="1013"/>
                  <a:pt x="796" y="1006"/>
                </a:cubicBezTo>
                <a:cubicBezTo>
                  <a:pt x="796" y="1006"/>
                  <a:pt x="796" y="1013"/>
                  <a:pt x="789" y="1013"/>
                </a:cubicBezTo>
                <a:cubicBezTo>
                  <a:pt x="789" y="959"/>
                  <a:pt x="789" y="959"/>
                  <a:pt x="789" y="959"/>
                </a:cubicBezTo>
                <a:cubicBezTo>
                  <a:pt x="796" y="966"/>
                  <a:pt x="803" y="979"/>
                  <a:pt x="809" y="986"/>
                </a:cubicBezTo>
                <a:cubicBezTo>
                  <a:pt x="809" y="1162"/>
                  <a:pt x="809" y="1162"/>
                  <a:pt x="809" y="1162"/>
                </a:cubicBezTo>
                <a:close/>
                <a:moveTo>
                  <a:pt x="789" y="473"/>
                </a:moveTo>
                <a:lnTo>
                  <a:pt x="789" y="473"/>
                </a:lnTo>
                <a:cubicBezTo>
                  <a:pt x="796" y="480"/>
                  <a:pt x="803" y="486"/>
                  <a:pt x="809" y="486"/>
                </a:cubicBezTo>
                <a:cubicBezTo>
                  <a:pt x="809" y="568"/>
                  <a:pt x="809" y="568"/>
                  <a:pt x="809" y="568"/>
                </a:cubicBezTo>
                <a:lnTo>
                  <a:pt x="803" y="568"/>
                </a:lnTo>
                <a:cubicBezTo>
                  <a:pt x="803" y="574"/>
                  <a:pt x="796" y="574"/>
                  <a:pt x="789" y="581"/>
                </a:cubicBezTo>
                <a:cubicBezTo>
                  <a:pt x="789" y="547"/>
                  <a:pt x="789" y="547"/>
                  <a:pt x="789" y="547"/>
                </a:cubicBezTo>
                <a:cubicBezTo>
                  <a:pt x="789" y="473"/>
                  <a:pt x="789" y="473"/>
                  <a:pt x="789" y="473"/>
                </a:cubicBezTo>
                <a:close/>
                <a:moveTo>
                  <a:pt x="809" y="588"/>
                </a:moveTo>
                <a:lnTo>
                  <a:pt x="809" y="588"/>
                </a:lnTo>
                <a:cubicBezTo>
                  <a:pt x="809" y="622"/>
                  <a:pt x="809" y="622"/>
                  <a:pt x="809" y="622"/>
                </a:cubicBezTo>
                <a:cubicBezTo>
                  <a:pt x="803" y="622"/>
                  <a:pt x="796" y="628"/>
                  <a:pt x="796" y="628"/>
                </a:cubicBezTo>
                <a:cubicBezTo>
                  <a:pt x="796" y="628"/>
                  <a:pt x="796" y="628"/>
                  <a:pt x="803" y="628"/>
                </a:cubicBezTo>
                <a:lnTo>
                  <a:pt x="809" y="628"/>
                </a:lnTo>
                <a:cubicBezTo>
                  <a:pt x="809" y="649"/>
                  <a:pt x="809" y="649"/>
                  <a:pt x="809" y="649"/>
                </a:cubicBezTo>
                <a:cubicBezTo>
                  <a:pt x="803" y="649"/>
                  <a:pt x="796" y="642"/>
                  <a:pt x="789" y="642"/>
                </a:cubicBezTo>
                <a:cubicBezTo>
                  <a:pt x="789" y="642"/>
                  <a:pt x="796" y="649"/>
                  <a:pt x="803" y="649"/>
                </a:cubicBezTo>
                <a:cubicBezTo>
                  <a:pt x="803" y="649"/>
                  <a:pt x="803" y="649"/>
                  <a:pt x="809" y="649"/>
                </a:cubicBezTo>
                <a:cubicBezTo>
                  <a:pt x="809" y="669"/>
                  <a:pt x="809" y="669"/>
                  <a:pt x="809" y="669"/>
                </a:cubicBezTo>
                <a:cubicBezTo>
                  <a:pt x="796" y="662"/>
                  <a:pt x="796" y="662"/>
                  <a:pt x="796" y="662"/>
                </a:cubicBezTo>
                <a:cubicBezTo>
                  <a:pt x="809" y="676"/>
                  <a:pt x="809" y="676"/>
                  <a:pt x="809" y="676"/>
                </a:cubicBezTo>
                <a:cubicBezTo>
                  <a:pt x="809" y="730"/>
                  <a:pt x="809" y="730"/>
                  <a:pt x="809" y="730"/>
                </a:cubicBezTo>
                <a:cubicBezTo>
                  <a:pt x="796" y="730"/>
                  <a:pt x="796" y="730"/>
                  <a:pt x="796" y="730"/>
                </a:cubicBezTo>
                <a:cubicBezTo>
                  <a:pt x="796" y="730"/>
                  <a:pt x="796" y="730"/>
                  <a:pt x="789" y="730"/>
                </a:cubicBezTo>
                <a:cubicBezTo>
                  <a:pt x="789" y="709"/>
                  <a:pt x="789" y="709"/>
                  <a:pt x="789" y="709"/>
                </a:cubicBezTo>
                <a:cubicBezTo>
                  <a:pt x="796" y="709"/>
                  <a:pt x="796" y="709"/>
                  <a:pt x="796" y="709"/>
                </a:cubicBezTo>
                <a:cubicBezTo>
                  <a:pt x="803" y="709"/>
                  <a:pt x="803" y="709"/>
                  <a:pt x="809" y="703"/>
                </a:cubicBezTo>
                <a:cubicBezTo>
                  <a:pt x="796" y="696"/>
                  <a:pt x="796" y="696"/>
                  <a:pt x="796" y="696"/>
                </a:cubicBezTo>
                <a:cubicBezTo>
                  <a:pt x="796" y="696"/>
                  <a:pt x="796" y="696"/>
                  <a:pt x="803" y="689"/>
                </a:cubicBezTo>
                <a:cubicBezTo>
                  <a:pt x="796" y="682"/>
                  <a:pt x="796" y="682"/>
                  <a:pt x="789" y="682"/>
                </a:cubicBezTo>
                <a:cubicBezTo>
                  <a:pt x="789" y="601"/>
                  <a:pt x="789" y="601"/>
                  <a:pt x="789" y="601"/>
                </a:cubicBezTo>
                <a:cubicBezTo>
                  <a:pt x="796" y="595"/>
                  <a:pt x="796" y="595"/>
                  <a:pt x="796" y="595"/>
                </a:cubicBezTo>
                <a:cubicBezTo>
                  <a:pt x="803" y="595"/>
                  <a:pt x="803" y="588"/>
                  <a:pt x="809" y="588"/>
                </a:cubicBezTo>
                <a:close/>
                <a:moveTo>
                  <a:pt x="809" y="736"/>
                </a:moveTo>
                <a:lnTo>
                  <a:pt x="809" y="736"/>
                </a:lnTo>
                <a:cubicBezTo>
                  <a:pt x="809" y="750"/>
                  <a:pt x="809" y="750"/>
                  <a:pt x="809" y="750"/>
                </a:cubicBezTo>
                <a:cubicBezTo>
                  <a:pt x="803" y="743"/>
                  <a:pt x="803" y="743"/>
                  <a:pt x="803" y="743"/>
                </a:cubicBezTo>
                <a:cubicBezTo>
                  <a:pt x="809" y="736"/>
                  <a:pt x="809" y="736"/>
                  <a:pt x="809" y="736"/>
                </a:cubicBezTo>
                <a:close/>
                <a:moveTo>
                  <a:pt x="809" y="757"/>
                </a:moveTo>
                <a:lnTo>
                  <a:pt x="809" y="757"/>
                </a:lnTo>
                <a:cubicBezTo>
                  <a:pt x="809" y="777"/>
                  <a:pt x="809" y="777"/>
                  <a:pt x="809" y="777"/>
                </a:cubicBezTo>
                <a:lnTo>
                  <a:pt x="803" y="777"/>
                </a:lnTo>
                <a:cubicBezTo>
                  <a:pt x="796" y="777"/>
                  <a:pt x="796" y="777"/>
                  <a:pt x="789" y="770"/>
                </a:cubicBezTo>
                <a:cubicBezTo>
                  <a:pt x="789" y="757"/>
                  <a:pt x="789" y="757"/>
                  <a:pt x="789" y="757"/>
                </a:cubicBezTo>
                <a:cubicBezTo>
                  <a:pt x="796" y="757"/>
                  <a:pt x="796" y="757"/>
                  <a:pt x="803" y="757"/>
                </a:cubicBezTo>
                <a:lnTo>
                  <a:pt x="809" y="757"/>
                </a:lnTo>
                <a:close/>
                <a:moveTo>
                  <a:pt x="809" y="804"/>
                </a:moveTo>
                <a:lnTo>
                  <a:pt x="809" y="804"/>
                </a:lnTo>
                <a:cubicBezTo>
                  <a:pt x="809" y="824"/>
                  <a:pt x="809" y="824"/>
                  <a:pt x="809" y="824"/>
                </a:cubicBezTo>
                <a:cubicBezTo>
                  <a:pt x="796" y="824"/>
                  <a:pt x="796" y="817"/>
                  <a:pt x="789" y="811"/>
                </a:cubicBezTo>
                <a:cubicBezTo>
                  <a:pt x="789" y="811"/>
                  <a:pt x="796" y="811"/>
                  <a:pt x="796" y="804"/>
                </a:cubicBezTo>
                <a:cubicBezTo>
                  <a:pt x="796" y="804"/>
                  <a:pt x="803" y="797"/>
                  <a:pt x="803" y="804"/>
                </a:cubicBezTo>
                <a:cubicBezTo>
                  <a:pt x="809" y="804"/>
                  <a:pt x="809" y="804"/>
                  <a:pt x="809" y="804"/>
                </a:cubicBezTo>
                <a:close/>
                <a:moveTo>
                  <a:pt x="809" y="851"/>
                </a:moveTo>
                <a:lnTo>
                  <a:pt x="809" y="851"/>
                </a:lnTo>
                <a:cubicBezTo>
                  <a:pt x="809" y="946"/>
                  <a:pt x="809" y="946"/>
                  <a:pt x="809" y="946"/>
                </a:cubicBezTo>
                <a:lnTo>
                  <a:pt x="803" y="946"/>
                </a:lnTo>
                <a:cubicBezTo>
                  <a:pt x="789" y="946"/>
                  <a:pt x="789" y="946"/>
                  <a:pt x="789" y="946"/>
                </a:cubicBezTo>
                <a:cubicBezTo>
                  <a:pt x="789" y="892"/>
                  <a:pt x="789" y="892"/>
                  <a:pt x="789" y="892"/>
                </a:cubicBezTo>
                <a:cubicBezTo>
                  <a:pt x="796" y="892"/>
                  <a:pt x="796" y="892"/>
                  <a:pt x="803" y="885"/>
                </a:cubicBezTo>
                <a:cubicBezTo>
                  <a:pt x="803" y="885"/>
                  <a:pt x="803" y="878"/>
                  <a:pt x="796" y="878"/>
                </a:cubicBezTo>
                <a:cubicBezTo>
                  <a:pt x="789" y="871"/>
                  <a:pt x="789" y="871"/>
                  <a:pt x="789" y="871"/>
                </a:cubicBezTo>
                <a:cubicBezTo>
                  <a:pt x="789" y="844"/>
                  <a:pt x="789" y="844"/>
                  <a:pt x="789" y="844"/>
                </a:cubicBezTo>
                <a:cubicBezTo>
                  <a:pt x="796" y="844"/>
                  <a:pt x="796" y="844"/>
                  <a:pt x="796" y="844"/>
                </a:cubicBezTo>
                <a:cubicBezTo>
                  <a:pt x="796" y="844"/>
                  <a:pt x="803" y="844"/>
                  <a:pt x="803" y="851"/>
                </a:cubicBezTo>
                <a:lnTo>
                  <a:pt x="809" y="851"/>
                </a:lnTo>
                <a:close/>
                <a:moveTo>
                  <a:pt x="809" y="946"/>
                </a:moveTo>
                <a:lnTo>
                  <a:pt x="809" y="946"/>
                </a:lnTo>
                <a:cubicBezTo>
                  <a:pt x="796" y="952"/>
                  <a:pt x="796" y="952"/>
                  <a:pt x="796" y="952"/>
                </a:cubicBezTo>
                <a:cubicBezTo>
                  <a:pt x="789" y="952"/>
                  <a:pt x="796" y="959"/>
                  <a:pt x="796" y="966"/>
                </a:cubicBezTo>
                <a:cubicBezTo>
                  <a:pt x="803" y="973"/>
                  <a:pt x="809" y="979"/>
                  <a:pt x="809" y="979"/>
                </a:cubicBezTo>
                <a:cubicBezTo>
                  <a:pt x="809" y="959"/>
                  <a:pt x="809" y="959"/>
                  <a:pt x="809" y="959"/>
                </a:cubicBezTo>
                <a:cubicBezTo>
                  <a:pt x="803" y="959"/>
                  <a:pt x="803" y="959"/>
                  <a:pt x="803" y="959"/>
                </a:cubicBezTo>
                <a:cubicBezTo>
                  <a:pt x="809" y="959"/>
                  <a:pt x="809" y="959"/>
                  <a:pt x="809" y="959"/>
                </a:cubicBezTo>
                <a:lnTo>
                  <a:pt x="809" y="946"/>
                </a:lnTo>
                <a:close/>
                <a:moveTo>
                  <a:pt x="789" y="1175"/>
                </a:moveTo>
                <a:lnTo>
                  <a:pt x="789" y="1175"/>
                </a:lnTo>
                <a:cubicBezTo>
                  <a:pt x="782" y="1182"/>
                  <a:pt x="769" y="1189"/>
                  <a:pt x="755" y="1195"/>
                </a:cubicBezTo>
                <a:cubicBezTo>
                  <a:pt x="755" y="1060"/>
                  <a:pt x="755" y="1060"/>
                  <a:pt x="755" y="1060"/>
                </a:cubicBezTo>
                <a:cubicBezTo>
                  <a:pt x="755" y="1060"/>
                  <a:pt x="755" y="1060"/>
                  <a:pt x="762" y="1060"/>
                </a:cubicBezTo>
                <a:cubicBezTo>
                  <a:pt x="755" y="1060"/>
                  <a:pt x="755" y="1060"/>
                  <a:pt x="755" y="1060"/>
                </a:cubicBezTo>
                <a:cubicBezTo>
                  <a:pt x="755" y="1013"/>
                  <a:pt x="755" y="1013"/>
                  <a:pt x="755" y="1013"/>
                </a:cubicBezTo>
                <a:cubicBezTo>
                  <a:pt x="755" y="1020"/>
                  <a:pt x="769" y="1027"/>
                  <a:pt x="776" y="1033"/>
                </a:cubicBezTo>
                <a:cubicBezTo>
                  <a:pt x="769" y="1020"/>
                  <a:pt x="769" y="1020"/>
                  <a:pt x="769" y="1020"/>
                </a:cubicBezTo>
                <a:cubicBezTo>
                  <a:pt x="762" y="1013"/>
                  <a:pt x="769" y="1013"/>
                  <a:pt x="782" y="1013"/>
                </a:cubicBezTo>
                <a:lnTo>
                  <a:pt x="789" y="1013"/>
                </a:lnTo>
                <a:cubicBezTo>
                  <a:pt x="789" y="1175"/>
                  <a:pt x="789" y="1175"/>
                  <a:pt x="789" y="1175"/>
                </a:cubicBezTo>
                <a:close/>
                <a:moveTo>
                  <a:pt x="755" y="446"/>
                </a:moveTo>
                <a:lnTo>
                  <a:pt x="755" y="446"/>
                </a:lnTo>
                <a:cubicBezTo>
                  <a:pt x="769" y="453"/>
                  <a:pt x="782" y="466"/>
                  <a:pt x="789" y="473"/>
                </a:cubicBezTo>
                <a:cubicBezTo>
                  <a:pt x="789" y="547"/>
                  <a:pt x="789" y="547"/>
                  <a:pt x="789" y="547"/>
                </a:cubicBezTo>
                <a:cubicBezTo>
                  <a:pt x="789" y="547"/>
                  <a:pt x="776" y="547"/>
                  <a:pt x="755" y="540"/>
                </a:cubicBezTo>
                <a:cubicBezTo>
                  <a:pt x="755" y="520"/>
                  <a:pt x="755" y="520"/>
                  <a:pt x="755" y="520"/>
                </a:cubicBezTo>
                <a:cubicBezTo>
                  <a:pt x="762" y="527"/>
                  <a:pt x="769" y="527"/>
                  <a:pt x="782" y="527"/>
                </a:cubicBezTo>
                <a:cubicBezTo>
                  <a:pt x="755" y="520"/>
                  <a:pt x="755" y="520"/>
                  <a:pt x="755" y="520"/>
                </a:cubicBezTo>
                <a:cubicBezTo>
                  <a:pt x="755" y="500"/>
                  <a:pt x="755" y="500"/>
                  <a:pt x="755" y="500"/>
                </a:cubicBezTo>
                <a:cubicBezTo>
                  <a:pt x="755" y="446"/>
                  <a:pt x="755" y="446"/>
                  <a:pt x="755" y="446"/>
                </a:cubicBezTo>
                <a:close/>
                <a:moveTo>
                  <a:pt x="789" y="547"/>
                </a:moveTo>
                <a:lnTo>
                  <a:pt x="789" y="547"/>
                </a:lnTo>
                <a:lnTo>
                  <a:pt x="782" y="554"/>
                </a:lnTo>
                <a:cubicBezTo>
                  <a:pt x="776" y="554"/>
                  <a:pt x="776" y="561"/>
                  <a:pt x="776" y="561"/>
                </a:cubicBezTo>
                <a:cubicBezTo>
                  <a:pt x="776" y="561"/>
                  <a:pt x="776" y="561"/>
                  <a:pt x="776" y="568"/>
                </a:cubicBezTo>
                <a:cubicBezTo>
                  <a:pt x="782" y="568"/>
                  <a:pt x="782" y="568"/>
                  <a:pt x="782" y="568"/>
                </a:cubicBezTo>
                <a:cubicBezTo>
                  <a:pt x="782" y="568"/>
                  <a:pt x="776" y="574"/>
                  <a:pt x="769" y="574"/>
                </a:cubicBezTo>
                <a:cubicBezTo>
                  <a:pt x="762" y="574"/>
                  <a:pt x="762" y="574"/>
                  <a:pt x="762" y="581"/>
                </a:cubicBezTo>
                <a:cubicBezTo>
                  <a:pt x="755" y="574"/>
                  <a:pt x="755" y="574"/>
                  <a:pt x="755" y="574"/>
                </a:cubicBezTo>
                <a:cubicBezTo>
                  <a:pt x="755" y="608"/>
                  <a:pt x="755" y="608"/>
                  <a:pt x="755" y="608"/>
                </a:cubicBezTo>
                <a:cubicBezTo>
                  <a:pt x="762" y="608"/>
                  <a:pt x="762" y="608"/>
                  <a:pt x="762" y="608"/>
                </a:cubicBezTo>
                <a:cubicBezTo>
                  <a:pt x="762" y="608"/>
                  <a:pt x="755" y="608"/>
                  <a:pt x="755" y="615"/>
                </a:cubicBezTo>
                <a:cubicBezTo>
                  <a:pt x="755" y="642"/>
                  <a:pt x="755" y="642"/>
                  <a:pt x="755" y="642"/>
                </a:cubicBezTo>
                <a:lnTo>
                  <a:pt x="762" y="635"/>
                </a:lnTo>
                <a:cubicBezTo>
                  <a:pt x="769" y="628"/>
                  <a:pt x="769" y="628"/>
                  <a:pt x="769" y="628"/>
                </a:cubicBezTo>
                <a:cubicBezTo>
                  <a:pt x="769" y="635"/>
                  <a:pt x="769" y="642"/>
                  <a:pt x="769" y="642"/>
                </a:cubicBezTo>
                <a:cubicBezTo>
                  <a:pt x="782" y="649"/>
                  <a:pt x="782" y="655"/>
                  <a:pt x="782" y="655"/>
                </a:cubicBezTo>
                <a:cubicBezTo>
                  <a:pt x="782" y="655"/>
                  <a:pt x="782" y="662"/>
                  <a:pt x="769" y="662"/>
                </a:cubicBezTo>
                <a:cubicBezTo>
                  <a:pt x="769" y="662"/>
                  <a:pt x="762" y="662"/>
                  <a:pt x="762" y="669"/>
                </a:cubicBezTo>
                <a:cubicBezTo>
                  <a:pt x="762" y="676"/>
                  <a:pt x="762" y="676"/>
                  <a:pt x="762" y="676"/>
                </a:cubicBezTo>
                <a:cubicBezTo>
                  <a:pt x="762" y="682"/>
                  <a:pt x="769" y="689"/>
                  <a:pt x="776" y="689"/>
                </a:cubicBezTo>
                <a:cubicBezTo>
                  <a:pt x="782" y="682"/>
                  <a:pt x="789" y="682"/>
                  <a:pt x="789" y="682"/>
                </a:cubicBezTo>
                <a:cubicBezTo>
                  <a:pt x="789" y="601"/>
                  <a:pt x="789" y="601"/>
                  <a:pt x="789" y="601"/>
                </a:cubicBezTo>
                <a:cubicBezTo>
                  <a:pt x="782" y="601"/>
                  <a:pt x="776" y="608"/>
                  <a:pt x="776" y="608"/>
                </a:cubicBezTo>
                <a:cubicBezTo>
                  <a:pt x="769" y="601"/>
                  <a:pt x="769" y="601"/>
                  <a:pt x="769" y="595"/>
                </a:cubicBezTo>
                <a:cubicBezTo>
                  <a:pt x="769" y="595"/>
                  <a:pt x="776" y="588"/>
                  <a:pt x="782" y="588"/>
                </a:cubicBezTo>
                <a:cubicBezTo>
                  <a:pt x="782" y="588"/>
                  <a:pt x="789" y="588"/>
                  <a:pt x="789" y="581"/>
                </a:cubicBezTo>
                <a:cubicBezTo>
                  <a:pt x="789" y="547"/>
                  <a:pt x="789" y="547"/>
                  <a:pt x="789" y="547"/>
                </a:cubicBezTo>
                <a:close/>
                <a:moveTo>
                  <a:pt x="789" y="709"/>
                </a:moveTo>
                <a:lnTo>
                  <a:pt x="789" y="709"/>
                </a:lnTo>
                <a:cubicBezTo>
                  <a:pt x="789" y="730"/>
                  <a:pt x="789" y="730"/>
                  <a:pt x="789" y="730"/>
                </a:cubicBezTo>
                <a:cubicBezTo>
                  <a:pt x="789" y="730"/>
                  <a:pt x="782" y="730"/>
                  <a:pt x="782" y="723"/>
                </a:cubicBezTo>
                <a:cubicBezTo>
                  <a:pt x="782" y="716"/>
                  <a:pt x="782" y="716"/>
                  <a:pt x="782" y="716"/>
                </a:cubicBezTo>
                <a:cubicBezTo>
                  <a:pt x="789" y="709"/>
                  <a:pt x="789" y="709"/>
                  <a:pt x="789" y="709"/>
                </a:cubicBezTo>
                <a:close/>
                <a:moveTo>
                  <a:pt x="789" y="757"/>
                </a:moveTo>
                <a:lnTo>
                  <a:pt x="789" y="757"/>
                </a:lnTo>
                <a:cubicBezTo>
                  <a:pt x="789" y="770"/>
                  <a:pt x="789" y="770"/>
                  <a:pt x="789" y="770"/>
                </a:cubicBezTo>
                <a:cubicBezTo>
                  <a:pt x="789" y="763"/>
                  <a:pt x="789" y="763"/>
                  <a:pt x="789" y="757"/>
                </a:cubicBezTo>
                <a:close/>
                <a:moveTo>
                  <a:pt x="789" y="844"/>
                </a:moveTo>
                <a:lnTo>
                  <a:pt x="789" y="844"/>
                </a:lnTo>
                <a:cubicBezTo>
                  <a:pt x="789" y="871"/>
                  <a:pt x="789" y="871"/>
                  <a:pt x="789" y="871"/>
                </a:cubicBezTo>
                <a:cubicBezTo>
                  <a:pt x="789" y="871"/>
                  <a:pt x="782" y="871"/>
                  <a:pt x="782" y="865"/>
                </a:cubicBezTo>
                <a:cubicBezTo>
                  <a:pt x="782" y="858"/>
                  <a:pt x="782" y="851"/>
                  <a:pt x="789" y="844"/>
                </a:cubicBezTo>
                <a:close/>
                <a:moveTo>
                  <a:pt x="789" y="892"/>
                </a:moveTo>
                <a:lnTo>
                  <a:pt x="789" y="892"/>
                </a:lnTo>
                <a:cubicBezTo>
                  <a:pt x="789" y="905"/>
                  <a:pt x="789" y="905"/>
                  <a:pt x="789" y="905"/>
                </a:cubicBezTo>
                <a:cubicBezTo>
                  <a:pt x="782" y="898"/>
                  <a:pt x="776" y="892"/>
                  <a:pt x="776" y="885"/>
                </a:cubicBezTo>
                <a:cubicBezTo>
                  <a:pt x="769" y="885"/>
                  <a:pt x="769" y="892"/>
                  <a:pt x="762" y="892"/>
                </a:cubicBezTo>
                <a:cubicBezTo>
                  <a:pt x="762" y="898"/>
                  <a:pt x="762" y="905"/>
                  <a:pt x="769" y="905"/>
                </a:cubicBezTo>
                <a:cubicBezTo>
                  <a:pt x="769" y="912"/>
                  <a:pt x="769" y="912"/>
                  <a:pt x="769" y="919"/>
                </a:cubicBezTo>
                <a:cubicBezTo>
                  <a:pt x="762" y="912"/>
                  <a:pt x="755" y="912"/>
                  <a:pt x="755" y="919"/>
                </a:cubicBezTo>
                <a:cubicBezTo>
                  <a:pt x="755" y="993"/>
                  <a:pt x="755" y="993"/>
                  <a:pt x="755" y="993"/>
                </a:cubicBezTo>
                <a:cubicBezTo>
                  <a:pt x="769" y="993"/>
                  <a:pt x="769" y="993"/>
                  <a:pt x="769" y="1006"/>
                </a:cubicBezTo>
                <a:cubicBezTo>
                  <a:pt x="769" y="1013"/>
                  <a:pt x="776" y="1013"/>
                  <a:pt x="782" y="1013"/>
                </a:cubicBezTo>
                <a:cubicBezTo>
                  <a:pt x="789" y="1013"/>
                  <a:pt x="789" y="1013"/>
                  <a:pt x="789" y="1013"/>
                </a:cubicBezTo>
                <a:cubicBezTo>
                  <a:pt x="789" y="959"/>
                  <a:pt x="789" y="959"/>
                  <a:pt x="789" y="959"/>
                </a:cubicBezTo>
                <a:lnTo>
                  <a:pt x="789" y="952"/>
                </a:lnTo>
                <a:cubicBezTo>
                  <a:pt x="782" y="946"/>
                  <a:pt x="782" y="946"/>
                  <a:pt x="782" y="946"/>
                </a:cubicBezTo>
                <a:cubicBezTo>
                  <a:pt x="789" y="946"/>
                  <a:pt x="789" y="946"/>
                  <a:pt x="789" y="946"/>
                </a:cubicBezTo>
                <a:cubicBezTo>
                  <a:pt x="789" y="892"/>
                  <a:pt x="789" y="892"/>
                  <a:pt x="789" y="892"/>
                </a:cubicBezTo>
                <a:close/>
                <a:moveTo>
                  <a:pt x="755" y="892"/>
                </a:moveTo>
                <a:lnTo>
                  <a:pt x="755" y="892"/>
                </a:lnTo>
                <a:cubicBezTo>
                  <a:pt x="755" y="865"/>
                  <a:pt x="755" y="865"/>
                  <a:pt x="755" y="865"/>
                </a:cubicBezTo>
                <a:lnTo>
                  <a:pt x="762" y="865"/>
                </a:lnTo>
                <a:cubicBezTo>
                  <a:pt x="762" y="851"/>
                  <a:pt x="762" y="838"/>
                  <a:pt x="762" y="831"/>
                </a:cubicBezTo>
                <a:cubicBezTo>
                  <a:pt x="762" y="817"/>
                  <a:pt x="755" y="804"/>
                  <a:pt x="755" y="797"/>
                </a:cubicBezTo>
                <a:cubicBezTo>
                  <a:pt x="755" y="723"/>
                  <a:pt x="755" y="723"/>
                  <a:pt x="755" y="723"/>
                </a:cubicBezTo>
                <a:cubicBezTo>
                  <a:pt x="755" y="669"/>
                  <a:pt x="755" y="669"/>
                  <a:pt x="755" y="669"/>
                </a:cubicBezTo>
                <a:cubicBezTo>
                  <a:pt x="762" y="689"/>
                  <a:pt x="769" y="703"/>
                  <a:pt x="776" y="723"/>
                </a:cubicBezTo>
                <a:cubicBezTo>
                  <a:pt x="776" y="730"/>
                  <a:pt x="776" y="743"/>
                  <a:pt x="776" y="757"/>
                </a:cubicBezTo>
                <a:cubicBezTo>
                  <a:pt x="782" y="770"/>
                  <a:pt x="782" y="784"/>
                  <a:pt x="782" y="790"/>
                </a:cubicBezTo>
                <a:cubicBezTo>
                  <a:pt x="789" y="838"/>
                  <a:pt x="782" y="871"/>
                  <a:pt x="755" y="892"/>
                </a:cubicBezTo>
                <a:close/>
                <a:moveTo>
                  <a:pt x="755" y="858"/>
                </a:moveTo>
                <a:lnTo>
                  <a:pt x="755" y="858"/>
                </a:lnTo>
                <a:cubicBezTo>
                  <a:pt x="755" y="844"/>
                  <a:pt x="755" y="831"/>
                  <a:pt x="755" y="824"/>
                </a:cubicBezTo>
                <a:lnTo>
                  <a:pt x="755" y="858"/>
                </a:lnTo>
                <a:close/>
                <a:moveTo>
                  <a:pt x="755" y="1195"/>
                </a:moveTo>
                <a:lnTo>
                  <a:pt x="755" y="1195"/>
                </a:lnTo>
                <a:cubicBezTo>
                  <a:pt x="749" y="1202"/>
                  <a:pt x="735" y="1209"/>
                  <a:pt x="728" y="1209"/>
                </a:cubicBezTo>
                <a:cubicBezTo>
                  <a:pt x="728" y="1094"/>
                  <a:pt x="728" y="1094"/>
                  <a:pt x="728" y="1094"/>
                </a:cubicBezTo>
                <a:cubicBezTo>
                  <a:pt x="735" y="1087"/>
                  <a:pt x="735" y="1087"/>
                  <a:pt x="742" y="1081"/>
                </a:cubicBezTo>
                <a:cubicBezTo>
                  <a:pt x="742" y="1087"/>
                  <a:pt x="735" y="1087"/>
                  <a:pt x="728" y="1087"/>
                </a:cubicBezTo>
                <a:cubicBezTo>
                  <a:pt x="728" y="1067"/>
                  <a:pt x="728" y="1067"/>
                  <a:pt x="728" y="1067"/>
                </a:cubicBezTo>
                <a:cubicBezTo>
                  <a:pt x="735" y="1067"/>
                  <a:pt x="742" y="1060"/>
                  <a:pt x="755" y="1060"/>
                </a:cubicBezTo>
                <a:cubicBezTo>
                  <a:pt x="755" y="1195"/>
                  <a:pt x="755" y="1195"/>
                  <a:pt x="755" y="1195"/>
                </a:cubicBezTo>
                <a:close/>
                <a:moveTo>
                  <a:pt x="728" y="432"/>
                </a:moveTo>
                <a:lnTo>
                  <a:pt x="728" y="432"/>
                </a:lnTo>
                <a:cubicBezTo>
                  <a:pt x="735" y="439"/>
                  <a:pt x="749" y="439"/>
                  <a:pt x="755" y="446"/>
                </a:cubicBezTo>
                <a:cubicBezTo>
                  <a:pt x="755" y="500"/>
                  <a:pt x="755" y="500"/>
                  <a:pt x="755" y="500"/>
                </a:cubicBezTo>
                <a:cubicBezTo>
                  <a:pt x="749" y="500"/>
                  <a:pt x="735" y="500"/>
                  <a:pt x="728" y="493"/>
                </a:cubicBezTo>
                <a:cubicBezTo>
                  <a:pt x="728" y="507"/>
                  <a:pt x="728" y="507"/>
                  <a:pt x="728" y="507"/>
                </a:cubicBezTo>
                <a:cubicBezTo>
                  <a:pt x="755" y="520"/>
                  <a:pt x="755" y="520"/>
                  <a:pt x="755" y="520"/>
                </a:cubicBezTo>
                <a:cubicBezTo>
                  <a:pt x="755" y="500"/>
                  <a:pt x="755" y="500"/>
                  <a:pt x="755" y="500"/>
                </a:cubicBezTo>
                <a:cubicBezTo>
                  <a:pt x="749" y="500"/>
                  <a:pt x="735" y="500"/>
                  <a:pt x="728" y="493"/>
                </a:cubicBezTo>
                <a:cubicBezTo>
                  <a:pt x="728" y="480"/>
                  <a:pt x="728" y="480"/>
                  <a:pt x="728" y="480"/>
                </a:cubicBezTo>
                <a:cubicBezTo>
                  <a:pt x="735" y="486"/>
                  <a:pt x="742" y="486"/>
                  <a:pt x="749" y="486"/>
                </a:cubicBezTo>
                <a:cubicBezTo>
                  <a:pt x="728" y="480"/>
                  <a:pt x="728" y="480"/>
                  <a:pt x="728" y="480"/>
                </a:cubicBezTo>
                <a:cubicBezTo>
                  <a:pt x="728" y="432"/>
                  <a:pt x="728" y="432"/>
                  <a:pt x="728" y="432"/>
                </a:cubicBezTo>
                <a:close/>
                <a:moveTo>
                  <a:pt x="755" y="520"/>
                </a:moveTo>
                <a:lnTo>
                  <a:pt x="755" y="520"/>
                </a:lnTo>
                <a:cubicBezTo>
                  <a:pt x="749" y="520"/>
                  <a:pt x="735" y="513"/>
                  <a:pt x="728" y="513"/>
                </a:cubicBezTo>
                <a:cubicBezTo>
                  <a:pt x="728" y="534"/>
                  <a:pt x="728" y="534"/>
                  <a:pt x="728" y="534"/>
                </a:cubicBezTo>
                <a:cubicBezTo>
                  <a:pt x="755" y="540"/>
                  <a:pt x="755" y="540"/>
                  <a:pt x="755" y="540"/>
                </a:cubicBezTo>
                <a:cubicBezTo>
                  <a:pt x="755" y="520"/>
                  <a:pt x="755" y="520"/>
                  <a:pt x="755" y="520"/>
                </a:cubicBezTo>
                <a:close/>
                <a:moveTo>
                  <a:pt x="755" y="574"/>
                </a:moveTo>
                <a:lnTo>
                  <a:pt x="755" y="574"/>
                </a:lnTo>
                <a:cubicBezTo>
                  <a:pt x="755" y="608"/>
                  <a:pt x="755" y="608"/>
                  <a:pt x="755" y="608"/>
                </a:cubicBezTo>
                <a:cubicBezTo>
                  <a:pt x="749" y="608"/>
                  <a:pt x="749" y="608"/>
                  <a:pt x="742" y="608"/>
                </a:cubicBezTo>
                <a:cubicBezTo>
                  <a:pt x="742" y="601"/>
                  <a:pt x="742" y="601"/>
                  <a:pt x="742" y="595"/>
                </a:cubicBezTo>
                <a:cubicBezTo>
                  <a:pt x="749" y="588"/>
                  <a:pt x="742" y="588"/>
                  <a:pt x="742" y="588"/>
                </a:cubicBezTo>
                <a:cubicBezTo>
                  <a:pt x="742" y="588"/>
                  <a:pt x="735" y="588"/>
                  <a:pt x="728" y="595"/>
                </a:cubicBezTo>
                <a:cubicBezTo>
                  <a:pt x="728" y="547"/>
                  <a:pt x="728" y="547"/>
                  <a:pt x="728" y="547"/>
                </a:cubicBezTo>
                <a:cubicBezTo>
                  <a:pt x="755" y="574"/>
                  <a:pt x="755" y="574"/>
                  <a:pt x="755" y="574"/>
                </a:cubicBezTo>
                <a:close/>
                <a:moveTo>
                  <a:pt x="755" y="615"/>
                </a:moveTo>
                <a:lnTo>
                  <a:pt x="755" y="615"/>
                </a:lnTo>
                <a:cubicBezTo>
                  <a:pt x="755" y="642"/>
                  <a:pt x="755" y="642"/>
                  <a:pt x="755" y="642"/>
                </a:cubicBezTo>
                <a:cubicBezTo>
                  <a:pt x="749" y="642"/>
                  <a:pt x="742" y="642"/>
                  <a:pt x="742" y="635"/>
                </a:cubicBezTo>
                <a:lnTo>
                  <a:pt x="735" y="628"/>
                </a:lnTo>
                <a:cubicBezTo>
                  <a:pt x="735" y="622"/>
                  <a:pt x="742" y="622"/>
                  <a:pt x="749" y="615"/>
                </a:cubicBezTo>
                <a:lnTo>
                  <a:pt x="755" y="615"/>
                </a:lnTo>
                <a:close/>
                <a:moveTo>
                  <a:pt x="755" y="669"/>
                </a:moveTo>
                <a:lnTo>
                  <a:pt x="755" y="669"/>
                </a:lnTo>
                <a:cubicBezTo>
                  <a:pt x="749" y="655"/>
                  <a:pt x="742" y="642"/>
                  <a:pt x="728" y="622"/>
                </a:cubicBezTo>
                <a:cubicBezTo>
                  <a:pt x="728" y="669"/>
                  <a:pt x="728" y="669"/>
                  <a:pt x="728" y="669"/>
                </a:cubicBezTo>
                <a:cubicBezTo>
                  <a:pt x="742" y="696"/>
                  <a:pt x="742" y="696"/>
                  <a:pt x="742" y="696"/>
                </a:cubicBezTo>
                <a:cubicBezTo>
                  <a:pt x="755" y="723"/>
                  <a:pt x="755" y="723"/>
                  <a:pt x="755" y="723"/>
                </a:cubicBezTo>
                <a:cubicBezTo>
                  <a:pt x="755" y="669"/>
                  <a:pt x="755" y="669"/>
                  <a:pt x="755" y="669"/>
                </a:cubicBezTo>
                <a:close/>
                <a:moveTo>
                  <a:pt x="755" y="723"/>
                </a:moveTo>
                <a:lnTo>
                  <a:pt x="755" y="723"/>
                </a:lnTo>
                <a:cubicBezTo>
                  <a:pt x="755" y="797"/>
                  <a:pt x="755" y="797"/>
                  <a:pt x="755" y="797"/>
                </a:cubicBezTo>
                <a:cubicBezTo>
                  <a:pt x="749" y="777"/>
                  <a:pt x="742" y="763"/>
                  <a:pt x="728" y="750"/>
                </a:cubicBezTo>
                <a:cubicBezTo>
                  <a:pt x="728" y="703"/>
                  <a:pt x="728" y="703"/>
                  <a:pt x="728" y="703"/>
                </a:cubicBezTo>
                <a:cubicBezTo>
                  <a:pt x="735" y="709"/>
                  <a:pt x="749" y="716"/>
                  <a:pt x="755" y="723"/>
                </a:cubicBezTo>
                <a:close/>
                <a:moveTo>
                  <a:pt x="755" y="824"/>
                </a:moveTo>
                <a:lnTo>
                  <a:pt x="755" y="824"/>
                </a:lnTo>
                <a:cubicBezTo>
                  <a:pt x="755" y="858"/>
                  <a:pt x="755" y="858"/>
                  <a:pt x="755" y="858"/>
                </a:cubicBezTo>
                <a:cubicBezTo>
                  <a:pt x="749" y="851"/>
                  <a:pt x="749" y="851"/>
                  <a:pt x="749" y="851"/>
                </a:cubicBezTo>
                <a:cubicBezTo>
                  <a:pt x="742" y="851"/>
                  <a:pt x="742" y="851"/>
                  <a:pt x="735" y="851"/>
                </a:cubicBezTo>
                <a:cubicBezTo>
                  <a:pt x="735" y="851"/>
                  <a:pt x="735" y="851"/>
                  <a:pt x="728" y="851"/>
                </a:cubicBezTo>
                <a:cubicBezTo>
                  <a:pt x="728" y="811"/>
                  <a:pt x="728" y="811"/>
                  <a:pt x="728" y="811"/>
                </a:cubicBezTo>
                <a:cubicBezTo>
                  <a:pt x="735" y="817"/>
                  <a:pt x="735" y="817"/>
                  <a:pt x="735" y="831"/>
                </a:cubicBezTo>
                <a:cubicBezTo>
                  <a:pt x="755" y="824"/>
                  <a:pt x="755" y="824"/>
                  <a:pt x="755" y="824"/>
                </a:cubicBezTo>
                <a:close/>
                <a:moveTo>
                  <a:pt x="755" y="865"/>
                </a:moveTo>
                <a:lnTo>
                  <a:pt x="755" y="865"/>
                </a:lnTo>
                <a:cubicBezTo>
                  <a:pt x="755" y="892"/>
                  <a:pt x="755" y="892"/>
                  <a:pt x="755" y="892"/>
                </a:cubicBezTo>
                <a:cubicBezTo>
                  <a:pt x="749" y="892"/>
                  <a:pt x="735" y="892"/>
                  <a:pt x="728" y="885"/>
                </a:cubicBezTo>
                <a:cubicBezTo>
                  <a:pt x="728" y="878"/>
                  <a:pt x="735" y="871"/>
                  <a:pt x="742" y="871"/>
                </a:cubicBezTo>
                <a:cubicBezTo>
                  <a:pt x="749" y="871"/>
                  <a:pt x="749" y="871"/>
                  <a:pt x="755" y="865"/>
                </a:cubicBezTo>
                <a:close/>
                <a:moveTo>
                  <a:pt x="755" y="919"/>
                </a:moveTo>
                <a:lnTo>
                  <a:pt x="755" y="919"/>
                </a:lnTo>
                <a:cubicBezTo>
                  <a:pt x="749" y="919"/>
                  <a:pt x="749" y="919"/>
                  <a:pt x="749" y="919"/>
                </a:cubicBezTo>
                <a:cubicBezTo>
                  <a:pt x="749" y="919"/>
                  <a:pt x="742" y="912"/>
                  <a:pt x="742" y="905"/>
                </a:cubicBezTo>
                <a:cubicBezTo>
                  <a:pt x="742" y="898"/>
                  <a:pt x="742" y="892"/>
                  <a:pt x="735" y="892"/>
                </a:cubicBezTo>
                <a:cubicBezTo>
                  <a:pt x="728" y="898"/>
                  <a:pt x="728" y="898"/>
                  <a:pt x="728" y="898"/>
                </a:cubicBezTo>
                <a:cubicBezTo>
                  <a:pt x="728" y="1013"/>
                  <a:pt x="728" y="1013"/>
                  <a:pt x="728" y="1013"/>
                </a:cubicBezTo>
                <a:cubicBezTo>
                  <a:pt x="728" y="1040"/>
                  <a:pt x="728" y="1040"/>
                  <a:pt x="728" y="1040"/>
                </a:cubicBezTo>
                <a:cubicBezTo>
                  <a:pt x="728" y="1060"/>
                  <a:pt x="728" y="1060"/>
                  <a:pt x="728" y="1060"/>
                </a:cubicBezTo>
                <a:cubicBezTo>
                  <a:pt x="735" y="1060"/>
                  <a:pt x="742" y="1060"/>
                  <a:pt x="742" y="1060"/>
                </a:cubicBezTo>
                <a:cubicBezTo>
                  <a:pt x="749" y="1060"/>
                  <a:pt x="749" y="1060"/>
                  <a:pt x="755" y="1060"/>
                </a:cubicBezTo>
                <a:cubicBezTo>
                  <a:pt x="755" y="1013"/>
                  <a:pt x="755" y="1013"/>
                  <a:pt x="755" y="1013"/>
                </a:cubicBezTo>
                <a:lnTo>
                  <a:pt x="749" y="1006"/>
                </a:lnTo>
                <a:cubicBezTo>
                  <a:pt x="749" y="1000"/>
                  <a:pt x="749" y="1000"/>
                  <a:pt x="755" y="993"/>
                </a:cubicBezTo>
                <a:cubicBezTo>
                  <a:pt x="755" y="919"/>
                  <a:pt x="755" y="919"/>
                  <a:pt x="755" y="919"/>
                </a:cubicBezTo>
                <a:close/>
                <a:moveTo>
                  <a:pt x="728" y="878"/>
                </a:moveTo>
                <a:lnTo>
                  <a:pt x="728" y="878"/>
                </a:lnTo>
                <a:cubicBezTo>
                  <a:pt x="728" y="871"/>
                  <a:pt x="735" y="871"/>
                  <a:pt x="735" y="871"/>
                </a:cubicBezTo>
                <a:cubicBezTo>
                  <a:pt x="728" y="858"/>
                  <a:pt x="728" y="858"/>
                  <a:pt x="728" y="858"/>
                </a:cubicBezTo>
                <a:cubicBezTo>
                  <a:pt x="728" y="878"/>
                  <a:pt x="728" y="878"/>
                  <a:pt x="728" y="878"/>
                </a:cubicBezTo>
                <a:close/>
                <a:moveTo>
                  <a:pt x="728" y="797"/>
                </a:moveTo>
                <a:lnTo>
                  <a:pt x="728" y="797"/>
                </a:lnTo>
                <a:cubicBezTo>
                  <a:pt x="735" y="797"/>
                  <a:pt x="735" y="797"/>
                  <a:pt x="735" y="797"/>
                </a:cubicBezTo>
                <a:cubicBezTo>
                  <a:pt x="742" y="790"/>
                  <a:pt x="742" y="790"/>
                  <a:pt x="742" y="784"/>
                </a:cubicBezTo>
                <a:cubicBezTo>
                  <a:pt x="742" y="777"/>
                  <a:pt x="735" y="777"/>
                  <a:pt x="735" y="770"/>
                </a:cubicBezTo>
                <a:cubicBezTo>
                  <a:pt x="735" y="770"/>
                  <a:pt x="735" y="770"/>
                  <a:pt x="728" y="770"/>
                </a:cubicBezTo>
                <a:lnTo>
                  <a:pt x="728" y="797"/>
                </a:lnTo>
                <a:close/>
                <a:moveTo>
                  <a:pt x="728" y="1209"/>
                </a:moveTo>
                <a:lnTo>
                  <a:pt x="728" y="1209"/>
                </a:lnTo>
                <a:cubicBezTo>
                  <a:pt x="728" y="1216"/>
                  <a:pt x="722" y="1216"/>
                  <a:pt x="715" y="1216"/>
                </a:cubicBezTo>
                <a:cubicBezTo>
                  <a:pt x="715" y="1074"/>
                  <a:pt x="715" y="1074"/>
                  <a:pt x="715" y="1074"/>
                </a:cubicBezTo>
                <a:cubicBezTo>
                  <a:pt x="722" y="1074"/>
                  <a:pt x="728" y="1067"/>
                  <a:pt x="728" y="1067"/>
                </a:cubicBezTo>
                <a:cubicBezTo>
                  <a:pt x="728" y="1087"/>
                  <a:pt x="728" y="1087"/>
                  <a:pt x="728" y="1087"/>
                </a:cubicBezTo>
                <a:cubicBezTo>
                  <a:pt x="728" y="1087"/>
                  <a:pt x="722" y="1094"/>
                  <a:pt x="715" y="1094"/>
                </a:cubicBezTo>
                <a:cubicBezTo>
                  <a:pt x="722" y="1094"/>
                  <a:pt x="722" y="1094"/>
                  <a:pt x="722" y="1094"/>
                </a:cubicBezTo>
                <a:lnTo>
                  <a:pt x="728" y="1094"/>
                </a:lnTo>
                <a:cubicBezTo>
                  <a:pt x="728" y="1209"/>
                  <a:pt x="728" y="1209"/>
                  <a:pt x="728" y="1209"/>
                </a:cubicBezTo>
                <a:close/>
                <a:moveTo>
                  <a:pt x="715" y="426"/>
                </a:moveTo>
                <a:lnTo>
                  <a:pt x="715" y="426"/>
                </a:lnTo>
                <a:cubicBezTo>
                  <a:pt x="722" y="426"/>
                  <a:pt x="722" y="426"/>
                  <a:pt x="728" y="432"/>
                </a:cubicBezTo>
                <a:cubicBezTo>
                  <a:pt x="728" y="480"/>
                  <a:pt x="728" y="480"/>
                  <a:pt x="728" y="480"/>
                </a:cubicBezTo>
                <a:cubicBezTo>
                  <a:pt x="715" y="473"/>
                  <a:pt x="715" y="473"/>
                  <a:pt x="715" y="473"/>
                </a:cubicBezTo>
                <a:cubicBezTo>
                  <a:pt x="715" y="426"/>
                  <a:pt x="715" y="426"/>
                  <a:pt x="715" y="426"/>
                </a:cubicBezTo>
                <a:close/>
                <a:moveTo>
                  <a:pt x="728" y="480"/>
                </a:moveTo>
                <a:lnTo>
                  <a:pt x="728" y="480"/>
                </a:lnTo>
                <a:cubicBezTo>
                  <a:pt x="728" y="493"/>
                  <a:pt x="728" y="493"/>
                  <a:pt x="728" y="493"/>
                </a:cubicBezTo>
                <a:cubicBezTo>
                  <a:pt x="728" y="493"/>
                  <a:pt x="722" y="493"/>
                  <a:pt x="715" y="493"/>
                </a:cubicBezTo>
                <a:cubicBezTo>
                  <a:pt x="715" y="480"/>
                  <a:pt x="715" y="480"/>
                  <a:pt x="715" y="480"/>
                </a:cubicBezTo>
                <a:cubicBezTo>
                  <a:pt x="722" y="480"/>
                  <a:pt x="728" y="480"/>
                  <a:pt x="728" y="480"/>
                </a:cubicBezTo>
                <a:close/>
                <a:moveTo>
                  <a:pt x="728" y="493"/>
                </a:moveTo>
                <a:lnTo>
                  <a:pt x="728" y="493"/>
                </a:lnTo>
                <a:cubicBezTo>
                  <a:pt x="728" y="493"/>
                  <a:pt x="722" y="493"/>
                  <a:pt x="715" y="493"/>
                </a:cubicBezTo>
                <a:cubicBezTo>
                  <a:pt x="715" y="500"/>
                  <a:pt x="715" y="500"/>
                  <a:pt x="715" y="500"/>
                </a:cubicBezTo>
                <a:cubicBezTo>
                  <a:pt x="728" y="507"/>
                  <a:pt x="728" y="507"/>
                  <a:pt x="728" y="507"/>
                </a:cubicBezTo>
                <a:cubicBezTo>
                  <a:pt x="728" y="493"/>
                  <a:pt x="728" y="493"/>
                  <a:pt x="728" y="493"/>
                </a:cubicBezTo>
                <a:close/>
                <a:moveTo>
                  <a:pt x="728" y="513"/>
                </a:moveTo>
                <a:lnTo>
                  <a:pt x="728" y="513"/>
                </a:lnTo>
                <a:cubicBezTo>
                  <a:pt x="728" y="534"/>
                  <a:pt x="728" y="534"/>
                  <a:pt x="728" y="534"/>
                </a:cubicBezTo>
                <a:cubicBezTo>
                  <a:pt x="715" y="527"/>
                  <a:pt x="715" y="527"/>
                  <a:pt x="715" y="527"/>
                </a:cubicBezTo>
                <a:cubicBezTo>
                  <a:pt x="715" y="507"/>
                  <a:pt x="715" y="507"/>
                  <a:pt x="715" y="507"/>
                </a:cubicBezTo>
                <a:cubicBezTo>
                  <a:pt x="722" y="513"/>
                  <a:pt x="728" y="513"/>
                  <a:pt x="728" y="513"/>
                </a:cubicBezTo>
                <a:close/>
                <a:moveTo>
                  <a:pt x="728" y="547"/>
                </a:moveTo>
                <a:lnTo>
                  <a:pt x="728" y="547"/>
                </a:lnTo>
                <a:cubicBezTo>
                  <a:pt x="715" y="534"/>
                  <a:pt x="715" y="534"/>
                  <a:pt x="715" y="534"/>
                </a:cubicBezTo>
                <a:cubicBezTo>
                  <a:pt x="715" y="568"/>
                  <a:pt x="715" y="568"/>
                  <a:pt x="715" y="568"/>
                </a:cubicBezTo>
                <a:cubicBezTo>
                  <a:pt x="722" y="568"/>
                  <a:pt x="722" y="568"/>
                  <a:pt x="728" y="568"/>
                </a:cubicBezTo>
                <a:cubicBezTo>
                  <a:pt x="728" y="568"/>
                  <a:pt x="728" y="574"/>
                  <a:pt x="722" y="574"/>
                </a:cubicBezTo>
                <a:cubicBezTo>
                  <a:pt x="715" y="574"/>
                  <a:pt x="715" y="574"/>
                  <a:pt x="715" y="574"/>
                </a:cubicBezTo>
                <a:cubicBezTo>
                  <a:pt x="715" y="595"/>
                  <a:pt x="715" y="595"/>
                  <a:pt x="715" y="595"/>
                </a:cubicBezTo>
                <a:cubicBezTo>
                  <a:pt x="722" y="595"/>
                  <a:pt x="722" y="595"/>
                  <a:pt x="728" y="595"/>
                </a:cubicBezTo>
                <a:cubicBezTo>
                  <a:pt x="728" y="547"/>
                  <a:pt x="728" y="547"/>
                  <a:pt x="728" y="547"/>
                </a:cubicBezTo>
                <a:close/>
                <a:moveTo>
                  <a:pt x="728" y="622"/>
                </a:moveTo>
                <a:lnTo>
                  <a:pt x="728" y="622"/>
                </a:lnTo>
                <a:cubicBezTo>
                  <a:pt x="728" y="669"/>
                  <a:pt x="728" y="669"/>
                  <a:pt x="728" y="669"/>
                </a:cubicBezTo>
                <a:cubicBezTo>
                  <a:pt x="722" y="649"/>
                  <a:pt x="722" y="649"/>
                  <a:pt x="722" y="649"/>
                </a:cubicBezTo>
                <a:cubicBezTo>
                  <a:pt x="715" y="649"/>
                  <a:pt x="715" y="649"/>
                  <a:pt x="715" y="649"/>
                </a:cubicBezTo>
                <a:cubicBezTo>
                  <a:pt x="715" y="608"/>
                  <a:pt x="715" y="608"/>
                  <a:pt x="715" y="608"/>
                </a:cubicBezTo>
                <a:cubicBezTo>
                  <a:pt x="722" y="615"/>
                  <a:pt x="728" y="622"/>
                  <a:pt x="728" y="622"/>
                </a:cubicBezTo>
                <a:close/>
                <a:moveTo>
                  <a:pt x="728" y="703"/>
                </a:moveTo>
                <a:lnTo>
                  <a:pt x="728" y="703"/>
                </a:lnTo>
                <a:cubicBezTo>
                  <a:pt x="728" y="750"/>
                  <a:pt x="728" y="750"/>
                  <a:pt x="728" y="750"/>
                </a:cubicBezTo>
                <a:cubicBezTo>
                  <a:pt x="728" y="750"/>
                  <a:pt x="722" y="743"/>
                  <a:pt x="715" y="736"/>
                </a:cubicBezTo>
                <a:cubicBezTo>
                  <a:pt x="715" y="696"/>
                  <a:pt x="715" y="696"/>
                  <a:pt x="715" y="696"/>
                </a:cubicBezTo>
                <a:cubicBezTo>
                  <a:pt x="722" y="696"/>
                  <a:pt x="728" y="703"/>
                  <a:pt x="728" y="703"/>
                </a:cubicBezTo>
                <a:close/>
                <a:moveTo>
                  <a:pt x="728" y="770"/>
                </a:moveTo>
                <a:lnTo>
                  <a:pt x="728" y="770"/>
                </a:lnTo>
                <a:cubicBezTo>
                  <a:pt x="728" y="797"/>
                  <a:pt x="728" y="797"/>
                  <a:pt x="728" y="797"/>
                </a:cubicBezTo>
                <a:cubicBezTo>
                  <a:pt x="722" y="804"/>
                  <a:pt x="722" y="804"/>
                  <a:pt x="722" y="804"/>
                </a:cubicBezTo>
                <a:cubicBezTo>
                  <a:pt x="722" y="804"/>
                  <a:pt x="728" y="804"/>
                  <a:pt x="728" y="811"/>
                </a:cubicBezTo>
                <a:cubicBezTo>
                  <a:pt x="728" y="851"/>
                  <a:pt x="728" y="851"/>
                  <a:pt x="728" y="851"/>
                </a:cubicBezTo>
                <a:cubicBezTo>
                  <a:pt x="728" y="851"/>
                  <a:pt x="728" y="851"/>
                  <a:pt x="728" y="858"/>
                </a:cubicBezTo>
                <a:cubicBezTo>
                  <a:pt x="728" y="878"/>
                  <a:pt x="728" y="878"/>
                  <a:pt x="728" y="878"/>
                </a:cubicBezTo>
                <a:cubicBezTo>
                  <a:pt x="728" y="878"/>
                  <a:pt x="722" y="878"/>
                  <a:pt x="722" y="885"/>
                </a:cubicBezTo>
                <a:cubicBezTo>
                  <a:pt x="715" y="885"/>
                  <a:pt x="715" y="885"/>
                  <a:pt x="715" y="885"/>
                </a:cubicBezTo>
                <a:cubicBezTo>
                  <a:pt x="715" y="871"/>
                  <a:pt x="715" y="871"/>
                  <a:pt x="715" y="871"/>
                </a:cubicBezTo>
                <a:cubicBezTo>
                  <a:pt x="722" y="871"/>
                  <a:pt x="722" y="871"/>
                  <a:pt x="722" y="871"/>
                </a:cubicBezTo>
                <a:cubicBezTo>
                  <a:pt x="722" y="851"/>
                  <a:pt x="722" y="851"/>
                  <a:pt x="722" y="851"/>
                </a:cubicBezTo>
                <a:cubicBezTo>
                  <a:pt x="722" y="851"/>
                  <a:pt x="722" y="851"/>
                  <a:pt x="715" y="851"/>
                </a:cubicBezTo>
                <a:cubicBezTo>
                  <a:pt x="715" y="777"/>
                  <a:pt x="715" y="777"/>
                  <a:pt x="715" y="777"/>
                </a:cubicBezTo>
                <a:cubicBezTo>
                  <a:pt x="722" y="770"/>
                  <a:pt x="722" y="770"/>
                  <a:pt x="728" y="770"/>
                </a:cubicBezTo>
                <a:close/>
                <a:moveTo>
                  <a:pt x="728" y="898"/>
                </a:moveTo>
                <a:lnTo>
                  <a:pt x="728" y="898"/>
                </a:lnTo>
                <a:cubicBezTo>
                  <a:pt x="728" y="1013"/>
                  <a:pt x="728" y="1013"/>
                  <a:pt x="728" y="1013"/>
                </a:cubicBezTo>
                <a:cubicBezTo>
                  <a:pt x="728" y="1013"/>
                  <a:pt x="722" y="1013"/>
                  <a:pt x="715" y="1020"/>
                </a:cubicBezTo>
                <a:cubicBezTo>
                  <a:pt x="715" y="905"/>
                  <a:pt x="715" y="905"/>
                  <a:pt x="715" y="905"/>
                </a:cubicBezTo>
                <a:cubicBezTo>
                  <a:pt x="728" y="898"/>
                  <a:pt x="728" y="898"/>
                  <a:pt x="728" y="898"/>
                </a:cubicBezTo>
                <a:close/>
                <a:moveTo>
                  <a:pt x="728" y="1013"/>
                </a:moveTo>
                <a:lnTo>
                  <a:pt x="728" y="1013"/>
                </a:lnTo>
                <a:cubicBezTo>
                  <a:pt x="715" y="1027"/>
                  <a:pt x="715" y="1027"/>
                  <a:pt x="715" y="1027"/>
                </a:cubicBezTo>
                <a:cubicBezTo>
                  <a:pt x="715" y="1033"/>
                  <a:pt x="715" y="1033"/>
                  <a:pt x="715" y="1033"/>
                </a:cubicBezTo>
                <a:cubicBezTo>
                  <a:pt x="728" y="1040"/>
                  <a:pt x="728" y="1040"/>
                  <a:pt x="728" y="1040"/>
                </a:cubicBezTo>
                <a:cubicBezTo>
                  <a:pt x="728" y="1013"/>
                  <a:pt x="728" y="1013"/>
                  <a:pt x="728" y="1013"/>
                </a:cubicBezTo>
                <a:close/>
                <a:moveTo>
                  <a:pt x="728" y="1040"/>
                </a:moveTo>
                <a:lnTo>
                  <a:pt x="728" y="1040"/>
                </a:lnTo>
                <a:cubicBezTo>
                  <a:pt x="728" y="1040"/>
                  <a:pt x="722" y="1040"/>
                  <a:pt x="715" y="1040"/>
                </a:cubicBezTo>
                <a:cubicBezTo>
                  <a:pt x="715" y="1067"/>
                  <a:pt x="715" y="1067"/>
                  <a:pt x="715" y="1067"/>
                </a:cubicBezTo>
                <a:cubicBezTo>
                  <a:pt x="722" y="1067"/>
                  <a:pt x="722" y="1067"/>
                  <a:pt x="722" y="1067"/>
                </a:cubicBezTo>
                <a:cubicBezTo>
                  <a:pt x="722" y="1067"/>
                  <a:pt x="728" y="1067"/>
                  <a:pt x="728" y="1060"/>
                </a:cubicBezTo>
                <a:cubicBezTo>
                  <a:pt x="728" y="1040"/>
                  <a:pt x="728" y="1040"/>
                  <a:pt x="728" y="1040"/>
                </a:cubicBezTo>
                <a:close/>
                <a:moveTo>
                  <a:pt x="715" y="905"/>
                </a:moveTo>
                <a:lnTo>
                  <a:pt x="715" y="905"/>
                </a:lnTo>
                <a:close/>
                <a:moveTo>
                  <a:pt x="715" y="676"/>
                </a:moveTo>
                <a:lnTo>
                  <a:pt x="715" y="676"/>
                </a:lnTo>
                <a:cubicBezTo>
                  <a:pt x="722" y="676"/>
                  <a:pt x="722" y="676"/>
                  <a:pt x="722" y="676"/>
                </a:cubicBezTo>
                <a:cubicBezTo>
                  <a:pt x="715" y="669"/>
                  <a:pt x="715" y="669"/>
                  <a:pt x="715" y="669"/>
                </a:cubicBezTo>
                <a:lnTo>
                  <a:pt x="715" y="676"/>
                </a:lnTo>
                <a:close/>
                <a:moveTo>
                  <a:pt x="715" y="1216"/>
                </a:moveTo>
                <a:lnTo>
                  <a:pt x="715" y="1216"/>
                </a:lnTo>
                <a:cubicBezTo>
                  <a:pt x="715" y="1222"/>
                  <a:pt x="708" y="1222"/>
                  <a:pt x="701" y="1229"/>
                </a:cubicBezTo>
                <a:cubicBezTo>
                  <a:pt x="701" y="1087"/>
                  <a:pt x="701" y="1087"/>
                  <a:pt x="701" y="1087"/>
                </a:cubicBezTo>
                <a:cubicBezTo>
                  <a:pt x="701" y="1081"/>
                  <a:pt x="708" y="1074"/>
                  <a:pt x="715" y="1074"/>
                </a:cubicBezTo>
                <a:cubicBezTo>
                  <a:pt x="715" y="1216"/>
                  <a:pt x="715" y="1216"/>
                  <a:pt x="715" y="1216"/>
                </a:cubicBezTo>
                <a:close/>
                <a:moveTo>
                  <a:pt x="701" y="412"/>
                </a:moveTo>
                <a:lnTo>
                  <a:pt x="701" y="412"/>
                </a:lnTo>
                <a:cubicBezTo>
                  <a:pt x="708" y="419"/>
                  <a:pt x="715" y="419"/>
                  <a:pt x="715" y="426"/>
                </a:cubicBezTo>
                <a:cubicBezTo>
                  <a:pt x="715" y="473"/>
                  <a:pt x="715" y="473"/>
                  <a:pt x="715" y="473"/>
                </a:cubicBezTo>
                <a:cubicBezTo>
                  <a:pt x="701" y="459"/>
                  <a:pt x="701" y="459"/>
                  <a:pt x="701" y="459"/>
                </a:cubicBezTo>
                <a:cubicBezTo>
                  <a:pt x="701" y="412"/>
                  <a:pt x="701" y="412"/>
                  <a:pt x="701" y="412"/>
                </a:cubicBezTo>
                <a:close/>
                <a:moveTo>
                  <a:pt x="715" y="480"/>
                </a:moveTo>
                <a:lnTo>
                  <a:pt x="715" y="480"/>
                </a:lnTo>
                <a:cubicBezTo>
                  <a:pt x="715" y="493"/>
                  <a:pt x="715" y="493"/>
                  <a:pt x="715" y="493"/>
                </a:cubicBezTo>
                <a:cubicBezTo>
                  <a:pt x="715" y="486"/>
                  <a:pt x="708" y="486"/>
                  <a:pt x="701" y="480"/>
                </a:cubicBezTo>
                <a:cubicBezTo>
                  <a:pt x="701" y="473"/>
                  <a:pt x="701" y="473"/>
                  <a:pt x="701" y="473"/>
                </a:cubicBezTo>
                <a:cubicBezTo>
                  <a:pt x="708" y="473"/>
                  <a:pt x="708" y="480"/>
                  <a:pt x="715" y="480"/>
                </a:cubicBezTo>
                <a:close/>
                <a:moveTo>
                  <a:pt x="715" y="493"/>
                </a:moveTo>
                <a:lnTo>
                  <a:pt x="715" y="493"/>
                </a:lnTo>
                <a:cubicBezTo>
                  <a:pt x="715" y="486"/>
                  <a:pt x="708" y="486"/>
                  <a:pt x="701" y="486"/>
                </a:cubicBezTo>
                <a:cubicBezTo>
                  <a:pt x="701" y="493"/>
                  <a:pt x="701" y="493"/>
                  <a:pt x="701" y="493"/>
                </a:cubicBezTo>
                <a:cubicBezTo>
                  <a:pt x="708" y="500"/>
                  <a:pt x="708" y="500"/>
                  <a:pt x="715" y="500"/>
                </a:cubicBezTo>
                <a:cubicBezTo>
                  <a:pt x="715" y="493"/>
                  <a:pt x="715" y="493"/>
                  <a:pt x="715" y="493"/>
                </a:cubicBezTo>
                <a:close/>
                <a:moveTo>
                  <a:pt x="715" y="507"/>
                </a:moveTo>
                <a:lnTo>
                  <a:pt x="715" y="507"/>
                </a:lnTo>
                <a:cubicBezTo>
                  <a:pt x="715" y="527"/>
                  <a:pt x="715" y="527"/>
                  <a:pt x="715" y="527"/>
                </a:cubicBezTo>
                <a:cubicBezTo>
                  <a:pt x="715" y="534"/>
                  <a:pt x="715" y="534"/>
                  <a:pt x="715" y="534"/>
                </a:cubicBezTo>
                <a:cubicBezTo>
                  <a:pt x="715" y="568"/>
                  <a:pt x="715" y="568"/>
                  <a:pt x="715" y="568"/>
                </a:cubicBezTo>
                <a:cubicBezTo>
                  <a:pt x="715" y="561"/>
                  <a:pt x="715" y="561"/>
                  <a:pt x="715" y="561"/>
                </a:cubicBezTo>
                <a:cubicBezTo>
                  <a:pt x="708" y="554"/>
                  <a:pt x="708" y="547"/>
                  <a:pt x="708" y="547"/>
                </a:cubicBezTo>
                <a:cubicBezTo>
                  <a:pt x="708" y="547"/>
                  <a:pt x="701" y="547"/>
                  <a:pt x="701" y="554"/>
                </a:cubicBezTo>
                <a:cubicBezTo>
                  <a:pt x="701" y="500"/>
                  <a:pt x="701" y="500"/>
                  <a:pt x="701" y="500"/>
                </a:cubicBezTo>
                <a:cubicBezTo>
                  <a:pt x="708" y="507"/>
                  <a:pt x="715" y="507"/>
                  <a:pt x="715" y="507"/>
                </a:cubicBezTo>
                <a:close/>
                <a:moveTo>
                  <a:pt x="715" y="574"/>
                </a:moveTo>
                <a:lnTo>
                  <a:pt x="715" y="574"/>
                </a:lnTo>
                <a:cubicBezTo>
                  <a:pt x="715" y="595"/>
                  <a:pt x="715" y="595"/>
                  <a:pt x="715" y="595"/>
                </a:cubicBezTo>
                <a:cubicBezTo>
                  <a:pt x="708" y="595"/>
                  <a:pt x="708" y="588"/>
                  <a:pt x="708" y="588"/>
                </a:cubicBezTo>
                <a:cubicBezTo>
                  <a:pt x="708" y="581"/>
                  <a:pt x="708" y="581"/>
                  <a:pt x="715" y="574"/>
                </a:cubicBezTo>
                <a:close/>
                <a:moveTo>
                  <a:pt x="715" y="608"/>
                </a:moveTo>
                <a:lnTo>
                  <a:pt x="715" y="608"/>
                </a:lnTo>
                <a:cubicBezTo>
                  <a:pt x="715" y="601"/>
                  <a:pt x="708" y="588"/>
                  <a:pt x="701" y="581"/>
                </a:cubicBezTo>
                <a:cubicBezTo>
                  <a:pt x="701" y="608"/>
                  <a:pt x="701" y="608"/>
                  <a:pt x="701" y="608"/>
                </a:cubicBezTo>
                <a:lnTo>
                  <a:pt x="701" y="615"/>
                </a:lnTo>
                <a:cubicBezTo>
                  <a:pt x="701" y="628"/>
                  <a:pt x="701" y="628"/>
                  <a:pt x="701" y="628"/>
                </a:cubicBezTo>
                <a:cubicBezTo>
                  <a:pt x="708" y="628"/>
                  <a:pt x="715" y="642"/>
                  <a:pt x="715" y="649"/>
                </a:cubicBezTo>
                <a:cubicBezTo>
                  <a:pt x="715" y="608"/>
                  <a:pt x="715" y="608"/>
                  <a:pt x="715" y="608"/>
                </a:cubicBezTo>
                <a:close/>
                <a:moveTo>
                  <a:pt x="715" y="669"/>
                </a:moveTo>
                <a:lnTo>
                  <a:pt x="715" y="669"/>
                </a:lnTo>
                <a:cubicBezTo>
                  <a:pt x="715" y="676"/>
                  <a:pt x="715" y="676"/>
                  <a:pt x="715" y="676"/>
                </a:cubicBezTo>
                <a:cubicBezTo>
                  <a:pt x="701" y="676"/>
                  <a:pt x="701" y="676"/>
                  <a:pt x="701" y="676"/>
                </a:cubicBezTo>
                <a:cubicBezTo>
                  <a:pt x="701" y="635"/>
                  <a:pt x="701" y="635"/>
                  <a:pt x="701" y="635"/>
                </a:cubicBezTo>
                <a:cubicBezTo>
                  <a:pt x="708" y="642"/>
                  <a:pt x="715" y="649"/>
                  <a:pt x="715" y="662"/>
                </a:cubicBezTo>
                <a:cubicBezTo>
                  <a:pt x="715" y="669"/>
                  <a:pt x="715" y="669"/>
                  <a:pt x="715" y="669"/>
                </a:cubicBezTo>
                <a:close/>
                <a:moveTo>
                  <a:pt x="715" y="696"/>
                </a:moveTo>
                <a:lnTo>
                  <a:pt x="715" y="696"/>
                </a:lnTo>
                <a:cubicBezTo>
                  <a:pt x="715" y="736"/>
                  <a:pt x="715" y="736"/>
                  <a:pt x="715" y="736"/>
                </a:cubicBezTo>
                <a:cubicBezTo>
                  <a:pt x="715" y="730"/>
                  <a:pt x="708" y="723"/>
                  <a:pt x="701" y="723"/>
                </a:cubicBezTo>
                <a:cubicBezTo>
                  <a:pt x="701" y="689"/>
                  <a:pt x="701" y="689"/>
                  <a:pt x="701" y="689"/>
                </a:cubicBezTo>
                <a:cubicBezTo>
                  <a:pt x="708" y="689"/>
                  <a:pt x="715" y="689"/>
                  <a:pt x="715" y="696"/>
                </a:cubicBezTo>
                <a:close/>
                <a:moveTo>
                  <a:pt x="715" y="777"/>
                </a:moveTo>
                <a:lnTo>
                  <a:pt x="715" y="777"/>
                </a:lnTo>
                <a:cubicBezTo>
                  <a:pt x="715" y="851"/>
                  <a:pt x="715" y="851"/>
                  <a:pt x="715" y="851"/>
                </a:cubicBezTo>
                <a:cubicBezTo>
                  <a:pt x="715" y="851"/>
                  <a:pt x="715" y="851"/>
                  <a:pt x="708" y="851"/>
                </a:cubicBezTo>
                <a:lnTo>
                  <a:pt x="701" y="851"/>
                </a:lnTo>
                <a:cubicBezTo>
                  <a:pt x="701" y="844"/>
                  <a:pt x="701" y="844"/>
                  <a:pt x="701" y="844"/>
                </a:cubicBezTo>
                <a:cubicBezTo>
                  <a:pt x="701" y="838"/>
                  <a:pt x="701" y="838"/>
                  <a:pt x="701" y="838"/>
                </a:cubicBezTo>
                <a:cubicBezTo>
                  <a:pt x="708" y="838"/>
                  <a:pt x="708" y="831"/>
                  <a:pt x="715" y="831"/>
                </a:cubicBezTo>
                <a:cubicBezTo>
                  <a:pt x="708" y="824"/>
                  <a:pt x="708" y="817"/>
                  <a:pt x="701" y="817"/>
                </a:cubicBezTo>
                <a:cubicBezTo>
                  <a:pt x="701" y="763"/>
                  <a:pt x="701" y="763"/>
                  <a:pt x="701" y="763"/>
                </a:cubicBezTo>
                <a:lnTo>
                  <a:pt x="708" y="770"/>
                </a:lnTo>
                <a:cubicBezTo>
                  <a:pt x="708" y="770"/>
                  <a:pt x="708" y="777"/>
                  <a:pt x="708" y="784"/>
                </a:cubicBezTo>
                <a:lnTo>
                  <a:pt x="715" y="777"/>
                </a:lnTo>
                <a:close/>
                <a:moveTo>
                  <a:pt x="715" y="871"/>
                </a:moveTo>
                <a:lnTo>
                  <a:pt x="715" y="871"/>
                </a:lnTo>
                <a:cubicBezTo>
                  <a:pt x="715" y="885"/>
                  <a:pt x="715" y="885"/>
                  <a:pt x="715" y="885"/>
                </a:cubicBezTo>
                <a:cubicBezTo>
                  <a:pt x="708" y="885"/>
                  <a:pt x="701" y="892"/>
                  <a:pt x="701" y="892"/>
                </a:cubicBezTo>
                <a:cubicBezTo>
                  <a:pt x="715" y="892"/>
                  <a:pt x="715" y="898"/>
                  <a:pt x="715" y="905"/>
                </a:cubicBezTo>
                <a:cubicBezTo>
                  <a:pt x="715" y="1020"/>
                  <a:pt x="715" y="1020"/>
                  <a:pt x="715" y="1020"/>
                </a:cubicBezTo>
                <a:cubicBezTo>
                  <a:pt x="715" y="1020"/>
                  <a:pt x="708" y="1020"/>
                  <a:pt x="701" y="1020"/>
                </a:cubicBezTo>
                <a:cubicBezTo>
                  <a:pt x="701" y="1000"/>
                  <a:pt x="701" y="1000"/>
                  <a:pt x="701" y="1000"/>
                </a:cubicBezTo>
                <a:cubicBezTo>
                  <a:pt x="708" y="993"/>
                  <a:pt x="708" y="993"/>
                  <a:pt x="708" y="986"/>
                </a:cubicBezTo>
                <a:cubicBezTo>
                  <a:pt x="708" y="979"/>
                  <a:pt x="701" y="979"/>
                  <a:pt x="701" y="979"/>
                </a:cubicBezTo>
                <a:cubicBezTo>
                  <a:pt x="701" y="871"/>
                  <a:pt x="701" y="871"/>
                  <a:pt x="701" y="871"/>
                </a:cubicBezTo>
                <a:lnTo>
                  <a:pt x="708" y="871"/>
                </a:lnTo>
                <a:cubicBezTo>
                  <a:pt x="715" y="871"/>
                  <a:pt x="715" y="871"/>
                  <a:pt x="715" y="871"/>
                </a:cubicBezTo>
                <a:close/>
                <a:moveTo>
                  <a:pt x="715" y="1027"/>
                </a:moveTo>
                <a:lnTo>
                  <a:pt x="715" y="1027"/>
                </a:lnTo>
                <a:cubicBezTo>
                  <a:pt x="715" y="1033"/>
                  <a:pt x="715" y="1033"/>
                  <a:pt x="715" y="1033"/>
                </a:cubicBezTo>
                <a:cubicBezTo>
                  <a:pt x="715" y="1027"/>
                  <a:pt x="715" y="1027"/>
                  <a:pt x="715" y="1027"/>
                </a:cubicBezTo>
                <a:close/>
                <a:moveTo>
                  <a:pt x="715" y="1040"/>
                </a:moveTo>
                <a:lnTo>
                  <a:pt x="715" y="1040"/>
                </a:lnTo>
                <a:cubicBezTo>
                  <a:pt x="715" y="1040"/>
                  <a:pt x="708" y="1040"/>
                  <a:pt x="701" y="1040"/>
                </a:cubicBezTo>
                <a:cubicBezTo>
                  <a:pt x="701" y="1081"/>
                  <a:pt x="701" y="1081"/>
                  <a:pt x="701" y="1081"/>
                </a:cubicBezTo>
                <a:cubicBezTo>
                  <a:pt x="701" y="1074"/>
                  <a:pt x="708" y="1074"/>
                  <a:pt x="715" y="1067"/>
                </a:cubicBezTo>
                <a:cubicBezTo>
                  <a:pt x="715" y="1040"/>
                  <a:pt x="715" y="1040"/>
                  <a:pt x="715" y="1040"/>
                </a:cubicBezTo>
                <a:close/>
                <a:moveTo>
                  <a:pt x="701" y="750"/>
                </a:moveTo>
                <a:lnTo>
                  <a:pt x="701" y="750"/>
                </a:lnTo>
                <a:cubicBezTo>
                  <a:pt x="708" y="743"/>
                  <a:pt x="708" y="736"/>
                  <a:pt x="708" y="730"/>
                </a:cubicBezTo>
                <a:cubicBezTo>
                  <a:pt x="701" y="730"/>
                  <a:pt x="701" y="730"/>
                  <a:pt x="701" y="730"/>
                </a:cubicBezTo>
                <a:lnTo>
                  <a:pt x="701" y="750"/>
                </a:lnTo>
                <a:close/>
                <a:moveTo>
                  <a:pt x="701" y="1229"/>
                </a:moveTo>
                <a:lnTo>
                  <a:pt x="701" y="1229"/>
                </a:lnTo>
                <a:cubicBezTo>
                  <a:pt x="695" y="1229"/>
                  <a:pt x="695" y="1229"/>
                  <a:pt x="695" y="1229"/>
                </a:cubicBezTo>
                <a:cubicBezTo>
                  <a:pt x="695" y="1121"/>
                  <a:pt x="695" y="1121"/>
                  <a:pt x="695" y="1121"/>
                </a:cubicBezTo>
                <a:cubicBezTo>
                  <a:pt x="695" y="1121"/>
                  <a:pt x="695" y="1114"/>
                  <a:pt x="695" y="1108"/>
                </a:cubicBezTo>
                <a:cubicBezTo>
                  <a:pt x="701" y="1094"/>
                  <a:pt x="701" y="1087"/>
                  <a:pt x="701" y="1087"/>
                </a:cubicBezTo>
                <a:cubicBezTo>
                  <a:pt x="701" y="1229"/>
                  <a:pt x="701" y="1229"/>
                  <a:pt x="701" y="1229"/>
                </a:cubicBezTo>
                <a:close/>
                <a:moveTo>
                  <a:pt x="695" y="412"/>
                </a:moveTo>
                <a:lnTo>
                  <a:pt x="695" y="412"/>
                </a:lnTo>
                <a:cubicBezTo>
                  <a:pt x="695" y="412"/>
                  <a:pt x="695" y="412"/>
                  <a:pt x="701" y="412"/>
                </a:cubicBezTo>
                <a:cubicBezTo>
                  <a:pt x="701" y="459"/>
                  <a:pt x="701" y="459"/>
                  <a:pt x="701" y="459"/>
                </a:cubicBezTo>
                <a:cubicBezTo>
                  <a:pt x="695" y="459"/>
                  <a:pt x="695" y="459"/>
                  <a:pt x="695" y="459"/>
                </a:cubicBezTo>
                <a:cubicBezTo>
                  <a:pt x="695" y="453"/>
                  <a:pt x="695" y="453"/>
                  <a:pt x="695" y="453"/>
                </a:cubicBezTo>
                <a:cubicBezTo>
                  <a:pt x="695" y="412"/>
                  <a:pt x="695" y="412"/>
                  <a:pt x="695" y="412"/>
                </a:cubicBezTo>
                <a:close/>
                <a:moveTo>
                  <a:pt x="701" y="473"/>
                </a:moveTo>
                <a:lnTo>
                  <a:pt x="701" y="473"/>
                </a:lnTo>
                <a:cubicBezTo>
                  <a:pt x="701" y="480"/>
                  <a:pt x="701" y="480"/>
                  <a:pt x="701" y="480"/>
                </a:cubicBezTo>
                <a:cubicBezTo>
                  <a:pt x="695" y="480"/>
                  <a:pt x="695" y="480"/>
                  <a:pt x="695" y="480"/>
                </a:cubicBezTo>
                <a:cubicBezTo>
                  <a:pt x="695" y="466"/>
                  <a:pt x="695" y="466"/>
                  <a:pt x="695" y="466"/>
                </a:cubicBezTo>
                <a:cubicBezTo>
                  <a:pt x="695" y="466"/>
                  <a:pt x="695" y="473"/>
                  <a:pt x="701" y="473"/>
                </a:cubicBezTo>
                <a:close/>
                <a:moveTo>
                  <a:pt x="701" y="486"/>
                </a:moveTo>
                <a:lnTo>
                  <a:pt x="701" y="486"/>
                </a:lnTo>
                <a:cubicBezTo>
                  <a:pt x="695" y="480"/>
                  <a:pt x="695" y="480"/>
                  <a:pt x="695" y="480"/>
                </a:cubicBezTo>
                <a:cubicBezTo>
                  <a:pt x="695" y="493"/>
                  <a:pt x="695" y="493"/>
                  <a:pt x="695" y="493"/>
                </a:cubicBezTo>
                <a:cubicBezTo>
                  <a:pt x="701" y="493"/>
                  <a:pt x="701" y="493"/>
                  <a:pt x="701" y="493"/>
                </a:cubicBezTo>
                <a:cubicBezTo>
                  <a:pt x="701" y="486"/>
                  <a:pt x="701" y="486"/>
                  <a:pt x="701" y="486"/>
                </a:cubicBezTo>
                <a:close/>
                <a:moveTo>
                  <a:pt x="701" y="500"/>
                </a:moveTo>
                <a:lnTo>
                  <a:pt x="701" y="500"/>
                </a:lnTo>
                <a:cubicBezTo>
                  <a:pt x="701" y="554"/>
                  <a:pt x="701" y="554"/>
                  <a:pt x="701" y="554"/>
                </a:cubicBezTo>
                <a:cubicBezTo>
                  <a:pt x="695" y="554"/>
                  <a:pt x="695" y="554"/>
                  <a:pt x="695" y="554"/>
                </a:cubicBezTo>
                <a:cubicBezTo>
                  <a:pt x="695" y="500"/>
                  <a:pt x="695" y="500"/>
                  <a:pt x="695" y="500"/>
                </a:cubicBezTo>
                <a:cubicBezTo>
                  <a:pt x="695" y="500"/>
                  <a:pt x="695" y="500"/>
                  <a:pt x="701" y="500"/>
                </a:cubicBezTo>
                <a:close/>
                <a:moveTo>
                  <a:pt x="701" y="581"/>
                </a:moveTo>
                <a:lnTo>
                  <a:pt x="701" y="581"/>
                </a:lnTo>
                <a:cubicBezTo>
                  <a:pt x="701" y="608"/>
                  <a:pt x="701" y="608"/>
                  <a:pt x="701" y="608"/>
                </a:cubicBezTo>
                <a:cubicBezTo>
                  <a:pt x="695" y="608"/>
                  <a:pt x="695" y="608"/>
                  <a:pt x="695" y="608"/>
                </a:cubicBezTo>
                <a:cubicBezTo>
                  <a:pt x="701" y="615"/>
                  <a:pt x="701" y="615"/>
                  <a:pt x="701" y="615"/>
                </a:cubicBezTo>
                <a:cubicBezTo>
                  <a:pt x="701" y="628"/>
                  <a:pt x="701" y="628"/>
                  <a:pt x="701" y="628"/>
                </a:cubicBezTo>
                <a:cubicBezTo>
                  <a:pt x="695" y="622"/>
                  <a:pt x="695" y="622"/>
                  <a:pt x="695" y="622"/>
                </a:cubicBezTo>
                <a:cubicBezTo>
                  <a:pt x="695" y="574"/>
                  <a:pt x="695" y="574"/>
                  <a:pt x="695" y="574"/>
                </a:cubicBezTo>
                <a:cubicBezTo>
                  <a:pt x="695" y="574"/>
                  <a:pt x="695" y="581"/>
                  <a:pt x="701" y="581"/>
                </a:cubicBezTo>
                <a:close/>
                <a:moveTo>
                  <a:pt x="701" y="635"/>
                </a:moveTo>
                <a:lnTo>
                  <a:pt x="701" y="635"/>
                </a:lnTo>
                <a:cubicBezTo>
                  <a:pt x="701" y="676"/>
                  <a:pt x="701" y="676"/>
                  <a:pt x="701" y="676"/>
                </a:cubicBezTo>
                <a:cubicBezTo>
                  <a:pt x="695" y="669"/>
                  <a:pt x="695" y="669"/>
                  <a:pt x="695" y="669"/>
                </a:cubicBezTo>
                <a:cubicBezTo>
                  <a:pt x="695" y="655"/>
                  <a:pt x="695" y="655"/>
                  <a:pt x="695" y="655"/>
                </a:cubicBezTo>
                <a:cubicBezTo>
                  <a:pt x="701" y="655"/>
                  <a:pt x="701" y="655"/>
                  <a:pt x="701" y="655"/>
                </a:cubicBezTo>
                <a:cubicBezTo>
                  <a:pt x="695" y="655"/>
                  <a:pt x="695" y="649"/>
                  <a:pt x="695" y="649"/>
                </a:cubicBezTo>
                <a:cubicBezTo>
                  <a:pt x="695" y="635"/>
                  <a:pt x="695" y="635"/>
                  <a:pt x="695" y="635"/>
                </a:cubicBezTo>
                <a:lnTo>
                  <a:pt x="701" y="635"/>
                </a:lnTo>
                <a:close/>
                <a:moveTo>
                  <a:pt x="701" y="689"/>
                </a:moveTo>
                <a:lnTo>
                  <a:pt x="701" y="689"/>
                </a:lnTo>
                <a:cubicBezTo>
                  <a:pt x="701" y="723"/>
                  <a:pt x="701" y="723"/>
                  <a:pt x="701" y="723"/>
                </a:cubicBezTo>
                <a:cubicBezTo>
                  <a:pt x="695" y="716"/>
                  <a:pt x="695" y="716"/>
                  <a:pt x="695" y="716"/>
                </a:cubicBezTo>
                <a:cubicBezTo>
                  <a:pt x="695" y="682"/>
                  <a:pt x="695" y="682"/>
                  <a:pt x="695" y="682"/>
                </a:cubicBezTo>
                <a:cubicBezTo>
                  <a:pt x="695" y="682"/>
                  <a:pt x="695" y="689"/>
                  <a:pt x="701" y="689"/>
                </a:cubicBezTo>
                <a:close/>
                <a:moveTo>
                  <a:pt x="701" y="730"/>
                </a:moveTo>
                <a:lnTo>
                  <a:pt x="701" y="730"/>
                </a:lnTo>
                <a:cubicBezTo>
                  <a:pt x="701" y="750"/>
                  <a:pt x="701" y="750"/>
                  <a:pt x="701" y="750"/>
                </a:cubicBezTo>
                <a:cubicBezTo>
                  <a:pt x="701" y="750"/>
                  <a:pt x="701" y="750"/>
                  <a:pt x="695" y="750"/>
                </a:cubicBezTo>
                <a:lnTo>
                  <a:pt x="695" y="757"/>
                </a:lnTo>
                <a:cubicBezTo>
                  <a:pt x="695" y="730"/>
                  <a:pt x="695" y="730"/>
                  <a:pt x="695" y="730"/>
                </a:cubicBezTo>
                <a:cubicBezTo>
                  <a:pt x="695" y="730"/>
                  <a:pt x="695" y="730"/>
                  <a:pt x="701" y="730"/>
                </a:cubicBezTo>
                <a:close/>
                <a:moveTo>
                  <a:pt x="701" y="763"/>
                </a:moveTo>
                <a:lnTo>
                  <a:pt x="701" y="763"/>
                </a:lnTo>
                <a:cubicBezTo>
                  <a:pt x="701" y="817"/>
                  <a:pt x="701" y="817"/>
                  <a:pt x="701" y="817"/>
                </a:cubicBezTo>
                <a:cubicBezTo>
                  <a:pt x="695" y="817"/>
                  <a:pt x="695" y="817"/>
                  <a:pt x="695" y="817"/>
                </a:cubicBezTo>
                <a:cubicBezTo>
                  <a:pt x="695" y="817"/>
                  <a:pt x="695" y="817"/>
                  <a:pt x="695" y="824"/>
                </a:cubicBezTo>
                <a:cubicBezTo>
                  <a:pt x="695" y="763"/>
                  <a:pt x="695" y="763"/>
                  <a:pt x="695" y="763"/>
                </a:cubicBezTo>
                <a:cubicBezTo>
                  <a:pt x="695" y="763"/>
                  <a:pt x="695" y="763"/>
                  <a:pt x="701" y="763"/>
                </a:cubicBezTo>
                <a:close/>
                <a:moveTo>
                  <a:pt x="701" y="844"/>
                </a:moveTo>
                <a:lnTo>
                  <a:pt x="701" y="844"/>
                </a:lnTo>
                <a:cubicBezTo>
                  <a:pt x="701" y="851"/>
                  <a:pt x="701" y="851"/>
                  <a:pt x="701" y="851"/>
                </a:cubicBezTo>
                <a:cubicBezTo>
                  <a:pt x="695" y="844"/>
                  <a:pt x="695" y="844"/>
                  <a:pt x="701" y="844"/>
                </a:cubicBezTo>
                <a:close/>
                <a:moveTo>
                  <a:pt x="701" y="871"/>
                </a:moveTo>
                <a:lnTo>
                  <a:pt x="701" y="871"/>
                </a:lnTo>
                <a:cubicBezTo>
                  <a:pt x="701" y="979"/>
                  <a:pt x="701" y="979"/>
                  <a:pt x="701" y="979"/>
                </a:cubicBezTo>
                <a:lnTo>
                  <a:pt x="695" y="979"/>
                </a:lnTo>
                <a:cubicBezTo>
                  <a:pt x="695" y="878"/>
                  <a:pt x="695" y="878"/>
                  <a:pt x="695" y="878"/>
                </a:cubicBezTo>
                <a:cubicBezTo>
                  <a:pt x="695" y="878"/>
                  <a:pt x="695" y="878"/>
                  <a:pt x="701" y="878"/>
                </a:cubicBezTo>
                <a:lnTo>
                  <a:pt x="701" y="871"/>
                </a:lnTo>
                <a:close/>
                <a:moveTo>
                  <a:pt x="701" y="1000"/>
                </a:moveTo>
                <a:lnTo>
                  <a:pt x="701" y="1000"/>
                </a:lnTo>
                <a:cubicBezTo>
                  <a:pt x="701" y="1020"/>
                  <a:pt x="701" y="1020"/>
                  <a:pt x="701" y="1020"/>
                </a:cubicBezTo>
                <a:cubicBezTo>
                  <a:pt x="695" y="1020"/>
                  <a:pt x="695" y="1020"/>
                  <a:pt x="695" y="1020"/>
                </a:cubicBezTo>
                <a:cubicBezTo>
                  <a:pt x="695" y="1000"/>
                  <a:pt x="695" y="1000"/>
                  <a:pt x="695" y="1000"/>
                </a:cubicBezTo>
                <a:cubicBezTo>
                  <a:pt x="695" y="1000"/>
                  <a:pt x="695" y="1000"/>
                  <a:pt x="701" y="1000"/>
                </a:cubicBezTo>
                <a:close/>
                <a:moveTo>
                  <a:pt x="701" y="1040"/>
                </a:moveTo>
                <a:lnTo>
                  <a:pt x="701" y="1040"/>
                </a:lnTo>
                <a:cubicBezTo>
                  <a:pt x="695" y="1040"/>
                  <a:pt x="695" y="1040"/>
                  <a:pt x="695" y="1033"/>
                </a:cubicBezTo>
                <a:cubicBezTo>
                  <a:pt x="695" y="1060"/>
                  <a:pt x="695" y="1060"/>
                  <a:pt x="695" y="1060"/>
                </a:cubicBezTo>
                <a:lnTo>
                  <a:pt x="695" y="1067"/>
                </a:lnTo>
                <a:cubicBezTo>
                  <a:pt x="695" y="1114"/>
                  <a:pt x="695" y="1114"/>
                  <a:pt x="695" y="1114"/>
                </a:cubicBezTo>
                <a:cubicBezTo>
                  <a:pt x="695" y="1101"/>
                  <a:pt x="695" y="1101"/>
                  <a:pt x="695" y="1101"/>
                </a:cubicBezTo>
                <a:cubicBezTo>
                  <a:pt x="701" y="1094"/>
                  <a:pt x="701" y="1087"/>
                  <a:pt x="695" y="1081"/>
                </a:cubicBezTo>
                <a:lnTo>
                  <a:pt x="701" y="1081"/>
                </a:lnTo>
                <a:cubicBezTo>
                  <a:pt x="701" y="1040"/>
                  <a:pt x="701" y="1040"/>
                  <a:pt x="701" y="1040"/>
                </a:cubicBezTo>
                <a:close/>
                <a:moveTo>
                  <a:pt x="695" y="865"/>
                </a:moveTo>
                <a:lnTo>
                  <a:pt x="695" y="865"/>
                </a:lnTo>
                <a:cubicBezTo>
                  <a:pt x="695" y="838"/>
                  <a:pt x="695" y="838"/>
                  <a:pt x="695" y="838"/>
                </a:cubicBezTo>
                <a:cubicBezTo>
                  <a:pt x="695" y="844"/>
                  <a:pt x="695" y="844"/>
                  <a:pt x="695" y="844"/>
                </a:cubicBezTo>
                <a:cubicBezTo>
                  <a:pt x="695" y="851"/>
                  <a:pt x="695" y="858"/>
                  <a:pt x="695" y="865"/>
                </a:cubicBezTo>
                <a:close/>
                <a:moveTo>
                  <a:pt x="695" y="1229"/>
                </a:moveTo>
                <a:lnTo>
                  <a:pt x="695" y="1229"/>
                </a:lnTo>
                <a:cubicBezTo>
                  <a:pt x="688" y="1229"/>
                  <a:pt x="681" y="1236"/>
                  <a:pt x="681" y="1236"/>
                </a:cubicBezTo>
                <a:cubicBezTo>
                  <a:pt x="681" y="1074"/>
                  <a:pt x="681" y="1074"/>
                  <a:pt x="681" y="1074"/>
                </a:cubicBezTo>
                <a:cubicBezTo>
                  <a:pt x="681" y="1074"/>
                  <a:pt x="681" y="1074"/>
                  <a:pt x="688" y="1074"/>
                </a:cubicBezTo>
                <a:cubicBezTo>
                  <a:pt x="688" y="1067"/>
                  <a:pt x="688" y="1067"/>
                  <a:pt x="695" y="1067"/>
                </a:cubicBezTo>
                <a:cubicBezTo>
                  <a:pt x="695" y="1114"/>
                  <a:pt x="695" y="1114"/>
                  <a:pt x="695" y="1114"/>
                </a:cubicBezTo>
                <a:cubicBezTo>
                  <a:pt x="688" y="1121"/>
                  <a:pt x="688" y="1121"/>
                  <a:pt x="688" y="1121"/>
                </a:cubicBezTo>
                <a:cubicBezTo>
                  <a:pt x="695" y="1121"/>
                  <a:pt x="695" y="1121"/>
                  <a:pt x="695" y="1121"/>
                </a:cubicBezTo>
                <a:cubicBezTo>
                  <a:pt x="695" y="1229"/>
                  <a:pt x="695" y="1229"/>
                  <a:pt x="695" y="1229"/>
                </a:cubicBezTo>
                <a:close/>
                <a:moveTo>
                  <a:pt x="681" y="405"/>
                </a:moveTo>
                <a:lnTo>
                  <a:pt x="681" y="405"/>
                </a:lnTo>
                <a:cubicBezTo>
                  <a:pt x="681" y="405"/>
                  <a:pt x="688" y="405"/>
                  <a:pt x="695" y="412"/>
                </a:cubicBezTo>
                <a:cubicBezTo>
                  <a:pt x="695" y="453"/>
                  <a:pt x="695" y="453"/>
                  <a:pt x="695" y="453"/>
                </a:cubicBezTo>
                <a:cubicBezTo>
                  <a:pt x="688" y="453"/>
                  <a:pt x="681" y="453"/>
                  <a:pt x="681" y="446"/>
                </a:cubicBezTo>
                <a:cubicBezTo>
                  <a:pt x="681" y="405"/>
                  <a:pt x="681" y="405"/>
                  <a:pt x="681" y="405"/>
                </a:cubicBezTo>
                <a:close/>
                <a:moveTo>
                  <a:pt x="695" y="466"/>
                </a:moveTo>
                <a:lnTo>
                  <a:pt x="695" y="466"/>
                </a:lnTo>
                <a:cubicBezTo>
                  <a:pt x="695" y="480"/>
                  <a:pt x="695" y="480"/>
                  <a:pt x="695" y="480"/>
                </a:cubicBezTo>
                <a:cubicBezTo>
                  <a:pt x="688" y="473"/>
                  <a:pt x="681" y="473"/>
                  <a:pt x="681" y="466"/>
                </a:cubicBezTo>
                <a:cubicBezTo>
                  <a:pt x="681" y="459"/>
                  <a:pt x="681" y="459"/>
                  <a:pt x="681" y="459"/>
                </a:cubicBezTo>
                <a:cubicBezTo>
                  <a:pt x="681" y="459"/>
                  <a:pt x="688" y="466"/>
                  <a:pt x="695" y="466"/>
                </a:cubicBezTo>
                <a:close/>
                <a:moveTo>
                  <a:pt x="695" y="480"/>
                </a:moveTo>
                <a:lnTo>
                  <a:pt x="695" y="480"/>
                </a:lnTo>
                <a:cubicBezTo>
                  <a:pt x="688" y="480"/>
                  <a:pt x="681" y="473"/>
                  <a:pt x="681" y="473"/>
                </a:cubicBezTo>
                <a:cubicBezTo>
                  <a:pt x="681" y="486"/>
                  <a:pt x="681" y="486"/>
                  <a:pt x="681" y="486"/>
                </a:cubicBezTo>
                <a:cubicBezTo>
                  <a:pt x="681" y="486"/>
                  <a:pt x="688" y="486"/>
                  <a:pt x="695" y="493"/>
                </a:cubicBezTo>
                <a:cubicBezTo>
                  <a:pt x="695" y="480"/>
                  <a:pt x="695" y="480"/>
                  <a:pt x="695" y="480"/>
                </a:cubicBezTo>
                <a:close/>
                <a:moveTo>
                  <a:pt x="695" y="500"/>
                </a:moveTo>
                <a:lnTo>
                  <a:pt x="695" y="500"/>
                </a:lnTo>
                <a:cubicBezTo>
                  <a:pt x="695" y="554"/>
                  <a:pt x="695" y="554"/>
                  <a:pt x="695" y="554"/>
                </a:cubicBezTo>
                <a:cubicBezTo>
                  <a:pt x="695" y="554"/>
                  <a:pt x="695" y="561"/>
                  <a:pt x="688" y="561"/>
                </a:cubicBezTo>
                <a:cubicBezTo>
                  <a:pt x="688" y="561"/>
                  <a:pt x="681" y="554"/>
                  <a:pt x="681" y="547"/>
                </a:cubicBezTo>
                <a:cubicBezTo>
                  <a:pt x="681" y="534"/>
                  <a:pt x="681" y="534"/>
                  <a:pt x="681" y="534"/>
                </a:cubicBezTo>
                <a:lnTo>
                  <a:pt x="681" y="527"/>
                </a:lnTo>
                <a:cubicBezTo>
                  <a:pt x="688" y="520"/>
                  <a:pt x="688" y="520"/>
                  <a:pt x="688" y="513"/>
                </a:cubicBezTo>
                <a:lnTo>
                  <a:pt x="681" y="513"/>
                </a:lnTo>
                <a:cubicBezTo>
                  <a:pt x="681" y="493"/>
                  <a:pt x="681" y="493"/>
                  <a:pt x="681" y="493"/>
                </a:cubicBezTo>
                <a:cubicBezTo>
                  <a:pt x="681" y="493"/>
                  <a:pt x="688" y="493"/>
                  <a:pt x="695" y="500"/>
                </a:cubicBezTo>
                <a:close/>
                <a:moveTo>
                  <a:pt x="695" y="574"/>
                </a:moveTo>
                <a:lnTo>
                  <a:pt x="695" y="574"/>
                </a:lnTo>
                <a:cubicBezTo>
                  <a:pt x="688" y="568"/>
                  <a:pt x="681" y="561"/>
                  <a:pt x="681" y="554"/>
                </a:cubicBezTo>
                <a:cubicBezTo>
                  <a:pt x="681" y="588"/>
                  <a:pt x="681" y="588"/>
                  <a:pt x="681" y="588"/>
                </a:cubicBezTo>
                <a:cubicBezTo>
                  <a:pt x="681" y="595"/>
                  <a:pt x="688" y="601"/>
                  <a:pt x="688" y="601"/>
                </a:cubicBezTo>
                <a:cubicBezTo>
                  <a:pt x="688" y="608"/>
                  <a:pt x="688" y="615"/>
                  <a:pt x="681" y="615"/>
                </a:cubicBezTo>
                <a:cubicBezTo>
                  <a:pt x="688" y="615"/>
                  <a:pt x="688" y="622"/>
                  <a:pt x="695" y="622"/>
                </a:cubicBezTo>
                <a:cubicBezTo>
                  <a:pt x="695" y="574"/>
                  <a:pt x="695" y="574"/>
                  <a:pt x="695" y="574"/>
                </a:cubicBezTo>
                <a:close/>
                <a:moveTo>
                  <a:pt x="695" y="635"/>
                </a:moveTo>
                <a:lnTo>
                  <a:pt x="695" y="635"/>
                </a:lnTo>
                <a:cubicBezTo>
                  <a:pt x="695" y="649"/>
                  <a:pt x="695" y="649"/>
                  <a:pt x="695" y="649"/>
                </a:cubicBezTo>
                <a:cubicBezTo>
                  <a:pt x="688" y="642"/>
                  <a:pt x="681" y="642"/>
                  <a:pt x="681" y="635"/>
                </a:cubicBezTo>
                <a:cubicBezTo>
                  <a:pt x="681" y="628"/>
                  <a:pt x="681" y="628"/>
                  <a:pt x="681" y="628"/>
                </a:cubicBezTo>
                <a:cubicBezTo>
                  <a:pt x="681" y="628"/>
                  <a:pt x="688" y="628"/>
                  <a:pt x="695" y="635"/>
                </a:cubicBezTo>
                <a:close/>
                <a:moveTo>
                  <a:pt x="695" y="655"/>
                </a:moveTo>
                <a:lnTo>
                  <a:pt x="695" y="655"/>
                </a:lnTo>
                <a:cubicBezTo>
                  <a:pt x="688" y="649"/>
                  <a:pt x="681" y="649"/>
                  <a:pt x="681" y="642"/>
                </a:cubicBezTo>
                <a:cubicBezTo>
                  <a:pt x="681" y="669"/>
                  <a:pt x="681" y="669"/>
                  <a:pt x="681" y="669"/>
                </a:cubicBezTo>
                <a:cubicBezTo>
                  <a:pt x="695" y="669"/>
                  <a:pt x="695" y="669"/>
                  <a:pt x="695" y="669"/>
                </a:cubicBezTo>
                <a:cubicBezTo>
                  <a:pt x="695" y="655"/>
                  <a:pt x="695" y="655"/>
                  <a:pt x="695" y="655"/>
                </a:cubicBezTo>
                <a:close/>
                <a:moveTo>
                  <a:pt x="695" y="682"/>
                </a:moveTo>
                <a:lnTo>
                  <a:pt x="695" y="682"/>
                </a:lnTo>
                <a:cubicBezTo>
                  <a:pt x="695" y="716"/>
                  <a:pt x="695" y="716"/>
                  <a:pt x="695" y="716"/>
                </a:cubicBezTo>
                <a:cubicBezTo>
                  <a:pt x="688" y="709"/>
                  <a:pt x="681" y="709"/>
                  <a:pt x="681" y="703"/>
                </a:cubicBezTo>
                <a:cubicBezTo>
                  <a:pt x="681" y="682"/>
                  <a:pt x="681" y="682"/>
                  <a:pt x="681" y="682"/>
                </a:cubicBezTo>
                <a:cubicBezTo>
                  <a:pt x="681" y="682"/>
                  <a:pt x="688" y="682"/>
                  <a:pt x="695" y="682"/>
                </a:cubicBezTo>
                <a:close/>
                <a:moveTo>
                  <a:pt x="695" y="730"/>
                </a:moveTo>
                <a:lnTo>
                  <a:pt x="695" y="730"/>
                </a:lnTo>
                <a:cubicBezTo>
                  <a:pt x="695" y="757"/>
                  <a:pt x="695" y="757"/>
                  <a:pt x="695" y="757"/>
                </a:cubicBezTo>
                <a:cubicBezTo>
                  <a:pt x="688" y="757"/>
                  <a:pt x="688" y="763"/>
                  <a:pt x="688" y="763"/>
                </a:cubicBezTo>
                <a:cubicBezTo>
                  <a:pt x="688" y="763"/>
                  <a:pt x="688" y="763"/>
                  <a:pt x="695" y="763"/>
                </a:cubicBezTo>
                <a:cubicBezTo>
                  <a:pt x="695" y="824"/>
                  <a:pt x="695" y="824"/>
                  <a:pt x="695" y="824"/>
                </a:cubicBezTo>
                <a:cubicBezTo>
                  <a:pt x="688" y="824"/>
                  <a:pt x="681" y="824"/>
                  <a:pt x="681" y="824"/>
                </a:cubicBezTo>
                <a:cubicBezTo>
                  <a:pt x="681" y="736"/>
                  <a:pt x="681" y="736"/>
                  <a:pt x="681" y="736"/>
                </a:cubicBezTo>
                <a:cubicBezTo>
                  <a:pt x="688" y="730"/>
                  <a:pt x="688" y="730"/>
                  <a:pt x="688" y="730"/>
                </a:cubicBezTo>
                <a:cubicBezTo>
                  <a:pt x="688" y="730"/>
                  <a:pt x="688" y="730"/>
                  <a:pt x="695" y="730"/>
                </a:cubicBezTo>
                <a:close/>
                <a:moveTo>
                  <a:pt x="695" y="838"/>
                </a:moveTo>
                <a:lnTo>
                  <a:pt x="695" y="838"/>
                </a:lnTo>
                <a:cubicBezTo>
                  <a:pt x="695" y="865"/>
                  <a:pt x="695" y="865"/>
                  <a:pt x="695" y="865"/>
                </a:cubicBezTo>
                <a:cubicBezTo>
                  <a:pt x="688" y="871"/>
                  <a:pt x="688" y="871"/>
                  <a:pt x="681" y="878"/>
                </a:cubicBezTo>
                <a:cubicBezTo>
                  <a:pt x="681" y="865"/>
                  <a:pt x="681" y="865"/>
                  <a:pt x="681" y="865"/>
                </a:cubicBezTo>
                <a:cubicBezTo>
                  <a:pt x="681" y="865"/>
                  <a:pt x="681" y="858"/>
                  <a:pt x="688" y="858"/>
                </a:cubicBezTo>
                <a:cubicBezTo>
                  <a:pt x="688" y="858"/>
                  <a:pt x="681" y="851"/>
                  <a:pt x="681" y="844"/>
                </a:cubicBezTo>
                <a:cubicBezTo>
                  <a:pt x="681" y="831"/>
                  <a:pt x="681" y="831"/>
                  <a:pt x="681" y="831"/>
                </a:cubicBezTo>
                <a:cubicBezTo>
                  <a:pt x="681" y="831"/>
                  <a:pt x="688" y="838"/>
                  <a:pt x="695" y="838"/>
                </a:cubicBezTo>
                <a:close/>
                <a:moveTo>
                  <a:pt x="695" y="878"/>
                </a:moveTo>
                <a:lnTo>
                  <a:pt x="695" y="878"/>
                </a:lnTo>
                <a:cubicBezTo>
                  <a:pt x="681" y="885"/>
                  <a:pt x="681" y="898"/>
                  <a:pt x="688" y="912"/>
                </a:cubicBezTo>
                <a:lnTo>
                  <a:pt x="681" y="912"/>
                </a:lnTo>
                <a:cubicBezTo>
                  <a:pt x="681" y="986"/>
                  <a:pt x="681" y="986"/>
                  <a:pt x="681" y="986"/>
                </a:cubicBezTo>
                <a:cubicBezTo>
                  <a:pt x="681" y="986"/>
                  <a:pt x="688" y="986"/>
                  <a:pt x="695" y="979"/>
                </a:cubicBezTo>
                <a:cubicBezTo>
                  <a:pt x="695" y="878"/>
                  <a:pt x="695" y="878"/>
                  <a:pt x="695" y="878"/>
                </a:cubicBezTo>
                <a:close/>
                <a:moveTo>
                  <a:pt x="695" y="1000"/>
                </a:moveTo>
                <a:lnTo>
                  <a:pt x="695" y="1000"/>
                </a:lnTo>
                <a:cubicBezTo>
                  <a:pt x="695" y="1020"/>
                  <a:pt x="695" y="1020"/>
                  <a:pt x="695" y="1020"/>
                </a:cubicBezTo>
                <a:cubicBezTo>
                  <a:pt x="688" y="1020"/>
                  <a:pt x="681" y="1020"/>
                  <a:pt x="681" y="1020"/>
                </a:cubicBezTo>
                <a:cubicBezTo>
                  <a:pt x="681" y="1006"/>
                  <a:pt x="681" y="1006"/>
                  <a:pt x="681" y="1006"/>
                </a:cubicBezTo>
                <a:cubicBezTo>
                  <a:pt x="681" y="1000"/>
                  <a:pt x="681" y="1000"/>
                  <a:pt x="681" y="1000"/>
                </a:cubicBezTo>
                <a:cubicBezTo>
                  <a:pt x="688" y="1000"/>
                  <a:pt x="688" y="1000"/>
                  <a:pt x="695" y="1000"/>
                </a:cubicBezTo>
                <a:close/>
                <a:moveTo>
                  <a:pt x="695" y="1033"/>
                </a:moveTo>
                <a:lnTo>
                  <a:pt x="695" y="1033"/>
                </a:lnTo>
                <a:cubicBezTo>
                  <a:pt x="695" y="1060"/>
                  <a:pt x="695" y="1060"/>
                  <a:pt x="695" y="1060"/>
                </a:cubicBezTo>
                <a:cubicBezTo>
                  <a:pt x="688" y="1054"/>
                  <a:pt x="681" y="1054"/>
                  <a:pt x="681" y="1047"/>
                </a:cubicBezTo>
                <a:cubicBezTo>
                  <a:pt x="681" y="1027"/>
                  <a:pt x="681" y="1027"/>
                  <a:pt x="681" y="1027"/>
                </a:cubicBezTo>
                <a:cubicBezTo>
                  <a:pt x="681" y="1033"/>
                  <a:pt x="688" y="1033"/>
                  <a:pt x="695" y="1033"/>
                </a:cubicBezTo>
                <a:close/>
                <a:moveTo>
                  <a:pt x="681" y="1236"/>
                </a:moveTo>
                <a:lnTo>
                  <a:pt x="681" y="1236"/>
                </a:lnTo>
                <a:cubicBezTo>
                  <a:pt x="674" y="1236"/>
                  <a:pt x="674" y="1236"/>
                  <a:pt x="668" y="1236"/>
                </a:cubicBezTo>
                <a:lnTo>
                  <a:pt x="661" y="1243"/>
                </a:lnTo>
                <a:cubicBezTo>
                  <a:pt x="661" y="1135"/>
                  <a:pt x="661" y="1135"/>
                  <a:pt x="661" y="1135"/>
                </a:cubicBezTo>
                <a:cubicBezTo>
                  <a:pt x="661" y="1135"/>
                  <a:pt x="661" y="1128"/>
                  <a:pt x="661" y="1121"/>
                </a:cubicBezTo>
                <a:cubicBezTo>
                  <a:pt x="661" y="1060"/>
                  <a:pt x="661" y="1060"/>
                  <a:pt x="661" y="1060"/>
                </a:cubicBezTo>
                <a:cubicBezTo>
                  <a:pt x="661" y="1067"/>
                  <a:pt x="668" y="1067"/>
                  <a:pt x="674" y="1074"/>
                </a:cubicBezTo>
                <a:cubicBezTo>
                  <a:pt x="674" y="1074"/>
                  <a:pt x="674" y="1074"/>
                  <a:pt x="681" y="1074"/>
                </a:cubicBezTo>
                <a:cubicBezTo>
                  <a:pt x="681" y="1236"/>
                  <a:pt x="681" y="1236"/>
                  <a:pt x="681" y="1236"/>
                </a:cubicBezTo>
                <a:close/>
                <a:moveTo>
                  <a:pt x="661" y="399"/>
                </a:moveTo>
                <a:lnTo>
                  <a:pt x="661" y="399"/>
                </a:lnTo>
                <a:cubicBezTo>
                  <a:pt x="668" y="399"/>
                  <a:pt x="674" y="399"/>
                  <a:pt x="681" y="405"/>
                </a:cubicBezTo>
                <a:cubicBezTo>
                  <a:pt x="681" y="446"/>
                  <a:pt x="681" y="446"/>
                  <a:pt x="681" y="446"/>
                </a:cubicBezTo>
                <a:cubicBezTo>
                  <a:pt x="668" y="439"/>
                  <a:pt x="661" y="439"/>
                  <a:pt x="661" y="432"/>
                </a:cubicBezTo>
                <a:cubicBezTo>
                  <a:pt x="661" y="399"/>
                  <a:pt x="661" y="399"/>
                  <a:pt x="661" y="399"/>
                </a:cubicBezTo>
                <a:close/>
                <a:moveTo>
                  <a:pt x="681" y="459"/>
                </a:moveTo>
                <a:lnTo>
                  <a:pt x="681" y="459"/>
                </a:lnTo>
                <a:cubicBezTo>
                  <a:pt x="668" y="453"/>
                  <a:pt x="661" y="446"/>
                  <a:pt x="661" y="432"/>
                </a:cubicBezTo>
                <a:cubicBezTo>
                  <a:pt x="661" y="453"/>
                  <a:pt x="661" y="453"/>
                  <a:pt x="661" y="453"/>
                </a:cubicBezTo>
                <a:cubicBezTo>
                  <a:pt x="668" y="459"/>
                  <a:pt x="674" y="466"/>
                  <a:pt x="681" y="466"/>
                </a:cubicBezTo>
                <a:cubicBezTo>
                  <a:pt x="681" y="459"/>
                  <a:pt x="681" y="459"/>
                  <a:pt x="681" y="459"/>
                </a:cubicBezTo>
                <a:close/>
                <a:moveTo>
                  <a:pt x="681" y="473"/>
                </a:moveTo>
                <a:lnTo>
                  <a:pt x="681" y="473"/>
                </a:lnTo>
                <a:cubicBezTo>
                  <a:pt x="681" y="486"/>
                  <a:pt x="681" y="486"/>
                  <a:pt x="681" y="486"/>
                </a:cubicBezTo>
                <a:cubicBezTo>
                  <a:pt x="674" y="486"/>
                  <a:pt x="674" y="486"/>
                  <a:pt x="674" y="486"/>
                </a:cubicBezTo>
                <a:cubicBezTo>
                  <a:pt x="668" y="480"/>
                  <a:pt x="661" y="480"/>
                  <a:pt x="661" y="473"/>
                </a:cubicBezTo>
                <a:cubicBezTo>
                  <a:pt x="661" y="459"/>
                  <a:pt x="661" y="459"/>
                  <a:pt x="661" y="459"/>
                </a:cubicBezTo>
                <a:cubicBezTo>
                  <a:pt x="661" y="466"/>
                  <a:pt x="668" y="466"/>
                  <a:pt x="681" y="473"/>
                </a:cubicBezTo>
                <a:close/>
                <a:moveTo>
                  <a:pt x="681" y="493"/>
                </a:moveTo>
                <a:lnTo>
                  <a:pt x="681" y="493"/>
                </a:lnTo>
                <a:cubicBezTo>
                  <a:pt x="674" y="486"/>
                  <a:pt x="668" y="486"/>
                  <a:pt x="661" y="480"/>
                </a:cubicBezTo>
                <a:cubicBezTo>
                  <a:pt x="661" y="507"/>
                  <a:pt x="661" y="507"/>
                  <a:pt x="661" y="507"/>
                </a:cubicBezTo>
                <a:lnTo>
                  <a:pt x="668" y="500"/>
                </a:lnTo>
                <a:cubicBezTo>
                  <a:pt x="668" y="507"/>
                  <a:pt x="674" y="513"/>
                  <a:pt x="681" y="513"/>
                </a:cubicBezTo>
                <a:cubicBezTo>
                  <a:pt x="681" y="493"/>
                  <a:pt x="681" y="493"/>
                  <a:pt x="681" y="493"/>
                </a:cubicBezTo>
                <a:close/>
                <a:moveTo>
                  <a:pt x="681" y="534"/>
                </a:moveTo>
                <a:lnTo>
                  <a:pt x="681" y="534"/>
                </a:lnTo>
                <a:cubicBezTo>
                  <a:pt x="681" y="547"/>
                  <a:pt x="681" y="547"/>
                  <a:pt x="681" y="547"/>
                </a:cubicBezTo>
                <a:cubicBezTo>
                  <a:pt x="674" y="547"/>
                  <a:pt x="674" y="540"/>
                  <a:pt x="674" y="540"/>
                </a:cubicBezTo>
                <a:cubicBezTo>
                  <a:pt x="674" y="540"/>
                  <a:pt x="674" y="534"/>
                  <a:pt x="681" y="534"/>
                </a:cubicBezTo>
                <a:close/>
                <a:moveTo>
                  <a:pt x="681" y="554"/>
                </a:moveTo>
                <a:lnTo>
                  <a:pt x="681" y="554"/>
                </a:lnTo>
                <a:cubicBezTo>
                  <a:pt x="674" y="547"/>
                  <a:pt x="668" y="540"/>
                  <a:pt x="661" y="534"/>
                </a:cubicBezTo>
                <a:cubicBezTo>
                  <a:pt x="661" y="554"/>
                  <a:pt x="661" y="554"/>
                  <a:pt x="661" y="554"/>
                </a:cubicBezTo>
                <a:cubicBezTo>
                  <a:pt x="661" y="561"/>
                  <a:pt x="661" y="561"/>
                  <a:pt x="661" y="561"/>
                </a:cubicBezTo>
                <a:cubicBezTo>
                  <a:pt x="661" y="568"/>
                  <a:pt x="661" y="568"/>
                  <a:pt x="661" y="568"/>
                </a:cubicBezTo>
                <a:cubicBezTo>
                  <a:pt x="661" y="574"/>
                  <a:pt x="668" y="574"/>
                  <a:pt x="668" y="581"/>
                </a:cubicBezTo>
                <a:cubicBezTo>
                  <a:pt x="674" y="581"/>
                  <a:pt x="674" y="588"/>
                  <a:pt x="681" y="588"/>
                </a:cubicBezTo>
                <a:cubicBezTo>
                  <a:pt x="681" y="554"/>
                  <a:pt x="681" y="554"/>
                  <a:pt x="681" y="554"/>
                </a:cubicBezTo>
                <a:close/>
                <a:moveTo>
                  <a:pt x="681" y="628"/>
                </a:moveTo>
                <a:lnTo>
                  <a:pt x="681" y="628"/>
                </a:lnTo>
                <a:cubicBezTo>
                  <a:pt x="681" y="635"/>
                  <a:pt x="681" y="635"/>
                  <a:pt x="681" y="635"/>
                </a:cubicBezTo>
                <a:cubicBezTo>
                  <a:pt x="674" y="628"/>
                  <a:pt x="668" y="622"/>
                  <a:pt x="661" y="608"/>
                </a:cubicBezTo>
                <a:cubicBezTo>
                  <a:pt x="661" y="601"/>
                  <a:pt x="661" y="601"/>
                  <a:pt x="661" y="601"/>
                </a:cubicBezTo>
                <a:cubicBezTo>
                  <a:pt x="661" y="601"/>
                  <a:pt x="661" y="601"/>
                  <a:pt x="668" y="601"/>
                </a:cubicBezTo>
                <a:cubicBezTo>
                  <a:pt x="661" y="601"/>
                  <a:pt x="661" y="601"/>
                  <a:pt x="661" y="601"/>
                </a:cubicBezTo>
                <a:cubicBezTo>
                  <a:pt x="661" y="588"/>
                  <a:pt x="661" y="588"/>
                  <a:pt x="661" y="588"/>
                </a:cubicBezTo>
                <a:cubicBezTo>
                  <a:pt x="661" y="588"/>
                  <a:pt x="668" y="595"/>
                  <a:pt x="674" y="601"/>
                </a:cubicBezTo>
                <a:cubicBezTo>
                  <a:pt x="674" y="608"/>
                  <a:pt x="674" y="615"/>
                  <a:pt x="674" y="615"/>
                </a:cubicBezTo>
                <a:cubicBezTo>
                  <a:pt x="674" y="622"/>
                  <a:pt x="674" y="622"/>
                  <a:pt x="681" y="628"/>
                </a:cubicBezTo>
                <a:close/>
                <a:moveTo>
                  <a:pt x="681" y="642"/>
                </a:moveTo>
                <a:lnTo>
                  <a:pt x="681" y="642"/>
                </a:lnTo>
                <a:cubicBezTo>
                  <a:pt x="674" y="642"/>
                  <a:pt x="668" y="642"/>
                  <a:pt x="668" y="635"/>
                </a:cubicBezTo>
                <a:cubicBezTo>
                  <a:pt x="661" y="635"/>
                  <a:pt x="661" y="635"/>
                  <a:pt x="661" y="628"/>
                </a:cubicBezTo>
                <a:cubicBezTo>
                  <a:pt x="661" y="642"/>
                  <a:pt x="661" y="642"/>
                  <a:pt x="661" y="642"/>
                </a:cubicBezTo>
                <a:cubicBezTo>
                  <a:pt x="661" y="649"/>
                  <a:pt x="668" y="655"/>
                  <a:pt x="674" y="669"/>
                </a:cubicBezTo>
                <a:cubicBezTo>
                  <a:pt x="681" y="669"/>
                  <a:pt x="681" y="669"/>
                  <a:pt x="681" y="669"/>
                </a:cubicBezTo>
                <a:cubicBezTo>
                  <a:pt x="681" y="642"/>
                  <a:pt x="681" y="642"/>
                  <a:pt x="681" y="642"/>
                </a:cubicBezTo>
                <a:close/>
                <a:moveTo>
                  <a:pt x="681" y="682"/>
                </a:moveTo>
                <a:lnTo>
                  <a:pt x="681" y="682"/>
                </a:lnTo>
                <a:cubicBezTo>
                  <a:pt x="681" y="703"/>
                  <a:pt x="681" y="703"/>
                  <a:pt x="681" y="703"/>
                </a:cubicBezTo>
                <a:cubicBezTo>
                  <a:pt x="674" y="696"/>
                  <a:pt x="668" y="696"/>
                  <a:pt x="661" y="689"/>
                </a:cubicBezTo>
                <a:cubicBezTo>
                  <a:pt x="661" y="655"/>
                  <a:pt x="661" y="655"/>
                  <a:pt x="661" y="655"/>
                </a:cubicBezTo>
                <a:cubicBezTo>
                  <a:pt x="661" y="662"/>
                  <a:pt x="668" y="669"/>
                  <a:pt x="668" y="682"/>
                </a:cubicBezTo>
                <a:cubicBezTo>
                  <a:pt x="674" y="682"/>
                  <a:pt x="674" y="682"/>
                  <a:pt x="681" y="682"/>
                </a:cubicBezTo>
                <a:close/>
                <a:moveTo>
                  <a:pt x="681" y="736"/>
                </a:moveTo>
                <a:lnTo>
                  <a:pt x="681" y="736"/>
                </a:lnTo>
                <a:cubicBezTo>
                  <a:pt x="681" y="824"/>
                  <a:pt x="681" y="824"/>
                  <a:pt x="681" y="824"/>
                </a:cubicBezTo>
                <a:cubicBezTo>
                  <a:pt x="674" y="817"/>
                  <a:pt x="668" y="817"/>
                  <a:pt x="661" y="811"/>
                </a:cubicBezTo>
                <a:cubicBezTo>
                  <a:pt x="661" y="804"/>
                  <a:pt x="661" y="804"/>
                  <a:pt x="668" y="797"/>
                </a:cubicBezTo>
                <a:cubicBezTo>
                  <a:pt x="661" y="797"/>
                  <a:pt x="661" y="790"/>
                  <a:pt x="661" y="790"/>
                </a:cubicBezTo>
                <a:cubicBezTo>
                  <a:pt x="661" y="730"/>
                  <a:pt x="661" y="730"/>
                  <a:pt x="661" y="730"/>
                </a:cubicBezTo>
                <a:cubicBezTo>
                  <a:pt x="674" y="730"/>
                  <a:pt x="674" y="730"/>
                  <a:pt x="674" y="730"/>
                </a:cubicBezTo>
                <a:cubicBezTo>
                  <a:pt x="668" y="743"/>
                  <a:pt x="668" y="743"/>
                  <a:pt x="668" y="743"/>
                </a:cubicBezTo>
                <a:cubicBezTo>
                  <a:pt x="681" y="736"/>
                  <a:pt x="681" y="736"/>
                  <a:pt x="681" y="736"/>
                </a:cubicBezTo>
                <a:close/>
                <a:moveTo>
                  <a:pt x="681" y="831"/>
                </a:moveTo>
                <a:lnTo>
                  <a:pt x="681" y="831"/>
                </a:lnTo>
                <a:cubicBezTo>
                  <a:pt x="674" y="824"/>
                  <a:pt x="668" y="824"/>
                  <a:pt x="661" y="817"/>
                </a:cubicBezTo>
                <a:cubicBezTo>
                  <a:pt x="661" y="831"/>
                  <a:pt x="661" y="831"/>
                  <a:pt x="661" y="831"/>
                </a:cubicBezTo>
                <a:cubicBezTo>
                  <a:pt x="668" y="838"/>
                  <a:pt x="674" y="844"/>
                  <a:pt x="681" y="844"/>
                </a:cubicBezTo>
                <a:cubicBezTo>
                  <a:pt x="681" y="831"/>
                  <a:pt x="681" y="831"/>
                  <a:pt x="681" y="831"/>
                </a:cubicBezTo>
                <a:close/>
                <a:moveTo>
                  <a:pt x="681" y="865"/>
                </a:moveTo>
                <a:lnTo>
                  <a:pt x="681" y="865"/>
                </a:lnTo>
                <a:cubicBezTo>
                  <a:pt x="681" y="878"/>
                  <a:pt x="681" y="878"/>
                  <a:pt x="681" y="878"/>
                </a:cubicBezTo>
                <a:cubicBezTo>
                  <a:pt x="674" y="878"/>
                  <a:pt x="668" y="885"/>
                  <a:pt x="661" y="885"/>
                </a:cubicBezTo>
                <a:cubicBezTo>
                  <a:pt x="661" y="871"/>
                  <a:pt x="661" y="871"/>
                  <a:pt x="661" y="871"/>
                </a:cubicBezTo>
                <a:lnTo>
                  <a:pt x="668" y="878"/>
                </a:lnTo>
                <a:cubicBezTo>
                  <a:pt x="674" y="871"/>
                  <a:pt x="674" y="871"/>
                  <a:pt x="681" y="865"/>
                </a:cubicBezTo>
                <a:close/>
                <a:moveTo>
                  <a:pt x="681" y="912"/>
                </a:moveTo>
                <a:lnTo>
                  <a:pt x="681" y="912"/>
                </a:lnTo>
                <a:cubicBezTo>
                  <a:pt x="681" y="986"/>
                  <a:pt x="681" y="986"/>
                  <a:pt x="681" y="986"/>
                </a:cubicBezTo>
                <a:cubicBezTo>
                  <a:pt x="674" y="986"/>
                  <a:pt x="674" y="993"/>
                  <a:pt x="674" y="993"/>
                </a:cubicBezTo>
                <a:cubicBezTo>
                  <a:pt x="668" y="993"/>
                  <a:pt x="661" y="993"/>
                  <a:pt x="661" y="1000"/>
                </a:cubicBezTo>
                <a:cubicBezTo>
                  <a:pt x="661" y="898"/>
                  <a:pt x="661" y="898"/>
                  <a:pt x="661" y="898"/>
                </a:cubicBezTo>
                <a:cubicBezTo>
                  <a:pt x="661" y="898"/>
                  <a:pt x="661" y="905"/>
                  <a:pt x="668" y="912"/>
                </a:cubicBezTo>
                <a:cubicBezTo>
                  <a:pt x="668" y="912"/>
                  <a:pt x="674" y="912"/>
                  <a:pt x="681" y="912"/>
                </a:cubicBezTo>
                <a:close/>
                <a:moveTo>
                  <a:pt x="681" y="1006"/>
                </a:moveTo>
                <a:lnTo>
                  <a:pt x="681" y="1006"/>
                </a:lnTo>
                <a:cubicBezTo>
                  <a:pt x="681" y="1020"/>
                  <a:pt x="681" y="1020"/>
                  <a:pt x="681" y="1020"/>
                </a:cubicBezTo>
                <a:cubicBezTo>
                  <a:pt x="674" y="1020"/>
                  <a:pt x="668" y="1020"/>
                  <a:pt x="661" y="1020"/>
                </a:cubicBezTo>
                <a:cubicBezTo>
                  <a:pt x="668" y="1020"/>
                  <a:pt x="674" y="1027"/>
                  <a:pt x="681" y="1027"/>
                </a:cubicBezTo>
                <a:cubicBezTo>
                  <a:pt x="681" y="1047"/>
                  <a:pt x="681" y="1047"/>
                  <a:pt x="681" y="1047"/>
                </a:cubicBezTo>
                <a:cubicBezTo>
                  <a:pt x="674" y="1047"/>
                  <a:pt x="668" y="1040"/>
                  <a:pt x="661" y="1040"/>
                </a:cubicBezTo>
                <a:cubicBezTo>
                  <a:pt x="661" y="1006"/>
                  <a:pt x="661" y="1006"/>
                  <a:pt x="661" y="1006"/>
                </a:cubicBezTo>
                <a:cubicBezTo>
                  <a:pt x="681" y="1006"/>
                  <a:pt x="681" y="1006"/>
                  <a:pt x="681" y="1006"/>
                </a:cubicBezTo>
                <a:close/>
                <a:moveTo>
                  <a:pt x="661" y="865"/>
                </a:moveTo>
                <a:lnTo>
                  <a:pt x="661" y="865"/>
                </a:lnTo>
                <a:cubicBezTo>
                  <a:pt x="661" y="838"/>
                  <a:pt x="661" y="838"/>
                  <a:pt x="661" y="838"/>
                </a:cubicBezTo>
                <a:cubicBezTo>
                  <a:pt x="668" y="844"/>
                  <a:pt x="674" y="851"/>
                  <a:pt x="674" y="858"/>
                </a:cubicBezTo>
                <a:cubicBezTo>
                  <a:pt x="668" y="865"/>
                  <a:pt x="668" y="865"/>
                  <a:pt x="661" y="865"/>
                </a:cubicBezTo>
                <a:close/>
                <a:moveTo>
                  <a:pt x="661" y="723"/>
                </a:moveTo>
                <a:lnTo>
                  <a:pt x="661" y="723"/>
                </a:lnTo>
                <a:cubicBezTo>
                  <a:pt x="661" y="716"/>
                  <a:pt x="668" y="709"/>
                  <a:pt x="668" y="703"/>
                </a:cubicBezTo>
                <a:cubicBezTo>
                  <a:pt x="661" y="696"/>
                  <a:pt x="661" y="696"/>
                  <a:pt x="661" y="696"/>
                </a:cubicBezTo>
                <a:lnTo>
                  <a:pt x="661" y="723"/>
                </a:lnTo>
                <a:close/>
                <a:moveTo>
                  <a:pt x="661" y="1243"/>
                </a:moveTo>
                <a:lnTo>
                  <a:pt x="661" y="1243"/>
                </a:lnTo>
                <a:cubicBezTo>
                  <a:pt x="654" y="1243"/>
                  <a:pt x="654" y="1243"/>
                  <a:pt x="654" y="1243"/>
                </a:cubicBezTo>
                <a:cubicBezTo>
                  <a:pt x="654" y="1128"/>
                  <a:pt x="654" y="1128"/>
                  <a:pt x="654" y="1128"/>
                </a:cubicBezTo>
                <a:cubicBezTo>
                  <a:pt x="661" y="1135"/>
                  <a:pt x="661" y="1135"/>
                  <a:pt x="661" y="1135"/>
                </a:cubicBezTo>
                <a:cubicBezTo>
                  <a:pt x="661" y="1243"/>
                  <a:pt x="661" y="1243"/>
                  <a:pt x="661" y="1243"/>
                </a:cubicBezTo>
                <a:close/>
                <a:moveTo>
                  <a:pt x="654" y="392"/>
                </a:moveTo>
                <a:lnTo>
                  <a:pt x="654" y="392"/>
                </a:lnTo>
                <a:cubicBezTo>
                  <a:pt x="661" y="399"/>
                  <a:pt x="661" y="399"/>
                  <a:pt x="661" y="399"/>
                </a:cubicBezTo>
                <a:cubicBezTo>
                  <a:pt x="661" y="432"/>
                  <a:pt x="661" y="432"/>
                  <a:pt x="661" y="432"/>
                </a:cubicBezTo>
                <a:cubicBezTo>
                  <a:pt x="654" y="426"/>
                  <a:pt x="654" y="426"/>
                  <a:pt x="654" y="426"/>
                </a:cubicBezTo>
                <a:cubicBezTo>
                  <a:pt x="654" y="392"/>
                  <a:pt x="654" y="392"/>
                  <a:pt x="654" y="392"/>
                </a:cubicBezTo>
                <a:close/>
                <a:moveTo>
                  <a:pt x="661" y="432"/>
                </a:moveTo>
                <a:lnTo>
                  <a:pt x="661" y="432"/>
                </a:lnTo>
                <a:cubicBezTo>
                  <a:pt x="654" y="432"/>
                  <a:pt x="654" y="426"/>
                  <a:pt x="654" y="426"/>
                </a:cubicBezTo>
                <a:cubicBezTo>
                  <a:pt x="654" y="446"/>
                  <a:pt x="654" y="446"/>
                  <a:pt x="654" y="446"/>
                </a:cubicBezTo>
                <a:cubicBezTo>
                  <a:pt x="654" y="446"/>
                  <a:pt x="654" y="453"/>
                  <a:pt x="661" y="453"/>
                </a:cubicBezTo>
                <a:cubicBezTo>
                  <a:pt x="661" y="432"/>
                  <a:pt x="661" y="432"/>
                  <a:pt x="661" y="432"/>
                </a:cubicBezTo>
                <a:close/>
                <a:moveTo>
                  <a:pt x="661" y="459"/>
                </a:moveTo>
                <a:lnTo>
                  <a:pt x="661" y="459"/>
                </a:lnTo>
                <a:cubicBezTo>
                  <a:pt x="661" y="473"/>
                  <a:pt x="661" y="473"/>
                  <a:pt x="661" y="473"/>
                </a:cubicBezTo>
                <a:cubicBezTo>
                  <a:pt x="654" y="473"/>
                  <a:pt x="654" y="473"/>
                  <a:pt x="654" y="473"/>
                </a:cubicBezTo>
                <a:cubicBezTo>
                  <a:pt x="654" y="453"/>
                  <a:pt x="654" y="453"/>
                  <a:pt x="654" y="453"/>
                </a:cubicBezTo>
                <a:cubicBezTo>
                  <a:pt x="654" y="453"/>
                  <a:pt x="654" y="459"/>
                  <a:pt x="661" y="459"/>
                </a:cubicBezTo>
                <a:close/>
                <a:moveTo>
                  <a:pt x="661" y="480"/>
                </a:moveTo>
                <a:lnTo>
                  <a:pt x="661" y="480"/>
                </a:lnTo>
                <a:cubicBezTo>
                  <a:pt x="661" y="507"/>
                  <a:pt x="661" y="507"/>
                  <a:pt x="661" y="507"/>
                </a:cubicBezTo>
                <a:cubicBezTo>
                  <a:pt x="654" y="513"/>
                  <a:pt x="654" y="513"/>
                  <a:pt x="654" y="513"/>
                </a:cubicBezTo>
                <a:cubicBezTo>
                  <a:pt x="654" y="500"/>
                  <a:pt x="654" y="500"/>
                  <a:pt x="654" y="500"/>
                </a:cubicBezTo>
                <a:cubicBezTo>
                  <a:pt x="654" y="493"/>
                  <a:pt x="654" y="493"/>
                  <a:pt x="654" y="486"/>
                </a:cubicBezTo>
                <a:cubicBezTo>
                  <a:pt x="654" y="473"/>
                  <a:pt x="654" y="473"/>
                  <a:pt x="654" y="473"/>
                </a:cubicBezTo>
                <a:cubicBezTo>
                  <a:pt x="654" y="480"/>
                  <a:pt x="654" y="480"/>
                  <a:pt x="661" y="480"/>
                </a:cubicBezTo>
                <a:close/>
                <a:moveTo>
                  <a:pt x="661" y="534"/>
                </a:moveTo>
                <a:lnTo>
                  <a:pt x="661" y="534"/>
                </a:lnTo>
                <a:cubicBezTo>
                  <a:pt x="661" y="554"/>
                  <a:pt x="661" y="554"/>
                  <a:pt x="661" y="554"/>
                </a:cubicBezTo>
                <a:cubicBezTo>
                  <a:pt x="654" y="554"/>
                  <a:pt x="654" y="561"/>
                  <a:pt x="654" y="561"/>
                </a:cubicBezTo>
                <a:cubicBezTo>
                  <a:pt x="661" y="561"/>
                  <a:pt x="661" y="561"/>
                  <a:pt x="661" y="561"/>
                </a:cubicBezTo>
                <a:cubicBezTo>
                  <a:pt x="661" y="568"/>
                  <a:pt x="661" y="568"/>
                  <a:pt x="661" y="568"/>
                </a:cubicBezTo>
                <a:cubicBezTo>
                  <a:pt x="654" y="568"/>
                  <a:pt x="654" y="568"/>
                  <a:pt x="654" y="568"/>
                </a:cubicBezTo>
                <a:cubicBezTo>
                  <a:pt x="654" y="534"/>
                  <a:pt x="654" y="534"/>
                  <a:pt x="654" y="534"/>
                </a:cubicBezTo>
                <a:cubicBezTo>
                  <a:pt x="654" y="534"/>
                  <a:pt x="654" y="534"/>
                  <a:pt x="661" y="534"/>
                </a:cubicBezTo>
                <a:close/>
                <a:moveTo>
                  <a:pt x="661" y="588"/>
                </a:moveTo>
                <a:lnTo>
                  <a:pt x="661" y="588"/>
                </a:lnTo>
                <a:cubicBezTo>
                  <a:pt x="661" y="601"/>
                  <a:pt x="661" y="601"/>
                  <a:pt x="661" y="601"/>
                </a:cubicBezTo>
                <a:cubicBezTo>
                  <a:pt x="654" y="601"/>
                  <a:pt x="654" y="601"/>
                  <a:pt x="654" y="601"/>
                </a:cubicBezTo>
                <a:cubicBezTo>
                  <a:pt x="654" y="581"/>
                  <a:pt x="654" y="581"/>
                  <a:pt x="654" y="581"/>
                </a:cubicBezTo>
                <a:cubicBezTo>
                  <a:pt x="654" y="581"/>
                  <a:pt x="654" y="581"/>
                  <a:pt x="661" y="588"/>
                </a:cubicBezTo>
                <a:close/>
                <a:moveTo>
                  <a:pt x="661" y="601"/>
                </a:moveTo>
                <a:lnTo>
                  <a:pt x="661" y="601"/>
                </a:lnTo>
                <a:cubicBezTo>
                  <a:pt x="661" y="608"/>
                  <a:pt x="661" y="608"/>
                  <a:pt x="661" y="608"/>
                </a:cubicBezTo>
                <a:cubicBezTo>
                  <a:pt x="654" y="608"/>
                  <a:pt x="654" y="608"/>
                  <a:pt x="654" y="608"/>
                </a:cubicBezTo>
                <a:cubicBezTo>
                  <a:pt x="654" y="608"/>
                  <a:pt x="654" y="601"/>
                  <a:pt x="661" y="601"/>
                </a:cubicBezTo>
                <a:close/>
                <a:moveTo>
                  <a:pt x="661" y="628"/>
                </a:moveTo>
                <a:lnTo>
                  <a:pt x="661" y="628"/>
                </a:lnTo>
                <a:cubicBezTo>
                  <a:pt x="661" y="642"/>
                  <a:pt x="661" y="642"/>
                  <a:pt x="661" y="642"/>
                </a:cubicBezTo>
                <a:cubicBezTo>
                  <a:pt x="654" y="635"/>
                  <a:pt x="654" y="635"/>
                  <a:pt x="654" y="635"/>
                </a:cubicBezTo>
                <a:cubicBezTo>
                  <a:pt x="654" y="628"/>
                  <a:pt x="654" y="628"/>
                  <a:pt x="654" y="628"/>
                </a:cubicBezTo>
                <a:cubicBezTo>
                  <a:pt x="654" y="628"/>
                  <a:pt x="654" y="628"/>
                  <a:pt x="661" y="628"/>
                </a:cubicBezTo>
                <a:close/>
                <a:moveTo>
                  <a:pt x="661" y="655"/>
                </a:moveTo>
                <a:lnTo>
                  <a:pt x="661" y="655"/>
                </a:lnTo>
                <a:cubicBezTo>
                  <a:pt x="661" y="689"/>
                  <a:pt x="661" y="689"/>
                  <a:pt x="661" y="689"/>
                </a:cubicBezTo>
                <a:cubicBezTo>
                  <a:pt x="654" y="689"/>
                  <a:pt x="654" y="689"/>
                  <a:pt x="654" y="689"/>
                </a:cubicBezTo>
                <a:cubicBezTo>
                  <a:pt x="654" y="676"/>
                  <a:pt x="654" y="676"/>
                  <a:pt x="654" y="676"/>
                </a:cubicBezTo>
                <a:cubicBezTo>
                  <a:pt x="654" y="669"/>
                  <a:pt x="654" y="669"/>
                  <a:pt x="654" y="669"/>
                </a:cubicBezTo>
                <a:cubicBezTo>
                  <a:pt x="654" y="655"/>
                  <a:pt x="654" y="655"/>
                  <a:pt x="654" y="655"/>
                </a:cubicBezTo>
                <a:cubicBezTo>
                  <a:pt x="661" y="655"/>
                  <a:pt x="661" y="655"/>
                  <a:pt x="661" y="655"/>
                </a:cubicBezTo>
                <a:close/>
                <a:moveTo>
                  <a:pt x="661" y="696"/>
                </a:moveTo>
                <a:lnTo>
                  <a:pt x="661" y="696"/>
                </a:lnTo>
                <a:cubicBezTo>
                  <a:pt x="661" y="723"/>
                  <a:pt x="661" y="723"/>
                  <a:pt x="661" y="723"/>
                </a:cubicBezTo>
                <a:cubicBezTo>
                  <a:pt x="654" y="723"/>
                  <a:pt x="654" y="723"/>
                  <a:pt x="654" y="723"/>
                </a:cubicBezTo>
                <a:cubicBezTo>
                  <a:pt x="661" y="730"/>
                  <a:pt x="661" y="730"/>
                  <a:pt x="661" y="730"/>
                </a:cubicBezTo>
                <a:cubicBezTo>
                  <a:pt x="661" y="790"/>
                  <a:pt x="661" y="790"/>
                  <a:pt x="661" y="790"/>
                </a:cubicBezTo>
                <a:cubicBezTo>
                  <a:pt x="654" y="790"/>
                  <a:pt x="654" y="790"/>
                  <a:pt x="654" y="790"/>
                </a:cubicBezTo>
                <a:cubicBezTo>
                  <a:pt x="654" y="696"/>
                  <a:pt x="654" y="696"/>
                  <a:pt x="654" y="696"/>
                </a:cubicBezTo>
                <a:cubicBezTo>
                  <a:pt x="661" y="696"/>
                  <a:pt x="661" y="696"/>
                  <a:pt x="661" y="696"/>
                </a:cubicBezTo>
                <a:close/>
                <a:moveTo>
                  <a:pt x="661" y="817"/>
                </a:moveTo>
                <a:lnTo>
                  <a:pt x="661" y="817"/>
                </a:lnTo>
                <a:cubicBezTo>
                  <a:pt x="661" y="831"/>
                  <a:pt x="661" y="831"/>
                  <a:pt x="661" y="831"/>
                </a:cubicBezTo>
                <a:cubicBezTo>
                  <a:pt x="654" y="831"/>
                  <a:pt x="654" y="831"/>
                  <a:pt x="654" y="831"/>
                </a:cubicBezTo>
                <a:cubicBezTo>
                  <a:pt x="654" y="817"/>
                  <a:pt x="654" y="817"/>
                  <a:pt x="654" y="817"/>
                </a:cubicBezTo>
                <a:cubicBezTo>
                  <a:pt x="661" y="817"/>
                  <a:pt x="661" y="817"/>
                  <a:pt x="661" y="817"/>
                </a:cubicBezTo>
                <a:close/>
                <a:moveTo>
                  <a:pt x="661" y="838"/>
                </a:moveTo>
                <a:lnTo>
                  <a:pt x="661" y="838"/>
                </a:lnTo>
                <a:cubicBezTo>
                  <a:pt x="661" y="865"/>
                  <a:pt x="661" y="865"/>
                  <a:pt x="661" y="865"/>
                </a:cubicBezTo>
                <a:cubicBezTo>
                  <a:pt x="654" y="865"/>
                  <a:pt x="654" y="865"/>
                  <a:pt x="654" y="865"/>
                </a:cubicBezTo>
                <a:cubicBezTo>
                  <a:pt x="654" y="838"/>
                  <a:pt x="654" y="838"/>
                  <a:pt x="654" y="838"/>
                </a:cubicBezTo>
                <a:cubicBezTo>
                  <a:pt x="654" y="838"/>
                  <a:pt x="654" y="838"/>
                  <a:pt x="661" y="838"/>
                </a:cubicBezTo>
                <a:close/>
                <a:moveTo>
                  <a:pt x="661" y="871"/>
                </a:moveTo>
                <a:lnTo>
                  <a:pt x="661" y="871"/>
                </a:lnTo>
                <a:cubicBezTo>
                  <a:pt x="661" y="885"/>
                  <a:pt x="661" y="885"/>
                  <a:pt x="661" y="885"/>
                </a:cubicBezTo>
                <a:cubicBezTo>
                  <a:pt x="654" y="885"/>
                  <a:pt x="654" y="885"/>
                  <a:pt x="654" y="885"/>
                </a:cubicBezTo>
                <a:cubicBezTo>
                  <a:pt x="654" y="871"/>
                  <a:pt x="654" y="871"/>
                  <a:pt x="654" y="871"/>
                </a:cubicBezTo>
                <a:cubicBezTo>
                  <a:pt x="661" y="871"/>
                  <a:pt x="661" y="871"/>
                  <a:pt x="661" y="871"/>
                </a:cubicBezTo>
                <a:close/>
                <a:moveTo>
                  <a:pt x="661" y="898"/>
                </a:moveTo>
                <a:lnTo>
                  <a:pt x="661" y="898"/>
                </a:lnTo>
                <a:cubicBezTo>
                  <a:pt x="661" y="1000"/>
                  <a:pt x="661" y="1000"/>
                  <a:pt x="661" y="1000"/>
                </a:cubicBezTo>
                <a:cubicBezTo>
                  <a:pt x="654" y="1000"/>
                  <a:pt x="654" y="1000"/>
                  <a:pt x="654" y="1000"/>
                </a:cubicBezTo>
                <a:cubicBezTo>
                  <a:pt x="654" y="892"/>
                  <a:pt x="654" y="892"/>
                  <a:pt x="654" y="892"/>
                </a:cubicBezTo>
                <a:cubicBezTo>
                  <a:pt x="654" y="892"/>
                  <a:pt x="654" y="892"/>
                  <a:pt x="661" y="898"/>
                </a:cubicBezTo>
                <a:close/>
                <a:moveTo>
                  <a:pt x="661" y="1006"/>
                </a:moveTo>
                <a:lnTo>
                  <a:pt x="661" y="1006"/>
                </a:lnTo>
                <a:cubicBezTo>
                  <a:pt x="661" y="1040"/>
                  <a:pt x="661" y="1040"/>
                  <a:pt x="661" y="1040"/>
                </a:cubicBezTo>
                <a:cubicBezTo>
                  <a:pt x="654" y="1040"/>
                  <a:pt x="654" y="1033"/>
                  <a:pt x="654" y="1033"/>
                </a:cubicBezTo>
                <a:cubicBezTo>
                  <a:pt x="654" y="1006"/>
                  <a:pt x="654" y="1006"/>
                  <a:pt x="654" y="1006"/>
                </a:cubicBezTo>
                <a:cubicBezTo>
                  <a:pt x="661" y="1006"/>
                  <a:pt x="661" y="1006"/>
                  <a:pt x="661" y="1006"/>
                </a:cubicBezTo>
                <a:close/>
                <a:moveTo>
                  <a:pt x="661" y="1060"/>
                </a:moveTo>
                <a:lnTo>
                  <a:pt x="661" y="1060"/>
                </a:lnTo>
                <a:cubicBezTo>
                  <a:pt x="661" y="1121"/>
                  <a:pt x="661" y="1121"/>
                  <a:pt x="661" y="1121"/>
                </a:cubicBezTo>
                <a:cubicBezTo>
                  <a:pt x="654" y="1114"/>
                  <a:pt x="654" y="1108"/>
                  <a:pt x="654" y="1101"/>
                </a:cubicBezTo>
                <a:cubicBezTo>
                  <a:pt x="654" y="1054"/>
                  <a:pt x="654" y="1054"/>
                  <a:pt x="654" y="1054"/>
                </a:cubicBezTo>
                <a:cubicBezTo>
                  <a:pt x="654" y="1054"/>
                  <a:pt x="654" y="1060"/>
                  <a:pt x="661" y="1060"/>
                </a:cubicBezTo>
                <a:close/>
                <a:moveTo>
                  <a:pt x="654" y="1243"/>
                </a:moveTo>
                <a:lnTo>
                  <a:pt x="654" y="1243"/>
                </a:lnTo>
                <a:cubicBezTo>
                  <a:pt x="647" y="1243"/>
                  <a:pt x="634" y="1249"/>
                  <a:pt x="627" y="1249"/>
                </a:cubicBezTo>
                <a:cubicBezTo>
                  <a:pt x="627" y="1020"/>
                  <a:pt x="627" y="1020"/>
                  <a:pt x="627" y="1020"/>
                </a:cubicBezTo>
                <a:cubicBezTo>
                  <a:pt x="634" y="1033"/>
                  <a:pt x="641" y="1040"/>
                  <a:pt x="647" y="1047"/>
                </a:cubicBezTo>
                <a:cubicBezTo>
                  <a:pt x="647" y="1054"/>
                  <a:pt x="647" y="1054"/>
                  <a:pt x="654" y="1054"/>
                </a:cubicBezTo>
                <a:cubicBezTo>
                  <a:pt x="654" y="1101"/>
                  <a:pt x="654" y="1101"/>
                  <a:pt x="654" y="1101"/>
                </a:cubicBezTo>
                <a:lnTo>
                  <a:pt x="647" y="1101"/>
                </a:lnTo>
                <a:cubicBezTo>
                  <a:pt x="641" y="1087"/>
                  <a:pt x="634" y="1074"/>
                  <a:pt x="627" y="1067"/>
                </a:cubicBezTo>
                <a:cubicBezTo>
                  <a:pt x="634" y="1067"/>
                  <a:pt x="634" y="1074"/>
                  <a:pt x="634" y="1081"/>
                </a:cubicBezTo>
                <a:cubicBezTo>
                  <a:pt x="634" y="1087"/>
                  <a:pt x="634" y="1094"/>
                  <a:pt x="634" y="1108"/>
                </a:cubicBezTo>
                <a:cubicBezTo>
                  <a:pt x="634" y="1121"/>
                  <a:pt x="634" y="1128"/>
                  <a:pt x="634" y="1135"/>
                </a:cubicBezTo>
                <a:cubicBezTo>
                  <a:pt x="641" y="1121"/>
                  <a:pt x="641" y="1121"/>
                  <a:pt x="641" y="1121"/>
                </a:cubicBezTo>
                <a:cubicBezTo>
                  <a:pt x="654" y="1128"/>
                  <a:pt x="654" y="1128"/>
                  <a:pt x="654" y="1128"/>
                </a:cubicBezTo>
                <a:cubicBezTo>
                  <a:pt x="654" y="1243"/>
                  <a:pt x="654" y="1243"/>
                  <a:pt x="654" y="1243"/>
                </a:cubicBezTo>
                <a:close/>
                <a:moveTo>
                  <a:pt x="627" y="385"/>
                </a:moveTo>
                <a:lnTo>
                  <a:pt x="627" y="385"/>
                </a:lnTo>
                <a:cubicBezTo>
                  <a:pt x="634" y="385"/>
                  <a:pt x="647" y="392"/>
                  <a:pt x="654" y="392"/>
                </a:cubicBezTo>
                <a:cubicBezTo>
                  <a:pt x="654" y="426"/>
                  <a:pt x="654" y="426"/>
                  <a:pt x="654" y="426"/>
                </a:cubicBezTo>
                <a:cubicBezTo>
                  <a:pt x="654" y="446"/>
                  <a:pt x="654" y="446"/>
                  <a:pt x="654" y="446"/>
                </a:cubicBezTo>
                <a:cubicBezTo>
                  <a:pt x="647" y="439"/>
                  <a:pt x="634" y="432"/>
                  <a:pt x="627" y="419"/>
                </a:cubicBezTo>
                <a:cubicBezTo>
                  <a:pt x="627" y="385"/>
                  <a:pt x="627" y="385"/>
                  <a:pt x="627" y="385"/>
                </a:cubicBezTo>
                <a:close/>
                <a:moveTo>
                  <a:pt x="654" y="453"/>
                </a:moveTo>
                <a:lnTo>
                  <a:pt x="654" y="453"/>
                </a:lnTo>
                <a:cubicBezTo>
                  <a:pt x="641" y="446"/>
                  <a:pt x="634" y="432"/>
                  <a:pt x="627" y="426"/>
                </a:cubicBezTo>
                <a:cubicBezTo>
                  <a:pt x="627" y="453"/>
                  <a:pt x="627" y="453"/>
                  <a:pt x="627" y="453"/>
                </a:cubicBezTo>
                <a:cubicBezTo>
                  <a:pt x="634" y="459"/>
                  <a:pt x="641" y="466"/>
                  <a:pt x="654" y="473"/>
                </a:cubicBezTo>
                <a:cubicBezTo>
                  <a:pt x="654" y="453"/>
                  <a:pt x="654" y="453"/>
                  <a:pt x="654" y="453"/>
                </a:cubicBezTo>
                <a:close/>
                <a:moveTo>
                  <a:pt x="654" y="473"/>
                </a:moveTo>
                <a:lnTo>
                  <a:pt x="654" y="473"/>
                </a:lnTo>
                <a:cubicBezTo>
                  <a:pt x="654" y="486"/>
                  <a:pt x="654" y="486"/>
                  <a:pt x="654" y="486"/>
                </a:cubicBezTo>
                <a:cubicBezTo>
                  <a:pt x="647" y="486"/>
                  <a:pt x="647" y="486"/>
                  <a:pt x="647" y="486"/>
                </a:cubicBezTo>
                <a:cubicBezTo>
                  <a:pt x="641" y="480"/>
                  <a:pt x="641" y="480"/>
                  <a:pt x="634" y="473"/>
                </a:cubicBezTo>
                <a:cubicBezTo>
                  <a:pt x="634" y="480"/>
                  <a:pt x="634" y="480"/>
                  <a:pt x="627" y="480"/>
                </a:cubicBezTo>
                <a:cubicBezTo>
                  <a:pt x="627" y="453"/>
                  <a:pt x="627" y="453"/>
                  <a:pt x="627" y="453"/>
                </a:cubicBezTo>
                <a:cubicBezTo>
                  <a:pt x="634" y="459"/>
                  <a:pt x="641" y="466"/>
                  <a:pt x="654" y="473"/>
                </a:cubicBezTo>
                <a:close/>
                <a:moveTo>
                  <a:pt x="654" y="500"/>
                </a:moveTo>
                <a:lnTo>
                  <a:pt x="654" y="500"/>
                </a:lnTo>
                <a:cubicBezTo>
                  <a:pt x="654" y="513"/>
                  <a:pt x="654" y="513"/>
                  <a:pt x="654" y="513"/>
                </a:cubicBezTo>
                <a:cubicBezTo>
                  <a:pt x="647" y="513"/>
                  <a:pt x="647" y="513"/>
                  <a:pt x="647" y="507"/>
                </a:cubicBezTo>
                <a:cubicBezTo>
                  <a:pt x="647" y="507"/>
                  <a:pt x="647" y="507"/>
                  <a:pt x="654" y="500"/>
                </a:cubicBezTo>
                <a:close/>
                <a:moveTo>
                  <a:pt x="654" y="534"/>
                </a:moveTo>
                <a:lnTo>
                  <a:pt x="654" y="534"/>
                </a:lnTo>
                <a:cubicBezTo>
                  <a:pt x="647" y="527"/>
                  <a:pt x="641" y="520"/>
                  <a:pt x="634" y="513"/>
                </a:cubicBezTo>
                <a:cubicBezTo>
                  <a:pt x="634" y="513"/>
                  <a:pt x="634" y="513"/>
                  <a:pt x="627" y="507"/>
                </a:cubicBezTo>
                <a:cubicBezTo>
                  <a:pt x="627" y="540"/>
                  <a:pt x="627" y="540"/>
                  <a:pt x="627" y="540"/>
                </a:cubicBezTo>
                <a:cubicBezTo>
                  <a:pt x="641" y="547"/>
                  <a:pt x="647" y="554"/>
                  <a:pt x="647" y="568"/>
                </a:cubicBezTo>
                <a:cubicBezTo>
                  <a:pt x="647" y="568"/>
                  <a:pt x="647" y="568"/>
                  <a:pt x="654" y="568"/>
                </a:cubicBezTo>
                <a:cubicBezTo>
                  <a:pt x="654" y="534"/>
                  <a:pt x="654" y="534"/>
                  <a:pt x="654" y="534"/>
                </a:cubicBezTo>
                <a:close/>
                <a:moveTo>
                  <a:pt x="654" y="581"/>
                </a:moveTo>
                <a:lnTo>
                  <a:pt x="654" y="581"/>
                </a:lnTo>
                <a:cubicBezTo>
                  <a:pt x="654" y="601"/>
                  <a:pt x="654" y="601"/>
                  <a:pt x="654" y="601"/>
                </a:cubicBezTo>
                <a:cubicBezTo>
                  <a:pt x="641" y="595"/>
                  <a:pt x="641" y="588"/>
                  <a:pt x="641" y="581"/>
                </a:cubicBezTo>
                <a:cubicBezTo>
                  <a:pt x="634" y="581"/>
                  <a:pt x="634" y="581"/>
                  <a:pt x="634" y="581"/>
                </a:cubicBezTo>
                <a:cubicBezTo>
                  <a:pt x="634" y="581"/>
                  <a:pt x="634" y="581"/>
                  <a:pt x="634" y="588"/>
                </a:cubicBezTo>
                <a:lnTo>
                  <a:pt x="627" y="581"/>
                </a:lnTo>
                <a:cubicBezTo>
                  <a:pt x="627" y="554"/>
                  <a:pt x="627" y="554"/>
                  <a:pt x="627" y="554"/>
                </a:cubicBezTo>
                <a:cubicBezTo>
                  <a:pt x="634" y="554"/>
                  <a:pt x="641" y="561"/>
                  <a:pt x="641" y="568"/>
                </a:cubicBezTo>
                <a:lnTo>
                  <a:pt x="641" y="574"/>
                </a:lnTo>
                <a:cubicBezTo>
                  <a:pt x="641" y="574"/>
                  <a:pt x="647" y="574"/>
                  <a:pt x="654" y="581"/>
                </a:cubicBezTo>
                <a:close/>
                <a:moveTo>
                  <a:pt x="654" y="628"/>
                </a:moveTo>
                <a:lnTo>
                  <a:pt x="654" y="628"/>
                </a:lnTo>
                <a:cubicBezTo>
                  <a:pt x="654" y="635"/>
                  <a:pt x="654" y="635"/>
                  <a:pt x="654" y="635"/>
                </a:cubicBezTo>
                <a:cubicBezTo>
                  <a:pt x="647" y="642"/>
                  <a:pt x="641" y="642"/>
                  <a:pt x="641" y="649"/>
                </a:cubicBezTo>
                <a:cubicBezTo>
                  <a:pt x="634" y="649"/>
                  <a:pt x="634" y="649"/>
                  <a:pt x="627" y="649"/>
                </a:cubicBezTo>
                <a:cubicBezTo>
                  <a:pt x="627" y="628"/>
                  <a:pt x="627" y="628"/>
                  <a:pt x="627" y="628"/>
                </a:cubicBezTo>
                <a:cubicBezTo>
                  <a:pt x="627" y="628"/>
                  <a:pt x="634" y="628"/>
                  <a:pt x="634" y="622"/>
                </a:cubicBezTo>
                <a:cubicBezTo>
                  <a:pt x="641" y="622"/>
                  <a:pt x="647" y="622"/>
                  <a:pt x="654" y="628"/>
                </a:cubicBezTo>
                <a:close/>
                <a:moveTo>
                  <a:pt x="654" y="655"/>
                </a:moveTo>
                <a:lnTo>
                  <a:pt x="654" y="655"/>
                </a:lnTo>
                <a:cubicBezTo>
                  <a:pt x="654" y="669"/>
                  <a:pt x="654" y="669"/>
                  <a:pt x="654" y="669"/>
                </a:cubicBezTo>
                <a:cubicBezTo>
                  <a:pt x="654" y="669"/>
                  <a:pt x="647" y="669"/>
                  <a:pt x="647" y="676"/>
                </a:cubicBezTo>
                <a:cubicBezTo>
                  <a:pt x="654" y="676"/>
                  <a:pt x="654" y="676"/>
                  <a:pt x="654" y="676"/>
                </a:cubicBezTo>
                <a:cubicBezTo>
                  <a:pt x="654" y="689"/>
                  <a:pt x="654" y="689"/>
                  <a:pt x="654" y="689"/>
                </a:cubicBezTo>
                <a:cubicBezTo>
                  <a:pt x="647" y="682"/>
                  <a:pt x="647" y="682"/>
                  <a:pt x="641" y="682"/>
                </a:cubicBezTo>
                <a:cubicBezTo>
                  <a:pt x="641" y="682"/>
                  <a:pt x="634" y="676"/>
                  <a:pt x="627" y="676"/>
                </a:cubicBezTo>
                <a:cubicBezTo>
                  <a:pt x="627" y="655"/>
                  <a:pt x="627" y="655"/>
                  <a:pt x="627" y="655"/>
                </a:cubicBezTo>
                <a:cubicBezTo>
                  <a:pt x="634" y="655"/>
                  <a:pt x="647" y="655"/>
                  <a:pt x="654" y="655"/>
                </a:cubicBezTo>
                <a:close/>
                <a:moveTo>
                  <a:pt x="654" y="696"/>
                </a:moveTo>
                <a:lnTo>
                  <a:pt x="654" y="696"/>
                </a:lnTo>
                <a:cubicBezTo>
                  <a:pt x="654" y="790"/>
                  <a:pt x="654" y="790"/>
                  <a:pt x="654" y="790"/>
                </a:cubicBezTo>
                <a:cubicBezTo>
                  <a:pt x="654" y="790"/>
                  <a:pt x="654" y="790"/>
                  <a:pt x="647" y="790"/>
                </a:cubicBezTo>
                <a:cubicBezTo>
                  <a:pt x="641" y="790"/>
                  <a:pt x="641" y="797"/>
                  <a:pt x="641" y="804"/>
                </a:cubicBezTo>
                <a:cubicBezTo>
                  <a:pt x="641" y="804"/>
                  <a:pt x="634" y="804"/>
                  <a:pt x="627" y="797"/>
                </a:cubicBezTo>
                <a:cubicBezTo>
                  <a:pt x="627" y="703"/>
                  <a:pt x="627" y="703"/>
                  <a:pt x="627" y="703"/>
                </a:cubicBezTo>
                <a:cubicBezTo>
                  <a:pt x="634" y="703"/>
                  <a:pt x="634" y="709"/>
                  <a:pt x="641" y="716"/>
                </a:cubicBezTo>
                <a:cubicBezTo>
                  <a:pt x="641" y="709"/>
                  <a:pt x="641" y="703"/>
                  <a:pt x="654" y="696"/>
                </a:cubicBezTo>
                <a:close/>
                <a:moveTo>
                  <a:pt x="654" y="817"/>
                </a:moveTo>
                <a:lnTo>
                  <a:pt x="654" y="817"/>
                </a:lnTo>
                <a:cubicBezTo>
                  <a:pt x="654" y="831"/>
                  <a:pt x="654" y="831"/>
                  <a:pt x="654" y="831"/>
                </a:cubicBezTo>
                <a:cubicBezTo>
                  <a:pt x="647" y="824"/>
                  <a:pt x="647" y="824"/>
                  <a:pt x="647" y="824"/>
                </a:cubicBezTo>
                <a:cubicBezTo>
                  <a:pt x="641" y="831"/>
                  <a:pt x="641" y="824"/>
                  <a:pt x="627" y="824"/>
                </a:cubicBezTo>
                <a:cubicBezTo>
                  <a:pt x="627" y="811"/>
                  <a:pt x="627" y="811"/>
                  <a:pt x="627" y="811"/>
                </a:cubicBezTo>
                <a:cubicBezTo>
                  <a:pt x="641" y="811"/>
                  <a:pt x="647" y="817"/>
                  <a:pt x="654" y="817"/>
                </a:cubicBezTo>
                <a:close/>
                <a:moveTo>
                  <a:pt x="654" y="838"/>
                </a:moveTo>
                <a:lnTo>
                  <a:pt x="654" y="838"/>
                </a:lnTo>
                <a:cubicBezTo>
                  <a:pt x="654" y="865"/>
                  <a:pt x="654" y="865"/>
                  <a:pt x="654" y="865"/>
                </a:cubicBezTo>
                <a:cubicBezTo>
                  <a:pt x="647" y="865"/>
                  <a:pt x="641" y="865"/>
                  <a:pt x="634" y="865"/>
                </a:cubicBezTo>
                <a:cubicBezTo>
                  <a:pt x="627" y="858"/>
                  <a:pt x="627" y="858"/>
                  <a:pt x="627" y="858"/>
                </a:cubicBezTo>
                <a:cubicBezTo>
                  <a:pt x="627" y="851"/>
                  <a:pt x="627" y="851"/>
                  <a:pt x="627" y="851"/>
                </a:cubicBezTo>
                <a:cubicBezTo>
                  <a:pt x="634" y="851"/>
                  <a:pt x="641" y="858"/>
                  <a:pt x="641" y="858"/>
                </a:cubicBezTo>
                <a:lnTo>
                  <a:pt x="647" y="851"/>
                </a:lnTo>
                <a:cubicBezTo>
                  <a:pt x="647" y="851"/>
                  <a:pt x="641" y="844"/>
                  <a:pt x="627" y="844"/>
                </a:cubicBezTo>
                <a:cubicBezTo>
                  <a:pt x="627" y="831"/>
                  <a:pt x="627" y="831"/>
                  <a:pt x="627" y="831"/>
                </a:cubicBezTo>
                <a:cubicBezTo>
                  <a:pt x="634" y="831"/>
                  <a:pt x="647" y="831"/>
                  <a:pt x="654" y="838"/>
                </a:cubicBezTo>
                <a:close/>
                <a:moveTo>
                  <a:pt x="654" y="871"/>
                </a:moveTo>
                <a:lnTo>
                  <a:pt x="654" y="871"/>
                </a:lnTo>
                <a:cubicBezTo>
                  <a:pt x="641" y="871"/>
                  <a:pt x="634" y="871"/>
                  <a:pt x="627" y="865"/>
                </a:cubicBezTo>
                <a:cubicBezTo>
                  <a:pt x="627" y="878"/>
                  <a:pt x="627" y="878"/>
                  <a:pt x="627" y="878"/>
                </a:cubicBezTo>
                <a:cubicBezTo>
                  <a:pt x="634" y="878"/>
                  <a:pt x="647" y="885"/>
                  <a:pt x="654" y="885"/>
                </a:cubicBezTo>
                <a:cubicBezTo>
                  <a:pt x="654" y="871"/>
                  <a:pt x="654" y="871"/>
                  <a:pt x="654" y="871"/>
                </a:cubicBezTo>
                <a:close/>
                <a:moveTo>
                  <a:pt x="654" y="892"/>
                </a:moveTo>
                <a:lnTo>
                  <a:pt x="654" y="892"/>
                </a:lnTo>
                <a:cubicBezTo>
                  <a:pt x="647" y="892"/>
                  <a:pt x="647" y="892"/>
                  <a:pt x="647" y="892"/>
                </a:cubicBezTo>
                <a:cubicBezTo>
                  <a:pt x="647" y="892"/>
                  <a:pt x="641" y="898"/>
                  <a:pt x="641" y="912"/>
                </a:cubicBezTo>
                <a:cubicBezTo>
                  <a:pt x="627" y="912"/>
                  <a:pt x="627" y="912"/>
                  <a:pt x="627" y="912"/>
                </a:cubicBezTo>
                <a:cubicBezTo>
                  <a:pt x="627" y="946"/>
                  <a:pt x="627" y="946"/>
                  <a:pt x="627" y="946"/>
                </a:cubicBezTo>
                <a:lnTo>
                  <a:pt x="634" y="946"/>
                </a:lnTo>
                <a:cubicBezTo>
                  <a:pt x="634" y="946"/>
                  <a:pt x="634" y="946"/>
                  <a:pt x="627" y="946"/>
                </a:cubicBezTo>
                <a:cubicBezTo>
                  <a:pt x="627" y="1020"/>
                  <a:pt x="627" y="1020"/>
                  <a:pt x="627" y="1020"/>
                </a:cubicBezTo>
                <a:cubicBezTo>
                  <a:pt x="634" y="1027"/>
                  <a:pt x="641" y="1033"/>
                  <a:pt x="654" y="1033"/>
                </a:cubicBezTo>
                <a:cubicBezTo>
                  <a:pt x="654" y="1006"/>
                  <a:pt x="654" y="1006"/>
                  <a:pt x="654" y="1006"/>
                </a:cubicBezTo>
                <a:cubicBezTo>
                  <a:pt x="647" y="1006"/>
                  <a:pt x="647" y="1006"/>
                  <a:pt x="647" y="1006"/>
                </a:cubicBezTo>
                <a:cubicBezTo>
                  <a:pt x="641" y="1000"/>
                  <a:pt x="634" y="1000"/>
                  <a:pt x="634" y="1000"/>
                </a:cubicBezTo>
                <a:cubicBezTo>
                  <a:pt x="641" y="1000"/>
                  <a:pt x="647" y="1000"/>
                  <a:pt x="654" y="1000"/>
                </a:cubicBezTo>
                <a:cubicBezTo>
                  <a:pt x="654" y="892"/>
                  <a:pt x="654" y="892"/>
                  <a:pt x="654" y="892"/>
                </a:cubicBezTo>
                <a:close/>
                <a:moveTo>
                  <a:pt x="627" y="615"/>
                </a:moveTo>
                <a:lnTo>
                  <a:pt x="627" y="615"/>
                </a:lnTo>
                <a:cubicBezTo>
                  <a:pt x="627" y="601"/>
                  <a:pt x="627" y="601"/>
                  <a:pt x="627" y="601"/>
                </a:cubicBezTo>
                <a:cubicBezTo>
                  <a:pt x="634" y="601"/>
                  <a:pt x="641" y="608"/>
                  <a:pt x="647" y="615"/>
                </a:cubicBezTo>
                <a:cubicBezTo>
                  <a:pt x="641" y="615"/>
                  <a:pt x="634" y="615"/>
                  <a:pt x="627" y="615"/>
                </a:cubicBezTo>
                <a:close/>
                <a:moveTo>
                  <a:pt x="627" y="1249"/>
                </a:moveTo>
                <a:lnTo>
                  <a:pt x="627" y="1249"/>
                </a:lnTo>
                <a:cubicBezTo>
                  <a:pt x="620" y="1256"/>
                  <a:pt x="614" y="1256"/>
                  <a:pt x="607" y="1256"/>
                </a:cubicBezTo>
                <a:cubicBezTo>
                  <a:pt x="607" y="1108"/>
                  <a:pt x="607" y="1108"/>
                  <a:pt x="607" y="1108"/>
                </a:cubicBezTo>
                <a:cubicBezTo>
                  <a:pt x="607" y="1108"/>
                  <a:pt x="607" y="1108"/>
                  <a:pt x="614" y="1108"/>
                </a:cubicBezTo>
                <a:cubicBezTo>
                  <a:pt x="620" y="1094"/>
                  <a:pt x="620" y="1081"/>
                  <a:pt x="620" y="1067"/>
                </a:cubicBezTo>
                <a:cubicBezTo>
                  <a:pt x="620" y="1060"/>
                  <a:pt x="614" y="1047"/>
                  <a:pt x="607" y="1033"/>
                </a:cubicBezTo>
                <a:cubicBezTo>
                  <a:pt x="607" y="1040"/>
                  <a:pt x="607" y="1040"/>
                  <a:pt x="607" y="1040"/>
                </a:cubicBezTo>
                <a:cubicBezTo>
                  <a:pt x="614" y="1047"/>
                  <a:pt x="607" y="1054"/>
                  <a:pt x="607" y="1067"/>
                </a:cubicBezTo>
                <a:cubicBezTo>
                  <a:pt x="607" y="1000"/>
                  <a:pt x="607" y="1000"/>
                  <a:pt x="607" y="1000"/>
                </a:cubicBezTo>
                <a:cubicBezTo>
                  <a:pt x="607" y="1000"/>
                  <a:pt x="607" y="1000"/>
                  <a:pt x="607" y="993"/>
                </a:cubicBezTo>
                <a:cubicBezTo>
                  <a:pt x="607" y="959"/>
                  <a:pt x="607" y="959"/>
                  <a:pt x="607" y="959"/>
                </a:cubicBezTo>
                <a:cubicBezTo>
                  <a:pt x="614" y="952"/>
                  <a:pt x="627" y="952"/>
                  <a:pt x="627" y="946"/>
                </a:cubicBezTo>
                <a:cubicBezTo>
                  <a:pt x="627" y="1020"/>
                  <a:pt x="627" y="1020"/>
                  <a:pt x="627" y="1020"/>
                </a:cubicBezTo>
                <a:cubicBezTo>
                  <a:pt x="627" y="1249"/>
                  <a:pt x="627" y="1249"/>
                  <a:pt x="627" y="1249"/>
                </a:cubicBezTo>
                <a:close/>
                <a:moveTo>
                  <a:pt x="607" y="378"/>
                </a:moveTo>
                <a:lnTo>
                  <a:pt x="607" y="378"/>
                </a:lnTo>
                <a:cubicBezTo>
                  <a:pt x="614" y="378"/>
                  <a:pt x="620" y="378"/>
                  <a:pt x="627" y="385"/>
                </a:cubicBezTo>
                <a:cubicBezTo>
                  <a:pt x="627" y="419"/>
                  <a:pt x="627" y="419"/>
                  <a:pt x="627" y="419"/>
                </a:cubicBezTo>
                <a:cubicBezTo>
                  <a:pt x="627" y="419"/>
                  <a:pt x="627" y="419"/>
                  <a:pt x="627" y="426"/>
                </a:cubicBezTo>
                <a:cubicBezTo>
                  <a:pt x="627" y="453"/>
                  <a:pt x="627" y="453"/>
                  <a:pt x="627" y="453"/>
                </a:cubicBezTo>
                <a:cubicBezTo>
                  <a:pt x="620" y="439"/>
                  <a:pt x="614" y="426"/>
                  <a:pt x="607" y="419"/>
                </a:cubicBezTo>
                <a:cubicBezTo>
                  <a:pt x="607" y="378"/>
                  <a:pt x="607" y="378"/>
                  <a:pt x="607" y="378"/>
                </a:cubicBezTo>
                <a:close/>
                <a:moveTo>
                  <a:pt x="627" y="453"/>
                </a:moveTo>
                <a:lnTo>
                  <a:pt x="627" y="453"/>
                </a:lnTo>
                <a:cubicBezTo>
                  <a:pt x="620" y="446"/>
                  <a:pt x="614" y="439"/>
                  <a:pt x="607" y="426"/>
                </a:cubicBezTo>
                <a:cubicBezTo>
                  <a:pt x="607" y="459"/>
                  <a:pt x="607" y="459"/>
                  <a:pt x="607" y="459"/>
                </a:cubicBezTo>
                <a:cubicBezTo>
                  <a:pt x="614" y="459"/>
                  <a:pt x="614" y="459"/>
                  <a:pt x="614" y="459"/>
                </a:cubicBezTo>
                <a:lnTo>
                  <a:pt x="614" y="466"/>
                </a:lnTo>
                <a:cubicBezTo>
                  <a:pt x="614" y="473"/>
                  <a:pt x="607" y="480"/>
                  <a:pt x="607" y="480"/>
                </a:cubicBezTo>
                <a:cubicBezTo>
                  <a:pt x="607" y="486"/>
                  <a:pt x="614" y="486"/>
                  <a:pt x="620" y="486"/>
                </a:cubicBezTo>
                <a:cubicBezTo>
                  <a:pt x="620" y="486"/>
                  <a:pt x="620" y="486"/>
                  <a:pt x="627" y="480"/>
                </a:cubicBezTo>
                <a:cubicBezTo>
                  <a:pt x="627" y="453"/>
                  <a:pt x="627" y="453"/>
                  <a:pt x="627" y="453"/>
                </a:cubicBezTo>
                <a:close/>
                <a:moveTo>
                  <a:pt x="627" y="507"/>
                </a:moveTo>
                <a:lnTo>
                  <a:pt x="627" y="507"/>
                </a:lnTo>
                <a:cubicBezTo>
                  <a:pt x="627" y="540"/>
                  <a:pt x="627" y="540"/>
                  <a:pt x="627" y="540"/>
                </a:cubicBezTo>
                <a:cubicBezTo>
                  <a:pt x="607" y="520"/>
                  <a:pt x="607" y="520"/>
                  <a:pt x="607" y="520"/>
                </a:cubicBezTo>
                <a:cubicBezTo>
                  <a:pt x="607" y="493"/>
                  <a:pt x="607" y="493"/>
                  <a:pt x="607" y="493"/>
                </a:cubicBezTo>
                <a:cubicBezTo>
                  <a:pt x="614" y="493"/>
                  <a:pt x="620" y="500"/>
                  <a:pt x="627" y="507"/>
                </a:cubicBezTo>
                <a:close/>
                <a:moveTo>
                  <a:pt x="627" y="554"/>
                </a:moveTo>
                <a:lnTo>
                  <a:pt x="627" y="554"/>
                </a:lnTo>
                <a:cubicBezTo>
                  <a:pt x="627" y="547"/>
                  <a:pt x="627" y="547"/>
                  <a:pt x="620" y="547"/>
                </a:cubicBezTo>
                <a:cubicBezTo>
                  <a:pt x="614" y="540"/>
                  <a:pt x="607" y="534"/>
                  <a:pt x="607" y="534"/>
                </a:cubicBezTo>
                <a:cubicBezTo>
                  <a:pt x="607" y="554"/>
                  <a:pt x="607" y="554"/>
                  <a:pt x="607" y="554"/>
                </a:cubicBezTo>
                <a:cubicBezTo>
                  <a:pt x="614" y="554"/>
                  <a:pt x="614" y="554"/>
                  <a:pt x="614" y="554"/>
                </a:cubicBezTo>
                <a:cubicBezTo>
                  <a:pt x="614" y="554"/>
                  <a:pt x="614" y="561"/>
                  <a:pt x="607" y="561"/>
                </a:cubicBezTo>
                <a:cubicBezTo>
                  <a:pt x="614" y="574"/>
                  <a:pt x="620" y="581"/>
                  <a:pt x="627" y="581"/>
                </a:cubicBezTo>
                <a:cubicBezTo>
                  <a:pt x="627" y="554"/>
                  <a:pt x="627" y="554"/>
                  <a:pt x="627" y="554"/>
                </a:cubicBezTo>
                <a:close/>
                <a:moveTo>
                  <a:pt x="627" y="601"/>
                </a:moveTo>
                <a:lnTo>
                  <a:pt x="627" y="601"/>
                </a:lnTo>
                <a:cubicBezTo>
                  <a:pt x="627" y="615"/>
                  <a:pt x="627" y="615"/>
                  <a:pt x="627" y="615"/>
                </a:cubicBezTo>
                <a:cubicBezTo>
                  <a:pt x="620" y="608"/>
                  <a:pt x="614" y="608"/>
                  <a:pt x="607" y="601"/>
                </a:cubicBezTo>
                <a:cubicBezTo>
                  <a:pt x="607" y="595"/>
                  <a:pt x="607" y="595"/>
                  <a:pt x="607" y="595"/>
                </a:cubicBezTo>
                <a:cubicBezTo>
                  <a:pt x="607" y="581"/>
                  <a:pt x="607" y="581"/>
                  <a:pt x="607" y="581"/>
                </a:cubicBezTo>
                <a:cubicBezTo>
                  <a:pt x="614" y="588"/>
                  <a:pt x="620" y="595"/>
                  <a:pt x="627" y="601"/>
                </a:cubicBezTo>
                <a:close/>
                <a:moveTo>
                  <a:pt x="627" y="628"/>
                </a:moveTo>
                <a:lnTo>
                  <a:pt x="627" y="628"/>
                </a:lnTo>
                <a:cubicBezTo>
                  <a:pt x="627" y="649"/>
                  <a:pt x="627" y="649"/>
                  <a:pt x="627" y="649"/>
                </a:cubicBezTo>
                <a:cubicBezTo>
                  <a:pt x="627" y="649"/>
                  <a:pt x="627" y="649"/>
                  <a:pt x="620" y="649"/>
                </a:cubicBezTo>
                <a:cubicBezTo>
                  <a:pt x="614" y="649"/>
                  <a:pt x="614" y="642"/>
                  <a:pt x="614" y="642"/>
                </a:cubicBezTo>
                <a:cubicBezTo>
                  <a:pt x="614" y="635"/>
                  <a:pt x="614" y="635"/>
                  <a:pt x="614" y="628"/>
                </a:cubicBezTo>
                <a:cubicBezTo>
                  <a:pt x="620" y="628"/>
                  <a:pt x="620" y="628"/>
                  <a:pt x="620" y="628"/>
                </a:cubicBezTo>
                <a:cubicBezTo>
                  <a:pt x="627" y="635"/>
                  <a:pt x="627" y="635"/>
                  <a:pt x="627" y="635"/>
                </a:cubicBezTo>
                <a:cubicBezTo>
                  <a:pt x="627" y="628"/>
                  <a:pt x="627" y="628"/>
                  <a:pt x="627" y="628"/>
                </a:cubicBezTo>
                <a:close/>
                <a:moveTo>
                  <a:pt x="627" y="655"/>
                </a:moveTo>
                <a:lnTo>
                  <a:pt x="627" y="655"/>
                </a:lnTo>
                <a:cubicBezTo>
                  <a:pt x="620" y="655"/>
                  <a:pt x="614" y="655"/>
                  <a:pt x="607" y="655"/>
                </a:cubicBezTo>
                <a:cubicBezTo>
                  <a:pt x="607" y="649"/>
                  <a:pt x="607" y="642"/>
                  <a:pt x="607" y="642"/>
                </a:cubicBezTo>
                <a:cubicBezTo>
                  <a:pt x="607" y="669"/>
                  <a:pt x="607" y="669"/>
                  <a:pt x="607" y="669"/>
                </a:cubicBezTo>
                <a:cubicBezTo>
                  <a:pt x="607" y="669"/>
                  <a:pt x="614" y="676"/>
                  <a:pt x="620" y="676"/>
                </a:cubicBezTo>
                <a:cubicBezTo>
                  <a:pt x="627" y="676"/>
                  <a:pt x="627" y="676"/>
                  <a:pt x="627" y="676"/>
                </a:cubicBezTo>
                <a:cubicBezTo>
                  <a:pt x="627" y="655"/>
                  <a:pt x="627" y="655"/>
                  <a:pt x="627" y="655"/>
                </a:cubicBezTo>
                <a:close/>
                <a:moveTo>
                  <a:pt x="627" y="703"/>
                </a:moveTo>
                <a:lnTo>
                  <a:pt x="627" y="703"/>
                </a:lnTo>
                <a:cubicBezTo>
                  <a:pt x="627" y="797"/>
                  <a:pt x="627" y="797"/>
                  <a:pt x="627" y="797"/>
                </a:cubicBezTo>
                <a:cubicBezTo>
                  <a:pt x="620" y="797"/>
                  <a:pt x="620" y="797"/>
                  <a:pt x="620" y="797"/>
                </a:cubicBezTo>
                <a:cubicBezTo>
                  <a:pt x="620" y="790"/>
                  <a:pt x="620" y="790"/>
                  <a:pt x="620" y="790"/>
                </a:cubicBezTo>
                <a:cubicBezTo>
                  <a:pt x="614" y="784"/>
                  <a:pt x="607" y="784"/>
                  <a:pt x="607" y="784"/>
                </a:cubicBezTo>
                <a:cubicBezTo>
                  <a:pt x="614" y="804"/>
                  <a:pt x="614" y="804"/>
                  <a:pt x="614" y="804"/>
                </a:cubicBezTo>
                <a:cubicBezTo>
                  <a:pt x="620" y="811"/>
                  <a:pt x="620" y="811"/>
                  <a:pt x="627" y="811"/>
                </a:cubicBezTo>
                <a:cubicBezTo>
                  <a:pt x="627" y="824"/>
                  <a:pt x="627" y="824"/>
                  <a:pt x="627" y="824"/>
                </a:cubicBezTo>
                <a:cubicBezTo>
                  <a:pt x="627" y="824"/>
                  <a:pt x="620" y="817"/>
                  <a:pt x="620" y="824"/>
                </a:cubicBezTo>
                <a:cubicBezTo>
                  <a:pt x="614" y="824"/>
                  <a:pt x="607" y="824"/>
                  <a:pt x="614" y="831"/>
                </a:cubicBezTo>
                <a:cubicBezTo>
                  <a:pt x="620" y="824"/>
                  <a:pt x="620" y="831"/>
                  <a:pt x="627" y="831"/>
                </a:cubicBezTo>
                <a:cubicBezTo>
                  <a:pt x="627" y="844"/>
                  <a:pt x="627" y="844"/>
                  <a:pt x="627" y="844"/>
                </a:cubicBezTo>
                <a:cubicBezTo>
                  <a:pt x="620" y="838"/>
                  <a:pt x="620" y="838"/>
                  <a:pt x="607" y="838"/>
                </a:cubicBezTo>
                <a:cubicBezTo>
                  <a:pt x="614" y="838"/>
                  <a:pt x="614" y="838"/>
                  <a:pt x="614" y="838"/>
                </a:cubicBezTo>
                <a:cubicBezTo>
                  <a:pt x="620" y="844"/>
                  <a:pt x="627" y="844"/>
                  <a:pt x="627" y="851"/>
                </a:cubicBezTo>
                <a:cubicBezTo>
                  <a:pt x="627" y="858"/>
                  <a:pt x="627" y="858"/>
                  <a:pt x="627" y="858"/>
                </a:cubicBezTo>
                <a:cubicBezTo>
                  <a:pt x="607" y="851"/>
                  <a:pt x="607" y="851"/>
                  <a:pt x="607" y="851"/>
                </a:cubicBezTo>
                <a:cubicBezTo>
                  <a:pt x="614" y="858"/>
                  <a:pt x="614" y="858"/>
                  <a:pt x="614" y="858"/>
                </a:cubicBezTo>
                <a:cubicBezTo>
                  <a:pt x="614" y="858"/>
                  <a:pt x="620" y="865"/>
                  <a:pt x="627" y="865"/>
                </a:cubicBezTo>
                <a:cubicBezTo>
                  <a:pt x="627" y="878"/>
                  <a:pt x="627" y="878"/>
                  <a:pt x="627" y="878"/>
                </a:cubicBezTo>
                <a:cubicBezTo>
                  <a:pt x="620" y="878"/>
                  <a:pt x="614" y="878"/>
                  <a:pt x="607" y="878"/>
                </a:cubicBezTo>
                <a:cubicBezTo>
                  <a:pt x="607" y="878"/>
                  <a:pt x="614" y="878"/>
                  <a:pt x="614" y="885"/>
                </a:cubicBezTo>
                <a:cubicBezTo>
                  <a:pt x="620" y="898"/>
                  <a:pt x="620" y="905"/>
                  <a:pt x="614" y="905"/>
                </a:cubicBezTo>
                <a:cubicBezTo>
                  <a:pt x="627" y="912"/>
                  <a:pt x="627" y="912"/>
                  <a:pt x="627" y="912"/>
                </a:cubicBezTo>
                <a:cubicBezTo>
                  <a:pt x="627" y="946"/>
                  <a:pt x="627" y="946"/>
                  <a:pt x="627" y="946"/>
                </a:cubicBezTo>
                <a:cubicBezTo>
                  <a:pt x="620" y="946"/>
                  <a:pt x="614" y="946"/>
                  <a:pt x="607" y="946"/>
                </a:cubicBezTo>
                <a:cubicBezTo>
                  <a:pt x="607" y="682"/>
                  <a:pt x="607" y="682"/>
                  <a:pt x="607" y="682"/>
                </a:cubicBezTo>
                <a:cubicBezTo>
                  <a:pt x="614" y="682"/>
                  <a:pt x="614" y="682"/>
                  <a:pt x="614" y="689"/>
                </a:cubicBezTo>
                <a:cubicBezTo>
                  <a:pt x="614" y="689"/>
                  <a:pt x="614" y="689"/>
                  <a:pt x="614" y="696"/>
                </a:cubicBezTo>
                <a:cubicBezTo>
                  <a:pt x="607" y="703"/>
                  <a:pt x="607" y="709"/>
                  <a:pt x="614" y="709"/>
                </a:cubicBezTo>
                <a:cubicBezTo>
                  <a:pt x="620" y="703"/>
                  <a:pt x="627" y="703"/>
                  <a:pt x="627" y="703"/>
                </a:cubicBezTo>
                <a:close/>
                <a:moveTo>
                  <a:pt x="607" y="628"/>
                </a:moveTo>
                <a:lnTo>
                  <a:pt x="607" y="628"/>
                </a:lnTo>
                <a:cubicBezTo>
                  <a:pt x="607" y="622"/>
                  <a:pt x="614" y="622"/>
                  <a:pt x="614" y="622"/>
                </a:cubicBezTo>
                <a:cubicBezTo>
                  <a:pt x="614" y="615"/>
                  <a:pt x="607" y="615"/>
                  <a:pt x="607" y="615"/>
                </a:cubicBezTo>
                <a:lnTo>
                  <a:pt x="607" y="628"/>
                </a:lnTo>
                <a:close/>
                <a:moveTo>
                  <a:pt x="607" y="1256"/>
                </a:moveTo>
                <a:lnTo>
                  <a:pt x="607" y="1256"/>
                </a:lnTo>
                <a:cubicBezTo>
                  <a:pt x="593" y="1256"/>
                  <a:pt x="593" y="1256"/>
                  <a:pt x="593" y="1256"/>
                </a:cubicBezTo>
                <a:cubicBezTo>
                  <a:pt x="593" y="1000"/>
                  <a:pt x="593" y="1000"/>
                  <a:pt x="593" y="1000"/>
                </a:cubicBezTo>
                <a:cubicBezTo>
                  <a:pt x="600" y="1000"/>
                  <a:pt x="600" y="1000"/>
                  <a:pt x="607" y="1000"/>
                </a:cubicBezTo>
                <a:cubicBezTo>
                  <a:pt x="607" y="1067"/>
                  <a:pt x="607" y="1067"/>
                  <a:pt x="607" y="1067"/>
                </a:cubicBezTo>
                <a:lnTo>
                  <a:pt x="600" y="1067"/>
                </a:lnTo>
                <a:cubicBezTo>
                  <a:pt x="593" y="1081"/>
                  <a:pt x="593" y="1094"/>
                  <a:pt x="600" y="1101"/>
                </a:cubicBezTo>
                <a:cubicBezTo>
                  <a:pt x="600" y="1108"/>
                  <a:pt x="600" y="1108"/>
                  <a:pt x="607" y="1108"/>
                </a:cubicBezTo>
                <a:cubicBezTo>
                  <a:pt x="607" y="1256"/>
                  <a:pt x="607" y="1256"/>
                  <a:pt x="607" y="1256"/>
                </a:cubicBezTo>
                <a:close/>
                <a:moveTo>
                  <a:pt x="593" y="372"/>
                </a:moveTo>
                <a:lnTo>
                  <a:pt x="593" y="372"/>
                </a:lnTo>
                <a:cubicBezTo>
                  <a:pt x="600" y="378"/>
                  <a:pt x="600" y="378"/>
                  <a:pt x="607" y="378"/>
                </a:cubicBezTo>
                <a:cubicBezTo>
                  <a:pt x="607" y="419"/>
                  <a:pt x="607" y="419"/>
                  <a:pt x="607" y="419"/>
                </a:cubicBezTo>
                <a:cubicBezTo>
                  <a:pt x="600" y="412"/>
                  <a:pt x="600" y="412"/>
                  <a:pt x="600" y="405"/>
                </a:cubicBezTo>
                <a:cubicBezTo>
                  <a:pt x="607" y="426"/>
                  <a:pt x="607" y="426"/>
                  <a:pt x="607" y="426"/>
                </a:cubicBezTo>
                <a:cubicBezTo>
                  <a:pt x="607" y="459"/>
                  <a:pt x="607" y="459"/>
                  <a:pt x="607" y="459"/>
                </a:cubicBezTo>
                <a:cubicBezTo>
                  <a:pt x="593" y="459"/>
                  <a:pt x="593" y="459"/>
                  <a:pt x="593" y="459"/>
                </a:cubicBezTo>
                <a:cubicBezTo>
                  <a:pt x="593" y="372"/>
                  <a:pt x="593" y="372"/>
                  <a:pt x="593" y="372"/>
                </a:cubicBezTo>
                <a:close/>
                <a:moveTo>
                  <a:pt x="607" y="493"/>
                </a:moveTo>
                <a:lnTo>
                  <a:pt x="607" y="493"/>
                </a:lnTo>
                <a:cubicBezTo>
                  <a:pt x="607" y="520"/>
                  <a:pt x="607" y="520"/>
                  <a:pt x="607" y="520"/>
                </a:cubicBezTo>
                <a:cubicBezTo>
                  <a:pt x="600" y="520"/>
                  <a:pt x="600" y="520"/>
                  <a:pt x="600" y="520"/>
                </a:cubicBezTo>
                <a:cubicBezTo>
                  <a:pt x="600" y="520"/>
                  <a:pt x="600" y="520"/>
                  <a:pt x="593" y="513"/>
                </a:cubicBezTo>
                <a:cubicBezTo>
                  <a:pt x="593" y="507"/>
                  <a:pt x="593" y="507"/>
                  <a:pt x="593" y="507"/>
                </a:cubicBezTo>
                <a:cubicBezTo>
                  <a:pt x="600" y="507"/>
                  <a:pt x="600" y="507"/>
                  <a:pt x="600" y="500"/>
                </a:cubicBezTo>
                <a:cubicBezTo>
                  <a:pt x="593" y="500"/>
                  <a:pt x="593" y="500"/>
                  <a:pt x="593" y="500"/>
                </a:cubicBezTo>
                <a:cubicBezTo>
                  <a:pt x="593" y="486"/>
                  <a:pt x="593" y="486"/>
                  <a:pt x="593" y="486"/>
                </a:cubicBezTo>
                <a:cubicBezTo>
                  <a:pt x="600" y="486"/>
                  <a:pt x="600" y="486"/>
                  <a:pt x="607" y="493"/>
                </a:cubicBezTo>
                <a:close/>
                <a:moveTo>
                  <a:pt x="607" y="534"/>
                </a:moveTo>
                <a:lnTo>
                  <a:pt x="607" y="534"/>
                </a:lnTo>
                <a:cubicBezTo>
                  <a:pt x="607" y="554"/>
                  <a:pt x="607" y="554"/>
                  <a:pt x="607" y="554"/>
                </a:cubicBezTo>
                <a:cubicBezTo>
                  <a:pt x="600" y="554"/>
                  <a:pt x="600" y="554"/>
                  <a:pt x="600" y="554"/>
                </a:cubicBezTo>
                <a:cubicBezTo>
                  <a:pt x="600" y="547"/>
                  <a:pt x="600" y="547"/>
                  <a:pt x="593" y="547"/>
                </a:cubicBezTo>
                <a:cubicBezTo>
                  <a:pt x="593" y="527"/>
                  <a:pt x="593" y="527"/>
                  <a:pt x="593" y="527"/>
                </a:cubicBezTo>
                <a:cubicBezTo>
                  <a:pt x="600" y="527"/>
                  <a:pt x="600" y="527"/>
                  <a:pt x="600" y="534"/>
                </a:cubicBezTo>
                <a:cubicBezTo>
                  <a:pt x="600" y="534"/>
                  <a:pt x="600" y="534"/>
                  <a:pt x="607" y="534"/>
                </a:cubicBezTo>
                <a:close/>
                <a:moveTo>
                  <a:pt x="607" y="581"/>
                </a:moveTo>
                <a:lnTo>
                  <a:pt x="607" y="581"/>
                </a:lnTo>
                <a:cubicBezTo>
                  <a:pt x="607" y="595"/>
                  <a:pt x="607" y="595"/>
                  <a:pt x="607" y="595"/>
                </a:cubicBezTo>
                <a:cubicBezTo>
                  <a:pt x="600" y="588"/>
                  <a:pt x="600" y="588"/>
                  <a:pt x="593" y="588"/>
                </a:cubicBezTo>
                <a:cubicBezTo>
                  <a:pt x="593" y="574"/>
                  <a:pt x="593" y="574"/>
                  <a:pt x="593" y="574"/>
                </a:cubicBezTo>
                <a:cubicBezTo>
                  <a:pt x="600" y="574"/>
                  <a:pt x="600" y="581"/>
                  <a:pt x="607" y="581"/>
                </a:cubicBezTo>
                <a:close/>
                <a:moveTo>
                  <a:pt x="607" y="595"/>
                </a:moveTo>
                <a:lnTo>
                  <a:pt x="607" y="595"/>
                </a:lnTo>
                <a:cubicBezTo>
                  <a:pt x="593" y="595"/>
                  <a:pt x="593" y="595"/>
                  <a:pt x="593" y="595"/>
                </a:cubicBezTo>
                <a:cubicBezTo>
                  <a:pt x="593" y="601"/>
                  <a:pt x="593" y="601"/>
                  <a:pt x="593" y="601"/>
                </a:cubicBezTo>
                <a:cubicBezTo>
                  <a:pt x="607" y="601"/>
                  <a:pt x="607" y="601"/>
                  <a:pt x="607" y="601"/>
                </a:cubicBezTo>
                <a:cubicBezTo>
                  <a:pt x="607" y="595"/>
                  <a:pt x="607" y="595"/>
                  <a:pt x="607" y="595"/>
                </a:cubicBezTo>
                <a:close/>
                <a:moveTo>
                  <a:pt x="607" y="615"/>
                </a:moveTo>
                <a:lnTo>
                  <a:pt x="607" y="615"/>
                </a:lnTo>
                <a:cubicBezTo>
                  <a:pt x="607" y="628"/>
                  <a:pt x="607" y="628"/>
                  <a:pt x="607" y="628"/>
                </a:cubicBezTo>
                <a:cubicBezTo>
                  <a:pt x="600" y="628"/>
                  <a:pt x="600" y="628"/>
                  <a:pt x="593" y="635"/>
                </a:cubicBezTo>
                <a:cubicBezTo>
                  <a:pt x="593" y="608"/>
                  <a:pt x="593" y="608"/>
                  <a:pt x="593" y="608"/>
                </a:cubicBezTo>
                <a:cubicBezTo>
                  <a:pt x="600" y="608"/>
                  <a:pt x="600" y="608"/>
                  <a:pt x="607" y="615"/>
                </a:cubicBezTo>
                <a:close/>
                <a:moveTo>
                  <a:pt x="607" y="642"/>
                </a:moveTo>
                <a:lnTo>
                  <a:pt x="607" y="642"/>
                </a:lnTo>
                <a:cubicBezTo>
                  <a:pt x="607" y="669"/>
                  <a:pt x="607" y="669"/>
                  <a:pt x="607" y="669"/>
                </a:cubicBezTo>
                <a:cubicBezTo>
                  <a:pt x="600" y="669"/>
                  <a:pt x="600" y="669"/>
                  <a:pt x="593" y="669"/>
                </a:cubicBezTo>
                <a:cubicBezTo>
                  <a:pt x="593" y="642"/>
                  <a:pt x="593" y="642"/>
                  <a:pt x="593" y="642"/>
                </a:cubicBezTo>
                <a:cubicBezTo>
                  <a:pt x="600" y="642"/>
                  <a:pt x="600" y="642"/>
                  <a:pt x="600" y="642"/>
                </a:cubicBezTo>
                <a:cubicBezTo>
                  <a:pt x="600" y="642"/>
                  <a:pt x="600" y="642"/>
                  <a:pt x="607" y="642"/>
                </a:cubicBezTo>
                <a:close/>
                <a:moveTo>
                  <a:pt x="607" y="682"/>
                </a:moveTo>
                <a:lnTo>
                  <a:pt x="607" y="682"/>
                </a:lnTo>
                <a:cubicBezTo>
                  <a:pt x="607" y="946"/>
                  <a:pt x="607" y="946"/>
                  <a:pt x="607" y="946"/>
                </a:cubicBezTo>
                <a:cubicBezTo>
                  <a:pt x="600" y="946"/>
                  <a:pt x="600" y="946"/>
                  <a:pt x="593" y="946"/>
                </a:cubicBezTo>
                <a:cubicBezTo>
                  <a:pt x="593" y="682"/>
                  <a:pt x="593" y="682"/>
                  <a:pt x="593" y="682"/>
                </a:cubicBezTo>
                <a:cubicBezTo>
                  <a:pt x="600" y="682"/>
                  <a:pt x="600" y="682"/>
                  <a:pt x="607" y="682"/>
                </a:cubicBezTo>
                <a:close/>
                <a:moveTo>
                  <a:pt x="607" y="959"/>
                </a:moveTo>
                <a:lnTo>
                  <a:pt x="607" y="959"/>
                </a:lnTo>
                <a:cubicBezTo>
                  <a:pt x="607" y="993"/>
                  <a:pt x="607" y="993"/>
                  <a:pt x="607" y="993"/>
                </a:cubicBezTo>
                <a:cubicBezTo>
                  <a:pt x="600" y="993"/>
                  <a:pt x="600" y="986"/>
                  <a:pt x="593" y="979"/>
                </a:cubicBezTo>
                <a:cubicBezTo>
                  <a:pt x="593" y="966"/>
                  <a:pt x="593" y="966"/>
                  <a:pt x="593" y="966"/>
                </a:cubicBezTo>
                <a:cubicBezTo>
                  <a:pt x="600" y="959"/>
                  <a:pt x="600" y="959"/>
                  <a:pt x="607" y="959"/>
                </a:cubicBezTo>
                <a:close/>
                <a:moveTo>
                  <a:pt x="593" y="1256"/>
                </a:moveTo>
                <a:lnTo>
                  <a:pt x="593" y="1256"/>
                </a:lnTo>
                <a:cubicBezTo>
                  <a:pt x="587" y="1263"/>
                  <a:pt x="573" y="1263"/>
                  <a:pt x="566" y="1263"/>
                </a:cubicBezTo>
                <a:cubicBezTo>
                  <a:pt x="566" y="1006"/>
                  <a:pt x="566" y="1006"/>
                  <a:pt x="566" y="1006"/>
                </a:cubicBezTo>
                <a:cubicBezTo>
                  <a:pt x="566" y="1000"/>
                  <a:pt x="566" y="1000"/>
                  <a:pt x="566" y="1000"/>
                </a:cubicBezTo>
                <a:cubicBezTo>
                  <a:pt x="573" y="993"/>
                  <a:pt x="580" y="993"/>
                  <a:pt x="593" y="1000"/>
                </a:cubicBezTo>
                <a:cubicBezTo>
                  <a:pt x="593" y="1256"/>
                  <a:pt x="593" y="1256"/>
                  <a:pt x="593" y="1256"/>
                </a:cubicBezTo>
                <a:close/>
                <a:moveTo>
                  <a:pt x="566" y="365"/>
                </a:moveTo>
                <a:lnTo>
                  <a:pt x="566" y="365"/>
                </a:lnTo>
                <a:cubicBezTo>
                  <a:pt x="573" y="372"/>
                  <a:pt x="587" y="372"/>
                  <a:pt x="593" y="372"/>
                </a:cubicBezTo>
                <a:cubicBezTo>
                  <a:pt x="593" y="459"/>
                  <a:pt x="593" y="459"/>
                  <a:pt x="593" y="459"/>
                </a:cubicBezTo>
                <a:cubicBezTo>
                  <a:pt x="587" y="453"/>
                  <a:pt x="587" y="453"/>
                  <a:pt x="587" y="446"/>
                </a:cubicBezTo>
                <a:cubicBezTo>
                  <a:pt x="573" y="459"/>
                  <a:pt x="573" y="459"/>
                  <a:pt x="573" y="459"/>
                </a:cubicBezTo>
                <a:lnTo>
                  <a:pt x="566" y="459"/>
                </a:lnTo>
                <a:cubicBezTo>
                  <a:pt x="566" y="439"/>
                  <a:pt x="566" y="439"/>
                  <a:pt x="566" y="439"/>
                </a:cubicBezTo>
                <a:cubicBezTo>
                  <a:pt x="566" y="432"/>
                  <a:pt x="573" y="426"/>
                  <a:pt x="573" y="426"/>
                </a:cubicBezTo>
                <a:lnTo>
                  <a:pt x="566" y="426"/>
                </a:lnTo>
                <a:cubicBezTo>
                  <a:pt x="566" y="365"/>
                  <a:pt x="566" y="365"/>
                  <a:pt x="566" y="365"/>
                </a:cubicBezTo>
                <a:close/>
                <a:moveTo>
                  <a:pt x="593" y="486"/>
                </a:moveTo>
                <a:lnTo>
                  <a:pt x="593" y="486"/>
                </a:lnTo>
                <a:cubicBezTo>
                  <a:pt x="593" y="500"/>
                  <a:pt x="593" y="500"/>
                  <a:pt x="593" y="500"/>
                </a:cubicBezTo>
                <a:cubicBezTo>
                  <a:pt x="593" y="507"/>
                  <a:pt x="593" y="507"/>
                  <a:pt x="593" y="507"/>
                </a:cubicBezTo>
                <a:cubicBezTo>
                  <a:pt x="593" y="513"/>
                  <a:pt x="593" y="513"/>
                  <a:pt x="593" y="513"/>
                </a:cubicBezTo>
                <a:cubicBezTo>
                  <a:pt x="593" y="513"/>
                  <a:pt x="587" y="513"/>
                  <a:pt x="580" y="513"/>
                </a:cubicBezTo>
                <a:cubicBezTo>
                  <a:pt x="580" y="507"/>
                  <a:pt x="580" y="507"/>
                  <a:pt x="580" y="507"/>
                </a:cubicBezTo>
                <a:cubicBezTo>
                  <a:pt x="580" y="500"/>
                  <a:pt x="573" y="493"/>
                  <a:pt x="566" y="493"/>
                </a:cubicBezTo>
                <a:cubicBezTo>
                  <a:pt x="566" y="466"/>
                  <a:pt x="566" y="466"/>
                  <a:pt x="566" y="466"/>
                </a:cubicBezTo>
                <a:cubicBezTo>
                  <a:pt x="573" y="473"/>
                  <a:pt x="587" y="480"/>
                  <a:pt x="593" y="486"/>
                </a:cubicBezTo>
                <a:close/>
                <a:moveTo>
                  <a:pt x="593" y="527"/>
                </a:moveTo>
                <a:lnTo>
                  <a:pt x="593" y="527"/>
                </a:lnTo>
                <a:lnTo>
                  <a:pt x="587" y="527"/>
                </a:lnTo>
                <a:cubicBezTo>
                  <a:pt x="580" y="527"/>
                  <a:pt x="573" y="520"/>
                  <a:pt x="573" y="520"/>
                </a:cubicBezTo>
                <a:cubicBezTo>
                  <a:pt x="573" y="513"/>
                  <a:pt x="573" y="513"/>
                  <a:pt x="573" y="513"/>
                </a:cubicBezTo>
                <a:cubicBezTo>
                  <a:pt x="573" y="507"/>
                  <a:pt x="566" y="507"/>
                  <a:pt x="566" y="500"/>
                </a:cubicBezTo>
                <a:cubicBezTo>
                  <a:pt x="566" y="534"/>
                  <a:pt x="566" y="534"/>
                  <a:pt x="566" y="534"/>
                </a:cubicBezTo>
                <a:cubicBezTo>
                  <a:pt x="573" y="540"/>
                  <a:pt x="580" y="547"/>
                  <a:pt x="587" y="547"/>
                </a:cubicBezTo>
                <a:lnTo>
                  <a:pt x="587" y="540"/>
                </a:lnTo>
                <a:cubicBezTo>
                  <a:pt x="587" y="547"/>
                  <a:pt x="593" y="547"/>
                  <a:pt x="593" y="547"/>
                </a:cubicBezTo>
                <a:cubicBezTo>
                  <a:pt x="593" y="527"/>
                  <a:pt x="593" y="527"/>
                  <a:pt x="593" y="527"/>
                </a:cubicBezTo>
                <a:close/>
                <a:moveTo>
                  <a:pt x="593" y="574"/>
                </a:moveTo>
                <a:lnTo>
                  <a:pt x="593" y="574"/>
                </a:lnTo>
                <a:cubicBezTo>
                  <a:pt x="593" y="588"/>
                  <a:pt x="593" y="588"/>
                  <a:pt x="593" y="588"/>
                </a:cubicBezTo>
                <a:cubicBezTo>
                  <a:pt x="587" y="581"/>
                  <a:pt x="573" y="574"/>
                  <a:pt x="566" y="568"/>
                </a:cubicBezTo>
                <a:cubicBezTo>
                  <a:pt x="566" y="554"/>
                  <a:pt x="566" y="554"/>
                  <a:pt x="566" y="554"/>
                </a:cubicBezTo>
                <a:cubicBezTo>
                  <a:pt x="573" y="561"/>
                  <a:pt x="587" y="568"/>
                  <a:pt x="593" y="574"/>
                </a:cubicBezTo>
                <a:close/>
                <a:moveTo>
                  <a:pt x="593" y="595"/>
                </a:moveTo>
                <a:lnTo>
                  <a:pt x="593" y="595"/>
                </a:lnTo>
                <a:cubicBezTo>
                  <a:pt x="566" y="588"/>
                  <a:pt x="566" y="588"/>
                  <a:pt x="566" y="588"/>
                </a:cubicBezTo>
                <a:cubicBezTo>
                  <a:pt x="566" y="595"/>
                  <a:pt x="566" y="595"/>
                  <a:pt x="566" y="595"/>
                </a:cubicBezTo>
                <a:cubicBezTo>
                  <a:pt x="573" y="595"/>
                  <a:pt x="580" y="595"/>
                  <a:pt x="587" y="601"/>
                </a:cubicBezTo>
                <a:cubicBezTo>
                  <a:pt x="593" y="601"/>
                  <a:pt x="593" y="601"/>
                  <a:pt x="593" y="601"/>
                </a:cubicBezTo>
                <a:cubicBezTo>
                  <a:pt x="593" y="595"/>
                  <a:pt x="593" y="595"/>
                  <a:pt x="593" y="595"/>
                </a:cubicBezTo>
                <a:close/>
                <a:moveTo>
                  <a:pt x="593" y="608"/>
                </a:moveTo>
                <a:lnTo>
                  <a:pt x="593" y="608"/>
                </a:lnTo>
                <a:cubicBezTo>
                  <a:pt x="593" y="635"/>
                  <a:pt x="593" y="635"/>
                  <a:pt x="593" y="635"/>
                </a:cubicBezTo>
                <a:cubicBezTo>
                  <a:pt x="587" y="635"/>
                  <a:pt x="580" y="642"/>
                  <a:pt x="580" y="642"/>
                </a:cubicBezTo>
                <a:cubicBezTo>
                  <a:pt x="573" y="642"/>
                  <a:pt x="573" y="642"/>
                  <a:pt x="566" y="642"/>
                </a:cubicBezTo>
                <a:cubicBezTo>
                  <a:pt x="566" y="649"/>
                  <a:pt x="573" y="649"/>
                  <a:pt x="580" y="649"/>
                </a:cubicBezTo>
                <a:cubicBezTo>
                  <a:pt x="580" y="649"/>
                  <a:pt x="587" y="649"/>
                  <a:pt x="587" y="642"/>
                </a:cubicBezTo>
                <a:cubicBezTo>
                  <a:pt x="593" y="642"/>
                  <a:pt x="593" y="642"/>
                  <a:pt x="593" y="642"/>
                </a:cubicBezTo>
                <a:cubicBezTo>
                  <a:pt x="593" y="669"/>
                  <a:pt x="593" y="669"/>
                  <a:pt x="593" y="669"/>
                </a:cubicBezTo>
                <a:cubicBezTo>
                  <a:pt x="593" y="669"/>
                  <a:pt x="593" y="669"/>
                  <a:pt x="587" y="669"/>
                </a:cubicBezTo>
                <a:lnTo>
                  <a:pt x="580" y="669"/>
                </a:lnTo>
                <a:cubicBezTo>
                  <a:pt x="587" y="689"/>
                  <a:pt x="587" y="689"/>
                  <a:pt x="587" y="689"/>
                </a:cubicBezTo>
                <a:lnTo>
                  <a:pt x="593" y="682"/>
                </a:lnTo>
                <a:cubicBezTo>
                  <a:pt x="593" y="946"/>
                  <a:pt x="593" y="946"/>
                  <a:pt x="593" y="946"/>
                </a:cubicBezTo>
                <a:cubicBezTo>
                  <a:pt x="593" y="959"/>
                  <a:pt x="587" y="966"/>
                  <a:pt x="573" y="979"/>
                </a:cubicBezTo>
                <a:cubicBezTo>
                  <a:pt x="566" y="986"/>
                  <a:pt x="566" y="986"/>
                  <a:pt x="566" y="986"/>
                </a:cubicBezTo>
                <a:cubicBezTo>
                  <a:pt x="566" y="919"/>
                  <a:pt x="566" y="919"/>
                  <a:pt x="566" y="919"/>
                </a:cubicBezTo>
                <a:cubicBezTo>
                  <a:pt x="580" y="885"/>
                  <a:pt x="580" y="838"/>
                  <a:pt x="573" y="790"/>
                </a:cubicBezTo>
                <a:cubicBezTo>
                  <a:pt x="573" y="770"/>
                  <a:pt x="573" y="750"/>
                  <a:pt x="566" y="736"/>
                </a:cubicBezTo>
                <a:cubicBezTo>
                  <a:pt x="566" y="608"/>
                  <a:pt x="566" y="608"/>
                  <a:pt x="566" y="608"/>
                </a:cubicBezTo>
                <a:cubicBezTo>
                  <a:pt x="593" y="608"/>
                  <a:pt x="593" y="608"/>
                  <a:pt x="593" y="608"/>
                </a:cubicBezTo>
                <a:close/>
                <a:moveTo>
                  <a:pt x="593" y="966"/>
                </a:moveTo>
                <a:lnTo>
                  <a:pt x="593" y="966"/>
                </a:lnTo>
                <a:cubicBezTo>
                  <a:pt x="593" y="966"/>
                  <a:pt x="593" y="973"/>
                  <a:pt x="593" y="979"/>
                </a:cubicBezTo>
                <a:lnTo>
                  <a:pt x="593" y="966"/>
                </a:lnTo>
                <a:close/>
                <a:moveTo>
                  <a:pt x="566" y="1263"/>
                </a:moveTo>
                <a:lnTo>
                  <a:pt x="566" y="1263"/>
                </a:lnTo>
                <a:cubicBezTo>
                  <a:pt x="560" y="1270"/>
                  <a:pt x="560" y="1270"/>
                  <a:pt x="560" y="1270"/>
                </a:cubicBezTo>
                <a:cubicBezTo>
                  <a:pt x="560" y="1114"/>
                  <a:pt x="560" y="1114"/>
                  <a:pt x="560" y="1114"/>
                </a:cubicBezTo>
                <a:cubicBezTo>
                  <a:pt x="560" y="1081"/>
                  <a:pt x="560" y="1081"/>
                  <a:pt x="560" y="1081"/>
                </a:cubicBezTo>
                <a:cubicBezTo>
                  <a:pt x="560" y="1081"/>
                  <a:pt x="560" y="1081"/>
                  <a:pt x="566" y="1081"/>
                </a:cubicBezTo>
                <a:cubicBezTo>
                  <a:pt x="566" y="1074"/>
                  <a:pt x="560" y="1067"/>
                  <a:pt x="560" y="1067"/>
                </a:cubicBezTo>
                <a:cubicBezTo>
                  <a:pt x="560" y="1027"/>
                  <a:pt x="560" y="1027"/>
                  <a:pt x="560" y="1027"/>
                </a:cubicBezTo>
                <a:lnTo>
                  <a:pt x="560" y="1033"/>
                </a:lnTo>
                <a:cubicBezTo>
                  <a:pt x="566" y="1006"/>
                  <a:pt x="566" y="1006"/>
                  <a:pt x="566" y="1006"/>
                </a:cubicBezTo>
                <a:cubicBezTo>
                  <a:pt x="566" y="1263"/>
                  <a:pt x="566" y="1263"/>
                  <a:pt x="566" y="1263"/>
                </a:cubicBezTo>
                <a:close/>
                <a:moveTo>
                  <a:pt x="560" y="365"/>
                </a:moveTo>
                <a:lnTo>
                  <a:pt x="560" y="365"/>
                </a:lnTo>
                <a:lnTo>
                  <a:pt x="566" y="365"/>
                </a:lnTo>
                <a:cubicBezTo>
                  <a:pt x="566" y="426"/>
                  <a:pt x="566" y="426"/>
                  <a:pt x="566" y="426"/>
                </a:cubicBezTo>
                <a:lnTo>
                  <a:pt x="560" y="426"/>
                </a:lnTo>
                <a:cubicBezTo>
                  <a:pt x="560" y="365"/>
                  <a:pt x="560" y="365"/>
                  <a:pt x="560" y="365"/>
                </a:cubicBezTo>
                <a:close/>
                <a:moveTo>
                  <a:pt x="566" y="439"/>
                </a:moveTo>
                <a:lnTo>
                  <a:pt x="566" y="439"/>
                </a:lnTo>
                <a:cubicBezTo>
                  <a:pt x="566" y="459"/>
                  <a:pt x="566" y="459"/>
                  <a:pt x="566" y="459"/>
                </a:cubicBezTo>
                <a:lnTo>
                  <a:pt x="560" y="453"/>
                </a:lnTo>
                <a:cubicBezTo>
                  <a:pt x="560" y="446"/>
                  <a:pt x="560" y="446"/>
                  <a:pt x="566" y="439"/>
                </a:cubicBezTo>
                <a:close/>
                <a:moveTo>
                  <a:pt x="566" y="466"/>
                </a:moveTo>
                <a:lnTo>
                  <a:pt x="566" y="466"/>
                </a:lnTo>
                <a:cubicBezTo>
                  <a:pt x="566" y="493"/>
                  <a:pt x="566" y="493"/>
                  <a:pt x="566" y="493"/>
                </a:cubicBezTo>
                <a:lnTo>
                  <a:pt x="560" y="486"/>
                </a:lnTo>
                <a:cubicBezTo>
                  <a:pt x="560" y="459"/>
                  <a:pt x="560" y="459"/>
                  <a:pt x="560" y="459"/>
                </a:cubicBezTo>
                <a:cubicBezTo>
                  <a:pt x="560" y="459"/>
                  <a:pt x="566" y="459"/>
                  <a:pt x="566" y="466"/>
                </a:cubicBezTo>
                <a:close/>
                <a:moveTo>
                  <a:pt x="566" y="500"/>
                </a:moveTo>
                <a:lnTo>
                  <a:pt x="566" y="500"/>
                </a:lnTo>
                <a:cubicBezTo>
                  <a:pt x="566" y="534"/>
                  <a:pt x="566" y="534"/>
                  <a:pt x="566" y="534"/>
                </a:cubicBezTo>
                <a:cubicBezTo>
                  <a:pt x="560" y="534"/>
                  <a:pt x="560" y="534"/>
                  <a:pt x="560" y="534"/>
                </a:cubicBezTo>
                <a:cubicBezTo>
                  <a:pt x="560" y="500"/>
                  <a:pt x="560" y="500"/>
                  <a:pt x="560" y="500"/>
                </a:cubicBezTo>
                <a:lnTo>
                  <a:pt x="566" y="500"/>
                </a:lnTo>
                <a:close/>
                <a:moveTo>
                  <a:pt x="566" y="554"/>
                </a:moveTo>
                <a:lnTo>
                  <a:pt x="566" y="554"/>
                </a:lnTo>
                <a:cubicBezTo>
                  <a:pt x="566" y="568"/>
                  <a:pt x="566" y="568"/>
                  <a:pt x="566" y="568"/>
                </a:cubicBezTo>
                <a:cubicBezTo>
                  <a:pt x="560" y="561"/>
                  <a:pt x="560" y="561"/>
                  <a:pt x="560" y="561"/>
                </a:cubicBezTo>
                <a:cubicBezTo>
                  <a:pt x="560" y="547"/>
                  <a:pt x="560" y="547"/>
                  <a:pt x="560" y="547"/>
                </a:cubicBezTo>
                <a:lnTo>
                  <a:pt x="566" y="554"/>
                </a:lnTo>
                <a:close/>
                <a:moveTo>
                  <a:pt x="566" y="588"/>
                </a:moveTo>
                <a:lnTo>
                  <a:pt x="566" y="588"/>
                </a:lnTo>
                <a:cubicBezTo>
                  <a:pt x="566" y="595"/>
                  <a:pt x="566" y="595"/>
                  <a:pt x="566" y="595"/>
                </a:cubicBezTo>
                <a:cubicBezTo>
                  <a:pt x="560" y="595"/>
                  <a:pt x="560" y="595"/>
                  <a:pt x="560" y="595"/>
                </a:cubicBezTo>
                <a:cubicBezTo>
                  <a:pt x="560" y="581"/>
                  <a:pt x="560" y="581"/>
                  <a:pt x="560" y="581"/>
                </a:cubicBezTo>
                <a:cubicBezTo>
                  <a:pt x="566" y="588"/>
                  <a:pt x="566" y="588"/>
                  <a:pt x="566" y="588"/>
                </a:cubicBezTo>
                <a:close/>
                <a:moveTo>
                  <a:pt x="566" y="608"/>
                </a:moveTo>
                <a:lnTo>
                  <a:pt x="566" y="608"/>
                </a:lnTo>
                <a:cubicBezTo>
                  <a:pt x="566" y="736"/>
                  <a:pt x="566" y="736"/>
                  <a:pt x="566" y="736"/>
                </a:cubicBezTo>
                <a:cubicBezTo>
                  <a:pt x="566" y="730"/>
                  <a:pt x="560" y="716"/>
                  <a:pt x="560" y="709"/>
                </a:cubicBezTo>
                <a:cubicBezTo>
                  <a:pt x="560" y="615"/>
                  <a:pt x="560" y="615"/>
                  <a:pt x="560" y="615"/>
                </a:cubicBezTo>
                <a:cubicBezTo>
                  <a:pt x="560" y="615"/>
                  <a:pt x="560" y="615"/>
                  <a:pt x="566" y="615"/>
                </a:cubicBezTo>
                <a:cubicBezTo>
                  <a:pt x="566" y="608"/>
                  <a:pt x="566" y="608"/>
                  <a:pt x="566" y="608"/>
                </a:cubicBezTo>
                <a:close/>
                <a:moveTo>
                  <a:pt x="566" y="919"/>
                </a:moveTo>
                <a:lnTo>
                  <a:pt x="566" y="919"/>
                </a:lnTo>
                <a:cubicBezTo>
                  <a:pt x="566" y="986"/>
                  <a:pt x="566" y="986"/>
                  <a:pt x="566" y="986"/>
                </a:cubicBezTo>
                <a:cubicBezTo>
                  <a:pt x="560" y="993"/>
                  <a:pt x="560" y="993"/>
                  <a:pt x="560" y="1000"/>
                </a:cubicBezTo>
                <a:cubicBezTo>
                  <a:pt x="560" y="939"/>
                  <a:pt x="560" y="939"/>
                  <a:pt x="560" y="939"/>
                </a:cubicBezTo>
                <a:cubicBezTo>
                  <a:pt x="560" y="932"/>
                  <a:pt x="566" y="925"/>
                  <a:pt x="566" y="919"/>
                </a:cubicBezTo>
                <a:close/>
                <a:moveTo>
                  <a:pt x="560" y="568"/>
                </a:moveTo>
                <a:lnTo>
                  <a:pt x="560" y="568"/>
                </a:lnTo>
                <a:close/>
                <a:moveTo>
                  <a:pt x="560" y="1270"/>
                </a:moveTo>
                <a:lnTo>
                  <a:pt x="560" y="1270"/>
                </a:lnTo>
                <a:cubicBezTo>
                  <a:pt x="546" y="1270"/>
                  <a:pt x="539" y="1270"/>
                  <a:pt x="526" y="1270"/>
                </a:cubicBezTo>
                <a:cubicBezTo>
                  <a:pt x="526" y="1182"/>
                  <a:pt x="526" y="1182"/>
                  <a:pt x="526" y="1182"/>
                </a:cubicBezTo>
                <a:cubicBezTo>
                  <a:pt x="546" y="1182"/>
                  <a:pt x="560" y="1175"/>
                  <a:pt x="560" y="1162"/>
                </a:cubicBezTo>
                <a:cubicBezTo>
                  <a:pt x="553" y="1168"/>
                  <a:pt x="539" y="1168"/>
                  <a:pt x="526" y="1162"/>
                </a:cubicBezTo>
                <a:cubicBezTo>
                  <a:pt x="533" y="1162"/>
                  <a:pt x="533" y="1155"/>
                  <a:pt x="539" y="1148"/>
                </a:cubicBezTo>
                <a:cubicBezTo>
                  <a:pt x="533" y="1148"/>
                  <a:pt x="533" y="1148"/>
                  <a:pt x="526" y="1148"/>
                </a:cubicBezTo>
                <a:cubicBezTo>
                  <a:pt x="526" y="1121"/>
                  <a:pt x="526" y="1121"/>
                  <a:pt x="526" y="1121"/>
                </a:cubicBezTo>
                <a:cubicBezTo>
                  <a:pt x="533" y="1121"/>
                  <a:pt x="539" y="1121"/>
                  <a:pt x="539" y="1128"/>
                </a:cubicBezTo>
                <a:cubicBezTo>
                  <a:pt x="546" y="1128"/>
                  <a:pt x="553" y="1121"/>
                  <a:pt x="560" y="1114"/>
                </a:cubicBezTo>
                <a:cubicBezTo>
                  <a:pt x="560" y="1270"/>
                  <a:pt x="560" y="1270"/>
                  <a:pt x="560" y="1270"/>
                </a:cubicBezTo>
                <a:close/>
                <a:moveTo>
                  <a:pt x="526" y="365"/>
                </a:moveTo>
                <a:lnTo>
                  <a:pt x="526" y="365"/>
                </a:lnTo>
                <a:cubicBezTo>
                  <a:pt x="539" y="365"/>
                  <a:pt x="546" y="365"/>
                  <a:pt x="560" y="365"/>
                </a:cubicBezTo>
                <a:cubicBezTo>
                  <a:pt x="560" y="426"/>
                  <a:pt x="560" y="426"/>
                  <a:pt x="560" y="426"/>
                </a:cubicBezTo>
                <a:cubicBezTo>
                  <a:pt x="560" y="426"/>
                  <a:pt x="553" y="426"/>
                  <a:pt x="553" y="432"/>
                </a:cubicBezTo>
                <a:cubicBezTo>
                  <a:pt x="546" y="426"/>
                  <a:pt x="546" y="426"/>
                  <a:pt x="539" y="412"/>
                </a:cubicBezTo>
                <a:cubicBezTo>
                  <a:pt x="533" y="412"/>
                  <a:pt x="533" y="419"/>
                  <a:pt x="533" y="419"/>
                </a:cubicBezTo>
                <a:cubicBezTo>
                  <a:pt x="526" y="426"/>
                  <a:pt x="526" y="426"/>
                  <a:pt x="526" y="426"/>
                </a:cubicBezTo>
                <a:cubicBezTo>
                  <a:pt x="526" y="365"/>
                  <a:pt x="526" y="365"/>
                  <a:pt x="526" y="365"/>
                </a:cubicBezTo>
                <a:close/>
                <a:moveTo>
                  <a:pt x="560" y="459"/>
                </a:moveTo>
                <a:lnTo>
                  <a:pt x="560" y="459"/>
                </a:lnTo>
                <a:cubicBezTo>
                  <a:pt x="560" y="486"/>
                  <a:pt x="560" y="486"/>
                  <a:pt x="560" y="486"/>
                </a:cubicBezTo>
                <a:cubicBezTo>
                  <a:pt x="546" y="486"/>
                  <a:pt x="539" y="480"/>
                  <a:pt x="526" y="480"/>
                </a:cubicBezTo>
                <a:cubicBezTo>
                  <a:pt x="526" y="473"/>
                  <a:pt x="526" y="473"/>
                  <a:pt x="526" y="473"/>
                </a:cubicBezTo>
                <a:cubicBezTo>
                  <a:pt x="533" y="473"/>
                  <a:pt x="533" y="466"/>
                  <a:pt x="533" y="466"/>
                </a:cubicBezTo>
                <a:cubicBezTo>
                  <a:pt x="533" y="466"/>
                  <a:pt x="533" y="466"/>
                  <a:pt x="526" y="466"/>
                </a:cubicBezTo>
                <a:cubicBezTo>
                  <a:pt x="526" y="446"/>
                  <a:pt x="526" y="446"/>
                  <a:pt x="526" y="446"/>
                </a:cubicBezTo>
                <a:cubicBezTo>
                  <a:pt x="539" y="446"/>
                  <a:pt x="546" y="453"/>
                  <a:pt x="560" y="459"/>
                </a:cubicBezTo>
                <a:close/>
                <a:moveTo>
                  <a:pt x="560" y="500"/>
                </a:moveTo>
                <a:lnTo>
                  <a:pt x="560" y="500"/>
                </a:lnTo>
                <a:cubicBezTo>
                  <a:pt x="560" y="534"/>
                  <a:pt x="560" y="534"/>
                  <a:pt x="560" y="534"/>
                </a:cubicBezTo>
                <a:cubicBezTo>
                  <a:pt x="546" y="527"/>
                  <a:pt x="546" y="527"/>
                  <a:pt x="546" y="527"/>
                </a:cubicBezTo>
                <a:cubicBezTo>
                  <a:pt x="546" y="520"/>
                  <a:pt x="553" y="513"/>
                  <a:pt x="553" y="513"/>
                </a:cubicBezTo>
                <a:cubicBezTo>
                  <a:pt x="546" y="513"/>
                  <a:pt x="546" y="513"/>
                  <a:pt x="539" y="520"/>
                </a:cubicBezTo>
                <a:cubicBezTo>
                  <a:pt x="526" y="507"/>
                  <a:pt x="526" y="507"/>
                  <a:pt x="526" y="507"/>
                </a:cubicBezTo>
                <a:cubicBezTo>
                  <a:pt x="526" y="493"/>
                  <a:pt x="526" y="493"/>
                  <a:pt x="526" y="493"/>
                </a:cubicBezTo>
                <a:cubicBezTo>
                  <a:pt x="533" y="493"/>
                  <a:pt x="533" y="493"/>
                  <a:pt x="533" y="493"/>
                </a:cubicBezTo>
                <a:cubicBezTo>
                  <a:pt x="539" y="493"/>
                  <a:pt x="546" y="493"/>
                  <a:pt x="546" y="500"/>
                </a:cubicBezTo>
                <a:cubicBezTo>
                  <a:pt x="553" y="500"/>
                  <a:pt x="553" y="500"/>
                  <a:pt x="560" y="500"/>
                </a:cubicBezTo>
                <a:close/>
                <a:moveTo>
                  <a:pt x="560" y="547"/>
                </a:moveTo>
                <a:lnTo>
                  <a:pt x="560" y="547"/>
                </a:lnTo>
                <a:cubicBezTo>
                  <a:pt x="546" y="540"/>
                  <a:pt x="539" y="534"/>
                  <a:pt x="526" y="534"/>
                </a:cubicBezTo>
                <a:cubicBezTo>
                  <a:pt x="526" y="547"/>
                  <a:pt x="526" y="547"/>
                  <a:pt x="526" y="547"/>
                </a:cubicBezTo>
                <a:cubicBezTo>
                  <a:pt x="539" y="547"/>
                  <a:pt x="546" y="554"/>
                  <a:pt x="560" y="561"/>
                </a:cubicBezTo>
                <a:cubicBezTo>
                  <a:pt x="560" y="547"/>
                  <a:pt x="560" y="547"/>
                  <a:pt x="560" y="547"/>
                </a:cubicBezTo>
                <a:close/>
                <a:moveTo>
                  <a:pt x="560" y="568"/>
                </a:moveTo>
                <a:lnTo>
                  <a:pt x="560" y="568"/>
                </a:lnTo>
                <a:cubicBezTo>
                  <a:pt x="553" y="574"/>
                  <a:pt x="553" y="574"/>
                  <a:pt x="553" y="574"/>
                </a:cubicBezTo>
                <a:cubicBezTo>
                  <a:pt x="546" y="574"/>
                  <a:pt x="539" y="574"/>
                  <a:pt x="533" y="568"/>
                </a:cubicBezTo>
                <a:cubicBezTo>
                  <a:pt x="526" y="568"/>
                  <a:pt x="526" y="568"/>
                  <a:pt x="526" y="568"/>
                </a:cubicBezTo>
                <a:cubicBezTo>
                  <a:pt x="526" y="547"/>
                  <a:pt x="526" y="547"/>
                  <a:pt x="526" y="547"/>
                </a:cubicBezTo>
                <a:cubicBezTo>
                  <a:pt x="539" y="554"/>
                  <a:pt x="546" y="561"/>
                  <a:pt x="560" y="568"/>
                </a:cubicBezTo>
                <a:close/>
                <a:moveTo>
                  <a:pt x="560" y="581"/>
                </a:moveTo>
                <a:lnTo>
                  <a:pt x="560" y="581"/>
                </a:lnTo>
                <a:cubicBezTo>
                  <a:pt x="560" y="595"/>
                  <a:pt x="560" y="595"/>
                  <a:pt x="560" y="595"/>
                </a:cubicBezTo>
                <a:cubicBezTo>
                  <a:pt x="546" y="595"/>
                  <a:pt x="539" y="595"/>
                  <a:pt x="533" y="595"/>
                </a:cubicBezTo>
                <a:cubicBezTo>
                  <a:pt x="539" y="595"/>
                  <a:pt x="546" y="595"/>
                  <a:pt x="546" y="601"/>
                </a:cubicBezTo>
                <a:cubicBezTo>
                  <a:pt x="553" y="608"/>
                  <a:pt x="553" y="615"/>
                  <a:pt x="560" y="615"/>
                </a:cubicBezTo>
                <a:cubicBezTo>
                  <a:pt x="560" y="709"/>
                  <a:pt x="560" y="709"/>
                  <a:pt x="560" y="709"/>
                </a:cubicBezTo>
                <a:cubicBezTo>
                  <a:pt x="553" y="689"/>
                  <a:pt x="539" y="669"/>
                  <a:pt x="526" y="649"/>
                </a:cubicBezTo>
                <a:cubicBezTo>
                  <a:pt x="526" y="574"/>
                  <a:pt x="526" y="574"/>
                  <a:pt x="526" y="574"/>
                </a:cubicBezTo>
                <a:cubicBezTo>
                  <a:pt x="539" y="574"/>
                  <a:pt x="546" y="581"/>
                  <a:pt x="560" y="581"/>
                </a:cubicBezTo>
                <a:close/>
                <a:moveTo>
                  <a:pt x="560" y="939"/>
                </a:moveTo>
                <a:lnTo>
                  <a:pt x="560" y="939"/>
                </a:lnTo>
                <a:cubicBezTo>
                  <a:pt x="560" y="1000"/>
                  <a:pt x="560" y="1000"/>
                  <a:pt x="560" y="1000"/>
                </a:cubicBezTo>
                <a:cubicBezTo>
                  <a:pt x="553" y="1006"/>
                  <a:pt x="553" y="1013"/>
                  <a:pt x="553" y="1020"/>
                </a:cubicBezTo>
                <a:cubicBezTo>
                  <a:pt x="553" y="1020"/>
                  <a:pt x="553" y="1027"/>
                  <a:pt x="560" y="1027"/>
                </a:cubicBezTo>
                <a:cubicBezTo>
                  <a:pt x="560" y="1067"/>
                  <a:pt x="560" y="1067"/>
                  <a:pt x="560" y="1067"/>
                </a:cubicBezTo>
                <a:lnTo>
                  <a:pt x="553" y="1060"/>
                </a:lnTo>
                <a:cubicBezTo>
                  <a:pt x="539" y="1060"/>
                  <a:pt x="533" y="1060"/>
                  <a:pt x="533" y="1054"/>
                </a:cubicBezTo>
                <a:lnTo>
                  <a:pt x="533" y="1047"/>
                </a:lnTo>
                <a:lnTo>
                  <a:pt x="539" y="1040"/>
                </a:lnTo>
                <a:cubicBezTo>
                  <a:pt x="526" y="1033"/>
                  <a:pt x="526" y="1033"/>
                  <a:pt x="526" y="1033"/>
                </a:cubicBezTo>
                <a:cubicBezTo>
                  <a:pt x="526" y="986"/>
                  <a:pt x="526" y="986"/>
                  <a:pt x="526" y="986"/>
                </a:cubicBezTo>
                <a:cubicBezTo>
                  <a:pt x="533" y="979"/>
                  <a:pt x="533" y="979"/>
                  <a:pt x="539" y="979"/>
                </a:cubicBezTo>
                <a:cubicBezTo>
                  <a:pt x="546" y="966"/>
                  <a:pt x="553" y="952"/>
                  <a:pt x="560" y="939"/>
                </a:cubicBezTo>
                <a:close/>
                <a:moveTo>
                  <a:pt x="560" y="1081"/>
                </a:moveTo>
                <a:lnTo>
                  <a:pt x="560" y="1081"/>
                </a:lnTo>
                <a:cubicBezTo>
                  <a:pt x="560" y="1114"/>
                  <a:pt x="560" y="1114"/>
                  <a:pt x="560" y="1114"/>
                </a:cubicBezTo>
                <a:cubicBezTo>
                  <a:pt x="539" y="1094"/>
                  <a:pt x="539" y="1094"/>
                  <a:pt x="539" y="1094"/>
                </a:cubicBezTo>
                <a:cubicBezTo>
                  <a:pt x="539" y="1087"/>
                  <a:pt x="539" y="1087"/>
                  <a:pt x="546" y="1087"/>
                </a:cubicBezTo>
                <a:cubicBezTo>
                  <a:pt x="553" y="1081"/>
                  <a:pt x="553" y="1081"/>
                  <a:pt x="560" y="1081"/>
                </a:cubicBezTo>
                <a:close/>
                <a:moveTo>
                  <a:pt x="526" y="1108"/>
                </a:moveTo>
                <a:lnTo>
                  <a:pt x="526" y="1108"/>
                </a:lnTo>
                <a:cubicBezTo>
                  <a:pt x="526" y="1067"/>
                  <a:pt x="526" y="1067"/>
                  <a:pt x="526" y="1067"/>
                </a:cubicBezTo>
                <a:cubicBezTo>
                  <a:pt x="533" y="1074"/>
                  <a:pt x="533" y="1074"/>
                  <a:pt x="533" y="1081"/>
                </a:cubicBezTo>
                <a:cubicBezTo>
                  <a:pt x="533" y="1081"/>
                  <a:pt x="533" y="1087"/>
                  <a:pt x="533" y="1094"/>
                </a:cubicBezTo>
                <a:cubicBezTo>
                  <a:pt x="533" y="1101"/>
                  <a:pt x="533" y="1101"/>
                  <a:pt x="526" y="1108"/>
                </a:cubicBezTo>
                <a:close/>
                <a:moveTo>
                  <a:pt x="526" y="1270"/>
                </a:moveTo>
                <a:lnTo>
                  <a:pt x="526" y="1270"/>
                </a:lnTo>
                <a:cubicBezTo>
                  <a:pt x="512" y="1276"/>
                  <a:pt x="492" y="1276"/>
                  <a:pt x="479" y="1283"/>
                </a:cubicBezTo>
                <a:cubicBezTo>
                  <a:pt x="479" y="1168"/>
                  <a:pt x="479" y="1168"/>
                  <a:pt x="479" y="1168"/>
                </a:cubicBezTo>
                <a:cubicBezTo>
                  <a:pt x="485" y="1175"/>
                  <a:pt x="492" y="1182"/>
                  <a:pt x="499" y="1189"/>
                </a:cubicBezTo>
                <a:cubicBezTo>
                  <a:pt x="499" y="1182"/>
                  <a:pt x="499" y="1182"/>
                  <a:pt x="499" y="1175"/>
                </a:cubicBezTo>
                <a:cubicBezTo>
                  <a:pt x="506" y="1168"/>
                  <a:pt x="512" y="1162"/>
                  <a:pt x="519" y="1162"/>
                </a:cubicBezTo>
                <a:cubicBezTo>
                  <a:pt x="526" y="1168"/>
                  <a:pt x="526" y="1175"/>
                  <a:pt x="526" y="1182"/>
                </a:cubicBezTo>
                <a:cubicBezTo>
                  <a:pt x="526" y="1270"/>
                  <a:pt x="526" y="1270"/>
                  <a:pt x="526" y="1270"/>
                </a:cubicBezTo>
                <a:close/>
                <a:moveTo>
                  <a:pt x="479" y="365"/>
                </a:moveTo>
                <a:lnTo>
                  <a:pt x="479" y="365"/>
                </a:lnTo>
                <a:cubicBezTo>
                  <a:pt x="485" y="358"/>
                  <a:pt x="485" y="358"/>
                  <a:pt x="485" y="358"/>
                </a:cubicBezTo>
                <a:cubicBezTo>
                  <a:pt x="499" y="358"/>
                  <a:pt x="512" y="358"/>
                  <a:pt x="526" y="365"/>
                </a:cubicBezTo>
                <a:cubicBezTo>
                  <a:pt x="526" y="426"/>
                  <a:pt x="526" y="426"/>
                  <a:pt x="526" y="426"/>
                </a:cubicBezTo>
                <a:cubicBezTo>
                  <a:pt x="526" y="432"/>
                  <a:pt x="526" y="432"/>
                  <a:pt x="526" y="432"/>
                </a:cubicBezTo>
                <a:cubicBezTo>
                  <a:pt x="519" y="432"/>
                  <a:pt x="512" y="432"/>
                  <a:pt x="506" y="426"/>
                </a:cubicBezTo>
                <a:cubicBezTo>
                  <a:pt x="506" y="426"/>
                  <a:pt x="506" y="419"/>
                  <a:pt x="506" y="412"/>
                </a:cubicBezTo>
                <a:cubicBezTo>
                  <a:pt x="512" y="405"/>
                  <a:pt x="512" y="405"/>
                  <a:pt x="512" y="399"/>
                </a:cubicBezTo>
                <a:cubicBezTo>
                  <a:pt x="512" y="399"/>
                  <a:pt x="506" y="405"/>
                  <a:pt x="499" y="405"/>
                </a:cubicBezTo>
                <a:cubicBezTo>
                  <a:pt x="479" y="392"/>
                  <a:pt x="479" y="392"/>
                  <a:pt x="479" y="392"/>
                </a:cubicBezTo>
                <a:cubicBezTo>
                  <a:pt x="479" y="399"/>
                  <a:pt x="479" y="399"/>
                  <a:pt x="479" y="399"/>
                </a:cubicBezTo>
                <a:cubicBezTo>
                  <a:pt x="479" y="365"/>
                  <a:pt x="479" y="365"/>
                  <a:pt x="479" y="365"/>
                </a:cubicBezTo>
                <a:close/>
                <a:moveTo>
                  <a:pt x="526" y="446"/>
                </a:moveTo>
                <a:lnTo>
                  <a:pt x="526" y="446"/>
                </a:lnTo>
                <a:cubicBezTo>
                  <a:pt x="512" y="439"/>
                  <a:pt x="492" y="432"/>
                  <a:pt x="479" y="426"/>
                </a:cubicBezTo>
                <a:cubicBezTo>
                  <a:pt x="479" y="453"/>
                  <a:pt x="479" y="453"/>
                  <a:pt x="479" y="453"/>
                </a:cubicBezTo>
                <a:cubicBezTo>
                  <a:pt x="485" y="453"/>
                  <a:pt x="492" y="459"/>
                  <a:pt x="506" y="459"/>
                </a:cubicBezTo>
                <a:cubicBezTo>
                  <a:pt x="512" y="466"/>
                  <a:pt x="519" y="473"/>
                  <a:pt x="519" y="480"/>
                </a:cubicBezTo>
                <a:lnTo>
                  <a:pt x="526" y="480"/>
                </a:lnTo>
                <a:cubicBezTo>
                  <a:pt x="526" y="473"/>
                  <a:pt x="526" y="473"/>
                  <a:pt x="526" y="473"/>
                </a:cubicBezTo>
                <a:cubicBezTo>
                  <a:pt x="526" y="466"/>
                  <a:pt x="526" y="466"/>
                  <a:pt x="526" y="466"/>
                </a:cubicBezTo>
                <a:cubicBezTo>
                  <a:pt x="526" y="446"/>
                  <a:pt x="526" y="446"/>
                  <a:pt x="526" y="446"/>
                </a:cubicBezTo>
                <a:close/>
                <a:moveTo>
                  <a:pt x="526" y="493"/>
                </a:moveTo>
                <a:lnTo>
                  <a:pt x="526" y="493"/>
                </a:lnTo>
                <a:cubicBezTo>
                  <a:pt x="526" y="507"/>
                  <a:pt x="526" y="507"/>
                  <a:pt x="526" y="507"/>
                </a:cubicBezTo>
                <a:cubicBezTo>
                  <a:pt x="526" y="500"/>
                  <a:pt x="526" y="500"/>
                  <a:pt x="526" y="500"/>
                </a:cubicBezTo>
                <a:cubicBezTo>
                  <a:pt x="519" y="513"/>
                  <a:pt x="519" y="513"/>
                  <a:pt x="519" y="513"/>
                </a:cubicBezTo>
                <a:lnTo>
                  <a:pt x="512" y="513"/>
                </a:lnTo>
                <a:cubicBezTo>
                  <a:pt x="512" y="513"/>
                  <a:pt x="506" y="507"/>
                  <a:pt x="492" y="500"/>
                </a:cubicBezTo>
                <a:cubicBezTo>
                  <a:pt x="485" y="500"/>
                  <a:pt x="479" y="500"/>
                  <a:pt x="479" y="493"/>
                </a:cubicBezTo>
                <a:cubicBezTo>
                  <a:pt x="479" y="480"/>
                  <a:pt x="479" y="480"/>
                  <a:pt x="479" y="480"/>
                </a:cubicBezTo>
                <a:cubicBezTo>
                  <a:pt x="479" y="466"/>
                  <a:pt x="479" y="466"/>
                  <a:pt x="479" y="466"/>
                </a:cubicBezTo>
                <a:cubicBezTo>
                  <a:pt x="485" y="466"/>
                  <a:pt x="492" y="473"/>
                  <a:pt x="506" y="473"/>
                </a:cubicBezTo>
                <a:cubicBezTo>
                  <a:pt x="506" y="486"/>
                  <a:pt x="512" y="500"/>
                  <a:pt x="512" y="500"/>
                </a:cubicBezTo>
                <a:cubicBezTo>
                  <a:pt x="512" y="500"/>
                  <a:pt x="512" y="500"/>
                  <a:pt x="519" y="500"/>
                </a:cubicBezTo>
                <a:lnTo>
                  <a:pt x="526" y="493"/>
                </a:lnTo>
                <a:close/>
                <a:moveTo>
                  <a:pt x="526" y="534"/>
                </a:moveTo>
                <a:lnTo>
                  <a:pt x="526" y="534"/>
                </a:lnTo>
                <a:cubicBezTo>
                  <a:pt x="512" y="520"/>
                  <a:pt x="492" y="513"/>
                  <a:pt x="479" y="507"/>
                </a:cubicBezTo>
                <a:cubicBezTo>
                  <a:pt x="479" y="520"/>
                  <a:pt x="479" y="520"/>
                  <a:pt x="479" y="520"/>
                </a:cubicBezTo>
                <a:cubicBezTo>
                  <a:pt x="492" y="527"/>
                  <a:pt x="512" y="534"/>
                  <a:pt x="526" y="547"/>
                </a:cubicBezTo>
                <a:cubicBezTo>
                  <a:pt x="526" y="534"/>
                  <a:pt x="526" y="534"/>
                  <a:pt x="526" y="534"/>
                </a:cubicBezTo>
                <a:close/>
                <a:moveTo>
                  <a:pt x="526" y="547"/>
                </a:moveTo>
                <a:lnTo>
                  <a:pt x="526" y="547"/>
                </a:lnTo>
                <a:cubicBezTo>
                  <a:pt x="526" y="568"/>
                  <a:pt x="526" y="568"/>
                  <a:pt x="526" y="568"/>
                </a:cubicBezTo>
                <a:cubicBezTo>
                  <a:pt x="519" y="568"/>
                  <a:pt x="519" y="568"/>
                  <a:pt x="512" y="568"/>
                </a:cubicBezTo>
                <a:cubicBezTo>
                  <a:pt x="512" y="568"/>
                  <a:pt x="512" y="568"/>
                  <a:pt x="506" y="568"/>
                </a:cubicBezTo>
                <a:cubicBezTo>
                  <a:pt x="506" y="568"/>
                  <a:pt x="512" y="574"/>
                  <a:pt x="526" y="574"/>
                </a:cubicBezTo>
                <a:cubicBezTo>
                  <a:pt x="526" y="649"/>
                  <a:pt x="526" y="649"/>
                  <a:pt x="526" y="649"/>
                </a:cubicBezTo>
                <a:cubicBezTo>
                  <a:pt x="526" y="642"/>
                  <a:pt x="519" y="642"/>
                  <a:pt x="512" y="635"/>
                </a:cubicBezTo>
                <a:cubicBezTo>
                  <a:pt x="506" y="628"/>
                  <a:pt x="499" y="622"/>
                  <a:pt x="492" y="622"/>
                </a:cubicBezTo>
                <a:cubicBezTo>
                  <a:pt x="492" y="622"/>
                  <a:pt x="485" y="622"/>
                  <a:pt x="479" y="622"/>
                </a:cubicBezTo>
                <a:cubicBezTo>
                  <a:pt x="479" y="554"/>
                  <a:pt x="479" y="554"/>
                  <a:pt x="479" y="554"/>
                </a:cubicBezTo>
                <a:lnTo>
                  <a:pt x="485" y="554"/>
                </a:lnTo>
                <a:cubicBezTo>
                  <a:pt x="506" y="554"/>
                  <a:pt x="512" y="554"/>
                  <a:pt x="519" y="554"/>
                </a:cubicBezTo>
                <a:lnTo>
                  <a:pt x="512" y="547"/>
                </a:lnTo>
                <a:cubicBezTo>
                  <a:pt x="506" y="547"/>
                  <a:pt x="506" y="547"/>
                  <a:pt x="506" y="547"/>
                </a:cubicBezTo>
                <a:cubicBezTo>
                  <a:pt x="499" y="540"/>
                  <a:pt x="485" y="534"/>
                  <a:pt x="479" y="534"/>
                </a:cubicBezTo>
                <a:cubicBezTo>
                  <a:pt x="479" y="520"/>
                  <a:pt x="479" y="520"/>
                  <a:pt x="479" y="520"/>
                </a:cubicBezTo>
                <a:cubicBezTo>
                  <a:pt x="492" y="527"/>
                  <a:pt x="512" y="534"/>
                  <a:pt x="526" y="547"/>
                </a:cubicBezTo>
                <a:close/>
                <a:moveTo>
                  <a:pt x="526" y="986"/>
                </a:moveTo>
                <a:lnTo>
                  <a:pt x="526" y="986"/>
                </a:lnTo>
                <a:cubicBezTo>
                  <a:pt x="526" y="1033"/>
                  <a:pt x="526" y="1033"/>
                  <a:pt x="526" y="1033"/>
                </a:cubicBezTo>
                <a:lnTo>
                  <a:pt x="519" y="1040"/>
                </a:lnTo>
                <a:cubicBezTo>
                  <a:pt x="512" y="1040"/>
                  <a:pt x="512" y="1040"/>
                  <a:pt x="506" y="1033"/>
                </a:cubicBezTo>
                <a:cubicBezTo>
                  <a:pt x="499" y="1033"/>
                  <a:pt x="499" y="1033"/>
                  <a:pt x="492" y="1033"/>
                </a:cubicBezTo>
                <a:lnTo>
                  <a:pt x="492" y="1040"/>
                </a:lnTo>
                <a:cubicBezTo>
                  <a:pt x="512" y="1047"/>
                  <a:pt x="519" y="1054"/>
                  <a:pt x="526" y="1067"/>
                </a:cubicBezTo>
                <a:cubicBezTo>
                  <a:pt x="526" y="1108"/>
                  <a:pt x="526" y="1108"/>
                  <a:pt x="526" y="1108"/>
                </a:cubicBezTo>
                <a:cubicBezTo>
                  <a:pt x="526" y="1114"/>
                  <a:pt x="512" y="1114"/>
                  <a:pt x="499" y="1121"/>
                </a:cubicBezTo>
                <a:cubicBezTo>
                  <a:pt x="492" y="1121"/>
                  <a:pt x="485" y="1114"/>
                  <a:pt x="479" y="1114"/>
                </a:cubicBezTo>
                <a:cubicBezTo>
                  <a:pt x="479" y="1101"/>
                  <a:pt x="479" y="1101"/>
                  <a:pt x="479" y="1101"/>
                </a:cubicBezTo>
                <a:cubicBezTo>
                  <a:pt x="485" y="1108"/>
                  <a:pt x="499" y="1114"/>
                  <a:pt x="506" y="1108"/>
                </a:cubicBezTo>
                <a:cubicBezTo>
                  <a:pt x="512" y="1108"/>
                  <a:pt x="519" y="1094"/>
                  <a:pt x="512" y="1074"/>
                </a:cubicBezTo>
                <a:cubicBezTo>
                  <a:pt x="512" y="1067"/>
                  <a:pt x="506" y="1060"/>
                  <a:pt x="499" y="1060"/>
                </a:cubicBezTo>
                <a:cubicBezTo>
                  <a:pt x="485" y="1054"/>
                  <a:pt x="479" y="1047"/>
                  <a:pt x="479" y="1040"/>
                </a:cubicBezTo>
                <a:cubicBezTo>
                  <a:pt x="479" y="797"/>
                  <a:pt x="479" y="797"/>
                  <a:pt x="479" y="797"/>
                </a:cubicBezTo>
                <a:cubicBezTo>
                  <a:pt x="499" y="986"/>
                  <a:pt x="499" y="986"/>
                  <a:pt x="499" y="986"/>
                </a:cubicBezTo>
                <a:cubicBezTo>
                  <a:pt x="506" y="993"/>
                  <a:pt x="506" y="993"/>
                  <a:pt x="506" y="993"/>
                </a:cubicBezTo>
                <a:cubicBezTo>
                  <a:pt x="512" y="993"/>
                  <a:pt x="519" y="993"/>
                  <a:pt x="526" y="986"/>
                </a:cubicBezTo>
                <a:close/>
                <a:moveTo>
                  <a:pt x="526" y="1121"/>
                </a:moveTo>
                <a:lnTo>
                  <a:pt x="526" y="1121"/>
                </a:lnTo>
                <a:cubicBezTo>
                  <a:pt x="526" y="1121"/>
                  <a:pt x="519" y="1121"/>
                  <a:pt x="512" y="1121"/>
                </a:cubicBezTo>
                <a:cubicBezTo>
                  <a:pt x="506" y="1121"/>
                  <a:pt x="506" y="1128"/>
                  <a:pt x="506" y="1135"/>
                </a:cubicBezTo>
                <a:cubicBezTo>
                  <a:pt x="506" y="1141"/>
                  <a:pt x="506" y="1141"/>
                  <a:pt x="499" y="1148"/>
                </a:cubicBezTo>
                <a:lnTo>
                  <a:pt x="492" y="1141"/>
                </a:lnTo>
                <a:cubicBezTo>
                  <a:pt x="485" y="1141"/>
                  <a:pt x="485" y="1141"/>
                  <a:pt x="485" y="1128"/>
                </a:cubicBezTo>
                <a:cubicBezTo>
                  <a:pt x="485" y="1121"/>
                  <a:pt x="485" y="1121"/>
                  <a:pt x="479" y="1121"/>
                </a:cubicBezTo>
                <a:cubicBezTo>
                  <a:pt x="479" y="1168"/>
                  <a:pt x="479" y="1168"/>
                  <a:pt x="479" y="1168"/>
                </a:cubicBezTo>
                <a:cubicBezTo>
                  <a:pt x="479" y="1168"/>
                  <a:pt x="479" y="1162"/>
                  <a:pt x="485" y="1162"/>
                </a:cubicBezTo>
                <a:cubicBezTo>
                  <a:pt x="485" y="1155"/>
                  <a:pt x="485" y="1155"/>
                  <a:pt x="492" y="1155"/>
                </a:cubicBezTo>
                <a:cubicBezTo>
                  <a:pt x="492" y="1155"/>
                  <a:pt x="492" y="1155"/>
                  <a:pt x="499" y="1162"/>
                </a:cubicBezTo>
                <a:cubicBezTo>
                  <a:pt x="506" y="1162"/>
                  <a:pt x="512" y="1155"/>
                  <a:pt x="519" y="1141"/>
                </a:cubicBezTo>
                <a:cubicBezTo>
                  <a:pt x="519" y="1141"/>
                  <a:pt x="526" y="1141"/>
                  <a:pt x="526" y="1148"/>
                </a:cubicBezTo>
                <a:cubicBezTo>
                  <a:pt x="526" y="1121"/>
                  <a:pt x="526" y="1121"/>
                  <a:pt x="526" y="1121"/>
                </a:cubicBezTo>
                <a:close/>
                <a:moveTo>
                  <a:pt x="526" y="1162"/>
                </a:moveTo>
                <a:lnTo>
                  <a:pt x="526" y="1162"/>
                </a:lnTo>
                <a:close/>
                <a:moveTo>
                  <a:pt x="479" y="1094"/>
                </a:moveTo>
                <a:lnTo>
                  <a:pt x="479" y="1094"/>
                </a:lnTo>
                <a:cubicBezTo>
                  <a:pt x="485" y="1101"/>
                  <a:pt x="492" y="1101"/>
                  <a:pt x="499" y="1101"/>
                </a:cubicBezTo>
                <a:cubicBezTo>
                  <a:pt x="506" y="1101"/>
                  <a:pt x="512" y="1101"/>
                  <a:pt x="512" y="1094"/>
                </a:cubicBezTo>
                <a:cubicBezTo>
                  <a:pt x="512" y="1087"/>
                  <a:pt x="512" y="1087"/>
                  <a:pt x="506" y="1081"/>
                </a:cubicBezTo>
                <a:lnTo>
                  <a:pt x="506" y="1074"/>
                </a:lnTo>
                <a:cubicBezTo>
                  <a:pt x="479" y="1054"/>
                  <a:pt x="479" y="1054"/>
                  <a:pt x="479" y="1054"/>
                </a:cubicBezTo>
                <a:cubicBezTo>
                  <a:pt x="479" y="1067"/>
                  <a:pt x="479" y="1067"/>
                  <a:pt x="479" y="1067"/>
                </a:cubicBezTo>
                <a:cubicBezTo>
                  <a:pt x="485" y="1074"/>
                  <a:pt x="492" y="1081"/>
                  <a:pt x="492" y="1081"/>
                </a:cubicBezTo>
                <a:cubicBezTo>
                  <a:pt x="485" y="1087"/>
                  <a:pt x="485" y="1087"/>
                  <a:pt x="479" y="1081"/>
                </a:cubicBezTo>
                <a:lnTo>
                  <a:pt x="479" y="1094"/>
                </a:lnTo>
                <a:close/>
                <a:moveTo>
                  <a:pt x="479" y="1283"/>
                </a:moveTo>
                <a:lnTo>
                  <a:pt x="479" y="1283"/>
                </a:lnTo>
                <a:cubicBezTo>
                  <a:pt x="472" y="1283"/>
                  <a:pt x="465" y="1283"/>
                  <a:pt x="465" y="1283"/>
                </a:cubicBezTo>
                <a:cubicBezTo>
                  <a:pt x="465" y="1195"/>
                  <a:pt x="465" y="1195"/>
                  <a:pt x="465" y="1195"/>
                </a:cubicBezTo>
                <a:cubicBezTo>
                  <a:pt x="465" y="1189"/>
                  <a:pt x="465" y="1189"/>
                  <a:pt x="465" y="1189"/>
                </a:cubicBezTo>
                <a:cubicBezTo>
                  <a:pt x="465" y="1189"/>
                  <a:pt x="465" y="1182"/>
                  <a:pt x="465" y="1175"/>
                </a:cubicBezTo>
                <a:cubicBezTo>
                  <a:pt x="465" y="1128"/>
                  <a:pt x="465" y="1128"/>
                  <a:pt x="465" y="1128"/>
                </a:cubicBezTo>
                <a:cubicBezTo>
                  <a:pt x="479" y="1121"/>
                  <a:pt x="479" y="1121"/>
                  <a:pt x="479" y="1121"/>
                </a:cubicBezTo>
                <a:cubicBezTo>
                  <a:pt x="479" y="1168"/>
                  <a:pt x="479" y="1168"/>
                  <a:pt x="479" y="1168"/>
                </a:cubicBezTo>
                <a:lnTo>
                  <a:pt x="472" y="1168"/>
                </a:lnTo>
                <a:cubicBezTo>
                  <a:pt x="472" y="1168"/>
                  <a:pt x="472" y="1168"/>
                  <a:pt x="479" y="1168"/>
                </a:cubicBezTo>
                <a:cubicBezTo>
                  <a:pt x="479" y="1283"/>
                  <a:pt x="479" y="1283"/>
                  <a:pt x="479" y="1283"/>
                </a:cubicBezTo>
                <a:close/>
                <a:moveTo>
                  <a:pt x="465" y="365"/>
                </a:moveTo>
                <a:lnTo>
                  <a:pt x="465" y="365"/>
                </a:lnTo>
                <a:cubicBezTo>
                  <a:pt x="479" y="365"/>
                  <a:pt x="479" y="365"/>
                  <a:pt x="479" y="365"/>
                </a:cubicBezTo>
                <a:cubicBezTo>
                  <a:pt x="479" y="399"/>
                  <a:pt x="479" y="399"/>
                  <a:pt x="479" y="399"/>
                </a:cubicBezTo>
                <a:cubicBezTo>
                  <a:pt x="472" y="405"/>
                  <a:pt x="472" y="412"/>
                  <a:pt x="465" y="412"/>
                </a:cubicBezTo>
                <a:cubicBezTo>
                  <a:pt x="465" y="365"/>
                  <a:pt x="465" y="365"/>
                  <a:pt x="465" y="365"/>
                </a:cubicBezTo>
                <a:close/>
                <a:moveTo>
                  <a:pt x="479" y="426"/>
                </a:moveTo>
                <a:lnTo>
                  <a:pt x="479" y="426"/>
                </a:lnTo>
                <a:cubicBezTo>
                  <a:pt x="479" y="453"/>
                  <a:pt x="479" y="453"/>
                  <a:pt x="479" y="453"/>
                </a:cubicBezTo>
                <a:cubicBezTo>
                  <a:pt x="472" y="446"/>
                  <a:pt x="472" y="446"/>
                  <a:pt x="472" y="446"/>
                </a:cubicBezTo>
                <a:lnTo>
                  <a:pt x="465" y="446"/>
                </a:lnTo>
                <a:cubicBezTo>
                  <a:pt x="465" y="419"/>
                  <a:pt x="465" y="419"/>
                  <a:pt x="465" y="419"/>
                </a:cubicBezTo>
                <a:cubicBezTo>
                  <a:pt x="465" y="419"/>
                  <a:pt x="472" y="426"/>
                  <a:pt x="479" y="426"/>
                </a:cubicBezTo>
                <a:close/>
                <a:moveTo>
                  <a:pt x="479" y="466"/>
                </a:moveTo>
                <a:lnTo>
                  <a:pt x="479" y="466"/>
                </a:lnTo>
                <a:cubicBezTo>
                  <a:pt x="479" y="480"/>
                  <a:pt x="479" y="480"/>
                  <a:pt x="479" y="480"/>
                </a:cubicBezTo>
                <a:cubicBezTo>
                  <a:pt x="465" y="480"/>
                  <a:pt x="465" y="480"/>
                  <a:pt x="465" y="480"/>
                </a:cubicBezTo>
                <a:cubicBezTo>
                  <a:pt x="465" y="459"/>
                  <a:pt x="465" y="459"/>
                  <a:pt x="465" y="459"/>
                </a:cubicBezTo>
                <a:cubicBezTo>
                  <a:pt x="465" y="459"/>
                  <a:pt x="472" y="459"/>
                  <a:pt x="479" y="466"/>
                </a:cubicBezTo>
                <a:close/>
                <a:moveTo>
                  <a:pt x="479" y="480"/>
                </a:moveTo>
                <a:lnTo>
                  <a:pt x="479" y="480"/>
                </a:lnTo>
                <a:cubicBezTo>
                  <a:pt x="479" y="493"/>
                  <a:pt x="479" y="493"/>
                  <a:pt x="479" y="493"/>
                </a:cubicBezTo>
                <a:cubicBezTo>
                  <a:pt x="479" y="493"/>
                  <a:pt x="472" y="493"/>
                  <a:pt x="472" y="486"/>
                </a:cubicBezTo>
                <a:cubicBezTo>
                  <a:pt x="479" y="480"/>
                  <a:pt x="479" y="480"/>
                  <a:pt x="479" y="480"/>
                </a:cubicBezTo>
                <a:close/>
                <a:moveTo>
                  <a:pt x="479" y="507"/>
                </a:moveTo>
                <a:lnTo>
                  <a:pt x="479" y="507"/>
                </a:lnTo>
                <a:cubicBezTo>
                  <a:pt x="479" y="520"/>
                  <a:pt x="479" y="520"/>
                  <a:pt x="479" y="520"/>
                </a:cubicBezTo>
                <a:cubicBezTo>
                  <a:pt x="472" y="520"/>
                  <a:pt x="465" y="513"/>
                  <a:pt x="465" y="513"/>
                </a:cubicBezTo>
                <a:cubicBezTo>
                  <a:pt x="465" y="500"/>
                  <a:pt x="465" y="500"/>
                  <a:pt x="465" y="500"/>
                </a:cubicBezTo>
                <a:cubicBezTo>
                  <a:pt x="465" y="507"/>
                  <a:pt x="472" y="507"/>
                  <a:pt x="479" y="507"/>
                </a:cubicBezTo>
                <a:close/>
                <a:moveTo>
                  <a:pt x="479" y="520"/>
                </a:moveTo>
                <a:lnTo>
                  <a:pt x="479" y="520"/>
                </a:lnTo>
                <a:cubicBezTo>
                  <a:pt x="472" y="520"/>
                  <a:pt x="465" y="520"/>
                  <a:pt x="465" y="513"/>
                </a:cubicBezTo>
                <a:cubicBezTo>
                  <a:pt x="465" y="527"/>
                  <a:pt x="465" y="527"/>
                  <a:pt x="465" y="527"/>
                </a:cubicBezTo>
                <a:cubicBezTo>
                  <a:pt x="465" y="527"/>
                  <a:pt x="472" y="527"/>
                  <a:pt x="479" y="534"/>
                </a:cubicBezTo>
                <a:cubicBezTo>
                  <a:pt x="479" y="520"/>
                  <a:pt x="479" y="520"/>
                  <a:pt x="479" y="520"/>
                </a:cubicBezTo>
                <a:close/>
                <a:moveTo>
                  <a:pt x="479" y="554"/>
                </a:moveTo>
                <a:lnTo>
                  <a:pt x="479" y="554"/>
                </a:lnTo>
                <a:cubicBezTo>
                  <a:pt x="479" y="622"/>
                  <a:pt x="479" y="622"/>
                  <a:pt x="479" y="622"/>
                </a:cubicBezTo>
                <a:cubicBezTo>
                  <a:pt x="472" y="628"/>
                  <a:pt x="465" y="628"/>
                  <a:pt x="465" y="628"/>
                </a:cubicBezTo>
                <a:cubicBezTo>
                  <a:pt x="465" y="547"/>
                  <a:pt x="465" y="547"/>
                  <a:pt x="465" y="547"/>
                </a:cubicBezTo>
                <a:cubicBezTo>
                  <a:pt x="465" y="554"/>
                  <a:pt x="472" y="554"/>
                  <a:pt x="479" y="554"/>
                </a:cubicBezTo>
                <a:close/>
                <a:moveTo>
                  <a:pt x="479" y="797"/>
                </a:moveTo>
                <a:lnTo>
                  <a:pt x="479" y="797"/>
                </a:lnTo>
                <a:cubicBezTo>
                  <a:pt x="479" y="1040"/>
                  <a:pt x="479" y="1040"/>
                  <a:pt x="479" y="1040"/>
                </a:cubicBezTo>
                <a:cubicBezTo>
                  <a:pt x="472" y="1033"/>
                  <a:pt x="465" y="1033"/>
                  <a:pt x="465" y="1033"/>
                </a:cubicBezTo>
                <a:cubicBezTo>
                  <a:pt x="465" y="669"/>
                  <a:pt x="465" y="669"/>
                  <a:pt x="465" y="669"/>
                </a:cubicBezTo>
                <a:cubicBezTo>
                  <a:pt x="479" y="797"/>
                  <a:pt x="479" y="797"/>
                  <a:pt x="479" y="797"/>
                </a:cubicBezTo>
                <a:close/>
                <a:moveTo>
                  <a:pt x="479" y="1054"/>
                </a:moveTo>
                <a:lnTo>
                  <a:pt x="479" y="1054"/>
                </a:lnTo>
                <a:cubicBezTo>
                  <a:pt x="479" y="1067"/>
                  <a:pt x="479" y="1067"/>
                  <a:pt x="479" y="1067"/>
                </a:cubicBezTo>
                <a:cubicBezTo>
                  <a:pt x="472" y="1067"/>
                  <a:pt x="465" y="1060"/>
                  <a:pt x="465" y="1060"/>
                </a:cubicBezTo>
                <a:cubicBezTo>
                  <a:pt x="465" y="1040"/>
                  <a:pt x="465" y="1040"/>
                  <a:pt x="465" y="1040"/>
                </a:cubicBezTo>
                <a:cubicBezTo>
                  <a:pt x="479" y="1054"/>
                  <a:pt x="479" y="1054"/>
                  <a:pt x="479" y="1054"/>
                </a:cubicBezTo>
                <a:close/>
                <a:moveTo>
                  <a:pt x="479" y="1081"/>
                </a:moveTo>
                <a:lnTo>
                  <a:pt x="479" y="1081"/>
                </a:lnTo>
                <a:cubicBezTo>
                  <a:pt x="472" y="1074"/>
                  <a:pt x="465" y="1067"/>
                  <a:pt x="465" y="1060"/>
                </a:cubicBezTo>
                <a:cubicBezTo>
                  <a:pt x="465" y="1081"/>
                  <a:pt x="465" y="1081"/>
                  <a:pt x="465" y="1081"/>
                </a:cubicBezTo>
                <a:lnTo>
                  <a:pt x="465" y="1087"/>
                </a:lnTo>
                <a:cubicBezTo>
                  <a:pt x="472" y="1087"/>
                  <a:pt x="472" y="1094"/>
                  <a:pt x="479" y="1094"/>
                </a:cubicBezTo>
                <a:cubicBezTo>
                  <a:pt x="479" y="1081"/>
                  <a:pt x="479" y="1081"/>
                  <a:pt x="479" y="1081"/>
                </a:cubicBezTo>
                <a:close/>
                <a:moveTo>
                  <a:pt x="479" y="1101"/>
                </a:moveTo>
                <a:lnTo>
                  <a:pt x="479" y="1101"/>
                </a:lnTo>
                <a:cubicBezTo>
                  <a:pt x="479" y="1114"/>
                  <a:pt x="479" y="1114"/>
                  <a:pt x="479" y="1114"/>
                </a:cubicBezTo>
                <a:cubicBezTo>
                  <a:pt x="472" y="1108"/>
                  <a:pt x="465" y="1108"/>
                  <a:pt x="465" y="1101"/>
                </a:cubicBezTo>
                <a:cubicBezTo>
                  <a:pt x="465" y="1087"/>
                  <a:pt x="465" y="1087"/>
                  <a:pt x="465" y="1087"/>
                </a:cubicBezTo>
                <a:cubicBezTo>
                  <a:pt x="465" y="1094"/>
                  <a:pt x="472" y="1101"/>
                  <a:pt x="479" y="1101"/>
                </a:cubicBezTo>
                <a:close/>
                <a:moveTo>
                  <a:pt x="465" y="547"/>
                </a:moveTo>
                <a:lnTo>
                  <a:pt x="465" y="547"/>
                </a:lnTo>
                <a:cubicBezTo>
                  <a:pt x="465" y="534"/>
                  <a:pt x="465" y="534"/>
                  <a:pt x="465" y="534"/>
                </a:cubicBezTo>
                <a:cubicBezTo>
                  <a:pt x="479" y="540"/>
                  <a:pt x="479" y="540"/>
                  <a:pt x="479" y="540"/>
                </a:cubicBezTo>
                <a:lnTo>
                  <a:pt x="465" y="547"/>
                </a:lnTo>
                <a:close/>
                <a:moveTo>
                  <a:pt x="465" y="1283"/>
                </a:moveTo>
                <a:lnTo>
                  <a:pt x="465" y="1283"/>
                </a:lnTo>
                <a:cubicBezTo>
                  <a:pt x="452" y="1283"/>
                  <a:pt x="452" y="1283"/>
                  <a:pt x="452" y="1283"/>
                </a:cubicBezTo>
                <a:cubicBezTo>
                  <a:pt x="452" y="1195"/>
                  <a:pt x="452" y="1195"/>
                  <a:pt x="452" y="1195"/>
                </a:cubicBezTo>
                <a:cubicBezTo>
                  <a:pt x="452" y="1195"/>
                  <a:pt x="458" y="1195"/>
                  <a:pt x="465" y="1195"/>
                </a:cubicBezTo>
                <a:cubicBezTo>
                  <a:pt x="465" y="1283"/>
                  <a:pt x="465" y="1283"/>
                  <a:pt x="465" y="1283"/>
                </a:cubicBezTo>
                <a:close/>
                <a:moveTo>
                  <a:pt x="452" y="365"/>
                </a:moveTo>
                <a:lnTo>
                  <a:pt x="452" y="365"/>
                </a:lnTo>
                <a:cubicBezTo>
                  <a:pt x="465" y="365"/>
                  <a:pt x="465" y="365"/>
                  <a:pt x="465" y="365"/>
                </a:cubicBezTo>
                <a:cubicBezTo>
                  <a:pt x="465" y="412"/>
                  <a:pt x="465" y="412"/>
                  <a:pt x="465" y="412"/>
                </a:cubicBezTo>
                <a:cubicBezTo>
                  <a:pt x="458" y="412"/>
                  <a:pt x="458" y="412"/>
                  <a:pt x="452" y="412"/>
                </a:cubicBezTo>
                <a:cubicBezTo>
                  <a:pt x="452" y="412"/>
                  <a:pt x="452" y="412"/>
                  <a:pt x="452" y="405"/>
                </a:cubicBezTo>
                <a:cubicBezTo>
                  <a:pt x="452" y="365"/>
                  <a:pt x="452" y="365"/>
                  <a:pt x="452" y="365"/>
                </a:cubicBezTo>
                <a:close/>
                <a:moveTo>
                  <a:pt x="465" y="419"/>
                </a:moveTo>
                <a:lnTo>
                  <a:pt x="465" y="419"/>
                </a:lnTo>
                <a:cubicBezTo>
                  <a:pt x="465" y="446"/>
                  <a:pt x="465" y="446"/>
                  <a:pt x="465" y="446"/>
                </a:cubicBezTo>
                <a:cubicBezTo>
                  <a:pt x="458" y="446"/>
                  <a:pt x="458" y="446"/>
                  <a:pt x="458" y="453"/>
                </a:cubicBezTo>
                <a:cubicBezTo>
                  <a:pt x="452" y="453"/>
                  <a:pt x="452" y="453"/>
                  <a:pt x="452" y="453"/>
                </a:cubicBezTo>
                <a:cubicBezTo>
                  <a:pt x="452" y="439"/>
                  <a:pt x="452" y="439"/>
                  <a:pt x="452" y="439"/>
                </a:cubicBezTo>
                <a:cubicBezTo>
                  <a:pt x="452" y="419"/>
                  <a:pt x="452" y="419"/>
                  <a:pt x="452" y="419"/>
                </a:cubicBezTo>
                <a:cubicBezTo>
                  <a:pt x="452" y="419"/>
                  <a:pt x="458" y="419"/>
                  <a:pt x="465" y="419"/>
                </a:cubicBezTo>
                <a:close/>
                <a:moveTo>
                  <a:pt x="465" y="459"/>
                </a:moveTo>
                <a:lnTo>
                  <a:pt x="465" y="459"/>
                </a:lnTo>
                <a:cubicBezTo>
                  <a:pt x="465" y="480"/>
                  <a:pt x="465" y="480"/>
                  <a:pt x="465" y="480"/>
                </a:cubicBezTo>
                <a:cubicBezTo>
                  <a:pt x="458" y="480"/>
                  <a:pt x="458" y="473"/>
                  <a:pt x="452" y="473"/>
                </a:cubicBezTo>
                <a:cubicBezTo>
                  <a:pt x="452" y="486"/>
                  <a:pt x="452" y="486"/>
                  <a:pt x="452" y="486"/>
                </a:cubicBezTo>
                <a:cubicBezTo>
                  <a:pt x="452" y="466"/>
                  <a:pt x="452" y="466"/>
                  <a:pt x="452" y="466"/>
                </a:cubicBezTo>
                <a:cubicBezTo>
                  <a:pt x="452" y="459"/>
                  <a:pt x="458" y="459"/>
                  <a:pt x="458" y="459"/>
                </a:cubicBezTo>
                <a:cubicBezTo>
                  <a:pt x="458" y="459"/>
                  <a:pt x="458" y="459"/>
                  <a:pt x="465" y="459"/>
                </a:cubicBezTo>
                <a:close/>
                <a:moveTo>
                  <a:pt x="465" y="500"/>
                </a:moveTo>
                <a:lnTo>
                  <a:pt x="465" y="500"/>
                </a:lnTo>
                <a:cubicBezTo>
                  <a:pt x="465" y="513"/>
                  <a:pt x="465" y="513"/>
                  <a:pt x="465" y="513"/>
                </a:cubicBezTo>
                <a:cubicBezTo>
                  <a:pt x="458" y="513"/>
                  <a:pt x="452" y="507"/>
                  <a:pt x="452" y="507"/>
                </a:cubicBezTo>
                <a:cubicBezTo>
                  <a:pt x="452" y="500"/>
                  <a:pt x="452" y="500"/>
                  <a:pt x="452" y="500"/>
                </a:cubicBezTo>
                <a:cubicBezTo>
                  <a:pt x="452" y="500"/>
                  <a:pt x="458" y="500"/>
                  <a:pt x="465" y="500"/>
                </a:cubicBezTo>
                <a:close/>
                <a:moveTo>
                  <a:pt x="465" y="513"/>
                </a:moveTo>
                <a:lnTo>
                  <a:pt x="465" y="513"/>
                </a:lnTo>
                <a:cubicBezTo>
                  <a:pt x="458" y="513"/>
                  <a:pt x="452" y="513"/>
                  <a:pt x="452" y="513"/>
                </a:cubicBezTo>
                <a:cubicBezTo>
                  <a:pt x="452" y="527"/>
                  <a:pt x="452" y="527"/>
                  <a:pt x="452" y="527"/>
                </a:cubicBezTo>
                <a:cubicBezTo>
                  <a:pt x="452" y="527"/>
                  <a:pt x="458" y="527"/>
                  <a:pt x="465" y="527"/>
                </a:cubicBezTo>
                <a:cubicBezTo>
                  <a:pt x="465" y="513"/>
                  <a:pt x="465" y="513"/>
                  <a:pt x="465" y="513"/>
                </a:cubicBezTo>
                <a:close/>
                <a:moveTo>
                  <a:pt x="465" y="534"/>
                </a:moveTo>
                <a:lnTo>
                  <a:pt x="465" y="534"/>
                </a:lnTo>
                <a:cubicBezTo>
                  <a:pt x="465" y="547"/>
                  <a:pt x="465" y="547"/>
                  <a:pt x="465" y="547"/>
                </a:cubicBezTo>
                <a:cubicBezTo>
                  <a:pt x="458" y="547"/>
                  <a:pt x="458" y="547"/>
                  <a:pt x="458" y="547"/>
                </a:cubicBezTo>
                <a:cubicBezTo>
                  <a:pt x="458" y="547"/>
                  <a:pt x="458" y="547"/>
                  <a:pt x="465" y="547"/>
                </a:cubicBezTo>
                <a:cubicBezTo>
                  <a:pt x="465" y="628"/>
                  <a:pt x="465" y="628"/>
                  <a:pt x="465" y="628"/>
                </a:cubicBezTo>
                <a:cubicBezTo>
                  <a:pt x="458" y="635"/>
                  <a:pt x="458" y="635"/>
                  <a:pt x="458" y="635"/>
                </a:cubicBezTo>
                <a:cubicBezTo>
                  <a:pt x="465" y="669"/>
                  <a:pt x="465" y="669"/>
                  <a:pt x="465" y="669"/>
                </a:cubicBezTo>
                <a:cubicBezTo>
                  <a:pt x="465" y="1033"/>
                  <a:pt x="465" y="1033"/>
                  <a:pt x="465" y="1033"/>
                </a:cubicBezTo>
                <a:cubicBezTo>
                  <a:pt x="458" y="1033"/>
                  <a:pt x="458" y="1040"/>
                  <a:pt x="458" y="1040"/>
                </a:cubicBezTo>
                <a:cubicBezTo>
                  <a:pt x="465" y="1040"/>
                  <a:pt x="465" y="1040"/>
                  <a:pt x="465" y="1040"/>
                </a:cubicBezTo>
                <a:cubicBezTo>
                  <a:pt x="465" y="1060"/>
                  <a:pt x="465" y="1060"/>
                  <a:pt x="465" y="1060"/>
                </a:cubicBezTo>
                <a:lnTo>
                  <a:pt x="458" y="1054"/>
                </a:lnTo>
                <a:cubicBezTo>
                  <a:pt x="465" y="1060"/>
                  <a:pt x="465" y="1060"/>
                  <a:pt x="465" y="1060"/>
                </a:cubicBezTo>
                <a:cubicBezTo>
                  <a:pt x="465" y="1081"/>
                  <a:pt x="465" y="1081"/>
                  <a:pt x="465" y="1081"/>
                </a:cubicBezTo>
                <a:cubicBezTo>
                  <a:pt x="458" y="1081"/>
                  <a:pt x="452" y="1074"/>
                  <a:pt x="452" y="1060"/>
                </a:cubicBezTo>
                <a:cubicBezTo>
                  <a:pt x="452" y="534"/>
                  <a:pt x="452" y="534"/>
                  <a:pt x="452" y="534"/>
                </a:cubicBezTo>
                <a:cubicBezTo>
                  <a:pt x="452" y="534"/>
                  <a:pt x="458" y="534"/>
                  <a:pt x="465" y="534"/>
                </a:cubicBezTo>
                <a:close/>
                <a:moveTo>
                  <a:pt x="465" y="1087"/>
                </a:moveTo>
                <a:lnTo>
                  <a:pt x="465" y="1087"/>
                </a:lnTo>
                <a:cubicBezTo>
                  <a:pt x="458" y="1087"/>
                  <a:pt x="458" y="1087"/>
                  <a:pt x="458" y="1087"/>
                </a:cubicBezTo>
                <a:cubicBezTo>
                  <a:pt x="452" y="1081"/>
                  <a:pt x="452" y="1074"/>
                  <a:pt x="452" y="1074"/>
                </a:cubicBezTo>
                <a:cubicBezTo>
                  <a:pt x="452" y="1094"/>
                  <a:pt x="452" y="1094"/>
                  <a:pt x="452" y="1094"/>
                </a:cubicBezTo>
                <a:cubicBezTo>
                  <a:pt x="452" y="1094"/>
                  <a:pt x="458" y="1101"/>
                  <a:pt x="465" y="1101"/>
                </a:cubicBezTo>
                <a:cubicBezTo>
                  <a:pt x="465" y="1087"/>
                  <a:pt x="465" y="1087"/>
                  <a:pt x="465" y="1087"/>
                </a:cubicBezTo>
                <a:close/>
                <a:moveTo>
                  <a:pt x="465" y="1128"/>
                </a:moveTo>
                <a:lnTo>
                  <a:pt x="465" y="1128"/>
                </a:lnTo>
                <a:cubicBezTo>
                  <a:pt x="465" y="1175"/>
                  <a:pt x="465" y="1175"/>
                  <a:pt x="465" y="1175"/>
                </a:cubicBezTo>
                <a:cubicBezTo>
                  <a:pt x="465" y="1175"/>
                  <a:pt x="465" y="1175"/>
                  <a:pt x="458" y="1175"/>
                </a:cubicBezTo>
                <a:cubicBezTo>
                  <a:pt x="458" y="1182"/>
                  <a:pt x="458" y="1182"/>
                  <a:pt x="458" y="1182"/>
                </a:cubicBezTo>
                <a:lnTo>
                  <a:pt x="452" y="1182"/>
                </a:lnTo>
                <a:cubicBezTo>
                  <a:pt x="452" y="1128"/>
                  <a:pt x="452" y="1128"/>
                  <a:pt x="452" y="1128"/>
                </a:cubicBezTo>
                <a:lnTo>
                  <a:pt x="458" y="1128"/>
                </a:lnTo>
                <a:cubicBezTo>
                  <a:pt x="465" y="1128"/>
                  <a:pt x="465" y="1128"/>
                  <a:pt x="465" y="1128"/>
                </a:cubicBezTo>
                <a:close/>
                <a:moveTo>
                  <a:pt x="452" y="1121"/>
                </a:moveTo>
                <a:lnTo>
                  <a:pt x="452" y="1121"/>
                </a:lnTo>
                <a:cubicBezTo>
                  <a:pt x="452" y="1101"/>
                  <a:pt x="452" y="1101"/>
                  <a:pt x="452" y="1101"/>
                </a:cubicBezTo>
                <a:cubicBezTo>
                  <a:pt x="452" y="1108"/>
                  <a:pt x="452" y="1114"/>
                  <a:pt x="452" y="1121"/>
                </a:cubicBezTo>
                <a:close/>
                <a:moveTo>
                  <a:pt x="452" y="1283"/>
                </a:moveTo>
                <a:lnTo>
                  <a:pt x="452" y="1283"/>
                </a:lnTo>
                <a:cubicBezTo>
                  <a:pt x="438" y="1283"/>
                  <a:pt x="418" y="1290"/>
                  <a:pt x="391" y="1290"/>
                </a:cubicBezTo>
                <a:cubicBezTo>
                  <a:pt x="391" y="1189"/>
                  <a:pt x="391" y="1189"/>
                  <a:pt x="391" y="1189"/>
                </a:cubicBezTo>
                <a:cubicBezTo>
                  <a:pt x="398" y="1195"/>
                  <a:pt x="404" y="1195"/>
                  <a:pt x="411" y="1202"/>
                </a:cubicBezTo>
                <a:cubicBezTo>
                  <a:pt x="425" y="1202"/>
                  <a:pt x="438" y="1202"/>
                  <a:pt x="452" y="1195"/>
                </a:cubicBezTo>
                <a:cubicBezTo>
                  <a:pt x="452" y="1283"/>
                  <a:pt x="452" y="1283"/>
                  <a:pt x="452" y="1283"/>
                </a:cubicBezTo>
                <a:close/>
                <a:moveTo>
                  <a:pt x="391" y="372"/>
                </a:moveTo>
                <a:lnTo>
                  <a:pt x="391" y="372"/>
                </a:lnTo>
                <a:cubicBezTo>
                  <a:pt x="452" y="365"/>
                  <a:pt x="452" y="365"/>
                  <a:pt x="452" y="365"/>
                </a:cubicBezTo>
                <a:cubicBezTo>
                  <a:pt x="452" y="405"/>
                  <a:pt x="452" y="405"/>
                  <a:pt x="452" y="405"/>
                </a:cubicBezTo>
                <a:cubicBezTo>
                  <a:pt x="445" y="405"/>
                  <a:pt x="445" y="405"/>
                  <a:pt x="445" y="399"/>
                </a:cubicBezTo>
                <a:cubicBezTo>
                  <a:pt x="445" y="392"/>
                  <a:pt x="445" y="392"/>
                  <a:pt x="445" y="392"/>
                </a:cubicBezTo>
                <a:lnTo>
                  <a:pt x="438" y="392"/>
                </a:lnTo>
                <a:cubicBezTo>
                  <a:pt x="431" y="385"/>
                  <a:pt x="431" y="385"/>
                  <a:pt x="425" y="392"/>
                </a:cubicBezTo>
                <a:cubicBezTo>
                  <a:pt x="425" y="392"/>
                  <a:pt x="418" y="392"/>
                  <a:pt x="418" y="399"/>
                </a:cubicBezTo>
                <a:cubicBezTo>
                  <a:pt x="418" y="405"/>
                  <a:pt x="411" y="405"/>
                  <a:pt x="404" y="405"/>
                </a:cubicBezTo>
                <a:cubicBezTo>
                  <a:pt x="404" y="399"/>
                  <a:pt x="398" y="399"/>
                  <a:pt x="391" y="399"/>
                </a:cubicBezTo>
                <a:cubicBezTo>
                  <a:pt x="391" y="372"/>
                  <a:pt x="391" y="372"/>
                  <a:pt x="391" y="372"/>
                </a:cubicBezTo>
                <a:close/>
                <a:moveTo>
                  <a:pt x="452" y="419"/>
                </a:moveTo>
                <a:lnTo>
                  <a:pt x="452" y="419"/>
                </a:lnTo>
                <a:cubicBezTo>
                  <a:pt x="452" y="439"/>
                  <a:pt x="452" y="439"/>
                  <a:pt x="452" y="439"/>
                </a:cubicBezTo>
                <a:cubicBezTo>
                  <a:pt x="445" y="439"/>
                  <a:pt x="445" y="439"/>
                  <a:pt x="445" y="439"/>
                </a:cubicBezTo>
                <a:cubicBezTo>
                  <a:pt x="445" y="439"/>
                  <a:pt x="445" y="439"/>
                  <a:pt x="452" y="439"/>
                </a:cubicBezTo>
                <a:cubicBezTo>
                  <a:pt x="452" y="453"/>
                  <a:pt x="452" y="453"/>
                  <a:pt x="452" y="453"/>
                </a:cubicBezTo>
                <a:cubicBezTo>
                  <a:pt x="445" y="453"/>
                  <a:pt x="438" y="453"/>
                  <a:pt x="438" y="453"/>
                </a:cubicBezTo>
                <a:cubicBezTo>
                  <a:pt x="438" y="439"/>
                  <a:pt x="425" y="432"/>
                  <a:pt x="398" y="439"/>
                </a:cubicBezTo>
                <a:cubicBezTo>
                  <a:pt x="391" y="439"/>
                  <a:pt x="391" y="439"/>
                  <a:pt x="391" y="439"/>
                </a:cubicBezTo>
                <a:cubicBezTo>
                  <a:pt x="391" y="412"/>
                  <a:pt x="391" y="412"/>
                  <a:pt x="391" y="412"/>
                </a:cubicBezTo>
                <a:cubicBezTo>
                  <a:pt x="398" y="412"/>
                  <a:pt x="404" y="412"/>
                  <a:pt x="411" y="412"/>
                </a:cubicBezTo>
                <a:cubicBezTo>
                  <a:pt x="425" y="412"/>
                  <a:pt x="438" y="412"/>
                  <a:pt x="452" y="419"/>
                </a:cubicBezTo>
                <a:close/>
                <a:moveTo>
                  <a:pt x="452" y="466"/>
                </a:moveTo>
                <a:lnTo>
                  <a:pt x="452" y="466"/>
                </a:lnTo>
                <a:cubicBezTo>
                  <a:pt x="445" y="466"/>
                  <a:pt x="445" y="466"/>
                  <a:pt x="445" y="466"/>
                </a:cubicBezTo>
                <a:cubicBezTo>
                  <a:pt x="438" y="473"/>
                  <a:pt x="431" y="466"/>
                  <a:pt x="431" y="459"/>
                </a:cubicBezTo>
                <a:cubicBezTo>
                  <a:pt x="425" y="453"/>
                  <a:pt x="425" y="446"/>
                  <a:pt x="418" y="446"/>
                </a:cubicBezTo>
                <a:cubicBezTo>
                  <a:pt x="418" y="446"/>
                  <a:pt x="411" y="446"/>
                  <a:pt x="404" y="446"/>
                </a:cubicBezTo>
                <a:cubicBezTo>
                  <a:pt x="398" y="446"/>
                  <a:pt x="391" y="446"/>
                  <a:pt x="391" y="446"/>
                </a:cubicBezTo>
                <a:cubicBezTo>
                  <a:pt x="391" y="459"/>
                  <a:pt x="391" y="459"/>
                  <a:pt x="391" y="459"/>
                </a:cubicBezTo>
                <a:cubicBezTo>
                  <a:pt x="398" y="466"/>
                  <a:pt x="404" y="459"/>
                  <a:pt x="404" y="459"/>
                </a:cubicBezTo>
                <a:lnTo>
                  <a:pt x="404" y="466"/>
                </a:lnTo>
                <a:cubicBezTo>
                  <a:pt x="398" y="473"/>
                  <a:pt x="398" y="473"/>
                  <a:pt x="398" y="473"/>
                </a:cubicBezTo>
                <a:cubicBezTo>
                  <a:pt x="452" y="486"/>
                  <a:pt x="452" y="486"/>
                  <a:pt x="452" y="486"/>
                </a:cubicBezTo>
                <a:cubicBezTo>
                  <a:pt x="452" y="466"/>
                  <a:pt x="452" y="466"/>
                  <a:pt x="452" y="466"/>
                </a:cubicBezTo>
                <a:close/>
                <a:moveTo>
                  <a:pt x="452" y="500"/>
                </a:moveTo>
                <a:lnTo>
                  <a:pt x="452" y="500"/>
                </a:lnTo>
                <a:cubicBezTo>
                  <a:pt x="452" y="507"/>
                  <a:pt x="452" y="507"/>
                  <a:pt x="452" y="507"/>
                </a:cubicBezTo>
                <a:cubicBezTo>
                  <a:pt x="425" y="500"/>
                  <a:pt x="411" y="500"/>
                  <a:pt x="391" y="493"/>
                </a:cubicBezTo>
                <a:cubicBezTo>
                  <a:pt x="391" y="486"/>
                  <a:pt x="391" y="486"/>
                  <a:pt x="391" y="486"/>
                </a:cubicBezTo>
                <a:cubicBezTo>
                  <a:pt x="411" y="486"/>
                  <a:pt x="431" y="493"/>
                  <a:pt x="452" y="500"/>
                </a:cubicBezTo>
                <a:close/>
                <a:moveTo>
                  <a:pt x="452" y="513"/>
                </a:moveTo>
                <a:lnTo>
                  <a:pt x="452" y="513"/>
                </a:lnTo>
                <a:cubicBezTo>
                  <a:pt x="431" y="507"/>
                  <a:pt x="411" y="507"/>
                  <a:pt x="391" y="507"/>
                </a:cubicBezTo>
                <a:cubicBezTo>
                  <a:pt x="391" y="513"/>
                  <a:pt x="391" y="513"/>
                  <a:pt x="391" y="513"/>
                </a:cubicBezTo>
                <a:cubicBezTo>
                  <a:pt x="398" y="513"/>
                  <a:pt x="398" y="513"/>
                  <a:pt x="404" y="520"/>
                </a:cubicBezTo>
                <a:cubicBezTo>
                  <a:pt x="438" y="520"/>
                  <a:pt x="438" y="520"/>
                  <a:pt x="438" y="520"/>
                </a:cubicBezTo>
                <a:cubicBezTo>
                  <a:pt x="438" y="520"/>
                  <a:pt x="438" y="520"/>
                  <a:pt x="445" y="527"/>
                </a:cubicBezTo>
                <a:cubicBezTo>
                  <a:pt x="452" y="527"/>
                  <a:pt x="452" y="527"/>
                  <a:pt x="452" y="527"/>
                </a:cubicBezTo>
                <a:cubicBezTo>
                  <a:pt x="452" y="513"/>
                  <a:pt x="452" y="513"/>
                  <a:pt x="452" y="513"/>
                </a:cubicBezTo>
                <a:close/>
                <a:moveTo>
                  <a:pt x="452" y="534"/>
                </a:moveTo>
                <a:lnTo>
                  <a:pt x="452" y="534"/>
                </a:lnTo>
                <a:cubicBezTo>
                  <a:pt x="445" y="534"/>
                  <a:pt x="431" y="527"/>
                  <a:pt x="425" y="527"/>
                </a:cubicBezTo>
                <a:cubicBezTo>
                  <a:pt x="411" y="527"/>
                  <a:pt x="398" y="527"/>
                  <a:pt x="391" y="527"/>
                </a:cubicBezTo>
                <a:cubicBezTo>
                  <a:pt x="391" y="797"/>
                  <a:pt x="391" y="797"/>
                  <a:pt x="391" y="797"/>
                </a:cubicBezTo>
                <a:lnTo>
                  <a:pt x="391" y="804"/>
                </a:lnTo>
                <a:cubicBezTo>
                  <a:pt x="391" y="844"/>
                  <a:pt x="391" y="844"/>
                  <a:pt x="391" y="844"/>
                </a:cubicBezTo>
                <a:cubicBezTo>
                  <a:pt x="398" y="844"/>
                  <a:pt x="398" y="851"/>
                  <a:pt x="398" y="851"/>
                </a:cubicBezTo>
                <a:cubicBezTo>
                  <a:pt x="398" y="865"/>
                  <a:pt x="398" y="871"/>
                  <a:pt x="398" y="878"/>
                </a:cubicBezTo>
                <a:lnTo>
                  <a:pt x="391" y="871"/>
                </a:lnTo>
                <a:cubicBezTo>
                  <a:pt x="391" y="898"/>
                  <a:pt x="391" y="898"/>
                  <a:pt x="391" y="898"/>
                </a:cubicBezTo>
                <a:cubicBezTo>
                  <a:pt x="391" y="898"/>
                  <a:pt x="398" y="898"/>
                  <a:pt x="404" y="905"/>
                </a:cubicBezTo>
                <a:cubicBezTo>
                  <a:pt x="404" y="919"/>
                  <a:pt x="404" y="919"/>
                  <a:pt x="404" y="919"/>
                </a:cubicBezTo>
                <a:cubicBezTo>
                  <a:pt x="398" y="919"/>
                  <a:pt x="391" y="919"/>
                  <a:pt x="391" y="919"/>
                </a:cubicBezTo>
                <a:cubicBezTo>
                  <a:pt x="391" y="939"/>
                  <a:pt x="391" y="939"/>
                  <a:pt x="391" y="939"/>
                </a:cubicBezTo>
                <a:cubicBezTo>
                  <a:pt x="391" y="946"/>
                  <a:pt x="391" y="952"/>
                  <a:pt x="391" y="952"/>
                </a:cubicBezTo>
                <a:cubicBezTo>
                  <a:pt x="391" y="1162"/>
                  <a:pt x="391" y="1162"/>
                  <a:pt x="391" y="1162"/>
                </a:cubicBezTo>
                <a:cubicBezTo>
                  <a:pt x="411" y="1162"/>
                  <a:pt x="411" y="1162"/>
                  <a:pt x="411" y="1162"/>
                </a:cubicBezTo>
                <a:cubicBezTo>
                  <a:pt x="404" y="1168"/>
                  <a:pt x="404" y="1182"/>
                  <a:pt x="404" y="1189"/>
                </a:cubicBezTo>
                <a:cubicBezTo>
                  <a:pt x="411" y="1189"/>
                  <a:pt x="411" y="1189"/>
                  <a:pt x="411" y="1189"/>
                </a:cubicBezTo>
                <a:cubicBezTo>
                  <a:pt x="418" y="1195"/>
                  <a:pt x="418" y="1195"/>
                  <a:pt x="425" y="1195"/>
                </a:cubicBezTo>
                <a:cubicBezTo>
                  <a:pt x="431" y="1182"/>
                  <a:pt x="431" y="1175"/>
                  <a:pt x="438" y="1175"/>
                </a:cubicBezTo>
                <a:cubicBezTo>
                  <a:pt x="438" y="1182"/>
                  <a:pt x="445" y="1182"/>
                  <a:pt x="452" y="1182"/>
                </a:cubicBezTo>
                <a:cubicBezTo>
                  <a:pt x="452" y="1128"/>
                  <a:pt x="452" y="1128"/>
                  <a:pt x="452" y="1128"/>
                </a:cubicBezTo>
                <a:cubicBezTo>
                  <a:pt x="445" y="1128"/>
                  <a:pt x="445" y="1128"/>
                  <a:pt x="445" y="1121"/>
                </a:cubicBezTo>
                <a:cubicBezTo>
                  <a:pt x="445" y="1121"/>
                  <a:pt x="445" y="1121"/>
                  <a:pt x="452" y="1121"/>
                </a:cubicBezTo>
                <a:cubicBezTo>
                  <a:pt x="452" y="1101"/>
                  <a:pt x="452" y="1101"/>
                  <a:pt x="452" y="1101"/>
                </a:cubicBezTo>
                <a:cubicBezTo>
                  <a:pt x="445" y="1101"/>
                  <a:pt x="445" y="1101"/>
                  <a:pt x="445" y="1101"/>
                </a:cubicBezTo>
                <a:cubicBezTo>
                  <a:pt x="445" y="1094"/>
                  <a:pt x="438" y="1087"/>
                  <a:pt x="431" y="1087"/>
                </a:cubicBezTo>
                <a:cubicBezTo>
                  <a:pt x="431" y="1087"/>
                  <a:pt x="431" y="1094"/>
                  <a:pt x="425" y="1094"/>
                </a:cubicBezTo>
                <a:lnTo>
                  <a:pt x="418" y="1094"/>
                </a:lnTo>
                <a:cubicBezTo>
                  <a:pt x="418" y="1094"/>
                  <a:pt x="411" y="1094"/>
                  <a:pt x="411" y="1081"/>
                </a:cubicBezTo>
                <a:cubicBezTo>
                  <a:pt x="418" y="1074"/>
                  <a:pt x="418" y="1074"/>
                  <a:pt x="425" y="1067"/>
                </a:cubicBezTo>
                <a:cubicBezTo>
                  <a:pt x="425" y="1060"/>
                  <a:pt x="418" y="1054"/>
                  <a:pt x="411" y="1047"/>
                </a:cubicBezTo>
                <a:cubicBezTo>
                  <a:pt x="398" y="1040"/>
                  <a:pt x="391" y="1033"/>
                  <a:pt x="398" y="1027"/>
                </a:cubicBezTo>
                <a:cubicBezTo>
                  <a:pt x="404" y="1027"/>
                  <a:pt x="404" y="1027"/>
                  <a:pt x="404" y="1013"/>
                </a:cubicBezTo>
                <a:cubicBezTo>
                  <a:pt x="404" y="1006"/>
                  <a:pt x="404" y="1000"/>
                  <a:pt x="404" y="1000"/>
                </a:cubicBezTo>
                <a:cubicBezTo>
                  <a:pt x="391" y="986"/>
                  <a:pt x="391" y="986"/>
                  <a:pt x="391" y="986"/>
                </a:cubicBezTo>
                <a:cubicBezTo>
                  <a:pt x="391" y="973"/>
                  <a:pt x="391" y="973"/>
                  <a:pt x="391" y="973"/>
                </a:cubicBezTo>
                <a:cubicBezTo>
                  <a:pt x="404" y="973"/>
                  <a:pt x="404" y="973"/>
                  <a:pt x="404" y="973"/>
                </a:cubicBezTo>
                <a:cubicBezTo>
                  <a:pt x="411" y="1013"/>
                  <a:pt x="418" y="1047"/>
                  <a:pt x="431" y="1067"/>
                </a:cubicBezTo>
                <a:cubicBezTo>
                  <a:pt x="438" y="1074"/>
                  <a:pt x="438" y="1081"/>
                  <a:pt x="452" y="1094"/>
                </a:cubicBezTo>
                <a:cubicBezTo>
                  <a:pt x="452" y="1074"/>
                  <a:pt x="452" y="1074"/>
                  <a:pt x="452" y="1074"/>
                </a:cubicBezTo>
                <a:cubicBezTo>
                  <a:pt x="438" y="1060"/>
                  <a:pt x="438" y="1047"/>
                  <a:pt x="431" y="1040"/>
                </a:cubicBezTo>
                <a:cubicBezTo>
                  <a:pt x="438" y="1047"/>
                  <a:pt x="445" y="1054"/>
                  <a:pt x="452" y="1060"/>
                </a:cubicBezTo>
                <a:lnTo>
                  <a:pt x="452" y="534"/>
                </a:lnTo>
                <a:close/>
                <a:moveTo>
                  <a:pt x="391" y="1290"/>
                </a:moveTo>
                <a:lnTo>
                  <a:pt x="391" y="1290"/>
                </a:lnTo>
                <a:cubicBezTo>
                  <a:pt x="384" y="1290"/>
                  <a:pt x="384" y="1290"/>
                  <a:pt x="384" y="1290"/>
                </a:cubicBezTo>
                <a:cubicBezTo>
                  <a:pt x="384" y="1189"/>
                  <a:pt x="384" y="1189"/>
                  <a:pt x="384" y="1189"/>
                </a:cubicBezTo>
                <a:cubicBezTo>
                  <a:pt x="384" y="1189"/>
                  <a:pt x="384" y="1189"/>
                  <a:pt x="391" y="1189"/>
                </a:cubicBezTo>
                <a:cubicBezTo>
                  <a:pt x="391" y="1290"/>
                  <a:pt x="391" y="1290"/>
                  <a:pt x="391" y="1290"/>
                </a:cubicBezTo>
                <a:close/>
                <a:moveTo>
                  <a:pt x="384" y="372"/>
                </a:moveTo>
                <a:lnTo>
                  <a:pt x="384" y="372"/>
                </a:lnTo>
                <a:cubicBezTo>
                  <a:pt x="391" y="372"/>
                  <a:pt x="391" y="372"/>
                  <a:pt x="391" y="372"/>
                </a:cubicBezTo>
                <a:cubicBezTo>
                  <a:pt x="391" y="399"/>
                  <a:pt x="391" y="399"/>
                  <a:pt x="391" y="399"/>
                </a:cubicBezTo>
                <a:lnTo>
                  <a:pt x="384" y="399"/>
                </a:lnTo>
                <a:cubicBezTo>
                  <a:pt x="384" y="372"/>
                  <a:pt x="384" y="372"/>
                  <a:pt x="384" y="372"/>
                </a:cubicBezTo>
                <a:close/>
                <a:moveTo>
                  <a:pt x="391" y="412"/>
                </a:moveTo>
                <a:lnTo>
                  <a:pt x="391" y="412"/>
                </a:lnTo>
                <a:cubicBezTo>
                  <a:pt x="391" y="439"/>
                  <a:pt x="391" y="439"/>
                  <a:pt x="391" y="439"/>
                </a:cubicBezTo>
                <a:cubicBezTo>
                  <a:pt x="384" y="439"/>
                  <a:pt x="384" y="439"/>
                  <a:pt x="384" y="439"/>
                </a:cubicBezTo>
                <a:cubicBezTo>
                  <a:pt x="384" y="412"/>
                  <a:pt x="384" y="412"/>
                  <a:pt x="384" y="412"/>
                </a:cubicBezTo>
                <a:cubicBezTo>
                  <a:pt x="391" y="412"/>
                  <a:pt x="391" y="412"/>
                  <a:pt x="391" y="412"/>
                </a:cubicBezTo>
                <a:close/>
                <a:moveTo>
                  <a:pt x="391" y="446"/>
                </a:moveTo>
                <a:lnTo>
                  <a:pt x="391" y="446"/>
                </a:lnTo>
                <a:cubicBezTo>
                  <a:pt x="391" y="459"/>
                  <a:pt x="391" y="459"/>
                  <a:pt x="391" y="459"/>
                </a:cubicBezTo>
                <a:cubicBezTo>
                  <a:pt x="384" y="459"/>
                  <a:pt x="384" y="459"/>
                  <a:pt x="384" y="459"/>
                </a:cubicBezTo>
                <a:cubicBezTo>
                  <a:pt x="384" y="446"/>
                  <a:pt x="384" y="446"/>
                  <a:pt x="384" y="446"/>
                </a:cubicBezTo>
                <a:lnTo>
                  <a:pt x="391" y="446"/>
                </a:lnTo>
                <a:close/>
                <a:moveTo>
                  <a:pt x="391" y="486"/>
                </a:moveTo>
                <a:lnTo>
                  <a:pt x="391" y="486"/>
                </a:lnTo>
                <a:cubicBezTo>
                  <a:pt x="391" y="493"/>
                  <a:pt x="391" y="493"/>
                  <a:pt x="391" y="493"/>
                </a:cubicBezTo>
                <a:cubicBezTo>
                  <a:pt x="384" y="493"/>
                  <a:pt x="384" y="493"/>
                  <a:pt x="384" y="493"/>
                </a:cubicBezTo>
                <a:cubicBezTo>
                  <a:pt x="384" y="486"/>
                  <a:pt x="384" y="486"/>
                  <a:pt x="384" y="486"/>
                </a:cubicBezTo>
                <a:cubicBezTo>
                  <a:pt x="391" y="486"/>
                  <a:pt x="391" y="486"/>
                  <a:pt x="391" y="486"/>
                </a:cubicBezTo>
                <a:close/>
                <a:moveTo>
                  <a:pt x="391" y="507"/>
                </a:moveTo>
                <a:lnTo>
                  <a:pt x="391" y="507"/>
                </a:lnTo>
                <a:cubicBezTo>
                  <a:pt x="391" y="513"/>
                  <a:pt x="391" y="513"/>
                  <a:pt x="391" y="513"/>
                </a:cubicBezTo>
                <a:lnTo>
                  <a:pt x="384" y="513"/>
                </a:lnTo>
                <a:cubicBezTo>
                  <a:pt x="384" y="507"/>
                  <a:pt x="384" y="507"/>
                  <a:pt x="384" y="507"/>
                </a:cubicBezTo>
                <a:cubicBezTo>
                  <a:pt x="384" y="507"/>
                  <a:pt x="384" y="507"/>
                  <a:pt x="391" y="507"/>
                </a:cubicBezTo>
                <a:close/>
                <a:moveTo>
                  <a:pt x="391" y="527"/>
                </a:moveTo>
                <a:lnTo>
                  <a:pt x="391" y="527"/>
                </a:lnTo>
                <a:cubicBezTo>
                  <a:pt x="391" y="797"/>
                  <a:pt x="391" y="797"/>
                  <a:pt x="391" y="797"/>
                </a:cubicBezTo>
                <a:lnTo>
                  <a:pt x="384" y="790"/>
                </a:lnTo>
                <a:cubicBezTo>
                  <a:pt x="384" y="763"/>
                  <a:pt x="384" y="763"/>
                  <a:pt x="384" y="763"/>
                </a:cubicBezTo>
                <a:cubicBezTo>
                  <a:pt x="384" y="757"/>
                  <a:pt x="384" y="757"/>
                  <a:pt x="384" y="757"/>
                </a:cubicBezTo>
                <a:cubicBezTo>
                  <a:pt x="384" y="750"/>
                  <a:pt x="384" y="750"/>
                  <a:pt x="384" y="750"/>
                </a:cubicBezTo>
                <a:cubicBezTo>
                  <a:pt x="384" y="527"/>
                  <a:pt x="384" y="527"/>
                  <a:pt x="384" y="527"/>
                </a:cubicBezTo>
                <a:cubicBezTo>
                  <a:pt x="384" y="527"/>
                  <a:pt x="384" y="527"/>
                  <a:pt x="391" y="527"/>
                </a:cubicBezTo>
                <a:close/>
                <a:moveTo>
                  <a:pt x="391" y="804"/>
                </a:moveTo>
                <a:lnTo>
                  <a:pt x="391" y="804"/>
                </a:lnTo>
                <a:cubicBezTo>
                  <a:pt x="391" y="844"/>
                  <a:pt x="391" y="844"/>
                  <a:pt x="391" y="844"/>
                </a:cubicBezTo>
                <a:cubicBezTo>
                  <a:pt x="384" y="844"/>
                  <a:pt x="384" y="844"/>
                  <a:pt x="384" y="844"/>
                </a:cubicBezTo>
                <a:cubicBezTo>
                  <a:pt x="384" y="811"/>
                  <a:pt x="384" y="811"/>
                  <a:pt x="384" y="811"/>
                </a:cubicBezTo>
                <a:cubicBezTo>
                  <a:pt x="384" y="804"/>
                  <a:pt x="391" y="804"/>
                  <a:pt x="391" y="804"/>
                </a:cubicBezTo>
                <a:close/>
                <a:moveTo>
                  <a:pt x="391" y="871"/>
                </a:moveTo>
                <a:lnTo>
                  <a:pt x="391" y="871"/>
                </a:lnTo>
                <a:cubicBezTo>
                  <a:pt x="391" y="898"/>
                  <a:pt x="391" y="898"/>
                  <a:pt x="391" y="898"/>
                </a:cubicBezTo>
                <a:lnTo>
                  <a:pt x="384" y="898"/>
                </a:lnTo>
                <a:cubicBezTo>
                  <a:pt x="384" y="865"/>
                  <a:pt x="384" y="865"/>
                  <a:pt x="384" y="865"/>
                </a:cubicBezTo>
                <a:cubicBezTo>
                  <a:pt x="384" y="865"/>
                  <a:pt x="384" y="871"/>
                  <a:pt x="391" y="871"/>
                </a:cubicBezTo>
                <a:close/>
                <a:moveTo>
                  <a:pt x="391" y="919"/>
                </a:moveTo>
                <a:lnTo>
                  <a:pt x="391" y="919"/>
                </a:lnTo>
                <a:cubicBezTo>
                  <a:pt x="391" y="939"/>
                  <a:pt x="391" y="939"/>
                  <a:pt x="391" y="939"/>
                </a:cubicBezTo>
                <a:cubicBezTo>
                  <a:pt x="391" y="939"/>
                  <a:pt x="384" y="939"/>
                  <a:pt x="384" y="932"/>
                </a:cubicBezTo>
                <a:cubicBezTo>
                  <a:pt x="384" y="919"/>
                  <a:pt x="384" y="919"/>
                  <a:pt x="384" y="919"/>
                </a:cubicBezTo>
                <a:cubicBezTo>
                  <a:pt x="384" y="919"/>
                  <a:pt x="384" y="919"/>
                  <a:pt x="391" y="919"/>
                </a:cubicBezTo>
                <a:close/>
                <a:moveTo>
                  <a:pt x="391" y="952"/>
                </a:moveTo>
                <a:lnTo>
                  <a:pt x="391" y="952"/>
                </a:lnTo>
                <a:cubicBezTo>
                  <a:pt x="391" y="1162"/>
                  <a:pt x="391" y="1162"/>
                  <a:pt x="391" y="1162"/>
                </a:cubicBezTo>
                <a:cubicBezTo>
                  <a:pt x="391" y="1155"/>
                  <a:pt x="391" y="1155"/>
                  <a:pt x="384" y="1148"/>
                </a:cubicBezTo>
                <a:cubicBezTo>
                  <a:pt x="384" y="1155"/>
                  <a:pt x="384" y="1155"/>
                  <a:pt x="384" y="1155"/>
                </a:cubicBezTo>
                <a:cubicBezTo>
                  <a:pt x="384" y="979"/>
                  <a:pt x="384" y="979"/>
                  <a:pt x="384" y="979"/>
                </a:cubicBezTo>
                <a:cubicBezTo>
                  <a:pt x="384" y="973"/>
                  <a:pt x="391" y="973"/>
                  <a:pt x="391" y="966"/>
                </a:cubicBezTo>
                <a:cubicBezTo>
                  <a:pt x="384" y="966"/>
                  <a:pt x="384" y="973"/>
                  <a:pt x="384" y="973"/>
                </a:cubicBezTo>
                <a:cubicBezTo>
                  <a:pt x="384" y="959"/>
                  <a:pt x="384" y="959"/>
                  <a:pt x="384" y="959"/>
                </a:cubicBezTo>
                <a:cubicBezTo>
                  <a:pt x="384" y="959"/>
                  <a:pt x="391" y="959"/>
                  <a:pt x="391" y="952"/>
                </a:cubicBezTo>
                <a:close/>
                <a:moveTo>
                  <a:pt x="384" y="1290"/>
                </a:moveTo>
                <a:lnTo>
                  <a:pt x="384" y="1290"/>
                </a:lnTo>
                <a:cubicBezTo>
                  <a:pt x="364" y="1290"/>
                  <a:pt x="364" y="1290"/>
                  <a:pt x="364" y="1290"/>
                </a:cubicBezTo>
                <a:cubicBezTo>
                  <a:pt x="364" y="1175"/>
                  <a:pt x="364" y="1175"/>
                  <a:pt x="364" y="1175"/>
                </a:cubicBezTo>
                <a:cubicBezTo>
                  <a:pt x="371" y="1182"/>
                  <a:pt x="377" y="1182"/>
                  <a:pt x="384" y="1189"/>
                </a:cubicBezTo>
                <a:cubicBezTo>
                  <a:pt x="384" y="1290"/>
                  <a:pt x="384" y="1290"/>
                  <a:pt x="384" y="1290"/>
                </a:cubicBezTo>
                <a:close/>
                <a:moveTo>
                  <a:pt x="364" y="372"/>
                </a:moveTo>
                <a:lnTo>
                  <a:pt x="364" y="372"/>
                </a:lnTo>
                <a:cubicBezTo>
                  <a:pt x="384" y="372"/>
                  <a:pt x="384" y="372"/>
                  <a:pt x="384" y="372"/>
                </a:cubicBezTo>
                <a:cubicBezTo>
                  <a:pt x="384" y="399"/>
                  <a:pt x="384" y="399"/>
                  <a:pt x="384" y="399"/>
                </a:cubicBezTo>
                <a:cubicBezTo>
                  <a:pt x="377" y="399"/>
                  <a:pt x="371" y="399"/>
                  <a:pt x="364" y="399"/>
                </a:cubicBezTo>
                <a:cubicBezTo>
                  <a:pt x="364" y="372"/>
                  <a:pt x="364" y="372"/>
                  <a:pt x="364" y="372"/>
                </a:cubicBezTo>
                <a:close/>
                <a:moveTo>
                  <a:pt x="384" y="412"/>
                </a:moveTo>
                <a:lnTo>
                  <a:pt x="384" y="412"/>
                </a:lnTo>
                <a:cubicBezTo>
                  <a:pt x="384" y="439"/>
                  <a:pt x="384" y="439"/>
                  <a:pt x="384" y="439"/>
                </a:cubicBezTo>
                <a:lnTo>
                  <a:pt x="377" y="439"/>
                </a:lnTo>
                <a:cubicBezTo>
                  <a:pt x="371" y="439"/>
                  <a:pt x="371" y="446"/>
                  <a:pt x="364" y="446"/>
                </a:cubicBezTo>
                <a:cubicBezTo>
                  <a:pt x="364" y="432"/>
                  <a:pt x="364" y="432"/>
                  <a:pt x="364" y="432"/>
                </a:cubicBezTo>
                <a:cubicBezTo>
                  <a:pt x="364" y="426"/>
                  <a:pt x="364" y="426"/>
                  <a:pt x="364" y="426"/>
                </a:cubicBezTo>
                <a:cubicBezTo>
                  <a:pt x="364" y="412"/>
                  <a:pt x="364" y="412"/>
                  <a:pt x="364" y="412"/>
                </a:cubicBezTo>
                <a:cubicBezTo>
                  <a:pt x="371" y="412"/>
                  <a:pt x="377" y="412"/>
                  <a:pt x="384" y="412"/>
                </a:cubicBezTo>
                <a:close/>
                <a:moveTo>
                  <a:pt x="384" y="446"/>
                </a:moveTo>
                <a:lnTo>
                  <a:pt x="384" y="446"/>
                </a:lnTo>
                <a:cubicBezTo>
                  <a:pt x="384" y="459"/>
                  <a:pt x="384" y="459"/>
                  <a:pt x="384" y="459"/>
                </a:cubicBezTo>
                <a:cubicBezTo>
                  <a:pt x="377" y="459"/>
                  <a:pt x="377" y="459"/>
                  <a:pt x="377" y="459"/>
                </a:cubicBezTo>
                <a:cubicBezTo>
                  <a:pt x="371" y="459"/>
                  <a:pt x="371" y="466"/>
                  <a:pt x="377" y="466"/>
                </a:cubicBezTo>
                <a:cubicBezTo>
                  <a:pt x="377" y="473"/>
                  <a:pt x="377" y="473"/>
                  <a:pt x="377" y="473"/>
                </a:cubicBezTo>
                <a:cubicBezTo>
                  <a:pt x="364" y="473"/>
                  <a:pt x="364" y="473"/>
                  <a:pt x="364" y="473"/>
                </a:cubicBezTo>
                <a:cubicBezTo>
                  <a:pt x="364" y="459"/>
                  <a:pt x="364" y="459"/>
                  <a:pt x="364" y="459"/>
                </a:cubicBezTo>
                <a:cubicBezTo>
                  <a:pt x="364" y="453"/>
                  <a:pt x="371" y="446"/>
                  <a:pt x="384" y="446"/>
                </a:cubicBezTo>
                <a:close/>
                <a:moveTo>
                  <a:pt x="384" y="486"/>
                </a:moveTo>
                <a:lnTo>
                  <a:pt x="384" y="486"/>
                </a:lnTo>
                <a:cubicBezTo>
                  <a:pt x="384" y="493"/>
                  <a:pt x="384" y="493"/>
                  <a:pt x="384" y="493"/>
                </a:cubicBezTo>
                <a:cubicBezTo>
                  <a:pt x="377" y="493"/>
                  <a:pt x="371" y="493"/>
                  <a:pt x="364" y="500"/>
                </a:cubicBezTo>
                <a:cubicBezTo>
                  <a:pt x="364" y="486"/>
                  <a:pt x="364" y="486"/>
                  <a:pt x="364" y="486"/>
                </a:cubicBezTo>
                <a:cubicBezTo>
                  <a:pt x="371" y="486"/>
                  <a:pt x="377" y="486"/>
                  <a:pt x="384" y="486"/>
                </a:cubicBezTo>
                <a:close/>
                <a:moveTo>
                  <a:pt x="384" y="507"/>
                </a:moveTo>
                <a:lnTo>
                  <a:pt x="384" y="507"/>
                </a:lnTo>
                <a:cubicBezTo>
                  <a:pt x="384" y="513"/>
                  <a:pt x="384" y="513"/>
                  <a:pt x="384" y="513"/>
                </a:cubicBezTo>
                <a:cubicBezTo>
                  <a:pt x="384" y="513"/>
                  <a:pt x="384" y="520"/>
                  <a:pt x="377" y="520"/>
                </a:cubicBezTo>
                <a:lnTo>
                  <a:pt x="371" y="520"/>
                </a:lnTo>
                <a:cubicBezTo>
                  <a:pt x="364" y="520"/>
                  <a:pt x="364" y="520"/>
                  <a:pt x="364" y="520"/>
                </a:cubicBezTo>
                <a:cubicBezTo>
                  <a:pt x="364" y="507"/>
                  <a:pt x="364" y="507"/>
                  <a:pt x="364" y="507"/>
                </a:cubicBezTo>
                <a:lnTo>
                  <a:pt x="371" y="507"/>
                </a:lnTo>
                <a:cubicBezTo>
                  <a:pt x="377" y="507"/>
                  <a:pt x="377" y="507"/>
                  <a:pt x="384" y="507"/>
                </a:cubicBezTo>
                <a:close/>
                <a:moveTo>
                  <a:pt x="384" y="527"/>
                </a:moveTo>
                <a:lnTo>
                  <a:pt x="384" y="527"/>
                </a:lnTo>
                <a:cubicBezTo>
                  <a:pt x="384" y="750"/>
                  <a:pt x="384" y="750"/>
                  <a:pt x="384" y="750"/>
                </a:cubicBezTo>
                <a:cubicBezTo>
                  <a:pt x="377" y="736"/>
                  <a:pt x="377" y="736"/>
                  <a:pt x="377" y="736"/>
                </a:cubicBezTo>
                <a:cubicBezTo>
                  <a:pt x="371" y="736"/>
                  <a:pt x="364" y="743"/>
                  <a:pt x="364" y="743"/>
                </a:cubicBezTo>
                <a:cubicBezTo>
                  <a:pt x="364" y="703"/>
                  <a:pt x="364" y="703"/>
                  <a:pt x="364" y="703"/>
                </a:cubicBezTo>
                <a:cubicBezTo>
                  <a:pt x="364" y="703"/>
                  <a:pt x="364" y="703"/>
                  <a:pt x="371" y="709"/>
                </a:cubicBezTo>
                <a:cubicBezTo>
                  <a:pt x="371" y="696"/>
                  <a:pt x="371" y="689"/>
                  <a:pt x="371" y="669"/>
                </a:cubicBezTo>
                <a:lnTo>
                  <a:pt x="364" y="669"/>
                </a:lnTo>
                <a:cubicBezTo>
                  <a:pt x="364" y="628"/>
                  <a:pt x="364" y="628"/>
                  <a:pt x="364" y="628"/>
                </a:cubicBezTo>
                <a:lnTo>
                  <a:pt x="364" y="622"/>
                </a:lnTo>
                <a:cubicBezTo>
                  <a:pt x="364" y="547"/>
                  <a:pt x="364" y="547"/>
                  <a:pt x="364" y="547"/>
                </a:cubicBezTo>
                <a:cubicBezTo>
                  <a:pt x="377" y="547"/>
                  <a:pt x="377" y="547"/>
                  <a:pt x="377" y="547"/>
                </a:cubicBezTo>
                <a:cubicBezTo>
                  <a:pt x="364" y="534"/>
                  <a:pt x="364" y="534"/>
                  <a:pt x="364" y="534"/>
                </a:cubicBezTo>
                <a:cubicBezTo>
                  <a:pt x="364" y="527"/>
                  <a:pt x="364" y="527"/>
                  <a:pt x="364" y="527"/>
                </a:cubicBezTo>
                <a:cubicBezTo>
                  <a:pt x="371" y="527"/>
                  <a:pt x="377" y="527"/>
                  <a:pt x="384" y="527"/>
                </a:cubicBezTo>
                <a:close/>
                <a:moveTo>
                  <a:pt x="384" y="763"/>
                </a:moveTo>
                <a:lnTo>
                  <a:pt x="384" y="763"/>
                </a:lnTo>
                <a:cubicBezTo>
                  <a:pt x="384" y="790"/>
                  <a:pt x="384" y="790"/>
                  <a:pt x="384" y="790"/>
                </a:cubicBezTo>
                <a:cubicBezTo>
                  <a:pt x="377" y="797"/>
                  <a:pt x="371" y="804"/>
                  <a:pt x="364" y="811"/>
                </a:cubicBezTo>
                <a:cubicBezTo>
                  <a:pt x="364" y="777"/>
                  <a:pt x="364" y="777"/>
                  <a:pt x="364" y="777"/>
                </a:cubicBezTo>
                <a:cubicBezTo>
                  <a:pt x="364" y="777"/>
                  <a:pt x="371" y="777"/>
                  <a:pt x="371" y="770"/>
                </a:cubicBezTo>
                <a:cubicBezTo>
                  <a:pt x="377" y="770"/>
                  <a:pt x="384" y="763"/>
                  <a:pt x="384" y="763"/>
                </a:cubicBezTo>
                <a:close/>
                <a:moveTo>
                  <a:pt x="384" y="811"/>
                </a:moveTo>
                <a:lnTo>
                  <a:pt x="384" y="811"/>
                </a:lnTo>
                <a:cubicBezTo>
                  <a:pt x="384" y="844"/>
                  <a:pt x="384" y="844"/>
                  <a:pt x="384" y="844"/>
                </a:cubicBezTo>
                <a:cubicBezTo>
                  <a:pt x="377" y="844"/>
                  <a:pt x="377" y="851"/>
                  <a:pt x="377" y="851"/>
                </a:cubicBezTo>
                <a:cubicBezTo>
                  <a:pt x="384" y="858"/>
                  <a:pt x="384" y="858"/>
                  <a:pt x="384" y="865"/>
                </a:cubicBezTo>
                <a:cubicBezTo>
                  <a:pt x="384" y="898"/>
                  <a:pt x="384" y="898"/>
                  <a:pt x="384" y="898"/>
                </a:cubicBezTo>
                <a:cubicBezTo>
                  <a:pt x="377" y="892"/>
                  <a:pt x="371" y="892"/>
                  <a:pt x="364" y="892"/>
                </a:cubicBezTo>
                <a:cubicBezTo>
                  <a:pt x="364" y="824"/>
                  <a:pt x="364" y="824"/>
                  <a:pt x="364" y="824"/>
                </a:cubicBezTo>
                <a:cubicBezTo>
                  <a:pt x="364" y="824"/>
                  <a:pt x="371" y="817"/>
                  <a:pt x="377" y="811"/>
                </a:cubicBezTo>
                <a:lnTo>
                  <a:pt x="384" y="811"/>
                </a:lnTo>
                <a:close/>
                <a:moveTo>
                  <a:pt x="384" y="919"/>
                </a:moveTo>
                <a:lnTo>
                  <a:pt x="384" y="919"/>
                </a:lnTo>
                <a:cubicBezTo>
                  <a:pt x="384" y="932"/>
                  <a:pt x="384" y="932"/>
                  <a:pt x="384" y="932"/>
                </a:cubicBezTo>
                <a:cubicBezTo>
                  <a:pt x="377" y="932"/>
                  <a:pt x="377" y="932"/>
                  <a:pt x="371" y="932"/>
                </a:cubicBezTo>
                <a:cubicBezTo>
                  <a:pt x="371" y="939"/>
                  <a:pt x="364" y="939"/>
                  <a:pt x="364" y="939"/>
                </a:cubicBezTo>
                <a:cubicBezTo>
                  <a:pt x="364" y="898"/>
                  <a:pt x="364" y="898"/>
                  <a:pt x="364" y="898"/>
                </a:cubicBezTo>
                <a:cubicBezTo>
                  <a:pt x="364" y="905"/>
                  <a:pt x="371" y="912"/>
                  <a:pt x="377" y="912"/>
                </a:cubicBezTo>
                <a:cubicBezTo>
                  <a:pt x="377" y="912"/>
                  <a:pt x="377" y="919"/>
                  <a:pt x="384" y="919"/>
                </a:cubicBezTo>
                <a:close/>
                <a:moveTo>
                  <a:pt x="384" y="959"/>
                </a:moveTo>
                <a:lnTo>
                  <a:pt x="384" y="959"/>
                </a:lnTo>
                <a:cubicBezTo>
                  <a:pt x="384" y="973"/>
                  <a:pt x="384" y="973"/>
                  <a:pt x="384" y="973"/>
                </a:cubicBezTo>
                <a:cubicBezTo>
                  <a:pt x="377" y="973"/>
                  <a:pt x="371" y="979"/>
                  <a:pt x="364" y="979"/>
                </a:cubicBezTo>
                <a:cubicBezTo>
                  <a:pt x="364" y="959"/>
                  <a:pt x="364" y="959"/>
                  <a:pt x="364" y="959"/>
                </a:cubicBezTo>
                <a:cubicBezTo>
                  <a:pt x="371" y="966"/>
                  <a:pt x="377" y="966"/>
                  <a:pt x="384" y="959"/>
                </a:cubicBezTo>
                <a:close/>
                <a:moveTo>
                  <a:pt x="384" y="979"/>
                </a:moveTo>
                <a:lnTo>
                  <a:pt x="384" y="979"/>
                </a:lnTo>
                <a:lnTo>
                  <a:pt x="377" y="979"/>
                </a:lnTo>
                <a:cubicBezTo>
                  <a:pt x="371" y="986"/>
                  <a:pt x="371" y="993"/>
                  <a:pt x="371" y="993"/>
                </a:cubicBezTo>
                <a:cubicBezTo>
                  <a:pt x="371" y="1000"/>
                  <a:pt x="371" y="1000"/>
                  <a:pt x="371" y="1000"/>
                </a:cubicBezTo>
                <a:cubicBezTo>
                  <a:pt x="364" y="1000"/>
                  <a:pt x="364" y="1000"/>
                  <a:pt x="364" y="1000"/>
                </a:cubicBezTo>
                <a:cubicBezTo>
                  <a:pt x="364" y="1141"/>
                  <a:pt x="364" y="1141"/>
                  <a:pt x="364" y="1141"/>
                </a:cubicBezTo>
                <a:cubicBezTo>
                  <a:pt x="371" y="1141"/>
                  <a:pt x="371" y="1141"/>
                  <a:pt x="371" y="1141"/>
                </a:cubicBezTo>
                <a:cubicBezTo>
                  <a:pt x="364" y="1148"/>
                  <a:pt x="364" y="1148"/>
                  <a:pt x="364" y="1148"/>
                </a:cubicBezTo>
                <a:cubicBezTo>
                  <a:pt x="364" y="1168"/>
                  <a:pt x="364" y="1168"/>
                  <a:pt x="364" y="1168"/>
                </a:cubicBezTo>
                <a:cubicBezTo>
                  <a:pt x="364" y="1168"/>
                  <a:pt x="371" y="1175"/>
                  <a:pt x="371" y="1168"/>
                </a:cubicBezTo>
                <a:cubicBezTo>
                  <a:pt x="384" y="1155"/>
                  <a:pt x="384" y="1155"/>
                  <a:pt x="384" y="1155"/>
                </a:cubicBezTo>
                <a:lnTo>
                  <a:pt x="384" y="979"/>
                </a:lnTo>
                <a:close/>
                <a:moveTo>
                  <a:pt x="364" y="1290"/>
                </a:moveTo>
                <a:lnTo>
                  <a:pt x="364" y="1290"/>
                </a:lnTo>
                <a:cubicBezTo>
                  <a:pt x="331" y="1297"/>
                  <a:pt x="331" y="1297"/>
                  <a:pt x="331" y="1297"/>
                </a:cubicBezTo>
                <a:cubicBezTo>
                  <a:pt x="331" y="1209"/>
                  <a:pt x="331" y="1209"/>
                  <a:pt x="331" y="1209"/>
                </a:cubicBezTo>
                <a:cubicBezTo>
                  <a:pt x="338" y="1209"/>
                  <a:pt x="338" y="1209"/>
                  <a:pt x="345" y="1209"/>
                </a:cubicBezTo>
                <a:cubicBezTo>
                  <a:pt x="338" y="1202"/>
                  <a:pt x="338" y="1202"/>
                  <a:pt x="331" y="1195"/>
                </a:cubicBezTo>
                <a:cubicBezTo>
                  <a:pt x="331" y="1148"/>
                  <a:pt x="331" y="1148"/>
                  <a:pt x="331" y="1148"/>
                </a:cubicBezTo>
                <a:cubicBezTo>
                  <a:pt x="345" y="1162"/>
                  <a:pt x="350" y="1168"/>
                  <a:pt x="364" y="1175"/>
                </a:cubicBezTo>
                <a:cubicBezTo>
                  <a:pt x="364" y="1290"/>
                  <a:pt x="364" y="1290"/>
                  <a:pt x="364" y="1290"/>
                </a:cubicBezTo>
                <a:close/>
                <a:moveTo>
                  <a:pt x="331" y="378"/>
                </a:moveTo>
                <a:lnTo>
                  <a:pt x="331" y="378"/>
                </a:lnTo>
                <a:cubicBezTo>
                  <a:pt x="364" y="372"/>
                  <a:pt x="364" y="372"/>
                  <a:pt x="364" y="372"/>
                </a:cubicBezTo>
                <a:cubicBezTo>
                  <a:pt x="364" y="399"/>
                  <a:pt x="364" y="399"/>
                  <a:pt x="364" y="399"/>
                </a:cubicBezTo>
                <a:cubicBezTo>
                  <a:pt x="357" y="399"/>
                  <a:pt x="350" y="399"/>
                  <a:pt x="345" y="405"/>
                </a:cubicBezTo>
                <a:cubicBezTo>
                  <a:pt x="338" y="405"/>
                  <a:pt x="338" y="399"/>
                  <a:pt x="331" y="399"/>
                </a:cubicBezTo>
                <a:cubicBezTo>
                  <a:pt x="331" y="378"/>
                  <a:pt x="331" y="378"/>
                  <a:pt x="331" y="378"/>
                </a:cubicBezTo>
                <a:close/>
                <a:moveTo>
                  <a:pt x="364" y="412"/>
                </a:moveTo>
                <a:lnTo>
                  <a:pt x="364" y="412"/>
                </a:lnTo>
                <a:cubicBezTo>
                  <a:pt x="364" y="426"/>
                  <a:pt x="364" y="426"/>
                  <a:pt x="364" y="426"/>
                </a:cubicBezTo>
                <a:cubicBezTo>
                  <a:pt x="357" y="426"/>
                  <a:pt x="357" y="426"/>
                  <a:pt x="357" y="426"/>
                </a:cubicBezTo>
                <a:cubicBezTo>
                  <a:pt x="364" y="432"/>
                  <a:pt x="364" y="432"/>
                  <a:pt x="364" y="432"/>
                </a:cubicBezTo>
                <a:cubicBezTo>
                  <a:pt x="364" y="446"/>
                  <a:pt x="364" y="446"/>
                  <a:pt x="364" y="446"/>
                </a:cubicBezTo>
                <a:cubicBezTo>
                  <a:pt x="357" y="439"/>
                  <a:pt x="357" y="439"/>
                  <a:pt x="350" y="439"/>
                </a:cubicBezTo>
                <a:cubicBezTo>
                  <a:pt x="350" y="432"/>
                  <a:pt x="345" y="432"/>
                  <a:pt x="338" y="432"/>
                </a:cubicBezTo>
                <a:cubicBezTo>
                  <a:pt x="338" y="432"/>
                  <a:pt x="338" y="432"/>
                  <a:pt x="331" y="432"/>
                </a:cubicBezTo>
                <a:cubicBezTo>
                  <a:pt x="331" y="412"/>
                  <a:pt x="331" y="412"/>
                  <a:pt x="331" y="412"/>
                </a:cubicBezTo>
                <a:cubicBezTo>
                  <a:pt x="345" y="412"/>
                  <a:pt x="350" y="412"/>
                  <a:pt x="364" y="412"/>
                </a:cubicBezTo>
                <a:close/>
                <a:moveTo>
                  <a:pt x="364" y="459"/>
                </a:moveTo>
                <a:lnTo>
                  <a:pt x="364" y="459"/>
                </a:lnTo>
                <a:cubicBezTo>
                  <a:pt x="364" y="473"/>
                  <a:pt x="364" y="473"/>
                  <a:pt x="364" y="473"/>
                </a:cubicBezTo>
                <a:cubicBezTo>
                  <a:pt x="338" y="480"/>
                  <a:pt x="338" y="480"/>
                  <a:pt x="338" y="480"/>
                </a:cubicBezTo>
                <a:cubicBezTo>
                  <a:pt x="338" y="473"/>
                  <a:pt x="338" y="473"/>
                  <a:pt x="331" y="466"/>
                </a:cubicBezTo>
                <a:cubicBezTo>
                  <a:pt x="331" y="446"/>
                  <a:pt x="331" y="446"/>
                  <a:pt x="331" y="446"/>
                </a:cubicBezTo>
                <a:cubicBezTo>
                  <a:pt x="338" y="446"/>
                  <a:pt x="338" y="446"/>
                  <a:pt x="338" y="446"/>
                </a:cubicBezTo>
                <a:cubicBezTo>
                  <a:pt x="350" y="446"/>
                  <a:pt x="357" y="453"/>
                  <a:pt x="364" y="459"/>
                </a:cubicBezTo>
                <a:close/>
                <a:moveTo>
                  <a:pt x="364" y="486"/>
                </a:moveTo>
                <a:lnTo>
                  <a:pt x="364" y="486"/>
                </a:lnTo>
                <a:cubicBezTo>
                  <a:pt x="364" y="500"/>
                  <a:pt x="364" y="500"/>
                  <a:pt x="364" y="500"/>
                </a:cubicBezTo>
                <a:cubicBezTo>
                  <a:pt x="350" y="500"/>
                  <a:pt x="338" y="500"/>
                  <a:pt x="331" y="500"/>
                </a:cubicBezTo>
                <a:cubicBezTo>
                  <a:pt x="331" y="486"/>
                  <a:pt x="331" y="486"/>
                  <a:pt x="331" y="486"/>
                </a:cubicBezTo>
                <a:cubicBezTo>
                  <a:pt x="338" y="486"/>
                  <a:pt x="338" y="486"/>
                  <a:pt x="338" y="486"/>
                </a:cubicBezTo>
                <a:cubicBezTo>
                  <a:pt x="345" y="486"/>
                  <a:pt x="357" y="486"/>
                  <a:pt x="364" y="486"/>
                </a:cubicBezTo>
                <a:close/>
                <a:moveTo>
                  <a:pt x="364" y="507"/>
                </a:moveTo>
                <a:lnTo>
                  <a:pt x="364" y="507"/>
                </a:lnTo>
                <a:cubicBezTo>
                  <a:pt x="364" y="520"/>
                  <a:pt x="364" y="520"/>
                  <a:pt x="364" y="520"/>
                </a:cubicBezTo>
                <a:lnTo>
                  <a:pt x="357" y="520"/>
                </a:lnTo>
                <a:cubicBezTo>
                  <a:pt x="357" y="547"/>
                  <a:pt x="357" y="547"/>
                  <a:pt x="357" y="547"/>
                </a:cubicBezTo>
                <a:cubicBezTo>
                  <a:pt x="364" y="547"/>
                  <a:pt x="364" y="547"/>
                  <a:pt x="364" y="547"/>
                </a:cubicBezTo>
                <a:cubicBezTo>
                  <a:pt x="364" y="622"/>
                  <a:pt x="364" y="622"/>
                  <a:pt x="364" y="622"/>
                </a:cubicBezTo>
                <a:cubicBezTo>
                  <a:pt x="338" y="622"/>
                  <a:pt x="338" y="622"/>
                  <a:pt x="338" y="622"/>
                </a:cubicBezTo>
                <a:lnTo>
                  <a:pt x="331" y="622"/>
                </a:lnTo>
                <a:cubicBezTo>
                  <a:pt x="331" y="588"/>
                  <a:pt x="331" y="588"/>
                  <a:pt x="331" y="588"/>
                </a:cubicBezTo>
                <a:cubicBezTo>
                  <a:pt x="338" y="588"/>
                  <a:pt x="338" y="588"/>
                  <a:pt x="338" y="588"/>
                </a:cubicBezTo>
                <a:cubicBezTo>
                  <a:pt x="331" y="595"/>
                  <a:pt x="331" y="595"/>
                  <a:pt x="331" y="595"/>
                </a:cubicBezTo>
                <a:cubicBezTo>
                  <a:pt x="338" y="595"/>
                  <a:pt x="338" y="595"/>
                  <a:pt x="345" y="595"/>
                </a:cubicBezTo>
                <a:cubicBezTo>
                  <a:pt x="350" y="595"/>
                  <a:pt x="357" y="601"/>
                  <a:pt x="357" y="608"/>
                </a:cubicBezTo>
                <a:cubicBezTo>
                  <a:pt x="357" y="601"/>
                  <a:pt x="357" y="601"/>
                  <a:pt x="357" y="601"/>
                </a:cubicBezTo>
                <a:cubicBezTo>
                  <a:pt x="350" y="595"/>
                  <a:pt x="350" y="595"/>
                  <a:pt x="350" y="588"/>
                </a:cubicBezTo>
                <a:cubicBezTo>
                  <a:pt x="357" y="588"/>
                  <a:pt x="357" y="588"/>
                  <a:pt x="357" y="588"/>
                </a:cubicBezTo>
                <a:cubicBezTo>
                  <a:pt x="357" y="581"/>
                  <a:pt x="357" y="581"/>
                  <a:pt x="357" y="581"/>
                </a:cubicBezTo>
                <a:cubicBezTo>
                  <a:pt x="350" y="574"/>
                  <a:pt x="345" y="574"/>
                  <a:pt x="331" y="568"/>
                </a:cubicBezTo>
                <a:cubicBezTo>
                  <a:pt x="331" y="561"/>
                  <a:pt x="331" y="561"/>
                  <a:pt x="331" y="561"/>
                </a:cubicBezTo>
                <a:cubicBezTo>
                  <a:pt x="338" y="561"/>
                  <a:pt x="350" y="568"/>
                  <a:pt x="357" y="568"/>
                </a:cubicBezTo>
                <a:cubicBezTo>
                  <a:pt x="357" y="561"/>
                  <a:pt x="350" y="554"/>
                  <a:pt x="338" y="554"/>
                </a:cubicBezTo>
                <a:lnTo>
                  <a:pt x="331" y="547"/>
                </a:lnTo>
                <a:cubicBezTo>
                  <a:pt x="331" y="513"/>
                  <a:pt x="331" y="513"/>
                  <a:pt x="331" y="513"/>
                </a:cubicBezTo>
                <a:cubicBezTo>
                  <a:pt x="345" y="513"/>
                  <a:pt x="350" y="507"/>
                  <a:pt x="364" y="507"/>
                </a:cubicBezTo>
                <a:close/>
                <a:moveTo>
                  <a:pt x="364" y="534"/>
                </a:moveTo>
                <a:lnTo>
                  <a:pt x="364" y="534"/>
                </a:lnTo>
                <a:close/>
                <a:moveTo>
                  <a:pt x="364" y="628"/>
                </a:moveTo>
                <a:lnTo>
                  <a:pt x="364" y="628"/>
                </a:lnTo>
                <a:cubicBezTo>
                  <a:pt x="364" y="669"/>
                  <a:pt x="364" y="669"/>
                  <a:pt x="364" y="669"/>
                </a:cubicBezTo>
                <a:cubicBezTo>
                  <a:pt x="350" y="669"/>
                  <a:pt x="345" y="669"/>
                  <a:pt x="331" y="669"/>
                </a:cubicBezTo>
                <a:cubicBezTo>
                  <a:pt x="331" y="628"/>
                  <a:pt x="331" y="628"/>
                  <a:pt x="331" y="628"/>
                </a:cubicBezTo>
                <a:cubicBezTo>
                  <a:pt x="338" y="628"/>
                  <a:pt x="350" y="628"/>
                  <a:pt x="364" y="628"/>
                </a:cubicBezTo>
                <a:close/>
                <a:moveTo>
                  <a:pt x="364" y="703"/>
                </a:moveTo>
                <a:lnTo>
                  <a:pt x="364" y="703"/>
                </a:lnTo>
                <a:cubicBezTo>
                  <a:pt x="364" y="743"/>
                  <a:pt x="364" y="743"/>
                  <a:pt x="364" y="743"/>
                </a:cubicBezTo>
                <a:cubicBezTo>
                  <a:pt x="364" y="750"/>
                  <a:pt x="364" y="750"/>
                  <a:pt x="357" y="750"/>
                </a:cubicBezTo>
                <a:cubicBezTo>
                  <a:pt x="357" y="763"/>
                  <a:pt x="350" y="770"/>
                  <a:pt x="350" y="770"/>
                </a:cubicBezTo>
                <a:cubicBezTo>
                  <a:pt x="350" y="777"/>
                  <a:pt x="350" y="777"/>
                  <a:pt x="345" y="777"/>
                </a:cubicBezTo>
                <a:cubicBezTo>
                  <a:pt x="345" y="777"/>
                  <a:pt x="345" y="777"/>
                  <a:pt x="338" y="777"/>
                </a:cubicBezTo>
                <a:cubicBezTo>
                  <a:pt x="338" y="770"/>
                  <a:pt x="338" y="770"/>
                  <a:pt x="331" y="770"/>
                </a:cubicBezTo>
                <a:cubicBezTo>
                  <a:pt x="331" y="676"/>
                  <a:pt x="331" y="676"/>
                  <a:pt x="331" y="676"/>
                </a:cubicBezTo>
                <a:cubicBezTo>
                  <a:pt x="338" y="676"/>
                  <a:pt x="338" y="682"/>
                  <a:pt x="338" y="682"/>
                </a:cubicBezTo>
                <a:cubicBezTo>
                  <a:pt x="338" y="696"/>
                  <a:pt x="338" y="703"/>
                  <a:pt x="345" y="703"/>
                </a:cubicBezTo>
                <a:cubicBezTo>
                  <a:pt x="350" y="696"/>
                  <a:pt x="350" y="696"/>
                  <a:pt x="350" y="696"/>
                </a:cubicBezTo>
                <a:cubicBezTo>
                  <a:pt x="350" y="689"/>
                  <a:pt x="357" y="696"/>
                  <a:pt x="357" y="696"/>
                </a:cubicBezTo>
                <a:cubicBezTo>
                  <a:pt x="364" y="703"/>
                  <a:pt x="364" y="703"/>
                  <a:pt x="364" y="703"/>
                </a:cubicBezTo>
                <a:close/>
                <a:moveTo>
                  <a:pt x="364" y="777"/>
                </a:moveTo>
                <a:lnTo>
                  <a:pt x="364" y="777"/>
                </a:lnTo>
                <a:cubicBezTo>
                  <a:pt x="357" y="784"/>
                  <a:pt x="350" y="784"/>
                  <a:pt x="350" y="784"/>
                </a:cubicBezTo>
                <a:cubicBezTo>
                  <a:pt x="345" y="790"/>
                  <a:pt x="338" y="797"/>
                  <a:pt x="331" y="804"/>
                </a:cubicBezTo>
                <a:cubicBezTo>
                  <a:pt x="331" y="844"/>
                  <a:pt x="331" y="844"/>
                  <a:pt x="331" y="844"/>
                </a:cubicBezTo>
                <a:cubicBezTo>
                  <a:pt x="338" y="831"/>
                  <a:pt x="350" y="817"/>
                  <a:pt x="364" y="811"/>
                </a:cubicBezTo>
                <a:cubicBezTo>
                  <a:pt x="364" y="777"/>
                  <a:pt x="364" y="777"/>
                  <a:pt x="364" y="777"/>
                </a:cubicBezTo>
                <a:close/>
                <a:moveTo>
                  <a:pt x="364" y="824"/>
                </a:moveTo>
                <a:lnTo>
                  <a:pt x="364" y="824"/>
                </a:lnTo>
                <a:cubicBezTo>
                  <a:pt x="364" y="892"/>
                  <a:pt x="364" y="892"/>
                  <a:pt x="364" y="892"/>
                </a:cubicBezTo>
                <a:cubicBezTo>
                  <a:pt x="357" y="898"/>
                  <a:pt x="357" y="898"/>
                  <a:pt x="364" y="898"/>
                </a:cubicBezTo>
                <a:cubicBezTo>
                  <a:pt x="364" y="939"/>
                  <a:pt x="364" y="939"/>
                  <a:pt x="364" y="939"/>
                </a:cubicBezTo>
                <a:cubicBezTo>
                  <a:pt x="357" y="939"/>
                  <a:pt x="350" y="932"/>
                  <a:pt x="345" y="919"/>
                </a:cubicBezTo>
                <a:cubicBezTo>
                  <a:pt x="338" y="912"/>
                  <a:pt x="338" y="905"/>
                  <a:pt x="338" y="905"/>
                </a:cubicBezTo>
                <a:cubicBezTo>
                  <a:pt x="338" y="885"/>
                  <a:pt x="345" y="858"/>
                  <a:pt x="364" y="831"/>
                </a:cubicBezTo>
                <a:cubicBezTo>
                  <a:pt x="364" y="824"/>
                  <a:pt x="364" y="824"/>
                  <a:pt x="364" y="824"/>
                </a:cubicBezTo>
                <a:close/>
                <a:moveTo>
                  <a:pt x="364" y="959"/>
                </a:moveTo>
                <a:lnTo>
                  <a:pt x="364" y="959"/>
                </a:lnTo>
                <a:cubicBezTo>
                  <a:pt x="350" y="959"/>
                  <a:pt x="345" y="946"/>
                  <a:pt x="338" y="939"/>
                </a:cubicBezTo>
                <a:cubicBezTo>
                  <a:pt x="338" y="932"/>
                  <a:pt x="338" y="932"/>
                  <a:pt x="331" y="925"/>
                </a:cubicBezTo>
                <a:cubicBezTo>
                  <a:pt x="331" y="966"/>
                  <a:pt x="331" y="966"/>
                  <a:pt x="331" y="966"/>
                </a:cubicBezTo>
                <a:cubicBezTo>
                  <a:pt x="338" y="973"/>
                  <a:pt x="345" y="973"/>
                  <a:pt x="350" y="979"/>
                </a:cubicBezTo>
                <a:cubicBezTo>
                  <a:pt x="357" y="979"/>
                  <a:pt x="357" y="979"/>
                  <a:pt x="364" y="979"/>
                </a:cubicBezTo>
                <a:cubicBezTo>
                  <a:pt x="364" y="959"/>
                  <a:pt x="364" y="959"/>
                  <a:pt x="364" y="959"/>
                </a:cubicBezTo>
                <a:close/>
                <a:moveTo>
                  <a:pt x="364" y="1000"/>
                </a:moveTo>
                <a:lnTo>
                  <a:pt x="364" y="1000"/>
                </a:lnTo>
                <a:cubicBezTo>
                  <a:pt x="364" y="1141"/>
                  <a:pt x="364" y="1141"/>
                  <a:pt x="364" y="1141"/>
                </a:cubicBezTo>
                <a:cubicBezTo>
                  <a:pt x="357" y="1141"/>
                  <a:pt x="357" y="1141"/>
                  <a:pt x="357" y="1141"/>
                </a:cubicBezTo>
                <a:cubicBezTo>
                  <a:pt x="357" y="1141"/>
                  <a:pt x="350" y="1135"/>
                  <a:pt x="350" y="1128"/>
                </a:cubicBezTo>
                <a:cubicBezTo>
                  <a:pt x="357" y="1121"/>
                  <a:pt x="357" y="1121"/>
                  <a:pt x="350" y="1121"/>
                </a:cubicBezTo>
                <a:lnTo>
                  <a:pt x="345" y="1128"/>
                </a:lnTo>
                <a:cubicBezTo>
                  <a:pt x="338" y="1135"/>
                  <a:pt x="338" y="1135"/>
                  <a:pt x="331" y="1141"/>
                </a:cubicBezTo>
                <a:cubicBezTo>
                  <a:pt x="331" y="1108"/>
                  <a:pt x="331" y="1108"/>
                  <a:pt x="331" y="1108"/>
                </a:cubicBezTo>
                <a:cubicBezTo>
                  <a:pt x="338" y="1108"/>
                  <a:pt x="338" y="1108"/>
                  <a:pt x="345" y="1101"/>
                </a:cubicBezTo>
                <a:cubicBezTo>
                  <a:pt x="345" y="1101"/>
                  <a:pt x="338" y="1101"/>
                  <a:pt x="331" y="1101"/>
                </a:cubicBezTo>
                <a:cubicBezTo>
                  <a:pt x="331" y="979"/>
                  <a:pt x="331" y="979"/>
                  <a:pt x="331" y="979"/>
                </a:cubicBezTo>
                <a:cubicBezTo>
                  <a:pt x="345" y="986"/>
                  <a:pt x="345" y="986"/>
                  <a:pt x="345" y="1000"/>
                </a:cubicBezTo>
                <a:cubicBezTo>
                  <a:pt x="350" y="1000"/>
                  <a:pt x="357" y="1000"/>
                  <a:pt x="364" y="1000"/>
                </a:cubicBezTo>
                <a:close/>
                <a:moveTo>
                  <a:pt x="364" y="1148"/>
                </a:moveTo>
                <a:lnTo>
                  <a:pt x="364" y="1148"/>
                </a:lnTo>
                <a:cubicBezTo>
                  <a:pt x="357" y="1162"/>
                  <a:pt x="357" y="1162"/>
                  <a:pt x="357" y="1162"/>
                </a:cubicBezTo>
                <a:cubicBezTo>
                  <a:pt x="364" y="1168"/>
                  <a:pt x="364" y="1168"/>
                  <a:pt x="364" y="1168"/>
                </a:cubicBezTo>
                <a:lnTo>
                  <a:pt x="364" y="1148"/>
                </a:lnTo>
                <a:close/>
                <a:moveTo>
                  <a:pt x="331" y="1297"/>
                </a:moveTo>
                <a:lnTo>
                  <a:pt x="331" y="1297"/>
                </a:lnTo>
                <a:cubicBezTo>
                  <a:pt x="324" y="1297"/>
                  <a:pt x="324" y="1297"/>
                  <a:pt x="324" y="1297"/>
                </a:cubicBezTo>
                <a:cubicBezTo>
                  <a:pt x="304" y="1297"/>
                  <a:pt x="304" y="1297"/>
                  <a:pt x="304" y="1297"/>
                </a:cubicBezTo>
                <a:cubicBezTo>
                  <a:pt x="304" y="1209"/>
                  <a:pt x="304" y="1209"/>
                  <a:pt x="304" y="1209"/>
                </a:cubicBezTo>
                <a:cubicBezTo>
                  <a:pt x="318" y="1209"/>
                  <a:pt x="324" y="1209"/>
                  <a:pt x="331" y="1209"/>
                </a:cubicBezTo>
                <a:cubicBezTo>
                  <a:pt x="331" y="1297"/>
                  <a:pt x="331" y="1297"/>
                  <a:pt x="331" y="1297"/>
                </a:cubicBezTo>
                <a:close/>
                <a:moveTo>
                  <a:pt x="304" y="378"/>
                </a:moveTo>
                <a:lnTo>
                  <a:pt x="304" y="378"/>
                </a:lnTo>
                <a:cubicBezTo>
                  <a:pt x="331" y="378"/>
                  <a:pt x="331" y="378"/>
                  <a:pt x="331" y="378"/>
                </a:cubicBezTo>
                <a:cubicBezTo>
                  <a:pt x="331" y="399"/>
                  <a:pt x="331" y="399"/>
                  <a:pt x="331" y="399"/>
                </a:cubicBezTo>
                <a:cubicBezTo>
                  <a:pt x="331" y="399"/>
                  <a:pt x="331" y="399"/>
                  <a:pt x="324" y="399"/>
                </a:cubicBezTo>
                <a:cubicBezTo>
                  <a:pt x="324" y="399"/>
                  <a:pt x="318" y="405"/>
                  <a:pt x="304" y="405"/>
                </a:cubicBezTo>
                <a:cubicBezTo>
                  <a:pt x="304" y="378"/>
                  <a:pt x="304" y="378"/>
                  <a:pt x="304" y="378"/>
                </a:cubicBezTo>
                <a:close/>
                <a:moveTo>
                  <a:pt x="331" y="412"/>
                </a:moveTo>
                <a:lnTo>
                  <a:pt x="331" y="412"/>
                </a:lnTo>
                <a:cubicBezTo>
                  <a:pt x="331" y="432"/>
                  <a:pt x="331" y="432"/>
                  <a:pt x="331" y="432"/>
                </a:cubicBezTo>
                <a:cubicBezTo>
                  <a:pt x="324" y="432"/>
                  <a:pt x="318" y="439"/>
                  <a:pt x="304" y="439"/>
                </a:cubicBezTo>
                <a:cubicBezTo>
                  <a:pt x="304" y="419"/>
                  <a:pt x="304" y="419"/>
                  <a:pt x="304" y="419"/>
                </a:cubicBezTo>
                <a:cubicBezTo>
                  <a:pt x="318" y="419"/>
                  <a:pt x="324" y="412"/>
                  <a:pt x="331" y="412"/>
                </a:cubicBezTo>
                <a:close/>
                <a:moveTo>
                  <a:pt x="331" y="446"/>
                </a:moveTo>
                <a:lnTo>
                  <a:pt x="331" y="446"/>
                </a:lnTo>
                <a:cubicBezTo>
                  <a:pt x="331" y="466"/>
                  <a:pt x="331" y="466"/>
                  <a:pt x="331" y="466"/>
                </a:cubicBezTo>
                <a:cubicBezTo>
                  <a:pt x="331" y="473"/>
                  <a:pt x="324" y="473"/>
                  <a:pt x="311" y="473"/>
                </a:cubicBezTo>
                <a:cubicBezTo>
                  <a:pt x="311" y="466"/>
                  <a:pt x="311" y="466"/>
                  <a:pt x="311" y="466"/>
                </a:cubicBezTo>
                <a:cubicBezTo>
                  <a:pt x="311" y="473"/>
                  <a:pt x="318" y="473"/>
                  <a:pt x="318" y="473"/>
                </a:cubicBezTo>
                <a:cubicBezTo>
                  <a:pt x="318" y="480"/>
                  <a:pt x="311" y="486"/>
                  <a:pt x="304" y="486"/>
                </a:cubicBezTo>
                <a:cubicBezTo>
                  <a:pt x="304" y="459"/>
                  <a:pt x="304" y="459"/>
                  <a:pt x="304" y="459"/>
                </a:cubicBezTo>
                <a:cubicBezTo>
                  <a:pt x="311" y="453"/>
                  <a:pt x="311" y="453"/>
                  <a:pt x="318" y="453"/>
                </a:cubicBezTo>
                <a:cubicBezTo>
                  <a:pt x="324" y="453"/>
                  <a:pt x="331" y="446"/>
                  <a:pt x="331" y="446"/>
                </a:cubicBezTo>
                <a:close/>
                <a:moveTo>
                  <a:pt x="331" y="486"/>
                </a:moveTo>
                <a:lnTo>
                  <a:pt x="331" y="486"/>
                </a:lnTo>
                <a:cubicBezTo>
                  <a:pt x="331" y="500"/>
                  <a:pt x="331" y="500"/>
                  <a:pt x="331" y="500"/>
                </a:cubicBezTo>
                <a:cubicBezTo>
                  <a:pt x="318" y="507"/>
                  <a:pt x="311" y="513"/>
                  <a:pt x="304" y="520"/>
                </a:cubicBezTo>
                <a:cubicBezTo>
                  <a:pt x="304" y="493"/>
                  <a:pt x="304" y="493"/>
                  <a:pt x="304" y="493"/>
                </a:cubicBezTo>
                <a:cubicBezTo>
                  <a:pt x="318" y="493"/>
                  <a:pt x="324" y="493"/>
                  <a:pt x="331" y="486"/>
                </a:cubicBezTo>
                <a:close/>
                <a:moveTo>
                  <a:pt x="331" y="513"/>
                </a:moveTo>
                <a:lnTo>
                  <a:pt x="331" y="513"/>
                </a:lnTo>
                <a:cubicBezTo>
                  <a:pt x="324" y="520"/>
                  <a:pt x="324" y="520"/>
                  <a:pt x="318" y="520"/>
                </a:cubicBezTo>
                <a:cubicBezTo>
                  <a:pt x="318" y="527"/>
                  <a:pt x="318" y="527"/>
                  <a:pt x="311" y="534"/>
                </a:cubicBezTo>
                <a:cubicBezTo>
                  <a:pt x="311" y="534"/>
                  <a:pt x="311" y="534"/>
                  <a:pt x="318" y="540"/>
                </a:cubicBezTo>
                <a:cubicBezTo>
                  <a:pt x="318" y="540"/>
                  <a:pt x="324" y="547"/>
                  <a:pt x="331" y="547"/>
                </a:cubicBezTo>
                <a:cubicBezTo>
                  <a:pt x="331" y="513"/>
                  <a:pt x="331" y="513"/>
                  <a:pt x="331" y="513"/>
                </a:cubicBezTo>
                <a:close/>
                <a:moveTo>
                  <a:pt x="331" y="561"/>
                </a:moveTo>
                <a:lnTo>
                  <a:pt x="331" y="561"/>
                </a:lnTo>
                <a:cubicBezTo>
                  <a:pt x="331" y="568"/>
                  <a:pt x="331" y="568"/>
                  <a:pt x="331" y="568"/>
                </a:cubicBezTo>
                <a:cubicBezTo>
                  <a:pt x="331" y="568"/>
                  <a:pt x="324" y="568"/>
                  <a:pt x="318" y="568"/>
                </a:cubicBezTo>
                <a:cubicBezTo>
                  <a:pt x="318" y="568"/>
                  <a:pt x="311" y="561"/>
                  <a:pt x="304" y="561"/>
                </a:cubicBezTo>
                <a:cubicBezTo>
                  <a:pt x="304" y="534"/>
                  <a:pt x="304" y="534"/>
                  <a:pt x="304" y="534"/>
                </a:cubicBezTo>
                <a:cubicBezTo>
                  <a:pt x="311" y="547"/>
                  <a:pt x="318" y="554"/>
                  <a:pt x="331" y="561"/>
                </a:cubicBezTo>
                <a:close/>
                <a:moveTo>
                  <a:pt x="331" y="588"/>
                </a:moveTo>
                <a:lnTo>
                  <a:pt x="331" y="588"/>
                </a:lnTo>
                <a:cubicBezTo>
                  <a:pt x="331" y="581"/>
                  <a:pt x="324" y="581"/>
                  <a:pt x="318" y="574"/>
                </a:cubicBezTo>
                <a:cubicBezTo>
                  <a:pt x="311" y="574"/>
                  <a:pt x="311" y="568"/>
                  <a:pt x="304" y="568"/>
                </a:cubicBezTo>
                <a:cubicBezTo>
                  <a:pt x="304" y="595"/>
                  <a:pt x="304" y="595"/>
                  <a:pt x="304" y="595"/>
                </a:cubicBezTo>
                <a:cubicBezTo>
                  <a:pt x="311" y="595"/>
                  <a:pt x="318" y="595"/>
                  <a:pt x="318" y="588"/>
                </a:cubicBezTo>
                <a:cubicBezTo>
                  <a:pt x="318" y="595"/>
                  <a:pt x="324" y="601"/>
                  <a:pt x="324" y="615"/>
                </a:cubicBezTo>
                <a:lnTo>
                  <a:pt x="331" y="622"/>
                </a:lnTo>
                <a:cubicBezTo>
                  <a:pt x="331" y="588"/>
                  <a:pt x="331" y="588"/>
                  <a:pt x="331" y="588"/>
                </a:cubicBezTo>
                <a:close/>
                <a:moveTo>
                  <a:pt x="331" y="628"/>
                </a:moveTo>
                <a:lnTo>
                  <a:pt x="331" y="628"/>
                </a:lnTo>
                <a:cubicBezTo>
                  <a:pt x="331" y="669"/>
                  <a:pt x="331" y="669"/>
                  <a:pt x="331" y="669"/>
                </a:cubicBezTo>
                <a:cubicBezTo>
                  <a:pt x="324" y="669"/>
                  <a:pt x="318" y="669"/>
                  <a:pt x="304" y="662"/>
                </a:cubicBezTo>
                <a:cubicBezTo>
                  <a:pt x="304" y="635"/>
                  <a:pt x="304" y="635"/>
                  <a:pt x="304" y="635"/>
                </a:cubicBezTo>
                <a:cubicBezTo>
                  <a:pt x="311" y="628"/>
                  <a:pt x="311" y="628"/>
                  <a:pt x="311" y="628"/>
                </a:cubicBezTo>
                <a:cubicBezTo>
                  <a:pt x="304" y="628"/>
                  <a:pt x="304" y="628"/>
                  <a:pt x="304" y="628"/>
                </a:cubicBezTo>
                <a:cubicBezTo>
                  <a:pt x="304" y="608"/>
                  <a:pt x="304" y="608"/>
                  <a:pt x="304" y="608"/>
                </a:cubicBezTo>
                <a:cubicBezTo>
                  <a:pt x="311" y="601"/>
                  <a:pt x="311" y="601"/>
                  <a:pt x="311" y="601"/>
                </a:cubicBezTo>
                <a:cubicBezTo>
                  <a:pt x="318" y="608"/>
                  <a:pt x="318" y="608"/>
                  <a:pt x="318" y="615"/>
                </a:cubicBezTo>
                <a:cubicBezTo>
                  <a:pt x="318" y="622"/>
                  <a:pt x="318" y="622"/>
                  <a:pt x="324" y="622"/>
                </a:cubicBezTo>
                <a:cubicBezTo>
                  <a:pt x="324" y="628"/>
                  <a:pt x="331" y="628"/>
                  <a:pt x="331" y="628"/>
                </a:cubicBezTo>
                <a:close/>
                <a:moveTo>
                  <a:pt x="331" y="676"/>
                </a:moveTo>
                <a:lnTo>
                  <a:pt x="331" y="676"/>
                </a:lnTo>
                <a:cubicBezTo>
                  <a:pt x="331" y="770"/>
                  <a:pt x="331" y="770"/>
                  <a:pt x="331" y="770"/>
                </a:cubicBezTo>
                <a:cubicBezTo>
                  <a:pt x="331" y="770"/>
                  <a:pt x="331" y="770"/>
                  <a:pt x="324" y="777"/>
                </a:cubicBezTo>
                <a:cubicBezTo>
                  <a:pt x="318" y="784"/>
                  <a:pt x="311" y="790"/>
                  <a:pt x="318" y="797"/>
                </a:cubicBezTo>
                <a:lnTo>
                  <a:pt x="318" y="804"/>
                </a:lnTo>
                <a:cubicBezTo>
                  <a:pt x="318" y="811"/>
                  <a:pt x="318" y="817"/>
                  <a:pt x="311" y="817"/>
                </a:cubicBezTo>
                <a:cubicBezTo>
                  <a:pt x="304" y="824"/>
                  <a:pt x="304" y="824"/>
                  <a:pt x="304" y="824"/>
                </a:cubicBezTo>
                <a:cubicBezTo>
                  <a:pt x="304" y="696"/>
                  <a:pt x="304" y="696"/>
                  <a:pt x="304" y="696"/>
                </a:cubicBezTo>
                <a:cubicBezTo>
                  <a:pt x="311" y="703"/>
                  <a:pt x="311" y="703"/>
                  <a:pt x="311" y="703"/>
                </a:cubicBezTo>
                <a:cubicBezTo>
                  <a:pt x="311" y="682"/>
                  <a:pt x="311" y="682"/>
                  <a:pt x="311" y="682"/>
                </a:cubicBezTo>
                <a:cubicBezTo>
                  <a:pt x="318" y="676"/>
                  <a:pt x="324" y="676"/>
                  <a:pt x="324" y="676"/>
                </a:cubicBezTo>
                <a:cubicBezTo>
                  <a:pt x="331" y="676"/>
                  <a:pt x="331" y="676"/>
                  <a:pt x="331" y="676"/>
                </a:cubicBezTo>
                <a:close/>
                <a:moveTo>
                  <a:pt x="331" y="804"/>
                </a:moveTo>
                <a:lnTo>
                  <a:pt x="331" y="804"/>
                </a:lnTo>
                <a:cubicBezTo>
                  <a:pt x="318" y="824"/>
                  <a:pt x="311" y="838"/>
                  <a:pt x="304" y="858"/>
                </a:cubicBezTo>
                <a:cubicBezTo>
                  <a:pt x="304" y="932"/>
                  <a:pt x="304" y="932"/>
                  <a:pt x="304" y="932"/>
                </a:cubicBezTo>
                <a:cubicBezTo>
                  <a:pt x="304" y="932"/>
                  <a:pt x="304" y="939"/>
                  <a:pt x="311" y="939"/>
                </a:cubicBezTo>
                <a:cubicBezTo>
                  <a:pt x="311" y="946"/>
                  <a:pt x="318" y="952"/>
                  <a:pt x="331" y="966"/>
                </a:cubicBezTo>
                <a:cubicBezTo>
                  <a:pt x="331" y="925"/>
                  <a:pt x="331" y="925"/>
                  <a:pt x="331" y="925"/>
                </a:cubicBezTo>
                <a:cubicBezTo>
                  <a:pt x="331" y="919"/>
                  <a:pt x="324" y="912"/>
                  <a:pt x="324" y="905"/>
                </a:cubicBezTo>
                <a:cubicBezTo>
                  <a:pt x="318" y="885"/>
                  <a:pt x="324" y="865"/>
                  <a:pt x="331" y="844"/>
                </a:cubicBezTo>
                <a:cubicBezTo>
                  <a:pt x="331" y="804"/>
                  <a:pt x="331" y="804"/>
                  <a:pt x="331" y="804"/>
                </a:cubicBezTo>
                <a:close/>
                <a:moveTo>
                  <a:pt x="331" y="979"/>
                </a:moveTo>
                <a:lnTo>
                  <a:pt x="331" y="979"/>
                </a:lnTo>
                <a:cubicBezTo>
                  <a:pt x="331" y="1101"/>
                  <a:pt x="331" y="1101"/>
                  <a:pt x="331" y="1101"/>
                </a:cubicBezTo>
                <a:cubicBezTo>
                  <a:pt x="331" y="1101"/>
                  <a:pt x="324" y="1101"/>
                  <a:pt x="324" y="1094"/>
                </a:cubicBezTo>
                <a:cubicBezTo>
                  <a:pt x="324" y="1094"/>
                  <a:pt x="324" y="1094"/>
                  <a:pt x="331" y="1087"/>
                </a:cubicBezTo>
                <a:lnTo>
                  <a:pt x="331" y="1081"/>
                </a:lnTo>
                <a:cubicBezTo>
                  <a:pt x="324" y="1081"/>
                  <a:pt x="318" y="1081"/>
                  <a:pt x="311" y="1087"/>
                </a:cubicBezTo>
                <a:cubicBezTo>
                  <a:pt x="311" y="1087"/>
                  <a:pt x="311" y="1087"/>
                  <a:pt x="304" y="1094"/>
                </a:cubicBezTo>
                <a:cubicBezTo>
                  <a:pt x="304" y="1067"/>
                  <a:pt x="304" y="1067"/>
                  <a:pt x="304" y="1067"/>
                </a:cubicBezTo>
                <a:lnTo>
                  <a:pt x="311" y="1067"/>
                </a:lnTo>
                <a:cubicBezTo>
                  <a:pt x="311" y="1060"/>
                  <a:pt x="311" y="1060"/>
                  <a:pt x="304" y="1060"/>
                </a:cubicBezTo>
                <a:cubicBezTo>
                  <a:pt x="304" y="979"/>
                  <a:pt x="304" y="979"/>
                  <a:pt x="304" y="979"/>
                </a:cubicBezTo>
                <a:cubicBezTo>
                  <a:pt x="311" y="986"/>
                  <a:pt x="311" y="986"/>
                  <a:pt x="311" y="986"/>
                </a:cubicBezTo>
                <a:cubicBezTo>
                  <a:pt x="311" y="979"/>
                  <a:pt x="318" y="973"/>
                  <a:pt x="324" y="973"/>
                </a:cubicBezTo>
                <a:lnTo>
                  <a:pt x="331" y="979"/>
                </a:lnTo>
                <a:close/>
                <a:moveTo>
                  <a:pt x="331" y="1108"/>
                </a:moveTo>
                <a:lnTo>
                  <a:pt x="331" y="1108"/>
                </a:lnTo>
                <a:cubicBezTo>
                  <a:pt x="331" y="1141"/>
                  <a:pt x="331" y="1141"/>
                  <a:pt x="331" y="1141"/>
                </a:cubicBezTo>
                <a:cubicBezTo>
                  <a:pt x="324" y="1141"/>
                  <a:pt x="324" y="1135"/>
                  <a:pt x="318" y="1128"/>
                </a:cubicBezTo>
                <a:cubicBezTo>
                  <a:pt x="318" y="1121"/>
                  <a:pt x="318" y="1121"/>
                  <a:pt x="324" y="1114"/>
                </a:cubicBezTo>
                <a:cubicBezTo>
                  <a:pt x="331" y="1114"/>
                  <a:pt x="331" y="1114"/>
                  <a:pt x="331" y="1108"/>
                </a:cubicBezTo>
                <a:close/>
                <a:moveTo>
                  <a:pt x="331" y="1148"/>
                </a:moveTo>
                <a:lnTo>
                  <a:pt x="331" y="1148"/>
                </a:lnTo>
                <a:cubicBezTo>
                  <a:pt x="324" y="1141"/>
                  <a:pt x="311" y="1128"/>
                  <a:pt x="304" y="1121"/>
                </a:cubicBezTo>
                <a:cubicBezTo>
                  <a:pt x="304" y="1148"/>
                  <a:pt x="304" y="1148"/>
                  <a:pt x="304" y="1148"/>
                </a:cubicBezTo>
                <a:lnTo>
                  <a:pt x="311" y="1148"/>
                </a:lnTo>
                <a:cubicBezTo>
                  <a:pt x="311" y="1162"/>
                  <a:pt x="318" y="1175"/>
                  <a:pt x="331" y="1195"/>
                </a:cubicBezTo>
                <a:cubicBezTo>
                  <a:pt x="331" y="1148"/>
                  <a:pt x="331" y="1148"/>
                  <a:pt x="331" y="1148"/>
                </a:cubicBezTo>
                <a:close/>
                <a:moveTo>
                  <a:pt x="304" y="1195"/>
                </a:moveTo>
                <a:lnTo>
                  <a:pt x="304" y="1195"/>
                </a:lnTo>
                <a:cubicBezTo>
                  <a:pt x="304" y="1168"/>
                  <a:pt x="304" y="1168"/>
                  <a:pt x="304" y="1168"/>
                </a:cubicBezTo>
                <a:cubicBezTo>
                  <a:pt x="304" y="1168"/>
                  <a:pt x="311" y="1168"/>
                  <a:pt x="311" y="1175"/>
                </a:cubicBezTo>
                <a:cubicBezTo>
                  <a:pt x="318" y="1189"/>
                  <a:pt x="324" y="1195"/>
                  <a:pt x="324" y="1202"/>
                </a:cubicBezTo>
                <a:cubicBezTo>
                  <a:pt x="318" y="1202"/>
                  <a:pt x="311" y="1195"/>
                  <a:pt x="304" y="1195"/>
                </a:cubicBezTo>
                <a:close/>
                <a:moveTo>
                  <a:pt x="304" y="1297"/>
                </a:moveTo>
                <a:lnTo>
                  <a:pt x="304" y="1297"/>
                </a:lnTo>
                <a:cubicBezTo>
                  <a:pt x="297" y="1297"/>
                  <a:pt x="284" y="1297"/>
                  <a:pt x="277" y="1303"/>
                </a:cubicBezTo>
                <a:cubicBezTo>
                  <a:pt x="277" y="1202"/>
                  <a:pt x="277" y="1202"/>
                  <a:pt x="277" y="1202"/>
                </a:cubicBezTo>
                <a:cubicBezTo>
                  <a:pt x="284" y="1202"/>
                  <a:pt x="291" y="1202"/>
                  <a:pt x="297" y="1209"/>
                </a:cubicBezTo>
                <a:cubicBezTo>
                  <a:pt x="304" y="1209"/>
                  <a:pt x="304" y="1209"/>
                  <a:pt x="304" y="1209"/>
                </a:cubicBezTo>
                <a:cubicBezTo>
                  <a:pt x="304" y="1297"/>
                  <a:pt x="304" y="1297"/>
                  <a:pt x="304" y="1297"/>
                </a:cubicBezTo>
                <a:close/>
                <a:moveTo>
                  <a:pt x="277" y="385"/>
                </a:moveTo>
                <a:lnTo>
                  <a:pt x="277" y="385"/>
                </a:lnTo>
                <a:cubicBezTo>
                  <a:pt x="304" y="378"/>
                  <a:pt x="304" y="378"/>
                  <a:pt x="304" y="378"/>
                </a:cubicBezTo>
                <a:cubicBezTo>
                  <a:pt x="304" y="405"/>
                  <a:pt x="304" y="405"/>
                  <a:pt x="304" y="405"/>
                </a:cubicBezTo>
                <a:cubicBezTo>
                  <a:pt x="297" y="412"/>
                  <a:pt x="291" y="412"/>
                  <a:pt x="284" y="412"/>
                </a:cubicBezTo>
                <a:lnTo>
                  <a:pt x="277" y="412"/>
                </a:lnTo>
                <a:cubicBezTo>
                  <a:pt x="277" y="385"/>
                  <a:pt x="277" y="385"/>
                  <a:pt x="277" y="385"/>
                </a:cubicBezTo>
                <a:close/>
                <a:moveTo>
                  <a:pt x="304" y="419"/>
                </a:moveTo>
                <a:lnTo>
                  <a:pt x="304" y="419"/>
                </a:lnTo>
                <a:cubicBezTo>
                  <a:pt x="304" y="439"/>
                  <a:pt x="304" y="439"/>
                  <a:pt x="304" y="439"/>
                </a:cubicBezTo>
                <a:cubicBezTo>
                  <a:pt x="291" y="446"/>
                  <a:pt x="284" y="453"/>
                  <a:pt x="284" y="466"/>
                </a:cubicBezTo>
                <a:cubicBezTo>
                  <a:pt x="277" y="466"/>
                  <a:pt x="277" y="466"/>
                  <a:pt x="277" y="466"/>
                </a:cubicBezTo>
                <a:cubicBezTo>
                  <a:pt x="277" y="453"/>
                  <a:pt x="277" y="453"/>
                  <a:pt x="277" y="453"/>
                </a:cubicBezTo>
                <a:cubicBezTo>
                  <a:pt x="277" y="446"/>
                  <a:pt x="284" y="446"/>
                  <a:pt x="284" y="446"/>
                </a:cubicBezTo>
                <a:cubicBezTo>
                  <a:pt x="277" y="446"/>
                  <a:pt x="277" y="446"/>
                  <a:pt x="277" y="446"/>
                </a:cubicBezTo>
                <a:cubicBezTo>
                  <a:pt x="277" y="426"/>
                  <a:pt x="277" y="426"/>
                  <a:pt x="277" y="426"/>
                </a:cubicBezTo>
                <a:cubicBezTo>
                  <a:pt x="284" y="419"/>
                  <a:pt x="297" y="419"/>
                  <a:pt x="304" y="419"/>
                </a:cubicBezTo>
                <a:close/>
                <a:moveTo>
                  <a:pt x="304" y="459"/>
                </a:moveTo>
                <a:lnTo>
                  <a:pt x="304" y="459"/>
                </a:lnTo>
                <a:lnTo>
                  <a:pt x="297" y="459"/>
                </a:lnTo>
                <a:cubicBezTo>
                  <a:pt x="297" y="466"/>
                  <a:pt x="297" y="473"/>
                  <a:pt x="291" y="480"/>
                </a:cubicBezTo>
                <a:cubicBezTo>
                  <a:pt x="284" y="473"/>
                  <a:pt x="284" y="473"/>
                  <a:pt x="277" y="473"/>
                </a:cubicBezTo>
                <a:cubicBezTo>
                  <a:pt x="277" y="500"/>
                  <a:pt x="277" y="500"/>
                  <a:pt x="277" y="500"/>
                </a:cubicBezTo>
                <a:lnTo>
                  <a:pt x="284" y="500"/>
                </a:lnTo>
                <a:cubicBezTo>
                  <a:pt x="284" y="500"/>
                  <a:pt x="291" y="493"/>
                  <a:pt x="304" y="493"/>
                </a:cubicBezTo>
                <a:cubicBezTo>
                  <a:pt x="304" y="486"/>
                  <a:pt x="304" y="486"/>
                  <a:pt x="304" y="486"/>
                </a:cubicBezTo>
                <a:cubicBezTo>
                  <a:pt x="304" y="459"/>
                  <a:pt x="304" y="459"/>
                  <a:pt x="304" y="459"/>
                </a:cubicBezTo>
                <a:close/>
                <a:moveTo>
                  <a:pt x="304" y="493"/>
                </a:moveTo>
                <a:lnTo>
                  <a:pt x="304" y="493"/>
                </a:lnTo>
                <a:cubicBezTo>
                  <a:pt x="304" y="520"/>
                  <a:pt x="304" y="520"/>
                  <a:pt x="304" y="520"/>
                </a:cubicBezTo>
                <a:lnTo>
                  <a:pt x="304" y="527"/>
                </a:lnTo>
                <a:lnTo>
                  <a:pt x="304" y="534"/>
                </a:lnTo>
                <a:cubicBezTo>
                  <a:pt x="304" y="561"/>
                  <a:pt x="304" y="561"/>
                  <a:pt x="304" y="561"/>
                </a:cubicBezTo>
                <a:cubicBezTo>
                  <a:pt x="297" y="554"/>
                  <a:pt x="291" y="547"/>
                  <a:pt x="291" y="547"/>
                </a:cubicBezTo>
                <a:cubicBezTo>
                  <a:pt x="284" y="540"/>
                  <a:pt x="284" y="534"/>
                  <a:pt x="284" y="534"/>
                </a:cubicBezTo>
                <a:cubicBezTo>
                  <a:pt x="284" y="527"/>
                  <a:pt x="291" y="513"/>
                  <a:pt x="304" y="493"/>
                </a:cubicBezTo>
                <a:close/>
                <a:moveTo>
                  <a:pt x="304" y="568"/>
                </a:moveTo>
                <a:lnTo>
                  <a:pt x="304" y="568"/>
                </a:lnTo>
                <a:cubicBezTo>
                  <a:pt x="304" y="595"/>
                  <a:pt x="304" y="595"/>
                  <a:pt x="304" y="595"/>
                </a:cubicBezTo>
                <a:cubicBezTo>
                  <a:pt x="304" y="601"/>
                  <a:pt x="297" y="601"/>
                  <a:pt x="284" y="601"/>
                </a:cubicBezTo>
                <a:cubicBezTo>
                  <a:pt x="284" y="601"/>
                  <a:pt x="277" y="601"/>
                  <a:pt x="277" y="595"/>
                </a:cubicBezTo>
                <a:cubicBezTo>
                  <a:pt x="277" y="561"/>
                  <a:pt x="277" y="561"/>
                  <a:pt x="277" y="561"/>
                </a:cubicBezTo>
                <a:lnTo>
                  <a:pt x="284" y="568"/>
                </a:lnTo>
                <a:cubicBezTo>
                  <a:pt x="284" y="581"/>
                  <a:pt x="284" y="581"/>
                  <a:pt x="284" y="581"/>
                </a:cubicBezTo>
                <a:cubicBezTo>
                  <a:pt x="291" y="568"/>
                  <a:pt x="291" y="568"/>
                  <a:pt x="291" y="568"/>
                </a:cubicBezTo>
                <a:cubicBezTo>
                  <a:pt x="297" y="561"/>
                  <a:pt x="297" y="568"/>
                  <a:pt x="304" y="568"/>
                </a:cubicBezTo>
                <a:close/>
                <a:moveTo>
                  <a:pt x="304" y="608"/>
                </a:moveTo>
                <a:lnTo>
                  <a:pt x="304" y="608"/>
                </a:lnTo>
                <a:cubicBezTo>
                  <a:pt x="304" y="628"/>
                  <a:pt x="304" y="628"/>
                  <a:pt x="304" y="628"/>
                </a:cubicBezTo>
                <a:cubicBezTo>
                  <a:pt x="304" y="635"/>
                  <a:pt x="304" y="635"/>
                  <a:pt x="304" y="635"/>
                </a:cubicBezTo>
                <a:cubicBezTo>
                  <a:pt x="304" y="662"/>
                  <a:pt x="304" y="662"/>
                  <a:pt x="304" y="662"/>
                </a:cubicBezTo>
                <a:cubicBezTo>
                  <a:pt x="297" y="662"/>
                  <a:pt x="284" y="662"/>
                  <a:pt x="277" y="655"/>
                </a:cubicBezTo>
                <a:cubicBezTo>
                  <a:pt x="277" y="608"/>
                  <a:pt x="277" y="608"/>
                  <a:pt x="277" y="608"/>
                </a:cubicBezTo>
                <a:cubicBezTo>
                  <a:pt x="284" y="608"/>
                  <a:pt x="284" y="615"/>
                  <a:pt x="284" y="615"/>
                </a:cubicBezTo>
                <a:cubicBezTo>
                  <a:pt x="291" y="615"/>
                  <a:pt x="297" y="615"/>
                  <a:pt x="297" y="608"/>
                </a:cubicBezTo>
                <a:cubicBezTo>
                  <a:pt x="304" y="608"/>
                  <a:pt x="304" y="608"/>
                  <a:pt x="304" y="608"/>
                </a:cubicBezTo>
                <a:close/>
                <a:moveTo>
                  <a:pt x="304" y="696"/>
                </a:moveTo>
                <a:lnTo>
                  <a:pt x="304" y="696"/>
                </a:lnTo>
                <a:cubicBezTo>
                  <a:pt x="304" y="824"/>
                  <a:pt x="304" y="824"/>
                  <a:pt x="304" y="824"/>
                </a:cubicBezTo>
                <a:cubicBezTo>
                  <a:pt x="297" y="824"/>
                  <a:pt x="291" y="831"/>
                  <a:pt x="291" y="831"/>
                </a:cubicBezTo>
                <a:cubicBezTo>
                  <a:pt x="284" y="844"/>
                  <a:pt x="284" y="851"/>
                  <a:pt x="291" y="858"/>
                </a:cubicBezTo>
                <a:lnTo>
                  <a:pt x="291" y="865"/>
                </a:lnTo>
                <a:cubicBezTo>
                  <a:pt x="291" y="871"/>
                  <a:pt x="284" y="878"/>
                  <a:pt x="277" y="878"/>
                </a:cubicBezTo>
                <a:cubicBezTo>
                  <a:pt x="277" y="669"/>
                  <a:pt x="277" y="669"/>
                  <a:pt x="277" y="669"/>
                </a:cubicBezTo>
                <a:cubicBezTo>
                  <a:pt x="284" y="669"/>
                  <a:pt x="284" y="669"/>
                  <a:pt x="284" y="676"/>
                </a:cubicBezTo>
                <a:cubicBezTo>
                  <a:pt x="284" y="676"/>
                  <a:pt x="284" y="676"/>
                  <a:pt x="284" y="682"/>
                </a:cubicBezTo>
                <a:cubicBezTo>
                  <a:pt x="284" y="689"/>
                  <a:pt x="284" y="696"/>
                  <a:pt x="284" y="696"/>
                </a:cubicBezTo>
                <a:cubicBezTo>
                  <a:pt x="297" y="689"/>
                  <a:pt x="297" y="689"/>
                  <a:pt x="297" y="689"/>
                </a:cubicBezTo>
                <a:lnTo>
                  <a:pt x="304" y="696"/>
                </a:lnTo>
                <a:close/>
                <a:moveTo>
                  <a:pt x="304" y="858"/>
                </a:moveTo>
                <a:lnTo>
                  <a:pt x="304" y="858"/>
                </a:lnTo>
                <a:cubicBezTo>
                  <a:pt x="297" y="871"/>
                  <a:pt x="297" y="892"/>
                  <a:pt x="304" y="912"/>
                </a:cubicBezTo>
                <a:cubicBezTo>
                  <a:pt x="304" y="919"/>
                  <a:pt x="304" y="925"/>
                  <a:pt x="304" y="932"/>
                </a:cubicBezTo>
                <a:cubicBezTo>
                  <a:pt x="304" y="858"/>
                  <a:pt x="304" y="858"/>
                  <a:pt x="304" y="858"/>
                </a:cubicBezTo>
                <a:close/>
                <a:moveTo>
                  <a:pt x="304" y="979"/>
                </a:moveTo>
                <a:lnTo>
                  <a:pt x="304" y="979"/>
                </a:lnTo>
                <a:cubicBezTo>
                  <a:pt x="304" y="1060"/>
                  <a:pt x="304" y="1060"/>
                  <a:pt x="304" y="1060"/>
                </a:cubicBezTo>
                <a:cubicBezTo>
                  <a:pt x="297" y="1060"/>
                  <a:pt x="297" y="1060"/>
                  <a:pt x="297" y="1060"/>
                </a:cubicBezTo>
                <a:cubicBezTo>
                  <a:pt x="297" y="1060"/>
                  <a:pt x="297" y="1054"/>
                  <a:pt x="297" y="1047"/>
                </a:cubicBezTo>
                <a:cubicBezTo>
                  <a:pt x="304" y="1047"/>
                  <a:pt x="304" y="1040"/>
                  <a:pt x="304" y="1040"/>
                </a:cubicBezTo>
                <a:cubicBezTo>
                  <a:pt x="297" y="1040"/>
                  <a:pt x="297" y="1040"/>
                  <a:pt x="291" y="1047"/>
                </a:cubicBezTo>
                <a:cubicBezTo>
                  <a:pt x="284" y="1047"/>
                  <a:pt x="277" y="1047"/>
                  <a:pt x="277" y="1047"/>
                </a:cubicBezTo>
                <a:cubicBezTo>
                  <a:pt x="277" y="1027"/>
                  <a:pt x="277" y="1027"/>
                  <a:pt x="277" y="1027"/>
                </a:cubicBezTo>
                <a:cubicBezTo>
                  <a:pt x="284" y="1027"/>
                  <a:pt x="284" y="1027"/>
                  <a:pt x="291" y="1027"/>
                </a:cubicBezTo>
                <a:cubicBezTo>
                  <a:pt x="284" y="1027"/>
                  <a:pt x="277" y="1020"/>
                  <a:pt x="277" y="1013"/>
                </a:cubicBezTo>
                <a:cubicBezTo>
                  <a:pt x="277" y="1013"/>
                  <a:pt x="284" y="1006"/>
                  <a:pt x="284" y="1000"/>
                </a:cubicBezTo>
                <a:cubicBezTo>
                  <a:pt x="284" y="1000"/>
                  <a:pt x="284" y="1000"/>
                  <a:pt x="277" y="1000"/>
                </a:cubicBezTo>
                <a:cubicBezTo>
                  <a:pt x="277" y="905"/>
                  <a:pt x="277" y="905"/>
                  <a:pt x="277" y="905"/>
                </a:cubicBezTo>
                <a:cubicBezTo>
                  <a:pt x="284" y="905"/>
                  <a:pt x="291" y="912"/>
                  <a:pt x="291" y="919"/>
                </a:cubicBezTo>
                <a:cubicBezTo>
                  <a:pt x="297" y="932"/>
                  <a:pt x="297" y="939"/>
                  <a:pt x="297" y="939"/>
                </a:cubicBezTo>
                <a:cubicBezTo>
                  <a:pt x="311" y="952"/>
                  <a:pt x="304" y="959"/>
                  <a:pt x="291" y="959"/>
                </a:cubicBezTo>
                <a:cubicBezTo>
                  <a:pt x="291" y="959"/>
                  <a:pt x="297" y="966"/>
                  <a:pt x="304" y="979"/>
                </a:cubicBezTo>
                <a:close/>
                <a:moveTo>
                  <a:pt x="304" y="1067"/>
                </a:moveTo>
                <a:lnTo>
                  <a:pt x="304" y="1067"/>
                </a:lnTo>
                <a:cubicBezTo>
                  <a:pt x="304" y="1094"/>
                  <a:pt x="304" y="1094"/>
                  <a:pt x="304" y="1094"/>
                </a:cubicBezTo>
                <a:cubicBezTo>
                  <a:pt x="304" y="1094"/>
                  <a:pt x="304" y="1094"/>
                  <a:pt x="297" y="1094"/>
                </a:cubicBezTo>
                <a:cubicBezTo>
                  <a:pt x="297" y="1094"/>
                  <a:pt x="297" y="1094"/>
                  <a:pt x="291" y="1087"/>
                </a:cubicBezTo>
                <a:cubicBezTo>
                  <a:pt x="291" y="1081"/>
                  <a:pt x="291" y="1081"/>
                  <a:pt x="297" y="1074"/>
                </a:cubicBezTo>
                <a:cubicBezTo>
                  <a:pt x="297" y="1074"/>
                  <a:pt x="304" y="1074"/>
                  <a:pt x="304" y="1067"/>
                </a:cubicBezTo>
                <a:close/>
                <a:moveTo>
                  <a:pt x="304" y="1121"/>
                </a:moveTo>
                <a:lnTo>
                  <a:pt x="304" y="1121"/>
                </a:lnTo>
                <a:cubicBezTo>
                  <a:pt x="304" y="1114"/>
                  <a:pt x="297" y="1108"/>
                  <a:pt x="291" y="1101"/>
                </a:cubicBezTo>
                <a:cubicBezTo>
                  <a:pt x="291" y="1094"/>
                  <a:pt x="284" y="1087"/>
                  <a:pt x="277" y="1074"/>
                </a:cubicBezTo>
                <a:cubicBezTo>
                  <a:pt x="277" y="1114"/>
                  <a:pt x="277" y="1114"/>
                  <a:pt x="277" y="1114"/>
                </a:cubicBezTo>
                <a:cubicBezTo>
                  <a:pt x="284" y="1128"/>
                  <a:pt x="291" y="1135"/>
                  <a:pt x="291" y="1135"/>
                </a:cubicBezTo>
                <a:cubicBezTo>
                  <a:pt x="297" y="1135"/>
                  <a:pt x="297" y="1135"/>
                  <a:pt x="304" y="1135"/>
                </a:cubicBezTo>
                <a:cubicBezTo>
                  <a:pt x="304" y="1141"/>
                  <a:pt x="304" y="1141"/>
                  <a:pt x="304" y="1141"/>
                </a:cubicBezTo>
                <a:cubicBezTo>
                  <a:pt x="297" y="1141"/>
                  <a:pt x="291" y="1141"/>
                  <a:pt x="284" y="1141"/>
                </a:cubicBezTo>
                <a:cubicBezTo>
                  <a:pt x="284" y="1148"/>
                  <a:pt x="291" y="1148"/>
                  <a:pt x="297" y="1148"/>
                </a:cubicBezTo>
                <a:lnTo>
                  <a:pt x="304" y="1148"/>
                </a:lnTo>
                <a:cubicBezTo>
                  <a:pt x="304" y="1121"/>
                  <a:pt x="304" y="1121"/>
                  <a:pt x="304" y="1121"/>
                </a:cubicBezTo>
                <a:close/>
                <a:moveTo>
                  <a:pt x="304" y="1168"/>
                </a:moveTo>
                <a:lnTo>
                  <a:pt x="304" y="1168"/>
                </a:lnTo>
                <a:cubicBezTo>
                  <a:pt x="304" y="1195"/>
                  <a:pt x="304" y="1195"/>
                  <a:pt x="304" y="1195"/>
                </a:cubicBezTo>
                <a:cubicBezTo>
                  <a:pt x="297" y="1195"/>
                  <a:pt x="291" y="1195"/>
                  <a:pt x="277" y="1195"/>
                </a:cubicBezTo>
                <a:cubicBezTo>
                  <a:pt x="277" y="1175"/>
                  <a:pt x="277" y="1175"/>
                  <a:pt x="277" y="1175"/>
                </a:cubicBezTo>
                <a:cubicBezTo>
                  <a:pt x="284" y="1175"/>
                  <a:pt x="284" y="1175"/>
                  <a:pt x="291" y="1175"/>
                </a:cubicBezTo>
                <a:cubicBezTo>
                  <a:pt x="277" y="1168"/>
                  <a:pt x="277" y="1168"/>
                  <a:pt x="277" y="1168"/>
                </a:cubicBezTo>
                <a:cubicBezTo>
                  <a:pt x="277" y="1155"/>
                  <a:pt x="277" y="1155"/>
                  <a:pt x="277" y="1155"/>
                </a:cubicBezTo>
                <a:cubicBezTo>
                  <a:pt x="284" y="1155"/>
                  <a:pt x="284" y="1155"/>
                  <a:pt x="284" y="1155"/>
                </a:cubicBezTo>
                <a:cubicBezTo>
                  <a:pt x="297" y="1155"/>
                  <a:pt x="297" y="1162"/>
                  <a:pt x="304" y="1168"/>
                </a:cubicBezTo>
                <a:close/>
                <a:moveTo>
                  <a:pt x="277" y="1141"/>
                </a:moveTo>
                <a:lnTo>
                  <a:pt x="277" y="1141"/>
                </a:lnTo>
                <a:cubicBezTo>
                  <a:pt x="277" y="1135"/>
                  <a:pt x="277" y="1135"/>
                  <a:pt x="277" y="1135"/>
                </a:cubicBezTo>
                <a:cubicBezTo>
                  <a:pt x="277" y="1135"/>
                  <a:pt x="277" y="1141"/>
                  <a:pt x="284" y="1141"/>
                </a:cubicBezTo>
                <a:cubicBezTo>
                  <a:pt x="277" y="1141"/>
                  <a:pt x="277" y="1141"/>
                  <a:pt x="277" y="1141"/>
                </a:cubicBezTo>
                <a:close/>
                <a:moveTo>
                  <a:pt x="277" y="554"/>
                </a:moveTo>
                <a:lnTo>
                  <a:pt x="277" y="554"/>
                </a:lnTo>
                <a:cubicBezTo>
                  <a:pt x="277" y="547"/>
                  <a:pt x="277" y="547"/>
                  <a:pt x="277" y="547"/>
                </a:cubicBezTo>
                <a:cubicBezTo>
                  <a:pt x="277" y="554"/>
                  <a:pt x="277" y="554"/>
                  <a:pt x="277" y="554"/>
                </a:cubicBezTo>
                <a:close/>
                <a:moveTo>
                  <a:pt x="277" y="1303"/>
                </a:moveTo>
                <a:lnTo>
                  <a:pt x="277" y="1303"/>
                </a:lnTo>
                <a:cubicBezTo>
                  <a:pt x="264" y="1303"/>
                  <a:pt x="250" y="1303"/>
                  <a:pt x="236" y="1303"/>
                </a:cubicBezTo>
                <a:cubicBezTo>
                  <a:pt x="236" y="1222"/>
                  <a:pt x="236" y="1222"/>
                  <a:pt x="236" y="1222"/>
                </a:cubicBezTo>
                <a:lnTo>
                  <a:pt x="243" y="1222"/>
                </a:lnTo>
                <a:cubicBezTo>
                  <a:pt x="250" y="1222"/>
                  <a:pt x="250" y="1222"/>
                  <a:pt x="257" y="1222"/>
                </a:cubicBezTo>
                <a:cubicBezTo>
                  <a:pt x="250" y="1222"/>
                  <a:pt x="243" y="1216"/>
                  <a:pt x="236" y="1216"/>
                </a:cubicBezTo>
                <a:cubicBezTo>
                  <a:pt x="236" y="1202"/>
                  <a:pt x="236" y="1202"/>
                  <a:pt x="236" y="1202"/>
                </a:cubicBezTo>
                <a:cubicBezTo>
                  <a:pt x="243" y="1202"/>
                  <a:pt x="243" y="1202"/>
                  <a:pt x="243" y="1202"/>
                </a:cubicBezTo>
                <a:cubicBezTo>
                  <a:pt x="236" y="1202"/>
                  <a:pt x="236" y="1202"/>
                  <a:pt x="236" y="1202"/>
                </a:cubicBezTo>
                <a:cubicBezTo>
                  <a:pt x="236" y="1182"/>
                  <a:pt x="236" y="1182"/>
                  <a:pt x="236" y="1182"/>
                </a:cubicBezTo>
                <a:cubicBezTo>
                  <a:pt x="243" y="1182"/>
                  <a:pt x="243" y="1182"/>
                  <a:pt x="243" y="1189"/>
                </a:cubicBezTo>
                <a:lnTo>
                  <a:pt x="243" y="1195"/>
                </a:lnTo>
                <a:cubicBezTo>
                  <a:pt x="243" y="1202"/>
                  <a:pt x="250" y="1209"/>
                  <a:pt x="250" y="1209"/>
                </a:cubicBezTo>
                <a:cubicBezTo>
                  <a:pt x="257" y="1209"/>
                  <a:pt x="270" y="1202"/>
                  <a:pt x="277" y="1202"/>
                </a:cubicBezTo>
                <a:cubicBezTo>
                  <a:pt x="277" y="1303"/>
                  <a:pt x="277" y="1303"/>
                  <a:pt x="277" y="1303"/>
                </a:cubicBezTo>
                <a:close/>
                <a:moveTo>
                  <a:pt x="236" y="385"/>
                </a:moveTo>
                <a:lnTo>
                  <a:pt x="236" y="385"/>
                </a:lnTo>
                <a:cubicBezTo>
                  <a:pt x="277" y="385"/>
                  <a:pt x="277" y="385"/>
                  <a:pt x="277" y="385"/>
                </a:cubicBezTo>
                <a:cubicBezTo>
                  <a:pt x="277" y="412"/>
                  <a:pt x="277" y="412"/>
                  <a:pt x="277" y="412"/>
                </a:cubicBezTo>
                <a:cubicBezTo>
                  <a:pt x="270" y="405"/>
                  <a:pt x="257" y="412"/>
                  <a:pt x="243" y="412"/>
                </a:cubicBezTo>
                <a:cubicBezTo>
                  <a:pt x="243" y="419"/>
                  <a:pt x="243" y="419"/>
                  <a:pt x="243" y="426"/>
                </a:cubicBezTo>
                <a:cubicBezTo>
                  <a:pt x="243" y="426"/>
                  <a:pt x="243" y="432"/>
                  <a:pt x="236" y="432"/>
                </a:cubicBezTo>
                <a:cubicBezTo>
                  <a:pt x="236" y="385"/>
                  <a:pt x="236" y="385"/>
                  <a:pt x="236" y="385"/>
                </a:cubicBezTo>
                <a:close/>
                <a:moveTo>
                  <a:pt x="277" y="426"/>
                </a:moveTo>
                <a:lnTo>
                  <a:pt x="277" y="426"/>
                </a:lnTo>
                <a:cubicBezTo>
                  <a:pt x="264" y="432"/>
                  <a:pt x="250" y="432"/>
                  <a:pt x="236" y="439"/>
                </a:cubicBezTo>
                <a:cubicBezTo>
                  <a:pt x="236" y="480"/>
                  <a:pt x="236" y="480"/>
                  <a:pt x="236" y="480"/>
                </a:cubicBezTo>
                <a:cubicBezTo>
                  <a:pt x="250" y="473"/>
                  <a:pt x="257" y="459"/>
                  <a:pt x="270" y="459"/>
                </a:cubicBezTo>
                <a:cubicBezTo>
                  <a:pt x="277" y="466"/>
                  <a:pt x="277" y="466"/>
                  <a:pt x="277" y="466"/>
                </a:cubicBezTo>
                <a:cubicBezTo>
                  <a:pt x="277" y="453"/>
                  <a:pt x="277" y="453"/>
                  <a:pt x="277" y="453"/>
                </a:cubicBezTo>
                <a:lnTo>
                  <a:pt x="270" y="453"/>
                </a:lnTo>
                <a:cubicBezTo>
                  <a:pt x="277" y="446"/>
                  <a:pt x="277" y="446"/>
                  <a:pt x="277" y="446"/>
                </a:cubicBezTo>
                <a:cubicBezTo>
                  <a:pt x="277" y="426"/>
                  <a:pt x="277" y="426"/>
                  <a:pt x="277" y="426"/>
                </a:cubicBezTo>
                <a:close/>
                <a:moveTo>
                  <a:pt x="277" y="473"/>
                </a:moveTo>
                <a:lnTo>
                  <a:pt x="277" y="473"/>
                </a:lnTo>
                <a:cubicBezTo>
                  <a:pt x="277" y="500"/>
                  <a:pt x="277" y="500"/>
                  <a:pt x="277" y="500"/>
                </a:cubicBezTo>
                <a:cubicBezTo>
                  <a:pt x="277" y="493"/>
                  <a:pt x="270" y="493"/>
                  <a:pt x="270" y="493"/>
                </a:cubicBezTo>
                <a:cubicBezTo>
                  <a:pt x="264" y="493"/>
                  <a:pt x="264" y="500"/>
                  <a:pt x="270" y="500"/>
                </a:cubicBezTo>
                <a:cubicBezTo>
                  <a:pt x="270" y="507"/>
                  <a:pt x="270" y="507"/>
                  <a:pt x="270" y="507"/>
                </a:cubicBezTo>
                <a:cubicBezTo>
                  <a:pt x="270" y="513"/>
                  <a:pt x="264" y="520"/>
                  <a:pt x="257" y="527"/>
                </a:cubicBezTo>
                <a:cubicBezTo>
                  <a:pt x="264" y="527"/>
                  <a:pt x="264" y="520"/>
                  <a:pt x="264" y="520"/>
                </a:cubicBezTo>
                <a:cubicBezTo>
                  <a:pt x="270" y="520"/>
                  <a:pt x="270" y="527"/>
                  <a:pt x="277" y="534"/>
                </a:cubicBezTo>
                <a:cubicBezTo>
                  <a:pt x="277" y="540"/>
                  <a:pt x="277" y="547"/>
                  <a:pt x="277" y="547"/>
                </a:cubicBezTo>
                <a:cubicBezTo>
                  <a:pt x="277" y="554"/>
                  <a:pt x="277" y="554"/>
                  <a:pt x="277" y="554"/>
                </a:cubicBezTo>
                <a:cubicBezTo>
                  <a:pt x="277" y="561"/>
                  <a:pt x="270" y="561"/>
                  <a:pt x="264" y="561"/>
                </a:cubicBezTo>
                <a:cubicBezTo>
                  <a:pt x="257" y="561"/>
                  <a:pt x="250" y="561"/>
                  <a:pt x="243" y="561"/>
                </a:cubicBezTo>
                <a:cubicBezTo>
                  <a:pt x="243" y="554"/>
                  <a:pt x="236" y="554"/>
                  <a:pt x="236" y="547"/>
                </a:cubicBezTo>
                <a:cubicBezTo>
                  <a:pt x="236" y="493"/>
                  <a:pt x="236" y="493"/>
                  <a:pt x="236" y="493"/>
                </a:cubicBezTo>
                <a:cubicBezTo>
                  <a:pt x="243" y="493"/>
                  <a:pt x="243" y="486"/>
                  <a:pt x="243" y="486"/>
                </a:cubicBezTo>
                <a:cubicBezTo>
                  <a:pt x="257" y="480"/>
                  <a:pt x="264" y="473"/>
                  <a:pt x="270" y="473"/>
                </a:cubicBezTo>
                <a:lnTo>
                  <a:pt x="277" y="473"/>
                </a:lnTo>
                <a:close/>
                <a:moveTo>
                  <a:pt x="277" y="561"/>
                </a:moveTo>
                <a:lnTo>
                  <a:pt x="277" y="561"/>
                </a:lnTo>
                <a:cubicBezTo>
                  <a:pt x="277" y="595"/>
                  <a:pt x="277" y="595"/>
                  <a:pt x="277" y="595"/>
                </a:cubicBezTo>
                <a:cubicBezTo>
                  <a:pt x="270" y="588"/>
                  <a:pt x="264" y="581"/>
                  <a:pt x="264" y="574"/>
                </a:cubicBezTo>
                <a:cubicBezTo>
                  <a:pt x="264" y="568"/>
                  <a:pt x="270" y="568"/>
                  <a:pt x="270" y="568"/>
                </a:cubicBezTo>
                <a:cubicBezTo>
                  <a:pt x="277" y="561"/>
                  <a:pt x="277" y="561"/>
                  <a:pt x="277" y="561"/>
                </a:cubicBezTo>
                <a:close/>
                <a:moveTo>
                  <a:pt x="277" y="608"/>
                </a:moveTo>
                <a:lnTo>
                  <a:pt x="277" y="608"/>
                </a:lnTo>
                <a:lnTo>
                  <a:pt x="270" y="601"/>
                </a:lnTo>
                <a:cubicBezTo>
                  <a:pt x="264" y="595"/>
                  <a:pt x="257" y="595"/>
                  <a:pt x="257" y="588"/>
                </a:cubicBezTo>
                <a:cubicBezTo>
                  <a:pt x="257" y="581"/>
                  <a:pt x="257" y="581"/>
                  <a:pt x="257" y="574"/>
                </a:cubicBezTo>
                <a:cubicBezTo>
                  <a:pt x="236" y="574"/>
                  <a:pt x="236" y="574"/>
                  <a:pt x="236" y="574"/>
                </a:cubicBezTo>
                <a:cubicBezTo>
                  <a:pt x="236" y="588"/>
                  <a:pt x="236" y="588"/>
                  <a:pt x="236" y="588"/>
                </a:cubicBezTo>
                <a:cubicBezTo>
                  <a:pt x="243" y="588"/>
                  <a:pt x="243" y="588"/>
                  <a:pt x="243" y="588"/>
                </a:cubicBezTo>
                <a:cubicBezTo>
                  <a:pt x="243" y="588"/>
                  <a:pt x="243" y="595"/>
                  <a:pt x="236" y="595"/>
                </a:cubicBezTo>
                <a:cubicBezTo>
                  <a:pt x="236" y="642"/>
                  <a:pt x="236" y="642"/>
                  <a:pt x="236" y="642"/>
                </a:cubicBezTo>
                <a:cubicBezTo>
                  <a:pt x="250" y="649"/>
                  <a:pt x="264" y="655"/>
                  <a:pt x="277" y="655"/>
                </a:cubicBezTo>
                <a:cubicBezTo>
                  <a:pt x="277" y="608"/>
                  <a:pt x="277" y="608"/>
                  <a:pt x="277" y="608"/>
                </a:cubicBezTo>
                <a:close/>
                <a:moveTo>
                  <a:pt x="277" y="669"/>
                </a:moveTo>
                <a:lnTo>
                  <a:pt x="277" y="669"/>
                </a:lnTo>
                <a:cubicBezTo>
                  <a:pt x="277" y="878"/>
                  <a:pt x="277" y="878"/>
                  <a:pt x="277" y="878"/>
                </a:cubicBezTo>
                <a:cubicBezTo>
                  <a:pt x="277" y="878"/>
                  <a:pt x="277" y="878"/>
                  <a:pt x="270" y="878"/>
                </a:cubicBezTo>
                <a:cubicBezTo>
                  <a:pt x="277" y="905"/>
                  <a:pt x="277" y="905"/>
                  <a:pt x="277" y="905"/>
                </a:cubicBezTo>
                <a:cubicBezTo>
                  <a:pt x="277" y="1000"/>
                  <a:pt x="277" y="1000"/>
                  <a:pt x="277" y="1000"/>
                </a:cubicBezTo>
                <a:lnTo>
                  <a:pt x="270" y="1000"/>
                </a:lnTo>
                <a:cubicBezTo>
                  <a:pt x="257" y="1000"/>
                  <a:pt x="250" y="1000"/>
                  <a:pt x="250" y="993"/>
                </a:cubicBezTo>
                <a:cubicBezTo>
                  <a:pt x="243" y="986"/>
                  <a:pt x="243" y="986"/>
                  <a:pt x="243" y="986"/>
                </a:cubicBezTo>
                <a:cubicBezTo>
                  <a:pt x="243" y="979"/>
                  <a:pt x="250" y="979"/>
                  <a:pt x="257" y="973"/>
                </a:cubicBezTo>
                <a:cubicBezTo>
                  <a:pt x="270" y="973"/>
                  <a:pt x="270" y="973"/>
                  <a:pt x="277" y="973"/>
                </a:cubicBezTo>
                <a:cubicBezTo>
                  <a:pt x="270" y="966"/>
                  <a:pt x="264" y="959"/>
                  <a:pt x="264" y="959"/>
                </a:cubicBezTo>
                <a:cubicBezTo>
                  <a:pt x="264" y="952"/>
                  <a:pt x="264" y="946"/>
                  <a:pt x="270" y="939"/>
                </a:cubicBezTo>
                <a:cubicBezTo>
                  <a:pt x="264" y="939"/>
                  <a:pt x="250" y="939"/>
                  <a:pt x="236" y="939"/>
                </a:cubicBezTo>
                <a:cubicBezTo>
                  <a:pt x="236" y="925"/>
                  <a:pt x="236" y="925"/>
                  <a:pt x="236" y="925"/>
                </a:cubicBezTo>
                <a:lnTo>
                  <a:pt x="243" y="919"/>
                </a:lnTo>
                <a:cubicBezTo>
                  <a:pt x="257" y="919"/>
                  <a:pt x="264" y="919"/>
                  <a:pt x="264" y="919"/>
                </a:cubicBezTo>
                <a:cubicBezTo>
                  <a:pt x="250" y="898"/>
                  <a:pt x="250" y="898"/>
                  <a:pt x="250" y="898"/>
                </a:cubicBezTo>
                <a:cubicBezTo>
                  <a:pt x="257" y="892"/>
                  <a:pt x="257" y="892"/>
                  <a:pt x="257" y="892"/>
                </a:cubicBezTo>
                <a:cubicBezTo>
                  <a:pt x="257" y="885"/>
                  <a:pt x="257" y="885"/>
                  <a:pt x="257" y="885"/>
                </a:cubicBezTo>
                <a:cubicBezTo>
                  <a:pt x="236" y="892"/>
                  <a:pt x="236" y="892"/>
                  <a:pt x="236" y="892"/>
                </a:cubicBezTo>
                <a:cubicBezTo>
                  <a:pt x="236" y="858"/>
                  <a:pt x="236" y="858"/>
                  <a:pt x="236" y="858"/>
                </a:cubicBezTo>
                <a:cubicBezTo>
                  <a:pt x="243" y="858"/>
                  <a:pt x="250" y="858"/>
                  <a:pt x="250" y="851"/>
                </a:cubicBezTo>
                <a:cubicBezTo>
                  <a:pt x="250" y="851"/>
                  <a:pt x="243" y="851"/>
                  <a:pt x="236" y="844"/>
                </a:cubicBezTo>
                <a:cubicBezTo>
                  <a:pt x="236" y="831"/>
                  <a:pt x="236" y="831"/>
                  <a:pt x="236" y="831"/>
                </a:cubicBezTo>
                <a:lnTo>
                  <a:pt x="236" y="824"/>
                </a:lnTo>
                <a:cubicBezTo>
                  <a:pt x="236" y="682"/>
                  <a:pt x="236" y="682"/>
                  <a:pt x="236" y="682"/>
                </a:cubicBezTo>
                <a:cubicBezTo>
                  <a:pt x="250" y="676"/>
                  <a:pt x="250" y="676"/>
                  <a:pt x="250" y="676"/>
                </a:cubicBezTo>
                <a:cubicBezTo>
                  <a:pt x="250" y="676"/>
                  <a:pt x="257" y="682"/>
                  <a:pt x="257" y="689"/>
                </a:cubicBezTo>
                <a:lnTo>
                  <a:pt x="257" y="696"/>
                </a:lnTo>
                <a:cubicBezTo>
                  <a:pt x="264" y="696"/>
                  <a:pt x="264" y="689"/>
                  <a:pt x="264" y="682"/>
                </a:cubicBezTo>
                <a:cubicBezTo>
                  <a:pt x="264" y="669"/>
                  <a:pt x="270" y="669"/>
                  <a:pt x="277" y="669"/>
                </a:cubicBezTo>
                <a:close/>
                <a:moveTo>
                  <a:pt x="277" y="1027"/>
                </a:moveTo>
                <a:lnTo>
                  <a:pt x="277" y="1027"/>
                </a:lnTo>
                <a:cubicBezTo>
                  <a:pt x="277" y="1047"/>
                  <a:pt x="277" y="1047"/>
                  <a:pt x="277" y="1047"/>
                </a:cubicBezTo>
                <a:cubicBezTo>
                  <a:pt x="270" y="1047"/>
                  <a:pt x="270" y="1047"/>
                  <a:pt x="264" y="1040"/>
                </a:cubicBezTo>
                <a:cubicBezTo>
                  <a:pt x="264" y="1033"/>
                  <a:pt x="264" y="1033"/>
                  <a:pt x="270" y="1027"/>
                </a:cubicBezTo>
                <a:cubicBezTo>
                  <a:pt x="277" y="1027"/>
                  <a:pt x="277" y="1027"/>
                  <a:pt x="277" y="1027"/>
                </a:cubicBezTo>
                <a:close/>
                <a:moveTo>
                  <a:pt x="277" y="1074"/>
                </a:moveTo>
                <a:lnTo>
                  <a:pt x="277" y="1074"/>
                </a:lnTo>
                <a:cubicBezTo>
                  <a:pt x="264" y="1047"/>
                  <a:pt x="250" y="1013"/>
                  <a:pt x="236" y="973"/>
                </a:cubicBezTo>
                <a:cubicBezTo>
                  <a:pt x="236" y="1047"/>
                  <a:pt x="236" y="1047"/>
                  <a:pt x="236" y="1047"/>
                </a:cubicBezTo>
                <a:cubicBezTo>
                  <a:pt x="243" y="1054"/>
                  <a:pt x="250" y="1060"/>
                  <a:pt x="257" y="1081"/>
                </a:cubicBezTo>
                <a:cubicBezTo>
                  <a:pt x="257" y="1081"/>
                  <a:pt x="257" y="1081"/>
                  <a:pt x="250" y="1094"/>
                </a:cubicBezTo>
                <a:cubicBezTo>
                  <a:pt x="257" y="1094"/>
                  <a:pt x="264" y="1094"/>
                  <a:pt x="264" y="1094"/>
                </a:cubicBezTo>
                <a:cubicBezTo>
                  <a:pt x="264" y="1094"/>
                  <a:pt x="264" y="1094"/>
                  <a:pt x="264" y="1087"/>
                </a:cubicBezTo>
                <a:cubicBezTo>
                  <a:pt x="264" y="1087"/>
                  <a:pt x="264" y="1087"/>
                  <a:pt x="270" y="1087"/>
                </a:cubicBezTo>
                <a:lnTo>
                  <a:pt x="270" y="1094"/>
                </a:lnTo>
                <a:lnTo>
                  <a:pt x="264" y="1094"/>
                </a:lnTo>
                <a:cubicBezTo>
                  <a:pt x="270" y="1101"/>
                  <a:pt x="270" y="1108"/>
                  <a:pt x="277" y="1114"/>
                </a:cubicBezTo>
                <a:cubicBezTo>
                  <a:pt x="277" y="1074"/>
                  <a:pt x="277" y="1074"/>
                  <a:pt x="277" y="1074"/>
                </a:cubicBezTo>
                <a:close/>
                <a:moveTo>
                  <a:pt x="277" y="1135"/>
                </a:moveTo>
                <a:lnTo>
                  <a:pt x="277" y="1135"/>
                </a:lnTo>
                <a:cubicBezTo>
                  <a:pt x="277" y="1141"/>
                  <a:pt x="277" y="1141"/>
                  <a:pt x="277" y="1141"/>
                </a:cubicBezTo>
                <a:cubicBezTo>
                  <a:pt x="277" y="1148"/>
                  <a:pt x="277" y="1148"/>
                  <a:pt x="277" y="1155"/>
                </a:cubicBezTo>
                <a:cubicBezTo>
                  <a:pt x="277" y="1168"/>
                  <a:pt x="277" y="1168"/>
                  <a:pt x="277" y="1168"/>
                </a:cubicBezTo>
                <a:cubicBezTo>
                  <a:pt x="250" y="1148"/>
                  <a:pt x="250" y="1148"/>
                  <a:pt x="250" y="1148"/>
                </a:cubicBezTo>
                <a:cubicBezTo>
                  <a:pt x="243" y="1141"/>
                  <a:pt x="243" y="1141"/>
                  <a:pt x="250" y="1135"/>
                </a:cubicBezTo>
                <a:cubicBezTo>
                  <a:pt x="250" y="1128"/>
                  <a:pt x="250" y="1128"/>
                  <a:pt x="257" y="1128"/>
                </a:cubicBezTo>
                <a:cubicBezTo>
                  <a:pt x="250" y="1128"/>
                  <a:pt x="250" y="1128"/>
                  <a:pt x="250" y="1128"/>
                </a:cubicBezTo>
                <a:cubicBezTo>
                  <a:pt x="250" y="1128"/>
                  <a:pt x="250" y="1128"/>
                  <a:pt x="243" y="1121"/>
                </a:cubicBezTo>
                <a:lnTo>
                  <a:pt x="243" y="1114"/>
                </a:lnTo>
                <a:cubicBezTo>
                  <a:pt x="236" y="1121"/>
                  <a:pt x="236" y="1121"/>
                  <a:pt x="236" y="1121"/>
                </a:cubicBezTo>
                <a:cubicBezTo>
                  <a:pt x="236" y="1054"/>
                  <a:pt x="236" y="1054"/>
                  <a:pt x="236" y="1054"/>
                </a:cubicBezTo>
                <a:cubicBezTo>
                  <a:pt x="243" y="1060"/>
                  <a:pt x="243" y="1060"/>
                  <a:pt x="243" y="1060"/>
                </a:cubicBezTo>
                <a:cubicBezTo>
                  <a:pt x="243" y="1060"/>
                  <a:pt x="243" y="1067"/>
                  <a:pt x="250" y="1067"/>
                </a:cubicBezTo>
                <a:cubicBezTo>
                  <a:pt x="250" y="1074"/>
                  <a:pt x="243" y="1081"/>
                  <a:pt x="243" y="1087"/>
                </a:cubicBezTo>
                <a:cubicBezTo>
                  <a:pt x="236" y="1094"/>
                  <a:pt x="236" y="1101"/>
                  <a:pt x="236" y="1108"/>
                </a:cubicBezTo>
                <a:cubicBezTo>
                  <a:pt x="257" y="1108"/>
                  <a:pt x="257" y="1108"/>
                  <a:pt x="257" y="1108"/>
                </a:cubicBezTo>
                <a:cubicBezTo>
                  <a:pt x="264" y="1108"/>
                  <a:pt x="270" y="1114"/>
                  <a:pt x="277" y="1135"/>
                </a:cubicBezTo>
                <a:close/>
                <a:moveTo>
                  <a:pt x="277" y="1175"/>
                </a:moveTo>
                <a:lnTo>
                  <a:pt x="277" y="1175"/>
                </a:lnTo>
                <a:cubicBezTo>
                  <a:pt x="270" y="1175"/>
                  <a:pt x="264" y="1168"/>
                  <a:pt x="257" y="1168"/>
                </a:cubicBezTo>
                <a:cubicBezTo>
                  <a:pt x="250" y="1162"/>
                  <a:pt x="243" y="1155"/>
                  <a:pt x="236" y="1155"/>
                </a:cubicBezTo>
                <a:cubicBezTo>
                  <a:pt x="236" y="1175"/>
                  <a:pt x="236" y="1175"/>
                  <a:pt x="236" y="1175"/>
                </a:cubicBezTo>
                <a:cubicBezTo>
                  <a:pt x="243" y="1175"/>
                  <a:pt x="243" y="1175"/>
                  <a:pt x="243" y="1175"/>
                </a:cubicBezTo>
                <a:cubicBezTo>
                  <a:pt x="250" y="1175"/>
                  <a:pt x="250" y="1175"/>
                  <a:pt x="250" y="1182"/>
                </a:cubicBezTo>
                <a:cubicBezTo>
                  <a:pt x="257" y="1189"/>
                  <a:pt x="257" y="1195"/>
                  <a:pt x="264" y="1195"/>
                </a:cubicBezTo>
                <a:cubicBezTo>
                  <a:pt x="270" y="1195"/>
                  <a:pt x="270" y="1195"/>
                  <a:pt x="277" y="1195"/>
                </a:cubicBezTo>
                <a:cubicBezTo>
                  <a:pt x="277" y="1175"/>
                  <a:pt x="277" y="1175"/>
                  <a:pt x="277" y="1175"/>
                </a:cubicBezTo>
                <a:close/>
                <a:moveTo>
                  <a:pt x="236" y="1148"/>
                </a:moveTo>
                <a:lnTo>
                  <a:pt x="236" y="1148"/>
                </a:lnTo>
                <a:cubicBezTo>
                  <a:pt x="236" y="1148"/>
                  <a:pt x="236" y="1148"/>
                  <a:pt x="243" y="1148"/>
                </a:cubicBezTo>
                <a:cubicBezTo>
                  <a:pt x="236" y="1148"/>
                  <a:pt x="236" y="1148"/>
                  <a:pt x="236" y="1141"/>
                </a:cubicBezTo>
                <a:cubicBezTo>
                  <a:pt x="236" y="1148"/>
                  <a:pt x="236" y="1148"/>
                  <a:pt x="236" y="1148"/>
                </a:cubicBezTo>
                <a:close/>
                <a:moveTo>
                  <a:pt x="236" y="669"/>
                </a:moveTo>
                <a:lnTo>
                  <a:pt x="236" y="669"/>
                </a:lnTo>
                <a:cubicBezTo>
                  <a:pt x="236" y="655"/>
                  <a:pt x="236" y="655"/>
                  <a:pt x="236" y="655"/>
                </a:cubicBezTo>
                <a:cubicBezTo>
                  <a:pt x="236" y="655"/>
                  <a:pt x="243" y="655"/>
                  <a:pt x="243" y="662"/>
                </a:cubicBezTo>
                <a:cubicBezTo>
                  <a:pt x="243" y="662"/>
                  <a:pt x="243" y="662"/>
                  <a:pt x="236" y="669"/>
                </a:cubicBezTo>
                <a:close/>
                <a:moveTo>
                  <a:pt x="236" y="1303"/>
                </a:moveTo>
                <a:lnTo>
                  <a:pt x="236" y="1303"/>
                </a:lnTo>
                <a:cubicBezTo>
                  <a:pt x="236" y="1222"/>
                  <a:pt x="236" y="1222"/>
                  <a:pt x="236" y="1222"/>
                </a:cubicBezTo>
                <a:cubicBezTo>
                  <a:pt x="236" y="1303"/>
                  <a:pt x="236" y="1303"/>
                  <a:pt x="236" y="1303"/>
                </a:cubicBezTo>
                <a:close/>
                <a:moveTo>
                  <a:pt x="236" y="385"/>
                </a:moveTo>
                <a:lnTo>
                  <a:pt x="236" y="385"/>
                </a:lnTo>
                <a:cubicBezTo>
                  <a:pt x="236" y="432"/>
                  <a:pt x="236" y="432"/>
                  <a:pt x="236" y="432"/>
                </a:cubicBezTo>
                <a:cubicBezTo>
                  <a:pt x="236" y="385"/>
                  <a:pt x="236" y="385"/>
                  <a:pt x="236" y="385"/>
                </a:cubicBezTo>
                <a:close/>
                <a:moveTo>
                  <a:pt x="236" y="439"/>
                </a:moveTo>
                <a:lnTo>
                  <a:pt x="236" y="439"/>
                </a:lnTo>
                <a:cubicBezTo>
                  <a:pt x="236" y="480"/>
                  <a:pt x="236" y="480"/>
                  <a:pt x="236" y="480"/>
                </a:cubicBezTo>
                <a:cubicBezTo>
                  <a:pt x="236" y="446"/>
                  <a:pt x="236" y="446"/>
                  <a:pt x="236" y="446"/>
                </a:cubicBezTo>
                <a:cubicBezTo>
                  <a:pt x="236" y="439"/>
                  <a:pt x="236" y="439"/>
                  <a:pt x="236" y="439"/>
                </a:cubicBezTo>
                <a:close/>
                <a:moveTo>
                  <a:pt x="236" y="493"/>
                </a:moveTo>
                <a:lnTo>
                  <a:pt x="236" y="493"/>
                </a:lnTo>
                <a:cubicBezTo>
                  <a:pt x="236" y="547"/>
                  <a:pt x="236" y="547"/>
                  <a:pt x="236" y="547"/>
                </a:cubicBezTo>
                <a:lnTo>
                  <a:pt x="236" y="540"/>
                </a:lnTo>
                <a:cubicBezTo>
                  <a:pt x="236" y="500"/>
                  <a:pt x="236" y="500"/>
                  <a:pt x="236" y="500"/>
                </a:cubicBezTo>
                <a:cubicBezTo>
                  <a:pt x="236" y="493"/>
                  <a:pt x="236" y="493"/>
                  <a:pt x="236" y="493"/>
                </a:cubicBezTo>
                <a:close/>
                <a:moveTo>
                  <a:pt x="236" y="574"/>
                </a:moveTo>
                <a:lnTo>
                  <a:pt x="236" y="574"/>
                </a:lnTo>
                <a:cubicBezTo>
                  <a:pt x="236" y="588"/>
                  <a:pt x="236" y="588"/>
                  <a:pt x="236" y="588"/>
                </a:cubicBezTo>
                <a:cubicBezTo>
                  <a:pt x="236" y="595"/>
                  <a:pt x="236" y="595"/>
                  <a:pt x="236" y="595"/>
                </a:cubicBezTo>
                <a:cubicBezTo>
                  <a:pt x="236" y="642"/>
                  <a:pt x="236" y="642"/>
                  <a:pt x="236" y="642"/>
                </a:cubicBezTo>
                <a:cubicBezTo>
                  <a:pt x="236" y="574"/>
                  <a:pt x="236" y="574"/>
                  <a:pt x="236" y="574"/>
                </a:cubicBezTo>
                <a:close/>
                <a:moveTo>
                  <a:pt x="236" y="655"/>
                </a:moveTo>
                <a:lnTo>
                  <a:pt x="236" y="655"/>
                </a:lnTo>
                <a:cubicBezTo>
                  <a:pt x="236" y="669"/>
                  <a:pt x="236" y="669"/>
                  <a:pt x="236" y="669"/>
                </a:cubicBezTo>
                <a:cubicBezTo>
                  <a:pt x="236" y="669"/>
                  <a:pt x="236" y="669"/>
                  <a:pt x="236" y="676"/>
                </a:cubicBezTo>
                <a:cubicBezTo>
                  <a:pt x="236" y="649"/>
                  <a:pt x="236" y="649"/>
                  <a:pt x="236" y="649"/>
                </a:cubicBezTo>
                <a:cubicBezTo>
                  <a:pt x="236" y="655"/>
                  <a:pt x="236" y="655"/>
                  <a:pt x="236" y="655"/>
                </a:cubicBezTo>
                <a:close/>
                <a:moveTo>
                  <a:pt x="236" y="682"/>
                </a:moveTo>
                <a:lnTo>
                  <a:pt x="236" y="682"/>
                </a:lnTo>
                <a:cubicBezTo>
                  <a:pt x="236" y="824"/>
                  <a:pt x="236" y="824"/>
                  <a:pt x="236" y="824"/>
                </a:cubicBezTo>
                <a:cubicBezTo>
                  <a:pt x="236" y="682"/>
                  <a:pt x="236" y="682"/>
                  <a:pt x="236" y="682"/>
                </a:cubicBezTo>
                <a:close/>
                <a:moveTo>
                  <a:pt x="236" y="831"/>
                </a:moveTo>
                <a:lnTo>
                  <a:pt x="236" y="831"/>
                </a:lnTo>
                <a:cubicBezTo>
                  <a:pt x="236" y="844"/>
                  <a:pt x="236" y="844"/>
                  <a:pt x="236" y="844"/>
                </a:cubicBezTo>
                <a:cubicBezTo>
                  <a:pt x="236" y="838"/>
                  <a:pt x="236" y="838"/>
                  <a:pt x="236" y="838"/>
                </a:cubicBezTo>
                <a:lnTo>
                  <a:pt x="236" y="831"/>
                </a:lnTo>
                <a:close/>
                <a:moveTo>
                  <a:pt x="236" y="858"/>
                </a:moveTo>
                <a:lnTo>
                  <a:pt x="236" y="858"/>
                </a:lnTo>
                <a:cubicBezTo>
                  <a:pt x="236" y="892"/>
                  <a:pt x="236" y="892"/>
                  <a:pt x="236" y="892"/>
                </a:cubicBezTo>
                <a:cubicBezTo>
                  <a:pt x="236" y="865"/>
                  <a:pt x="236" y="865"/>
                  <a:pt x="236" y="865"/>
                </a:cubicBezTo>
                <a:lnTo>
                  <a:pt x="236" y="858"/>
                </a:lnTo>
                <a:close/>
                <a:moveTo>
                  <a:pt x="236" y="925"/>
                </a:moveTo>
                <a:lnTo>
                  <a:pt x="236" y="925"/>
                </a:lnTo>
                <a:cubicBezTo>
                  <a:pt x="236" y="939"/>
                  <a:pt x="236" y="939"/>
                  <a:pt x="236" y="939"/>
                </a:cubicBezTo>
                <a:cubicBezTo>
                  <a:pt x="236" y="932"/>
                  <a:pt x="236" y="932"/>
                  <a:pt x="236" y="932"/>
                </a:cubicBezTo>
                <a:lnTo>
                  <a:pt x="236" y="925"/>
                </a:lnTo>
                <a:close/>
                <a:moveTo>
                  <a:pt x="236" y="973"/>
                </a:moveTo>
                <a:lnTo>
                  <a:pt x="236" y="973"/>
                </a:lnTo>
                <a:cubicBezTo>
                  <a:pt x="236" y="1047"/>
                  <a:pt x="236" y="1047"/>
                  <a:pt x="236" y="1047"/>
                </a:cubicBezTo>
                <a:lnTo>
                  <a:pt x="236" y="1040"/>
                </a:lnTo>
                <a:cubicBezTo>
                  <a:pt x="236" y="1033"/>
                  <a:pt x="236" y="1033"/>
                  <a:pt x="236" y="1033"/>
                </a:cubicBezTo>
                <a:cubicBezTo>
                  <a:pt x="236" y="1027"/>
                  <a:pt x="236" y="1027"/>
                  <a:pt x="236" y="1027"/>
                </a:cubicBezTo>
                <a:cubicBezTo>
                  <a:pt x="236" y="959"/>
                  <a:pt x="236" y="959"/>
                  <a:pt x="236" y="959"/>
                </a:cubicBezTo>
                <a:cubicBezTo>
                  <a:pt x="236" y="973"/>
                  <a:pt x="236" y="973"/>
                  <a:pt x="236" y="973"/>
                </a:cubicBezTo>
                <a:close/>
                <a:moveTo>
                  <a:pt x="236" y="1054"/>
                </a:moveTo>
                <a:lnTo>
                  <a:pt x="236" y="1054"/>
                </a:lnTo>
                <a:cubicBezTo>
                  <a:pt x="236" y="1121"/>
                  <a:pt x="236" y="1121"/>
                  <a:pt x="236" y="1121"/>
                </a:cubicBezTo>
                <a:cubicBezTo>
                  <a:pt x="236" y="1054"/>
                  <a:pt x="236" y="1054"/>
                  <a:pt x="236" y="1054"/>
                </a:cubicBezTo>
                <a:close/>
                <a:moveTo>
                  <a:pt x="236" y="1141"/>
                </a:moveTo>
                <a:lnTo>
                  <a:pt x="236" y="1141"/>
                </a:lnTo>
                <a:cubicBezTo>
                  <a:pt x="236" y="1148"/>
                  <a:pt x="236" y="1148"/>
                  <a:pt x="236" y="1148"/>
                </a:cubicBezTo>
                <a:cubicBezTo>
                  <a:pt x="236" y="1135"/>
                  <a:pt x="236" y="1135"/>
                  <a:pt x="236" y="1135"/>
                </a:cubicBezTo>
                <a:cubicBezTo>
                  <a:pt x="236" y="1141"/>
                  <a:pt x="236" y="1141"/>
                  <a:pt x="236" y="1141"/>
                </a:cubicBezTo>
                <a:close/>
                <a:moveTo>
                  <a:pt x="236" y="1155"/>
                </a:moveTo>
                <a:lnTo>
                  <a:pt x="236" y="1155"/>
                </a:lnTo>
                <a:cubicBezTo>
                  <a:pt x="236" y="1175"/>
                  <a:pt x="236" y="1175"/>
                  <a:pt x="236" y="1175"/>
                </a:cubicBezTo>
                <a:cubicBezTo>
                  <a:pt x="236" y="1155"/>
                  <a:pt x="236" y="1155"/>
                  <a:pt x="236" y="1155"/>
                </a:cubicBezTo>
                <a:close/>
                <a:moveTo>
                  <a:pt x="236" y="1182"/>
                </a:moveTo>
                <a:lnTo>
                  <a:pt x="236" y="1182"/>
                </a:lnTo>
                <a:cubicBezTo>
                  <a:pt x="236" y="1202"/>
                  <a:pt x="236" y="1202"/>
                  <a:pt x="236" y="1202"/>
                </a:cubicBezTo>
                <a:cubicBezTo>
                  <a:pt x="236" y="1195"/>
                  <a:pt x="236" y="1195"/>
                  <a:pt x="236" y="1195"/>
                </a:cubicBezTo>
                <a:cubicBezTo>
                  <a:pt x="236" y="1202"/>
                  <a:pt x="236" y="1202"/>
                  <a:pt x="236" y="1202"/>
                </a:cubicBezTo>
                <a:cubicBezTo>
                  <a:pt x="236" y="1216"/>
                  <a:pt x="236" y="1216"/>
                  <a:pt x="236" y="1216"/>
                </a:cubicBezTo>
                <a:cubicBezTo>
                  <a:pt x="236" y="1182"/>
                  <a:pt x="236" y="1182"/>
                  <a:pt x="236" y="1182"/>
                </a:cubicBezTo>
                <a:close/>
                <a:moveTo>
                  <a:pt x="236" y="1303"/>
                </a:moveTo>
                <a:lnTo>
                  <a:pt x="236" y="1303"/>
                </a:lnTo>
                <a:cubicBezTo>
                  <a:pt x="223" y="1310"/>
                  <a:pt x="216" y="1310"/>
                  <a:pt x="209" y="1310"/>
                </a:cubicBezTo>
                <a:cubicBezTo>
                  <a:pt x="209" y="1229"/>
                  <a:pt x="209" y="1229"/>
                  <a:pt x="209" y="1229"/>
                </a:cubicBezTo>
                <a:cubicBezTo>
                  <a:pt x="216" y="1229"/>
                  <a:pt x="216" y="1229"/>
                  <a:pt x="223" y="1229"/>
                </a:cubicBezTo>
                <a:cubicBezTo>
                  <a:pt x="223" y="1222"/>
                  <a:pt x="230" y="1222"/>
                  <a:pt x="230" y="1222"/>
                </a:cubicBezTo>
                <a:cubicBezTo>
                  <a:pt x="230" y="1222"/>
                  <a:pt x="230" y="1222"/>
                  <a:pt x="236" y="1222"/>
                </a:cubicBezTo>
                <a:cubicBezTo>
                  <a:pt x="236" y="1303"/>
                  <a:pt x="236" y="1303"/>
                  <a:pt x="236" y="1303"/>
                </a:cubicBezTo>
                <a:close/>
                <a:moveTo>
                  <a:pt x="209" y="392"/>
                </a:moveTo>
                <a:lnTo>
                  <a:pt x="209" y="392"/>
                </a:lnTo>
                <a:cubicBezTo>
                  <a:pt x="236" y="385"/>
                  <a:pt x="236" y="385"/>
                  <a:pt x="236" y="385"/>
                </a:cubicBezTo>
                <a:cubicBezTo>
                  <a:pt x="236" y="432"/>
                  <a:pt x="236" y="432"/>
                  <a:pt x="236" y="432"/>
                </a:cubicBezTo>
                <a:cubicBezTo>
                  <a:pt x="230" y="432"/>
                  <a:pt x="230" y="432"/>
                  <a:pt x="223" y="426"/>
                </a:cubicBezTo>
                <a:cubicBezTo>
                  <a:pt x="216" y="419"/>
                  <a:pt x="216" y="419"/>
                  <a:pt x="209" y="419"/>
                </a:cubicBezTo>
                <a:cubicBezTo>
                  <a:pt x="209" y="392"/>
                  <a:pt x="209" y="392"/>
                  <a:pt x="209" y="392"/>
                </a:cubicBezTo>
                <a:close/>
                <a:moveTo>
                  <a:pt x="236" y="446"/>
                </a:moveTo>
                <a:lnTo>
                  <a:pt x="236" y="446"/>
                </a:lnTo>
                <a:cubicBezTo>
                  <a:pt x="236" y="480"/>
                  <a:pt x="236" y="480"/>
                  <a:pt x="236" y="480"/>
                </a:cubicBezTo>
                <a:cubicBezTo>
                  <a:pt x="230" y="486"/>
                  <a:pt x="216" y="493"/>
                  <a:pt x="209" y="500"/>
                </a:cubicBezTo>
                <a:cubicBezTo>
                  <a:pt x="209" y="459"/>
                  <a:pt x="209" y="459"/>
                  <a:pt x="209" y="459"/>
                </a:cubicBezTo>
                <a:cubicBezTo>
                  <a:pt x="216" y="453"/>
                  <a:pt x="223" y="446"/>
                  <a:pt x="236" y="446"/>
                </a:cubicBezTo>
                <a:close/>
                <a:moveTo>
                  <a:pt x="236" y="500"/>
                </a:moveTo>
                <a:lnTo>
                  <a:pt x="236" y="500"/>
                </a:lnTo>
                <a:cubicBezTo>
                  <a:pt x="230" y="500"/>
                  <a:pt x="223" y="500"/>
                  <a:pt x="223" y="507"/>
                </a:cubicBezTo>
                <a:cubicBezTo>
                  <a:pt x="230" y="520"/>
                  <a:pt x="230" y="527"/>
                  <a:pt x="236" y="540"/>
                </a:cubicBezTo>
                <a:cubicBezTo>
                  <a:pt x="236" y="500"/>
                  <a:pt x="236" y="500"/>
                  <a:pt x="236" y="500"/>
                </a:cubicBezTo>
                <a:close/>
                <a:moveTo>
                  <a:pt x="236" y="574"/>
                </a:moveTo>
                <a:lnTo>
                  <a:pt x="236" y="574"/>
                </a:lnTo>
                <a:cubicBezTo>
                  <a:pt x="236" y="642"/>
                  <a:pt x="236" y="642"/>
                  <a:pt x="236" y="642"/>
                </a:cubicBezTo>
                <a:cubicBezTo>
                  <a:pt x="223" y="635"/>
                  <a:pt x="216" y="628"/>
                  <a:pt x="209" y="622"/>
                </a:cubicBezTo>
                <a:cubicBezTo>
                  <a:pt x="209" y="513"/>
                  <a:pt x="209" y="513"/>
                  <a:pt x="209" y="513"/>
                </a:cubicBezTo>
                <a:cubicBezTo>
                  <a:pt x="216" y="527"/>
                  <a:pt x="223" y="547"/>
                  <a:pt x="230" y="574"/>
                </a:cubicBezTo>
                <a:cubicBezTo>
                  <a:pt x="236" y="574"/>
                  <a:pt x="236" y="574"/>
                  <a:pt x="236" y="574"/>
                </a:cubicBezTo>
                <a:close/>
                <a:moveTo>
                  <a:pt x="236" y="649"/>
                </a:moveTo>
                <a:lnTo>
                  <a:pt x="236" y="649"/>
                </a:lnTo>
                <a:cubicBezTo>
                  <a:pt x="236" y="676"/>
                  <a:pt x="236" y="676"/>
                  <a:pt x="236" y="676"/>
                </a:cubicBezTo>
                <a:cubicBezTo>
                  <a:pt x="230" y="682"/>
                  <a:pt x="230" y="682"/>
                  <a:pt x="230" y="682"/>
                </a:cubicBezTo>
                <a:cubicBezTo>
                  <a:pt x="236" y="682"/>
                  <a:pt x="236" y="682"/>
                  <a:pt x="236" y="682"/>
                </a:cubicBezTo>
                <a:cubicBezTo>
                  <a:pt x="236" y="824"/>
                  <a:pt x="236" y="824"/>
                  <a:pt x="236" y="824"/>
                </a:cubicBezTo>
                <a:cubicBezTo>
                  <a:pt x="223" y="831"/>
                  <a:pt x="216" y="831"/>
                  <a:pt x="209" y="831"/>
                </a:cubicBezTo>
                <a:cubicBezTo>
                  <a:pt x="209" y="811"/>
                  <a:pt x="209" y="811"/>
                  <a:pt x="209" y="811"/>
                </a:cubicBezTo>
                <a:cubicBezTo>
                  <a:pt x="223" y="804"/>
                  <a:pt x="223" y="797"/>
                  <a:pt x="223" y="797"/>
                </a:cubicBezTo>
                <a:cubicBezTo>
                  <a:pt x="216" y="790"/>
                  <a:pt x="216" y="790"/>
                  <a:pt x="209" y="784"/>
                </a:cubicBezTo>
                <a:cubicBezTo>
                  <a:pt x="209" y="655"/>
                  <a:pt x="209" y="655"/>
                  <a:pt x="209" y="655"/>
                </a:cubicBezTo>
                <a:cubicBezTo>
                  <a:pt x="216" y="655"/>
                  <a:pt x="216" y="649"/>
                  <a:pt x="223" y="642"/>
                </a:cubicBezTo>
                <a:cubicBezTo>
                  <a:pt x="236" y="649"/>
                  <a:pt x="236" y="649"/>
                  <a:pt x="236" y="649"/>
                </a:cubicBezTo>
                <a:close/>
                <a:moveTo>
                  <a:pt x="236" y="838"/>
                </a:moveTo>
                <a:lnTo>
                  <a:pt x="236" y="838"/>
                </a:lnTo>
                <a:cubicBezTo>
                  <a:pt x="236" y="844"/>
                  <a:pt x="236" y="844"/>
                  <a:pt x="236" y="844"/>
                </a:cubicBezTo>
                <a:cubicBezTo>
                  <a:pt x="230" y="838"/>
                  <a:pt x="230" y="838"/>
                  <a:pt x="236" y="838"/>
                </a:cubicBezTo>
                <a:close/>
                <a:moveTo>
                  <a:pt x="236" y="865"/>
                </a:moveTo>
                <a:lnTo>
                  <a:pt x="236" y="865"/>
                </a:lnTo>
                <a:cubicBezTo>
                  <a:pt x="236" y="892"/>
                  <a:pt x="236" y="892"/>
                  <a:pt x="236" y="892"/>
                </a:cubicBezTo>
                <a:cubicBezTo>
                  <a:pt x="230" y="892"/>
                  <a:pt x="230" y="892"/>
                  <a:pt x="230" y="892"/>
                </a:cubicBezTo>
                <a:cubicBezTo>
                  <a:pt x="223" y="885"/>
                  <a:pt x="216" y="878"/>
                  <a:pt x="216" y="871"/>
                </a:cubicBezTo>
                <a:cubicBezTo>
                  <a:pt x="223" y="871"/>
                  <a:pt x="223" y="865"/>
                  <a:pt x="236" y="865"/>
                </a:cubicBezTo>
                <a:close/>
                <a:moveTo>
                  <a:pt x="236" y="959"/>
                </a:moveTo>
                <a:lnTo>
                  <a:pt x="236" y="959"/>
                </a:lnTo>
                <a:cubicBezTo>
                  <a:pt x="236" y="952"/>
                  <a:pt x="236" y="952"/>
                  <a:pt x="236" y="952"/>
                </a:cubicBezTo>
                <a:cubicBezTo>
                  <a:pt x="223" y="925"/>
                  <a:pt x="216" y="898"/>
                  <a:pt x="209" y="878"/>
                </a:cubicBezTo>
                <a:cubicBezTo>
                  <a:pt x="209" y="966"/>
                  <a:pt x="209" y="966"/>
                  <a:pt x="209" y="966"/>
                </a:cubicBezTo>
                <a:cubicBezTo>
                  <a:pt x="209" y="966"/>
                  <a:pt x="209" y="966"/>
                  <a:pt x="216" y="966"/>
                </a:cubicBezTo>
                <a:cubicBezTo>
                  <a:pt x="209" y="966"/>
                  <a:pt x="209" y="973"/>
                  <a:pt x="209" y="973"/>
                </a:cubicBezTo>
                <a:cubicBezTo>
                  <a:pt x="209" y="986"/>
                  <a:pt x="209" y="986"/>
                  <a:pt x="209" y="986"/>
                </a:cubicBezTo>
                <a:cubicBezTo>
                  <a:pt x="216" y="986"/>
                  <a:pt x="223" y="993"/>
                  <a:pt x="223" y="993"/>
                </a:cubicBezTo>
                <a:cubicBezTo>
                  <a:pt x="223" y="1000"/>
                  <a:pt x="223" y="1006"/>
                  <a:pt x="223" y="1013"/>
                </a:cubicBezTo>
                <a:cubicBezTo>
                  <a:pt x="223" y="1020"/>
                  <a:pt x="223" y="1027"/>
                  <a:pt x="216" y="1033"/>
                </a:cubicBezTo>
                <a:cubicBezTo>
                  <a:pt x="223" y="1033"/>
                  <a:pt x="230" y="1040"/>
                  <a:pt x="236" y="1040"/>
                </a:cubicBezTo>
                <a:cubicBezTo>
                  <a:pt x="236" y="1033"/>
                  <a:pt x="236" y="1033"/>
                  <a:pt x="236" y="1033"/>
                </a:cubicBezTo>
                <a:cubicBezTo>
                  <a:pt x="230" y="1033"/>
                  <a:pt x="230" y="1033"/>
                  <a:pt x="230" y="1033"/>
                </a:cubicBezTo>
                <a:cubicBezTo>
                  <a:pt x="230" y="1027"/>
                  <a:pt x="230" y="1027"/>
                  <a:pt x="230" y="1027"/>
                </a:cubicBezTo>
                <a:cubicBezTo>
                  <a:pt x="236" y="1027"/>
                  <a:pt x="236" y="1027"/>
                  <a:pt x="236" y="1027"/>
                </a:cubicBezTo>
                <a:cubicBezTo>
                  <a:pt x="236" y="959"/>
                  <a:pt x="236" y="959"/>
                  <a:pt x="236" y="959"/>
                </a:cubicBezTo>
                <a:close/>
                <a:moveTo>
                  <a:pt x="236" y="1054"/>
                </a:moveTo>
                <a:lnTo>
                  <a:pt x="236" y="1054"/>
                </a:lnTo>
                <a:cubicBezTo>
                  <a:pt x="236" y="1121"/>
                  <a:pt x="236" y="1121"/>
                  <a:pt x="236" y="1121"/>
                </a:cubicBezTo>
                <a:cubicBezTo>
                  <a:pt x="230" y="1114"/>
                  <a:pt x="223" y="1108"/>
                  <a:pt x="209" y="1094"/>
                </a:cubicBezTo>
                <a:cubicBezTo>
                  <a:pt x="209" y="1081"/>
                  <a:pt x="209" y="1081"/>
                  <a:pt x="209" y="1081"/>
                </a:cubicBezTo>
                <a:cubicBezTo>
                  <a:pt x="209" y="1081"/>
                  <a:pt x="216" y="1074"/>
                  <a:pt x="223" y="1074"/>
                </a:cubicBezTo>
                <a:cubicBezTo>
                  <a:pt x="216" y="1074"/>
                  <a:pt x="216" y="1074"/>
                  <a:pt x="209" y="1067"/>
                </a:cubicBezTo>
                <a:cubicBezTo>
                  <a:pt x="209" y="1040"/>
                  <a:pt x="209" y="1040"/>
                  <a:pt x="209" y="1040"/>
                </a:cubicBezTo>
                <a:cubicBezTo>
                  <a:pt x="209" y="1047"/>
                  <a:pt x="216" y="1047"/>
                  <a:pt x="223" y="1047"/>
                </a:cubicBezTo>
                <a:cubicBezTo>
                  <a:pt x="223" y="1054"/>
                  <a:pt x="230" y="1054"/>
                  <a:pt x="236" y="1054"/>
                </a:cubicBezTo>
                <a:close/>
                <a:moveTo>
                  <a:pt x="236" y="1135"/>
                </a:moveTo>
                <a:lnTo>
                  <a:pt x="236" y="1135"/>
                </a:lnTo>
                <a:cubicBezTo>
                  <a:pt x="230" y="1135"/>
                  <a:pt x="230" y="1135"/>
                  <a:pt x="230" y="1128"/>
                </a:cubicBezTo>
                <a:cubicBezTo>
                  <a:pt x="216" y="1114"/>
                  <a:pt x="216" y="1108"/>
                  <a:pt x="209" y="1108"/>
                </a:cubicBezTo>
                <a:cubicBezTo>
                  <a:pt x="209" y="1128"/>
                  <a:pt x="209" y="1128"/>
                  <a:pt x="209" y="1128"/>
                </a:cubicBezTo>
                <a:cubicBezTo>
                  <a:pt x="209" y="1135"/>
                  <a:pt x="216" y="1135"/>
                  <a:pt x="223" y="1141"/>
                </a:cubicBezTo>
                <a:cubicBezTo>
                  <a:pt x="230" y="1141"/>
                  <a:pt x="230" y="1148"/>
                  <a:pt x="236" y="1148"/>
                </a:cubicBezTo>
                <a:cubicBezTo>
                  <a:pt x="236" y="1135"/>
                  <a:pt x="236" y="1135"/>
                  <a:pt x="236" y="1135"/>
                </a:cubicBezTo>
                <a:close/>
                <a:moveTo>
                  <a:pt x="236" y="1155"/>
                </a:moveTo>
                <a:lnTo>
                  <a:pt x="236" y="1155"/>
                </a:lnTo>
                <a:cubicBezTo>
                  <a:pt x="236" y="1175"/>
                  <a:pt x="236" y="1175"/>
                  <a:pt x="236" y="1175"/>
                </a:cubicBezTo>
                <a:cubicBezTo>
                  <a:pt x="230" y="1175"/>
                  <a:pt x="223" y="1175"/>
                  <a:pt x="216" y="1182"/>
                </a:cubicBezTo>
                <a:cubicBezTo>
                  <a:pt x="216" y="1175"/>
                  <a:pt x="209" y="1175"/>
                  <a:pt x="209" y="1175"/>
                </a:cubicBezTo>
                <a:cubicBezTo>
                  <a:pt x="209" y="1155"/>
                  <a:pt x="209" y="1155"/>
                  <a:pt x="209" y="1155"/>
                </a:cubicBezTo>
                <a:cubicBezTo>
                  <a:pt x="216" y="1162"/>
                  <a:pt x="223" y="1155"/>
                  <a:pt x="230" y="1148"/>
                </a:cubicBezTo>
                <a:cubicBezTo>
                  <a:pt x="230" y="1148"/>
                  <a:pt x="230" y="1148"/>
                  <a:pt x="236" y="1155"/>
                </a:cubicBezTo>
                <a:close/>
                <a:moveTo>
                  <a:pt x="236" y="1182"/>
                </a:moveTo>
                <a:lnTo>
                  <a:pt x="236" y="1182"/>
                </a:lnTo>
                <a:cubicBezTo>
                  <a:pt x="236" y="1216"/>
                  <a:pt x="236" y="1216"/>
                  <a:pt x="236" y="1216"/>
                </a:cubicBezTo>
                <a:cubicBezTo>
                  <a:pt x="230" y="1209"/>
                  <a:pt x="216" y="1209"/>
                  <a:pt x="209" y="1202"/>
                </a:cubicBezTo>
                <a:cubicBezTo>
                  <a:pt x="209" y="1189"/>
                  <a:pt x="209" y="1189"/>
                  <a:pt x="209" y="1189"/>
                </a:cubicBezTo>
                <a:cubicBezTo>
                  <a:pt x="216" y="1189"/>
                  <a:pt x="223" y="1189"/>
                  <a:pt x="223" y="1189"/>
                </a:cubicBezTo>
                <a:cubicBezTo>
                  <a:pt x="230" y="1189"/>
                  <a:pt x="230" y="1189"/>
                  <a:pt x="236" y="1182"/>
                </a:cubicBezTo>
                <a:close/>
                <a:moveTo>
                  <a:pt x="209" y="1027"/>
                </a:moveTo>
                <a:lnTo>
                  <a:pt x="209" y="1027"/>
                </a:lnTo>
                <a:cubicBezTo>
                  <a:pt x="209" y="993"/>
                  <a:pt x="209" y="993"/>
                  <a:pt x="209" y="993"/>
                </a:cubicBezTo>
                <a:cubicBezTo>
                  <a:pt x="216" y="1000"/>
                  <a:pt x="216" y="1006"/>
                  <a:pt x="216" y="1006"/>
                </a:cubicBezTo>
                <a:cubicBezTo>
                  <a:pt x="223" y="1013"/>
                  <a:pt x="216" y="1020"/>
                  <a:pt x="209" y="1027"/>
                </a:cubicBezTo>
                <a:close/>
                <a:moveTo>
                  <a:pt x="209" y="1310"/>
                </a:moveTo>
                <a:lnTo>
                  <a:pt x="209" y="1310"/>
                </a:lnTo>
                <a:cubicBezTo>
                  <a:pt x="203" y="1310"/>
                  <a:pt x="196" y="1310"/>
                  <a:pt x="196" y="1310"/>
                </a:cubicBezTo>
                <a:cubicBezTo>
                  <a:pt x="196" y="1202"/>
                  <a:pt x="196" y="1202"/>
                  <a:pt x="196" y="1202"/>
                </a:cubicBezTo>
                <a:cubicBezTo>
                  <a:pt x="196" y="1202"/>
                  <a:pt x="196" y="1202"/>
                  <a:pt x="196" y="1209"/>
                </a:cubicBezTo>
                <a:cubicBezTo>
                  <a:pt x="203" y="1209"/>
                  <a:pt x="203" y="1216"/>
                  <a:pt x="203" y="1216"/>
                </a:cubicBezTo>
                <a:cubicBezTo>
                  <a:pt x="203" y="1222"/>
                  <a:pt x="196" y="1222"/>
                  <a:pt x="196" y="1229"/>
                </a:cubicBezTo>
                <a:cubicBezTo>
                  <a:pt x="203" y="1229"/>
                  <a:pt x="203" y="1229"/>
                  <a:pt x="209" y="1229"/>
                </a:cubicBezTo>
                <a:cubicBezTo>
                  <a:pt x="209" y="1310"/>
                  <a:pt x="209" y="1310"/>
                  <a:pt x="209" y="1310"/>
                </a:cubicBezTo>
                <a:close/>
                <a:moveTo>
                  <a:pt x="196" y="392"/>
                </a:moveTo>
                <a:lnTo>
                  <a:pt x="196" y="392"/>
                </a:lnTo>
                <a:cubicBezTo>
                  <a:pt x="209" y="392"/>
                  <a:pt x="209" y="392"/>
                  <a:pt x="209" y="392"/>
                </a:cubicBezTo>
                <a:cubicBezTo>
                  <a:pt x="209" y="419"/>
                  <a:pt x="209" y="419"/>
                  <a:pt x="209" y="419"/>
                </a:cubicBezTo>
                <a:cubicBezTo>
                  <a:pt x="209" y="426"/>
                  <a:pt x="209" y="426"/>
                  <a:pt x="203" y="426"/>
                </a:cubicBezTo>
                <a:cubicBezTo>
                  <a:pt x="203" y="426"/>
                  <a:pt x="203" y="426"/>
                  <a:pt x="196" y="432"/>
                </a:cubicBezTo>
                <a:cubicBezTo>
                  <a:pt x="196" y="392"/>
                  <a:pt x="196" y="392"/>
                  <a:pt x="196" y="392"/>
                </a:cubicBezTo>
                <a:close/>
                <a:moveTo>
                  <a:pt x="209" y="459"/>
                </a:moveTo>
                <a:lnTo>
                  <a:pt x="209" y="459"/>
                </a:lnTo>
                <a:cubicBezTo>
                  <a:pt x="209" y="500"/>
                  <a:pt x="209" y="500"/>
                  <a:pt x="209" y="500"/>
                </a:cubicBezTo>
                <a:cubicBezTo>
                  <a:pt x="203" y="507"/>
                  <a:pt x="203" y="507"/>
                  <a:pt x="203" y="507"/>
                </a:cubicBezTo>
                <a:cubicBezTo>
                  <a:pt x="209" y="507"/>
                  <a:pt x="209" y="507"/>
                  <a:pt x="209" y="513"/>
                </a:cubicBezTo>
                <a:cubicBezTo>
                  <a:pt x="209" y="622"/>
                  <a:pt x="209" y="622"/>
                  <a:pt x="209" y="622"/>
                </a:cubicBezTo>
                <a:cubicBezTo>
                  <a:pt x="203" y="615"/>
                  <a:pt x="196" y="608"/>
                  <a:pt x="196" y="608"/>
                </a:cubicBezTo>
                <a:cubicBezTo>
                  <a:pt x="196" y="500"/>
                  <a:pt x="196" y="500"/>
                  <a:pt x="196" y="500"/>
                </a:cubicBezTo>
                <a:cubicBezTo>
                  <a:pt x="196" y="493"/>
                  <a:pt x="196" y="493"/>
                  <a:pt x="196" y="493"/>
                </a:cubicBezTo>
                <a:cubicBezTo>
                  <a:pt x="196" y="473"/>
                  <a:pt x="196" y="473"/>
                  <a:pt x="196" y="473"/>
                </a:cubicBezTo>
                <a:cubicBezTo>
                  <a:pt x="196" y="466"/>
                  <a:pt x="203" y="466"/>
                  <a:pt x="209" y="459"/>
                </a:cubicBezTo>
                <a:close/>
                <a:moveTo>
                  <a:pt x="209" y="655"/>
                </a:moveTo>
                <a:lnTo>
                  <a:pt x="209" y="655"/>
                </a:lnTo>
                <a:cubicBezTo>
                  <a:pt x="209" y="784"/>
                  <a:pt x="209" y="784"/>
                  <a:pt x="209" y="784"/>
                </a:cubicBezTo>
                <a:cubicBezTo>
                  <a:pt x="209" y="784"/>
                  <a:pt x="209" y="784"/>
                  <a:pt x="209" y="777"/>
                </a:cubicBezTo>
                <a:cubicBezTo>
                  <a:pt x="209" y="777"/>
                  <a:pt x="209" y="777"/>
                  <a:pt x="209" y="770"/>
                </a:cubicBezTo>
                <a:cubicBezTo>
                  <a:pt x="196" y="784"/>
                  <a:pt x="196" y="784"/>
                  <a:pt x="196" y="784"/>
                </a:cubicBezTo>
                <a:cubicBezTo>
                  <a:pt x="196" y="757"/>
                  <a:pt x="196" y="757"/>
                  <a:pt x="196" y="757"/>
                </a:cubicBezTo>
                <a:cubicBezTo>
                  <a:pt x="203" y="750"/>
                  <a:pt x="203" y="750"/>
                  <a:pt x="203" y="750"/>
                </a:cubicBezTo>
                <a:cubicBezTo>
                  <a:pt x="196" y="743"/>
                  <a:pt x="196" y="743"/>
                  <a:pt x="196" y="743"/>
                </a:cubicBezTo>
                <a:cubicBezTo>
                  <a:pt x="196" y="642"/>
                  <a:pt x="196" y="642"/>
                  <a:pt x="196" y="642"/>
                </a:cubicBezTo>
                <a:cubicBezTo>
                  <a:pt x="203" y="649"/>
                  <a:pt x="209" y="655"/>
                  <a:pt x="203" y="662"/>
                </a:cubicBezTo>
                <a:cubicBezTo>
                  <a:pt x="209" y="662"/>
                  <a:pt x="209" y="662"/>
                  <a:pt x="209" y="655"/>
                </a:cubicBezTo>
                <a:close/>
                <a:moveTo>
                  <a:pt x="209" y="811"/>
                </a:moveTo>
                <a:lnTo>
                  <a:pt x="209" y="811"/>
                </a:lnTo>
                <a:cubicBezTo>
                  <a:pt x="209" y="831"/>
                  <a:pt x="209" y="831"/>
                  <a:pt x="209" y="831"/>
                </a:cubicBezTo>
                <a:cubicBezTo>
                  <a:pt x="209" y="838"/>
                  <a:pt x="209" y="838"/>
                  <a:pt x="209" y="838"/>
                </a:cubicBezTo>
                <a:cubicBezTo>
                  <a:pt x="203" y="831"/>
                  <a:pt x="203" y="824"/>
                  <a:pt x="203" y="824"/>
                </a:cubicBezTo>
                <a:cubicBezTo>
                  <a:pt x="203" y="817"/>
                  <a:pt x="203" y="817"/>
                  <a:pt x="209" y="811"/>
                </a:cubicBezTo>
                <a:close/>
                <a:moveTo>
                  <a:pt x="209" y="878"/>
                </a:moveTo>
                <a:lnTo>
                  <a:pt x="209" y="878"/>
                </a:lnTo>
                <a:cubicBezTo>
                  <a:pt x="203" y="858"/>
                  <a:pt x="196" y="838"/>
                  <a:pt x="196" y="824"/>
                </a:cubicBezTo>
                <a:cubicBezTo>
                  <a:pt x="196" y="925"/>
                  <a:pt x="196" y="925"/>
                  <a:pt x="196" y="925"/>
                </a:cubicBezTo>
                <a:lnTo>
                  <a:pt x="196" y="932"/>
                </a:lnTo>
                <a:cubicBezTo>
                  <a:pt x="203" y="939"/>
                  <a:pt x="203" y="946"/>
                  <a:pt x="203" y="946"/>
                </a:cubicBezTo>
                <a:cubicBezTo>
                  <a:pt x="203" y="959"/>
                  <a:pt x="203" y="959"/>
                  <a:pt x="196" y="966"/>
                </a:cubicBezTo>
                <a:cubicBezTo>
                  <a:pt x="196" y="973"/>
                  <a:pt x="196" y="973"/>
                  <a:pt x="196" y="973"/>
                </a:cubicBezTo>
                <a:cubicBezTo>
                  <a:pt x="196" y="979"/>
                  <a:pt x="203" y="979"/>
                  <a:pt x="209" y="979"/>
                </a:cubicBezTo>
                <a:cubicBezTo>
                  <a:pt x="209" y="986"/>
                  <a:pt x="209" y="986"/>
                  <a:pt x="209" y="986"/>
                </a:cubicBezTo>
                <a:cubicBezTo>
                  <a:pt x="209" y="973"/>
                  <a:pt x="209" y="973"/>
                  <a:pt x="209" y="973"/>
                </a:cubicBezTo>
                <a:cubicBezTo>
                  <a:pt x="203" y="966"/>
                  <a:pt x="203" y="966"/>
                  <a:pt x="203" y="966"/>
                </a:cubicBezTo>
                <a:cubicBezTo>
                  <a:pt x="209" y="966"/>
                  <a:pt x="209" y="966"/>
                  <a:pt x="209" y="966"/>
                </a:cubicBezTo>
                <a:cubicBezTo>
                  <a:pt x="209" y="878"/>
                  <a:pt x="209" y="878"/>
                  <a:pt x="209" y="878"/>
                </a:cubicBezTo>
                <a:close/>
                <a:moveTo>
                  <a:pt x="209" y="993"/>
                </a:moveTo>
                <a:lnTo>
                  <a:pt x="209" y="993"/>
                </a:lnTo>
                <a:cubicBezTo>
                  <a:pt x="209" y="1027"/>
                  <a:pt x="209" y="1027"/>
                  <a:pt x="209" y="1027"/>
                </a:cubicBezTo>
                <a:cubicBezTo>
                  <a:pt x="209" y="1027"/>
                  <a:pt x="209" y="1027"/>
                  <a:pt x="203" y="1033"/>
                </a:cubicBezTo>
                <a:lnTo>
                  <a:pt x="209" y="1040"/>
                </a:lnTo>
                <a:cubicBezTo>
                  <a:pt x="209" y="1067"/>
                  <a:pt x="209" y="1067"/>
                  <a:pt x="209" y="1067"/>
                </a:cubicBezTo>
                <a:cubicBezTo>
                  <a:pt x="209" y="1067"/>
                  <a:pt x="209" y="1067"/>
                  <a:pt x="203" y="1067"/>
                </a:cubicBezTo>
                <a:cubicBezTo>
                  <a:pt x="203" y="1067"/>
                  <a:pt x="203" y="1060"/>
                  <a:pt x="209" y="1054"/>
                </a:cubicBezTo>
                <a:cubicBezTo>
                  <a:pt x="209" y="1054"/>
                  <a:pt x="203" y="1060"/>
                  <a:pt x="196" y="1060"/>
                </a:cubicBezTo>
                <a:cubicBezTo>
                  <a:pt x="196" y="986"/>
                  <a:pt x="196" y="986"/>
                  <a:pt x="196" y="986"/>
                </a:cubicBezTo>
                <a:cubicBezTo>
                  <a:pt x="203" y="993"/>
                  <a:pt x="209" y="993"/>
                  <a:pt x="209" y="993"/>
                </a:cubicBezTo>
                <a:close/>
                <a:moveTo>
                  <a:pt x="209" y="1081"/>
                </a:moveTo>
                <a:lnTo>
                  <a:pt x="209" y="1081"/>
                </a:lnTo>
                <a:cubicBezTo>
                  <a:pt x="209" y="1094"/>
                  <a:pt x="209" y="1094"/>
                  <a:pt x="209" y="1094"/>
                </a:cubicBezTo>
                <a:lnTo>
                  <a:pt x="209" y="1087"/>
                </a:lnTo>
                <a:cubicBezTo>
                  <a:pt x="209" y="1087"/>
                  <a:pt x="209" y="1087"/>
                  <a:pt x="209" y="1081"/>
                </a:cubicBezTo>
                <a:close/>
                <a:moveTo>
                  <a:pt x="209" y="1108"/>
                </a:moveTo>
                <a:lnTo>
                  <a:pt x="209" y="1108"/>
                </a:lnTo>
                <a:cubicBezTo>
                  <a:pt x="203" y="1094"/>
                  <a:pt x="196" y="1087"/>
                  <a:pt x="196" y="1081"/>
                </a:cubicBezTo>
                <a:cubicBezTo>
                  <a:pt x="196" y="1094"/>
                  <a:pt x="196" y="1094"/>
                  <a:pt x="196" y="1094"/>
                </a:cubicBezTo>
                <a:cubicBezTo>
                  <a:pt x="203" y="1108"/>
                  <a:pt x="203" y="1121"/>
                  <a:pt x="209" y="1128"/>
                </a:cubicBezTo>
                <a:cubicBezTo>
                  <a:pt x="209" y="1108"/>
                  <a:pt x="209" y="1108"/>
                  <a:pt x="209" y="1108"/>
                </a:cubicBezTo>
                <a:close/>
                <a:moveTo>
                  <a:pt x="209" y="1155"/>
                </a:moveTo>
                <a:lnTo>
                  <a:pt x="209" y="1155"/>
                </a:lnTo>
                <a:cubicBezTo>
                  <a:pt x="209" y="1175"/>
                  <a:pt x="209" y="1175"/>
                  <a:pt x="209" y="1175"/>
                </a:cubicBezTo>
                <a:cubicBezTo>
                  <a:pt x="209" y="1175"/>
                  <a:pt x="203" y="1175"/>
                  <a:pt x="196" y="1168"/>
                </a:cubicBezTo>
                <a:cubicBezTo>
                  <a:pt x="196" y="1128"/>
                  <a:pt x="196" y="1128"/>
                  <a:pt x="196" y="1128"/>
                </a:cubicBezTo>
                <a:cubicBezTo>
                  <a:pt x="209" y="1135"/>
                  <a:pt x="209" y="1135"/>
                  <a:pt x="209" y="1135"/>
                </a:cubicBezTo>
                <a:cubicBezTo>
                  <a:pt x="209" y="1141"/>
                  <a:pt x="209" y="1148"/>
                  <a:pt x="209" y="1155"/>
                </a:cubicBezTo>
                <a:close/>
                <a:moveTo>
                  <a:pt x="209" y="1189"/>
                </a:moveTo>
                <a:lnTo>
                  <a:pt x="209" y="1189"/>
                </a:lnTo>
                <a:cubicBezTo>
                  <a:pt x="203" y="1182"/>
                  <a:pt x="203" y="1182"/>
                  <a:pt x="196" y="1175"/>
                </a:cubicBezTo>
                <a:cubicBezTo>
                  <a:pt x="196" y="1195"/>
                  <a:pt x="196" y="1195"/>
                  <a:pt x="196" y="1195"/>
                </a:cubicBezTo>
                <a:cubicBezTo>
                  <a:pt x="203" y="1195"/>
                  <a:pt x="203" y="1202"/>
                  <a:pt x="209" y="1202"/>
                </a:cubicBezTo>
                <a:cubicBezTo>
                  <a:pt x="209" y="1189"/>
                  <a:pt x="209" y="1189"/>
                  <a:pt x="209" y="1189"/>
                </a:cubicBezTo>
                <a:close/>
                <a:moveTo>
                  <a:pt x="196" y="1114"/>
                </a:moveTo>
                <a:lnTo>
                  <a:pt x="196" y="1114"/>
                </a:lnTo>
                <a:cubicBezTo>
                  <a:pt x="196" y="1108"/>
                  <a:pt x="196" y="1108"/>
                  <a:pt x="196" y="1108"/>
                </a:cubicBezTo>
                <a:lnTo>
                  <a:pt x="196" y="1114"/>
                </a:lnTo>
                <a:close/>
                <a:moveTo>
                  <a:pt x="196" y="628"/>
                </a:moveTo>
                <a:lnTo>
                  <a:pt x="196" y="628"/>
                </a:lnTo>
                <a:cubicBezTo>
                  <a:pt x="196" y="622"/>
                  <a:pt x="196" y="622"/>
                  <a:pt x="196" y="622"/>
                </a:cubicBezTo>
                <a:cubicBezTo>
                  <a:pt x="196" y="622"/>
                  <a:pt x="196" y="622"/>
                  <a:pt x="196" y="615"/>
                </a:cubicBezTo>
                <a:cubicBezTo>
                  <a:pt x="196" y="628"/>
                  <a:pt x="196" y="628"/>
                  <a:pt x="196" y="628"/>
                </a:cubicBezTo>
                <a:close/>
                <a:moveTo>
                  <a:pt x="196" y="453"/>
                </a:moveTo>
                <a:lnTo>
                  <a:pt x="196" y="453"/>
                </a:lnTo>
                <a:cubicBezTo>
                  <a:pt x="196" y="439"/>
                  <a:pt x="196" y="439"/>
                  <a:pt x="196" y="439"/>
                </a:cubicBezTo>
                <a:cubicBezTo>
                  <a:pt x="203" y="446"/>
                  <a:pt x="203" y="446"/>
                  <a:pt x="203" y="453"/>
                </a:cubicBezTo>
                <a:cubicBezTo>
                  <a:pt x="196" y="453"/>
                  <a:pt x="196" y="453"/>
                  <a:pt x="196" y="453"/>
                </a:cubicBezTo>
                <a:close/>
                <a:moveTo>
                  <a:pt x="196" y="1310"/>
                </a:moveTo>
                <a:lnTo>
                  <a:pt x="196" y="1310"/>
                </a:lnTo>
                <a:cubicBezTo>
                  <a:pt x="182" y="1303"/>
                  <a:pt x="182" y="1303"/>
                  <a:pt x="182" y="1303"/>
                </a:cubicBezTo>
                <a:cubicBezTo>
                  <a:pt x="182" y="1202"/>
                  <a:pt x="182" y="1202"/>
                  <a:pt x="182" y="1202"/>
                </a:cubicBezTo>
                <a:cubicBezTo>
                  <a:pt x="189" y="1202"/>
                  <a:pt x="189" y="1202"/>
                  <a:pt x="196" y="1202"/>
                </a:cubicBezTo>
                <a:cubicBezTo>
                  <a:pt x="196" y="1310"/>
                  <a:pt x="196" y="1310"/>
                  <a:pt x="196" y="1310"/>
                </a:cubicBezTo>
                <a:close/>
                <a:moveTo>
                  <a:pt x="182" y="392"/>
                </a:moveTo>
                <a:lnTo>
                  <a:pt x="182" y="392"/>
                </a:lnTo>
                <a:cubicBezTo>
                  <a:pt x="196" y="392"/>
                  <a:pt x="196" y="392"/>
                  <a:pt x="196" y="392"/>
                </a:cubicBezTo>
                <a:cubicBezTo>
                  <a:pt x="196" y="432"/>
                  <a:pt x="196" y="432"/>
                  <a:pt x="196" y="432"/>
                </a:cubicBezTo>
                <a:cubicBezTo>
                  <a:pt x="189" y="432"/>
                  <a:pt x="189" y="432"/>
                  <a:pt x="189" y="432"/>
                </a:cubicBezTo>
                <a:cubicBezTo>
                  <a:pt x="196" y="439"/>
                  <a:pt x="196" y="439"/>
                  <a:pt x="196" y="439"/>
                </a:cubicBezTo>
                <a:cubicBezTo>
                  <a:pt x="196" y="453"/>
                  <a:pt x="196" y="453"/>
                  <a:pt x="196" y="453"/>
                </a:cubicBezTo>
                <a:cubicBezTo>
                  <a:pt x="189" y="453"/>
                  <a:pt x="189" y="453"/>
                  <a:pt x="189" y="453"/>
                </a:cubicBezTo>
                <a:cubicBezTo>
                  <a:pt x="182" y="446"/>
                  <a:pt x="182" y="446"/>
                  <a:pt x="182" y="446"/>
                </a:cubicBezTo>
                <a:cubicBezTo>
                  <a:pt x="182" y="392"/>
                  <a:pt x="182" y="392"/>
                  <a:pt x="182" y="392"/>
                </a:cubicBezTo>
                <a:close/>
                <a:moveTo>
                  <a:pt x="196" y="473"/>
                </a:moveTo>
                <a:lnTo>
                  <a:pt x="196" y="473"/>
                </a:lnTo>
                <a:cubicBezTo>
                  <a:pt x="196" y="493"/>
                  <a:pt x="196" y="493"/>
                  <a:pt x="196" y="493"/>
                </a:cubicBezTo>
                <a:cubicBezTo>
                  <a:pt x="189" y="493"/>
                  <a:pt x="189" y="493"/>
                  <a:pt x="189" y="493"/>
                </a:cubicBezTo>
                <a:cubicBezTo>
                  <a:pt x="189" y="500"/>
                  <a:pt x="189" y="500"/>
                  <a:pt x="189" y="500"/>
                </a:cubicBezTo>
                <a:cubicBezTo>
                  <a:pt x="196" y="500"/>
                  <a:pt x="196" y="500"/>
                  <a:pt x="196" y="500"/>
                </a:cubicBezTo>
                <a:cubicBezTo>
                  <a:pt x="196" y="608"/>
                  <a:pt x="196" y="608"/>
                  <a:pt x="196" y="608"/>
                </a:cubicBezTo>
                <a:cubicBezTo>
                  <a:pt x="189" y="601"/>
                  <a:pt x="189" y="595"/>
                  <a:pt x="182" y="588"/>
                </a:cubicBezTo>
                <a:cubicBezTo>
                  <a:pt x="182" y="486"/>
                  <a:pt x="182" y="486"/>
                  <a:pt x="182" y="486"/>
                </a:cubicBezTo>
                <a:cubicBezTo>
                  <a:pt x="189" y="480"/>
                  <a:pt x="189" y="480"/>
                  <a:pt x="196" y="473"/>
                </a:cubicBezTo>
                <a:close/>
                <a:moveTo>
                  <a:pt x="196" y="615"/>
                </a:moveTo>
                <a:lnTo>
                  <a:pt x="196" y="615"/>
                </a:lnTo>
                <a:cubicBezTo>
                  <a:pt x="196" y="628"/>
                  <a:pt x="196" y="628"/>
                  <a:pt x="196" y="628"/>
                </a:cubicBezTo>
                <a:cubicBezTo>
                  <a:pt x="189" y="628"/>
                  <a:pt x="189" y="628"/>
                  <a:pt x="189" y="628"/>
                </a:cubicBezTo>
                <a:cubicBezTo>
                  <a:pt x="189" y="635"/>
                  <a:pt x="182" y="635"/>
                  <a:pt x="182" y="635"/>
                </a:cubicBezTo>
                <a:cubicBezTo>
                  <a:pt x="182" y="608"/>
                  <a:pt x="182" y="608"/>
                  <a:pt x="182" y="608"/>
                </a:cubicBezTo>
                <a:cubicBezTo>
                  <a:pt x="189" y="608"/>
                  <a:pt x="189" y="615"/>
                  <a:pt x="189" y="615"/>
                </a:cubicBezTo>
                <a:lnTo>
                  <a:pt x="196" y="615"/>
                </a:lnTo>
                <a:close/>
                <a:moveTo>
                  <a:pt x="196" y="642"/>
                </a:moveTo>
                <a:lnTo>
                  <a:pt x="196" y="642"/>
                </a:lnTo>
                <a:cubicBezTo>
                  <a:pt x="196" y="743"/>
                  <a:pt x="196" y="743"/>
                  <a:pt x="196" y="743"/>
                </a:cubicBezTo>
                <a:cubicBezTo>
                  <a:pt x="189" y="743"/>
                  <a:pt x="189" y="743"/>
                  <a:pt x="182" y="736"/>
                </a:cubicBezTo>
                <a:cubicBezTo>
                  <a:pt x="182" y="642"/>
                  <a:pt x="182" y="642"/>
                  <a:pt x="182" y="642"/>
                </a:cubicBezTo>
                <a:cubicBezTo>
                  <a:pt x="189" y="642"/>
                  <a:pt x="189" y="642"/>
                  <a:pt x="189" y="642"/>
                </a:cubicBezTo>
                <a:cubicBezTo>
                  <a:pt x="189" y="642"/>
                  <a:pt x="189" y="642"/>
                  <a:pt x="196" y="642"/>
                </a:cubicBezTo>
                <a:close/>
                <a:moveTo>
                  <a:pt x="196" y="757"/>
                </a:moveTo>
                <a:lnTo>
                  <a:pt x="196" y="757"/>
                </a:lnTo>
                <a:cubicBezTo>
                  <a:pt x="196" y="784"/>
                  <a:pt x="196" y="784"/>
                  <a:pt x="196" y="784"/>
                </a:cubicBezTo>
                <a:cubicBezTo>
                  <a:pt x="182" y="784"/>
                  <a:pt x="182" y="784"/>
                  <a:pt x="182" y="784"/>
                </a:cubicBezTo>
                <a:cubicBezTo>
                  <a:pt x="182" y="770"/>
                  <a:pt x="182" y="770"/>
                  <a:pt x="182" y="770"/>
                </a:cubicBezTo>
                <a:cubicBezTo>
                  <a:pt x="182" y="763"/>
                  <a:pt x="189" y="763"/>
                  <a:pt x="189" y="763"/>
                </a:cubicBezTo>
                <a:cubicBezTo>
                  <a:pt x="196" y="757"/>
                  <a:pt x="196" y="757"/>
                  <a:pt x="196" y="757"/>
                </a:cubicBezTo>
                <a:close/>
                <a:moveTo>
                  <a:pt x="196" y="824"/>
                </a:moveTo>
                <a:lnTo>
                  <a:pt x="196" y="824"/>
                </a:lnTo>
                <a:cubicBezTo>
                  <a:pt x="196" y="925"/>
                  <a:pt x="196" y="925"/>
                  <a:pt x="196" y="925"/>
                </a:cubicBezTo>
                <a:cubicBezTo>
                  <a:pt x="189" y="919"/>
                  <a:pt x="189" y="919"/>
                  <a:pt x="189" y="912"/>
                </a:cubicBezTo>
                <a:lnTo>
                  <a:pt x="189" y="905"/>
                </a:lnTo>
                <a:cubicBezTo>
                  <a:pt x="182" y="898"/>
                  <a:pt x="182" y="898"/>
                  <a:pt x="182" y="898"/>
                </a:cubicBezTo>
                <a:cubicBezTo>
                  <a:pt x="182" y="885"/>
                  <a:pt x="182" y="885"/>
                  <a:pt x="182" y="885"/>
                </a:cubicBezTo>
                <a:cubicBezTo>
                  <a:pt x="189" y="885"/>
                  <a:pt x="189" y="885"/>
                  <a:pt x="189" y="885"/>
                </a:cubicBezTo>
                <a:cubicBezTo>
                  <a:pt x="182" y="878"/>
                  <a:pt x="182" y="878"/>
                  <a:pt x="182" y="878"/>
                </a:cubicBezTo>
                <a:cubicBezTo>
                  <a:pt x="182" y="797"/>
                  <a:pt x="182" y="797"/>
                  <a:pt x="182" y="797"/>
                </a:cubicBezTo>
                <a:cubicBezTo>
                  <a:pt x="182" y="804"/>
                  <a:pt x="182" y="804"/>
                  <a:pt x="182" y="804"/>
                </a:cubicBezTo>
                <a:cubicBezTo>
                  <a:pt x="189" y="811"/>
                  <a:pt x="189" y="817"/>
                  <a:pt x="196" y="824"/>
                </a:cubicBezTo>
                <a:close/>
                <a:moveTo>
                  <a:pt x="196" y="966"/>
                </a:moveTo>
                <a:lnTo>
                  <a:pt x="196" y="966"/>
                </a:lnTo>
                <a:cubicBezTo>
                  <a:pt x="196" y="973"/>
                  <a:pt x="196" y="973"/>
                  <a:pt x="196" y="973"/>
                </a:cubicBezTo>
                <a:cubicBezTo>
                  <a:pt x="189" y="973"/>
                  <a:pt x="189" y="973"/>
                  <a:pt x="189" y="973"/>
                </a:cubicBezTo>
                <a:cubicBezTo>
                  <a:pt x="189" y="966"/>
                  <a:pt x="196" y="966"/>
                  <a:pt x="196" y="966"/>
                </a:cubicBezTo>
                <a:close/>
                <a:moveTo>
                  <a:pt x="196" y="986"/>
                </a:moveTo>
                <a:lnTo>
                  <a:pt x="196" y="986"/>
                </a:lnTo>
                <a:cubicBezTo>
                  <a:pt x="196" y="1060"/>
                  <a:pt x="196" y="1060"/>
                  <a:pt x="196" y="1060"/>
                </a:cubicBezTo>
                <a:cubicBezTo>
                  <a:pt x="189" y="1054"/>
                  <a:pt x="189" y="1054"/>
                  <a:pt x="182" y="1047"/>
                </a:cubicBezTo>
                <a:lnTo>
                  <a:pt x="182" y="1040"/>
                </a:lnTo>
                <a:cubicBezTo>
                  <a:pt x="182" y="1006"/>
                  <a:pt x="182" y="1006"/>
                  <a:pt x="182" y="1006"/>
                </a:cubicBezTo>
                <a:cubicBezTo>
                  <a:pt x="189" y="1006"/>
                  <a:pt x="189" y="1006"/>
                  <a:pt x="189" y="1006"/>
                </a:cubicBezTo>
                <a:cubicBezTo>
                  <a:pt x="182" y="1006"/>
                  <a:pt x="182" y="1006"/>
                  <a:pt x="182" y="1006"/>
                </a:cubicBezTo>
                <a:cubicBezTo>
                  <a:pt x="182" y="979"/>
                  <a:pt x="182" y="979"/>
                  <a:pt x="182" y="979"/>
                </a:cubicBezTo>
                <a:cubicBezTo>
                  <a:pt x="189" y="979"/>
                  <a:pt x="189" y="986"/>
                  <a:pt x="196" y="986"/>
                </a:cubicBezTo>
                <a:close/>
                <a:moveTo>
                  <a:pt x="196" y="1081"/>
                </a:moveTo>
                <a:lnTo>
                  <a:pt x="196" y="1081"/>
                </a:lnTo>
                <a:cubicBezTo>
                  <a:pt x="189" y="1067"/>
                  <a:pt x="189" y="1060"/>
                  <a:pt x="182" y="1054"/>
                </a:cubicBezTo>
                <a:cubicBezTo>
                  <a:pt x="182" y="1081"/>
                  <a:pt x="182" y="1081"/>
                  <a:pt x="182" y="1081"/>
                </a:cubicBezTo>
                <a:cubicBezTo>
                  <a:pt x="189" y="1081"/>
                  <a:pt x="189" y="1087"/>
                  <a:pt x="196" y="1094"/>
                </a:cubicBezTo>
                <a:cubicBezTo>
                  <a:pt x="196" y="1081"/>
                  <a:pt x="196" y="1081"/>
                  <a:pt x="196" y="1081"/>
                </a:cubicBezTo>
                <a:close/>
                <a:moveTo>
                  <a:pt x="196" y="1108"/>
                </a:moveTo>
                <a:lnTo>
                  <a:pt x="196" y="1108"/>
                </a:lnTo>
                <a:cubicBezTo>
                  <a:pt x="196" y="1114"/>
                  <a:pt x="196" y="1114"/>
                  <a:pt x="196" y="1114"/>
                </a:cubicBezTo>
                <a:cubicBezTo>
                  <a:pt x="182" y="1108"/>
                  <a:pt x="182" y="1108"/>
                  <a:pt x="182" y="1108"/>
                </a:cubicBezTo>
                <a:cubicBezTo>
                  <a:pt x="182" y="1101"/>
                  <a:pt x="182" y="1101"/>
                  <a:pt x="182" y="1101"/>
                </a:cubicBezTo>
                <a:cubicBezTo>
                  <a:pt x="189" y="1101"/>
                  <a:pt x="189" y="1108"/>
                  <a:pt x="196" y="1108"/>
                </a:cubicBezTo>
                <a:close/>
                <a:moveTo>
                  <a:pt x="196" y="1128"/>
                </a:moveTo>
                <a:lnTo>
                  <a:pt x="196" y="1128"/>
                </a:lnTo>
                <a:cubicBezTo>
                  <a:pt x="196" y="1168"/>
                  <a:pt x="196" y="1168"/>
                  <a:pt x="196" y="1168"/>
                </a:cubicBezTo>
                <a:cubicBezTo>
                  <a:pt x="189" y="1162"/>
                  <a:pt x="189" y="1162"/>
                  <a:pt x="189" y="1155"/>
                </a:cubicBezTo>
                <a:cubicBezTo>
                  <a:pt x="189" y="1155"/>
                  <a:pt x="189" y="1148"/>
                  <a:pt x="182" y="1148"/>
                </a:cubicBezTo>
                <a:cubicBezTo>
                  <a:pt x="182" y="1121"/>
                  <a:pt x="182" y="1121"/>
                  <a:pt x="182" y="1121"/>
                </a:cubicBezTo>
                <a:cubicBezTo>
                  <a:pt x="196" y="1128"/>
                  <a:pt x="196" y="1128"/>
                  <a:pt x="196" y="1128"/>
                </a:cubicBezTo>
                <a:close/>
                <a:moveTo>
                  <a:pt x="196" y="1175"/>
                </a:moveTo>
                <a:lnTo>
                  <a:pt x="196" y="1175"/>
                </a:lnTo>
                <a:cubicBezTo>
                  <a:pt x="189" y="1175"/>
                  <a:pt x="189" y="1175"/>
                  <a:pt x="189" y="1175"/>
                </a:cubicBezTo>
                <a:lnTo>
                  <a:pt x="189" y="1168"/>
                </a:lnTo>
                <a:cubicBezTo>
                  <a:pt x="189" y="1168"/>
                  <a:pt x="182" y="1168"/>
                  <a:pt x="182" y="1162"/>
                </a:cubicBezTo>
                <a:cubicBezTo>
                  <a:pt x="182" y="1189"/>
                  <a:pt x="182" y="1189"/>
                  <a:pt x="182" y="1189"/>
                </a:cubicBezTo>
                <a:cubicBezTo>
                  <a:pt x="189" y="1189"/>
                  <a:pt x="189" y="1195"/>
                  <a:pt x="196" y="1195"/>
                </a:cubicBezTo>
                <a:cubicBezTo>
                  <a:pt x="196" y="1175"/>
                  <a:pt x="196" y="1175"/>
                  <a:pt x="196" y="1175"/>
                </a:cubicBezTo>
                <a:close/>
                <a:moveTo>
                  <a:pt x="182" y="952"/>
                </a:moveTo>
                <a:lnTo>
                  <a:pt x="182" y="952"/>
                </a:lnTo>
                <a:cubicBezTo>
                  <a:pt x="189" y="952"/>
                  <a:pt x="189" y="952"/>
                  <a:pt x="196" y="946"/>
                </a:cubicBezTo>
                <a:cubicBezTo>
                  <a:pt x="189" y="939"/>
                  <a:pt x="189" y="925"/>
                  <a:pt x="182" y="919"/>
                </a:cubicBezTo>
                <a:lnTo>
                  <a:pt x="182" y="952"/>
                </a:lnTo>
                <a:close/>
                <a:moveTo>
                  <a:pt x="182" y="1303"/>
                </a:moveTo>
                <a:lnTo>
                  <a:pt x="182" y="1303"/>
                </a:lnTo>
                <a:cubicBezTo>
                  <a:pt x="176" y="1297"/>
                  <a:pt x="176" y="1297"/>
                  <a:pt x="176" y="1297"/>
                </a:cubicBezTo>
                <a:cubicBezTo>
                  <a:pt x="176" y="1209"/>
                  <a:pt x="176" y="1209"/>
                  <a:pt x="176" y="1209"/>
                </a:cubicBezTo>
                <a:cubicBezTo>
                  <a:pt x="176" y="1209"/>
                  <a:pt x="176" y="1202"/>
                  <a:pt x="182" y="1202"/>
                </a:cubicBezTo>
                <a:cubicBezTo>
                  <a:pt x="182" y="1303"/>
                  <a:pt x="182" y="1303"/>
                  <a:pt x="182" y="1303"/>
                </a:cubicBezTo>
                <a:close/>
                <a:moveTo>
                  <a:pt x="176" y="392"/>
                </a:moveTo>
                <a:lnTo>
                  <a:pt x="176" y="392"/>
                </a:lnTo>
                <a:cubicBezTo>
                  <a:pt x="182" y="392"/>
                  <a:pt x="182" y="392"/>
                  <a:pt x="182" y="392"/>
                </a:cubicBezTo>
                <a:cubicBezTo>
                  <a:pt x="182" y="446"/>
                  <a:pt x="182" y="446"/>
                  <a:pt x="182" y="446"/>
                </a:cubicBezTo>
                <a:lnTo>
                  <a:pt x="176" y="446"/>
                </a:lnTo>
                <a:lnTo>
                  <a:pt x="176" y="453"/>
                </a:lnTo>
                <a:cubicBezTo>
                  <a:pt x="176" y="392"/>
                  <a:pt x="176" y="392"/>
                  <a:pt x="176" y="392"/>
                </a:cubicBezTo>
                <a:close/>
                <a:moveTo>
                  <a:pt x="182" y="486"/>
                </a:moveTo>
                <a:lnTo>
                  <a:pt x="182" y="486"/>
                </a:lnTo>
                <a:cubicBezTo>
                  <a:pt x="182" y="588"/>
                  <a:pt x="182" y="588"/>
                  <a:pt x="182" y="588"/>
                </a:cubicBezTo>
                <a:cubicBezTo>
                  <a:pt x="182" y="588"/>
                  <a:pt x="182" y="588"/>
                  <a:pt x="176" y="581"/>
                </a:cubicBezTo>
                <a:cubicBezTo>
                  <a:pt x="176" y="581"/>
                  <a:pt x="176" y="581"/>
                  <a:pt x="176" y="574"/>
                </a:cubicBezTo>
                <a:cubicBezTo>
                  <a:pt x="176" y="507"/>
                  <a:pt x="176" y="507"/>
                  <a:pt x="176" y="507"/>
                </a:cubicBezTo>
                <a:cubicBezTo>
                  <a:pt x="176" y="500"/>
                  <a:pt x="182" y="493"/>
                  <a:pt x="182" y="486"/>
                </a:cubicBezTo>
                <a:close/>
                <a:moveTo>
                  <a:pt x="182" y="608"/>
                </a:moveTo>
                <a:lnTo>
                  <a:pt x="182" y="608"/>
                </a:lnTo>
                <a:cubicBezTo>
                  <a:pt x="182" y="635"/>
                  <a:pt x="182" y="635"/>
                  <a:pt x="182" y="635"/>
                </a:cubicBezTo>
                <a:lnTo>
                  <a:pt x="182" y="642"/>
                </a:lnTo>
                <a:cubicBezTo>
                  <a:pt x="182" y="736"/>
                  <a:pt x="182" y="736"/>
                  <a:pt x="182" y="736"/>
                </a:cubicBezTo>
                <a:cubicBezTo>
                  <a:pt x="182" y="736"/>
                  <a:pt x="176" y="730"/>
                  <a:pt x="176" y="723"/>
                </a:cubicBezTo>
                <a:cubicBezTo>
                  <a:pt x="176" y="615"/>
                  <a:pt x="176" y="615"/>
                  <a:pt x="176" y="615"/>
                </a:cubicBezTo>
                <a:lnTo>
                  <a:pt x="182" y="608"/>
                </a:lnTo>
                <a:close/>
                <a:moveTo>
                  <a:pt x="182" y="770"/>
                </a:moveTo>
                <a:lnTo>
                  <a:pt x="182" y="770"/>
                </a:lnTo>
                <a:cubicBezTo>
                  <a:pt x="182" y="784"/>
                  <a:pt x="182" y="784"/>
                  <a:pt x="182" y="784"/>
                </a:cubicBezTo>
                <a:lnTo>
                  <a:pt x="182" y="777"/>
                </a:lnTo>
                <a:lnTo>
                  <a:pt x="182" y="770"/>
                </a:lnTo>
                <a:close/>
                <a:moveTo>
                  <a:pt x="182" y="797"/>
                </a:moveTo>
                <a:lnTo>
                  <a:pt x="182" y="797"/>
                </a:lnTo>
                <a:cubicBezTo>
                  <a:pt x="182" y="878"/>
                  <a:pt x="182" y="878"/>
                  <a:pt x="182" y="878"/>
                </a:cubicBezTo>
                <a:cubicBezTo>
                  <a:pt x="182" y="885"/>
                  <a:pt x="182" y="885"/>
                  <a:pt x="182" y="885"/>
                </a:cubicBezTo>
                <a:cubicBezTo>
                  <a:pt x="182" y="898"/>
                  <a:pt x="182" y="898"/>
                  <a:pt x="182" y="898"/>
                </a:cubicBezTo>
                <a:cubicBezTo>
                  <a:pt x="176" y="898"/>
                  <a:pt x="176" y="898"/>
                  <a:pt x="176" y="898"/>
                </a:cubicBezTo>
                <a:cubicBezTo>
                  <a:pt x="176" y="784"/>
                  <a:pt x="176" y="784"/>
                  <a:pt x="176" y="784"/>
                </a:cubicBezTo>
                <a:cubicBezTo>
                  <a:pt x="176" y="790"/>
                  <a:pt x="182" y="797"/>
                  <a:pt x="182" y="797"/>
                </a:cubicBezTo>
                <a:close/>
                <a:moveTo>
                  <a:pt x="182" y="919"/>
                </a:moveTo>
                <a:lnTo>
                  <a:pt x="182" y="919"/>
                </a:lnTo>
                <a:cubicBezTo>
                  <a:pt x="182" y="952"/>
                  <a:pt x="182" y="952"/>
                  <a:pt x="182" y="952"/>
                </a:cubicBezTo>
                <a:cubicBezTo>
                  <a:pt x="176" y="959"/>
                  <a:pt x="176" y="966"/>
                  <a:pt x="176" y="966"/>
                </a:cubicBezTo>
                <a:cubicBezTo>
                  <a:pt x="176" y="905"/>
                  <a:pt x="176" y="905"/>
                  <a:pt x="176" y="905"/>
                </a:cubicBezTo>
                <a:cubicBezTo>
                  <a:pt x="176" y="912"/>
                  <a:pt x="182" y="912"/>
                  <a:pt x="182" y="919"/>
                </a:cubicBezTo>
                <a:close/>
                <a:moveTo>
                  <a:pt x="182" y="979"/>
                </a:moveTo>
                <a:lnTo>
                  <a:pt x="182" y="979"/>
                </a:lnTo>
                <a:cubicBezTo>
                  <a:pt x="182" y="1006"/>
                  <a:pt x="182" y="1006"/>
                  <a:pt x="182" y="1006"/>
                </a:cubicBezTo>
                <a:cubicBezTo>
                  <a:pt x="182" y="1000"/>
                  <a:pt x="182" y="1000"/>
                  <a:pt x="182" y="1000"/>
                </a:cubicBezTo>
                <a:cubicBezTo>
                  <a:pt x="176" y="1000"/>
                  <a:pt x="176" y="993"/>
                  <a:pt x="182" y="986"/>
                </a:cubicBezTo>
                <a:cubicBezTo>
                  <a:pt x="176" y="993"/>
                  <a:pt x="176" y="993"/>
                  <a:pt x="176" y="993"/>
                </a:cubicBezTo>
                <a:cubicBezTo>
                  <a:pt x="176" y="973"/>
                  <a:pt x="176" y="973"/>
                  <a:pt x="176" y="973"/>
                </a:cubicBezTo>
                <a:cubicBezTo>
                  <a:pt x="176" y="973"/>
                  <a:pt x="176" y="973"/>
                  <a:pt x="182" y="979"/>
                </a:cubicBezTo>
                <a:close/>
                <a:moveTo>
                  <a:pt x="182" y="1006"/>
                </a:moveTo>
                <a:lnTo>
                  <a:pt x="182" y="1006"/>
                </a:lnTo>
                <a:cubicBezTo>
                  <a:pt x="182" y="1040"/>
                  <a:pt x="182" y="1040"/>
                  <a:pt x="182" y="1040"/>
                </a:cubicBezTo>
                <a:cubicBezTo>
                  <a:pt x="182" y="1033"/>
                  <a:pt x="176" y="1027"/>
                  <a:pt x="176" y="1027"/>
                </a:cubicBezTo>
                <a:cubicBezTo>
                  <a:pt x="176" y="1033"/>
                  <a:pt x="176" y="1047"/>
                  <a:pt x="182" y="1054"/>
                </a:cubicBezTo>
                <a:cubicBezTo>
                  <a:pt x="182" y="1081"/>
                  <a:pt x="182" y="1081"/>
                  <a:pt x="182" y="1081"/>
                </a:cubicBezTo>
                <a:cubicBezTo>
                  <a:pt x="182" y="1074"/>
                  <a:pt x="176" y="1067"/>
                  <a:pt x="176" y="1067"/>
                </a:cubicBezTo>
                <a:cubicBezTo>
                  <a:pt x="176" y="1013"/>
                  <a:pt x="176" y="1013"/>
                  <a:pt x="176" y="1013"/>
                </a:cubicBezTo>
                <a:cubicBezTo>
                  <a:pt x="182" y="1006"/>
                  <a:pt x="182" y="1006"/>
                  <a:pt x="182" y="1006"/>
                </a:cubicBezTo>
                <a:close/>
                <a:moveTo>
                  <a:pt x="182" y="1101"/>
                </a:moveTo>
                <a:lnTo>
                  <a:pt x="182" y="1101"/>
                </a:lnTo>
                <a:cubicBezTo>
                  <a:pt x="182" y="1108"/>
                  <a:pt x="182" y="1108"/>
                  <a:pt x="182" y="1108"/>
                </a:cubicBezTo>
                <a:cubicBezTo>
                  <a:pt x="176" y="1101"/>
                  <a:pt x="176" y="1101"/>
                  <a:pt x="176" y="1101"/>
                </a:cubicBezTo>
                <a:cubicBezTo>
                  <a:pt x="176" y="1094"/>
                  <a:pt x="176" y="1094"/>
                  <a:pt x="176" y="1094"/>
                </a:cubicBezTo>
                <a:cubicBezTo>
                  <a:pt x="182" y="1094"/>
                  <a:pt x="182" y="1101"/>
                  <a:pt x="182" y="1101"/>
                </a:cubicBezTo>
                <a:close/>
                <a:moveTo>
                  <a:pt x="182" y="1121"/>
                </a:moveTo>
                <a:lnTo>
                  <a:pt x="182" y="1121"/>
                </a:lnTo>
                <a:cubicBezTo>
                  <a:pt x="182" y="1148"/>
                  <a:pt x="182" y="1148"/>
                  <a:pt x="182" y="1148"/>
                </a:cubicBezTo>
                <a:lnTo>
                  <a:pt x="176" y="1148"/>
                </a:lnTo>
                <a:cubicBezTo>
                  <a:pt x="176" y="1128"/>
                  <a:pt x="176" y="1128"/>
                  <a:pt x="176" y="1128"/>
                </a:cubicBezTo>
                <a:cubicBezTo>
                  <a:pt x="182" y="1114"/>
                  <a:pt x="182" y="1114"/>
                  <a:pt x="182" y="1114"/>
                </a:cubicBezTo>
                <a:cubicBezTo>
                  <a:pt x="182" y="1121"/>
                  <a:pt x="182" y="1121"/>
                  <a:pt x="182" y="1121"/>
                </a:cubicBezTo>
                <a:close/>
                <a:moveTo>
                  <a:pt x="182" y="1162"/>
                </a:moveTo>
                <a:lnTo>
                  <a:pt x="182" y="1162"/>
                </a:lnTo>
                <a:cubicBezTo>
                  <a:pt x="182" y="1189"/>
                  <a:pt x="182" y="1189"/>
                  <a:pt x="182" y="1189"/>
                </a:cubicBezTo>
                <a:lnTo>
                  <a:pt x="176" y="1182"/>
                </a:lnTo>
                <a:cubicBezTo>
                  <a:pt x="176" y="1175"/>
                  <a:pt x="176" y="1175"/>
                  <a:pt x="176" y="1175"/>
                </a:cubicBezTo>
                <a:cubicBezTo>
                  <a:pt x="176" y="1168"/>
                  <a:pt x="176" y="1168"/>
                  <a:pt x="176" y="1168"/>
                </a:cubicBezTo>
                <a:cubicBezTo>
                  <a:pt x="176" y="1162"/>
                  <a:pt x="176" y="1162"/>
                  <a:pt x="176" y="1162"/>
                </a:cubicBezTo>
                <a:lnTo>
                  <a:pt x="182" y="1162"/>
                </a:lnTo>
                <a:close/>
                <a:moveTo>
                  <a:pt x="176" y="480"/>
                </a:moveTo>
                <a:lnTo>
                  <a:pt x="176" y="480"/>
                </a:lnTo>
                <a:cubicBezTo>
                  <a:pt x="176" y="473"/>
                  <a:pt x="176" y="473"/>
                  <a:pt x="176" y="473"/>
                </a:cubicBezTo>
                <a:cubicBezTo>
                  <a:pt x="176" y="480"/>
                  <a:pt x="176" y="480"/>
                  <a:pt x="176" y="480"/>
                </a:cubicBezTo>
                <a:close/>
                <a:moveTo>
                  <a:pt x="176" y="1297"/>
                </a:moveTo>
                <a:lnTo>
                  <a:pt x="176" y="1297"/>
                </a:lnTo>
                <a:cubicBezTo>
                  <a:pt x="135" y="1270"/>
                  <a:pt x="135" y="1270"/>
                  <a:pt x="135" y="1270"/>
                </a:cubicBezTo>
                <a:cubicBezTo>
                  <a:pt x="135" y="1229"/>
                  <a:pt x="135" y="1229"/>
                  <a:pt x="135" y="1229"/>
                </a:cubicBezTo>
                <a:cubicBezTo>
                  <a:pt x="142" y="1236"/>
                  <a:pt x="142" y="1236"/>
                  <a:pt x="142" y="1236"/>
                </a:cubicBezTo>
                <a:cubicBezTo>
                  <a:pt x="142" y="1229"/>
                  <a:pt x="142" y="1229"/>
                  <a:pt x="135" y="1222"/>
                </a:cubicBezTo>
                <a:cubicBezTo>
                  <a:pt x="135" y="1182"/>
                  <a:pt x="135" y="1182"/>
                  <a:pt x="135" y="1182"/>
                </a:cubicBezTo>
                <a:cubicBezTo>
                  <a:pt x="149" y="1168"/>
                  <a:pt x="149" y="1168"/>
                  <a:pt x="149" y="1168"/>
                </a:cubicBezTo>
                <a:cubicBezTo>
                  <a:pt x="149" y="1175"/>
                  <a:pt x="149" y="1175"/>
                  <a:pt x="155" y="1175"/>
                </a:cubicBezTo>
                <a:cubicBezTo>
                  <a:pt x="155" y="1182"/>
                  <a:pt x="149" y="1182"/>
                  <a:pt x="149" y="1189"/>
                </a:cubicBezTo>
                <a:cubicBezTo>
                  <a:pt x="142" y="1195"/>
                  <a:pt x="142" y="1202"/>
                  <a:pt x="142" y="1202"/>
                </a:cubicBezTo>
                <a:cubicBezTo>
                  <a:pt x="155" y="1202"/>
                  <a:pt x="155" y="1202"/>
                  <a:pt x="155" y="1202"/>
                </a:cubicBezTo>
                <a:cubicBezTo>
                  <a:pt x="155" y="1202"/>
                  <a:pt x="155" y="1209"/>
                  <a:pt x="162" y="1222"/>
                </a:cubicBezTo>
                <a:cubicBezTo>
                  <a:pt x="169" y="1222"/>
                  <a:pt x="169" y="1216"/>
                  <a:pt x="176" y="1209"/>
                </a:cubicBezTo>
                <a:cubicBezTo>
                  <a:pt x="176" y="1297"/>
                  <a:pt x="176" y="1297"/>
                  <a:pt x="176" y="1297"/>
                </a:cubicBezTo>
                <a:close/>
                <a:moveTo>
                  <a:pt x="135" y="1047"/>
                </a:moveTo>
                <a:lnTo>
                  <a:pt x="135" y="1047"/>
                </a:lnTo>
                <a:cubicBezTo>
                  <a:pt x="142" y="1047"/>
                  <a:pt x="142" y="1040"/>
                  <a:pt x="142" y="1040"/>
                </a:cubicBezTo>
                <a:cubicBezTo>
                  <a:pt x="135" y="979"/>
                  <a:pt x="135" y="979"/>
                  <a:pt x="135" y="979"/>
                </a:cubicBezTo>
                <a:cubicBezTo>
                  <a:pt x="135" y="730"/>
                  <a:pt x="135" y="730"/>
                  <a:pt x="135" y="730"/>
                </a:cubicBezTo>
                <a:cubicBezTo>
                  <a:pt x="142" y="743"/>
                  <a:pt x="149" y="750"/>
                  <a:pt x="155" y="763"/>
                </a:cubicBezTo>
                <a:cubicBezTo>
                  <a:pt x="162" y="770"/>
                  <a:pt x="169" y="784"/>
                  <a:pt x="176" y="784"/>
                </a:cubicBezTo>
                <a:cubicBezTo>
                  <a:pt x="176" y="898"/>
                  <a:pt x="176" y="898"/>
                  <a:pt x="176" y="898"/>
                </a:cubicBezTo>
                <a:cubicBezTo>
                  <a:pt x="162" y="892"/>
                  <a:pt x="162" y="892"/>
                  <a:pt x="162" y="892"/>
                </a:cubicBezTo>
                <a:cubicBezTo>
                  <a:pt x="162" y="885"/>
                  <a:pt x="169" y="878"/>
                  <a:pt x="169" y="871"/>
                </a:cubicBezTo>
                <a:cubicBezTo>
                  <a:pt x="169" y="858"/>
                  <a:pt x="162" y="844"/>
                  <a:pt x="155" y="838"/>
                </a:cubicBezTo>
                <a:cubicBezTo>
                  <a:pt x="155" y="844"/>
                  <a:pt x="162" y="851"/>
                  <a:pt x="162" y="865"/>
                </a:cubicBezTo>
                <a:cubicBezTo>
                  <a:pt x="162" y="885"/>
                  <a:pt x="155" y="898"/>
                  <a:pt x="155" y="898"/>
                </a:cubicBezTo>
                <a:cubicBezTo>
                  <a:pt x="162" y="898"/>
                  <a:pt x="169" y="905"/>
                  <a:pt x="176" y="905"/>
                </a:cubicBezTo>
                <a:cubicBezTo>
                  <a:pt x="176" y="966"/>
                  <a:pt x="176" y="966"/>
                  <a:pt x="176" y="966"/>
                </a:cubicBezTo>
                <a:cubicBezTo>
                  <a:pt x="176" y="973"/>
                  <a:pt x="176" y="973"/>
                  <a:pt x="176" y="973"/>
                </a:cubicBezTo>
                <a:cubicBezTo>
                  <a:pt x="176" y="993"/>
                  <a:pt x="176" y="993"/>
                  <a:pt x="176" y="993"/>
                </a:cubicBezTo>
                <a:cubicBezTo>
                  <a:pt x="176" y="1013"/>
                  <a:pt x="176" y="1013"/>
                  <a:pt x="176" y="1013"/>
                </a:cubicBezTo>
                <a:cubicBezTo>
                  <a:pt x="176" y="1067"/>
                  <a:pt x="176" y="1067"/>
                  <a:pt x="176" y="1067"/>
                </a:cubicBezTo>
                <a:cubicBezTo>
                  <a:pt x="176" y="1074"/>
                  <a:pt x="169" y="1074"/>
                  <a:pt x="169" y="1074"/>
                </a:cubicBezTo>
                <a:cubicBezTo>
                  <a:pt x="169" y="1081"/>
                  <a:pt x="162" y="1074"/>
                  <a:pt x="162" y="1074"/>
                </a:cubicBezTo>
                <a:cubicBezTo>
                  <a:pt x="162" y="1081"/>
                  <a:pt x="169" y="1087"/>
                  <a:pt x="176" y="1094"/>
                </a:cubicBezTo>
                <a:cubicBezTo>
                  <a:pt x="176" y="1101"/>
                  <a:pt x="176" y="1101"/>
                  <a:pt x="176" y="1101"/>
                </a:cubicBezTo>
                <a:cubicBezTo>
                  <a:pt x="149" y="1081"/>
                  <a:pt x="149" y="1081"/>
                  <a:pt x="149" y="1081"/>
                </a:cubicBezTo>
                <a:cubicBezTo>
                  <a:pt x="142" y="1081"/>
                  <a:pt x="142" y="1081"/>
                  <a:pt x="142" y="1081"/>
                </a:cubicBezTo>
                <a:cubicBezTo>
                  <a:pt x="142" y="1081"/>
                  <a:pt x="149" y="1087"/>
                  <a:pt x="155" y="1094"/>
                </a:cubicBezTo>
                <a:cubicBezTo>
                  <a:pt x="162" y="1101"/>
                  <a:pt x="162" y="1108"/>
                  <a:pt x="169" y="1108"/>
                </a:cubicBezTo>
                <a:cubicBezTo>
                  <a:pt x="169" y="1114"/>
                  <a:pt x="162" y="1114"/>
                  <a:pt x="162" y="1114"/>
                </a:cubicBezTo>
                <a:cubicBezTo>
                  <a:pt x="169" y="1121"/>
                  <a:pt x="169" y="1121"/>
                  <a:pt x="169" y="1121"/>
                </a:cubicBezTo>
                <a:cubicBezTo>
                  <a:pt x="176" y="1121"/>
                  <a:pt x="176" y="1128"/>
                  <a:pt x="176" y="1128"/>
                </a:cubicBezTo>
                <a:cubicBezTo>
                  <a:pt x="176" y="1148"/>
                  <a:pt x="176" y="1148"/>
                  <a:pt x="176" y="1148"/>
                </a:cubicBezTo>
                <a:cubicBezTo>
                  <a:pt x="176" y="1148"/>
                  <a:pt x="176" y="1148"/>
                  <a:pt x="169" y="1148"/>
                </a:cubicBezTo>
                <a:cubicBezTo>
                  <a:pt x="162" y="1141"/>
                  <a:pt x="155" y="1135"/>
                  <a:pt x="149" y="1128"/>
                </a:cubicBezTo>
                <a:cubicBezTo>
                  <a:pt x="142" y="1128"/>
                  <a:pt x="142" y="1121"/>
                  <a:pt x="135" y="1114"/>
                </a:cubicBezTo>
                <a:cubicBezTo>
                  <a:pt x="135" y="1047"/>
                  <a:pt x="135" y="1047"/>
                  <a:pt x="135" y="1047"/>
                </a:cubicBezTo>
                <a:close/>
                <a:moveTo>
                  <a:pt x="135" y="399"/>
                </a:moveTo>
                <a:lnTo>
                  <a:pt x="135" y="399"/>
                </a:lnTo>
                <a:cubicBezTo>
                  <a:pt x="176" y="392"/>
                  <a:pt x="176" y="392"/>
                  <a:pt x="176" y="392"/>
                </a:cubicBezTo>
                <a:cubicBezTo>
                  <a:pt x="176" y="453"/>
                  <a:pt x="176" y="453"/>
                  <a:pt x="176" y="453"/>
                </a:cubicBezTo>
                <a:cubicBezTo>
                  <a:pt x="176" y="453"/>
                  <a:pt x="169" y="453"/>
                  <a:pt x="169" y="459"/>
                </a:cubicBezTo>
                <a:cubicBezTo>
                  <a:pt x="162" y="459"/>
                  <a:pt x="162" y="459"/>
                  <a:pt x="155" y="466"/>
                </a:cubicBezTo>
                <a:cubicBezTo>
                  <a:pt x="176" y="473"/>
                  <a:pt x="176" y="473"/>
                  <a:pt x="176" y="473"/>
                </a:cubicBezTo>
                <a:cubicBezTo>
                  <a:pt x="176" y="480"/>
                  <a:pt x="176" y="480"/>
                  <a:pt x="176" y="480"/>
                </a:cubicBezTo>
                <a:lnTo>
                  <a:pt x="176" y="486"/>
                </a:lnTo>
                <a:cubicBezTo>
                  <a:pt x="162" y="480"/>
                  <a:pt x="155" y="480"/>
                  <a:pt x="149" y="473"/>
                </a:cubicBezTo>
                <a:cubicBezTo>
                  <a:pt x="155" y="486"/>
                  <a:pt x="149" y="493"/>
                  <a:pt x="142" y="507"/>
                </a:cubicBezTo>
                <a:cubicBezTo>
                  <a:pt x="149" y="507"/>
                  <a:pt x="155" y="507"/>
                  <a:pt x="162" y="513"/>
                </a:cubicBezTo>
                <a:cubicBezTo>
                  <a:pt x="162" y="520"/>
                  <a:pt x="155" y="527"/>
                  <a:pt x="149" y="527"/>
                </a:cubicBezTo>
                <a:cubicBezTo>
                  <a:pt x="142" y="527"/>
                  <a:pt x="142" y="527"/>
                  <a:pt x="135" y="527"/>
                </a:cubicBezTo>
                <a:cubicBezTo>
                  <a:pt x="135" y="493"/>
                  <a:pt x="135" y="493"/>
                  <a:pt x="135" y="493"/>
                </a:cubicBezTo>
                <a:cubicBezTo>
                  <a:pt x="142" y="473"/>
                  <a:pt x="142" y="453"/>
                  <a:pt x="135" y="426"/>
                </a:cubicBezTo>
                <a:cubicBezTo>
                  <a:pt x="135" y="399"/>
                  <a:pt x="135" y="399"/>
                  <a:pt x="135" y="399"/>
                </a:cubicBezTo>
                <a:close/>
                <a:moveTo>
                  <a:pt x="176" y="507"/>
                </a:moveTo>
                <a:lnTo>
                  <a:pt x="176" y="507"/>
                </a:lnTo>
                <a:cubicBezTo>
                  <a:pt x="169" y="520"/>
                  <a:pt x="169" y="534"/>
                  <a:pt x="169" y="554"/>
                </a:cubicBezTo>
                <a:cubicBezTo>
                  <a:pt x="169" y="561"/>
                  <a:pt x="169" y="568"/>
                  <a:pt x="176" y="574"/>
                </a:cubicBezTo>
                <a:cubicBezTo>
                  <a:pt x="176" y="507"/>
                  <a:pt x="176" y="507"/>
                  <a:pt x="176" y="507"/>
                </a:cubicBezTo>
                <a:close/>
                <a:moveTo>
                  <a:pt x="176" y="615"/>
                </a:moveTo>
                <a:lnTo>
                  <a:pt x="176" y="615"/>
                </a:lnTo>
                <a:lnTo>
                  <a:pt x="169" y="615"/>
                </a:lnTo>
                <a:cubicBezTo>
                  <a:pt x="162" y="622"/>
                  <a:pt x="162" y="622"/>
                  <a:pt x="155" y="622"/>
                </a:cubicBezTo>
                <a:cubicBezTo>
                  <a:pt x="155" y="622"/>
                  <a:pt x="155" y="622"/>
                  <a:pt x="162" y="615"/>
                </a:cubicBezTo>
                <a:cubicBezTo>
                  <a:pt x="162" y="608"/>
                  <a:pt x="162" y="608"/>
                  <a:pt x="162" y="608"/>
                </a:cubicBezTo>
                <a:cubicBezTo>
                  <a:pt x="162" y="601"/>
                  <a:pt x="155" y="601"/>
                  <a:pt x="155" y="601"/>
                </a:cubicBezTo>
                <a:cubicBezTo>
                  <a:pt x="149" y="601"/>
                  <a:pt x="149" y="595"/>
                  <a:pt x="142" y="595"/>
                </a:cubicBezTo>
                <a:cubicBezTo>
                  <a:pt x="149" y="595"/>
                  <a:pt x="155" y="588"/>
                  <a:pt x="155" y="588"/>
                </a:cubicBezTo>
                <a:cubicBezTo>
                  <a:pt x="162" y="581"/>
                  <a:pt x="169" y="581"/>
                  <a:pt x="169" y="574"/>
                </a:cubicBezTo>
                <a:cubicBezTo>
                  <a:pt x="169" y="568"/>
                  <a:pt x="162" y="568"/>
                  <a:pt x="155" y="568"/>
                </a:cubicBezTo>
                <a:cubicBezTo>
                  <a:pt x="155" y="561"/>
                  <a:pt x="149" y="561"/>
                  <a:pt x="142" y="561"/>
                </a:cubicBezTo>
                <a:cubicBezTo>
                  <a:pt x="135" y="561"/>
                  <a:pt x="135" y="561"/>
                  <a:pt x="135" y="561"/>
                </a:cubicBezTo>
                <a:cubicBezTo>
                  <a:pt x="135" y="635"/>
                  <a:pt x="135" y="635"/>
                  <a:pt x="135" y="635"/>
                </a:cubicBezTo>
                <a:cubicBezTo>
                  <a:pt x="149" y="649"/>
                  <a:pt x="155" y="662"/>
                  <a:pt x="162" y="669"/>
                </a:cubicBezTo>
                <a:cubicBezTo>
                  <a:pt x="135" y="662"/>
                  <a:pt x="135" y="662"/>
                  <a:pt x="135" y="662"/>
                </a:cubicBezTo>
                <a:cubicBezTo>
                  <a:pt x="135" y="703"/>
                  <a:pt x="135" y="703"/>
                  <a:pt x="135" y="703"/>
                </a:cubicBezTo>
                <a:cubicBezTo>
                  <a:pt x="142" y="703"/>
                  <a:pt x="142" y="703"/>
                  <a:pt x="149" y="703"/>
                </a:cubicBezTo>
                <a:cubicBezTo>
                  <a:pt x="155" y="703"/>
                  <a:pt x="162" y="703"/>
                  <a:pt x="162" y="703"/>
                </a:cubicBezTo>
                <a:cubicBezTo>
                  <a:pt x="162" y="703"/>
                  <a:pt x="155" y="709"/>
                  <a:pt x="155" y="716"/>
                </a:cubicBezTo>
                <a:cubicBezTo>
                  <a:pt x="149" y="723"/>
                  <a:pt x="149" y="730"/>
                  <a:pt x="149" y="730"/>
                </a:cubicBezTo>
                <a:cubicBezTo>
                  <a:pt x="149" y="736"/>
                  <a:pt x="149" y="736"/>
                  <a:pt x="149" y="743"/>
                </a:cubicBezTo>
                <a:cubicBezTo>
                  <a:pt x="176" y="723"/>
                  <a:pt x="176" y="723"/>
                  <a:pt x="176" y="723"/>
                </a:cubicBezTo>
                <a:cubicBezTo>
                  <a:pt x="176" y="615"/>
                  <a:pt x="176" y="615"/>
                  <a:pt x="176" y="615"/>
                </a:cubicBezTo>
                <a:close/>
                <a:moveTo>
                  <a:pt x="176" y="1162"/>
                </a:moveTo>
                <a:lnTo>
                  <a:pt x="176" y="1162"/>
                </a:lnTo>
                <a:cubicBezTo>
                  <a:pt x="169" y="1162"/>
                  <a:pt x="169" y="1162"/>
                  <a:pt x="169" y="1155"/>
                </a:cubicBezTo>
                <a:cubicBezTo>
                  <a:pt x="162" y="1155"/>
                  <a:pt x="155" y="1148"/>
                  <a:pt x="142" y="1141"/>
                </a:cubicBezTo>
                <a:cubicBezTo>
                  <a:pt x="142" y="1141"/>
                  <a:pt x="142" y="1141"/>
                  <a:pt x="135" y="1135"/>
                </a:cubicBezTo>
                <a:cubicBezTo>
                  <a:pt x="135" y="1155"/>
                  <a:pt x="135" y="1155"/>
                  <a:pt x="135" y="1155"/>
                </a:cubicBezTo>
                <a:cubicBezTo>
                  <a:pt x="149" y="1168"/>
                  <a:pt x="162" y="1175"/>
                  <a:pt x="176" y="1182"/>
                </a:cubicBezTo>
                <a:cubicBezTo>
                  <a:pt x="176" y="1175"/>
                  <a:pt x="176" y="1175"/>
                  <a:pt x="176" y="1175"/>
                </a:cubicBezTo>
                <a:cubicBezTo>
                  <a:pt x="169" y="1168"/>
                  <a:pt x="169" y="1168"/>
                  <a:pt x="169" y="1168"/>
                </a:cubicBezTo>
                <a:lnTo>
                  <a:pt x="176" y="1168"/>
                </a:lnTo>
                <a:cubicBezTo>
                  <a:pt x="176" y="1162"/>
                  <a:pt x="176" y="1162"/>
                  <a:pt x="176" y="1162"/>
                </a:cubicBezTo>
                <a:close/>
                <a:moveTo>
                  <a:pt x="135" y="649"/>
                </a:moveTo>
                <a:lnTo>
                  <a:pt x="135" y="649"/>
                </a:lnTo>
                <a:cubicBezTo>
                  <a:pt x="135" y="642"/>
                  <a:pt x="135" y="642"/>
                  <a:pt x="135" y="642"/>
                </a:cubicBezTo>
                <a:cubicBezTo>
                  <a:pt x="142" y="649"/>
                  <a:pt x="142" y="649"/>
                  <a:pt x="142" y="649"/>
                </a:cubicBezTo>
                <a:cubicBezTo>
                  <a:pt x="135" y="649"/>
                  <a:pt x="135" y="649"/>
                  <a:pt x="135" y="649"/>
                </a:cubicBezTo>
                <a:close/>
                <a:moveTo>
                  <a:pt x="135" y="561"/>
                </a:moveTo>
                <a:lnTo>
                  <a:pt x="135" y="561"/>
                </a:lnTo>
                <a:cubicBezTo>
                  <a:pt x="135" y="527"/>
                  <a:pt x="135" y="527"/>
                  <a:pt x="135" y="527"/>
                </a:cubicBezTo>
                <a:cubicBezTo>
                  <a:pt x="142" y="527"/>
                  <a:pt x="142" y="527"/>
                  <a:pt x="142" y="527"/>
                </a:cubicBezTo>
                <a:cubicBezTo>
                  <a:pt x="142" y="540"/>
                  <a:pt x="142" y="547"/>
                  <a:pt x="135" y="561"/>
                </a:cubicBezTo>
                <a:close/>
                <a:moveTo>
                  <a:pt x="135" y="1270"/>
                </a:moveTo>
                <a:lnTo>
                  <a:pt x="135" y="1270"/>
                </a:lnTo>
                <a:cubicBezTo>
                  <a:pt x="135" y="1229"/>
                  <a:pt x="135" y="1229"/>
                  <a:pt x="135" y="1229"/>
                </a:cubicBezTo>
                <a:cubicBezTo>
                  <a:pt x="135" y="1270"/>
                  <a:pt x="135" y="1270"/>
                  <a:pt x="135" y="1270"/>
                </a:cubicBezTo>
                <a:close/>
                <a:moveTo>
                  <a:pt x="135" y="1054"/>
                </a:moveTo>
                <a:lnTo>
                  <a:pt x="135" y="1054"/>
                </a:lnTo>
                <a:cubicBezTo>
                  <a:pt x="135" y="1047"/>
                  <a:pt x="135" y="1047"/>
                  <a:pt x="135" y="1047"/>
                </a:cubicBezTo>
                <a:cubicBezTo>
                  <a:pt x="135" y="1114"/>
                  <a:pt x="135" y="1114"/>
                  <a:pt x="135" y="1114"/>
                </a:cubicBezTo>
                <a:lnTo>
                  <a:pt x="135" y="1108"/>
                </a:lnTo>
                <a:cubicBezTo>
                  <a:pt x="135" y="1108"/>
                  <a:pt x="135" y="1101"/>
                  <a:pt x="135" y="1094"/>
                </a:cubicBezTo>
                <a:cubicBezTo>
                  <a:pt x="135" y="1054"/>
                  <a:pt x="135" y="1054"/>
                  <a:pt x="135" y="1054"/>
                </a:cubicBezTo>
                <a:close/>
                <a:moveTo>
                  <a:pt x="135" y="979"/>
                </a:moveTo>
                <a:lnTo>
                  <a:pt x="135" y="979"/>
                </a:lnTo>
                <a:cubicBezTo>
                  <a:pt x="135" y="946"/>
                  <a:pt x="135" y="946"/>
                  <a:pt x="135" y="946"/>
                </a:cubicBezTo>
                <a:cubicBezTo>
                  <a:pt x="135" y="655"/>
                  <a:pt x="135" y="655"/>
                  <a:pt x="135" y="655"/>
                </a:cubicBezTo>
                <a:cubicBezTo>
                  <a:pt x="135" y="662"/>
                  <a:pt x="135" y="662"/>
                  <a:pt x="135" y="662"/>
                </a:cubicBezTo>
                <a:cubicBezTo>
                  <a:pt x="135" y="703"/>
                  <a:pt x="135" y="703"/>
                  <a:pt x="135" y="703"/>
                </a:cubicBezTo>
                <a:cubicBezTo>
                  <a:pt x="135" y="709"/>
                  <a:pt x="135" y="716"/>
                  <a:pt x="135" y="723"/>
                </a:cubicBezTo>
                <a:lnTo>
                  <a:pt x="135" y="730"/>
                </a:lnTo>
                <a:cubicBezTo>
                  <a:pt x="135" y="979"/>
                  <a:pt x="135" y="979"/>
                  <a:pt x="135" y="979"/>
                </a:cubicBezTo>
                <a:close/>
                <a:moveTo>
                  <a:pt x="135" y="399"/>
                </a:moveTo>
                <a:lnTo>
                  <a:pt x="135" y="399"/>
                </a:lnTo>
                <a:cubicBezTo>
                  <a:pt x="135" y="426"/>
                  <a:pt x="135" y="426"/>
                  <a:pt x="135" y="426"/>
                </a:cubicBezTo>
                <a:cubicBezTo>
                  <a:pt x="135" y="399"/>
                  <a:pt x="135" y="399"/>
                  <a:pt x="135" y="399"/>
                </a:cubicBezTo>
                <a:close/>
                <a:moveTo>
                  <a:pt x="135" y="493"/>
                </a:moveTo>
                <a:lnTo>
                  <a:pt x="135" y="493"/>
                </a:lnTo>
                <a:cubicBezTo>
                  <a:pt x="135" y="527"/>
                  <a:pt x="135" y="527"/>
                  <a:pt x="135" y="527"/>
                </a:cubicBezTo>
                <a:cubicBezTo>
                  <a:pt x="135" y="561"/>
                  <a:pt x="135" y="561"/>
                  <a:pt x="135" y="561"/>
                </a:cubicBezTo>
                <a:cubicBezTo>
                  <a:pt x="135" y="500"/>
                  <a:pt x="135" y="500"/>
                  <a:pt x="135" y="500"/>
                </a:cubicBezTo>
                <a:lnTo>
                  <a:pt x="135" y="493"/>
                </a:lnTo>
                <a:close/>
                <a:moveTo>
                  <a:pt x="135" y="561"/>
                </a:moveTo>
                <a:lnTo>
                  <a:pt x="135" y="561"/>
                </a:lnTo>
                <a:cubicBezTo>
                  <a:pt x="135" y="568"/>
                  <a:pt x="135" y="568"/>
                  <a:pt x="135" y="568"/>
                </a:cubicBezTo>
                <a:cubicBezTo>
                  <a:pt x="135" y="628"/>
                  <a:pt x="135" y="628"/>
                  <a:pt x="135" y="628"/>
                </a:cubicBezTo>
                <a:lnTo>
                  <a:pt x="135" y="635"/>
                </a:lnTo>
                <a:cubicBezTo>
                  <a:pt x="135" y="561"/>
                  <a:pt x="135" y="561"/>
                  <a:pt x="135" y="561"/>
                </a:cubicBezTo>
                <a:close/>
                <a:moveTo>
                  <a:pt x="135" y="642"/>
                </a:moveTo>
                <a:lnTo>
                  <a:pt x="135" y="642"/>
                </a:lnTo>
                <a:cubicBezTo>
                  <a:pt x="135" y="649"/>
                  <a:pt x="135" y="649"/>
                  <a:pt x="135" y="649"/>
                </a:cubicBezTo>
                <a:cubicBezTo>
                  <a:pt x="135" y="655"/>
                  <a:pt x="135" y="655"/>
                  <a:pt x="135" y="655"/>
                </a:cubicBezTo>
                <a:cubicBezTo>
                  <a:pt x="135" y="635"/>
                  <a:pt x="135" y="635"/>
                  <a:pt x="135" y="635"/>
                </a:cubicBezTo>
                <a:cubicBezTo>
                  <a:pt x="135" y="642"/>
                  <a:pt x="135" y="642"/>
                  <a:pt x="135" y="642"/>
                </a:cubicBezTo>
                <a:close/>
                <a:moveTo>
                  <a:pt x="135" y="1135"/>
                </a:moveTo>
                <a:lnTo>
                  <a:pt x="135" y="1135"/>
                </a:lnTo>
                <a:cubicBezTo>
                  <a:pt x="135" y="1155"/>
                  <a:pt x="135" y="1155"/>
                  <a:pt x="135" y="1155"/>
                </a:cubicBezTo>
                <a:cubicBezTo>
                  <a:pt x="135" y="1135"/>
                  <a:pt x="135" y="1135"/>
                  <a:pt x="135" y="1135"/>
                </a:cubicBezTo>
                <a:close/>
                <a:moveTo>
                  <a:pt x="135" y="1182"/>
                </a:moveTo>
                <a:lnTo>
                  <a:pt x="135" y="1182"/>
                </a:lnTo>
                <a:cubicBezTo>
                  <a:pt x="135" y="1222"/>
                  <a:pt x="135" y="1222"/>
                  <a:pt x="135" y="1222"/>
                </a:cubicBezTo>
                <a:cubicBezTo>
                  <a:pt x="135" y="1216"/>
                  <a:pt x="135" y="1216"/>
                  <a:pt x="135" y="1216"/>
                </a:cubicBezTo>
                <a:cubicBezTo>
                  <a:pt x="135" y="1182"/>
                  <a:pt x="135" y="1182"/>
                  <a:pt x="135" y="1182"/>
                </a:cubicBezTo>
                <a:close/>
                <a:moveTo>
                  <a:pt x="135" y="466"/>
                </a:moveTo>
                <a:lnTo>
                  <a:pt x="135" y="466"/>
                </a:lnTo>
                <a:cubicBezTo>
                  <a:pt x="135" y="446"/>
                  <a:pt x="135" y="446"/>
                  <a:pt x="135" y="446"/>
                </a:cubicBezTo>
                <a:cubicBezTo>
                  <a:pt x="135" y="453"/>
                  <a:pt x="135" y="459"/>
                  <a:pt x="135" y="466"/>
                </a:cubicBezTo>
                <a:close/>
                <a:moveTo>
                  <a:pt x="135" y="1270"/>
                </a:moveTo>
                <a:lnTo>
                  <a:pt x="135" y="1270"/>
                </a:lnTo>
                <a:cubicBezTo>
                  <a:pt x="108" y="1249"/>
                  <a:pt x="108" y="1249"/>
                  <a:pt x="108" y="1249"/>
                </a:cubicBezTo>
                <a:cubicBezTo>
                  <a:pt x="108" y="1060"/>
                  <a:pt x="108" y="1060"/>
                  <a:pt x="108" y="1060"/>
                </a:cubicBezTo>
                <a:cubicBezTo>
                  <a:pt x="115" y="1054"/>
                  <a:pt x="115" y="1054"/>
                  <a:pt x="115" y="1054"/>
                </a:cubicBezTo>
                <a:cubicBezTo>
                  <a:pt x="122" y="1054"/>
                  <a:pt x="128" y="1054"/>
                  <a:pt x="135" y="1054"/>
                </a:cubicBezTo>
                <a:cubicBezTo>
                  <a:pt x="135" y="1094"/>
                  <a:pt x="135" y="1094"/>
                  <a:pt x="135" y="1094"/>
                </a:cubicBezTo>
                <a:cubicBezTo>
                  <a:pt x="108" y="1094"/>
                  <a:pt x="108" y="1094"/>
                  <a:pt x="108" y="1094"/>
                </a:cubicBezTo>
                <a:cubicBezTo>
                  <a:pt x="115" y="1108"/>
                  <a:pt x="115" y="1108"/>
                  <a:pt x="115" y="1108"/>
                </a:cubicBezTo>
                <a:cubicBezTo>
                  <a:pt x="115" y="1108"/>
                  <a:pt x="122" y="1108"/>
                  <a:pt x="128" y="1108"/>
                </a:cubicBezTo>
                <a:cubicBezTo>
                  <a:pt x="128" y="1114"/>
                  <a:pt x="128" y="1121"/>
                  <a:pt x="128" y="1121"/>
                </a:cubicBezTo>
                <a:cubicBezTo>
                  <a:pt x="128" y="1128"/>
                  <a:pt x="128" y="1128"/>
                  <a:pt x="135" y="1135"/>
                </a:cubicBezTo>
                <a:cubicBezTo>
                  <a:pt x="135" y="1155"/>
                  <a:pt x="135" y="1155"/>
                  <a:pt x="135" y="1155"/>
                </a:cubicBezTo>
                <a:cubicBezTo>
                  <a:pt x="128" y="1148"/>
                  <a:pt x="122" y="1141"/>
                  <a:pt x="115" y="1141"/>
                </a:cubicBezTo>
                <a:cubicBezTo>
                  <a:pt x="115" y="1162"/>
                  <a:pt x="122" y="1175"/>
                  <a:pt x="122" y="1189"/>
                </a:cubicBezTo>
                <a:cubicBezTo>
                  <a:pt x="135" y="1182"/>
                  <a:pt x="135" y="1182"/>
                  <a:pt x="135" y="1182"/>
                </a:cubicBezTo>
                <a:cubicBezTo>
                  <a:pt x="135" y="1216"/>
                  <a:pt x="135" y="1216"/>
                  <a:pt x="135" y="1216"/>
                </a:cubicBezTo>
                <a:cubicBezTo>
                  <a:pt x="122" y="1209"/>
                  <a:pt x="122" y="1209"/>
                  <a:pt x="122" y="1209"/>
                </a:cubicBezTo>
                <a:cubicBezTo>
                  <a:pt x="128" y="1216"/>
                  <a:pt x="128" y="1216"/>
                  <a:pt x="128" y="1222"/>
                </a:cubicBezTo>
                <a:lnTo>
                  <a:pt x="135" y="1229"/>
                </a:lnTo>
                <a:cubicBezTo>
                  <a:pt x="135" y="1270"/>
                  <a:pt x="135" y="1270"/>
                  <a:pt x="135" y="1270"/>
                </a:cubicBezTo>
                <a:close/>
                <a:moveTo>
                  <a:pt x="135" y="946"/>
                </a:moveTo>
                <a:lnTo>
                  <a:pt x="135" y="946"/>
                </a:lnTo>
                <a:cubicBezTo>
                  <a:pt x="108" y="743"/>
                  <a:pt x="108" y="743"/>
                  <a:pt x="108" y="743"/>
                </a:cubicBezTo>
                <a:cubicBezTo>
                  <a:pt x="108" y="581"/>
                  <a:pt x="108" y="581"/>
                  <a:pt x="108" y="581"/>
                </a:cubicBezTo>
                <a:cubicBezTo>
                  <a:pt x="115" y="581"/>
                  <a:pt x="115" y="588"/>
                  <a:pt x="115" y="588"/>
                </a:cubicBezTo>
                <a:cubicBezTo>
                  <a:pt x="108" y="561"/>
                  <a:pt x="108" y="561"/>
                  <a:pt x="108" y="561"/>
                </a:cubicBezTo>
                <a:cubicBezTo>
                  <a:pt x="108" y="520"/>
                  <a:pt x="108" y="520"/>
                  <a:pt x="108" y="520"/>
                </a:cubicBezTo>
                <a:cubicBezTo>
                  <a:pt x="115" y="520"/>
                  <a:pt x="115" y="520"/>
                  <a:pt x="115" y="520"/>
                </a:cubicBezTo>
                <a:cubicBezTo>
                  <a:pt x="122" y="513"/>
                  <a:pt x="128" y="507"/>
                  <a:pt x="135" y="500"/>
                </a:cubicBezTo>
                <a:cubicBezTo>
                  <a:pt x="135" y="561"/>
                  <a:pt x="135" y="561"/>
                  <a:pt x="135" y="561"/>
                </a:cubicBezTo>
                <a:cubicBezTo>
                  <a:pt x="135" y="568"/>
                  <a:pt x="135" y="568"/>
                  <a:pt x="135" y="568"/>
                </a:cubicBezTo>
                <a:cubicBezTo>
                  <a:pt x="135" y="628"/>
                  <a:pt x="135" y="628"/>
                  <a:pt x="135" y="628"/>
                </a:cubicBezTo>
                <a:cubicBezTo>
                  <a:pt x="128" y="622"/>
                  <a:pt x="128" y="615"/>
                  <a:pt x="128" y="615"/>
                </a:cubicBezTo>
                <a:cubicBezTo>
                  <a:pt x="128" y="615"/>
                  <a:pt x="128" y="622"/>
                  <a:pt x="128" y="628"/>
                </a:cubicBezTo>
                <a:cubicBezTo>
                  <a:pt x="135" y="635"/>
                  <a:pt x="135" y="635"/>
                  <a:pt x="135" y="635"/>
                </a:cubicBezTo>
                <a:cubicBezTo>
                  <a:pt x="135" y="655"/>
                  <a:pt x="135" y="655"/>
                  <a:pt x="135" y="655"/>
                </a:cubicBezTo>
                <a:cubicBezTo>
                  <a:pt x="128" y="655"/>
                  <a:pt x="128" y="655"/>
                  <a:pt x="128" y="655"/>
                </a:cubicBezTo>
                <a:cubicBezTo>
                  <a:pt x="135" y="655"/>
                  <a:pt x="135" y="655"/>
                  <a:pt x="135" y="655"/>
                </a:cubicBezTo>
                <a:cubicBezTo>
                  <a:pt x="135" y="946"/>
                  <a:pt x="135" y="946"/>
                  <a:pt x="135" y="946"/>
                </a:cubicBezTo>
                <a:close/>
                <a:moveTo>
                  <a:pt x="108" y="399"/>
                </a:moveTo>
                <a:lnTo>
                  <a:pt x="108" y="399"/>
                </a:lnTo>
                <a:cubicBezTo>
                  <a:pt x="135" y="399"/>
                  <a:pt x="135" y="399"/>
                  <a:pt x="135" y="399"/>
                </a:cubicBezTo>
                <a:cubicBezTo>
                  <a:pt x="135" y="426"/>
                  <a:pt x="135" y="426"/>
                  <a:pt x="135" y="426"/>
                </a:cubicBezTo>
                <a:cubicBezTo>
                  <a:pt x="128" y="426"/>
                  <a:pt x="122" y="432"/>
                  <a:pt x="115" y="439"/>
                </a:cubicBezTo>
                <a:lnTo>
                  <a:pt x="108" y="439"/>
                </a:lnTo>
                <a:cubicBezTo>
                  <a:pt x="108" y="399"/>
                  <a:pt x="108" y="399"/>
                  <a:pt x="108" y="399"/>
                </a:cubicBezTo>
                <a:close/>
                <a:moveTo>
                  <a:pt x="135" y="446"/>
                </a:moveTo>
                <a:lnTo>
                  <a:pt x="135" y="446"/>
                </a:lnTo>
                <a:lnTo>
                  <a:pt x="135" y="439"/>
                </a:lnTo>
                <a:cubicBezTo>
                  <a:pt x="122" y="439"/>
                  <a:pt x="115" y="446"/>
                  <a:pt x="108" y="453"/>
                </a:cubicBezTo>
                <a:cubicBezTo>
                  <a:pt x="108" y="466"/>
                  <a:pt x="108" y="466"/>
                  <a:pt x="108" y="466"/>
                </a:cubicBezTo>
                <a:cubicBezTo>
                  <a:pt x="128" y="453"/>
                  <a:pt x="128" y="453"/>
                  <a:pt x="128" y="453"/>
                </a:cubicBezTo>
                <a:cubicBezTo>
                  <a:pt x="122" y="473"/>
                  <a:pt x="122" y="486"/>
                  <a:pt x="108" y="500"/>
                </a:cubicBezTo>
                <a:cubicBezTo>
                  <a:pt x="108" y="513"/>
                  <a:pt x="108" y="513"/>
                  <a:pt x="108" y="513"/>
                </a:cubicBezTo>
                <a:cubicBezTo>
                  <a:pt x="122" y="500"/>
                  <a:pt x="135" y="486"/>
                  <a:pt x="135" y="466"/>
                </a:cubicBezTo>
                <a:lnTo>
                  <a:pt x="135" y="446"/>
                </a:lnTo>
                <a:close/>
                <a:moveTo>
                  <a:pt x="108" y="1249"/>
                </a:moveTo>
                <a:lnTo>
                  <a:pt x="108" y="1249"/>
                </a:lnTo>
                <a:cubicBezTo>
                  <a:pt x="101" y="1249"/>
                  <a:pt x="101" y="1249"/>
                  <a:pt x="101" y="1249"/>
                </a:cubicBezTo>
                <a:cubicBezTo>
                  <a:pt x="95" y="1229"/>
                  <a:pt x="95" y="1209"/>
                  <a:pt x="88" y="1182"/>
                </a:cubicBezTo>
                <a:cubicBezTo>
                  <a:pt x="88" y="1060"/>
                  <a:pt x="88" y="1060"/>
                  <a:pt x="88" y="1060"/>
                </a:cubicBezTo>
                <a:cubicBezTo>
                  <a:pt x="95" y="1060"/>
                  <a:pt x="101" y="1060"/>
                  <a:pt x="108" y="1060"/>
                </a:cubicBezTo>
                <a:cubicBezTo>
                  <a:pt x="108" y="1249"/>
                  <a:pt x="108" y="1249"/>
                  <a:pt x="108" y="1249"/>
                </a:cubicBezTo>
                <a:close/>
                <a:moveTo>
                  <a:pt x="108" y="743"/>
                </a:moveTo>
                <a:lnTo>
                  <a:pt x="108" y="743"/>
                </a:lnTo>
                <a:cubicBezTo>
                  <a:pt x="101" y="676"/>
                  <a:pt x="101" y="676"/>
                  <a:pt x="101" y="676"/>
                </a:cubicBezTo>
                <a:cubicBezTo>
                  <a:pt x="101" y="676"/>
                  <a:pt x="95" y="669"/>
                  <a:pt x="88" y="662"/>
                </a:cubicBezTo>
                <a:cubicBezTo>
                  <a:pt x="88" y="588"/>
                  <a:pt x="88" y="588"/>
                  <a:pt x="88" y="588"/>
                </a:cubicBezTo>
                <a:cubicBezTo>
                  <a:pt x="95" y="588"/>
                  <a:pt x="95" y="581"/>
                  <a:pt x="95" y="574"/>
                </a:cubicBezTo>
                <a:cubicBezTo>
                  <a:pt x="95" y="568"/>
                  <a:pt x="95" y="561"/>
                  <a:pt x="95" y="561"/>
                </a:cubicBezTo>
                <a:cubicBezTo>
                  <a:pt x="95" y="561"/>
                  <a:pt x="95" y="561"/>
                  <a:pt x="88" y="561"/>
                </a:cubicBezTo>
                <a:cubicBezTo>
                  <a:pt x="88" y="540"/>
                  <a:pt x="88" y="540"/>
                  <a:pt x="88" y="540"/>
                </a:cubicBezTo>
                <a:cubicBezTo>
                  <a:pt x="95" y="540"/>
                  <a:pt x="95" y="540"/>
                  <a:pt x="95" y="540"/>
                </a:cubicBezTo>
                <a:cubicBezTo>
                  <a:pt x="101" y="540"/>
                  <a:pt x="108" y="547"/>
                  <a:pt x="108" y="554"/>
                </a:cubicBezTo>
                <a:lnTo>
                  <a:pt x="108" y="561"/>
                </a:lnTo>
                <a:cubicBezTo>
                  <a:pt x="108" y="568"/>
                  <a:pt x="108" y="574"/>
                  <a:pt x="108" y="574"/>
                </a:cubicBezTo>
                <a:cubicBezTo>
                  <a:pt x="108" y="581"/>
                  <a:pt x="108" y="581"/>
                  <a:pt x="108" y="581"/>
                </a:cubicBezTo>
                <a:cubicBezTo>
                  <a:pt x="108" y="743"/>
                  <a:pt x="108" y="743"/>
                  <a:pt x="108" y="743"/>
                </a:cubicBezTo>
                <a:close/>
                <a:moveTo>
                  <a:pt x="88" y="405"/>
                </a:moveTo>
                <a:lnTo>
                  <a:pt x="88" y="405"/>
                </a:lnTo>
                <a:cubicBezTo>
                  <a:pt x="108" y="399"/>
                  <a:pt x="108" y="399"/>
                  <a:pt x="108" y="399"/>
                </a:cubicBezTo>
                <a:cubicBezTo>
                  <a:pt x="108" y="439"/>
                  <a:pt x="108" y="439"/>
                  <a:pt x="108" y="439"/>
                </a:cubicBezTo>
                <a:cubicBezTo>
                  <a:pt x="101" y="446"/>
                  <a:pt x="95" y="446"/>
                  <a:pt x="88" y="446"/>
                </a:cubicBezTo>
                <a:cubicBezTo>
                  <a:pt x="88" y="405"/>
                  <a:pt x="88" y="405"/>
                  <a:pt x="88" y="405"/>
                </a:cubicBezTo>
                <a:close/>
                <a:moveTo>
                  <a:pt x="108" y="453"/>
                </a:moveTo>
                <a:lnTo>
                  <a:pt x="108" y="453"/>
                </a:lnTo>
                <a:cubicBezTo>
                  <a:pt x="108" y="466"/>
                  <a:pt x="108" y="466"/>
                  <a:pt x="108" y="466"/>
                </a:cubicBezTo>
                <a:cubicBezTo>
                  <a:pt x="95" y="486"/>
                  <a:pt x="95" y="500"/>
                  <a:pt x="95" y="507"/>
                </a:cubicBezTo>
                <a:cubicBezTo>
                  <a:pt x="101" y="507"/>
                  <a:pt x="108" y="507"/>
                  <a:pt x="108" y="500"/>
                </a:cubicBezTo>
                <a:cubicBezTo>
                  <a:pt x="108" y="513"/>
                  <a:pt x="108" y="513"/>
                  <a:pt x="108" y="513"/>
                </a:cubicBezTo>
                <a:cubicBezTo>
                  <a:pt x="108" y="513"/>
                  <a:pt x="101" y="513"/>
                  <a:pt x="95" y="513"/>
                </a:cubicBezTo>
                <a:cubicBezTo>
                  <a:pt x="88" y="513"/>
                  <a:pt x="88" y="513"/>
                  <a:pt x="88" y="513"/>
                </a:cubicBezTo>
                <a:cubicBezTo>
                  <a:pt x="88" y="473"/>
                  <a:pt x="88" y="473"/>
                  <a:pt x="88" y="473"/>
                </a:cubicBezTo>
                <a:cubicBezTo>
                  <a:pt x="95" y="466"/>
                  <a:pt x="101" y="459"/>
                  <a:pt x="108" y="453"/>
                </a:cubicBezTo>
                <a:close/>
                <a:moveTo>
                  <a:pt x="108" y="520"/>
                </a:moveTo>
                <a:lnTo>
                  <a:pt x="108" y="520"/>
                </a:lnTo>
                <a:cubicBezTo>
                  <a:pt x="108" y="527"/>
                  <a:pt x="101" y="527"/>
                  <a:pt x="101" y="527"/>
                </a:cubicBezTo>
                <a:cubicBezTo>
                  <a:pt x="95" y="527"/>
                  <a:pt x="95" y="527"/>
                  <a:pt x="88" y="527"/>
                </a:cubicBezTo>
                <a:cubicBezTo>
                  <a:pt x="88" y="534"/>
                  <a:pt x="88" y="534"/>
                  <a:pt x="88" y="534"/>
                </a:cubicBezTo>
                <a:cubicBezTo>
                  <a:pt x="95" y="540"/>
                  <a:pt x="101" y="540"/>
                  <a:pt x="108" y="540"/>
                </a:cubicBezTo>
                <a:cubicBezTo>
                  <a:pt x="108" y="561"/>
                  <a:pt x="108" y="561"/>
                  <a:pt x="108" y="561"/>
                </a:cubicBezTo>
                <a:lnTo>
                  <a:pt x="108" y="520"/>
                </a:lnTo>
                <a:close/>
                <a:moveTo>
                  <a:pt x="88" y="1182"/>
                </a:moveTo>
                <a:lnTo>
                  <a:pt x="88" y="1182"/>
                </a:lnTo>
                <a:cubicBezTo>
                  <a:pt x="88" y="1148"/>
                  <a:pt x="81" y="1114"/>
                  <a:pt x="81" y="1067"/>
                </a:cubicBezTo>
                <a:lnTo>
                  <a:pt x="88" y="1060"/>
                </a:lnTo>
                <a:cubicBezTo>
                  <a:pt x="88" y="1182"/>
                  <a:pt x="88" y="1182"/>
                  <a:pt x="88" y="1182"/>
                </a:cubicBezTo>
                <a:close/>
                <a:moveTo>
                  <a:pt x="88" y="662"/>
                </a:moveTo>
                <a:lnTo>
                  <a:pt x="88" y="662"/>
                </a:lnTo>
                <a:cubicBezTo>
                  <a:pt x="81" y="655"/>
                  <a:pt x="74" y="649"/>
                  <a:pt x="61" y="635"/>
                </a:cubicBezTo>
                <a:cubicBezTo>
                  <a:pt x="54" y="628"/>
                  <a:pt x="54" y="628"/>
                  <a:pt x="54" y="628"/>
                </a:cubicBezTo>
                <a:cubicBezTo>
                  <a:pt x="54" y="588"/>
                  <a:pt x="54" y="588"/>
                  <a:pt x="54" y="588"/>
                </a:cubicBezTo>
                <a:cubicBezTo>
                  <a:pt x="61" y="588"/>
                  <a:pt x="61" y="588"/>
                  <a:pt x="68" y="588"/>
                </a:cubicBezTo>
                <a:cubicBezTo>
                  <a:pt x="74" y="581"/>
                  <a:pt x="81" y="581"/>
                  <a:pt x="81" y="581"/>
                </a:cubicBezTo>
                <a:cubicBezTo>
                  <a:pt x="88" y="588"/>
                  <a:pt x="88" y="588"/>
                  <a:pt x="88" y="588"/>
                </a:cubicBezTo>
                <a:cubicBezTo>
                  <a:pt x="88" y="662"/>
                  <a:pt x="88" y="662"/>
                  <a:pt x="88" y="662"/>
                </a:cubicBezTo>
                <a:close/>
                <a:moveTo>
                  <a:pt x="54" y="405"/>
                </a:moveTo>
                <a:lnTo>
                  <a:pt x="54" y="405"/>
                </a:lnTo>
                <a:cubicBezTo>
                  <a:pt x="88" y="405"/>
                  <a:pt x="88" y="405"/>
                  <a:pt x="88" y="405"/>
                </a:cubicBezTo>
                <a:cubicBezTo>
                  <a:pt x="88" y="446"/>
                  <a:pt x="88" y="446"/>
                  <a:pt x="88" y="446"/>
                </a:cubicBezTo>
                <a:cubicBezTo>
                  <a:pt x="88" y="446"/>
                  <a:pt x="88" y="446"/>
                  <a:pt x="88" y="439"/>
                </a:cubicBezTo>
                <a:cubicBezTo>
                  <a:pt x="88" y="432"/>
                  <a:pt x="88" y="432"/>
                  <a:pt x="88" y="432"/>
                </a:cubicBezTo>
                <a:cubicBezTo>
                  <a:pt x="88" y="459"/>
                  <a:pt x="88" y="459"/>
                  <a:pt x="88" y="459"/>
                </a:cubicBezTo>
                <a:cubicBezTo>
                  <a:pt x="81" y="466"/>
                  <a:pt x="81" y="480"/>
                  <a:pt x="74" y="493"/>
                </a:cubicBezTo>
                <a:cubicBezTo>
                  <a:pt x="74" y="507"/>
                  <a:pt x="61" y="513"/>
                  <a:pt x="54" y="513"/>
                </a:cubicBezTo>
                <a:cubicBezTo>
                  <a:pt x="54" y="493"/>
                  <a:pt x="54" y="493"/>
                  <a:pt x="54" y="493"/>
                </a:cubicBezTo>
                <a:cubicBezTo>
                  <a:pt x="68" y="480"/>
                  <a:pt x="68" y="459"/>
                  <a:pt x="61" y="439"/>
                </a:cubicBezTo>
                <a:cubicBezTo>
                  <a:pt x="54" y="439"/>
                  <a:pt x="54" y="439"/>
                  <a:pt x="54" y="439"/>
                </a:cubicBezTo>
                <a:cubicBezTo>
                  <a:pt x="54" y="405"/>
                  <a:pt x="54" y="405"/>
                  <a:pt x="54" y="405"/>
                </a:cubicBezTo>
                <a:close/>
                <a:moveTo>
                  <a:pt x="88" y="473"/>
                </a:moveTo>
                <a:lnTo>
                  <a:pt x="88" y="473"/>
                </a:lnTo>
                <a:cubicBezTo>
                  <a:pt x="88" y="480"/>
                  <a:pt x="81" y="486"/>
                  <a:pt x="81" y="493"/>
                </a:cubicBezTo>
                <a:cubicBezTo>
                  <a:pt x="81" y="500"/>
                  <a:pt x="74" y="500"/>
                  <a:pt x="81" y="507"/>
                </a:cubicBezTo>
                <a:cubicBezTo>
                  <a:pt x="81" y="507"/>
                  <a:pt x="81" y="507"/>
                  <a:pt x="88" y="513"/>
                </a:cubicBezTo>
                <a:cubicBezTo>
                  <a:pt x="88" y="473"/>
                  <a:pt x="88" y="473"/>
                  <a:pt x="88" y="473"/>
                </a:cubicBezTo>
                <a:close/>
                <a:moveTo>
                  <a:pt x="88" y="527"/>
                </a:moveTo>
                <a:lnTo>
                  <a:pt x="88" y="527"/>
                </a:lnTo>
                <a:cubicBezTo>
                  <a:pt x="88" y="534"/>
                  <a:pt x="88" y="534"/>
                  <a:pt x="88" y="534"/>
                </a:cubicBezTo>
                <a:cubicBezTo>
                  <a:pt x="74" y="534"/>
                  <a:pt x="61" y="534"/>
                  <a:pt x="54" y="534"/>
                </a:cubicBezTo>
                <a:cubicBezTo>
                  <a:pt x="54" y="520"/>
                  <a:pt x="54" y="520"/>
                  <a:pt x="54" y="520"/>
                </a:cubicBezTo>
                <a:cubicBezTo>
                  <a:pt x="61" y="520"/>
                  <a:pt x="68" y="520"/>
                  <a:pt x="74" y="527"/>
                </a:cubicBezTo>
                <a:cubicBezTo>
                  <a:pt x="81" y="527"/>
                  <a:pt x="88" y="527"/>
                  <a:pt x="88" y="527"/>
                </a:cubicBezTo>
                <a:close/>
                <a:moveTo>
                  <a:pt x="88" y="540"/>
                </a:moveTo>
                <a:lnTo>
                  <a:pt x="88" y="540"/>
                </a:lnTo>
                <a:cubicBezTo>
                  <a:pt x="88" y="561"/>
                  <a:pt x="88" y="561"/>
                  <a:pt x="88" y="561"/>
                </a:cubicBezTo>
                <a:cubicBezTo>
                  <a:pt x="88" y="561"/>
                  <a:pt x="88" y="554"/>
                  <a:pt x="81" y="554"/>
                </a:cubicBezTo>
                <a:cubicBezTo>
                  <a:pt x="81" y="547"/>
                  <a:pt x="74" y="547"/>
                  <a:pt x="68" y="547"/>
                </a:cubicBezTo>
                <a:cubicBezTo>
                  <a:pt x="61" y="547"/>
                  <a:pt x="61" y="554"/>
                  <a:pt x="61" y="561"/>
                </a:cubicBezTo>
                <a:cubicBezTo>
                  <a:pt x="61" y="568"/>
                  <a:pt x="61" y="574"/>
                  <a:pt x="61" y="574"/>
                </a:cubicBezTo>
                <a:cubicBezTo>
                  <a:pt x="54" y="574"/>
                  <a:pt x="54" y="574"/>
                  <a:pt x="54" y="574"/>
                </a:cubicBezTo>
                <a:cubicBezTo>
                  <a:pt x="54" y="540"/>
                  <a:pt x="54" y="540"/>
                  <a:pt x="54" y="540"/>
                </a:cubicBezTo>
                <a:cubicBezTo>
                  <a:pt x="61" y="540"/>
                  <a:pt x="74" y="540"/>
                  <a:pt x="88" y="540"/>
                </a:cubicBezTo>
                <a:close/>
                <a:moveTo>
                  <a:pt x="54" y="628"/>
                </a:moveTo>
                <a:lnTo>
                  <a:pt x="54" y="628"/>
                </a:lnTo>
                <a:cubicBezTo>
                  <a:pt x="27" y="615"/>
                  <a:pt x="14" y="601"/>
                  <a:pt x="14" y="601"/>
                </a:cubicBezTo>
                <a:cubicBezTo>
                  <a:pt x="0" y="419"/>
                  <a:pt x="0" y="419"/>
                  <a:pt x="0" y="419"/>
                </a:cubicBezTo>
                <a:cubicBezTo>
                  <a:pt x="14" y="412"/>
                  <a:pt x="14" y="412"/>
                  <a:pt x="14" y="412"/>
                </a:cubicBezTo>
                <a:cubicBezTo>
                  <a:pt x="54" y="405"/>
                  <a:pt x="54" y="405"/>
                  <a:pt x="54" y="405"/>
                </a:cubicBezTo>
                <a:cubicBezTo>
                  <a:pt x="54" y="439"/>
                  <a:pt x="54" y="439"/>
                  <a:pt x="54" y="439"/>
                </a:cubicBezTo>
                <a:cubicBezTo>
                  <a:pt x="34" y="459"/>
                  <a:pt x="34" y="480"/>
                  <a:pt x="54" y="500"/>
                </a:cubicBezTo>
                <a:cubicBezTo>
                  <a:pt x="54" y="493"/>
                  <a:pt x="54" y="493"/>
                  <a:pt x="54" y="493"/>
                </a:cubicBezTo>
                <a:cubicBezTo>
                  <a:pt x="54" y="513"/>
                  <a:pt x="54" y="513"/>
                  <a:pt x="54" y="513"/>
                </a:cubicBezTo>
                <a:cubicBezTo>
                  <a:pt x="47" y="513"/>
                  <a:pt x="47" y="513"/>
                  <a:pt x="41" y="513"/>
                </a:cubicBezTo>
                <a:cubicBezTo>
                  <a:pt x="41" y="527"/>
                  <a:pt x="41" y="527"/>
                  <a:pt x="41" y="527"/>
                </a:cubicBezTo>
                <a:cubicBezTo>
                  <a:pt x="41" y="520"/>
                  <a:pt x="47" y="520"/>
                  <a:pt x="54" y="520"/>
                </a:cubicBezTo>
                <a:cubicBezTo>
                  <a:pt x="54" y="534"/>
                  <a:pt x="54" y="534"/>
                  <a:pt x="54" y="534"/>
                </a:cubicBezTo>
                <a:cubicBezTo>
                  <a:pt x="54" y="540"/>
                  <a:pt x="47" y="540"/>
                  <a:pt x="47" y="540"/>
                </a:cubicBezTo>
                <a:cubicBezTo>
                  <a:pt x="47" y="540"/>
                  <a:pt x="47" y="540"/>
                  <a:pt x="54" y="540"/>
                </a:cubicBezTo>
                <a:cubicBezTo>
                  <a:pt x="54" y="574"/>
                  <a:pt x="54" y="574"/>
                  <a:pt x="54" y="574"/>
                </a:cubicBezTo>
                <a:cubicBezTo>
                  <a:pt x="47" y="568"/>
                  <a:pt x="47" y="568"/>
                  <a:pt x="47" y="568"/>
                </a:cubicBezTo>
                <a:cubicBezTo>
                  <a:pt x="47" y="574"/>
                  <a:pt x="47" y="581"/>
                  <a:pt x="54" y="588"/>
                </a:cubicBezTo>
                <a:lnTo>
                  <a:pt x="54" y="628"/>
                </a:lnTo>
                <a:close/>
              </a:path>
            </a:pathLst>
          </a:custGeom>
          <a:solidFill>
            <a:srgbClr val="1492C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499" name="Freeform 1187"/>
          <p:cNvSpPr>
            <a:spLocks noChangeArrowheads="1"/>
          </p:cNvSpPr>
          <p:nvPr/>
        </p:nvSpPr>
        <p:spPr bwMode="auto">
          <a:xfrm>
            <a:off x="7931150" y="1467644"/>
            <a:ext cx="550069" cy="316706"/>
          </a:xfrm>
          <a:custGeom>
            <a:avLst/>
            <a:gdLst>
              <a:gd name="T0" fmla="*/ 59881 w 2115"/>
              <a:gd name="T1" fmla="*/ 632758 h 1216"/>
              <a:gd name="T2" fmla="*/ 59881 w 2115"/>
              <a:gd name="T3" fmla="*/ 632758 h 1216"/>
              <a:gd name="T4" fmla="*/ 24473 w 2115"/>
              <a:gd name="T5" fmla="*/ 319764 h 1216"/>
              <a:gd name="T6" fmla="*/ 35408 w 2115"/>
              <a:gd name="T7" fmla="*/ 327055 h 1216"/>
              <a:gd name="T8" fmla="*/ 59881 w 2115"/>
              <a:gd name="T9" fmla="*/ 369239 h 1216"/>
              <a:gd name="T10" fmla="*/ 80709 w 2115"/>
              <a:gd name="T11" fmla="*/ 555681 h 1216"/>
              <a:gd name="T12" fmla="*/ 77584 w 2115"/>
              <a:gd name="T13" fmla="*/ 615051 h 1216"/>
              <a:gd name="T14" fmla="*/ 59881 w 2115"/>
              <a:gd name="T15" fmla="*/ 632758 h 1216"/>
              <a:gd name="T16" fmla="*/ 10414 w 2115"/>
              <a:gd name="T17" fmla="*/ 203628 h 1216"/>
              <a:gd name="T18" fmla="*/ 10414 w 2115"/>
              <a:gd name="T19" fmla="*/ 203628 h 1216"/>
              <a:gd name="T20" fmla="*/ 0 w 2115"/>
              <a:gd name="T21" fmla="*/ 116136 h 1216"/>
              <a:gd name="T22" fmla="*/ 28118 w 2115"/>
              <a:gd name="T23" fmla="*/ 112490 h 1216"/>
              <a:gd name="T24" fmla="*/ 38532 w 2115"/>
              <a:gd name="T25" fmla="*/ 200504 h 1216"/>
              <a:gd name="T26" fmla="*/ 10414 w 2115"/>
              <a:gd name="T27" fmla="*/ 203628 h 1216"/>
              <a:gd name="T28" fmla="*/ 284823 w 2115"/>
              <a:gd name="T29" fmla="*/ 611927 h 1216"/>
              <a:gd name="T30" fmla="*/ 284823 w 2115"/>
              <a:gd name="T31" fmla="*/ 611927 h 1216"/>
              <a:gd name="T32" fmla="*/ 168707 w 2115"/>
              <a:gd name="T33" fmla="*/ 622342 h 1216"/>
              <a:gd name="T34" fmla="*/ 108826 w 2115"/>
              <a:gd name="T35" fmla="*/ 102075 h 1216"/>
              <a:gd name="T36" fmla="*/ 224943 w 2115"/>
              <a:gd name="T37" fmla="*/ 91138 h 1216"/>
              <a:gd name="T38" fmla="*/ 284823 w 2115"/>
              <a:gd name="T39" fmla="*/ 611927 h 1216"/>
              <a:gd name="T40" fmla="*/ 653999 w 2115"/>
              <a:gd name="T41" fmla="*/ 277580 h 1216"/>
              <a:gd name="T42" fmla="*/ 653999 w 2115"/>
              <a:gd name="T43" fmla="*/ 277580 h 1216"/>
              <a:gd name="T44" fmla="*/ 678472 w 2115"/>
              <a:gd name="T45" fmla="*/ 471314 h 1216"/>
              <a:gd name="T46" fmla="*/ 636296 w 2115"/>
              <a:gd name="T47" fmla="*/ 569743 h 1216"/>
              <a:gd name="T48" fmla="*/ 421767 w 2115"/>
              <a:gd name="T49" fmla="*/ 594220 h 1216"/>
              <a:gd name="T50" fmla="*/ 369176 w 2115"/>
              <a:gd name="T51" fmla="*/ 572868 h 1216"/>
              <a:gd name="T52" fmla="*/ 355118 w 2115"/>
              <a:gd name="T53" fmla="*/ 513498 h 1216"/>
              <a:gd name="T54" fmla="*/ 312941 w 2115"/>
              <a:gd name="T55" fmla="*/ 154674 h 1216"/>
              <a:gd name="T56" fmla="*/ 323355 w 2115"/>
              <a:gd name="T57" fmla="*/ 94784 h 1216"/>
              <a:gd name="T58" fmla="*/ 379590 w 2115"/>
              <a:gd name="T59" fmla="*/ 73952 h 1216"/>
              <a:gd name="T60" fmla="*/ 625882 w 2115"/>
              <a:gd name="T61" fmla="*/ 42184 h 1216"/>
              <a:gd name="T62" fmla="*/ 636296 w 2115"/>
              <a:gd name="T63" fmla="*/ 136967 h 1216"/>
              <a:gd name="T64" fmla="*/ 566001 w 2115"/>
              <a:gd name="T65" fmla="*/ 136967 h 1216"/>
              <a:gd name="T66" fmla="*/ 520180 w 2115"/>
              <a:gd name="T67" fmla="*/ 144258 h 1216"/>
              <a:gd name="T68" fmla="*/ 478003 w 2115"/>
              <a:gd name="T69" fmla="*/ 151029 h 1216"/>
              <a:gd name="T70" fmla="*/ 439471 w 2115"/>
              <a:gd name="T71" fmla="*/ 224981 h 1216"/>
              <a:gd name="T72" fmla="*/ 463944 w 2115"/>
              <a:gd name="T73" fmla="*/ 443191 h 1216"/>
              <a:gd name="T74" fmla="*/ 513410 w 2115"/>
              <a:gd name="T75" fmla="*/ 485375 h 1216"/>
              <a:gd name="T76" fmla="*/ 562356 w 2115"/>
              <a:gd name="T77" fmla="*/ 481730 h 1216"/>
              <a:gd name="T78" fmla="*/ 548297 w 2115"/>
              <a:gd name="T79" fmla="*/ 344241 h 1216"/>
              <a:gd name="T80" fmla="*/ 534238 w 2115"/>
              <a:gd name="T81" fmla="*/ 295287 h 1216"/>
              <a:gd name="T82" fmla="*/ 653999 w 2115"/>
              <a:gd name="T83" fmla="*/ 277580 h 1216"/>
              <a:gd name="T84" fmla="*/ 1100760 w 2115"/>
              <a:gd name="T85" fmla="*/ 516622 h 1216"/>
              <a:gd name="T86" fmla="*/ 1100760 w 2115"/>
              <a:gd name="T87" fmla="*/ 516622 h 1216"/>
              <a:gd name="T88" fmla="*/ 987768 w 2115"/>
              <a:gd name="T89" fmla="*/ 530684 h 1216"/>
              <a:gd name="T90" fmla="*/ 945592 w 2115"/>
              <a:gd name="T91" fmla="*/ 161444 h 1216"/>
              <a:gd name="T92" fmla="*/ 889356 w 2115"/>
              <a:gd name="T93" fmla="*/ 108845 h 1216"/>
              <a:gd name="T94" fmla="*/ 861238 w 2115"/>
              <a:gd name="T95" fmla="*/ 126552 h 1216"/>
              <a:gd name="T96" fmla="*/ 858114 w 2115"/>
              <a:gd name="T97" fmla="*/ 119261 h 1216"/>
              <a:gd name="T98" fmla="*/ 850824 w 2115"/>
              <a:gd name="T99" fmla="*/ 175506 h 1216"/>
              <a:gd name="T100" fmla="*/ 893001 w 2115"/>
              <a:gd name="T101" fmla="*/ 541620 h 1216"/>
              <a:gd name="T102" fmla="*/ 780530 w 2115"/>
              <a:gd name="T103" fmla="*/ 555681 h 1216"/>
              <a:gd name="T104" fmla="*/ 727939 w 2115"/>
              <a:gd name="T105" fmla="*/ 116136 h 1216"/>
              <a:gd name="T106" fmla="*/ 706590 w 2115"/>
              <a:gd name="T107" fmla="*/ 34893 h 1216"/>
              <a:gd name="T108" fmla="*/ 826351 w 2115"/>
              <a:gd name="T109" fmla="*/ 20832 h 1216"/>
              <a:gd name="T110" fmla="*/ 844055 w 2115"/>
              <a:gd name="T111" fmla="*/ 94784 h 1216"/>
              <a:gd name="T112" fmla="*/ 858114 w 2115"/>
              <a:gd name="T113" fmla="*/ 172381 h 1216"/>
              <a:gd name="T114" fmla="*/ 872173 w 2115"/>
              <a:gd name="T115" fmla="*/ 77077 h 1216"/>
              <a:gd name="T116" fmla="*/ 928409 w 2115"/>
              <a:gd name="T117" fmla="*/ 10416 h 1216"/>
              <a:gd name="T118" fmla="*/ 987768 w 2115"/>
              <a:gd name="T119" fmla="*/ 3646 h 1216"/>
              <a:gd name="T120" fmla="*/ 1033590 w 2115"/>
              <a:gd name="T121" fmla="*/ 20832 h 1216"/>
              <a:gd name="T122" fmla="*/ 1047649 w 2115"/>
              <a:gd name="T123" fmla="*/ 73952 h 1216"/>
              <a:gd name="T124" fmla="*/ 1100760 w 2115"/>
              <a:gd name="T125" fmla="*/ 516622 h 121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2115" h="1216">
                <a:moveTo>
                  <a:pt x="115" y="1215"/>
                </a:moveTo>
                <a:lnTo>
                  <a:pt x="115" y="1215"/>
                </a:lnTo>
                <a:cubicBezTo>
                  <a:pt x="47" y="614"/>
                  <a:pt x="47" y="614"/>
                  <a:pt x="47" y="614"/>
                </a:cubicBezTo>
                <a:cubicBezTo>
                  <a:pt x="54" y="621"/>
                  <a:pt x="61" y="621"/>
                  <a:pt x="68" y="628"/>
                </a:cubicBezTo>
                <a:cubicBezTo>
                  <a:pt x="95" y="641"/>
                  <a:pt x="108" y="668"/>
                  <a:pt x="115" y="709"/>
                </a:cubicBezTo>
                <a:cubicBezTo>
                  <a:pt x="155" y="1067"/>
                  <a:pt x="155" y="1067"/>
                  <a:pt x="155" y="1067"/>
                </a:cubicBezTo>
                <a:cubicBezTo>
                  <a:pt x="162" y="1121"/>
                  <a:pt x="155" y="1161"/>
                  <a:pt x="149" y="1181"/>
                </a:cubicBezTo>
                <a:cubicBezTo>
                  <a:pt x="142" y="1195"/>
                  <a:pt x="128" y="1202"/>
                  <a:pt x="115" y="1215"/>
                </a:cubicBezTo>
                <a:close/>
                <a:moveTo>
                  <a:pt x="20" y="391"/>
                </a:moveTo>
                <a:lnTo>
                  <a:pt x="20" y="391"/>
                </a:lnTo>
                <a:cubicBezTo>
                  <a:pt x="0" y="223"/>
                  <a:pt x="0" y="223"/>
                  <a:pt x="0" y="223"/>
                </a:cubicBezTo>
                <a:cubicBezTo>
                  <a:pt x="54" y="216"/>
                  <a:pt x="54" y="216"/>
                  <a:pt x="54" y="216"/>
                </a:cubicBezTo>
                <a:cubicBezTo>
                  <a:pt x="74" y="385"/>
                  <a:pt x="74" y="385"/>
                  <a:pt x="74" y="385"/>
                </a:cubicBezTo>
                <a:cubicBezTo>
                  <a:pt x="20" y="391"/>
                  <a:pt x="20" y="391"/>
                  <a:pt x="20" y="391"/>
                </a:cubicBezTo>
                <a:close/>
                <a:moveTo>
                  <a:pt x="547" y="1175"/>
                </a:moveTo>
                <a:lnTo>
                  <a:pt x="547" y="1175"/>
                </a:lnTo>
                <a:cubicBezTo>
                  <a:pt x="324" y="1195"/>
                  <a:pt x="324" y="1195"/>
                  <a:pt x="324" y="1195"/>
                </a:cubicBezTo>
                <a:cubicBezTo>
                  <a:pt x="209" y="196"/>
                  <a:pt x="209" y="196"/>
                  <a:pt x="209" y="196"/>
                </a:cubicBezTo>
                <a:cubicBezTo>
                  <a:pt x="432" y="175"/>
                  <a:pt x="432" y="175"/>
                  <a:pt x="432" y="175"/>
                </a:cubicBezTo>
                <a:cubicBezTo>
                  <a:pt x="547" y="1175"/>
                  <a:pt x="547" y="1175"/>
                  <a:pt x="547" y="1175"/>
                </a:cubicBezTo>
                <a:close/>
                <a:moveTo>
                  <a:pt x="1256" y="533"/>
                </a:moveTo>
                <a:lnTo>
                  <a:pt x="1256" y="533"/>
                </a:lnTo>
                <a:cubicBezTo>
                  <a:pt x="1303" y="905"/>
                  <a:pt x="1303" y="905"/>
                  <a:pt x="1303" y="905"/>
                </a:cubicBezTo>
                <a:cubicBezTo>
                  <a:pt x="1317" y="1026"/>
                  <a:pt x="1290" y="1087"/>
                  <a:pt x="1222" y="1094"/>
                </a:cubicBezTo>
                <a:cubicBezTo>
                  <a:pt x="810" y="1141"/>
                  <a:pt x="810" y="1141"/>
                  <a:pt x="810" y="1141"/>
                </a:cubicBezTo>
                <a:cubicBezTo>
                  <a:pt x="763" y="1148"/>
                  <a:pt x="729" y="1134"/>
                  <a:pt x="709" y="1100"/>
                </a:cubicBezTo>
                <a:cubicBezTo>
                  <a:pt x="696" y="1080"/>
                  <a:pt x="689" y="1040"/>
                  <a:pt x="682" y="986"/>
                </a:cubicBezTo>
                <a:cubicBezTo>
                  <a:pt x="601" y="297"/>
                  <a:pt x="601" y="297"/>
                  <a:pt x="601" y="297"/>
                </a:cubicBezTo>
                <a:cubicBezTo>
                  <a:pt x="594" y="243"/>
                  <a:pt x="601" y="202"/>
                  <a:pt x="621" y="182"/>
                </a:cubicBezTo>
                <a:cubicBezTo>
                  <a:pt x="635" y="162"/>
                  <a:pt x="675" y="148"/>
                  <a:pt x="729" y="142"/>
                </a:cubicBezTo>
                <a:cubicBezTo>
                  <a:pt x="1202" y="81"/>
                  <a:pt x="1202" y="81"/>
                  <a:pt x="1202" y="81"/>
                </a:cubicBezTo>
                <a:cubicBezTo>
                  <a:pt x="1222" y="263"/>
                  <a:pt x="1222" y="263"/>
                  <a:pt x="1222" y="263"/>
                </a:cubicBezTo>
                <a:cubicBezTo>
                  <a:pt x="1189" y="256"/>
                  <a:pt x="1141" y="263"/>
                  <a:pt x="1087" y="263"/>
                </a:cubicBezTo>
                <a:cubicBezTo>
                  <a:pt x="1067" y="270"/>
                  <a:pt x="1040" y="270"/>
                  <a:pt x="999" y="277"/>
                </a:cubicBezTo>
                <a:cubicBezTo>
                  <a:pt x="966" y="283"/>
                  <a:pt x="939" y="290"/>
                  <a:pt x="918" y="290"/>
                </a:cubicBezTo>
                <a:cubicBezTo>
                  <a:pt x="858" y="297"/>
                  <a:pt x="831" y="344"/>
                  <a:pt x="844" y="432"/>
                </a:cubicBezTo>
                <a:cubicBezTo>
                  <a:pt x="891" y="851"/>
                  <a:pt x="891" y="851"/>
                  <a:pt x="891" y="851"/>
                </a:cubicBezTo>
                <a:cubicBezTo>
                  <a:pt x="898" y="911"/>
                  <a:pt x="925" y="938"/>
                  <a:pt x="986" y="932"/>
                </a:cubicBezTo>
                <a:cubicBezTo>
                  <a:pt x="1080" y="925"/>
                  <a:pt x="1080" y="925"/>
                  <a:pt x="1080" y="925"/>
                </a:cubicBezTo>
                <a:cubicBezTo>
                  <a:pt x="1053" y="661"/>
                  <a:pt x="1053" y="661"/>
                  <a:pt x="1053" y="661"/>
                </a:cubicBezTo>
                <a:cubicBezTo>
                  <a:pt x="1047" y="621"/>
                  <a:pt x="1040" y="594"/>
                  <a:pt x="1026" y="567"/>
                </a:cubicBezTo>
                <a:cubicBezTo>
                  <a:pt x="1256" y="533"/>
                  <a:pt x="1256" y="533"/>
                  <a:pt x="1256" y="533"/>
                </a:cubicBezTo>
                <a:close/>
                <a:moveTo>
                  <a:pt x="2114" y="992"/>
                </a:moveTo>
                <a:lnTo>
                  <a:pt x="2114" y="992"/>
                </a:lnTo>
                <a:cubicBezTo>
                  <a:pt x="1897" y="1019"/>
                  <a:pt x="1897" y="1019"/>
                  <a:pt x="1897" y="1019"/>
                </a:cubicBezTo>
                <a:cubicBezTo>
                  <a:pt x="1816" y="310"/>
                  <a:pt x="1816" y="310"/>
                  <a:pt x="1816" y="310"/>
                </a:cubicBezTo>
                <a:cubicBezTo>
                  <a:pt x="1803" y="236"/>
                  <a:pt x="1769" y="202"/>
                  <a:pt x="1708" y="209"/>
                </a:cubicBezTo>
                <a:cubicBezTo>
                  <a:pt x="1688" y="209"/>
                  <a:pt x="1668" y="223"/>
                  <a:pt x="1654" y="243"/>
                </a:cubicBezTo>
                <a:cubicBezTo>
                  <a:pt x="1648" y="229"/>
                  <a:pt x="1648" y="229"/>
                  <a:pt x="1648" y="229"/>
                </a:cubicBezTo>
                <a:cubicBezTo>
                  <a:pt x="1641" y="277"/>
                  <a:pt x="1634" y="317"/>
                  <a:pt x="1634" y="337"/>
                </a:cubicBezTo>
                <a:cubicBezTo>
                  <a:pt x="1715" y="1040"/>
                  <a:pt x="1715" y="1040"/>
                  <a:pt x="1715" y="1040"/>
                </a:cubicBezTo>
                <a:cubicBezTo>
                  <a:pt x="1499" y="1067"/>
                  <a:pt x="1499" y="1067"/>
                  <a:pt x="1499" y="1067"/>
                </a:cubicBezTo>
                <a:cubicBezTo>
                  <a:pt x="1398" y="223"/>
                  <a:pt x="1398" y="223"/>
                  <a:pt x="1398" y="223"/>
                </a:cubicBezTo>
                <a:cubicBezTo>
                  <a:pt x="1398" y="169"/>
                  <a:pt x="1378" y="115"/>
                  <a:pt x="1357" y="67"/>
                </a:cubicBezTo>
                <a:cubicBezTo>
                  <a:pt x="1587" y="40"/>
                  <a:pt x="1587" y="40"/>
                  <a:pt x="1587" y="40"/>
                </a:cubicBezTo>
                <a:cubicBezTo>
                  <a:pt x="1600" y="81"/>
                  <a:pt x="1614" y="128"/>
                  <a:pt x="1621" y="182"/>
                </a:cubicBezTo>
                <a:cubicBezTo>
                  <a:pt x="1634" y="236"/>
                  <a:pt x="1641" y="283"/>
                  <a:pt x="1648" y="331"/>
                </a:cubicBezTo>
                <a:cubicBezTo>
                  <a:pt x="1654" y="270"/>
                  <a:pt x="1668" y="209"/>
                  <a:pt x="1675" y="148"/>
                </a:cubicBezTo>
                <a:cubicBezTo>
                  <a:pt x="1695" y="67"/>
                  <a:pt x="1729" y="27"/>
                  <a:pt x="1783" y="20"/>
                </a:cubicBezTo>
                <a:cubicBezTo>
                  <a:pt x="1897" y="7"/>
                  <a:pt x="1897" y="7"/>
                  <a:pt x="1897" y="7"/>
                </a:cubicBezTo>
                <a:cubicBezTo>
                  <a:pt x="1938" y="0"/>
                  <a:pt x="1972" y="13"/>
                  <a:pt x="1985" y="40"/>
                </a:cubicBezTo>
                <a:cubicBezTo>
                  <a:pt x="1999" y="61"/>
                  <a:pt x="2012" y="94"/>
                  <a:pt x="2012" y="142"/>
                </a:cubicBezTo>
                <a:lnTo>
                  <a:pt x="2114" y="992"/>
                </a:lnTo>
                <a:close/>
              </a:path>
            </a:pathLst>
          </a:custGeom>
          <a:solidFill>
            <a:srgbClr val="FBB21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00" name="Freeform 1188"/>
          <p:cNvSpPr>
            <a:spLocks noChangeArrowheads="1"/>
          </p:cNvSpPr>
          <p:nvPr/>
        </p:nvSpPr>
        <p:spPr bwMode="auto">
          <a:xfrm>
            <a:off x="8684419" y="1426369"/>
            <a:ext cx="36513" cy="36513"/>
          </a:xfrm>
          <a:custGeom>
            <a:avLst/>
            <a:gdLst>
              <a:gd name="T0" fmla="*/ 35158 w 142"/>
              <a:gd name="T1" fmla="*/ 0 h 142"/>
              <a:gd name="T2" fmla="*/ 35158 w 142"/>
              <a:gd name="T3" fmla="*/ 0 h 142"/>
              <a:gd name="T4" fmla="*/ 72902 w 142"/>
              <a:gd name="T5" fmla="*/ 34643 h 142"/>
              <a:gd name="T6" fmla="*/ 38261 w 142"/>
              <a:gd name="T7" fmla="*/ 72906 h 142"/>
              <a:gd name="T8" fmla="*/ 0 w 142"/>
              <a:gd name="T9" fmla="*/ 38263 h 142"/>
              <a:gd name="T10" fmla="*/ 35158 w 142"/>
              <a:gd name="T11" fmla="*/ 0 h 14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2" h="142">
                <a:moveTo>
                  <a:pt x="68" y="0"/>
                </a:moveTo>
                <a:lnTo>
                  <a:pt x="68" y="0"/>
                </a:lnTo>
                <a:cubicBezTo>
                  <a:pt x="107" y="0"/>
                  <a:pt x="141" y="27"/>
                  <a:pt x="141" y="67"/>
                </a:cubicBezTo>
                <a:cubicBezTo>
                  <a:pt x="141" y="108"/>
                  <a:pt x="114" y="141"/>
                  <a:pt x="74" y="141"/>
                </a:cubicBezTo>
                <a:cubicBezTo>
                  <a:pt x="34" y="141"/>
                  <a:pt x="0" y="114"/>
                  <a:pt x="0" y="74"/>
                </a:cubicBezTo>
                <a:cubicBezTo>
                  <a:pt x="0" y="33"/>
                  <a:pt x="27" y="0"/>
                  <a:pt x="68" y="0"/>
                </a:cubicBezTo>
              </a:path>
            </a:pathLst>
          </a:custGeom>
          <a:solidFill>
            <a:srgbClr val="FBB21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01" name="Freeform 1189"/>
          <p:cNvSpPr>
            <a:spLocks noChangeArrowheads="1"/>
          </p:cNvSpPr>
          <p:nvPr/>
        </p:nvSpPr>
        <p:spPr bwMode="auto">
          <a:xfrm>
            <a:off x="7983538" y="4559300"/>
            <a:ext cx="1179513" cy="247650"/>
          </a:xfrm>
          <a:custGeom>
            <a:avLst/>
            <a:gdLst>
              <a:gd name="T0" fmla="*/ 1602230 w 4531"/>
              <a:gd name="T1" fmla="*/ 231700 h 954"/>
              <a:gd name="T2" fmla="*/ 1676148 w 4531"/>
              <a:gd name="T3" fmla="*/ 301833 h 954"/>
              <a:gd name="T4" fmla="*/ 1693325 w 4531"/>
              <a:gd name="T5" fmla="*/ 182866 h 954"/>
              <a:gd name="T6" fmla="*/ 1774530 w 4531"/>
              <a:gd name="T7" fmla="*/ 143903 h 954"/>
              <a:gd name="T8" fmla="*/ 1865625 w 4531"/>
              <a:gd name="T9" fmla="*/ 182866 h 954"/>
              <a:gd name="T10" fmla="*/ 1770886 w 4531"/>
              <a:gd name="T11" fmla="*/ 347550 h 954"/>
              <a:gd name="T12" fmla="*/ 1858858 w 4531"/>
              <a:gd name="T13" fmla="*/ 270143 h 954"/>
              <a:gd name="T14" fmla="*/ 1929131 w 4531"/>
              <a:gd name="T15" fmla="*/ 203646 h 954"/>
              <a:gd name="T16" fmla="*/ 1999405 w 4531"/>
              <a:gd name="T17" fmla="*/ 221310 h 954"/>
              <a:gd name="T18" fmla="*/ 1957241 w 4531"/>
              <a:gd name="T19" fmla="*/ 368330 h 954"/>
              <a:gd name="T20" fmla="*/ 1809406 w 4531"/>
              <a:gd name="T21" fmla="*/ 340277 h 954"/>
              <a:gd name="T22" fmla="*/ 1623052 w 4531"/>
              <a:gd name="T23" fmla="*/ 379240 h 954"/>
              <a:gd name="T24" fmla="*/ 2305484 w 4531"/>
              <a:gd name="T25" fmla="*/ 382357 h 954"/>
              <a:gd name="T26" fmla="*/ 2171704 w 4531"/>
              <a:gd name="T27" fmla="*/ 385993 h 954"/>
              <a:gd name="T28" fmla="*/ 2051979 w 4531"/>
              <a:gd name="T29" fmla="*/ 238973 h 954"/>
              <a:gd name="T30" fmla="*/ 2118609 w 4531"/>
              <a:gd name="T31" fmla="*/ 309106 h 954"/>
              <a:gd name="T32" fmla="*/ 2051979 w 4531"/>
              <a:gd name="T33" fmla="*/ 185983 h 954"/>
              <a:gd name="T34" fmla="*/ 2143595 w 4531"/>
              <a:gd name="T35" fmla="*/ 147540 h 954"/>
              <a:gd name="T36" fmla="*/ 2206581 w 4531"/>
              <a:gd name="T37" fmla="*/ 185983 h 954"/>
              <a:gd name="T38" fmla="*/ 2231567 w 4531"/>
              <a:gd name="T39" fmla="*/ 242090 h 954"/>
              <a:gd name="T40" fmla="*/ 2287785 w 4531"/>
              <a:gd name="T41" fmla="*/ 329886 h 954"/>
              <a:gd name="T42" fmla="*/ 2358058 w 4531"/>
              <a:gd name="T43" fmla="*/ 217673 h 954"/>
              <a:gd name="T44" fmla="*/ 1594943 w 4531"/>
              <a:gd name="T45" fmla="*/ 238973 h 954"/>
              <a:gd name="T46" fmla="*/ 1549656 w 4531"/>
              <a:gd name="T47" fmla="*/ 375603 h 954"/>
              <a:gd name="T48" fmla="*/ 1503848 w 4531"/>
              <a:gd name="T49" fmla="*/ 323133 h 954"/>
              <a:gd name="T50" fmla="*/ 1472095 w 4531"/>
              <a:gd name="T51" fmla="*/ 281053 h 954"/>
              <a:gd name="T52" fmla="*/ 1468451 w 4531"/>
              <a:gd name="T53" fmla="*/ 221310 h 954"/>
              <a:gd name="T54" fmla="*/ 1440862 w 4531"/>
              <a:gd name="T55" fmla="*/ 256117 h 954"/>
              <a:gd name="T56" fmla="*/ 1454396 w 4531"/>
              <a:gd name="T57" fmla="*/ 393266 h 954"/>
              <a:gd name="T58" fmla="*/ 1314370 w 4531"/>
              <a:gd name="T59" fmla="*/ 259753 h 954"/>
              <a:gd name="T60" fmla="*/ 1195166 w 4531"/>
              <a:gd name="T61" fmla="*/ 375603 h 954"/>
              <a:gd name="T62" fmla="*/ 1226399 w 4531"/>
              <a:gd name="T63" fmla="*/ 295080 h 954"/>
              <a:gd name="T64" fmla="*/ 1184235 w 4531"/>
              <a:gd name="T65" fmla="*/ 309106 h 954"/>
              <a:gd name="T66" fmla="*/ 1279494 w 4531"/>
              <a:gd name="T67" fmla="*/ 224946 h 954"/>
              <a:gd name="T68" fmla="*/ 1346123 w 4531"/>
              <a:gd name="T69" fmla="*/ 315860 h 954"/>
              <a:gd name="T70" fmla="*/ 794348 w 4531"/>
              <a:gd name="T71" fmla="*/ 357940 h 954"/>
              <a:gd name="T72" fmla="*/ 794348 w 4531"/>
              <a:gd name="T73" fmla="*/ 196893 h 954"/>
              <a:gd name="T74" fmla="*/ 983826 w 4531"/>
              <a:gd name="T75" fmla="*/ 473790 h 954"/>
              <a:gd name="T76" fmla="*/ 896375 w 4531"/>
              <a:gd name="T77" fmla="*/ 371967 h 954"/>
              <a:gd name="T78" fmla="*/ 924484 w 4531"/>
              <a:gd name="T79" fmla="*/ 196893 h 954"/>
              <a:gd name="T80" fmla="*/ 952593 w 4531"/>
              <a:gd name="T81" fmla="*/ 231700 h 954"/>
              <a:gd name="T82" fmla="*/ 991113 w 4531"/>
              <a:gd name="T83" fmla="*/ 431710 h 954"/>
              <a:gd name="T84" fmla="*/ 456516 w 4531"/>
              <a:gd name="T85" fmla="*/ 253000 h 954"/>
              <a:gd name="T86" fmla="*/ 34876 w 4531"/>
              <a:gd name="T87" fmla="*/ 238973 h 954"/>
              <a:gd name="T88" fmla="*/ 200409 w 4531"/>
              <a:gd name="T89" fmla="*/ 0 h 954"/>
              <a:gd name="T90" fmla="*/ 298792 w 4531"/>
              <a:gd name="T91" fmla="*/ 59743 h 954"/>
              <a:gd name="T92" fmla="*/ 284737 w 4531"/>
              <a:gd name="T93" fmla="*/ 171957 h 954"/>
              <a:gd name="T94" fmla="*/ 259751 w 4531"/>
              <a:gd name="T95" fmla="*/ 210920 h 954"/>
              <a:gd name="T96" fmla="*/ 189478 w 4531"/>
              <a:gd name="T97" fmla="*/ 361576 h 954"/>
              <a:gd name="T98" fmla="*/ 773006 w 4531"/>
              <a:gd name="T99" fmla="*/ 249363 h 954"/>
              <a:gd name="T100" fmla="*/ 734486 w 4531"/>
              <a:gd name="T101" fmla="*/ 235336 h 954"/>
              <a:gd name="T102" fmla="*/ 628816 w 4531"/>
              <a:gd name="T103" fmla="*/ 147540 h 954"/>
              <a:gd name="T104" fmla="*/ 632459 w 4531"/>
              <a:gd name="T105" fmla="*/ 484180 h 954"/>
              <a:gd name="T106" fmla="*/ 558542 w 4531"/>
              <a:gd name="T107" fmla="*/ 301833 h 954"/>
              <a:gd name="T108" fmla="*/ 488269 w 4531"/>
              <a:gd name="T109" fmla="*/ 326250 h 954"/>
              <a:gd name="T110" fmla="*/ 530433 w 4531"/>
              <a:gd name="T111" fmla="*/ 284170 h 954"/>
              <a:gd name="T112" fmla="*/ 597583 w 4531"/>
              <a:gd name="T113" fmla="*/ 315860 h 954"/>
              <a:gd name="T114" fmla="*/ 670980 w 4531"/>
              <a:gd name="T115" fmla="*/ 203646 h 954"/>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4531" h="954">
                <a:moveTo>
                  <a:pt x="3078" y="763"/>
                </a:moveTo>
                <a:lnTo>
                  <a:pt x="3078" y="763"/>
                </a:lnTo>
                <a:cubicBezTo>
                  <a:pt x="3078" y="709"/>
                  <a:pt x="3078" y="709"/>
                  <a:pt x="3078" y="709"/>
                </a:cubicBezTo>
                <a:cubicBezTo>
                  <a:pt x="3085" y="709"/>
                  <a:pt x="3085" y="703"/>
                  <a:pt x="3091" y="703"/>
                </a:cubicBezTo>
                <a:cubicBezTo>
                  <a:pt x="3098" y="689"/>
                  <a:pt x="3105" y="669"/>
                  <a:pt x="3112" y="649"/>
                </a:cubicBezTo>
                <a:cubicBezTo>
                  <a:pt x="3118" y="628"/>
                  <a:pt x="3125" y="608"/>
                  <a:pt x="3132" y="581"/>
                </a:cubicBezTo>
                <a:cubicBezTo>
                  <a:pt x="3132" y="554"/>
                  <a:pt x="3132" y="527"/>
                  <a:pt x="3132" y="507"/>
                </a:cubicBezTo>
                <a:cubicBezTo>
                  <a:pt x="3132" y="493"/>
                  <a:pt x="3125" y="480"/>
                  <a:pt x="3118" y="466"/>
                </a:cubicBezTo>
                <a:cubicBezTo>
                  <a:pt x="3118" y="453"/>
                  <a:pt x="3112" y="446"/>
                  <a:pt x="3098" y="446"/>
                </a:cubicBezTo>
                <a:cubicBezTo>
                  <a:pt x="3091" y="439"/>
                  <a:pt x="3085" y="446"/>
                  <a:pt x="3078" y="446"/>
                </a:cubicBezTo>
                <a:cubicBezTo>
                  <a:pt x="3078" y="379"/>
                  <a:pt x="3078" y="379"/>
                  <a:pt x="3078" y="379"/>
                </a:cubicBezTo>
                <a:cubicBezTo>
                  <a:pt x="3085" y="379"/>
                  <a:pt x="3091" y="379"/>
                  <a:pt x="3098" y="379"/>
                </a:cubicBezTo>
                <a:cubicBezTo>
                  <a:pt x="3112" y="385"/>
                  <a:pt x="3118" y="392"/>
                  <a:pt x="3132" y="399"/>
                </a:cubicBezTo>
                <a:cubicBezTo>
                  <a:pt x="3139" y="406"/>
                  <a:pt x="3145" y="412"/>
                  <a:pt x="3152" y="426"/>
                </a:cubicBezTo>
                <a:cubicBezTo>
                  <a:pt x="3159" y="419"/>
                  <a:pt x="3166" y="412"/>
                  <a:pt x="3172" y="412"/>
                </a:cubicBezTo>
                <a:cubicBezTo>
                  <a:pt x="3186" y="412"/>
                  <a:pt x="3193" y="412"/>
                  <a:pt x="3206" y="419"/>
                </a:cubicBezTo>
                <a:cubicBezTo>
                  <a:pt x="3213" y="419"/>
                  <a:pt x="3220" y="426"/>
                  <a:pt x="3226" y="433"/>
                </a:cubicBezTo>
                <a:cubicBezTo>
                  <a:pt x="3233" y="439"/>
                  <a:pt x="3233" y="453"/>
                  <a:pt x="3233" y="460"/>
                </a:cubicBezTo>
                <a:cubicBezTo>
                  <a:pt x="3226" y="480"/>
                  <a:pt x="3226" y="493"/>
                  <a:pt x="3226" y="520"/>
                </a:cubicBezTo>
                <a:cubicBezTo>
                  <a:pt x="3220" y="541"/>
                  <a:pt x="3220" y="561"/>
                  <a:pt x="3220" y="581"/>
                </a:cubicBezTo>
                <a:cubicBezTo>
                  <a:pt x="3220" y="601"/>
                  <a:pt x="3220" y="622"/>
                  <a:pt x="3220" y="635"/>
                </a:cubicBezTo>
                <a:cubicBezTo>
                  <a:pt x="3220" y="649"/>
                  <a:pt x="3226" y="655"/>
                  <a:pt x="3233" y="655"/>
                </a:cubicBezTo>
                <a:cubicBezTo>
                  <a:pt x="3240" y="655"/>
                  <a:pt x="3247" y="655"/>
                  <a:pt x="3253" y="642"/>
                </a:cubicBezTo>
                <a:cubicBezTo>
                  <a:pt x="3260" y="628"/>
                  <a:pt x="3267" y="608"/>
                  <a:pt x="3274" y="595"/>
                </a:cubicBezTo>
                <a:cubicBezTo>
                  <a:pt x="3280" y="574"/>
                  <a:pt x="3287" y="561"/>
                  <a:pt x="3294" y="541"/>
                </a:cubicBezTo>
                <a:cubicBezTo>
                  <a:pt x="3294" y="527"/>
                  <a:pt x="3301" y="514"/>
                  <a:pt x="3301" y="507"/>
                </a:cubicBezTo>
                <a:cubicBezTo>
                  <a:pt x="3301" y="487"/>
                  <a:pt x="3301" y="460"/>
                  <a:pt x="3307" y="439"/>
                </a:cubicBezTo>
                <a:cubicBezTo>
                  <a:pt x="3307" y="412"/>
                  <a:pt x="3307" y="385"/>
                  <a:pt x="3314" y="358"/>
                </a:cubicBezTo>
                <a:cubicBezTo>
                  <a:pt x="3280" y="358"/>
                  <a:pt x="3280" y="358"/>
                  <a:pt x="3280" y="358"/>
                </a:cubicBezTo>
                <a:cubicBezTo>
                  <a:pt x="3267" y="358"/>
                  <a:pt x="3260" y="358"/>
                  <a:pt x="3253" y="352"/>
                </a:cubicBezTo>
                <a:cubicBezTo>
                  <a:pt x="3247" y="352"/>
                  <a:pt x="3240" y="345"/>
                  <a:pt x="3240" y="338"/>
                </a:cubicBezTo>
                <a:cubicBezTo>
                  <a:pt x="3240" y="331"/>
                  <a:pt x="3247" y="325"/>
                  <a:pt x="3253" y="318"/>
                </a:cubicBezTo>
                <a:cubicBezTo>
                  <a:pt x="3253" y="318"/>
                  <a:pt x="3267" y="311"/>
                  <a:pt x="3280" y="311"/>
                </a:cubicBezTo>
                <a:cubicBezTo>
                  <a:pt x="3314" y="311"/>
                  <a:pt x="3314" y="311"/>
                  <a:pt x="3314" y="311"/>
                </a:cubicBezTo>
                <a:cubicBezTo>
                  <a:pt x="3314" y="311"/>
                  <a:pt x="3314" y="304"/>
                  <a:pt x="3314" y="298"/>
                </a:cubicBezTo>
                <a:cubicBezTo>
                  <a:pt x="3314" y="291"/>
                  <a:pt x="3314" y="284"/>
                  <a:pt x="3314" y="284"/>
                </a:cubicBezTo>
                <a:cubicBezTo>
                  <a:pt x="3314" y="264"/>
                  <a:pt x="3321" y="250"/>
                  <a:pt x="3334" y="244"/>
                </a:cubicBezTo>
                <a:cubicBezTo>
                  <a:pt x="3341" y="230"/>
                  <a:pt x="3355" y="230"/>
                  <a:pt x="3368" y="230"/>
                </a:cubicBezTo>
                <a:cubicBezTo>
                  <a:pt x="3382" y="230"/>
                  <a:pt x="3388" y="237"/>
                  <a:pt x="3402" y="244"/>
                </a:cubicBezTo>
                <a:cubicBezTo>
                  <a:pt x="3409" y="250"/>
                  <a:pt x="3415" y="264"/>
                  <a:pt x="3409" y="277"/>
                </a:cubicBezTo>
                <a:cubicBezTo>
                  <a:pt x="3402" y="311"/>
                  <a:pt x="3402" y="311"/>
                  <a:pt x="3402" y="311"/>
                </a:cubicBezTo>
                <a:cubicBezTo>
                  <a:pt x="3436" y="311"/>
                  <a:pt x="3436" y="311"/>
                  <a:pt x="3436" y="311"/>
                </a:cubicBezTo>
                <a:cubicBezTo>
                  <a:pt x="3443" y="311"/>
                  <a:pt x="3449" y="311"/>
                  <a:pt x="3456" y="311"/>
                </a:cubicBezTo>
                <a:cubicBezTo>
                  <a:pt x="3456" y="298"/>
                  <a:pt x="3463" y="284"/>
                  <a:pt x="3470" y="277"/>
                </a:cubicBezTo>
                <a:cubicBezTo>
                  <a:pt x="3490" y="264"/>
                  <a:pt x="3503" y="250"/>
                  <a:pt x="3530" y="250"/>
                </a:cubicBezTo>
                <a:cubicBezTo>
                  <a:pt x="3557" y="244"/>
                  <a:pt x="3578" y="244"/>
                  <a:pt x="3598" y="257"/>
                </a:cubicBezTo>
                <a:cubicBezTo>
                  <a:pt x="3611" y="264"/>
                  <a:pt x="3625" y="277"/>
                  <a:pt x="3625" y="291"/>
                </a:cubicBezTo>
                <a:cubicBezTo>
                  <a:pt x="3632" y="304"/>
                  <a:pt x="3625" y="311"/>
                  <a:pt x="3625" y="318"/>
                </a:cubicBezTo>
                <a:cubicBezTo>
                  <a:pt x="3618" y="325"/>
                  <a:pt x="3618" y="331"/>
                  <a:pt x="3605" y="338"/>
                </a:cubicBezTo>
                <a:cubicBezTo>
                  <a:pt x="3598" y="345"/>
                  <a:pt x="3591" y="352"/>
                  <a:pt x="3584" y="352"/>
                </a:cubicBezTo>
                <a:cubicBezTo>
                  <a:pt x="3571" y="358"/>
                  <a:pt x="3564" y="358"/>
                  <a:pt x="3551" y="365"/>
                </a:cubicBezTo>
                <a:cubicBezTo>
                  <a:pt x="3530" y="365"/>
                  <a:pt x="3510" y="365"/>
                  <a:pt x="3490" y="358"/>
                </a:cubicBezTo>
                <a:cubicBezTo>
                  <a:pt x="3483" y="352"/>
                  <a:pt x="3476" y="352"/>
                  <a:pt x="3470" y="352"/>
                </a:cubicBezTo>
                <a:cubicBezTo>
                  <a:pt x="3463" y="358"/>
                  <a:pt x="3449" y="358"/>
                  <a:pt x="3436" y="358"/>
                </a:cubicBezTo>
                <a:cubicBezTo>
                  <a:pt x="3402" y="358"/>
                  <a:pt x="3402" y="358"/>
                  <a:pt x="3402" y="358"/>
                </a:cubicBezTo>
                <a:cubicBezTo>
                  <a:pt x="3395" y="385"/>
                  <a:pt x="3395" y="419"/>
                  <a:pt x="3388" y="460"/>
                </a:cubicBezTo>
                <a:cubicBezTo>
                  <a:pt x="3388" y="493"/>
                  <a:pt x="3388" y="527"/>
                  <a:pt x="3388" y="561"/>
                </a:cubicBezTo>
                <a:cubicBezTo>
                  <a:pt x="3388" y="588"/>
                  <a:pt x="3388" y="615"/>
                  <a:pt x="3388" y="635"/>
                </a:cubicBezTo>
                <a:cubicBezTo>
                  <a:pt x="3388" y="662"/>
                  <a:pt x="3395" y="669"/>
                  <a:pt x="3402" y="669"/>
                </a:cubicBezTo>
                <a:cubicBezTo>
                  <a:pt x="3402" y="669"/>
                  <a:pt x="3409" y="662"/>
                  <a:pt x="3422" y="649"/>
                </a:cubicBezTo>
                <a:cubicBezTo>
                  <a:pt x="3429" y="635"/>
                  <a:pt x="3436" y="615"/>
                  <a:pt x="3449" y="595"/>
                </a:cubicBezTo>
                <a:cubicBezTo>
                  <a:pt x="3456" y="574"/>
                  <a:pt x="3463" y="554"/>
                  <a:pt x="3470" y="541"/>
                </a:cubicBezTo>
                <a:cubicBezTo>
                  <a:pt x="3476" y="520"/>
                  <a:pt x="3483" y="507"/>
                  <a:pt x="3483" y="500"/>
                </a:cubicBezTo>
                <a:cubicBezTo>
                  <a:pt x="3483" y="487"/>
                  <a:pt x="3483" y="473"/>
                  <a:pt x="3483" y="460"/>
                </a:cubicBezTo>
                <a:cubicBezTo>
                  <a:pt x="3483" y="439"/>
                  <a:pt x="3490" y="426"/>
                  <a:pt x="3503" y="419"/>
                </a:cubicBezTo>
                <a:cubicBezTo>
                  <a:pt x="3510" y="412"/>
                  <a:pt x="3524" y="412"/>
                  <a:pt x="3537" y="412"/>
                </a:cubicBezTo>
                <a:cubicBezTo>
                  <a:pt x="3551" y="412"/>
                  <a:pt x="3557" y="419"/>
                  <a:pt x="3571" y="426"/>
                </a:cubicBezTo>
                <a:cubicBezTo>
                  <a:pt x="3578" y="439"/>
                  <a:pt x="3578" y="446"/>
                  <a:pt x="3578" y="460"/>
                </a:cubicBezTo>
                <a:cubicBezTo>
                  <a:pt x="3578" y="480"/>
                  <a:pt x="3571" y="493"/>
                  <a:pt x="3571" y="520"/>
                </a:cubicBezTo>
                <a:cubicBezTo>
                  <a:pt x="3564" y="541"/>
                  <a:pt x="3564" y="561"/>
                  <a:pt x="3564" y="581"/>
                </a:cubicBezTo>
                <a:cubicBezTo>
                  <a:pt x="3564" y="601"/>
                  <a:pt x="3564" y="622"/>
                  <a:pt x="3564" y="635"/>
                </a:cubicBezTo>
                <a:cubicBezTo>
                  <a:pt x="3564" y="649"/>
                  <a:pt x="3571" y="655"/>
                  <a:pt x="3578" y="655"/>
                </a:cubicBezTo>
                <a:cubicBezTo>
                  <a:pt x="3584" y="655"/>
                  <a:pt x="3591" y="655"/>
                  <a:pt x="3598" y="642"/>
                </a:cubicBezTo>
                <a:cubicBezTo>
                  <a:pt x="3605" y="628"/>
                  <a:pt x="3611" y="608"/>
                  <a:pt x="3618" y="595"/>
                </a:cubicBezTo>
                <a:cubicBezTo>
                  <a:pt x="3625" y="574"/>
                  <a:pt x="3632" y="561"/>
                  <a:pt x="3638" y="541"/>
                </a:cubicBezTo>
                <a:cubicBezTo>
                  <a:pt x="3638" y="527"/>
                  <a:pt x="3645" y="520"/>
                  <a:pt x="3645" y="507"/>
                </a:cubicBezTo>
                <a:cubicBezTo>
                  <a:pt x="3645" y="487"/>
                  <a:pt x="3645" y="460"/>
                  <a:pt x="3652" y="433"/>
                </a:cubicBezTo>
                <a:cubicBezTo>
                  <a:pt x="3652" y="419"/>
                  <a:pt x="3659" y="412"/>
                  <a:pt x="3665" y="406"/>
                </a:cubicBezTo>
                <a:cubicBezTo>
                  <a:pt x="3679" y="399"/>
                  <a:pt x="3692" y="392"/>
                  <a:pt x="3706" y="392"/>
                </a:cubicBezTo>
                <a:cubicBezTo>
                  <a:pt x="3713" y="385"/>
                  <a:pt x="3726" y="385"/>
                  <a:pt x="3740" y="392"/>
                </a:cubicBezTo>
                <a:cubicBezTo>
                  <a:pt x="3746" y="392"/>
                  <a:pt x="3753" y="399"/>
                  <a:pt x="3746" y="406"/>
                </a:cubicBezTo>
                <a:cubicBezTo>
                  <a:pt x="3740" y="433"/>
                  <a:pt x="3740" y="453"/>
                  <a:pt x="3740" y="480"/>
                </a:cubicBezTo>
                <a:cubicBezTo>
                  <a:pt x="3740" y="507"/>
                  <a:pt x="3740" y="534"/>
                  <a:pt x="3746" y="554"/>
                </a:cubicBezTo>
                <a:cubicBezTo>
                  <a:pt x="3746" y="581"/>
                  <a:pt x="3753" y="601"/>
                  <a:pt x="3760" y="615"/>
                </a:cubicBezTo>
                <a:cubicBezTo>
                  <a:pt x="3767" y="635"/>
                  <a:pt x="3773" y="642"/>
                  <a:pt x="3780" y="642"/>
                </a:cubicBezTo>
                <a:cubicBezTo>
                  <a:pt x="3787" y="642"/>
                  <a:pt x="3794" y="628"/>
                  <a:pt x="3800" y="615"/>
                </a:cubicBezTo>
                <a:cubicBezTo>
                  <a:pt x="3807" y="595"/>
                  <a:pt x="3814" y="574"/>
                  <a:pt x="3821" y="547"/>
                </a:cubicBezTo>
                <a:cubicBezTo>
                  <a:pt x="3827" y="527"/>
                  <a:pt x="3834" y="500"/>
                  <a:pt x="3834" y="480"/>
                </a:cubicBezTo>
                <a:cubicBezTo>
                  <a:pt x="3841" y="453"/>
                  <a:pt x="3841" y="439"/>
                  <a:pt x="3841" y="426"/>
                </a:cubicBezTo>
                <a:cubicBezTo>
                  <a:pt x="3841" y="419"/>
                  <a:pt x="3841" y="412"/>
                  <a:pt x="3848" y="412"/>
                </a:cubicBezTo>
                <a:cubicBezTo>
                  <a:pt x="3854" y="406"/>
                  <a:pt x="3861" y="406"/>
                  <a:pt x="3868" y="406"/>
                </a:cubicBezTo>
                <a:cubicBezTo>
                  <a:pt x="3875" y="406"/>
                  <a:pt x="3881" y="406"/>
                  <a:pt x="3888" y="412"/>
                </a:cubicBezTo>
                <a:cubicBezTo>
                  <a:pt x="3888" y="412"/>
                  <a:pt x="3895" y="419"/>
                  <a:pt x="3895" y="426"/>
                </a:cubicBezTo>
                <a:cubicBezTo>
                  <a:pt x="3895" y="433"/>
                  <a:pt x="3888" y="446"/>
                  <a:pt x="3888" y="460"/>
                </a:cubicBezTo>
                <a:cubicBezTo>
                  <a:pt x="3888" y="473"/>
                  <a:pt x="3881" y="493"/>
                  <a:pt x="3881" y="514"/>
                </a:cubicBezTo>
                <a:cubicBezTo>
                  <a:pt x="3875" y="534"/>
                  <a:pt x="3875" y="554"/>
                  <a:pt x="3868" y="581"/>
                </a:cubicBezTo>
                <a:cubicBezTo>
                  <a:pt x="3861" y="601"/>
                  <a:pt x="3848" y="622"/>
                  <a:pt x="3841" y="642"/>
                </a:cubicBezTo>
                <a:cubicBezTo>
                  <a:pt x="3834" y="662"/>
                  <a:pt x="3821" y="676"/>
                  <a:pt x="3807" y="689"/>
                </a:cubicBezTo>
                <a:cubicBezTo>
                  <a:pt x="3794" y="703"/>
                  <a:pt x="3773" y="709"/>
                  <a:pt x="3760" y="709"/>
                </a:cubicBezTo>
                <a:cubicBezTo>
                  <a:pt x="3733" y="709"/>
                  <a:pt x="3713" y="703"/>
                  <a:pt x="3699" y="689"/>
                </a:cubicBezTo>
                <a:cubicBezTo>
                  <a:pt x="3686" y="669"/>
                  <a:pt x="3672" y="649"/>
                  <a:pt x="3665" y="622"/>
                </a:cubicBezTo>
                <a:cubicBezTo>
                  <a:pt x="3659" y="622"/>
                  <a:pt x="3659" y="615"/>
                  <a:pt x="3659" y="608"/>
                </a:cubicBezTo>
                <a:cubicBezTo>
                  <a:pt x="3659" y="622"/>
                  <a:pt x="3652" y="628"/>
                  <a:pt x="3652" y="635"/>
                </a:cubicBezTo>
                <a:cubicBezTo>
                  <a:pt x="3638" y="655"/>
                  <a:pt x="3632" y="669"/>
                  <a:pt x="3625" y="682"/>
                </a:cubicBezTo>
                <a:cubicBezTo>
                  <a:pt x="3611" y="696"/>
                  <a:pt x="3598" y="709"/>
                  <a:pt x="3584" y="716"/>
                </a:cubicBezTo>
                <a:cubicBezTo>
                  <a:pt x="3578" y="723"/>
                  <a:pt x="3564" y="723"/>
                  <a:pt x="3544" y="716"/>
                </a:cubicBezTo>
                <a:cubicBezTo>
                  <a:pt x="3524" y="709"/>
                  <a:pt x="3510" y="703"/>
                  <a:pt x="3497" y="682"/>
                </a:cubicBezTo>
                <a:cubicBezTo>
                  <a:pt x="3490" y="669"/>
                  <a:pt x="3490" y="655"/>
                  <a:pt x="3483" y="642"/>
                </a:cubicBezTo>
                <a:cubicBezTo>
                  <a:pt x="3483" y="642"/>
                  <a:pt x="3483" y="649"/>
                  <a:pt x="3476" y="655"/>
                </a:cubicBezTo>
                <a:cubicBezTo>
                  <a:pt x="3463" y="676"/>
                  <a:pt x="3449" y="696"/>
                  <a:pt x="3436" y="716"/>
                </a:cubicBezTo>
                <a:cubicBezTo>
                  <a:pt x="3415" y="736"/>
                  <a:pt x="3395" y="743"/>
                  <a:pt x="3375" y="743"/>
                </a:cubicBezTo>
                <a:cubicBezTo>
                  <a:pt x="3355" y="743"/>
                  <a:pt x="3341" y="736"/>
                  <a:pt x="3334" y="723"/>
                </a:cubicBezTo>
                <a:cubicBezTo>
                  <a:pt x="3321" y="716"/>
                  <a:pt x="3314" y="696"/>
                  <a:pt x="3314" y="676"/>
                </a:cubicBezTo>
                <a:cubicBezTo>
                  <a:pt x="3307" y="662"/>
                  <a:pt x="3307" y="649"/>
                  <a:pt x="3301" y="635"/>
                </a:cubicBezTo>
                <a:cubicBezTo>
                  <a:pt x="3294" y="655"/>
                  <a:pt x="3287" y="669"/>
                  <a:pt x="3274" y="682"/>
                </a:cubicBezTo>
                <a:cubicBezTo>
                  <a:pt x="3267" y="696"/>
                  <a:pt x="3253" y="709"/>
                  <a:pt x="3240" y="716"/>
                </a:cubicBezTo>
                <a:cubicBezTo>
                  <a:pt x="3226" y="723"/>
                  <a:pt x="3213" y="723"/>
                  <a:pt x="3199" y="716"/>
                </a:cubicBezTo>
                <a:cubicBezTo>
                  <a:pt x="3179" y="709"/>
                  <a:pt x="3159" y="696"/>
                  <a:pt x="3145" y="676"/>
                </a:cubicBezTo>
                <a:cubicBezTo>
                  <a:pt x="3139" y="696"/>
                  <a:pt x="3132" y="716"/>
                  <a:pt x="3118" y="730"/>
                </a:cubicBezTo>
                <a:cubicBezTo>
                  <a:pt x="3112" y="743"/>
                  <a:pt x="3098" y="757"/>
                  <a:pt x="3078" y="763"/>
                </a:cubicBezTo>
                <a:close/>
                <a:moveTo>
                  <a:pt x="4516" y="872"/>
                </a:moveTo>
                <a:lnTo>
                  <a:pt x="4516" y="872"/>
                </a:lnTo>
                <a:cubicBezTo>
                  <a:pt x="4516" y="885"/>
                  <a:pt x="4510" y="905"/>
                  <a:pt x="4496" y="912"/>
                </a:cubicBezTo>
                <a:cubicBezTo>
                  <a:pt x="4489" y="926"/>
                  <a:pt x="4476" y="939"/>
                  <a:pt x="4462" y="946"/>
                </a:cubicBezTo>
                <a:cubicBezTo>
                  <a:pt x="4449" y="953"/>
                  <a:pt x="4442" y="953"/>
                  <a:pt x="4429" y="953"/>
                </a:cubicBezTo>
                <a:cubicBezTo>
                  <a:pt x="4415" y="953"/>
                  <a:pt x="4415" y="946"/>
                  <a:pt x="4415" y="932"/>
                </a:cubicBezTo>
                <a:cubicBezTo>
                  <a:pt x="4415" y="919"/>
                  <a:pt x="4415" y="905"/>
                  <a:pt x="4422" y="885"/>
                </a:cubicBezTo>
                <a:cubicBezTo>
                  <a:pt x="4422" y="865"/>
                  <a:pt x="4422" y="838"/>
                  <a:pt x="4422" y="818"/>
                </a:cubicBezTo>
                <a:cubicBezTo>
                  <a:pt x="4422" y="790"/>
                  <a:pt x="4429" y="763"/>
                  <a:pt x="4429" y="736"/>
                </a:cubicBezTo>
                <a:cubicBezTo>
                  <a:pt x="4429" y="709"/>
                  <a:pt x="4429" y="676"/>
                  <a:pt x="4429" y="649"/>
                </a:cubicBezTo>
                <a:cubicBezTo>
                  <a:pt x="4422" y="669"/>
                  <a:pt x="4408" y="689"/>
                  <a:pt x="4395" y="709"/>
                </a:cubicBezTo>
                <a:cubicBezTo>
                  <a:pt x="4388" y="716"/>
                  <a:pt x="4381" y="723"/>
                  <a:pt x="4368" y="723"/>
                </a:cubicBezTo>
                <a:cubicBezTo>
                  <a:pt x="4354" y="723"/>
                  <a:pt x="4347" y="716"/>
                  <a:pt x="4334" y="716"/>
                </a:cubicBezTo>
                <a:cubicBezTo>
                  <a:pt x="4327" y="709"/>
                  <a:pt x="4314" y="703"/>
                  <a:pt x="4307" y="696"/>
                </a:cubicBezTo>
                <a:cubicBezTo>
                  <a:pt x="4300" y="682"/>
                  <a:pt x="4293" y="669"/>
                  <a:pt x="4293" y="662"/>
                </a:cubicBezTo>
                <a:cubicBezTo>
                  <a:pt x="4287" y="655"/>
                  <a:pt x="4287" y="642"/>
                  <a:pt x="4287" y="635"/>
                </a:cubicBezTo>
                <a:cubicBezTo>
                  <a:pt x="4287" y="642"/>
                  <a:pt x="4280" y="649"/>
                  <a:pt x="4280" y="655"/>
                </a:cubicBezTo>
                <a:cubicBezTo>
                  <a:pt x="4266" y="676"/>
                  <a:pt x="4253" y="696"/>
                  <a:pt x="4233" y="716"/>
                </a:cubicBezTo>
                <a:cubicBezTo>
                  <a:pt x="4219" y="736"/>
                  <a:pt x="4199" y="743"/>
                  <a:pt x="4172" y="743"/>
                </a:cubicBezTo>
                <a:cubicBezTo>
                  <a:pt x="4158" y="743"/>
                  <a:pt x="4145" y="736"/>
                  <a:pt x="4131" y="723"/>
                </a:cubicBezTo>
                <a:cubicBezTo>
                  <a:pt x="4124" y="716"/>
                  <a:pt x="4118" y="696"/>
                  <a:pt x="4111" y="676"/>
                </a:cubicBezTo>
                <a:cubicBezTo>
                  <a:pt x="4111" y="662"/>
                  <a:pt x="4104" y="649"/>
                  <a:pt x="4104" y="635"/>
                </a:cubicBezTo>
                <a:cubicBezTo>
                  <a:pt x="4097" y="655"/>
                  <a:pt x="4084" y="669"/>
                  <a:pt x="4077" y="682"/>
                </a:cubicBezTo>
                <a:cubicBezTo>
                  <a:pt x="4064" y="696"/>
                  <a:pt x="4057" y="709"/>
                  <a:pt x="4043" y="716"/>
                </a:cubicBezTo>
                <a:cubicBezTo>
                  <a:pt x="4030" y="723"/>
                  <a:pt x="4016" y="723"/>
                  <a:pt x="4003" y="716"/>
                </a:cubicBezTo>
                <a:cubicBezTo>
                  <a:pt x="3983" y="709"/>
                  <a:pt x="3962" y="703"/>
                  <a:pt x="3956" y="682"/>
                </a:cubicBezTo>
                <a:cubicBezTo>
                  <a:pt x="3942" y="662"/>
                  <a:pt x="3942" y="642"/>
                  <a:pt x="3935" y="622"/>
                </a:cubicBezTo>
                <a:cubicBezTo>
                  <a:pt x="3935" y="595"/>
                  <a:pt x="3935" y="574"/>
                  <a:pt x="3935" y="541"/>
                </a:cubicBezTo>
                <a:cubicBezTo>
                  <a:pt x="3942" y="514"/>
                  <a:pt x="3942" y="487"/>
                  <a:pt x="3942" y="460"/>
                </a:cubicBezTo>
                <a:cubicBezTo>
                  <a:pt x="3942" y="439"/>
                  <a:pt x="3949" y="426"/>
                  <a:pt x="3956" y="419"/>
                </a:cubicBezTo>
                <a:cubicBezTo>
                  <a:pt x="3969" y="412"/>
                  <a:pt x="3976" y="412"/>
                  <a:pt x="3989" y="412"/>
                </a:cubicBezTo>
                <a:cubicBezTo>
                  <a:pt x="4003" y="412"/>
                  <a:pt x="4016" y="419"/>
                  <a:pt x="4023" y="426"/>
                </a:cubicBezTo>
                <a:cubicBezTo>
                  <a:pt x="4030" y="439"/>
                  <a:pt x="4037" y="446"/>
                  <a:pt x="4030" y="460"/>
                </a:cubicBezTo>
                <a:cubicBezTo>
                  <a:pt x="4030" y="480"/>
                  <a:pt x="4030" y="493"/>
                  <a:pt x="4023" y="520"/>
                </a:cubicBezTo>
                <a:cubicBezTo>
                  <a:pt x="4023" y="541"/>
                  <a:pt x="4016" y="561"/>
                  <a:pt x="4016" y="581"/>
                </a:cubicBezTo>
                <a:cubicBezTo>
                  <a:pt x="4016" y="601"/>
                  <a:pt x="4016" y="622"/>
                  <a:pt x="4023" y="635"/>
                </a:cubicBezTo>
                <a:cubicBezTo>
                  <a:pt x="4023" y="649"/>
                  <a:pt x="4030" y="655"/>
                  <a:pt x="4037" y="655"/>
                </a:cubicBezTo>
                <a:cubicBezTo>
                  <a:pt x="4037" y="655"/>
                  <a:pt x="4043" y="655"/>
                  <a:pt x="4050" y="642"/>
                </a:cubicBezTo>
                <a:cubicBezTo>
                  <a:pt x="4057" y="628"/>
                  <a:pt x="4064" y="608"/>
                  <a:pt x="4070" y="595"/>
                </a:cubicBezTo>
                <a:cubicBezTo>
                  <a:pt x="4077" y="574"/>
                  <a:pt x="4084" y="561"/>
                  <a:pt x="4091" y="541"/>
                </a:cubicBezTo>
                <a:cubicBezTo>
                  <a:pt x="4097" y="527"/>
                  <a:pt x="4097" y="514"/>
                  <a:pt x="4104" y="507"/>
                </a:cubicBezTo>
                <a:cubicBezTo>
                  <a:pt x="4104" y="487"/>
                  <a:pt x="4104" y="460"/>
                  <a:pt x="4104" y="439"/>
                </a:cubicBezTo>
                <a:cubicBezTo>
                  <a:pt x="4111" y="412"/>
                  <a:pt x="4111" y="385"/>
                  <a:pt x="4111" y="358"/>
                </a:cubicBezTo>
                <a:cubicBezTo>
                  <a:pt x="4084" y="358"/>
                  <a:pt x="4084" y="358"/>
                  <a:pt x="4084" y="358"/>
                </a:cubicBezTo>
                <a:cubicBezTo>
                  <a:pt x="4070" y="358"/>
                  <a:pt x="4057" y="358"/>
                  <a:pt x="4050" y="352"/>
                </a:cubicBezTo>
                <a:cubicBezTo>
                  <a:pt x="4043" y="352"/>
                  <a:pt x="4043" y="352"/>
                  <a:pt x="4037" y="352"/>
                </a:cubicBezTo>
                <a:cubicBezTo>
                  <a:pt x="4030" y="358"/>
                  <a:pt x="4016" y="358"/>
                  <a:pt x="4003" y="365"/>
                </a:cubicBezTo>
                <a:cubicBezTo>
                  <a:pt x="3983" y="365"/>
                  <a:pt x="3962" y="365"/>
                  <a:pt x="3942" y="358"/>
                </a:cubicBezTo>
                <a:cubicBezTo>
                  <a:pt x="3922" y="352"/>
                  <a:pt x="3915" y="338"/>
                  <a:pt x="3908" y="318"/>
                </a:cubicBezTo>
                <a:cubicBezTo>
                  <a:pt x="3908" y="304"/>
                  <a:pt x="3915" y="284"/>
                  <a:pt x="3929" y="277"/>
                </a:cubicBezTo>
                <a:cubicBezTo>
                  <a:pt x="3942" y="264"/>
                  <a:pt x="3962" y="250"/>
                  <a:pt x="3983" y="250"/>
                </a:cubicBezTo>
                <a:cubicBezTo>
                  <a:pt x="4010" y="244"/>
                  <a:pt x="4030" y="244"/>
                  <a:pt x="4050" y="257"/>
                </a:cubicBezTo>
                <a:cubicBezTo>
                  <a:pt x="4070" y="264"/>
                  <a:pt x="4077" y="277"/>
                  <a:pt x="4084" y="291"/>
                </a:cubicBezTo>
                <a:cubicBezTo>
                  <a:pt x="4084" y="298"/>
                  <a:pt x="4084" y="304"/>
                  <a:pt x="4084" y="311"/>
                </a:cubicBezTo>
                <a:cubicBezTo>
                  <a:pt x="4118" y="311"/>
                  <a:pt x="4118" y="311"/>
                  <a:pt x="4118" y="311"/>
                </a:cubicBezTo>
                <a:cubicBezTo>
                  <a:pt x="4118" y="311"/>
                  <a:pt x="4118" y="304"/>
                  <a:pt x="4118" y="298"/>
                </a:cubicBezTo>
                <a:cubicBezTo>
                  <a:pt x="4118" y="291"/>
                  <a:pt x="4118" y="284"/>
                  <a:pt x="4118" y="284"/>
                </a:cubicBezTo>
                <a:cubicBezTo>
                  <a:pt x="4118" y="264"/>
                  <a:pt x="4124" y="250"/>
                  <a:pt x="4131" y="244"/>
                </a:cubicBezTo>
                <a:cubicBezTo>
                  <a:pt x="4145" y="230"/>
                  <a:pt x="4158" y="230"/>
                  <a:pt x="4165" y="230"/>
                </a:cubicBezTo>
                <a:cubicBezTo>
                  <a:pt x="4178" y="230"/>
                  <a:pt x="4192" y="237"/>
                  <a:pt x="4199" y="244"/>
                </a:cubicBezTo>
                <a:cubicBezTo>
                  <a:pt x="4212" y="250"/>
                  <a:pt x="4212" y="264"/>
                  <a:pt x="4212" y="277"/>
                </a:cubicBezTo>
                <a:cubicBezTo>
                  <a:pt x="4206" y="311"/>
                  <a:pt x="4206" y="311"/>
                  <a:pt x="4206" y="311"/>
                </a:cubicBezTo>
                <a:cubicBezTo>
                  <a:pt x="4233" y="311"/>
                  <a:pt x="4233" y="311"/>
                  <a:pt x="4233" y="311"/>
                </a:cubicBezTo>
                <a:cubicBezTo>
                  <a:pt x="4253" y="311"/>
                  <a:pt x="4260" y="311"/>
                  <a:pt x="4266" y="318"/>
                </a:cubicBezTo>
                <a:cubicBezTo>
                  <a:pt x="4273" y="325"/>
                  <a:pt x="4280" y="325"/>
                  <a:pt x="4280" y="331"/>
                </a:cubicBezTo>
                <a:cubicBezTo>
                  <a:pt x="4280" y="338"/>
                  <a:pt x="4273" y="345"/>
                  <a:pt x="4266" y="352"/>
                </a:cubicBezTo>
                <a:cubicBezTo>
                  <a:pt x="4260" y="358"/>
                  <a:pt x="4253" y="358"/>
                  <a:pt x="4239" y="358"/>
                </a:cubicBezTo>
                <a:cubicBezTo>
                  <a:pt x="4199" y="358"/>
                  <a:pt x="4199" y="358"/>
                  <a:pt x="4199" y="358"/>
                </a:cubicBezTo>
                <a:cubicBezTo>
                  <a:pt x="4199" y="385"/>
                  <a:pt x="4192" y="419"/>
                  <a:pt x="4192" y="460"/>
                </a:cubicBezTo>
                <a:cubicBezTo>
                  <a:pt x="4192" y="493"/>
                  <a:pt x="4185" y="527"/>
                  <a:pt x="4185" y="561"/>
                </a:cubicBezTo>
                <a:cubicBezTo>
                  <a:pt x="4185" y="588"/>
                  <a:pt x="4185" y="615"/>
                  <a:pt x="4185" y="635"/>
                </a:cubicBezTo>
                <a:cubicBezTo>
                  <a:pt x="4192" y="662"/>
                  <a:pt x="4192" y="669"/>
                  <a:pt x="4199" y="669"/>
                </a:cubicBezTo>
                <a:cubicBezTo>
                  <a:pt x="4206" y="669"/>
                  <a:pt x="4212" y="662"/>
                  <a:pt x="4219" y="649"/>
                </a:cubicBezTo>
                <a:cubicBezTo>
                  <a:pt x="4226" y="635"/>
                  <a:pt x="4239" y="615"/>
                  <a:pt x="4246" y="595"/>
                </a:cubicBezTo>
                <a:cubicBezTo>
                  <a:pt x="4253" y="574"/>
                  <a:pt x="4266" y="554"/>
                  <a:pt x="4273" y="541"/>
                </a:cubicBezTo>
                <a:cubicBezTo>
                  <a:pt x="4280" y="520"/>
                  <a:pt x="4280" y="514"/>
                  <a:pt x="4287" y="500"/>
                </a:cubicBezTo>
                <a:cubicBezTo>
                  <a:pt x="4287" y="493"/>
                  <a:pt x="4287" y="480"/>
                  <a:pt x="4287" y="466"/>
                </a:cubicBezTo>
                <a:cubicBezTo>
                  <a:pt x="4287" y="446"/>
                  <a:pt x="4287" y="419"/>
                  <a:pt x="4287" y="399"/>
                </a:cubicBezTo>
                <a:cubicBezTo>
                  <a:pt x="4287" y="379"/>
                  <a:pt x="4293" y="372"/>
                  <a:pt x="4307" y="365"/>
                </a:cubicBezTo>
                <a:cubicBezTo>
                  <a:pt x="4314" y="358"/>
                  <a:pt x="4327" y="352"/>
                  <a:pt x="4341" y="352"/>
                </a:cubicBezTo>
                <a:cubicBezTo>
                  <a:pt x="4347" y="352"/>
                  <a:pt x="4361" y="352"/>
                  <a:pt x="4374" y="358"/>
                </a:cubicBezTo>
                <a:cubicBezTo>
                  <a:pt x="4381" y="358"/>
                  <a:pt x="4388" y="365"/>
                  <a:pt x="4388" y="379"/>
                </a:cubicBezTo>
                <a:cubicBezTo>
                  <a:pt x="4388" y="406"/>
                  <a:pt x="4381" y="433"/>
                  <a:pt x="4381" y="460"/>
                </a:cubicBezTo>
                <a:cubicBezTo>
                  <a:pt x="4381" y="493"/>
                  <a:pt x="4374" y="520"/>
                  <a:pt x="4374" y="547"/>
                </a:cubicBezTo>
                <a:cubicBezTo>
                  <a:pt x="4374" y="574"/>
                  <a:pt x="4368" y="601"/>
                  <a:pt x="4374" y="615"/>
                </a:cubicBezTo>
                <a:cubicBezTo>
                  <a:pt x="4374" y="635"/>
                  <a:pt x="4374" y="649"/>
                  <a:pt x="4381" y="649"/>
                </a:cubicBezTo>
                <a:cubicBezTo>
                  <a:pt x="4381" y="649"/>
                  <a:pt x="4388" y="649"/>
                  <a:pt x="4395" y="635"/>
                </a:cubicBezTo>
                <a:cubicBezTo>
                  <a:pt x="4401" y="628"/>
                  <a:pt x="4401" y="615"/>
                  <a:pt x="4408" y="601"/>
                </a:cubicBezTo>
                <a:cubicBezTo>
                  <a:pt x="4415" y="588"/>
                  <a:pt x="4415" y="574"/>
                  <a:pt x="4422" y="554"/>
                </a:cubicBezTo>
                <a:cubicBezTo>
                  <a:pt x="4422" y="541"/>
                  <a:pt x="4429" y="527"/>
                  <a:pt x="4429" y="507"/>
                </a:cubicBezTo>
                <a:cubicBezTo>
                  <a:pt x="4435" y="493"/>
                  <a:pt x="4435" y="480"/>
                  <a:pt x="4435" y="466"/>
                </a:cubicBezTo>
                <a:cubicBezTo>
                  <a:pt x="4442" y="460"/>
                  <a:pt x="4442" y="453"/>
                  <a:pt x="4442" y="446"/>
                </a:cubicBezTo>
                <a:cubicBezTo>
                  <a:pt x="4442" y="426"/>
                  <a:pt x="4442" y="426"/>
                  <a:pt x="4442" y="426"/>
                </a:cubicBezTo>
                <a:cubicBezTo>
                  <a:pt x="4442" y="412"/>
                  <a:pt x="4449" y="406"/>
                  <a:pt x="4456" y="399"/>
                </a:cubicBezTo>
                <a:cubicBezTo>
                  <a:pt x="4469" y="392"/>
                  <a:pt x="4476" y="392"/>
                  <a:pt x="4489" y="392"/>
                </a:cubicBezTo>
                <a:cubicBezTo>
                  <a:pt x="4503" y="392"/>
                  <a:pt x="4510" y="392"/>
                  <a:pt x="4516" y="399"/>
                </a:cubicBezTo>
                <a:cubicBezTo>
                  <a:pt x="4530" y="406"/>
                  <a:pt x="4530" y="412"/>
                  <a:pt x="4530" y="419"/>
                </a:cubicBezTo>
                <a:cubicBezTo>
                  <a:pt x="4530" y="439"/>
                  <a:pt x="4530" y="460"/>
                  <a:pt x="4523" y="487"/>
                </a:cubicBezTo>
                <a:cubicBezTo>
                  <a:pt x="4523" y="514"/>
                  <a:pt x="4523" y="541"/>
                  <a:pt x="4523" y="574"/>
                </a:cubicBezTo>
                <a:cubicBezTo>
                  <a:pt x="4523" y="608"/>
                  <a:pt x="4516" y="635"/>
                  <a:pt x="4516" y="669"/>
                </a:cubicBezTo>
                <a:cubicBezTo>
                  <a:pt x="4516" y="703"/>
                  <a:pt x="4516" y="730"/>
                  <a:pt x="4516" y="757"/>
                </a:cubicBezTo>
                <a:cubicBezTo>
                  <a:pt x="4516" y="784"/>
                  <a:pt x="4516" y="811"/>
                  <a:pt x="4516" y="831"/>
                </a:cubicBezTo>
                <a:cubicBezTo>
                  <a:pt x="4516" y="851"/>
                  <a:pt x="4516" y="865"/>
                  <a:pt x="4516" y="872"/>
                </a:cubicBezTo>
                <a:close/>
                <a:moveTo>
                  <a:pt x="3078" y="379"/>
                </a:moveTo>
                <a:lnTo>
                  <a:pt x="3078" y="379"/>
                </a:lnTo>
                <a:cubicBezTo>
                  <a:pt x="3078" y="446"/>
                  <a:pt x="3078" y="446"/>
                  <a:pt x="3078" y="446"/>
                </a:cubicBezTo>
                <a:cubicBezTo>
                  <a:pt x="3071" y="453"/>
                  <a:pt x="3071" y="453"/>
                  <a:pt x="3064" y="460"/>
                </a:cubicBezTo>
                <a:cubicBezTo>
                  <a:pt x="3058" y="473"/>
                  <a:pt x="3044" y="487"/>
                  <a:pt x="3037" y="507"/>
                </a:cubicBezTo>
                <a:cubicBezTo>
                  <a:pt x="3031" y="527"/>
                  <a:pt x="3031" y="547"/>
                  <a:pt x="3024" y="574"/>
                </a:cubicBezTo>
                <a:cubicBezTo>
                  <a:pt x="3024" y="595"/>
                  <a:pt x="3024" y="615"/>
                  <a:pt x="3024" y="635"/>
                </a:cubicBezTo>
                <a:cubicBezTo>
                  <a:pt x="3024" y="662"/>
                  <a:pt x="3031" y="676"/>
                  <a:pt x="3031" y="689"/>
                </a:cubicBezTo>
                <a:cubicBezTo>
                  <a:pt x="3037" y="709"/>
                  <a:pt x="3044" y="716"/>
                  <a:pt x="3058" y="716"/>
                </a:cubicBezTo>
                <a:cubicBezTo>
                  <a:pt x="3064" y="716"/>
                  <a:pt x="3071" y="716"/>
                  <a:pt x="3078" y="709"/>
                </a:cubicBezTo>
                <a:cubicBezTo>
                  <a:pt x="3078" y="763"/>
                  <a:pt x="3078" y="763"/>
                  <a:pt x="3078" y="763"/>
                </a:cubicBezTo>
                <a:cubicBezTo>
                  <a:pt x="3058" y="770"/>
                  <a:pt x="3044" y="770"/>
                  <a:pt x="3031" y="770"/>
                </a:cubicBezTo>
                <a:cubicBezTo>
                  <a:pt x="3004" y="763"/>
                  <a:pt x="2990" y="750"/>
                  <a:pt x="2977" y="723"/>
                </a:cubicBezTo>
                <a:cubicBezTo>
                  <a:pt x="2956" y="703"/>
                  <a:pt x="2950" y="676"/>
                  <a:pt x="2943" y="642"/>
                </a:cubicBezTo>
                <a:cubicBezTo>
                  <a:pt x="2943" y="642"/>
                  <a:pt x="2943" y="642"/>
                  <a:pt x="2943" y="635"/>
                </a:cubicBezTo>
                <a:cubicBezTo>
                  <a:pt x="2943" y="642"/>
                  <a:pt x="2943" y="642"/>
                  <a:pt x="2936" y="649"/>
                </a:cubicBezTo>
                <a:cubicBezTo>
                  <a:pt x="2929" y="662"/>
                  <a:pt x="2916" y="682"/>
                  <a:pt x="2902" y="696"/>
                </a:cubicBezTo>
                <a:cubicBezTo>
                  <a:pt x="2882" y="716"/>
                  <a:pt x="2869" y="730"/>
                  <a:pt x="2848" y="736"/>
                </a:cubicBezTo>
                <a:cubicBezTo>
                  <a:pt x="2828" y="750"/>
                  <a:pt x="2815" y="750"/>
                  <a:pt x="2794" y="757"/>
                </a:cubicBezTo>
                <a:cubicBezTo>
                  <a:pt x="2794" y="703"/>
                  <a:pt x="2794" y="703"/>
                  <a:pt x="2794" y="703"/>
                </a:cubicBezTo>
                <a:cubicBezTo>
                  <a:pt x="2808" y="703"/>
                  <a:pt x="2815" y="696"/>
                  <a:pt x="2821" y="696"/>
                </a:cubicBezTo>
                <a:cubicBezTo>
                  <a:pt x="2835" y="682"/>
                  <a:pt x="2848" y="676"/>
                  <a:pt x="2855" y="662"/>
                </a:cubicBezTo>
                <a:cubicBezTo>
                  <a:pt x="2869" y="649"/>
                  <a:pt x="2882" y="635"/>
                  <a:pt x="2889" y="622"/>
                </a:cubicBezTo>
                <a:cubicBezTo>
                  <a:pt x="2902" y="601"/>
                  <a:pt x="2909" y="588"/>
                  <a:pt x="2923" y="574"/>
                </a:cubicBezTo>
                <a:cubicBezTo>
                  <a:pt x="2929" y="554"/>
                  <a:pt x="2936" y="541"/>
                  <a:pt x="2943" y="527"/>
                </a:cubicBezTo>
                <a:cubicBezTo>
                  <a:pt x="2950" y="520"/>
                  <a:pt x="2950" y="507"/>
                  <a:pt x="2950" y="500"/>
                </a:cubicBezTo>
                <a:lnTo>
                  <a:pt x="2956" y="500"/>
                </a:lnTo>
                <a:cubicBezTo>
                  <a:pt x="2956" y="487"/>
                  <a:pt x="2963" y="473"/>
                  <a:pt x="2970" y="460"/>
                </a:cubicBezTo>
                <a:cubicBezTo>
                  <a:pt x="2983" y="433"/>
                  <a:pt x="2997" y="412"/>
                  <a:pt x="3024" y="399"/>
                </a:cubicBezTo>
                <a:cubicBezTo>
                  <a:pt x="3037" y="385"/>
                  <a:pt x="3058" y="379"/>
                  <a:pt x="3078" y="379"/>
                </a:cubicBezTo>
                <a:close/>
                <a:moveTo>
                  <a:pt x="2794" y="547"/>
                </a:moveTo>
                <a:lnTo>
                  <a:pt x="2794" y="547"/>
                </a:lnTo>
                <a:cubicBezTo>
                  <a:pt x="2808" y="547"/>
                  <a:pt x="2815" y="541"/>
                  <a:pt x="2828" y="541"/>
                </a:cubicBezTo>
                <a:cubicBezTo>
                  <a:pt x="2842" y="534"/>
                  <a:pt x="2848" y="534"/>
                  <a:pt x="2862" y="527"/>
                </a:cubicBezTo>
                <a:cubicBezTo>
                  <a:pt x="2869" y="520"/>
                  <a:pt x="2875" y="514"/>
                  <a:pt x="2882" y="500"/>
                </a:cubicBezTo>
                <a:cubicBezTo>
                  <a:pt x="2896" y="493"/>
                  <a:pt x="2896" y="480"/>
                  <a:pt x="2896" y="460"/>
                </a:cubicBezTo>
                <a:cubicBezTo>
                  <a:pt x="2896" y="439"/>
                  <a:pt x="2889" y="419"/>
                  <a:pt x="2882" y="406"/>
                </a:cubicBezTo>
                <a:cubicBezTo>
                  <a:pt x="2875" y="385"/>
                  <a:pt x="2862" y="372"/>
                  <a:pt x="2848" y="358"/>
                </a:cubicBezTo>
                <a:cubicBezTo>
                  <a:pt x="2828" y="345"/>
                  <a:pt x="2815" y="338"/>
                  <a:pt x="2794" y="338"/>
                </a:cubicBezTo>
                <a:cubicBezTo>
                  <a:pt x="2794" y="406"/>
                  <a:pt x="2794" y="406"/>
                  <a:pt x="2794" y="406"/>
                </a:cubicBezTo>
                <a:cubicBezTo>
                  <a:pt x="2801" y="399"/>
                  <a:pt x="2801" y="392"/>
                  <a:pt x="2808" y="392"/>
                </a:cubicBezTo>
                <a:cubicBezTo>
                  <a:pt x="2808" y="392"/>
                  <a:pt x="2815" y="392"/>
                  <a:pt x="2815" y="399"/>
                </a:cubicBezTo>
                <a:cubicBezTo>
                  <a:pt x="2821" y="406"/>
                  <a:pt x="2821" y="412"/>
                  <a:pt x="2821" y="426"/>
                </a:cubicBezTo>
                <a:cubicBezTo>
                  <a:pt x="2821" y="433"/>
                  <a:pt x="2821" y="446"/>
                  <a:pt x="2821" y="453"/>
                </a:cubicBezTo>
                <a:cubicBezTo>
                  <a:pt x="2821" y="466"/>
                  <a:pt x="2821" y="473"/>
                  <a:pt x="2815" y="473"/>
                </a:cubicBezTo>
                <a:cubicBezTo>
                  <a:pt x="2815" y="480"/>
                  <a:pt x="2808" y="487"/>
                  <a:pt x="2794" y="487"/>
                </a:cubicBezTo>
                <a:lnTo>
                  <a:pt x="2794" y="547"/>
                </a:lnTo>
                <a:close/>
                <a:moveTo>
                  <a:pt x="2794" y="338"/>
                </a:moveTo>
                <a:lnTo>
                  <a:pt x="2794" y="338"/>
                </a:lnTo>
                <a:cubicBezTo>
                  <a:pt x="2794" y="406"/>
                  <a:pt x="2794" y="406"/>
                  <a:pt x="2794" y="406"/>
                </a:cubicBezTo>
                <a:cubicBezTo>
                  <a:pt x="2794" y="412"/>
                  <a:pt x="2794" y="419"/>
                  <a:pt x="2789" y="426"/>
                </a:cubicBezTo>
                <a:cubicBezTo>
                  <a:pt x="2782" y="446"/>
                  <a:pt x="2775" y="466"/>
                  <a:pt x="2768" y="493"/>
                </a:cubicBezTo>
                <a:cubicBezTo>
                  <a:pt x="2782" y="493"/>
                  <a:pt x="2789" y="493"/>
                  <a:pt x="2794" y="487"/>
                </a:cubicBezTo>
                <a:cubicBezTo>
                  <a:pt x="2794" y="547"/>
                  <a:pt x="2794" y="547"/>
                  <a:pt x="2794" y="547"/>
                </a:cubicBezTo>
                <a:cubicBezTo>
                  <a:pt x="2782" y="547"/>
                  <a:pt x="2768" y="554"/>
                  <a:pt x="2762" y="554"/>
                </a:cubicBezTo>
                <a:cubicBezTo>
                  <a:pt x="2762" y="568"/>
                  <a:pt x="2755" y="588"/>
                  <a:pt x="2755" y="601"/>
                </a:cubicBezTo>
                <a:cubicBezTo>
                  <a:pt x="2755" y="622"/>
                  <a:pt x="2755" y="635"/>
                  <a:pt x="2762" y="649"/>
                </a:cubicBezTo>
                <a:cubicBezTo>
                  <a:pt x="2762" y="662"/>
                  <a:pt x="2762" y="669"/>
                  <a:pt x="2768" y="682"/>
                </a:cubicBezTo>
                <a:cubicBezTo>
                  <a:pt x="2775" y="689"/>
                  <a:pt x="2782" y="696"/>
                  <a:pt x="2789" y="696"/>
                </a:cubicBezTo>
                <a:lnTo>
                  <a:pt x="2794" y="703"/>
                </a:lnTo>
                <a:cubicBezTo>
                  <a:pt x="2794" y="757"/>
                  <a:pt x="2794" y="757"/>
                  <a:pt x="2794" y="757"/>
                </a:cubicBezTo>
                <a:cubicBezTo>
                  <a:pt x="2789" y="757"/>
                  <a:pt x="2782" y="757"/>
                  <a:pt x="2782" y="757"/>
                </a:cubicBezTo>
                <a:cubicBezTo>
                  <a:pt x="2748" y="757"/>
                  <a:pt x="2728" y="743"/>
                  <a:pt x="2708" y="723"/>
                </a:cubicBezTo>
                <a:cubicBezTo>
                  <a:pt x="2694" y="703"/>
                  <a:pt x="2680" y="682"/>
                  <a:pt x="2674" y="649"/>
                </a:cubicBezTo>
                <a:cubicBezTo>
                  <a:pt x="2667" y="662"/>
                  <a:pt x="2660" y="676"/>
                  <a:pt x="2653" y="682"/>
                </a:cubicBezTo>
                <a:cubicBezTo>
                  <a:pt x="2640" y="703"/>
                  <a:pt x="2633" y="716"/>
                  <a:pt x="2613" y="723"/>
                </a:cubicBezTo>
                <a:cubicBezTo>
                  <a:pt x="2599" y="730"/>
                  <a:pt x="2586" y="736"/>
                  <a:pt x="2566" y="736"/>
                </a:cubicBezTo>
                <a:cubicBezTo>
                  <a:pt x="2552" y="736"/>
                  <a:pt x="2532" y="723"/>
                  <a:pt x="2525" y="709"/>
                </a:cubicBezTo>
                <a:cubicBezTo>
                  <a:pt x="2518" y="689"/>
                  <a:pt x="2512" y="669"/>
                  <a:pt x="2505" y="649"/>
                </a:cubicBezTo>
                <a:cubicBezTo>
                  <a:pt x="2505" y="622"/>
                  <a:pt x="2505" y="601"/>
                  <a:pt x="2512" y="574"/>
                </a:cubicBezTo>
                <a:cubicBezTo>
                  <a:pt x="2512" y="547"/>
                  <a:pt x="2518" y="520"/>
                  <a:pt x="2525" y="500"/>
                </a:cubicBezTo>
                <a:cubicBezTo>
                  <a:pt x="2518" y="507"/>
                  <a:pt x="2518" y="507"/>
                  <a:pt x="2512" y="507"/>
                </a:cubicBezTo>
                <a:cubicBezTo>
                  <a:pt x="2512" y="507"/>
                  <a:pt x="2505" y="507"/>
                  <a:pt x="2498" y="507"/>
                </a:cubicBezTo>
                <a:cubicBezTo>
                  <a:pt x="2498" y="507"/>
                  <a:pt x="2498" y="507"/>
                  <a:pt x="2498" y="514"/>
                </a:cubicBezTo>
                <a:cubicBezTo>
                  <a:pt x="2498" y="514"/>
                  <a:pt x="2491" y="527"/>
                  <a:pt x="2491" y="541"/>
                </a:cubicBezTo>
                <a:cubicBezTo>
                  <a:pt x="2485" y="554"/>
                  <a:pt x="2478" y="568"/>
                  <a:pt x="2471" y="581"/>
                </a:cubicBezTo>
                <a:cubicBezTo>
                  <a:pt x="2464" y="601"/>
                  <a:pt x="2458" y="615"/>
                  <a:pt x="2444" y="635"/>
                </a:cubicBezTo>
                <a:cubicBezTo>
                  <a:pt x="2437" y="649"/>
                  <a:pt x="2424" y="669"/>
                  <a:pt x="2410" y="682"/>
                </a:cubicBezTo>
                <a:cubicBezTo>
                  <a:pt x="2397" y="696"/>
                  <a:pt x="2377" y="703"/>
                  <a:pt x="2356" y="716"/>
                </a:cubicBezTo>
                <a:cubicBezTo>
                  <a:pt x="2343" y="723"/>
                  <a:pt x="2316" y="730"/>
                  <a:pt x="2296" y="723"/>
                </a:cubicBezTo>
                <a:cubicBezTo>
                  <a:pt x="2268" y="723"/>
                  <a:pt x="2242" y="716"/>
                  <a:pt x="2228" y="696"/>
                </a:cubicBezTo>
                <a:cubicBezTo>
                  <a:pt x="2208" y="676"/>
                  <a:pt x="2201" y="655"/>
                  <a:pt x="2194" y="628"/>
                </a:cubicBezTo>
                <a:cubicBezTo>
                  <a:pt x="2188" y="601"/>
                  <a:pt x="2188" y="574"/>
                  <a:pt x="2188" y="541"/>
                </a:cubicBezTo>
                <a:cubicBezTo>
                  <a:pt x="2194" y="514"/>
                  <a:pt x="2201" y="487"/>
                  <a:pt x="2215" y="460"/>
                </a:cubicBezTo>
                <a:cubicBezTo>
                  <a:pt x="2221" y="433"/>
                  <a:pt x="2242" y="412"/>
                  <a:pt x="2255" y="392"/>
                </a:cubicBezTo>
                <a:cubicBezTo>
                  <a:pt x="2268" y="379"/>
                  <a:pt x="2289" y="365"/>
                  <a:pt x="2309" y="365"/>
                </a:cubicBezTo>
                <a:cubicBezTo>
                  <a:pt x="2343" y="365"/>
                  <a:pt x="2363" y="385"/>
                  <a:pt x="2383" y="412"/>
                </a:cubicBezTo>
                <a:cubicBezTo>
                  <a:pt x="2397" y="439"/>
                  <a:pt x="2404" y="473"/>
                  <a:pt x="2397" y="507"/>
                </a:cubicBezTo>
                <a:cubicBezTo>
                  <a:pt x="2397" y="520"/>
                  <a:pt x="2390" y="534"/>
                  <a:pt x="2383" y="547"/>
                </a:cubicBezTo>
                <a:cubicBezTo>
                  <a:pt x="2377" y="561"/>
                  <a:pt x="2363" y="568"/>
                  <a:pt x="2356" y="568"/>
                </a:cubicBezTo>
                <a:cubicBezTo>
                  <a:pt x="2349" y="574"/>
                  <a:pt x="2336" y="574"/>
                  <a:pt x="2329" y="568"/>
                </a:cubicBezTo>
                <a:cubicBezTo>
                  <a:pt x="2323" y="568"/>
                  <a:pt x="2323" y="561"/>
                  <a:pt x="2323" y="554"/>
                </a:cubicBezTo>
                <a:cubicBezTo>
                  <a:pt x="2323" y="547"/>
                  <a:pt x="2323" y="534"/>
                  <a:pt x="2329" y="520"/>
                </a:cubicBezTo>
                <a:cubicBezTo>
                  <a:pt x="2329" y="507"/>
                  <a:pt x="2329" y="487"/>
                  <a:pt x="2336" y="473"/>
                </a:cubicBezTo>
                <a:cubicBezTo>
                  <a:pt x="2336" y="460"/>
                  <a:pt x="2336" y="446"/>
                  <a:pt x="2336" y="433"/>
                </a:cubicBezTo>
                <a:cubicBezTo>
                  <a:pt x="2336" y="426"/>
                  <a:pt x="2329" y="419"/>
                  <a:pt x="2329" y="419"/>
                </a:cubicBezTo>
                <a:cubicBezTo>
                  <a:pt x="2323" y="419"/>
                  <a:pt x="2316" y="426"/>
                  <a:pt x="2309" y="439"/>
                </a:cubicBezTo>
                <a:cubicBezTo>
                  <a:pt x="2302" y="446"/>
                  <a:pt x="2296" y="466"/>
                  <a:pt x="2296" y="480"/>
                </a:cubicBezTo>
                <a:cubicBezTo>
                  <a:pt x="2289" y="500"/>
                  <a:pt x="2282" y="520"/>
                  <a:pt x="2282" y="541"/>
                </a:cubicBezTo>
                <a:cubicBezTo>
                  <a:pt x="2275" y="561"/>
                  <a:pt x="2275" y="574"/>
                  <a:pt x="2275" y="595"/>
                </a:cubicBezTo>
                <a:cubicBezTo>
                  <a:pt x="2275" y="615"/>
                  <a:pt x="2275" y="628"/>
                  <a:pt x="2282" y="642"/>
                </a:cubicBezTo>
                <a:cubicBezTo>
                  <a:pt x="2289" y="655"/>
                  <a:pt x="2296" y="662"/>
                  <a:pt x="2302" y="669"/>
                </a:cubicBezTo>
                <a:cubicBezTo>
                  <a:pt x="2323" y="676"/>
                  <a:pt x="2343" y="669"/>
                  <a:pt x="2363" y="655"/>
                </a:cubicBezTo>
                <a:cubicBezTo>
                  <a:pt x="2377" y="642"/>
                  <a:pt x="2390" y="628"/>
                  <a:pt x="2404" y="608"/>
                </a:cubicBezTo>
                <a:cubicBezTo>
                  <a:pt x="2417" y="588"/>
                  <a:pt x="2430" y="568"/>
                  <a:pt x="2437" y="547"/>
                </a:cubicBezTo>
                <a:cubicBezTo>
                  <a:pt x="2444" y="534"/>
                  <a:pt x="2451" y="520"/>
                  <a:pt x="2451" y="514"/>
                </a:cubicBezTo>
                <a:cubicBezTo>
                  <a:pt x="2451" y="514"/>
                  <a:pt x="2451" y="514"/>
                  <a:pt x="2458" y="507"/>
                </a:cubicBezTo>
                <a:cubicBezTo>
                  <a:pt x="2464" y="487"/>
                  <a:pt x="2464" y="487"/>
                  <a:pt x="2464" y="487"/>
                </a:cubicBezTo>
                <a:cubicBezTo>
                  <a:pt x="2458" y="480"/>
                  <a:pt x="2451" y="473"/>
                  <a:pt x="2451" y="460"/>
                </a:cubicBezTo>
                <a:cubicBezTo>
                  <a:pt x="2451" y="453"/>
                  <a:pt x="2451" y="439"/>
                  <a:pt x="2458" y="433"/>
                </a:cubicBezTo>
                <a:cubicBezTo>
                  <a:pt x="2458" y="426"/>
                  <a:pt x="2464" y="419"/>
                  <a:pt x="2471" y="412"/>
                </a:cubicBezTo>
                <a:cubicBezTo>
                  <a:pt x="2478" y="406"/>
                  <a:pt x="2491" y="399"/>
                  <a:pt x="2498" y="399"/>
                </a:cubicBezTo>
                <a:cubicBezTo>
                  <a:pt x="2518" y="399"/>
                  <a:pt x="2525" y="406"/>
                  <a:pt x="2525" y="419"/>
                </a:cubicBezTo>
                <a:cubicBezTo>
                  <a:pt x="2532" y="433"/>
                  <a:pt x="2525" y="446"/>
                  <a:pt x="2518" y="466"/>
                </a:cubicBezTo>
                <a:cubicBezTo>
                  <a:pt x="2525" y="466"/>
                  <a:pt x="2532" y="466"/>
                  <a:pt x="2545" y="466"/>
                </a:cubicBezTo>
                <a:cubicBezTo>
                  <a:pt x="2559" y="466"/>
                  <a:pt x="2566" y="460"/>
                  <a:pt x="2579" y="460"/>
                </a:cubicBezTo>
                <a:cubicBezTo>
                  <a:pt x="2586" y="460"/>
                  <a:pt x="2593" y="466"/>
                  <a:pt x="2599" y="466"/>
                </a:cubicBezTo>
                <a:cubicBezTo>
                  <a:pt x="2606" y="473"/>
                  <a:pt x="2606" y="480"/>
                  <a:pt x="2606" y="493"/>
                </a:cubicBezTo>
                <a:cubicBezTo>
                  <a:pt x="2599" y="514"/>
                  <a:pt x="2599" y="527"/>
                  <a:pt x="2593" y="547"/>
                </a:cubicBezTo>
                <a:cubicBezTo>
                  <a:pt x="2593" y="568"/>
                  <a:pt x="2586" y="588"/>
                  <a:pt x="2586" y="608"/>
                </a:cubicBezTo>
                <a:cubicBezTo>
                  <a:pt x="2586" y="628"/>
                  <a:pt x="2586" y="642"/>
                  <a:pt x="2586" y="655"/>
                </a:cubicBezTo>
                <a:cubicBezTo>
                  <a:pt x="2586" y="669"/>
                  <a:pt x="2593" y="676"/>
                  <a:pt x="2599" y="676"/>
                </a:cubicBezTo>
                <a:cubicBezTo>
                  <a:pt x="2606" y="676"/>
                  <a:pt x="2613" y="669"/>
                  <a:pt x="2620" y="655"/>
                </a:cubicBezTo>
                <a:cubicBezTo>
                  <a:pt x="2626" y="642"/>
                  <a:pt x="2633" y="622"/>
                  <a:pt x="2647" y="601"/>
                </a:cubicBezTo>
                <a:cubicBezTo>
                  <a:pt x="2653" y="588"/>
                  <a:pt x="2660" y="568"/>
                  <a:pt x="2667" y="547"/>
                </a:cubicBezTo>
                <a:cubicBezTo>
                  <a:pt x="2674" y="534"/>
                  <a:pt x="2674" y="520"/>
                  <a:pt x="2674" y="514"/>
                </a:cubicBezTo>
                <a:cubicBezTo>
                  <a:pt x="2680" y="487"/>
                  <a:pt x="2687" y="466"/>
                  <a:pt x="2694" y="446"/>
                </a:cubicBezTo>
                <a:cubicBezTo>
                  <a:pt x="2708" y="412"/>
                  <a:pt x="2721" y="385"/>
                  <a:pt x="2735" y="365"/>
                </a:cubicBezTo>
                <a:cubicBezTo>
                  <a:pt x="2755" y="345"/>
                  <a:pt x="2775" y="338"/>
                  <a:pt x="2794" y="338"/>
                </a:cubicBezTo>
                <a:close/>
                <a:moveTo>
                  <a:pt x="1526" y="689"/>
                </a:moveTo>
                <a:lnTo>
                  <a:pt x="1526" y="689"/>
                </a:lnTo>
                <a:cubicBezTo>
                  <a:pt x="1526" y="635"/>
                  <a:pt x="1526" y="635"/>
                  <a:pt x="1526" y="635"/>
                </a:cubicBezTo>
                <a:cubicBezTo>
                  <a:pt x="1532" y="635"/>
                  <a:pt x="1546" y="628"/>
                  <a:pt x="1546" y="622"/>
                </a:cubicBezTo>
                <a:cubicBezTo>
                  <a:pt x="1553" y="608"/>
                  <a:pt x="1559" y="595"/>
                  <a:pt x="1559" y="581"/>
                </a:cubicBezTo>
                <a:cubicBezTo>
                  <a:pt x="1566" y="568"/>
                  <a:pt x="1566" y="547"/>
                  <a:pt x="1566" y="534"/>
                </a:cubicBezTo>
                <a:cubicBezTo>
                  <a:pt x="1566" y="514"/>
                  <a:pt x="1559" y="500"/>
                  <a:pt x="1559" y="480"/>
                </a:cubicBezTo>
                <a:cubicBezTo>
                  <a:pt x="1553" y="466"/>
                  <a:pt x="1546" y="453"/>
                  <a:pt x="1539" y="439"/>
                </a:cubicBezTo>
                <a:cubicBezTo>
                  <a:pt x="1539" y="433"/>
                  <a:pt x="1532" y="426"/>
                  <a:pt x="1526" y="426"/>
                </a:cubicBezTo>
                <a:cubicBezTo>
                  <a:pt x="1526" y="379"/>
                  <a:pt x="1526" y="379"/>
                  <a:pt x="1526" y="379"/>
                </a:cubicBezTo>
                <a:cubicBezTo>
                  <a:pt x="1553" y="379"/>
                  <a:pt x="1573" y="392"/>
                  <a:pt x="1593" y="406"/>
                </a:cubicBezTo>
                <a:cubicBezTo>
                  <a:pt x="1613" y="419"/>
                  <a:pt x="1627" y="439"/>
                  <a:pt x="1634" y="466"/>
                </a:cubicBezTo>
                <a:cubicBezTo>
                  <a:pt x="1640" y="487"/>
                  <a:pt x="1647" y="514"/>
                  <a:pt x="1640" y="541"/>
                </a:cubicBezTo>
                <a:cubicBezTo>
                  <a:pt x="1640" y="561"/>
                  <a:pt x="1634" y="588"/>
                  <a:pt x="1627" y="608"/>
                </a:cubicBezTo>
                <a:cubicBezTo>
                  <a:pt x="1613" y="635"/>
                  <a:pt x="1600" y="649"/>
                  <a:pt x="1580" y="669"/>
                </a:cubicBezTo>
                <a:cubicBezTo>
                  <a:pt x="1566" y="676"/>
                  <a:pt x="1546" y="689"/>
                  <a:pt x="1526" y="689"/>
                </a:cubicBezTo>
                <a:close/>
                <a:moveTo>
                  <a:pt x="1904" y="872"/>
                </a:moveTo>
                <a:lnTo>
                  <a:pt x="1904" y="872"/>
                </a:lnTo>
                <a:cubicBezTo>
                  <a:pt x="1904" y="885"/>
                  <a:pt x="1897" y="905"/>
                  <a:pt x="1890" y="912"/>
                </a:cubicBezTo>
                <a:cubicBezTo>
                  <a:pt x="1877" y="926"/>
                  <a:pt x="1863" y="939"/>
                  <a:pt x="1850" y="946"/>
                </a:cubicBezTo>
                <a:cubicBezTo>
                  <a:pt x="1836" y="953"/>
                  <a:pt x="1830" y="953"/>
                  <a:pt x="1816" y="953"/>
                </a:cubicBezTo>
                <a:cubicBezTo>
                  <a:pt x="1809" y="953"/>
                  <a:pt x="1803" y="946"/>
                  <a:pt x="1803" y="932"/>
                </a:cubicBezTo>
                <a:cubicBezTo>
                  <a:pt x="1803" y="919"/>
                  <a:pt x="1809" y="905"/>
                  <a:pt x="1809" y="885"/>
                </a:cubicBezTo>
                <a:cubicBezTo>
                  <a:pt x="1809" y="865"/>
                  <a:pt x="1809" y="838"/>
                  <a:pt x="1809" y="818"/>
                </a:cubicBezTo>
                <a:cubicBezTo>
                  <a:pt x="1816" y="790"/>
                  <a:pt x="1816" y="763"/>
                  <a:pt x="1816" y="736"/>
                </a:cubicBezTo>
                <a:cubicBezTo>
                  <a:pt x="1816" y="709"/>
                  <a:pt x="1816" y="676"/>
                  <a:pt x="1823" y="649"/>
                </a:cubicBezTo>
                <a:cubicBezTo>
                  <a:pt x="1809" y="669"/>
                  <a:pt x="1803" y="689"/>
                  <a:pt x="1789" y="709"/>
                </a:cubicBezTo>
                <a:cubicBezTo>
                  <a:pt x="1776" y="716"/>
                  <a:pt x="1769" y="723"/>
                  <a:pt x="1755" y="723"/>
                </a:cubicBezTo>
                <a:cubicBezTo>
                  <a:pt x="1749" y="723"/>
                  <a:pt x="1735" y="716"/>
                  <a:pt x="1722" y="716"/>
                </a:cubicBezTo>
                <a:cubicBezTo>
                  <a:pt x="1715" y="709"/>
                  <a:pt x="1708" y="703"/>
                  <a:pt x="1694" y="696"/>
                </a:cubicBezTo>
                <a:cubicBezTo>
                  <a:pt x="1688" y="682"/>
                  <a:pt x="1681" y="669"/>
                  <a:pt x="1681" y="662"/>
                </a:cubicBezTo>
                <a:cubicBezTo>
                  <a:pt x="1681" y="649"/>
                  <a:pt x="1674" y="628"/>
                  <a:pt x="1674" y="608"/>
                </a:cubicBezTo>
                <a:cubicBezTo>
                  <a:pt x="1674" y="588"/>
                  <a:pt x="1674" y="568"/>
                  <a:pt x="1674" y="541"/>
                </a:cubicBezTo>
                <a:cubicBezTo>
                  <a:pt x="1674" y="520"/>
                  <a:pt x="1674" y="493"/>
                  <a:pt x="1674" y="466"/>
                </a:cubicBezTo>
                <a:cubicBezTo>
                  <a:pt x="1674" y="446"/>
                  <a:pt x="1674" y="419"/>
                  <a:pt x="1674" y="399"/>
                </a:cubicBezTo>
                <a:cubicBezTo>
                  <a:pt x="1674" y="379"/>
                  <a:pt x="1681" y="372"/>
                  <a:pt x="1694" y="365"/>
                </a:cubicBezTo>
                <a:cubicBezTo>
                  <a:pt x="1701" y="358"/>
                  <a:pt x="1715" y="352"/>
                  <a:pt x="1728" y="352"/>
                </a:cubicBezTo>
                <a:cubicBezTo>
                  <a:pt x="1742" y="352"/>
                  <a:pt x="1749" y="352"/>
                  <a:pt x="1762" y="358"/>
                </a:cubicBezTo>
                <a:cubicBezTo>
                  <a:pt x="1769" y="358"/>
                  <a:pt x="1776" y="365"/>
                  <a:pt x="1776" y="379"/>
                </a:cubicBezTo>
                <a:cubicBezTo>
                  <a:pt x="1776" y="406"/>
                  <a:pt x="1769" y="433"/>
                  <a:pt x="1769" y="460"/>
                </a:cubicBezTo>
                <a:cubicBezTo>
                  <a:pt x="1769" y="493"/>
                  <a:pt x="1762" y="520"/>
                  <a:pt x="1762" y="547"/>
                </a:cubicBezTo>
                <a:cubicBezTo>
                  <a:pt x="1762" y="574"/>
                  <a:pt x="1762" y="601"/>
                  <a:pt x="1762" y="615"/>
                </a:cubicBezTo>
                <a:cubicBezTo>
                  <a:pt x="1762" y="635"/>
                  <a:pt x="1762" y="649"/>
                  <a:pt x="1769" y="649"/>
                </a:cubicBezTo>
                <a:cubicBezTo>
                  <a:pt x="1776" y="649"/>
                  <a:pt x="1776" y="649"/>
                  <a:pt x="1782" y="635"/>
                </a:cubicBezTo>
                <a:cubicBezTo>
                  <a:pt x="1789" y="628"/>
                  <a:pt x="1789" y="615"/>
                  <a:pt x="1796" y="601"/>
                </a:cubicBezTo>
                <a:cubicBezTo>
                  <a:pt x="1803" y="588"/>
                  <a:pt x="1803" y="574"/>
                  <a:pt x="1809" y="554"/>
                </a:cubicBezTo>
                <a:cubicBezTo>
                  <a:pt x="1816" y="541"/>
                  <a:pt x="1816" y="527"/>
                  <a:pt x="1823" y="507"/>
                </a:cubicBezTo>
                <a:cubicBezTo>
                  <a:pt x="1823" y="493"/>
                  <a:pt x="1823" y="480"/>
                  <a:pt x="1830" y="466"/>
                </a:cubicBezTo>
                <a:cubicBezTo>
                  <a:pt x="1830" y="460"/>
                  <a:pt x="1830" y="453"/>
                  <a:pt x="1830" y="446"/>
                </a:cubicBezTo>
                <a:cubicBezTo>
                  <a:pt x="1830" y="426"/>
                  <a:pt x="1830" y="426"/>
                  <a:pt x="1830" y="426"/>
                </a:cubicBezTo>
                <a:cubicBezTo>
                  <a:pt x="1830" y="412"/>
                  <a:pt x="1836" y="406"/>
                  <a:pt x="1843" y="399"/>
                </a:cubicBezTo>
                <a:cubicBezTo>
                  <a:pt x="1857" y="392"/>
                  <a:pt x="1863" y="392"/>
                  <a:pt x="1877" y="392"/>
                </a:cubicBezTo>
                <a:cubicBezTo>
                  <a:pt x="1890" y="392"/>
                  <a:pt x="1897" y="392"/>
                  <a:pt x="1911" y="399"/>
                </a:cubicBezTo>
                <a:cubicBezTo>
                  <a:pt x="1917" y="406"/>
                  <a:pt x="1924" y="412"/>
                  <a:pt x="1924" y="419"/>
                </a:cubicBezTo>
                <a:cubicBezTo>
                  <a:pt x="1917" y="439"/>
                  <a:pt x="1917" y="460"/>
                  <a:pt x="1917" y="487"/>
                </a:cubicBezTo>
                <a:cubicBezTo>
                  <a:pt x="1911" y="514"/>
                  <a:pt x="1911" y="541"/>
                  <a:pt x="1911" y="574"/>
                </a:cubicBezTo>
                <a:cubicBezTo>
                  <a:pt x="1911" y="608"/>
                  <a:pt x="1911" y="635"/>
                  <a:pt x="1911" y="669"/>
                </a:cubicBezTo>
                <a:cubicBezTo>
                  <a:pt x="1904" y="703"/>
                  <a:pt x="1904" y="730"/>
                  <a:pt x="1904" y="757"/>
                </a:cubicBezTo>
                <a:cubicBezTo>
                  <a:pt x="1904" y="784"/>
                  <a:pt x="1904" y="811"/>
                  <a:pt x="1904" y="831"/>
                </a:cubicBezTo>
                <a:cubicBezTo>
                  <a:pt x="1904" y="851"/>
                  <a:pt x="1904" y="865"/>
                  <a:pt x="1904" y="872"/>
                </a:cubicBezTo>
                <a:close/>
                <a:moveTo>
                  <a:pt x="769" y="561"/>
                </a:moveTo>
                <a:lnTo>
                  <a:pt x="769" y="561"/>
                </a:lnTo>
                <a:cubicBezTo>
                  <a:pt x="783" y="547"/>
                  <a:pt x="790" y="534"/>
                  <a:pt x="790" y="520"/>
                </a:cubicBezTo>
                <a:cubicBezTo>
                  <a:pt x="796" y="500"/>
                  <a:pt x="796" y="487"/>
                  <a:pt x="803" y="473"/>
                </a:cubicBezTo>
                <a:cubicBezTo>
                  <a:pt x="803" y="453"/>
                  <a:pt x="810" y="439"/>
                  <a:pt x="817" y="433"/>
                </a:cubicBezTo>
                <a:cubicBezTo>
                  <a:pt x="817" y="419"/>
                  <a:pt x="823" y="412"/>
                  <a:pt x="830" y="412"/>
                </a:cubicBezTo>
                <a:cubicBezTo>
                  <a:pt x="837" y="412"/>
                  <a:pt x="850" y="419"/>
                  <a:pt x="857" y="426"/>
                </a:cubicBezTo>
                <a:cubicBezTo>
                  <a:pt x="857" y="433"/>
                  <a:pt x="864" y="446"/>
                  <a:pt x="871" y="453"/>
                </a:cubicBezTo>
                <a:cubicBezTo>
                  <a:pt x="877" y="466"/>
                  <a:pt x="877" y="473"/>
                  <a:pt x="877" y="487"/>
                </a:cubicBezTo>
                <a:cubicBezTo>
                  <a:pt x="884" y="500"/>
                  <a:pt x="884" y="507"/>
                  <a:pt x="884" y="514"/>
                </a:cubicBezTo>
                <a:cubicBezTo>
                  <a:pt x="884" y="561"/>
                  <a:pt x="864" y="601"/>
                  <a:pt x="837" y="635"/>
                </a:cubicBezTo>
                <a:cubicBezTo>
                  <a:pt x="803" y="669"/>
                  <a:pt x="769" y="703"/>
                  <a:pt x="722" y="723"/>
                </a:cubicBezTo>
                <a:cubicBezTo>
                  <a:pt x="675" y="743"/>
                  <a:pt x="621" y="763"/>
                  <a:pt x="567" y="770"/>
                </a:cubicBezTo>
                <a:cubicBezTo>
                  <a:pt x="513" y="784"/>
                  <a:pt x="459" y="790"/>
                  <a:pt x="412" y="790"/>
                </a:cubicBezTo>
                <a:cubicBezTo>
                  <a:pt x="378" y="790"/>
                  <a:pt x="337" y="784"/>
                  <a:pt x="290" y="777"/>
                </a:cubicBezTo>
                <a:cubicBezTo>
                  <a:pt x="250" y="777"/>
                  <a:pt x="209" y="763"/>
                  <a:pt x="168" y="750"/>
                </a:cubicBezTo>
                <a:cubicBezTo>
                  <a:pt x="128" y="730"/>
                  <a:pt x="94" y="709"/>
                  <a:pt x="67" y="676"/>
                </a:cubicBezTo>
                <a:cubicBezTo>
                  <a:pt x="40" y="649"/>
                  <a:pt x="27" y="608"/>
                  <a:pt x="27" y="561"/>
                </a:cubicBezTo>
                <a:cubicBezTo>
                  <a:pt x="27" y="520"/>
                  <a:pt x="40" y="487"/>
                  <a:pt x="67" y="460"/>
                </a:cubicBezTo>
                <a:cubicBezTo>
                  <a:pt x="94" y="433"/>
                  <a:pt x="128" y="412"/>
                  <a:pt x="162" y="399"/>
                </a:cubicBezTo>
                <a:cubicBezTo>
                  <a:pt x="141" y="392"/>
                  <a:pt x="121" y="385"/>
                  <a:pt x="101" y="379"/>
                </a:cubicBezTo>
                <a:cubicBezTo>
                  <a:pt x="87" y="365"/>
                  <a:pt x="67" y="358"/>
                  <a:pt x="54" y="345"/>
                </a:cubicBezTo>
                <a:cubicBezTo>
                  <a:pt x="40" y="331"/>
                  <a:pt x="27" y="318"/>
                  <a:pt x="13" y="298"/>
                </a:cubicBezTo>
                <a:cubicBezTo>
                  <a:pt x="6" y="277"/>
                  <a:pt x="0" y="257"/>
                  <a:pt x="0" y="237"/>
                </a:cubicBezTo>
                <a:cubicBezTo>
                  <a:pt x="0" y="203"/>
                  <a:pt x="13" y="176"/>
                  <a:pt x="27" y="156"/>
                </a:cubicBezTo>
                <a:cubicBezTo>
                  <a:pt x="47" y="129"/>
                  <a:pt x="67" y="109"/>
                  <a:pt x="94" y="88"/>
                </a:cubicBezTo>
                <a:cubicBezTo>
                  <a:pt x="121" y="75"/>
                  <a:pt x="148" y="61"/>
                  <a:pt x="182" y="48"/>
                </a:cubicBezTo>
                <a:cubicBezTo>
                  <a:pt x="216" y="34"/>
                  <a:pt x="250" y="27"/>
                  <a:pt x="283" y="21"/>
                </a:cubicBezTo>
                <a:cubicBezTo>
                  <a:pt x="324" y="14"/>
                  <a:pt x="351" y="7"/>
                  <a:pt x="385" y="0"/>
                </a:cubicBezTo>
                <a:cubicBezTo>
                  <a:pt x="418" y="0"/>
                  <a:pt x="445" y="0"/>
                  <a:pt x="472" y="0"/>
                </a:cubicBezTo>
                <a:cubicBezTo>
                  <a:pt x="513" y="0"/>
                  <a:pt x="553" y="0"/>
                  <a:pt x="601" y="7"/>
                </a:cubicBezTo>
                <a:cubicBezTo>
                  <a:pt x="648" y="14"/>
                  <a:pt x="688" y="27"/>
                  <a:pt x="729" y="41"/>
                </a:cubicBezTo>
                <a:cubicBezTo>
                  <a:pt x="769" y="55"/>
                  <a:pt x="803" y="75"/>
                  <a:pt x="830" y="95"/>
                </a:cubicBezTo>
                <a:cubicBezTo>
                  <a:pt x="857" y="115"/>
                  <a:pt x="871" y="142"/>
                  <a:pt x="871" y="169"/>
                </a:cubicBezTo>
                <a:cubicBezTo>
                  <a:pt x="871" y="176"/>
                  <a:pt x="864" y="183"/>
                  <a:pt x="857" y="183"/>
                </a:cubicBezTo>
                <a:cubicBezTo>
                  <a:pt x="844" y="183"/>
                  <a:pt x="823" y="183"/>
                  <a:pt x="810" y="176"/>
                </a:cubicBezTo>
                <a:cubicBezTo>
                  <a:pt x="790" y="176"/>
                  <a:pt x="769" y="169"/>
                  <a:pt x="749" y="163"/>
                </a:cubicBezTo>
                <a:cubicBezTo>
                  <a:pt x="729" y="149"/>
                  <a:pt x="709" y="149"/>
                  <a:pt x="695" y="142"/>
                </a:cubicBezTo>
                <a:cubicBezTo>
                  <a:pt x="655" y="129"/>
                  <a:pt x="614" y="122"/>
                  <a:pt x="574" y="115"/>
                </a:cubicBezTo>
                <a:cubicBezTo>
                  <a:pt x="540" y="109"/>
                  <a:pt x="493" y="102"/>
                  <a:pt x="452" y="102"/>
                </a:cubicBezTo>
                <a:cubicBezTo>
                  <a:pt x="418" y="102"/>
                  <a:pt x="385" y="109"/>
                  <a:pt x="344" y="115"/>
                </a:cubicBezTo>
                <a:cubicBezTo>
                  <a:pt x="304" y="115"/>
                  <a:pt x="270" y="129"/>
                  <a:pt x="229" y="136"/>
                </a:cubicBezTo>
                <a:cubicBezTo>
                  <a:pt x="196" y="149"/>
                  <a:pt x="168" y="163"/>
                  <a:pt x="141" y="183"/>
                </a:cubicBezTo>
                <a:cubicBezTo>
                  <a:pt x="114" y="196"/>
                  <a:pt x="101" y="217"/>
                  <a:pt x="101" y="237"/>
                </a:cubicBezTo>
                <a:cubicBezTo>
                  <a:pt x="101" y="257"/>
                  <a:pt x="114" y="277"/>
                  <a:pt x="128" y="291"/>
                </a:cubicBezTo>
                <a:cubicBezTo>
                  <a:pt x="148" y="304"/>
                  <a:pt x="168" y="311"/>
                  <a:pt x="202" y="318"/>
                </a:cubicBezTo>
                <a:cubicBezTo>
                  <a:pt x="229" y="325"/>
                  <a:pt x="263" y="331"/>
                  <a:pt x="304" y="331"/>
                </a:cubicBezTo>
                <a:cubicBezTo>
                  <a:pt x="344" y="338"/>
                  <a:pt x="378" y="338"/>
                  <a:pt x="425" y="338"/>
                </a:cubicBezTo>
                <a:cubicBezTo>
                  <a:pt x="466" y="338"/>
                  <a:pt x="506" y="338"/>
                  <a:pt x="547" y="331"/>
                </a:cubicBezTo>
                <a:cubicBezTo>
                  <a:pt x="587" y="331"/>
                  <a:pt x="628" y="331"/>
                  <a:pt x="661" y="331"/>
                </a:cubicBezTo>
                <a:cubicBezTo>
                  <a:pt x="702" y="338"/>
                  <a:pt x="729" y="338"/>
                  <a:pt x="756" y="345"/>
                </a:cubicBezTo>
                <a:cubicBezTo>
                  <a:pt x="783" y="345"/>
                  <a:pt x="803" y="358"/>
                  <a:pt x="817" y="365"/>
                </a:cubicBezTo>
                <a:cubicBezTo>
                  <a:pt x="823" y="365"/>
                  <a:pt x="830" y="372"/>
                  <a:pt x="830" y="372"/>
                </a:cubicBezTo>
                <a:cubicBezTo>
                  <a:pt x="830" y="379"/>
                  <a:pt x="823" y="379"/>
                  <a:pt x="823" y="379"/>
                </a:cubicBezTo>
                <a:cubicBezTo>
                  <a:pt x="823" y="385"/>
                  <a:pt x="817" y="385"/>
                  <a:pt x="810" y="385"/>
                </a:cubicBezTo>
                <a:cubicBezTo>
                  <a:pt x="810" y="392"/>
                  <a:pt x="803" y="392"/>
                  <a:pt x="796" y="392"/>
                </a:cubicBezTo>
                <a:cubicBezTo>
                  <a:pt x="736" y="399"/>
                  <a:pt x="682" y="399"/>
                  <a:pt x="634" y="406"/>
                </a:cubicBezTo>
                <a:cubicBezTo>
                  <a:pt x="580" y="406"/>
                  <a:pt x="533" y="406"/>
                  <a:pt x="499" y="406"/>
                </a:cubicBezTo>
                <a:cubicBezTo>
                  <a:pt x="459" y="406"/>
                  <a:pt x="418" y="412"/>
                  <a:pt x="391" y="412"/>
                </a:cubicBezTo>
                <a:cubicBezTo>
                  <a:pt x="364" y="412"/>
                  <a:pt x="337" y="419"/>
                  <a:pt x="317" y="419"/>
                </a:cubicBezTo>
                <a:cubicBezTo>
                  <a:pt x="290" y="426"/>
                  <a:pt x="270" y="433"/>
                  <a:pt x="243" y="446"/>
                </a:cubicBezTo>
                <a:cubicBezTo>
                  <a:pt x="216" y="453"/>
                  <a:pt x="189" y="460"/>
                  <a:pt x="168" y="473"/>
                </a:cubicBezTo>
                <a:cubicBezTo>
                  <a:pt x="148" y="480"/>
                  <a:pt x="135" y="493"/>
                  <a:pt x="121" y="507"/>
                </a:cubicBezTo>
                <a:cubicBezTo>
                  <a:pt x="108" y="520"/>
                  <a:pt x="101" y="541"/>
                  <a:pt x="101" y="561"/>
                </a:cubicBezTo>
                <a:cubicBezTo>
                  <a:pt x="101" y="588"/>
                  <a:pt x="108" y="608"/>
                  <a:pt x="128" y="628"/>
                </a:cubicBezTo>
                <a:cubicBezTo>
                  <a:pt x="148" y="649"/>
                  <a:pt x="168" y="662"/>
                  <a:pt x="196" y="669"/>
                </a:cubicBezTo>
                <a:cubicBezTo>
                  <a:pt x="223" y="682"/>
                  <a:pt x="250" y="689"/>
                  <a:pt x="283" y="689"/>
                </a:cubicBezTo>
                <a:cubicBezTo>
                  <a:pt x="310" y="696"/>
                  <a:pt x="337" y="696"/>
                  <a:pt x="364" y="696"/>
                </a:cubicBezTo>
                <a:cubicBezTo>
                  <a:pt x="391" y="696"/>
                  <a:pt x="425" y="696"/>
                  <a:pt x="466" y="689"/>
                </a:cubicBezTo>
                <a:cubicBezTo>
                  <a:pt x="499" y="689"/>
                  <a:pt x="540" y="682"/>
                  <a:pt x="574" y="676"/>
                </a:cubicBezTo>
                <a:cubicBezTo>
                  <a:pt x="614" y="662"/>
                  <a:pt x="655" y="649"/>
                  <a:pt x="688" y="635"/>
                </a:cubicBezTo>
                <a:cubicBezTo>
                  <a:pt x="722" y="615"/>
                  <a:pt x="749" y="588"/>
                  <a:pt x="769" y="561"/>
                </a:cubicBezTo>
                <a:close/>
                <a:moveTo>
                  <a:pt x="1526" y="379"/>
                </a:moveTo>
                <a:lnTo>
                  <a:pt x="1526" y="379"/>
                </a:lnTo>
                <a:cubicBezTo>
                  <a:pt x="1526" y="426"/>
                  <a:pt x="1526" y="426"/>
                  <a:pt x="1526" y="426"/>
                </a:cubicBezTo>
                <a:cubicBezTo>
                  <a:pt x="1519" y="426"/>
                  <a:pt x="1519" y="426"/>
                  <a:pt x="1519" y="426"/>
                </a:cubicBezTo>
                <a:cubicBezTo>
                  <a:pt x="1512" y="426"/>
                  <a:pt x="1505" y="433"/>
                  <a:pt x="1499" y="439"/>
                </a:cubicBezTo>
                <a:cubicBezTo>
                  <a:pt x="1492" y="453"/>
                  <a:pt x="1485" y="460"/>
                  <a:pt x="1485" y="480"/>
                </a:cubicBezTo>
                <a:cubicBezTo>
                  <a:pt x="1485" y="493"/>
                  <a:pt x="1478" y="507"/>
                  <a:pt x="1478" y="527"/>
                </a:cubicBezTo>
                <a:cubicBezTo>
                  <a:pt x="1478" y="547"/>
                  <a:pt x="1485" y="561"/>
                  <a:pt x="1485" y="574"/>
                </a:cubicBezTo>
                <a:cubicBezTo>
                  <a:pt x="1492" y="595"/>
                  <a:pt x="1492" y="601"/>
                  <a:pt x="1499" y="615"/>
                </a:cubicBezTo>
                <a:cubicBezTo>
                  <a:pt x="1505" y="622"/>
                  <a:pt x="1512" y="628"/>
                  <a:pt x="1526" y="635"/>
                </a:cubicBezTo>
                <a:cubicBezTo>
                  <a:pt x="1526" y="689"/>
                  <a:pt x="1526" y="689"/>
                  <a:pt x="1526" y="689"/>
                </a:cubicBezTo>
                <a:cubicBezTo>
                  <a:pt x="1519" y="689"/>
                  <a:pt x="1512" y="689"/>
                  <a:pt x="1512" y="689"/>
                </a:cubicBezTo>
                <a:cubicBezTo>
                  <a:pt x="1478" y="689"/>
                  <a:pt x="1458" y="682"/>
                  <a:pt x="1438" y="662"/>
                </a:cubicBezTo>
                <a:cubicBezTo>
                  <a:pt x="1418" y="649"/>
                  <a:pt x="1404" y="628"/>
                  <a:pt x="1397" y="608"/>
                </a:cubicBezTo>
                <a:cubicBezTo>
                  <a:pt x="1391" y="581"/>
                  <a:pt x="1391" y="561"/>
                  <a:pt x="1391" y="534"/>
                </a:cubicBezTo>
                <a:cubicBezTo>
                  <a:pt x="1397" y="500"/>
                  <a:pt x="1404" y="480"/>
                  <a:pt x="1411" y="453"/>
                </a:cubicBezTo>
                <a:cubicBezTo>
                  <a:pt x="1424" y="433"/>
                  <a:pt x="1438" y="412"/>
                  <a:pt x="1458" y="399"/>
                </a:cubicBezTo>
                <a:cubicBezTo>
                  <a:pt x="1478" y="385"/>
                  <a:pt x="1499" y="379"/>
                  <a:pt x="1526" y="379"/>
                </a:cubicBezTo>
                <a:close/>
                <a:moveTo>
                  <a:pt x="1384" y="298"/>
                </a:moveTo>
                <a:lnTo>
                  <a:pt x="1384" y="298"/>
                </a:lnTo>
                <a:cubicBezTo>
                  <a:pt x="1384" y="318"/>
                  <a:pt x="1370" y="331"/>
                  <a:pt x="1350" y="338"/>
                </a:cubicBezTo>
                <a:cubicBezTo>
                  <a:pt x="1337" y="345"/>
                  <a:pt x="1316" y="352"/>
                  <a:pt x="1289" y="352"/>
                </a:cubicBezTo>
                <a:cubicBezTo>
                  <a:pt x="1283" y="345"/>
                  <a:pt x="1269" y="345"/>
                  <a:pt x="1262" y="345"/>
                </a:cubicBezTo>
                <a:cubicBezTo>
                  <a:pt x="1249" y="338"/>
                  <a:pt x="1242" y="338"/>
                  <a:pt x="1235" y="331"/>
                </a:cubicBezTo>
                <a:cubicBezTo>
                  <a:pt x="1222" y="325"/>
                  <a:pt x="1222" y="318"/>
                  <a:pt x="1215" y="311"/>
                </a:cubicBezTo>
                <a:cubicBezTo>
                  <a:pt x="1208" y="304"/>
                  <a:pt x="1208" y="298"/>
                  <a:pt x="1208" y="284"/>
                </a:cubicBezTo>
                <a:cubicBezTo>
                  <a:pt x="1208" y="271"/>
                  <a:pt x="1222" y="257"/>
                  <a:pt x="1235" y="244"/>
                </a:cubicBezTo>
                <a:cubicBezTo>
                  <a:pt x="1256" y="237"/>
                  <a:pt x="1276" y="230"/>
                  <a:pt x="1296" y="230"/>
                </a:cubicBezTo>
                <a:cubicBezTo>
                  <a:pt x="1323" y="237"/>
                  <a:pt x="1343" y="244"/>
                  <a:pt x="1357" y="250"/>
                </a:cubicBezTo>
                <a:cubicBezTo>
                  <a:pt x="1377" y="264"/>
                  <a:pt x="1384" y="277"/>
                  <a:pt x="1384" y="298"/>
                </a:cubicBezTo>
                <a:close/>
                <a:moveTo>
                  <a:pt x="1316" y="885"/>
                </a:moveTo>
                <a:lnTo>
                  <a:pt x="1316" y="885"/>
                </a:lnTo>
                <a:cubicBezTo>
                  <a:pt x="1316" y="905"/>
                  <a:pt x="1310" y="919"/>
                  <a:pt x="1303" y="926"/>
                </a:cubicBezTo>
                <a:cubicBezTo>
                  <a:pt x="1289" y="939"/>
                  <a:pt x="1276" y="946"/>
                  <a:pt x="1262" y="953"/>
                </a:cubicBezTo>
                <a:cubicBezTo>
                  <a:pt x="1249" y="953"/>
                  <a:pt x="1242" y="953"/>
                  <a:pt x="1229" y="953"/>
                </a:cubicBezTo>
                <a:cubicBezTo>
                  <a:pt x="1222" y="946"/>
                  <a:pt x="1215" y="939"/>
                  <a:pt x="1215" y="932"/>
                </a:cubicBezTo>
                <a:cubicBezTo>
                  <a:pt x="1222" y="919"/>
                  <a:pt x="1222" y="899"/>
                  <a:pt x="1222" y="872"/>
                </a:cubicBezTo>
                <a:cubicBezTo>
                  <a:pt x="1229" y="845"/>
                  <a:pt x="1229" y="818"/>
                  <a:pt x="1229" y="784"/>
                </a:cubicBezTo>
                <a:cubicBezTo>
                  <a:pt x="1229" y="757"/>
                  <a:pt x="1235" y="723"/>
                  <a:pt x="1235" y="689"/>
                </a:cubicBezTo>
                <a:cubicBezTo>
                  <a:pt x="1235" y="662"/>
                  <a:pt x="1235" y="635"/>
                  <a:pt x="1235" y="608"/>
                </a:cubicBezTo>
                <a:lnTo>
                  <a:pt x="1235" y="615"/>
                </a:lnTo>
                <a:cubicBezTo>
                  <a:pt x="1222" y="635"/>
                  <a:pt x="1208" y="655"/>
                  <a:pt x="1188" y="669"/>
                </a:cubicBezTo>
                <a:cubicBezTo>
                  <a:pt x="1175" y="682"/>
                  <a:pt x="1161" y="689"/>
                  <a:pt x="1148" y="689"/>
                </a:cubicBezTo>
                <a:cubicBezTo>
                  <a:pt x="1127" y="689"/>
                  <a:pt x="1107" y="682"/>
                  <a:pt x="1094" y="669"/>
                </a:cubicBezTo>
                <a:cubicBezTo>
                  <a:pt x="1087" y="655"/>
                  <a:pt x="1080" y="642"/>
                  <a:pt x="1073" y="628"/>
                </a:cubicBezTo>
                <a:cubicBezTo>
                  <a:pt x="1073" y="608"/>
                  <a:pt x="1073" y="595"/>
                  <a:pt x="1073" y="581"/>
                </a:cubicBezTo>
                <a:cubicBezTo>
                  <a:pt x="1073" y="561"/>
                  <a:pt x="1073" y="554"/>
                  <a:pt x="1073" y="547"/>
                </a:cubicBezTo>
                <a:cubicBezTo>
                  <a:pt x="1067" y="554"/>
                  <a:pt x="1060" y="554"/>
                  <a:pt x="1060" y="568"/>
                </a:cubicBezTo>
                <a:cubicBezTo>
                  <a:pt x="1053" y="574"/>
                  <a:pt x="1046" y="588"/>
                  <a:pt x="1046" y="601"/>
                </a:cubicBezTo>
                <a:cubicBezTo>
                  <a:pt x="1040" y="615"/>
                  <a:pt x="1040" y="628"/>
                  <a:pt x="1033" y="642"/>
                </a:cubicBezTo>
                <a:cubicBezTo>
                  <a:pt x="1033" y="655"/>
                  <a:pt x="1026" y="669"/>
                  <a:pt x="1026" y="682"/>
                </a:cubicBezTo>
                <a:cubicBezTo>
                  <a:pt x="1026" y="689"/>
                  <a:pt x="1019" y="696"/>
                  <a:pt x="1013" y="703"/>
                </a:cubicBezTo>
                <a:cubicBezTo>
                  <a:pt x="999" y="709"/>
                  <a:pt x="992" y="709"/>
                  <a:pt x="979" y="709"/>
                </a:cubicBezTo>
                <a:cubicBezTo>
                  <a:pt x="972" y="709"/>
                  <a:pt x="959" y="709"/>
                  <a:pt x="952" y="703"/>
                </a:cubicBezTo>
                <a:cubicBezTo>
                  <a:pt x="938" y="696"/>
                  <a:pt x="938" y="689"/>
                  <a:pt x="938" y="676"/>
                </a:cubicBezTo>
                <a:cubicBezTo>
                  <a:pt x="938" y="662"/>
                  <a:pt x="938" y="642"/>
                  <a:pt x="938" y="628"/>
                </a:cubicBezTo>
                <a:cubicBezTo>
                  <a:pt x="938" y="608"/>
                  <a:pt x="938" y="581"/>
                  <a:pt x="931" y="561"/>
                </a:cubicBezTo>
                <a:cubicBezTo>
                  <a:pt x="931" y="541"/>
                  <a:pt x="931" y="520"/>
                  <a:pt x="931" y="500"/>
                </a:cubicBezTo>
                <a:cubicBezTo>
                  <a:pt x="931" y="480"/>
                  <a:pt x="938" y="460"/>
                  <a:pt x="938" y="439"/>
                </a:cubicBezTo>
                <a:cubicBezTo>
                  <a:pt x="938" y="426"/>
                  <a:pt x="945" y="412"/>
                  <a:pt x="959" y="406"/>
                </a:cubicBezTo>
                <a:cubicBezTo>
                  <a:pt x="972" y="399"/>
                  <a:pt x="986" y="392"/>
                  <a:pt x="992" y="392"/>
                </a:cubicBezTo>
                <a:cubicBezTo>
                  <a:pt x="1006" y="392"/>
                  <a:pt x="1019" y="392"/>
                  <a:pt x="1026" y="399"/>
                </a:cubicBezTo>
                <a:cubicBezTo>
                  <a:pt x="1033" y="406"/>
                  <a:pt x="1040" y="412"/>
                  <a:pt x="1040" y="426"/>
                </a:cubicBezTo>
                <a:cubicBezTo>
                  <a:pt x="1033" y="439"/>
                  <a:pt x="1033" y="453"/>
                  <a:pt x="1033" y="466"/>
                </a:cubicBezTo>
                <a:cubicBezTo>
                  <a:pt x="1026" y="480"/>
                  <a:pt x="1026" y="493"/>
                  <a:pt x="1026" y="507"/>
                </a:cubicBezTo>
                <a:cubicBezTo>
                  <a:pt x="1019" y="520"/>
                  <a:pt x="1019" y="534"/>
                  <a:pt x="1019" y="547"/>
                </a:cubicBezTo>
                <a:cubicBezTo>
                  <a:pt x="1013" y="561"/>
                  <a:pt x="1013" y="574"/>
                  <a:pt x="1019" y="581"/>
                </a:cubicBezTo>
                <a:cubicBezTo>
                  <a:pt x="1026" y="561"/>
                  <a:pt x="1033" y="541"/>
                  <a:pt x="1040" y="520"/>
                </a:cubicBezTo>
                <a:cubicBezTo>
                  <a:pt x="1046" y="507"/>
                  <a:pt x="1060" y="487"/>
                  <a:pt x="1067" y="473"/>
                </a:cubicBezTo>
                <a:cubicBezTo>
                  <a:pt x="1073" y="466"/>
                  <a:pt x="1080" y="460"/>
                  <a:pt x="1094" y="460"/>
                </a:cubicBezTo>
                <a:cubicBezTo>
                  <a:pt x="1107" y="453"/>
                  <a:pt x="1114" y="453"/>
                  <a:pt x="1127" y="453"/>
                </a:cubicBezTo>
                <a:cubicBezTo>
                  <a:pt x="1141" y="453"/>
                  <a:pt x="1148" y="453"/>
                  <a:pt x="1154" y="460"/>
                </a:cubicBezTo>
                <a:cubicBezTo>
                  <a:pt x="1161" y="466"/>
                  <a:pt x="1161" y="473"/>
                  <a:pt x="1154" y="487"/>
                </a:cubicBezTo>
                <a:cubicBezTo>
                  <a:pt x="1154" y="493"/>
                  <a:pt x="1154" y="507"/>
                  <a:pt x="1148" y="520"/>
                </a:cubicBezTo>
                <a:cubicBezTo>
                  <a:pt x="1148" y="534"/>
                  <a:pt x="1148" y="554"/>
                  <a:pt x="1148" y="568"/>
                </a:cubicBezTo>
                <a:cubicBezTo>
                  <a:pt x="1148" y="581"/>
                  <a:pt x="1148" y="595"/>
                  <a:pt x="1148" y="608"/>
                </a:cubicBezTo>
                <a:cubicBezTo>
                  <a:pt x="1148" y="622"/>
                  <a:pt x="1154" y="628"/>
                  <a:pt x="1161" y="628"/>
                </a:cubicBezTo>
                <a:cubicBezTo>
                  <a:pt x="1161" y="628"/>
                  <a:pt x="1168" y="622"/>
                  <a:pt x="1175" y="615"/>
                </a:cubicBezTo>
                <a:cubicBezTo>
                  <a:pt x="1188" y="608"/>
                  <a:pt x="1195" y="595"/>
                  <a:pt x="1202" y="581"/>
                </a:cubicBezTo>
                <a:cubicBezTo>
                  <a:pt x="1208" y="568"/>
                  <a:pt x="1222" y="554"/>
                  <a:pt x="1229" y="541"/>
                </a:cubicBezTo>
                <a:cubicBezTo>
                  <a:pt x="1235" y="527"/>
                  <a:pt x="1235" y="514"/>
                  <a:pt x="1242" y="500"/>
                </a:cubicBezTo>
                <a:cubicBezTo>
                  <a:pt x="1242" y="493"/>
                  <a:pt x="1242" y="493"/>
                  <a:pt x="1242" y="493"/>
                </a:cubicBezTo>
                <a:cubicBezTo>
                  <a:pt x="1242" y="466"/>
                  <a:pt x="1242" y="439"/>
                  <a:pt x="1242" y="426"/>
                </a:cubicBezTo>
                <a:cubicBezTo>
                  <a:pt x="1242" y="412"/>
                  <a:pt x="1249" y="406"/>
                  <a:pt x="1256" y="399"/>
                </a:cubicBezTo>
                <a:cubicBezTo>
                  <a:pt x="1269" y="392"/>
                  <a:pt x="1276" y="392"/>
                  <a:pt x="1289" y="392"/>
                </a:cubicBezTo>
                <a:cubicBezTo>
                  <a:pt x="1303" y="392"/>
                  <a:pt x="1310" y="392"/>
                  <a:pt x="1323" y="399"/>
                </a:cubicBezTo>
                <a:cubicBezTo>
                  <a:pt x="1330" y="406"/>
                  <a:pt x="1337" y="412"/>
                  <a:pt x="1337" y="419"/>
                </a:cubicBezTo>
                <a:cubicBezTo>
                  <a:pt x="1330" y="439"/>
                  <a:pt x="1330" y="460"/>
                  <a:pt x="1330" y="487"/>
                </a:cubicBezTo>
                <a:cubicBezTo>
                  <a:pt x="1323" y="514"/>
                  <a:pt x="1323" y="547"/>
                  <a:pt x="1323" y="581"/>
                </a:cubicBezTo>
                <a:cubicBezTo>
                  <a:pt x="1323" y="608"/>
                  <a:pt x="1323" y="642"/>
                  <a:pt x="1323" y="676"/>
                </a:cubicBezTo>
                <a:cubicBezTo>
                  <a:pt x="1316" y="709"/>
                  <a:pt x="1316" y="743"/>
                  <a:pt x="1316" y="770"/>
                </a:cubicBezTo>
                <a:cubicBezTo>
                  <a:pt x="1316" y="797"/>
                  <a:pt x="1316" y="824"/>
                  <a:pt x="1316" y="845"/>
                </a:cubicBezTo>
                <a:cubicBezTo>
                  <a:pt x="1316" y="865"/>
                  <a:pt x="1316" y="878"/>
                  <a:pt x="1316" y="885"/>
                </a:cubicBezTo>
                <a:close/>
              </a:path>
            </a:pathLst>
          </a:custGeom>
          <a:solidFill>
            <a:srgbClr val="E2E2E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02" name="Freeform 1190"/>
          <p:cNvSpPr>
            <a:spLocks noChangeArrowheads="1"/>
          </p:cNvSpPr>
          <p:nvPr/>
        </p:nvSpPr>
        <p:spPr bwMode="auto">
          <a:xfrm>
            <a:off x="9207500" y="4705350"/>
            <a:ext cx="38894" cy="34925"/>
          </a:xfrm>
          <a:custGeom>
            <a:avLst/>
            <a:gdLst>
              <a:gd name="T0" fmla="*/ 73847 w 150"/>
              <a:gd name="T1" fmla="*/ 42364 h 136"/>
              <a:gd name="T2" fmla="*/ 73847 w 150"/>
              <a:gd name="T3" fmla="*/ 42364 h 136"/>
              <a:gd name="T4" fmla="*/ 59805 w 150"/>
              <a:gd name="T5" fmla="*/ 66946 h 136"/>
              <a:gd name="T6" fmla="*/ 35363 w 150"/>
              <a:gd name="T7" fmla="*/ 70607 h 136"/>
              <a:gd name="T8" fmla="*/ 10921 w 150"/>
              <a:gd name="T9" fmla="*/ 56486 h 136"/>
              <a:gd name="T10" fmla="*/ 3640 w 150"/>
              <a:gd name="T11" fmla="*/ 31904 h 136"/>
              <a:gd name="T12" fmla="*/ 14041 w 150"/>
              <a:gd name="T13" fmla="*/ 6799 h 136"/>
              <a:gd name="T14" fmla="*/ 42124 w 150"/>
              <a:gd name="T15" fmla="*/ 3661 h 136"/>
              <a:gd name="T16" fmla="*/ 67086 w 150"/>
              <a:gd name="T17" fmla="*/ 17783 h 136"/>
              <a:gd name="T18" fmla="*/ 73847 w 150"/>
              <a:gd name="T19" fmla="*/ 42364 h 13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0" h="136">
                <a:moveTo>
                  <a:pt x="142" y="81"/>
                </a:moveTo>
                <a:lnTo>
                  <a:pt x="142" y="81"/>
                </a:lnTo>
                <a:cubicBezTo>
                  <a:pt x="142" y="101"/>
                  <a:pt x="135" y="115"/>
                  <a:pt x="115" y="128"/>
                </a:cubicBezTo>
                <a:cubicBezTo>
                  <a:pt x="102" y="135"/>
                  <a:pt x="88" y="135"/>
                  <a:pt x="68" y="135"/>
                </a:cubicBezTo>
                <a:cubicBezTo>
                  <a:pt x="48" y="128"/>
                  <a:pt x="34" y="121"/>
                  <a:pt x="21" y="108"/>
                </a:cubicBezTo>
                <a:cubicBezTo>
                  <a:pt x="7" y="94"/>
                  <a:pt x="0" y="81"/>
                  <a:pt x="7" y="61"/>
                </a:cubicBezTo>
                <a:cubicBezTo>
                  <a:pt x="7" y="40"/>
                  <a:pt x="14" y="27"/>
                  <a:pt x="27" y="13"/>
                </a:cubicBezTo>
                <a:cubicBezTo>
                  <a:pt x="41" y="7"/>
                  <a:pt x="61" y="0"/>
                  <a:pt x="81" y="7"/>
                </a:cubicBezTo>
                <a:cubicBezTo>
                  <a:pt x="95" y="7"/>
                  <a:pt x="115" y="20"/>
                  <a:pt x="129" y="34"/>
                </a:cubicBezTo>
                <a:cubicBezTo>
                  <a:pt x="142" y="47"/>
                  <a:pt x="149" y="61"/>
                  <a:pt x="142" y="81"/>
                </a:cubicBezTo>
              </a:path>
            </a:pathLst>
          </a:custGeom>
          <a:solidFill>
            <a:srgbClr val="4B8EC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03" name="Freeform 1191"/>
          <p:cNvSpPr>
            <a:spLocks noChangeArrowheads="1"/>
          </p:cNvSpPr>
          <p:nvPr/>
        </p:nvSpPr>
        <p:spPr bwMode="auto">
          <a:xfrm>
            <a:off x="9264650" y="4705350"/>
            <a:ext cx="37307" cy="34925"/>
          </a:xfrm>
          <a:custGeom>
            <a:avLst/>
            <a:gdLst>
              <a:gd name="T0" fmla="*/ 72906 w 143"/>
              <a:gd name="T1" fmla="*/ 42364 h 136"/>
              <a:gd name="T2" fmla="*/ 72906 w 143"/>
              <a:gd name="T3" fmla="*/ 42364 h 136"/>
              <a:gd name="T4" fmla="*/ 59043 w 143"/>
              <a:gd name="T5" fmla="*/ 66946 h 136"/>
              <a:gd name="T6" fmla="*/ 31319 w 143"/>
              <a:gd name="T7" fmla="*/ 70607 h 136"/>
              <a:gd name="T8" fmla="*/ 10268 w 143"/>
              <a:gd name="T9" fmla="*/ 56486 h 136"/>
              <a:gd name="T10" fmla="*/ 0 w 143"/>
              <a:gd name="T11" fmla="*/ 31904 h 136"/>
              <a:gd name="T12" fmla="*/ 13862 w 143"/>
              <a:gd name="T13" fmla="*/ 6799 h 136"/>
              <a:gd name="T14" fmla="*/ 37993 w 143"/>
              <a:gd name="T15" fmla="*/ 3661 h 136"/>
              <a:gd name="T16" fmla="*/ 62637 w 143"/>
              <a:gd name="T17" fmla="*/ 17783 h 136"/>
              <a:gd name="T18" fmla="*/ 72906 w 143"/>
              <a:gd name="T19" fmla="*/ 42364 h 13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3" h="136">
                <a:moveTo>
                  <a:pt x="142" y="81"/>
                </a:moveTo>
                <a:lnTo>
                  <a:pt x="142" y="81"/>
                </a:lnTo>
                <a:cubicBezTo>
                  <a:pt x="142" y="101"/>
                  <a:pt x="128" y="115"/>
                  <a:pt x="115" y="128"/>
                </a:cubicBezTo>
                <a:cubicBezTo>
                  <a:pt x="101" y="135"/>
                  <a:pt x="81" y="135"/>
                  <a:pt x="61" y="135"/>
                </a:cubicBezTo>
                <a:cubicBezTo>
                  <a:pt x="47" y="128"/>
                  <a:pt x="34" y="121"/>
                  <a:pt x="20" y="108"/>
                </a:cubicBezTo>
                <a:cubicBezTo>
                  <a:pt x="7" y="94"/>
                  <a:pt x="0" y="81"/>
                  <a:pt x="0" y="61"/>
                </a:cubicBezTo>
                <a:cubicBezTo>
                  <a:pt x="0" y="40"/>
                  <a:pt x="14" y="27"/>
                  <a:pt x="27" y="13"/>
                </a:cubicBezTo>
                <a:cubicBezTo>
                  <a:pt x="41" y="7"/>
                  <a:pt x="54" y="0"/>
                  <a:pt x="74" y="7"/>
                </a:cubicBezTo>
                <a:cubicBezTo>
                  <a:pt x="95" y="7"/>
                  <a:pt x="108" y="20"/>
                  <a:pt x="122" y="34"/>
                </a:cubicBezTo>
                <a:cubicBezTo>
                  <a:pt x="135" y="47"/>
                  <a:pt x="142" y="61"/>
                  <a:pt x="142" y="81"/>
                </a:cubicBezTo>
              </a:path>
            </a:pathLst>
          </a:custGeom>
          <a:solidFill>
            <a:srgbClr val="EB5A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04" name="Freeform 1192"/>
          <p:cNvSpPr>
            <a:spLocks noChangeArrowheads="1"/>
          </p:cNvSpPr>
          <p:nvPr/>
        </p:nvSpPr>
        <p:spPr bwMode="auto">
          <a:xfrm>
            <a:off x="9321007" y="4705350"/>
            <a:ext cx="38894" cy="34925"/>
          </a:xfrm>
          <a:custGeom>
            <a:avLst/>
            <a:gdLst>
              <a:gd name="T0" fmla="*/ 73847 w 150"/>
              <a:gd name="T1" fmla="*/ 42364 h 136"/>
              <a:gd name="T2" fmla="*/ 73847 w 150"/>
              <a:gd name="T3" fmla="*/ 42364 h 136"/>
              <a:gd name="T4" fmla="*/ 59805 w 150"/>
              <a:gd name="T5" fmla="*/ 66946 h 136"/>
              <a:gd name="T6" fmla="*/ 35363 w 150"/>
              <a:gd name="T7" fmla="*/ 70607 h 136"/>
              <a:gd name="T8" fmla="*/ 10401 w 150"/>
              <a:gd name="T9" fmla="*/ 56486 h 136"/>
              <a:gd name="T10" fmla="*/ 3640 w 150"/>
              <a:gd name="T11" fmla="*/ 31904 h 136"/>
              <a:gd name="T12" fmla="*/ 14041 w 150"/>
              <a:gd name="T13" fmla="*/ 6799 h 136"/>
              <a:gd name="T14" fmla="*/ 42124 w 150"/>
              <a:gd name="T15" fmla="*/ 3661 h 136"/>
              <a:gd name="T16" fmla="*/ 67086 w 150"/>
              <a:gd name="T17" fmla="*/ 17783 h 136"/>
              <a:gd name="T18" fmla="*/ 73847 w 150"/>
              <a:gd name="T19" fmla="*/ 42364 h 13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0" h="136">
                <a:moveTo>
                  <a:pt x="142" y="81"/>
                </a:moveTo>
                <a:lnTo>
                  <a:pt x="142" y="81"/>
                </a:lnTo>
                <a:cubicBezTo>
                  <a:pt x="142" y="101"/>
                  <a:pt x="135" y="115"/>
                  <a:pt x="115" y="128"/>
                </a:cubicBezTo>
                <a:cubicBezTo>
                  <a:pt x="102" y="135"/>
                  <a:pt x="88" y="135"/>
                  <a:pt x="68" y="135"/>
                </a:cubicBezTo>
                <a:cubicBezTo>
                  <a:pt x="54" y="128"/>
                  <a:pt x="34" y="121"/>
                  <a:pt x="20" y="108"/>
                </a:cubicBezTo>
                <a:cubicBezTo>
                  <a:pt x="7" y="94"/>
                  <a:pt x="0" y="81"/>
                  <a:pt x="7" y="61"/>
                </a:cubicBezTo>
                <a:cubicBezTo>
                  <a:pt x="7" y="40"/>
                  <a:pt x="14" y="27"/>
                  <a:pt x="27" y="13"/>
                </a:cubicBezTo>
                <a:cubicBezTo>
                  <a:pt x="41" y="7"/>
                  <a:pt x="61" y="0"/>
                  <a:pt x="81" y="7"/>
                </a:cubicBezTo>
                <a:cubicBezTo>
                  <a:pt x="95" y="7"/>
                  <a:pt x="115" y="20"/>
                  <a:pt x="129" y="34"/>
                </a:cubicBezTo>
                <a:cubicBezTo>
                  <a:pt x="142" y="47"/>
                  <a:pt x="149" y="61"/>
                  <a:pt x="142" y="81"/>
                </a:cubicBezTo>
              </a:path>
            </a:pathLst>
          </a:custGeom>
          <a:solidFill>
            <a:srgbClr val="F8A81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05" name="Freeform 1193"/>
          <p:cNvSpPr>
            <a:spLocks noChangeArrowheads="1"/>
          </p:cNvSpPr>
          <p:nvPr/>
        </p:nvSpPr>
        <p:spPr bwMode="auto">
          <a:xfrm>
            <a:off x="8248650" y="4046538"/>
            <a:ext cx="201613" cy="58738"/>
          </a:xfrm>
          <a:custGeom>
            <a:avLst/>
            <a:gdLst>
              <a:gd name="T0" fmla="*/ 389271 w 778"/>
              <a:gd name="T1" fmla="*/ 77663 h 223"/>
              <a:gd name="T2" fmla="*/ 389271 w 778"/>
              <a:gd name="T3" fmla="*/ 77663 h 223"/>
              <a:gd name="T4" fmla="*/ 389271 w 778"/>
              <a:gd name="T5" fmla="*/ 99178 h 223"/>
              <a:gd name="T6" fmla="*/ 333216 w 778"/>
              <a:gd name="T7" fmla="*/ 113346 h 223"/>
              <a:gd name="T8" fmla="*/ 171798 w 778"/>
              <a:gd name="T9" fmla="*/ 77663 h 223"/>
              <a:gd name="T10" fmla="*/ 14014 w 778"/>
              <a:gd name="T11" fmla="*/ 38831 h 223"/>
              <a:gd name="T12" fmla="*/ 14014 w 778"/>
              <a:gd name="T13" fmla="*/ 17317 h 223"/>
              <a:gd name="T14" fmla="*/ 66955 w 778"/>
              <a:gd name="T15" fmla="*/ 3148 h 223"/>
              <a:gd name="T16" fmla="*/ 231487 w 778"/>
              <a:gd name="T17" fmla="*/ 38831 h 223"/>
              <a:gd name="T18" fmla="*/ 389271 w 778"/>
              <a:gd name="T19" fmla="*/ 77663 h 22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78" h="223">
                <a:moveTo>
                  <a:pt x="750" y="148"/>
                </a:moveTo>
                <a:lnTo>
                  <a:pt x="750" y="148"/>
                </a:lnTo>
                <a:cubicBezTo>
                  <a:pt x="777" y="155"/>
                  <a:pt x="777" y="168"/>
                  <a:pt x="750" y="189"/>
                </a:cubicBezTo>
                <a:cubicBezTo>
                  <a:pt x="716" y="209"/>
                  <a:pt x="675" y="222"/>
                  <a:pt x="642" y="216"/>
                </a:cubicBezTo>
                <a:cubicBezTo>
                  <a:pt x="547" y="202"/>
                  <a:pt x="439" y="175"/>
                  <a:pt x="331" y="148"/>
                </a:cubicBezTo>
                <a:cubicBezTo>
                  <a:pt x="223" y="121"/>
                  <a:pt x="115" y="94"/>
                  <a:pt x="27" y="74"/>
                </a:cubicBezTo>
                <a:cubicBezTo>
                  <a:pt x="0" y="74"/>
                  <a:pt x="0" y="54"/>
                  <a:pt x="27" y="33"/>
                </a:cubicBezTo>
                <a:cubicBezTo>
                  <a:pt x="54" y="13"/>
                  <a:pt x="102" y="0"/>
                  <a:pt x="129" y="6"/>
                </a:cubicBezTo>
                <a:cubicBezTo>
                  <a:pt x="223" y="20"/>
                  <a:pt x="338" y="47"/>
                  <a:pt x="446" y="74"/>
                </a:cubicBezTo>
                <a:cubicBezTo>
                  <a:pt x="547" y="108"/>
                  <a:pt x="655" y="135"/>
                  <a:pt x="750" y="148"/>
                </a:cubicBezTo>
              </a:path>
            </a:pathLst>
          </a:custGeom>
          <a:solidFill>
            <a:srgbClr val="E2E2E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06" name="Freeform 1194"/>
          <p:cNvSpPr>
            <a:spLocks noChangeArrowheads="1"/>
          </p:cNvSpPr>
          <p:nvPr/>
        </p:nvSpPr>
        <p:spPr bwMode="auto">
          <a:xfrm>
            <a:off x="8228807" y="4185444"/>
            <a:ext cx="204788" cy="29369"/>
          </a:xfrm>
          <a:custGeom>
            <a:avLst/>
            <a:gdLst>
              <a:gd name="T0" fmla="*/ 390160 w 784"/>
              <a:gd name="T1" fmla="*/ 0 h 116"/>
              <a:gd name="T2" fmla="*/ 390160 w 784"/>
              <a:gd name="T3" fmla="*/ 0 h 116"/>
              <a:gd name="T4" fmla="*/ 397453 w 784"/>
              <a:gd name="T5" fmla="*/ 21086 h 116"/>
              <a:gd name="T6" fmla="*/ 347967 w 784"/>
              <a:gd name="T7" fmla="*/ 48857 h 116"/>
              <a:gd name="T8" fmla="*/ 179192 w 784"/>
              <a:gd name="T9" fmla="*/ 55543 h 116"/>
              <a:gd name="T10" fmla="*/ 17711 w 784"/>
              <a:gd name="T11" fmla="*/ 59143 h 116"/>
              <a:gd name="T12" fmla="*/ 14065 w 784"/>
              <a:gd name="T13" fmla="*/ 38057 h 116"/>
              <a:gd name="T14" fmla="*/ 59904 w 784"/>
              <a:gd name="T15" fmla="*/ 10286 h 116"/>
              <a:gd name="T16" fmla="*/ 228679 w 784"/>
              <a:gd name="T17" fmla="*/ 3600 h 116"/>
              <a:gd name="T18" fmla="*/ 390160 w 784"/>
              <a:gd name="T19" fmla="*/ 0 h 11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84" h="116">
                <a:moveTo>
                  <a:pt x="749" y="0"/>
                </a:moveTo>
                <a:lnTo>
                  <a:pt x="749" y="0"/>
                </a:lnTo>
                <a:cubicBezTo>
                  <a:pt x="783" y="0"/>
                  <a:pt x="783" y="14"/>
                  <a:pt x="763" y="41"/>
                </a:cubicBezTo>
                <a:cubicBezTo>
                  <a:pt x="736" y="68"/>
                  <a:pt x="695" y="95"/>
                  <a:pt x="668" y="95"/>
                </a:cubicBezTo>
                <a:cubicBezTo>
                  <a:pt x="574" y="108"/>
                  <a:pt x="459" y="108"/>
                  <a:pt x="344" y="108"/>
                </a:cubicBezTo>
                <a:cubicBezTo>
                  <a:pt x="236" y="108"/>
                  <a:pt x="128" y="108"/>
                  <a:pt x="34" y="115"/>
                </a:cubicBezTo>
                <a:cubicBezTo>
                  <a:pt x="7" y="115"/>
                  <a:pt x="0" y="95"/>
                  <a:pt x="27" y="74"/>
                </a:cubicBezTo>
                <a:cubicBezTo>
                  <a:pt x="47" y="47"/>
                  <a:pt x="88" y="20"/>
                  <a:pt x="115" y="20"/>
                </a:cubicBezTo>
                <a:cubicBezTo>
                  <a:pt x="216" y="7"/>
                  <a:pt x="324" y="7"/>
                  <a:pt x="439" y="7"/>
                </a:cubicBezTo>
                <a:cubicBezTo>
                  <a:pt x="547" y="7"/>
                  <a:pt x="662" y="7"/>
                  <a:pt x="749" y="0"/>
                </a:cubicBezTo>
              </a:path>
            </a:pathLst>
          </a:custGeom>
          <a:solidFill>
            <a:srgbClr val="E2E2E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07" name="Freeform 1195"/>
          <p:cNvSpPr>
            <a:spLocks noChangeArrowheads="1"/>
          </p:cNvSpPr>
          <p:nvPr/>
        </p:nvSpPr>
        <p:spPr bwMode="auto">
          <a:xfrm>
            <a:off x="8489157" y="4020344"/>
            <a:ext cx="300831" cy="355600"/>
          </a:xfrm>
          <a:custGeom>
            <a:avLst/>
            <a:gdLst>
              <a:gd name="T0" fmla="*/ 252636 w 1154"/>
              <a:gd name="T1" fmla="*/ 658140 h 1365"/>
              <a:gd name="T2" fmla="*/ 252636 w 1154"/>
              <a:gd name="T3" fmla="*/ 658140 h 1365"/>
              <a:gd name="T4" fmla="*/ 221382 w 1154"/>
              <a:gd name="T5" fmla="*/ 700348 h 1365"/>
              <a:gd name="T6" fmla="*/ 193253 w 1154"/>
              <a:gd name="T7" fmla="*/ 693574 h 1365"/>
              <a:gd name="T8" fmla="*/ 126578 w 1154"/>
              <a:gd name="T9" fmla="*/ 566427 h 1365"/>
              <a:gd name="T10" fmla="*/ 3125 w 1154"/>
              <a:gd name="T11" fmla="*/ 292333 h 1365"/>
              <a:gd name="T12" fmla="*/ 200025 w 1154"/>
              <a:gd name="T13" fmla="*/ 25012 h 1365"/>
              <a:gd name="T14" fmla="*/ 326603 w 1154"/>
              <a:gd name="T15" fmla="*/ 0 h 1365"/>
              <a:gd name="T16" fmla="*/ 449536 w 1154"/>
              <a:gd name="T17" fmla="*/ 25012 h 1365"/>
              <a:gd name="T18" fmla="*/ 593824 w 1154"/>
              <a:gd name="T19" fmla="*/ 270968 h 1365"/>
              <a:gd name="T20" fmla="*/ 470371 w 1154"/>
              <a:gd name="T21" fmla="*/ 556005 h 1365"/>
              <a:gd name="T22" fmla="*/ 418282 w 1154"/>
              <a:gd name="T23" fmla="*/ 651365 h 1365"/>
              <a:gd name="T24" fmla="*/ 390153 w 1154"/>
              <a:gd name="T25" fmla="*/ 696700 h 1365"/>
              <a:gd name="T26" fmla="*/ 362025 w 1154"/>
              <a:gd name="T27" fmla="*/ 686279 h 1365"/>
              <a:gd name="T28" fmla="*/ 442243 w 1154"/>
              <a:gd name="T29" fmla="*/ 524219 h 1365"/>
              <a:gd name="T30" fmla="*/ 537567 w 1154"/>
              <a:gd name="T31" fmla="*/ 306402 h 1365"/>
              <a:gd name="T32" fmla="*/ 404217 w 1154"/>
              <a:gd name="T33" fmla="*/ 88065 h 1365"/>
              <a:gd name="T34" fmla="*/ 295350 w 1154"/>
              <a:gd name="T35" fmla="*/ 67221 h 1365"/>
              <a:gd name="T36" fmla="*/ 182835 w 1154"/>
              <a:gd name="T37" fmla="*/ 88065 h 1365"/>
              <a:gd name="T38" fmla="*/ 63029 w 1154"/>
              <a:gd name="T39" fmla="*/ 253772 h 1365"/>
              <a:gd name="T40" fmla="*/ 175543 w 1154"/>
              <a:gd name="T41" fmla="*/ 510149 h 1365"/>
              <a:gd name="T42" fmla="*/ 252636 w 1154"/>
              <a:gd name="T43" fmla="*/ 658140 h 1365"/>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1154" h="1365">
                <a:moveTo>
                  <a:pt x="485" y="1263"/>
                </a:moveTo>
                <a:lnTo>
                  <a:pt x="485" y="1263"/>
                </a:lnTo>
                <a:cubicBezTo>
                  <a:pt x="485" y="1290"/>
                  <a:pt x="459" y="1331"/>
                  <a:pt x="425" y="1344"/>
                </a:cubicBezTo>
                <a:cubicBezTo>
                  <a:pt x="398" y="1364"/>
                  <a:pt x="371" y="1358"/>
                  <a:pt x="371" y="1331"/>
                </a:cubicBezTo>
                <a:cubicBezTo>
                  <a:pt x="371" y="1243"/>
                  <a:pt x="310" y="1175"/>
                  <a:pt x="243" y="1087"/>
                </a:cubicBezTo>
                <a:cubicBezTo>
                  <a:pt x="141" y="973"/>
                  <a:pt x="20" y="831"/>
                  <a:pt x="6" y="561"/>
                </a:cubicBezTo>
                <a:cubicBezTo>
                  <a:pt x="0" y="311"/>
                  <a:pt x="168" y="135"/>
                  <a:pt x="384" y="48"/>
                </a:cubicBezTo>
                <a:cubicBezTo>
                  <a:pt x="459" y="21"/>
                  <a:pt x="546" y="7"/>
                  <a:pt x="627" y="0"/>
                </a:cubicBezTo>
                <a:cubicBezTo>
                  <a:pt x="708" y="0"/>
                  <a:pt x="790" y="21"/>
                  <a:pt x="863" y="48"/>
                </a:cubicBezTo>
                <a:cubicBezTo>
                  <a:pt x="1025" y="115"/>
                  <a:pt x="1153" y="270"/>
                  <a:pt x="1140" y="520"/>
                </a:cubicBezTo>
                <a:cubicBezTo>
                  <a:pt x="1133" y="811"/>
                  <a:pt x="1005" y="952"/>
                  <a:pt x="903" y="1067"/>
                </a:cubicBezTo>
                <a:cubicBezTo>
                  <a:pt x="849" y="1121"/>
                  <a:pt x="803" y="1175"/>
                  <a:pt x="803" y="1250"/>
                </a:cubicBezTo>
                <a:cubicBezTo>
                  <a:pt x="803" y="1277"/>
                  <a:pt x="776" y="1317"/>
                  <a:pt x="749" y="1337"/>
                </a:cubicBezTo>
                <a:cubicBezTo>
                  <a:pt x="715" y="1358"/>
                  <a:pt x="695" y="1344"/>
                  <a:pt x="695" y="1317"/>
                </a:cubicBezTo>
                <a:cubicBezTo>
                  <a:pt x="695" y="1182"/>
                  <a:pt x="769" y="1101"/>
                  <a:pt x="849" y="1006"/>
                </a:cubicBezTo>
                <a:cubicBezTo>
                  <a:pt x="930" y="919"/>
                  <a:pt x="1025" y="817"/>
                  <a:pt x="1032" y="588"/>
                </a:cubicBezTo>
                <a:cubicBezTo>
                  <a:pt x="1038" y="365"/>
                  <a:pt x="930" y="230"/>
                  <a:pt x="776" y="169"/>
                </a:cubicBezTo>
                <a:cubicBezTo>
                  <a:pt x="708" y="142"/>
                  <a:pt x="641" y="129"/>
                  <a:pt x="567" y="129"/>
                </a:cubicBezTo>
                <a:cubicBezTo>
                  <a:pt x="492" y="129"/>
                  <a:pt x="418" y="142"/>
                  <a:pt x="351" y="169"/>
                </a:cubicBezTo>
                <a:cubicBezTo>
                  <a:pt x="222" y="216"/>
                  <a:pt x="114" y="331"/>
                  <a:pt x="121" y="487"/>
                </a:cubicBezTo>
                <a:cubicBezTo>
                  <a:pt x="128" y="730"/>
                  <a:pt x="243" y="865"/>
                  <a:pt x="337" y="979"/>
                </a:cubicBezTo>
                <a:cubicBezTo>
                  <a:pt x="418" y="1074"/>
                  <a:pt x="485" y="1148"/>
                  <a:pt x="485" y="1263"/>
                </a:cubicBezTo>
              </a:path>
            </a:pathLst>
          </a:custGeom>
          <a:solidFill>
            <a:srgbClr val="FFCE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08" name="Freeform 1196"/>
          <p:cNvSpPr>
            <a:spLocks noChangeArrowheads="1"/>
          </p:cNvSpPr>
          <p:nvPr/>
        </p:nvSpPr>
        <p:spPr bwMode="auto">
          <a:xfrm>
            <a:off x="8562975" y="4381500"/>
            <a:ext cx="154782" cy="58738"/>
          </a:xfrm>
          <a:custGeom>
            <a:avLst/>
            <a:gdLst>
              <a:gd name="T0" fmla="*/ 7300 w 594"/>
              <a:gd name="T1" fmla="*/ 45972 h 224"/>
              <a:gd name="T2" fmla="*/ 7300 w 594"/>
              <a:gd name="T3" fmla="*/ 45972 h 224"/>
              <a:gd name="T4" fmla="*/ 10429 w 594"/>
              <a:gd name="T5" fmla="*/ 17762 h 224"/>
              <a:gd name="T6" fmla="*/ 38586 w 594"/>
              <a:gd name="T7" fmla="*/ 3657 h 224"/>
              <a:gd name="T8" fmla="*/ 162167 w 594"/>
              <a:gd name="T9" fmla="*/ 53285 h 224"/>
              <a:gd name="T10" fmla="*/ 295134 w 594"/>
              <a:gd name="T11" fmla="*/ 70525 h 224"/>
              <a:gd name="T12" fmla="*/ 302434 w 594"/>
              <a:gd name="T13" fmla="*/ 95600 h 224"/>
              <a:gd name="T14" fmla="*/ 274798 w 594"/>
              <a:gd name="T15" fmla="*/ 116497 h 224"/>
              <a:gd name="T16" fmla="*/ 134009 w 594"/>
              <a:gd name="T17" fmla="*/ 98735 h 224"/>
              <a:gd name="T18" fmla="*/ 7300 w 594"/>
              <a:gd name="T19" fmla="*/ 45972 h 22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94" h="224">
                <a:moveTo>
                  <a:pt x="14" y="88"/>
                </a:moveTo>
                <a:lnTo>
                  <a:pt x="14" y="88"/>
                </a:lnTo>
                <a:cubicBezTo>
                  <a:pt x="0" y="81"/>
                  <a:pt x="7" y="61"/>
                  <a:pt x="20" y="34"/>
                </a:cubicBezTo>
                <a:cubicBezTo>
                  <a:pt x="40" y="14"/>
                  <a:pt x="61" y="0"/>
                  <a:pt x="74" y="7"/>
                </a:cubicBezTo>
                <a:cubicBezTo>
                  <a:pt x="128" y="41"/>
                  <a:pt x="216" y="75"/>
                  <a:pt x="311" y="102"/>
                </a:cubicBezTo>
                <a:cubicBezTo>
                  <a:pt x="392" y="122"/>
                  <a:pt x="486" y="135"/>
                  <a:pt x="566" y="135"/>
                </a:cubicBezTo>
                <a:cubicBezTo>
                  <a:pt x="587" y="135"/>
                  <a:pt x="593" y="156"/>
                  <a:pt x="580" y="183"/>
                </a:cubicBezTo>
                <a:cubicBezTo>
                  <a:pt x="566" y="203"/>
                  <a:pt x="540" y="223"/>
                  <a:pt x="527" y="223"/>
                </a:cubicBezTo>
                <a:cubicBezTo>
                  <a:pt x="439" y="223"/>
                  <a:pt x="344" y="210"/>
                  <a:pt x="257" y="189"/>
                </a:cubicBezTo>
                <a:cubicBezTo>
                  <a:pt x="155" y="162"/>
                  <a:pt x="68" y="129"/>
                  <a:pt x="14" y="88"/>
                </a:cubicBezTo>
              </a:path>
            </a:pathLst>
          </a:custGeom>
          <a:solidFill>
            <a:srgbClr val="C9EAE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09" name="Freeform 1197"/>
          <p:cNvSpPr>
            <a:spLocks noChangeArrowheads="1"/>
          </p:cNvSpPr>
          <p:nvPr/>
        </p:nvSpPr>
        <p:spPr bwMode="auto">
          <a:xfrm>
            <a:off x="8575675" y="4427538"/>
            <a:ext cx="130969" cy="51594"/>
          </a:xfrm>
          <a:custGeom>
            <a:avLst/>
            <a:gdLst>
              <a:gd name="T0" fmla="*/ 3654 w 501"/>
              <a:gd name="T1" fmla="*/ 46123 h 197"/>
              <a:gd name="T2" fmla="*/ 3654 w 501"/>
              <a:gd name="T3" fmla="*/ 46123 h 197"/>
              <a:gd name="T4" fmla="*/ 10963 w 501"/>
              <a:gd name="T5" fmla="*/ 17820 h 197"/>
              <a:gd name="T6" fmla="*/ 38633 w 501"/>
              <a:gd name="T7" fmla="*/ 3669 h 197"/>
              <a:gd name="T8" fmla="*/ 137825 w 501"/>
              <a:gd name="T9" fmla="*/ 42454 h 197"/>
              <a:gd name="T10" fmla="*/ 250591 w 501"/>
              <a:gd name="T11" fmla="*/ 56606 h 197"/>
              <a:gd name="T12" fmla="*/ 254245 w 501"/>
              <a:gd name="T13" fmla="*/ 81240 h 197"/>
              <a:gd name="T14" fmla="*/ 226054 w 501"/>
              <a:gd name="T15" fmla="*/ 102729 h 197"/>
              <a:gd name="T16" fmla="*/ 109633 w 501"/>
              <a:gd name="T17" fmla="*/ 88577 h 197"/>
              <a:gd name="T18" fmla="*/ 3654 w 501"/>
              <a:gd name="T19" fmla="*/ 46123 h 19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01" h="197">
                <a:moveTo>
                  <a:pt x="7" y="88"/>
                </a:moveTo>
                <a:lnTo>
                  <a:pt x="7" y="88"/>
                </a:lnTo>
                <a:cubicBezTo>
                  <a:pt x="0" y="81"/>
                  <a:pt x="0" y="54"/>
                  <a:pt x="21" y="34"/>
                </a:cubicBezTo>
                <a:cubicBezTo>
                  <a:pt x="34" y="7"/>
                  <a:pt x="61" y="0"/>
                  <a:pt x="74" y="7"/>
                </a:cubicBezTo>
                <a:cubicBezTo>
                  <a:pt x="115" y="34"/>
                  <a:pt x="189" y="61"/>
                  <a:pt x="264" y="81"/>
                </a:cubicBezTo>
                <a:cubicBezTo>
                  <a:pt x="338" y="101"/>
                  <a:pt x="412" y="108"/>
                  <a:pt x="480" y="108"/>
                </a:cubicBezTo>
                <a:cubicBezTo>
                  <a:pt x="500" y="108"/>
                  <a:pt x="500" y="128"/>
                  <a:pt x="487" y="155"/>
                </a:cubicBezTo>
                <a:cubicBezTo>
                  <a:pt x="480" y="175"/>
                  <a:pt x="453" y="196"/>
                  <a:pt x="433" y="196"/>
                </a:cubicBezTo>
                <a:cubicBezTo>
                  <a:pt x="358" y="196"/>
                  <a:pt x="284" y="182"/>
                  <a:pt x="210" y="169"/>
                </a:cubicBezTo>
                <a:cubicBezTo>
                  <a:pt x="129" y="148"/>
                  <a:pt x="54" y="115"/>
                  <a:pt x="7" y="88"/>
                </a:cubicBezTo>
              </a:path>
            </a:pathLst>
          </a:custGeom>
          <a:solidFill>
            <a:srgbClr val="C9EAE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10" name="Freeform 1198"/>
          <p:cNvSpPr>
            <a:spLocks noChangeArrowheads="1"/>
          </p:cNvSpPr>
          <p:nvPr/>
        </p:nvSpPr>
        <p:spPr bwMode="auto">
          <a:xfrm>
            <a:off x="8585994" y="4479132"/>
            <a:ext cx="108744" cy="36513"/>
          </a:xfrm>
          <a:custGeom>
            <a:avLst/>
            <a:gdLst>
              <a:gd name="T0" fmla="*/ 6746 w 420"/>
              <a:gd name="T1" fmla="*/ 48264 h 143"/>
              <a:gd name="T2" fmla="*/ 6746 w 420"/>
              <a:gd name="T3" fmla="*/ 48264 h 143"/>
              <a:gd name="T4" fmla="*/ 10379 w 420"/>
              <a:gd name="T5" fmla="*/ 20538 h 143"/>
              <a:gd name="T6" fmla="*/ 38403 w 420"/>
              <a:gd name="T7" fmla="*/ 3081 h 143"/>
              <a:gd name="T8" fmla="*/ 118841 w 420"/>
              <a:gd name="T9" fmla="*/ 27726 h 143"/>
              <a:gd name="T10" fmla="*/ 203430 w 420"/>
              <a:gd name="T11" fmla="*/ 24132 h 143"/>
              <a:gd name="T12" fmla="*/ 213809 w 420"/>
              <a:gd name="T13" fmla="*/ 41589 h 143"/>
              <a:gd name="T14" fmla="*/ 185786 w 420"/>
              <a:gd name="T15" fmla="*/ 65721 h 143"/>
              <a:gd name="T16" fmla="*/ 94450 w 420"/>
              <a:gd name="T17" fmla="*/ 69315 h 143"/>
              <a:gd name="T18" fmla="*/ 6746 w 420"/>
              <a:gd name="T19" fmla="*/ 48264 h 14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20" h="143">
                <a:moveTo>
                  <a:pt x="13" y="94"/>
                </a:moveTo>
                <a:lnTo>
                  <a:pt x="13" y="94"/>
                </a:lnTo>
                <a:cubicBezTo>
                  <a:pt x="0" y="87"/>
                  <a:pt x="7" y="60"/>
                  <a:pt x="20" y="40"/>
                </a:cubicBezTo>
                <a:cubicBezTo>
                  <a:pt x="40" y="13"/>
                  <a:pt x="61" y="0"/>
                  <a:pt x="74" y="6"/>
                </a:cubicBezTo>
                <a:cubicBezTo>
                  <a:pt x="114" y="27"/>
                  <a:pt x="169" y="47"/>
                  <a:pt x="229" y="54"/>
                </a:cubicBezTo>
                <a:cubicBezTo>
                  <a:pt x="283" y="54"/>
                  <a:pt x="337" y="54"/>
                  <a:pt x="392" y="47"/>
                </a:cubicBezTo>
                <a:cubicBezTo>
                  <a:pt x="412" y="40"/>
                  <a:pt x="419" y="54"/>
                  <a:pt x="412" y="81"/>
                </a:cubicBezTo>
                <a:cubicBezTo>
                  <a:pt x="398" y="101"/>
                  <a:pt x="378" y="128"/>
                  <a:pt x="358" y="128"/>
                </a:cubicBezTo>
                <a:cubicBezTo>
                  <a:pt x="304" y="142"/>
                  <a:pt x="243" y="142"/>
                  <a:pt x="182" y="135"/>
                </a:cubicBezTo>
                <a:cubicBezTo>
                  <a:pt x="114" y="128"/>
                  <a:pt x="54" y="114"/>
                  <a:pt x="13" y="94"/>
                </a:cubicBezTo>
              </a:path>
            </a:pathLst>
          </a:custGeom>
          <a:solidFill>
            <a:srgbClr val="C9EAE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11" name="Freeform 1199"/>
          <p:cNvSpPr>
            <a:spLocks noChangeArrowheads="1"/>
          </p:cNvSpPr>
          <p:nvPr/>
        </p:nvSpPr>
        <p:spPr bwMode="auto">
          <a:xfrm>
            <a:off x="8820944" y="4010819"/>
            <a:ext cx="159544" cy="92075"/>
          </a:xfrm>
          <a:custGeom>
            <a:avLst/>
            <a:gdLst>
              <a:gd name="T0" fmla="*/ 17112 w 615"/>
              <a:gd name="T1" fmla="*/ 175737 h 352"/>
              <a:gd name="T2" fmla="*/ 17112 w 615"/>
              <a:gd name="T3" fmla="*/ 175737 h 352"/>
              <a:gd name="T4" fmla="*/ 6741 w 615"/>
              <a:gd name="T5" fmla="*/ 161657 h 352"/>
              <a:gd name="T6" fmla="*/ 34743 w 615"/>
              <a:gd name="T7" fmla="*/ 123068 h 352"/>
              <a:gd name="T8" fmla="*/ 171643 w 615"/>
              <a:gd name="T9" fmla="*/ 63098 h 352"/>
              <a:gd name="T10" fmla="*/ 300764 w 615"/>
              <a:gd name="T11" fmla="*/ 6779 h 352"/>
              <a:gd name="T12" fmla="*/ 314766 w 615"/>
              <a:gd name="T13" fmla="*/ 24509 h 352"/>
              <a:gd name="T14" fmla="*/ 283652 w 615"/>
              <a:gd name="T15" fmla="*/ 59448 h 352"/>
              <a:gd name="T16" fmla="*/ 146752 w 615"/>
              <a:gd name="T17" fmla="*/ 119418 h 352"/>
              <a:gd name="T18" fmla="*/ 17112 w 615"/>
              <a:gd name="T19" fmla="*/ 175737 h 35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615" h="352">
                <a:moveTo>
                  <a:pt x="33" y="337"/>
                </a:moveTo>
                <a:lnTo>
                  <a:pt x="33" y="337"/>
                </a:lnTo>
                <a:cubicBezTo>
                  <a:pt x="13" y="351"/>
                  <a:pt x="0" y="337"/>
                  <a:pt x="13" y="310"/>
                </a:cubicBezTo>
                <a:cubicBezTo>
                  <a:pt x="20" y="276"/>
                  <a:pt x="47" y="243"/>
                  <a:pt x="67" y="236"/>
                </a:cubicBezTo>
                <a:cubicBezTo>
                  <a:pt x="141" y="195"/>
                  <a:pt x="236" y="162"/>
                  <a:pt x="331" y="121"/>
                </a:cubicBezTo>
                <a:cubicBezTo>
                  <a:pt x="418" y="87"/>
                  <a:pt x="513" y="47"/>
                  <a:pt x="580" y="13"/>
                </a:cubicBezTo>
                <a:cubicBezTo>
                  <a:pt x="607" y="0"/>
                  <a:pt x="614" y="13"/>
                  <a:pt x="607" y="47"/>
                </a:cubicBezTo>
                <a:cubicBezTo>
                  <a:pt x="594" y="74"/>
                  <a:pt x="567" y="108"/>
                  <a:pt x="547" y="114"/>
                </a:cubicBezTo>
                <a:cubicBezTo>
                  <a:pt x="472" y="155"/>
                  <a:pt x="378" y="195"/>
                  <a:pt x="283" y="229"/>
                </a:cubicBezTo>
                <a:cubicBezTo>
                  <a:pt x="195" y="263"/>
                  <a:pt x="108" y="303"/>
                  <a:pt x="33" y="337"/>
                </a:cubicBezTo>
              </a:path>
            </a:pathLst>
          </a:custGeom>
          <a:solidFill>
            <a:srgbClr val="E2E2E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12" name="Freeform 1200"/>
          <p:cNvSpPr>
            <a:spLocks noChangeArrowheads="1"/>
          </p:cNvSpPr>
          <p:nvPr/>
        </p:nvSpPr>
        <p:spPr bwMode="auto">
          <a:xfrm>
            <a:off x="8824119" y="4167982"/>
            <a:ext cx="172244" cy="46831"/>
          </a:xfrm>
          <a:custGeom>
            <a:avLst/>
            <a:gdLst>
              <a:gd name="T0" fmla="*/ 14015 w 663"/>
              <a:gd name="T1" fmla="*/ 89962 h 183"/>
              <a:gd name="T2" fmla="*/ 14015 w 663"/>
              <a:gd name="T3" fmla="*/ 89962 h 183"/>
              <a:gd name="T4" fmla="*/ 10382 w 663"/>
              <a:gd name="T5" fmla="*/ 69400 h 183"/>
              <a:gd name="T6" fmla="*/ 45679 w 663"/>
              <a:gd name="T7" fmla="*/ 38041 h 183"/>
              <a:gd name="T8" fmla="*/ 189464 w 663"/>
              <a:gd name="T9" fmla="*/ 20563 h 183"/>
              <a:gd name="T10" fmla="*/ 189464 w 663"/>
              <a:gd name="T11" fmla="*/ 20563 h 183"/>
              <a:gd name="T12" fmla="*/ 333249 w 663"/>
              <a:gd name="T13" fmla="*/ 3084 h 183"/>
              <a:gd name="T14" fmla="*/ 336364 w 663"/>
              <a:gd name="T15" fmla="*/ 27760 h 183"/>
              <a:gd name="T16" fmla="*/ 301585 w 663"/>
              <a:gd name="T17" fmla="*/ 58604 h 183"/>
              <a:gd name="T18" fmla="*/ 157800 w 663"/>
              <a:gd name="T19" fmla="*/ 76083 h 183"/>
              <a:gd name="T20" fmla="*/ 157800 w 663"/>
              <a:gd name="T21" fmla="*/ 76083 h 183"/>
              <a:gd name="T22" fmla="*/ 157800 w 663"/>
              <a:gd name="T23" fmla="*/ 76083 h 183"/>
              <a:gd name="T24" fmla="*/ 14015 w 663"/>
              <a:gd name="T25" fmla="*/ 89962 h 18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63" h="183">
                <a:moveTo>
                  <a:pt x="27" y="175"/>
                </a:moveTo>
                <a:lnTo>
                  <a:pt x="27" y="175"/>
                </a:lnTo>
                <a:cubicBezTo>
                  <a:pt x="7" y="182"/>
                  <a:pt x="0" y="162"/>
                  <a:pt x="20" y="135"/>
                </a:cubicBezTo>
                <a:cubicBezTo>
                  <a:pt x="34" y="101"/>
                  <a:pt x="68" y="74"/>
                  <a:pt x="88" y="74"/>
                </a:cubicBezTo>
                <a:cubicBezTo>
                  <a:pt x="169" y="54"/>
                  <a:pt x="270" y="47"/>
                  <a:pt x="365" y="40"/>
                </a:cubicBezTo>
                <a:cubicBezTo>
                  <a:pt x="466" y="27"/>
                  <a:pt x="561" y="20"/>
                  <a:pt x="642" y="6"/>
                </a:cubicBezTo>
                <a:cubicBezTo>
                  <a:pt x="662" y="0"/>
                  <a:pt x="662" y="20"/>
                  <a:pt x="648" y="54"/>
                </a:cubicBezTo>
                <a:cubicBezTo>
                  <a:pt x="635" y="81"/>
                  <a:pt x="601" y="108"/>
                  <a:pt x="581" y="114"/>
                </a:cubicBezTo>
                <a:cubicBezTo>
                  <a:pt x="500" y="128"/>
                  <a:pt x="399" y="135"/>
                  <a:pt x="304" y="148"/>
                </a:cubicBezTo>
                <a:cubicBezTo>
                  <a:pt x="203" y="155"/>
                  <a:pt x="108" y="162"/>
                  <a:pt x="27" y="175"/>
                </a:cubicBezTo>
              </a:path>
            </a:pathLst>
          </a:custGeom>
          <a:solidFill>
            <a:srgbClr val="E2E2E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13" name="Freeform 1201"/>
          <p:cNvSpPr>
            <a:spLocks noChangeArrowheads="1"/>
          </p:cNvSpPr>
          <p:nvPr/>
        </p:nvSpPr>
        <p:spPr bwMode="auto">
          <a:xfrm>
            <a:off x="8794750" y="4285457"/>
            <a:ext cx="142082" cy="45244"/>
          </a:xfrm>
          <a:custGeom>
            <a:avLst/>
            <a:gdLst>
              <a:gd name="T0" fmla="*/ 10902 w 548"/>
              <a:gd name="T1" fmla="*/ 34741 h 177"/>
              <a:gd name="T2" fmla="*/ 10902 w 548"/>
              <a:gd name="T3" fmla="*/ 34741 h 177"/>
              <a:gd name="T4" fmla="*/ 14017 w 548"/>
              <a:gd name="T5" fmla="*/ 14000 h 177"/>
              <a:gd name="T6" fmla="*/ 49320 w 548"/>
              <a:gd name="T7" fmla="*/ 0 h 177"/>
              <a:gd name="T8" fmla="*/ 165092 w 548"/>
              <a:gd name="T9" fmla="*/ 28000 h 177"/>
              <a:gd name="T10" fmla="*/ 165092 w 548"/>
              <a:gd name="T11" fmla="*/ 28000 h 177"/>
              <a:gd name="T12" fmla="*/ 277230 w 548"/>
              <a:gd name="T13" fmla="*/ 56001 h 177"/>
              <a:gd name="T14" fmla="*/ 269962 w 548"/>
              <a:gd name="T15" fmla="*/ 77260 h 177"/>
              <a:gd name="T16" fmla="*/ 235178 w 548"/>
              <a:gd name="T17" fmla="*/ 87631 h 177"/>
              <a:gd name="T18" fmla="*/ 123040 w 548"/>
              <a:gd name="T19" fmla="*/ 59630 h 177"/>
              <a:gd name="T20" fmla="*/ 123040 w 548"/>
              <a:gd name="T21" fmla="*/ 59630 h 177"/>
              <a:gd name="T22" fmla="*/ 123040 w 548"/>
              <a:gd name="T23" fmla="*/ 59630 h 177"/>
              <a:gd name="T24" fmla="*/ 10902 w 548"/>
              <a:gd name="T25" fmla="*/ 34741 h 17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48" h="177">
                <a:moveTo>
                  <a:pt x="21" y="67"/>
                </a:moveTo>
                <a:lnTo>
                  <a:pt x="21" y="67"/>
                </a:lnTo>
                <a:cubicBezTo>
                  <a:pt x="0" y="61"/>
                  <a:pt x="7" y="47"/>
                  <a:pt x="27" y="27"/>
                </a:cubicBezTo>
                <a:cubicBezTo>
                  <a:pt x="48" y="13"/>
                  <a:pt x="81" y="0"/>
                  <a:pt x="95" y="0"/>
                </a:cubicBezTo>
                <a:cubicBezTo>
                  <a:pt x="162" y="13"/>
                  <a:pt x="237" y="34"/>
                  <a:pt x="318" y="54"/>
                </a:cubicBezTo>
                <a:cubicBezTo>
                  <a:pt x="392" y="74"/>
                  <a:pt x="466" y="95"/>
                  <a:pt x="534" y="108"/>
                </a:cubicBezTo>
                <a:cubicBezTo>
                  <a:pt x="547" y="108"/>
                  <a:pt x="541" y="128"/>
                  <a:pt x="520" y="149"/>
                </a:cubicBezTo>
                <a:cubicBezTo>
                  <a:pt x="500" y="162"/>
                  <a:pt x="473" y="176"/>
                  <a:pt x="453" y="169"/>
                </a:cubicBezTo>
                <a:cubicBezTo>
                  <a:pt x="385" y="162"/>
                  <a:pt x="311" y="142"/>
                  <a:pt x="237" y="115"/>
                </a:cubicBezTo>
                <a:cubicBezTo>
                  <a:pt x="162" y="95"/>
                  <a:pt x="81" y="74"/>
                  <a:pt x="21" y="67"/>
                </a:cubicBezTo>
              </a:path>
            </a:pathLst>
          </a:custGeom>
          <a:solidFill>
            <a:srgbClr val="E2E2E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14" name="Freeform 1202"/>
          <p:cNvSpPr>
            <a:spLocks noChangeArrowheads="1"/>
          </p:cNvSpPr>
          <p:nvPr/>
        </p:nvSpPr>
        <p:spPr bwMode="auto">
          <a:xfrm>
            <a:off x="8778875" y="3871119"/>
            <a:ext cx="107950" cy="153194"/>
          </a:xfrm>
          <a:custGeom>
            <a:avLst/>
            <a:gdLst>
              <a:gd name="T0" fmla="*/ 20888 w 413"/>
              <a:gd name="T1" fmla="*/ 295977 h 589"/>
              <a:gd name="T2" fmla="*/ 20888 w 413"/>
              <a:gd name="T3" fmla="*/ 295977 h 589"/>
              <a:gd name="T4" fmla="*/ 3133 w 413"/>
              <a:gd name="T5" fmla="*/ 285537 h 589"/>
              <a:gd name="T6" fmla="*/ 14099 w 413"/>
              <a:gd name="T7" fmla="*/ 236468 h 589"/>
              <a:gd name="T8" fmla="*/ 105484 w 413"/>
              <a:gd name="T9" fmla="*/ 123715 h 589"/>
              <a:gd name="T10" fmla="*/ 197390 w 413"/>
              <a:gd name="T11" fmla="*/ 10962 h 589"/>
              <a:gd name="T12" fmla="*/ 215145 w 413"/>
              <a:gd name="T13" fmla="*/ 17748 h 589"/>
              <a:gd name="T14" fmla="*/ 204179 w 413"/>
              <a:gd name="T15" fmla="*/ 67339 h 589"/>
              <a:gd name="T16" fmla="*/ 112794 w 413"/>
              <a:gd name="T17" fmla="*/ 183746 h 589"/>
              <a:gd name="T18" fmla="*/ 20888 w 413"/>
              <a:gd name="T19" fmla="*/ 295977 h 58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13" h="589">
                <a:moveTo>
                  <a:pt x="40" y="567"/>
                </a:moveTo>
                <a:lnTo>
                  <a:pt x="40" y="567"/>
                </a:lnTo>
                <a:cubicBezTo>
                  <a:pt x="27" y="588"/>
                  <a:pt x="13" y="581"/>
                  <a:pt x="6" y="547"/>
                </a:cubicBezTo>
                <a:cubicBezTo>
                  <a:pt x="0" y="520"/>
                  <a:pt x="6" y="473"/>
                  <a:pt x="27" y="453"/>
                </a:cubicBezTo>
                <a:cubicBezTo>
                  <a:pt x="74" y="385"/>
                  <a:pt x="135" y="311"/>
                  <a:pt x="202" y="237"/>
                </a:cubicBezTo>
                <a:cubicBezTo>
                  <a:pt x="263" y="163"/>
                  <a:pt x="324" y="88"/>
                  <a:pt x="378" y="21"/>
                </a:cubicBezTo>
                <a:cubicBezTo>
                  <a:pt x="391" y="0"/>
                  <a:pt x="405" y="7"/>
                  <a:pt x="412" y="34"/>
                </a:cubicBezTo>
                <a:cubicBezTo>
                  <a:pt x="412" y="68"/>
                  <a:pt x="405" y="108"/>
                  <a:pt x="391" y="129"/>
                </a:cubicBezTo>
                <a:cubicBezTo>
                  <a:pt x="344" y="196"/>
                  <a:pt x="276" y="277"/>
                  <a:pt x="216" y="352"/>
                </a:cubicBezTo>
                <a:cubicBezTo>
                  <a:pt x="148" y="426"/>
                  <a:pt x="87" y="500"/>
                  <a:pt x="40" y="567"/>
                </a:cubicBezTo>
              </a:path>
            </a:pathLst>
          </a:custGeom>
          <a:solidFill>
            <a:srgbClr val="E2E2E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15" name="Freeform 1203"/>
          <p:cNvSpPr>
            <a:spLocks noChangeArrowheads="1"/>
          </p:cNvSpPr>
          <p:nvPr/>
        </p:nvSpPr>
        <p:spPr bwMode="auto">
          <a:xfrm>
            <a:off x="8677275" y="3812382"/>
            <a:ext cx="60325" cy="177800"/>
          </a:xfrm>
          <a:custGeom>
            <a:avLst/>
            <a:gdLst>
              <a:gd name="T0" fmla="*/ 31642 w 230"/>
              <a:gd name="T1" fmla="*/ 344207 h 684"/>
              <a:gd name="T2" fmla="*/ 31642 w 230"/>
              <a:gd name="T3" fmla="*/ 344207 h 684"/>
              <a:gd name="T4" fmla="*/ 10374 w 230"/>
              <a:gd name="T5" fmla="*/ 340567 h 684"/>
              <a:gd name="T6" fmla="*/ 0 w 230"/>
              <a:gd name="T7" fmla="*/ 291692 h 684"/>
              <a:gd name="T8" fmla="*/ 45648 w 230"/>
              <a:gd name="T9" fmla="*/ 151306 h 684"/>
              <a:gd name="T10" fmla="*/ 87145 w 230"/>
              <a:gd name="T11" fmla="*/ 14039 h 684"/>
              <a:gd name="T12" fmla="*/ 107894 w 230"/>
              <a:gd name="T13" fmla="*/ 17678 h 684"/>
              <a:gd name="T14" fmla="*/ 115156 w 230"/>
              <a:gd name="T15" fmla="*/ 63434 h 684"/>
              <a:gd name="T16" fmla="*/ 73140 w 230"/>
              <a:gd name="T17" fmla="*/ 203821 h 684"/>
              <a:gd name="T18" fmla="*/ 31642 w 230"/>
              <a:gd name="T19" fmla="*/ 344207 h 68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30" h="684">
                <a:moveTo>
                  <a:pt x="61" y="662"/>
                </a:moveTo>
                <a:lnTo>
                  <a:pt x="61" y="662"/>
                </a:lnTo>
                <a:cubicBezTo>
                  <a:pt x="54" y="683"/>
                  <a:pt x="34" y="683"/>
                  <a:pt x="20" y="655"/>
                </a:cubicBezTo>
                <a:cubicBezTo>
                  <a:pt x="7" y="629"/>
                  <a:pt x="0" y="588"/>
                  <a:pt x="0" y="561"/>
                </a:cubicBezTo>
                <a:cubicBezTo>
                  <a:pt x="20" y="480"/>
                  <a:pt x="54" y="386"/>
                  <a:pt x="88" y="291"/>
                </a:cubicBezTo>
                <a:cubicBezTo>
                  <a:pt x="115" y="196"/>
                  <a:pt x="148" y="108"/>
                  <a:pt x="168" y="27"/>
                </a:cubicBezTo>
                <a:cubicBezTo>
                  <a:pt x="175" y="0"/>
                  <a:pt x="188" y="7"/>
                  <a:pt x="208" y="34"/>
                </a:cubicBezTo>
                <a:cubicBezTo>
                  <a:pt x="222" y="54"/>
                  <a:pt x="229" y="102"/>
                  <a:pt x="222" y="122"/>
                </a:cubicBezTo>
                <a:cubicBezTo>
                  <a:pt x="202" y="203"/>
                  <a:pt x="175" y="298"/>
                  <a:pt x="141" y="392"/>
                </a:cubicBezTo>
                <a:cubicBezTo>
                  <a:pt x="108" y="487"/>
                  <a:pt x="81" y="581"/>
                  <a:pt x="61" y="662"/>
                </a:cubicBezTo>
              </a:path>
            </a:pathLst>
          </a:custGeom>
          <a:solidFill>
            <a:srgbClr val="E2E2E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16" name="Freeform 1204"/>
          <p:cNvSpPr>
            <a:spLocks noChangeArrowheads="1"/>
          </p:cNvSpPr>
          <p:nvPr/>
        </p:nvSpPr>
        <p:spPr bwMode="auto">
          <a:xfrm>
            <a:off x="8539957" y="3824288"/>
            <a:ext cx="49213" cy="175419"/>
          </a:xfrm>
          <a:custGeom>
            <a:avLst/>
            <a:gdLst>
              <a:gd name="T0" fmla="*/ 95021 w 190"/>
              <a:gd name="T1" fmla="*/ 333400 h 676"/>
              <a:gd name="T2" fmla="*/ 95021 w 190"/>
              <a:gd name="T3" fmla="*/ 333400 h 676"/>
              <a:gd name="T4" fmla="*/ 77367 w 190"/>
              <a:gd name="T5" fmla="*/ 340151 h 676"/>
              <a:gd name="T6" fmla="*/ 45693 w 190"/>
              <a:gd name="T7" fmla="*/ 301722 h 676"/>
              <a:gd name="T8" fmla="*/ 24924 w 190"/>
              <a:gd name="T9" fmla="*/ 157872 h 676"/>
              <a:gd name="T10" fmla="*/ 3635 w 190"/>
              <a:gd name="T11" fmla="*/ 14022 h 676"/>
              <a:gd name="T12" fmla="*/ 21289 w 190"/>
              <a:gd name="T13" fmla="*/ 6751 h 676"/>
              <a:gd name="T14" fmla="*/ 49328 w 190"/>
              <a:gd name="T15" fmla="*/ 45700 h 676"/>
              <a:gd name="T16" fmla="*/ 73732 w 190"/>
              <a:gd name="T17" fmla="*/ 192666 h 676"/>
              <a:gd name="T18" fmla="*/ 95021 w 190"/>
              <a:gd name="T19" fmla="*/ 333400 h 67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90" h="676">
                <a:moveTo>
                  <a:pt x="183" y="642"/>
                </a:moveTo>
                <a:lnTo>
                  <a:pt x="183" y="642"/>
                </a:lnTo>
                <a:cubicBezTo>
                  <a:pt x="189" y="669"/>
                  <a:pt x="169" y="675"/>
                  <a:pt x="149" y="655"/>
                </a:cubicBezTo>
                <a:cubicBezTo>
                  <a:pt x="122" y="642"/>
                  <a:pt x="95" y="608"/>
                  <a:pt x="88" y="581"/>
                </a:cubicBezTo>
                <a:cubicBezTo>
                  <a:pt x="75" y="500"/>
                  <a:pt x="61" y="399"/>
                  <a:pt x="48" y="304"/>
                </a:cubicBezTo>
                <a:cubicBezTo>
                  <a:pt x="34" y="203"/>
                  <a:pt x="21" y="108"/>
                  <a:pt x="7" y="27"/>
                </a:cubicBezTo>
                <a:cubicBezTo>
                  <a:pt x="0" y="0"/>
                  <a:pt x="14" y="0"/>
                  <a:pt x="41" y="13"/>
                </a:cubicBezTo>
                <a:cubicBezTo>
                  <a:pt x="68" y="34"/>
                  <a:pt x="95" y="67"/>
                  <a:pt x="95" y="88"/>
                </a:cubicBezTo>
                <a:cubicBezTo>
                  <a:pt x="115" y="176"/>
                  <a:pt x="128" y="270"/>
                  <a:pt x="142" y="371"/>
                </a:cubicBezTo>
                <a:cubicBezTo>
                  <a:pt x="156" y="466"/>
                  <a:pt x="162" y="561"/>
                  <a:pt x="183" y="642"/>
                </a:cubicBezTo>
              </a:path>
            </a:pathLst>
          </a:custGeom>
          <a:solidFill>
            <a:srgbClr val="E2E2E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17" name="Freeform 1205"/>
          <p:cNvSpPr>
            <a:spLocks noChangeArrowheads="1"/>
          </p:cNvSpPr>
          <p:nvPr/>
        </p:nvSpPr>
        <p:spPr bwMode="auto">
          <a:xfrm>
            <a:off x="8373269" y="3891757"/>
            <a:ext cx="123031" cy="137319"/>
          </a:xfrm>
          <a:custGeom>
            <a:avLst/>
            <a:gdLst>
              <a:gd name="T0" fmla="*/ 237726 w 474"/>
              <a:gd name="T1" fmla="*/ 257086 h 528"/>
              <a:gd name="T2" fmla="*/ 237726 w 474"/>
              <a:gd name="T3" fmla="*/ 257086 h 528"/>
              <a:gd name="T4" fmla="*/ 223742 w 474"/>
              <a:gd name="T5" fmla="*/ 274817 h 528"/>
              <a:gd name="T6" fmla="*/ 181791 w 474"/>
              <a:gd name="T7" fmla="*/ 253436 h 528"/>
              <a:gd name="T8" fmla="*/ 90636 w 474"/>
              <a:gd name="T9" fmla="*/ 134019 h 528"/>
              <a:gd name="T10" fmla="*/ 6733 w 474"/>
              <a:gd name="T11" fmla="*/ 17730 h 528"/>
              <a:gd name="T12" fmla="*/ 20717 w 474"/>
              <a:gd name="T13" fmla="*/ 3650 h 528"/>
              <a:gd name="T14" fmla="*/ 66294 w 474"/>
              <a:gd name="T15" fmla="*/ 25031 h 528"/>
              <a:gd name="T16" fmla="*/ 153823 w 474"/>
              <a:gd name="T17" fmla="*/ 144448 h 528"/>
              <a:gd name="T18" fmla="*/ 237726 w 474"/>
              <a:gd name="T19" fmla="*/ 257086 h 52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74" h="528">
                <a:moveTo>
                  <a:pt x="459" y="493"/>
                </a:moveTo>
                <a:lnTo>
                  <a:pt x="459" y="493"/>
                </a:lnTo>
                <a:cubicBezTo>
                  <a:pt x="473" y="514"/>
                  <a:pt x="466" y="527"/>
                  <a:pt x="432" y="527"/>
                </a:cubicBezTo>
                <a:cubicBezTo>
                  <a:pt x="405" y="520"/>
                  <a:pt x="364" y="507"/>
                  <a:pt x="351" y="486"/>
                </a:cubicBezTo>
                <a:cubicBezTo>
                  <a:pt x="290" y="419"/>
                  <a:pt x="236" y="338"/>
                  <a:pt x="175" y="257"/>
                </a:cubicBezTo>
                <a:cubicBezTo>
                  <a:pt x="121" y="176"/>
                  <a:pt x="67" y="95"/>
                  <a:pt x="13" y="34"/>
                </a:cubicBezTo>
                <a:cubicBezTo>
                  <a:pt x="0" y="14"/>
                  <a:pt x="13" y="0"/>
                  <a:pt x="40" y="7"/>
                </a:cubicBezTo>
                <a:cubicBezTo>
                  <a:pt x="74" y="7"/>
                  <a:pt x="108" y="27"/>
                  <a:pt x="128" y="48"/>
                </a:cubicBezTo>
                <a:cubicBezTo>
                  <a:pt x="182" y="108"/>
                  <a:pt x="236" y="190"/>
                  <a:pt x="297" y="277"/>
                </a:cubicBezTo>
                <a:cubicBezTo>
                  <a:pt x="351" y="351"/>
                  <a:pt x="405" y="433"/>
                  <a:pt x="459" y="493"/>
                </a:cubicBezTo>
              </a:path>
            </a:pathLst>
          </a:custGeom>
          <a:solidFill>
            <a:srgbClr val="E2E2E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18" name="Freeform 1206"/>
          <p:cNvSpPr>
            <a:spLocks noChangeArrowheads="1"/>
          </p:cNvSpPr>
          <p:nvPr/>
        </p:nvSpPr>
        <p:spPr bwMode="auto">
          <a:xfrm>
            <a:off x="8324057" y="4304507"/>
            <a:ext cx="157163" cy="51594"/>
          </a:xfrm>
          <a:custGeom>
            <a:avLst/>
            <a:gdLst>
              <a:gd name="T0" fmla="*/ 299704 w 602"/>
              <a:gd name="T1" fmla="*/ 3669 h 197"/>
              <a:gd name="T2" fmla="*/ 299704 w 602"/>
              <a:gd name="T3" fmla="*/ 3669 h 197"/>
              <a:gd name="T4" fmla="*/ 306492 w 602"/>
              <a:gd name="T5" fmla="*/ 21489 h 197"/>
              <a:gd name="T6" fmla="*/ 271509 w 602"/>
              <a:gd name="T7" fmla="*/ 49792 h 197"/>
              <a:gd name="T8" fmla="*/ 140976 w 602"/>
              <a:gd name="T9" fmla="*/ 74425 h 197"/>
              <a:gd name="T10" fmla="*/ 14098 w 602"/>
              <a:gd name="T11" fmla="*/ 99059 h 197"/>
              <a:gd name="T12" fmla="*/ 6788 w 602"/>
              <a:gd name="T13" fmla="*/ 81763 h 197"/>
              <a:gd name="T14" fmla="*/ 42293 w 602"/>
              <a:gd name="T15" fmla="*/ 53460 h 197"/>
              <a:gd name="T16" fmla="*/ 172304 w 602"/>
              <a:gd name="T17" fmla="*/ 28303 h 197"/>
              <a:gd name="T18" fmla="*/ 299704 w 602"/>
              <a:gd name="T19" fmla="*/ 3669 h 19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602" h="197">
                <a:moveTo>
                  <a:pt x="574" y="7"/>
                </a:moveTo>
                <a:lnTo>
                  <a:pt x="574" y="7"/>
                </a:lnTo>
                <a:cubicBezTo>
                  <a:pt x="594" y="0"/>
                  <a:pt x="601" y="14"/>
                  <a:pt x="587" y="41"/>
                </a:cubicBezTo>
                <a:cubicBezTo>
                  <a:pt x="574" y="61"/>
                  <a:pt x="540" y="88"/>
                  <a:pt x="520" y="95"/>
                </a:cubicBezTo>
                <a:cubicBezTo>
                  <a:pt x="445" y="108"/>
                  <a:pt x="357" y="129"/>
                  <a:pt x="270" y="142"/>
                </a:cubicBezTo>
                <a:cubicBezTo>
                  <a:pt x="182" y="156"/>
                  <a:pt x="101" y="169"/>
                  <a:pt x="27" y="189"/>
                </a:cubicBezTo>
                <a:cubicBezTo>
                  <a:pt x="6" y="196"/>
                  <a:pt x="0" y="183"/>
                  <a:pt x="13" y="156"/>
                </a:cubicBezTo>
                <a:cubicBezTo>
                  <a:pt x="27" y="135"/>
                  <a:pt x="54" y="108"/>
                  <a:pt x="81" y="102"/>
                </a:cubicBezTo>
                <a:cubicBezTo>
                  <a:pt x="155" y="81"/>
                  <a:pt x="243" y="68"/>
                  <a:pt x="330" y="54"/>
                </a:cubicBezTo>
                <a:cubicBezTo>
                  <a:pt x="412" y="41"/>
                  <a:pt x="499" y="27"/>
                  <a:pt x="574" y="7"/>
                </a:cubicBezTo>
              </a:path>
            </a:pathLst>
          </a:custGeom>
          <a:solidFill>
            <a:srgbClr val="E2E2E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19" name="Freeform 1207"/>
          <p:cNvSpPr>
            <a:spLocks noChangeArrowheads="1"/>
          </p:cNvSpPr>
          <p:nvPr/>
        </p:nvSpPr>
        <p:spPr bwMode="auto">
          <a:xfrm>
            <a:off x="9228138" y="4922838"/>
            <a:ext cx="254000" cy="254000"/>
          </a:xfrm>
          <a:custGeom>
            <a:avLst/>
            <a:gdLst>
              <a:gd name="T0" fmla="*/ 53099 w 974"/>
              <a:gd name="T1" fmla="*/ 0 h 974"/>
              <a:gd name="T2" fmla="*/ 506526 w 974"/>
              <a:gd name="T3" fmla="*/ 49459 h 974"/>
              <a:gd name="T4" fmla="*/ 457071 w 974"/>
              <a:gd name="T5" fmla="*/ 506562 h 974"/>
              <a:gd name="T6" fmla="*/ 0 w 974"/>
              <a:gd name="T7" fmla="*/ 453459 h 974"/>
              <a:gd name="T8" fmla="*/ 53099 w 974"/>
              <a:gd name="T9" fmla="*/ 0 h 97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74" h="974">
                <a:moveTo>
                  <a:pt x="102" y="0"/>
                </a:moveTo>
                <a:lnTo>
                  <a:pt x="973" y="95"/>
                </a:lnTo>
                <a:lnTo>
                  <a:pt x="878" y="973"/>
                </a:lnTo>
                <a:lnTo>
                  <a:pt x="0" y="871"/>
                </a:lnTo>
                <a:lnTo>
                  <a:pt x="102"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20" name="Freeform 1208"/>
          <p:cNvSpPr>
            <a:spLocks noChangeArrowheads="1"/>
          </p:cNvSpPr>
          <p:nvPr/>
        </p:nvSpPr>
        <p:spPr bwMode="auto">
          <a:xfrm>
            <a:off x="9251157" y="4922838"/>
            <a:ext cx="230981" cy="56357"/>
          </a:xfrm>
          <a:custGeom>
            <a:avLst/>
            <a:gdLst>
              <a:gd name="T0" fmla="*/ 7287 w 886"/>
              <a:gd name="T1" fmla="*/ 0 h 217"/>
              <a:gd name="T2" fmla="*/ 460641 w 886"/>
              <a:gd name="T3" fmla="*/ 49221 h 217"/>
              <a:gd name="T4" fmla="*/ 453354 w 886"/>
              <a:gd name="T5" fmla="*/ 111913 h 217"/>
              <a:gd name="T6" fmla="*/ 0 w 886"/>
              <a:gd name="T7" fmla="*/ 63210 h 217"/>
              <a:gd name="T8" fmla="*/ 7287 w 886"/>
              <a:gd name="T9" fmla="*/ 0 h 2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86" h="217">
                <a:moveTo>
                  <a:pt x="14" y="0"/>
                </a:moveTo>
                <a:lnTo>
                  <a:pt x="885" y="95"/>
                </a:lnTo>
                <a:lnTo>
                  <a:pt x="871" y="216"/>
                </a:lnTo>
                <a:lnTo>
                  <a:pt x="0" y="122"/>
                </a:lnTo>
                <a:lnTo>
                  <a:pt x="14" y="0"/>
                </a:lnTo>
              </a:path>
            </a:pathLst>
          </a:custGeom>
          <a:solidFill>
            <a:srgbClr val="E6E6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21" name="Freeform 1209"/>
          <p:cNvSpPr>
            <a:spLocks noChangeArrowheads="1"/>
          </p:cNvSpPr>
          <p:nvPr/>
        </p:nvSpPr>
        <p:spPr bwMode="auto">
          <a:xfrm>
            <a:off x="9291638" y="5009357"/>
            <a:ext cx="163513" cy="121444"/>
          </a:xfrm>
          <a:custGeom>
            <a:avLst/>
            <a:gdLst>
              <a:gd name="T0" fmla="*/ 264454 w 629"/>
              <a:gd name="T1" fmla="*/ 98432 h 467"/>
              <a:gd name="T2" fmla="*/ 264454 w 629"/>
              <a:gd name="T3" fmla="*/ 98432 h 467"/>
              <a:gd name="T4" fmla="*/ 324439 w 629"/>
              <a:gd name="T5" fmla="*/ 176032 h 467"/>
              <a:gd name="T6" fmla="*/ 324439 w 629"/>
              <a:gd name="T7" fmla="*/ 176032 h 467"/>
              <a:gd name="T8" fmla="*/ 246720 w 629"/>
              <a:gd name="T9" fmla="*/ 239050 h 467"/>
              <a:gd name="T10" fmla="*/ 70417 w 629"/>
              <a:gd name="T11" fmla="*/ 221342 h 467"/>
              <a:gd name="T12" fmla="*/ 3651 w 629"/>
              <a:gd name="T13" fmla="*/ 140617 h 467"/>
              <a:gd name="T14" fmla="*/ 3651 w 629"/>
              <a:gd name="T15" fmla="*/ 140617 h 467"/>
              <a:gd name="T16" fmla="*/ 77719 w 629"/>
              <a:gd name="T17" fmla="*/ 77600 h 467"/>
              <a:gd name="T18" fmla="*/ 77719 w 629"/>
              <a:gd name="T19" fmla="*/ 77600 h 467"/>
              <a:gd name="T20" fmla="*/ 179954 w 629"/>
              <a:gd name="T21" fmla="*/ 7291 h 467"/>
              <a:gd name="T22" fmla="*/ 264454 w 629"/>
              <a:gd name="T23" fmla="*/ 94787 h 467"/>
              <a:gd name="T24" fmla="*/ 264454 w 629"/>
              <a:gd name="T25" fmla="*/ 98432 h 46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29" h="467">
                <a:moveTo>
                  <a:pt x="507" y="189"/>
                </a:moveTo>
                <a:lnTo>
                  <a:pt x="507" y="189"/>
                </a:lnTo>
                <a:cubicBezTo>
                  <a:pt x="574" y="209"/>
                  <a:pt x="628" y="270"/>
                  <a:pt x="622" y="338"/>
                </a:cubicBezTo>
                <a:cubicBezTo>
                  <a:pt x="615" y="405"/>
                  <a:pt x="547" y="466"/>
                  <a:pt x="473" y="459"/>
                </a:cubicBezTo>
                <a:cubicBezTo>
                  <a:pt x="135" y="425"/>
                  <a:pt x="135" y="425"/>
                  <a:pt x="135" y="425"/>
                </a:cubicBezTo>
                <a:cubicBezTo>
                  <a:pt x="54" y="412"/>
                  <a:pt x="0" y="344"/>
                  <a:pt x="7" y="270"/>
                </a:cubicBezTo>
                <a:cubicBezTo>
                  <a:pt x="14" y="203"/>
                  <a:pt x="75" y="155"/>
                  <a:pt x="149" y="149"/>
                </a:cubicBezTo>
                <a:cubicBezTo>
                  <a:pt x="156" y="61"/>
                  <a:pt x="244" y="0"/>
                  <a:pt x="345" y="14"/>
                </a:cubicBezTo>
                <a:cubicBezTo>
                  <a:pt x="439" y="20"/>
                  <a:pt x="514" y="101"/>
                  <a:pt x="507" y="182"/>
                </a:cubicBezTo>
                <a:lnTo>
                  <a:pt x="507" y="189"/>
                </a:lnTo>
              </a:path>
            </a:pathLst>
          </a:custGeom>
          <a:solidFill>
            <a:srgbClr val="4B8EC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22" name="Freeform 1210"/>
          <p:cNvSpPr>
            <a:spLocks noChangeArrowheads="1"/>
          </p:cNvSpPr>
          <p:nvPr/>
        </p:nvSpPr>
        <p:spPr bwMode="auto">
          <a:xfrm>
            <a:off x="9261475" y="5002213"/>
            <a:ext cx="115094" cy="84932"/>
          </a:xfrm>
          <a:custGeom>
            <a:avLst/>
            <a:gdLst>
              <a:gd name="T0" fmla="*/ 186677 w 440"/>
              <a:gd name="T1" fmla="*/ 66872 h 325"/>
              <a:gd name="T2" fmla="*/ 186677 w 440"/>
              <a:gd name="T3" fmla="*/ 66872 h 325"/>
              <a:gd name="T4" fmla="*/ 228914 w 440"/>
              <a:gd name="T5" fmla="*/ 123295 h 325"/>
              <a:gd name="T6" fmla="*/ 228914 w 440"/>
              <a:gd name="T7" fmla="*/ 123295 h 325"/>
              <a:gd name="T8" fmla="*/ 172598 w 440"/>
              <a:gd name="T9" fmla="*/ 165613 h 325"/>
              <a:gd name="T10" fmla="*/ 52666 w 440"/>
              <a:gd name="T11" fmla="*/ 155164 h 325"/>
              <a:gd name="T12" fmla="*/ 3129 w 440"/>
              <a:gd name="T13" fmla="*/ 98741 h 325"/>
              <a:gd name="T14" fmla="*/ 3129 w 440"/>
              <a:gd name="T15" fmla="*/ 98741 h 325"/>
              <a:gd name="T16" fmla="*/ 56316 w 440"/>
              <a:gd name="T17" fmla="*/ 52766 h 325"/>
              <a:gd name="T18" fmla="*/ 56316 w 440"/>
              <a:gd name="T19" fmla="*/ 52766 h 325"/>
              <a:gd name="T20" fmla="*/ 126711 w 440"/>
              <a:gd name="T21" fmla="*/ 3657 h 325"/>
              <a:gd name="T22" fmla="*/ 186677 w 440"/>
              <a:gd name="T23" fmla="*/ 66872 h 32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40" h="325">
                <a:moveTo>
                  <a:pt x="358" y="128"/>
                </a:moveTo>
                <a:lnTo>
                  <a:pt x="358" y="128"/>
                </a:lnTo>
                <a:cubicBezTo>
                  <a:pt x="405" y="149"/>
                  <a:pt x="439" y="189"/>
                  <a:pt x="439" y="236"/>
                </a:cubicBezTo>
                <a:cubicBezTo>
                  <a:pt x="432" y="284"/>
                  <a:pt x="385" y="324"/>
                  <a:pt x="331" y="317"/>
                </a:cubicBezTo>
                <a:cubicBezTo>
                  <a:pt x="101" y="297"/>
                  <a:pt x="101" y="297"/>
                  <a:pt x="101" y="297"/>
                </a:cubicBezTo>
                <a:cubicBezTo>
                  <a:pt x="40" y="290"/>
                  <a:pt x="0" y="236"/>
                  <a:pt x="6" y="189"/>
                </a:cubicBezTo>
                <a:cubicBezTo>
                  <a:pt x="13" y="142"/>
                  <a:pt x="54" y="108"/>
                  <a:pt x="108" y="101"/>
                </a:cubicBezTo>
                <a:cubicBezTo>
                  <a:pt x="114" y="41"/>
                  <a:pt x="175" y="0"/>
                  <a:pt x="243" y="7"/>
                </a:cubicBezTo>
                <a:cubicBezTo>
                  <a:pt x="310" y="14"/>
                  <a:pt x="364" y="68"/>
                  <a:pt x="358" y="128"/>
                </a:cubicBezTo>
              </a:path>
            </a:pathLst>
          </a:custGeom>
          <a:solidFill>
            <a:srgbClr val="EB5A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23" name="Freeform 1211"/>
          <p:cNvSpPr>
            <a:spLocks noChangeArrowheads="1"/>
          </p:cNvSpPr>
          <p:nvPr/>
        </p:nvSpPr>
        <p:spPr bwMode="auto">
          <a:xfrm>
            <a:off x="8268494" y="3588544"/>
            <a:ext cx="261144" cy="261938"/>
          </a:xfrm>
          <a:custGeom>
            <a:avLst/>
            <a:gdLst>
              <a:gd name="T0" fmla="*/ 0 w 1007"/>
              <a:gd name="T1" fmla="*/ 98284 h 1006"/>
              <a:gd name="T2" fmla="*/ 424408 w 1007"/>
              <a:gd name="T3" fmla="*/ 0 h 1006"/>
              <a:gd name="T4" fmla="*/ 522589 w 1007"/>
              <a:gd name="T5" fmla="*/ 421219 h 1006"/>
              <a:gd name="T6" fmla="*/ 98180 w 1007"/>
              <a:gd name="T7" fmla="*/ 522623 h 1006"/>
              <a:gd name="T8" fmla="*/ 0 w 1007"/>
              <a:gd name="T9" fmla="*/ 98284 h 100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07" h="1006">
                <a:moveTo>
                  <a:pt x="0" y="189"/>
                </a:moveTo>
                <a:lnTo>
                  <a:pt x="817" y="0"/>
                </a:lnTo>
                <a:lnTo>
                  <a:pt x="1006" y="810"/>
                </a:lnTo>
                <a:lnTo>
                  <a:pt x="189" y="1005"/>
                </a:lnTo>
                <a:lnTo>
                  <a:pt x="0" y="189"/>
                </a:lnTo>
              </a:path>
            </a:pathLst>
          </a:custGeom>
          <a:solidFill>
            <a:srgbClr val="FDE2D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24" name="Freeform 1212"/>
          <p:cNvSpPr>
            <a:spLocks noChangeArrowheads="1"/>
          </p:cNvSpPr>
          <p:nvPr/>
        </p:nvSpPr>
        <p:spPr bwMode="auto">
          <a:xfrm>
            <a:off x="8268494" y="3588544"/>
            <a:ext cx="219869" cy="79375"/>
          </a:xfrm>
          <a:custGeom>
            <a:avLst/>
            <a:gdLst>
              <a:gd name="T0" fmla="*/ 0 w 845"/>
              <a:gd name="T1" fmla="*/ 98106 h 305"/>
              <a:gd name="T2" fmla="*/ 425916 w 845"/>
              <a:gd name="T3" fmla="*/ 0 h 305"/>
              <a:gd name="T4" fmla="*/ 439992 w 845"/>
              <a:gd name="T5" fmla="*/ 59694 h 305"/>
              <a:gd name="T6" fmla="*/ 14076 w 845"/>
              <a:gd name="T7" fmla="*/ 157800 h 305"/>
              <a:gd name="T8" fmla="*/ 0 w 845"/>
              <a:gd name="T9" fmla="*/ 98106 h 30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45" h="305">
                <a:moveTo>
                  <a:pt x="0" y="189"/>
                </a:moveTo>
                <a:lnTo>
                  <a:pt x="817" y="0"/>
                </a:lnTo>
                <a:lnTo>
                  <a:pt x="844" y="115"/>
                </a:lnTo>
                <a:lnTo>
                  <a:pt x="27" y="304"/>
                </a:lnTo>
                <a:lnTo>
                  <a:pt x="0" y="189"/>
                </a:lnTo>
              </a:path>
            </a:pathLst>
          </a:custGeom>
          <a:solidFill>
            <a:srgbClr val="FCD3C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25" name="Freeform 1213"/>
          <p:cNvSpPr>
            <a:spLocks noChangeArrowheads="1"/>
          </p:cNvSpPr>
          <p:nvPr/>
        </p:nvSpPr>
        <p:spPr bwMode="auto">
          <a:xfrm>
            <a:off x="8351044" y="3656807"/>
            <a:ext cx="84931" cy="126206"/>
          </a:xfrm>
          <a:custGeom>
            <a:avLst/>
            <a:gdLst>
              <a:gd name="T0" fmla="*/ 130601 w 325"/>
              <a:gd name="T1" fmla="*/ 171027 h 487"/>
              <a:gd name="T2" fmla="*/ 130601 w 325"/>
              <a:gd name="T3" fmla="*/ 171027 h 487"/>
              <a:gd name="T4" fmla="*/ 126944 w 325"/>
              <a:gd name="T5" fmla="*/ 157034 h 487"/>
              <a:gd name="T6" fmla="*/ 130601 w 325"/>
              <a:gd name="T7" fmla="*/ 146668 h 487"/>
              <a:gd name="T8" fmla="*/ 133735 w 325"/>
              <a:gd name="T9" fmla="*/ 136303 h 487"/>
              <a:gd name="T10" fmla="*/ 141049 w 325"/>
              <a:gd name="T11" fmla="*/ 125938 h 487"/>
              <a:gd name="T12" fmla="*/ 158811 w 325"/>
              <a:gd name="T13" fmla="*/ 104689 h 487"/>
              <a:gd name="T14" fmla="*/ 169259 w 325"/>
              <a:gd name="T15" fmla="*/ 80331 h 487"/>
              <a:gd name="T16" fmla="*/ 169259 w 325"/>
              <a:gd name="T17" fmla="*/ 55972 h 487"/>
              <a:gd name="T18" fmla="*/ 155154 w 325"/>
              <a:gd name="T19" fmla="*/ 27986 h 487"/>
              <a:gd name="T20" fmla="*/ 137392 w 325"/>
              <a:gd name="T21" fmla="*/ 13993 h 487"/>
              <a:gd name="T22" fmla="*/ 119630 w 325"/>
              <a:gd name="T23" fmla="*/ 3110 h 487"/>
              <a:gd name="T24" fmla="*/ 98734 w 325"/>
              <a:gd name="T25" fmla="*/ 3110 h 487"/>
              <a:gd name="T26" fmla="*/ 77316 w 325"/>
              <a:gd name="T27" fmla="*/ 3110 h 487"/>
              <a:gd name="T28" fmla="*/ 66868 w 325"/>
              <a:gd name="T29" fmla="*/ 3110 h 487"/>
              <a:gd name="T30" fmla="*/ 45971 w 325"/>
              <a:gd name="T31" fmla="*/ 13993 h 487"/>
              <a:gd name="T32" fmla="*/ 24553 w 325"/>
              <a:gd name="T33" fmla="*/ 24358 h 487"/>
              <a:gd name="T34" fmla="*/ 10448 w 325"/>
              <a:gd name="T35" fmla="*/ 45089 h 487"/>
              <a:gd name="T36" fmla="*/ 0 w 325"/>
              <a:gd name="T37" fmla="*/ 69965 h 487"/>
              <a:gd name="T38" fmla="*/ 3657 w 325"/>
              <a:gd name="T39" fmla="*/ 101061 h 487"/>
              <a:gd name="T40" fmla="*/ 49106 w 325"/>
              <a:gd name="T41" fmla="*/ 90696 h 487"/>
              <a:gd name="T42" fmla="*/ 49106 w 325"/>
              <a:gd name="T43" fmla="*/ 90696 h 487"/>
              <a:gd name="T44" fmla="*/ 49106 w 325"/>
              <a:gd name="T45" fmla="*/ 76703 h 487"/>
              <a:gd name="T46" fmla="*/ 52763 w 325"/>
              <a:gd name="T47" fmla="*/ 62710 h 487"/>
              <a:gd name="T48" fmla="*/ 60076 w 325"/>
              <a:gd name="T49" fmla="*/ 52345 h 487"/>
              <a:gd name="T50" fmla="*/ 77316 w 325"/>
              <a:gd name="T51" fmla="*/ 41979 h 487"/>
              <a:gd name="T52" fmla="*/ 88286 w 325"/>
              <a:gd name="T53" fmla="*/ 41979 h 487"/>
              <a:gd name="T54" fmla="*/ 102391 w 325"/>
              <a:gd name="T55" fmla="*/ 45089 h 487"/>
              <a:gd name="T56" fmla="*/ 112839 w 325"/>
              <a:gd name="T57" fmla="*/ 52345 h 487"/>
              <a:gd name="T58" fmla="*/ 116496 w 325"/>
              <a:gd name="T59" fmla="*/ 69965 h 487"/>
              <a:gd name="T60" fmla="*/ 116496 w 325"/>
              <a:gd name="T61" fmla="*/ 87068 h 487"/>
              <a:gd name="T62" fmla="*/ 105525 w 325"/>
              <a:gd name="T63" fmla="*/ 104689 h 487"/>
              <a:gd name="T64" fmla="*/ 88286 w 325"/>
              <a:gd name="T65" fmla="*/ 125938 h 487"/>
              <a:gd name="T66" fmla="*/ 84629 w 325"/>
              <a:gd name="T67" fmla="*/ 143041 h 487"/>
              <a:gd name="T68" fmla="*/ 80972 w 325"/>
              <a:gd name="T69" fmla="*/ 160661 h 487"/>
              <a:gd name="T70" fmla="*/ 84629 w 325"/>
              <a:gd name="T71" fmla="*/ 181910 h 487"/>
              <a:gd name="T72" fmla="*/ 130601 w 325"/>
              <a:gd name="T73" fmla="*/ 171027 h 487"/>
              <a:gd name="T74" fmla="*/ 137392 w 325"/>
              <a:gd name="T75" fmla="*/ 192276 h 487"/>
              <a:gd name="T76" fmla="*/ 137392 w 325"/>
              <a:gd name="T77" fmla="*/ 192276 h 487"/>
              <a:gd name="T78" fmla="*/ 88286 w 325"/>
              <a:gd name="T79" fmla="*/ 202641 h 487"/>
              <a:gd name="T80" fmla="*/ 102391 w 325"/>
              <a:gd name="T81" fmla="*/ 251876 h 487"/>
              <a:gd name="T82" fmla="*/ 147840 w 325"/>
              <a:gd name="T83" fmla="*/ 240992 h 487"/>
              <a:gd name="T84" fmla="*/ 137392 w 325"/>
              <a:gd name="T85" fmla="*/ 192276 h 48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325" h="487">
                <a:moveTo>
                  <a:pt x="250" y="330"/>
                </a:moveTo>
                <a:lnTo>
                  <a:pt x="250" y="330"/>
                </a:lnTo>
                <a:cubicBezTo>
                  <a:pt x="250" y="317"/>
                  <a:pt x="243" y="310"/>
                  <a:pt x="243" y="303"/>
                </a:cubicBezTo>
                <a:cubicBezTo>
                  <a:pt x="243" y="297"/>
                  <a:pt x="243" y="283"/>
                  <a:pt x="250" y="283"/>
                </a:cubicBezTo>
                <a:cubicBezTo>
                  <a:pt x="250" y="276"/>
                  <a:pt x="250" y="270"/>
                  <a:pt x="256" y="263"/>
                </a:cubicBezTo>
                <a:cubicBezTo>
                  <a:pt x="263" y="256"/>
                  <a:pt x="263" y="249"/>
                  <a:pt x="270" y="243"/>
                </a:cubicBezTo>
                <a:cubicBezTo>
                  <a:pt x="283" y="229"/>
                  <a:pt x="297" y="216"/>
                  <a:pt x="304" y="202"/>
                </a:cubicBezTo>
                <a:cubicBezTo>
                  <a:pt x="311" y="189"/>
                  <a:pt x="317" y="168"/>
                  <a:pt x="324" y="155"/>
                </a:cubicBezTo>
                <a:cubicBezTo>
                  <a:pt x="324" y="141"/>
                  <a:pt x="324" y="128"/>
                  <a:pt x="324" y="108"/>
                </a:cubicBezTo>
                <a:cubicBezTo>
                  <a:pt x="317" y="87"/>
                  <a:pt x="311" y="67"/>
                  <a:pt x="297" y="54"/>
                </a:cubicBezTo>
                <a:cubicBezTo>
                  <a:pt x="290" y="40"/>
                  <a:pt x="277" y="33"/>
                  <a:pt x="263" y="27"/>
                </a:cubicBezTo>
                <a:cubicBezTo>
                  <a:pt x="256" y="20"/>
                  <a:pt x="243" y="13"/>
                  <a:pt x="229" y="6"/>
                </a:cubicBezTo>
                <a:cubicBezTo>
                  <a:pt x="216" y="6"/>
                  <a:pt x="202" y="6"/>
                  <a:pt x="189" y="6"/>
                </a:cubicBezTo>
                <a:cubicBezTo>
                  <a:pt x="175" y="0"/>
                  <a:pt x="162" y="6"/>
                  <a:pt x="148" y="6"/>
                </a:cubicBezTo>
                <a:cubicBezTo>
                  <a:pt x="142" y="6"/>
                  <a:pt x="135" y="6"/>
                  <a:pt x="128" y="6"/>
                </a:cubicBezTo>
                <a:cubicBezTo>
                  <a:pt x="115" y="13"/>
                  <a:pt x="101" y="20"/>
                  <a:pt x="88" y="27"/>
                </a:cubicBezTo>
                <a:cubicBezTo>
                  <a:pt x="67" y="33"/>
                  <a:pt x="61" y="40"/>
                  <a:pt x="47" y="47"/>
                </a:cubicBezTo>
                <a:cubicBezTo>
                  <a:pt x="34" y="60"/>
                  <a:pt x="27" y="74"/>
                  <a:pt x="20" y="87"/>
                </a:cubicBezTo>
                <a:cubicBezTo>
                  <a:pt x="7" y="101"/>
                  <a:pt x="7" y="114"/>
                  <a:pt x="0" y="135"/>
                </a:cubicBezTo>
                <a:cubicBezTo>
                  <a:pt x="0" y="155"/>
                  <a:pt x="0" y="175"/>
                  <a:pt x="7" y="195"/>
                </a:cubicBezTo>
                <a:cubicBezTo>
                  <a:pt x="94" y="175"/>
                  <a:pt x="94" y="175"/>
                  <a:pt x="94" y="175"/>
                </a:cubicBezTo>
                <a:cubicBezTo>
                  <a:pt x="94" y="168"/>
                  <a:pt x="94" y="155"/>
                  <a:pt x="94" y="148"/>
                </a:cubicBezTo>
                <a:cubicBezTo>
                  <a:pt x="94" y="141"/>
                  <a:pt x="94" y="128"/>
                  <a:pt x="101" y="121"/>
                </a:cubicBezTo>
                <a:cubicBezTo>
                  <a:pt x="101" y="114"/>
                  <a:pt x="108" y="108"/>
                  <a:pt x="115" y="101"/>
                </a:cubicBezTo>
                <a:cubicBezTo>
                  <a:pt x="121" y="94"/>
                  <a:pt x="135" y="87"/>
                  <a:pt x="148" y="81"/>
                </a:cubicBezTo>
                <a:cubicBezTo>
                  <a:pt x="155" y="81"/>
                  <a:pt x="162" y="81"/>
                  <a:pt x="169" y="81"/>
                </a:cubicBezTo>
                <a:cubicBezTo>
                  <a:pt x="175" y="81"/>
                  <a:pt x="189" y="81"/>
                  <a:pt x="196" y="87"/>
                </a:cubicBezTo>
                <a:cubicBezTo>
                  <a:pt x="202" y="87"/>
                  <a:pt x="209" y="94"/>
                  <a:pt x="216" y="101"/>
                </a:cubicBezTo>
                <a:cubicBezTo>
                  <a:pt x="216" y="108"/>
                  <a:pt x="223" y="121"/>
                  <a:pt x="223" y="135"/>
                </a:cubicBezTo>
                <a:cubicBezTo>
                  <a:pt x="229" y="148"/>
                  <a:pt x="229" y="162"/>
                  <a:pt x="223" y="168"/>
                </a:cubicBezTo>
                <a:cubicBezTo>
                  <a:pt x="216" y="182"/>
                  <a:pt x="209" y="195"/>
                  <a:pt x="202" y="202"/>
                </a:cubicBezTo>
                <a:cubicBezTo>
                  <a:pt x="189" y="216"/>
                  <a:pt x="175" y="229"/>
                  <a:pt x="169" y="243"/>
                </a:cubicBezTo>
                <a:cubicBezTo>
                  <a:pt x="162" y="256"/>
                  <a:pt x="162" y="263"/>
                  <a:pt x="162" y="276"/>
                </a:cubicBezTo>
                <a:cubicBezTo>
                  <a:pt x="155" y="283"/>
                  <a:pt x="155" y="297"/>
                  <a:pt x="155" y="310"/>
                </a:cubicBezTo>
                <a:cubicBezTo>
                  <a:pt x="162" y="324"/>
                  <a:pt x="162" y="337"/>
                  <a:pt x="162" y="351"/>
                </a:cubicBezTo>
                <a:cubicBezTo>
                  <a:pt x="250" y="330"/>
                  <a:pt x="250" y="330"/>
                  <a:pt x="250" y="330"/>
                </a:cubicBezTo>
                <a:close/>
                <a:moveTo>
                  <a:pt x="263" y="371"/>
                </a:moveTo>
                <a:lnTo>
                  <a:pt x="263" y="371"/>
                </a:lnTo>
                <a:cubicBezTo>
                  <a:pt x="169" y="391"/>
                  <a:pt x="169" y="391"/>
                  <a:pt x="169" y="391"/>
                </a:cubicBezTo>
                <a:cubicBezTo>
                  <a:pt x="196" y="486"/>
                  <a:pt x="196" y="486"/>
                  <a:pt x="196" y="486"/>
                </a:cubicBezTo>
                <a:cubicBezTo>
                  <a:pt x="283" y="465"/>
                  <a:pt x="283" y="465"/>
                  <a:pt x="283" y="465"/>
                </a:cubicBezTo>
                <a:lnTo>
                  <a:pt x="263" y="371"/>
                </a:lnTo>
                <a:close/>
              </a:path>
            </a:pathLst>
          </a:custGeom>
          <a:solidFill>
            <a:srgbClr val="EB5A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26" name="Freeform 1214"/>
          <p:cNvSpPr>
            <a:spLocks noChangeArrowheads="1"/>
          </p:cNvSpPr>
          <p:nvPr/>
        </p:nvSpPr>
        <p:spPr bwMode="auto">
          <a:xfrm>
            <a:off x="10487819" y="5007769"/>
            <a:ext cx="415131" cy="411956"/>
          </a:xfrm>
          <a:custGeom>
            <a:avLst/>
            <a:gdLst>
              <a:gd name="T0" fmla="*/ 365547 w 1595"/>
              <a:gd name="T1" fmla="*/ 788292 h 1581"/>
              <a:gd name="T2" fmla="*/ 365547 w 1595"/>
              <a:gd name="T3" fmla="*/ 788292 h 1581"/>
              <a:gd name="T4" fmla="*/ 200478 w 1595"/>
              <a:gd name="T5" fmla="*/ 780998 h 1581"/>
              <a:gd name="T6" fmla="*/ 108831 w 1595"/>
              <a:gd name="T7" fmla="*/ 721603 h 1581"/>
              <a:gd name="T8" fmla="*/ 108831 w 1595"/>
              <a:gd name="T9" fmla="*/ 679400 h 1581"/>
              <a:gd name="T10" fmla="*/ 147885 w 1595"/>
              <a:gd name="T11" fmla="*/ 601770 h 1581"/>
              <a:gd name="T12" fmla="*/ 94771 w 1595"/>
              <a:gd name="T13" fmla="*/ 569988 h 1581"/>
              <a:gd name="T14" fmla="*/ 21350 w 1595"/>
              <a:gd name="T15" fmla="*/ 475164 h 1581"/>
              <a:gd name="T16" fmla="*/ 17705 w 1595"/>
              <a:gd name="T17" fmla="*/ 376692 h 1581"/>
              <a:gd name="T18" fmla="*/ 35409 w 1595"/>
              <a:gd name="T19" fmla="*/ 278221 h 1581"/>
              <a:gd name="T20" fmla="*/ 56238 w 1595"/>
              <a:gd name="T21" fmla="*/ 267279 h 1581"/>
              <a:gd name="T22" fmla="*/ 84357 w 1595"/>
              <a:gd name="T23" fmla="*/ 246439 h 1581"/>
              <a:gd name="T24" fmla="*/ 70297 w 1595"/>
              <a:gd name="T25" fmla="*/ 182875 h 1581"/>
              <a:gd name="T26" fmla="*/ 108831 w 1595"/>
              <a:gd name="T27" fmla="*/ 102118 h 1581"/>
              <a:gd name="T28" fmla="*/ 193188 w 1595"/>
              <a:gd name="T29" fmla="*/ 91698 h 1581"/>
              <a:gd name="T30" fmla="*/ 334303 w 1595"/>
              <a:gd name="T31" fmla="*/ 45849 h 1581"/>
              <a:gd name="T32" fmla="*/ 474898 w 1595"/>
              <a:gd name="T33" fmla="*/ 14067 h 1581"/>
              <a:gd name="T34" fmla="*/ 509786 w 1595"/>
              <a:gd name="T35" fmla="*/ 25009 h 1581"/>
              <a:gd name="T36" fmla="*/ 474898 w 1595"/>
              <a:gd name="T37" fmla="*/ 73984 h 1581"/>
              <a:gd name="T38" fmla="*/ 453549 w 1595"/>
              <a:gd name="T39" fmla="*/ 116186 h 1581"/>
              <a:gd name="T40" fmla="*/ 506141 w 1595"/>
              <a:gd name="T41" fmla="*/ 130253 h 1581"/>
              <a:gd name="T42" fmla="*/ 608203 w 1595"/>
              <a:gd name="T43" fmla="*/ 193817 h 1581"/>
              <a:gd name="T44" fmla="*/ 639967 w 1595"/>
              <a:gd name="T45" fmla="*/ 232372 h 1581"/>
              <a:gd name="T46" fmla="*/ 742028 w 1595"/>
              <a:gd name="T47" fmla="*/ 267279 h 1581"/>
              <a:gd name="T48" fmla="*/ 790976 w 1595"/>
              <a:gd name="T49" fmla="*/ 397533 h 1581"/>
              <a:gd name="T50" fmla="*/ 801911 w 1595"/>
              <a:gd name="T51" fmla="*/ 475164 h 1581"/>
              <a:gd name="T52" fmla="*/ 738383 w 1595"/>
              <a:gd name="T53" fmla="*/ 612190 h 1581"/>
              <a:gd name="T54" fmla="*/ 664441 w 1595"/>
              <a:gd name="T55" fmla="*/ 724729 h 1581"/>
              <a:gd name="T56" fmla="*/ 551965 w 1595"/>
              <a:gd name="T57" fmla="*/ 798712 h 1581"/>
              <a:gd name="T58" fmla="*/ 453549 w 1595"/>
              <a:gd name="T59" fmla="*/ 820074 h 1581"/>
              <a:gd name="T60" fmla="*/ 425430 w 1595"/>
              <a:gd name="T61" fmla="*/ 788292 h 1581"/>
              <a:gd name="T62" fmla="*/ 400956 w 1595"/>
              <a:gd name="T63" fmla="*/ 742443 h 1581"/>
              <a:gd name="T64" fmla="*/ 390541 w 1595"/>
              <a:gd name="T65" fmla="*/ 763805 h 1581"/>
              <a:gd name="T66" fmla="*/ 365547 w 1595"/>
              <a:gd name="T67" fmla="*/ 788292 h 1581"/>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1595" h="1581">
                <a:moveTo>
                  <a:pt x="702" y="1513"/>
                </a:moveTo>
                <a:lnTo>
                  <a:pt x="702" y="1513"/>
                </a:lnTo>
                <a:cubicBezTo>
                  <a:pt x="642" y="1540"/>
                  <a:pt x="446" y="1547"/>
                  <a:pt x="385" y="1499"/>
                </a:cubicBezTo>
                <a:cubicBezTo>
                  <a:pt x="324" y="1452"/>
                  <a:pt x="243" y="1398"/>
                  <a:pt x="209" y="1385"/>
                </a:cubicBezTo>
                <a:cubicBezTo>
                  <a:pt x="182" y="1364"/>
                  <a:pt x="189" y="1337"/>
                  <a:pt x="209" y="1304"/>
                </a:cubicBezTo>
                <a:cubicBezTo>
                  <a:pt x="230" y="1277"/>
                  <a:pt x="317" y="1175"/>
                  <a:pt x="284" y="1155"/>
                </a:cubicBezTo>
                <a:cubicBezTo>
                  <a:pt x="257" y="1128"/>
                  <a:pt x="203" y="1148"/>
                  <a:pt x="182" y="1094"/>
                </a:cubicBezTo>
                <a:cubicBezTo>
                  <a:pt x="155" y="1034"/>
                  <a:pt x="81" y="926"/>
                  <a:pt x="41" y="912"/>
                </a:cubicBezTo>
                <a:cubicBezTo>
                  <a:pt x="0" y="899"/>
                  <a:pt x="34" y="811"/>
                  <a:pt x="34" y="723"/>
                </a:cubicBezTo>
                <a:cubicBezTo>
                  <a:pt x="41" y="642"/>
                  <a:pt x="74" y="588"/>
                  <a:pt x="68" y="534"/>
                </a:cubicBezTo>
                <a:cubicBezTo>
                  <a:pt x="61" y="486"/>
                  <a:pt x="88" y="493"/>
                  <a:pt x="108" y="513"/>
                </a:cubicBezTo>
                <a:cubicBezTo>
                  <a:pt x="135" y="527"/>
                  <a:pt x="142" y="493"/>
                  <a:pt x="162" y="473"/>
                </a:cubicBezTo>
                <a:cubicBezTo>
                  <a:pt x="176" y="446"/>
                  <a:pt x="149" y="392"/>
                  <a:pt x="135" y="351"/>
                </a:cubicBezTo>
                <a:cubicBezTo>
                  <a:pt x="115" y="318"/>
                  <a:pt x="189" y="230"/>
                  <a:pt x="209" y="196"/>
                </a:cubicBezTo>
                <a:cubicBezTo>
                  <a:pt x="230" y="162"/>
                  <a:pt x="351" y="156"/>
                  <a:pt x="371" y="176"/>
                </a:cubicBezTo>
                <a:cubicBezTo>
                  <a:pt x="398" y="189"/>
                  <a:pt x="547" y="115"/>
                  <a:pt x="642" y="88"/>
                </a:cubicBezTo>
                <a:cubicBezTo>
                  <a:pt x="743" y="61"/>
                  <a:pt x="871" y="48"/>
                  <a:pt x="912" y="27"/>
                </a:cubicBezTo>
                <a:cubicBezTo>
                  <a:pt x="952" y="0"/>
                  <a:pt x="986" y="21"/>
                  <a:pt x="979" y="48"/>
                </a:cubicBezTo>
                <a:cubicBezTo>
                  <a:pt x="979" y="81"/>
                  <a:pt x="966" y="129"/>
                  <a:pt x="912" y="142"/>
                </a:cubicBezTo>
                <a:cubicBezTo>
                  <a:pt x="864" y="156"/>
                  <a:pt x="891" y="189"/>
                  <a:pt x="871" y="223"/>
                </a:cubicBezTo>
                <a:cubicBezTo>
                  <a:pt x="851" y="257"/>
                  <a:pt x="939" y="223"/>
                  <a:pt x="972" y="250"/>
                </a:cubicBezTo>
                <a:cubicBezTo>
                  <a:pt x="1006" y="284"/>
                  <a:pt x="1128" y="345"/>
                  <a:pt x="1168" y="372"/>
                </a:cubicBezTo>
                <a:cubicBezTo>
                  <a:pt x="1202" y="399"/>
                  <a:pt x="1195" y="419"/>
                  <a:pt x="1229" y="446"/>
                </a:cubicBezTo>
                <a:cubicBezTo>
                  <a:pt x="1263" y="466"/>
                  <a:pt x="1405" y="466"/>
                  <a:pt x="1425" y="513"/>
                </a:cubicBezTo>
                <a:cubicBezTo>
                  <a:pt x="1438" y="554"/>
                  <a:pt x="1479" y="709"/>
                  <a:pt x="1519" y="763"/>
                </a:cubicBezTo>
                <a:cubicBezTo>
                  <a:pt x="1560" y="817"/>
                  <a:pt x="1594" y="831"/>
                  <a:pt x="1540" y="912"/>
                </a:cubicBezTo>
                <a:cubicBezTo>
                  <a:pt x="1492" y="993"/>
                  <a:pt x="1438" y="1101"/>
                  <a:pt x="1418" y="1175"/>
                </a:cubicBezTo>
                <a:cubicBezTo>
                  <a:pt x="1398" y="1243"/>
                  <a:pt x="1344" y="1364"/>
                  <a:pt x="1276" y="1391"/>
                </a:cubicBezTo>
                <a:cubicBezTo>
                  <a:pt x="1215" y="1425"/>
                  <a:pt x="1141" y="1493"/>
                  <a:pt x="1060" y="1533"/>
                </a:cubicBezTo>
                <a:cubicBezTo>
                  <a:pt x="986" y="1574"/>
                  <a:pt x="918" y="1574"/>
                  <a:pt x="871" y="1574"/>
                </a:cubicBezTo>
                <a:cubicBezTo>
                  <a:pt x="831" y="1580"/>
                  <a:pt x="831" y="1567"/>
                  <a:pt x="817" y="1513"/>
                </a:cubicBezTo>
                <a:cubicBezTo>
                  <a:pt x="804" y="1459"/>
                  <a:pt x="810" y="1425"/>
                  <a:pt x="770" y="1425"/>
                </a:cubicBezTo>
                <a:cubicBezTo>
                  <a:pt x="736" y="1425"/>
                  <a:pt x="729" y="1425"/>
                  <a:pt x="750" y="1466"/>
                </a:cubicBezTo>
                <a:cubicBezTo>
                  <a:pt x="763" y="1506"/>
                  <a:pt x="736" y="1513"/>
                  <a:pt x="702" y="1513"/>
                </a:cubicBezTo>
              </a:path>
            </a:pathLst>
          </a:custGeom>
          <a:solidFill>
            <a:srgbClr val="B3B4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27" name="Freeform 1215"/>
          <p:cNvSpPr>
            <a:spLocks noChangeArrowheads="1"/>
          </p:cNvSpPr>
          <p:nvPr/>
        </p:nvSpPr>
        <p:spPr bwMode="auto">
          <a:xfrm>
            <a:off x="10493375" y="5019675"/>
            <a:ext cx="388938" cy="369888"/>
          </a:xfrm>
          <a:custGeom>
            <a:avLst/>
            <a:gdLst>
              <a:gd name="T0" fmla="*/ 340995 w 1494"/>
              <a:gd name="T1" fmla="*/ 709395 h 1425"/>
              <a:gd name="T2" fmla="*/ 340995 w 1494"/>
              <a:gd name="T3" fmla="*/ 709395 h 1425"/>
              <a:gd name="T4" fmla="*/ 186376 w 1494"/>
              <a:gd name="T5" fmla="*/ 702114 h 1425"/>
              <a:gd name="T6" fmla="*/ 102038 w 1494"/>
              <a:gd name="T7" fmla="*/ 649585 h 1425"/>
              <a:gd name="T8" fmla="*/ 102038 w 1494"/>
              <a:gd name="T9" fmla="*/ 614219 h 1425"/>
              <a:gd name="T10" fmla="*/ 140563 w 1494"/>
              <a:gd name="T11" fmla="*/ 540888 h 1425"/>
              <a:gd name="T12" fmla="*/ 87982 w 1494"/>
              <a:gd name="T13" fmla="*/ 512803 h 1425"/>
              <a:gd name="T14" fmla="*/ 17701 w 1494"/>
              <a:gd name="T15" fmla="*/ 428549 h 1425"/>
              <a:gd name="T16" fmla="*/ 17701 w 1494"/>
              <a:gd name="T17" fmla="*/ 340655 h 1425"/>
              <a:gd name="T18" fmla="*/ 31757 w 1494"/>
              <a:gd name="T19" fmla="*/ 252761 h 1425"/>
              <a:gd name="T20" fmla="*/ 53102 w 1494"/>
              <a:gd name="T21" fmla="*/ 238719 h 1425"/>
              <a:gd name="T22" fmla="*/ 77570 w 1494"/>
              <a:gd name="T23" fmla="*/ 221036 h 1425"/>
              <a:gd name="T24" fmla="*/ 63514 w 1494"/>
              <a:gd name="T25" fmla="*/ 164867 h 1425"/>
              <a:gd name="T26" fmla="*/ 102038 w 1494"/>
              <a:gd name="T27" fmla="*/ 91015 h 1425"/>
              <a:gd name="T28" fmla="*/ 182732 w 1494"/>
              <a:gd name="T29" fmla="*/ 80613 h 1425"/>
              <a:gd name="T30" fmla="*/ 312882 w 1494"/>
              <a:gd name="T31" fmla="*/ 38486 h 1425"/>
              <a:gd name="T32" fmla="*/ 446677 w 1494"/>
              <a:gd name="T33" fmla="*/ 10402 h 1425"/>
              <a:gd name="T34" fmla="*/ 478434 w 1494"/>
              <a:gd name="T35" fmla="*/ 20803 h 1425"/>
              <a:gd name="T36" fmla="*/ 446677 w 1494"/>
              <a:gd name="T37" fmla="*/ 66571 h 1425"/>
              <a:gd name="T38" fmla="*/ 425333 w 1494"/>
              <a:gd name="T39" fmla="*/ 101416 h 1425"/>
              <a:gd name="T40" fmla="*/ 474790 w 1494"/>
              <a:gd name="T41" fmla="*/ 115459 h 1425"/>
              <a:gd name="T42" fmla="*/ 569540 w 1494"/>
              <a:gd name="T43" fmla="*/ 171628 h 1425"/>
              <a:gd name="T44" fmla="*/ 601297 w 1494"/>
              <a:gd name="T45" fmla="*/ 206994 h 1425"/>
              <a:gd name="T46" fmla="*/ 696046 w 1494"/>
              <a:gd name="T47" fmla="*/ 238719 h 1425"/>
              <a:gd name="T48" fmla="*/ 741859 w 1494"/>
              <a:gd name="T49" fmla="*/ 357818 h 1425"/>
              <a:gd name="T50" fmla="*/ 755916 w 1494"/>
              <a:gd name="T51" fmla="*/ 428549 h 1425"/>
              <a:gd name="T52" fmla="*/ 692923 w 1494"/>
              <a:gd name="T53" fmla="*/ 551289 h 1425"/>
              <a:gd name="T54" fmla="*/ 625765 w 1494"/>
              <a:gd name="T55" fmla="*/ 653226 h 1425"/>
              <a:gd name="T56" fmla="*/ 516959 w 1494"/>
              <a:gd name="T57" fmla="*/ 719797 h 1425"/>
              <a:gd name="T58" fmla="*/ 425333 w 1494"/>
              <a:gd name="T59" fmla="*/ 740600 h 1425"/>
              <a:gd name="T60" fmla="*/ 397220 w 1494"/>
              <a:gd name="T61" fmla="*/ 709395 h 1425"/>
              <a:gd name="T62" fmla="*/ 376396 w 1494"/>
              <a:gd name="T63" fmla="*/ 667268 h 1425"/>
              <a:gd name="T64" fmla="*/ 365984 w 1494"/>
              <a:gd name="T65" fmla="*/ 688071 h 1425"/>
              <a:gd name="T66" fmla="*/ 340995 w 1494"/>
              <a:gd name="T67" fmla="*/ 709395 h 1425"/>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1494" h="1425">
                <a:moveTo>
                  <a:pt x="655" y="1364"/>
                </a:moveTo>
                <a:lnTo>
                  <a:pt x="655" y="1364"/>
                </a:lnTo>
                <a:cubicBezTo>
                  <a:pt x="601" y="1391"/>
                  <a:pt x="419" y="1391"/>
                  <a:pt x="358" y="1350"/>
                </a:cubicBezTo>
                <a:cubicBezTo>
                  <a:pt x="304" y="1310"/>
                  <a:pt x="223" y="1262"/>
                  <a:pt x="196" y="1249"/>
                </a:cubicBezTo>
                <a:cubicBezTo>
                  <a:pt x="169" y="1229"/>
                  <a:pt x="176" y="1208"/>
                  <a:pt x="196" y="1181"/>
                </a:cubicBezTo>
                <a:cubicBezTo>
                  <a:pt x="210" y="1148"/>
                  <a:pt x="297" y="1060"/>
                  <a:pt x="270" y="1040"/>
                </a:cubicBezTo>
                <a:cubicBezTo>
                  <a:pt x="237" y="1019"/>
                  <a:pt x="189" y="1040"/>
                  <a:pt x="169" y="986"/>
                </a:cubicBezTo>
                <a:cubicBezTo>
                  <a:pt x="149" y="932"/>
                  <a:pt x="75" y="837"/>
                  <a:pt x="34" y="824"/>
                </a:cubicBezTo>
                <a:cubicBezTo>
                  <a:pt x="0" y="810"/>
                  <a:pt x="27" y="729"/>
                  <a:pt x="34" y="655"/>
                </a:cubicBezTo>
                <a:cubicBezTo>
                  <a:pt x="34" y="574"/>
                  <a:pt x="68" y="526"/>
                  <a:pt x="61" y="486"/>
                </a:cubicBezTo>
                <a:cubicBezTo>
                  <a:pt x="54" y="438"/>
                  <a:pt x="81" y="445"/>
                  <a:pt x="102" y="459"/>
                </a:cubicBezTo>
                <a:cubicBezTo>
                  <a:pt x="122" y="472"/>
                  <a:pt x="129" y="445"/>
                  <a:pt x="149" y="425"/>
                </a:cubicBezTo>
                <a:cubicBezTo>
                  <a:pt x="162" y="405"/>
                  <a:pt x="142" y="351"/>
                  <a:pt x="122" y="317"/>
                </a:cubicBezTo>
                <a:cubicBezTo>
                  <a:pt x="108" y="283"/>
                  <a:pt x="176" y="202"/>
                  <a:pt x="196" y="175"/>
                </a:cubicBezTo>
                <a:cubicBezTo>
                  <a:pt x="210" y="141"/>
                  <a:pt x="324" y="141"/>
                  <a:pt x="351" y="155"/>
                </a:cubicBezTo>
                <a:cubicBezTo>
                  <a:pt x="372" y="168"/>
                  <a:pt x="514" y="101"/>
                  <a:pt x="601" y="74"/>
                </a:cubicBezTo>
                <a:cubicBezTo>
                  <a:pt x="696" y="54"/>
                  <a:pt x="817" y="40"/>
                  <a:pt x="858" y="20"/>
                </a:cubicBezTo>
                <a:cubicBezTo>
                  <a:pt x="892" y="0"/>
                  <a:pt x="925" y="13"/>
                  <a:pt x="919" y="40"/>
                </a:cubicBezTo>
                <a:cubicBezTo>
                  <a:pt x="919" y="74"/>
                  <a:pt x="905" y="114"/>
                  <a:pt x="858" y="128"/>
                </a:cubicBezTo>
                <a:cubicBezTo>
                  <a:pt x="811" y="135"/>
                  <a:pt x="838" y="168"/>
                  <a:pt x="817" y="195"/>
                </a:cubicBezTo>
                <a:cubicBezTo>
                  <a:pt x="797" y="229"/>
                  <a:pt x="878" y="195"/>
                  <a:pt x="912" y="222"/>
                </a:cubicBezTo>
                <a:cubicBezTo>
                  <a:pt x="939" y="249"/>
                  <a:pt x="1060" y="310"/>
                  <a:pt x="1094" y="330"/>
                </a:cubicBezTo>
                <a:cubicBezTo>
                  <a:pt x="1128" y="357"/>
                  <a:pt x="1121" y="378"/>
                  <a:pt x="1155" y="398"/>
                </a:cubicBezTo>
                <a:cubicBezTo>
                  <a:pt x="1189" y="418"/>
                  <a:pt x="1324" y="425"/>
                  <a:pt x="1337" y="459"/>
                </a:cubicBezTo>
                <a:cubicBezTo>
                  <a:pt x="1351" y="499"/>
                  <a:pt x="1391" y="634"/>
                  <a:pt x="1425" y="688"/>
                </a:cubicBezTo>
                <a:cubicBezTo>
                  <a:pt x="1466" y="736"/>
                  <a:pt x="1493" y="749"/>
                  <a:pt x="1452" y="824"/>
                </a:cubicBezTo>
                <a:cubicBezTo>
                  <a:pt x="1405" y="891"/>
                  <a:pt x="1351" y="999"/>
                  <a:pt x="1331" y="1060"/>
                </a:cubicBezTo>
                <a:cubicBezTo>
                  <a:pt x="1317" y="1121"/>
                  <a:pt x="1263" y="1229"/>
                  <a:pt x="1202" y="1256"/>
                </a:cubicBezTo>
                <a:cubicBezTo>
                  <a:pt x="1141" y="1283"/>
                  <a:pt x="1067" y="1350"/>
                  <a:pt x="993" y="1384"/>
                </a:cubicBezTo>
                <a:cubicBezTo>
                  <a:pt x="925" y="1424"/>
                  <a:pt x="858" y="1418"/>
                  <a:pt x="817" y="1424"/>
                </a:cubicBezTo>
                <a:cubicBezTo>
                  <a:pt x="777" y="1424"/>
                  <a:pt x="777" y="1411"/>
                  <a:pt x="763" y="1364"/>
                </a:cubicBezTo>
                <a:cubicBezTo>
                  <a:pt x="757" y="1316"/>
                  <a:pt x="757" y="1289"/>
                  <a:pt x="723" y="1283"/>
                </a:cubicBezTo>
                <a:cubicBezTo>
                  <a:pt x="689" y="1283"/>
                  <a:pt x="689" y="1283"/>
                  <a:pt x="703" y="1323"/>
                </a:cubicBezTo>
                <a:cubicBezTo>
                  <a:pt x="716" y="1357"/>
                  <a:pt x="689" y="1364"/>
                  <a:pt x="655" y="1364"/>
                </a:cubicBezTo>
              </a:path>
            </a:pathLst>
          </a:custGeom>
          <a:solidFill>
            <a:srgbClr val="E6E6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28" name="Freeform 1216"/>
          <p:cNvSpPr>
            <a:spLocks noChangeArrowheads="1"/>
          </p:cNvSpPr>
          <p:nvPr/>
        </p:nvSpPr>
        <p:spPr bwMode="auto">
          <a:xfrm>
            <a:off x="10542588" y="5081588"/>
            <a:ext cx="292100" cy="283369"/>
          </a:xfrm>
          <a:custGeom>
            <a:avLst/>
            <a:gdLst>
              <a:gd name="T0" fmla="*/ 242038 w 1122"/>
              <a:gd name="T1" fmla="*/ 566218 h 1088"/>
              <a:gd name="T2" fmla="*/ 242038 w 1122"/>
              <a:gd name="T3" fmla="*/ 566218 h 1088"/>
              <a:gd name="T4" fmla="*/ 140237 w 1122"/>
              <a:gd name="T5" fmla="*/ 372964 h 1088"/>
              <a:gd name="T6" fmla="*/ 119461 w 1122"/>
              <a:gd name="T7" fmla="*/ 225029 h 1088"/>
              <a:gd name="T8" fmla="*/ 123097 w 1122"/>
              <a:gd name="T9" fmla="*/ 154707 h 1088"/>
              <a:gd name="T10" fmla="*/ 287745 w 1122"/>
              <a:gd name="T11" fmla="*/ 168772 h 1088"/>
              <a:gd name="T12" fmla="*/ 410323 w 1122"/>
              <a:gd name="T13" fmla="*/ 204193 h 1088"/>
              <a:gd name="T14" fmla="*/ 494465 w 1122"/>
              <a:gd name="T15" fmla="*/ 218257 h 1088"/>
              <a:gd name="T16" fmla="*/ 452394 w 1122"/>
              <a:gd name="T17" fmla="*/ 179190 h 1088"/>
              <a:gd name="T18" fmla="*/ 449277 w 1122"/>
              <a:gd name="T19" fmla="*/ 144289 h 1088"/>
              <a:gd name="T20" fmla="*/ 385911 w 1122"/>
              <a:gd name="T21" fmla="*/ 176064 h 1088"/>
              <a:gd name="T22" fmla="*/ 491348 w 1122"/>
              <a:gd name="T23" fmla="*/ 119286 h 1088"/>
              <a:gd name="T24" fmla="*/ 470053 w 1122"/>
              <a:gd name="T25" fmla="*/ 98450 h 1088"/>
              <a:gd name="T26" fmla="*/ 424346 w 1122"/>
              <a:gd name="T27" fmla="*/ 88032 h 1088"/>
              <a:gd name="T28" fmla="*/ 382275 w 1122"/>
              <a:gd name="T29" fmla="*/ 66675 h 1088"/>
              <a:gd name="T30" fmla="*/ 463301 w 1122"/>
              <a:gd name="T31" fmla="*/ 56257 h 1088"/>
              <a:gd name="T32" fmla="*/ 477325 w 1122"/>
              <a:gd name="T33" fmla="*/ 56257 h 1088"/>
              <a:gd name="T34" fmla="*/ 470053 w 1122"/>
              <a:gd name="T35" fmla="*/ 48965 h 1088"/>
              <a:gd name="T36" fmla="*/ 427982 w 1122"/>
              <a:gd name="T37" fmla="*/ 24482 h 1088"/>
              <a:gd name="T38" fmla="*/ 403570 w 1122"/>
              <a:gd name="T39" fmla="*/ 31775 h 1088"/>
              <a:gd name="T40" fmla="*/ 407206 w 1122"/>
              <a:gd name="T41" fmla="*/ 14064 h 1088"/>
              <a:gd name="T42" fmla="*/ 382275 w 1122"/>
              <a:gd name="T43" fmla="*/ 0 h 1088"/>
              <a:gd name="T44" fmla="*/ 379159 w 1122"/>
              <a:gd name="T45" fmla="*/ 3646 h 1088"/>
              <a:gd name="T46" fmla="*/ 333452 w 1122"/>
              <a:gd name="T47" fmla="*/ 56257 h 1088"/>
              <a:gd name="T48" fmla="*/ 298133 w 1122"/>
              <a:gd name="T49" fmla="*/ 140643 h 1088"/>
              <a:gd name="T50" fmla="*/ 77390 w 1122"/>
              <a:gd name="T51" fmla="*/ 140643 h 1088"/>
              <a:gd name="T52" fmla="*/ 87778 w 1122"/>
              <a:gd name="T53" fmla="*/ 242739 h 1088"/>
              <a:gd name="T54" fmla="*/ 112189 w 1122"/>
              <a:gd name="T55" fmla="*/ 298996 h 1088"/>
              <a:gd name="T56" fmla="*/ 119461 w 1122"/>
              <a:gd name="T57" fmla="*/ 351607 h 1088"/>
              <a:gd name="T58" fmla="*/ 59731 w 1122"/>
              <a:gd name="T59" fmla="*/ 387029 h 1088"/>
              <a:gd name="T60" fmla="*/ 0 w 1122"/>
              <a:gd name="T61" fmla="*/ 404739 h 1088"/>
              <a:gd name="T62" fmla="*/ 21295 w 1122"/>
              <a:gd name="T63" fmla="*/ 411511 h 1088"/>
              <a:gd name="T64" fmla="*/ 42071 w 1122"/>
              <a:gd name="T65" fmla="*/ 411511 h 1088"/>
              <a:gd name="T66" fmla="*/ 112189 w 1122"/>
              <a:gd name="T67" fmla="*/ 446932 h 1088"/>
              <a:gd name="T68" fmla="*/ 242038 w 1122"/>
              <a:gd name="T69" fmla="*/ 566218 h 1088"/>
              <a:gd name="T70" fmla="*/ 512124 w 1122"/>
              <a:gd name="T71" fmla="*/ 88032 h 1088"/>
              <a:gd name="T72" fmla="*/ 512124 w 1122"/>
              <a:gd name="T73" fmla="*/ 88032 h 1088"/>
              <a:gd name="T74" fmla="*/ 582243 w 1122"/>
              <a:gd name="T75" fmla="*/ 105222 h 1088"/>
              <a:gd name="T76" fmla="*/ 522512 w 1122"/>
              <a:gd name="T77" fmla="*/ 102096 h 1088"/>
              <a:gd name="T78" fmla="*/ 512124 w 1122"/>
              <a:gd name="T79" fmla="*/ 88032 h 1088"/>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1122" h="1088">
                <a:moveTo>
                  <a:pt x="466" y="1087"/>
                </a:moveTo>
                <a:lnTo>
                  <a:pt x="466" y="1087"/>
                </a:lnTo>
                <a:cubicBezTo>
                  <a:pt x="439" y="1067"/>
                  <a:pt x="270" y="851"/>
                  <a:pt x="270" y="716"/>
                </a:cubicBezTo>
                <a:cubicBezTo>
                  <a:pt x="270" y="574"/>
                  <a:pt x="250" y="493"/>
                  <a:pt x="230" y="432"/>
                </a:cubicBezTo>
                <a:cubicBezTo>
                  <a:pt x="216" y="365"/>
                  <a:pt x="183" y="310"/>
                  <a:pt x="237" y="297"/>
                </a:cubicBezTo>
                <a:cubicBezTo>
                  <a:pt x="284" y="283"/>
                  <a:pt x="480" y="324"/>
                  <a:pt x="554" y="324"/>
                </a:cubicBezTo>
                <a:cubicBezTo>
                  <a:pt x="622" y="317"/>
                  <a:pt x="696" y="358"/>
                  <a:pt x="790" y="392"/>
                </a:cubicBezTo>
                <a:cubicBezTo>
                  <a:pt x="892" y="432"/>
                  <a:pt x="1020" y="446"/>
                  <a:pt x="952" y="419"/>
                </a:cubicBezTo>
                <a:cubicBezTo>
                  <a:pt x="878" y="398"/>
                  <a:pt x="811" y="385"/>
                  <a:pt x="871" y="344"/>
                </a:cubicBezTo>
                <a:cubicBezTo>
                  <a:pt x="932" y="297"/>
                  <a:pt x="905" y="236"/>
                  <a:pt x="865" y="277"/>
                </a:cubicBezTo>
                <a:cubicBezTo>
                  <a:pt x="831" y="324"/>
                  <a:pt x="703" y="392"/>
                  <a:pt x="743" y="338"/>
                </a:cubicBezTo>
                <a:cubicBezTo>
                  <a:pt x="777" y="283"/>
                  <a:pt x="885" y="223"/>
                  <a:pt x="946" y="229"/>
                </a:cubicBezTo>
                <a:cubicBezTo>
                  <a:pt x="1013" y="229"/>
                  <a:pt x="959" y="196"/>
                  <a:pt x="905" y="189"/>
                </a:cubicBezTo>
                <a:cubicBezTo>
                  <a:pt x="858" y="189"/>
                  <a:pt x="804" y="209"/>
                  <a:pt x="817" y="169"/>
                </a:cubicBezTo>
                <a:cubicBezTo>
                  <a:pt x="838" y="121"/>
                  <a:pt x="676" y="155"/>
                  <a:pt x="736" y="128"/>
                </a:cubicBezTo>
                <a:cubicBezTo>
                  <a:pt x="790" y="108"/>
                  <a:pt x="838" y="88"/>
                  <a:pt x="892" y="108"/>
                </a:cubicBezTo>
                <a:cubicBezTo>
                  <a:pt x="898" y="108"/>
                  <a:pt x="912" y="108"/>
                  <a:pt x="919" y="108"/>
                </a:cubicBezTo>
                <a:cubicBezTo>
                  <a:pt x="919" y="101"/>
                  <a:pt x="912" y="101"/>
                  <a:pt x="905" y="94"/>
                </a:cubicBezTo>
                <a:cubicBezTo>
                  <a:pt x="892" y="88"/>
                  <a:pt x="858" y="67"/>
                  <a:pt x="824" y="47"/>
                </a:cubicBezTo>
                <a:cubicBezTo>
                  <a:pt x="811" y="54"/>
                  <a:pt x="797" y="61"/>
                  <a:pt x="777" y="61"/>
                </a:cubicBezTo>
                <a:cubicBezTo>
                  <a:pt x="750" y="67"/>
                  <a:pt x="770" y="54"/>
                  <a:pt x="784" y="27"/>
                </a:cubicBezTo>
                <a:cubicBezTo>
                  <a:pt x="763" y="20"/>
                  <a:pt x="743" y="7"/>
                  <a:pt x="736" y="0"/>
                </a:cubicBezTo>
                <a:cubicBezTo>
                  <a:pt x="730" y="0"/>
                  <a:pt x="730" y="7"/>
                  <a:pt x="730" y="7"/>
                </a:cubicBezTo>
                <a:cubicBezTo>
                  <a:pt x="730" y="61"/>
                  <a:pt x="703" y="13"/>
                  <a:pt x="642" y="108"/>
                </a:cubicBezTo>
                <a:cubicBezTo>
                  <a:pt x="581" y="202"/>
                  <a:pt x="662" y="283"/>
                  <a:pt x="574" y="270"/>
                </a:cubicBezTo>
                <a:cubicBezTo>
                  <a:pt x="493" y="256"/>
                  <a:pt x="203" y="182"/>
                  <a:pt x="149" y="270"/>
                </a:cubicBezTo>
                <a:cubicBezTo>
                  <a:pt x="102" y="351"/>
                  <a:pt x="95" y="419"/>
                  <a:pt x="169" y="466"/>
                </a:cubicBezTo>
                <a:cubicBezTo>
                  <a:pt x="243" y="513"/>
                  <a:pt x="243" y="520"/>
                  <a:pt x="216" y="574"/>
                </a:cubicBezTo>
                <a:cubicBezTo>
                  <a:pt x="196" y="635"/>
                  <a:pt x="216" y="642"/>
                  <a:pt x="230" y="675"/>
                </a:cubicBezTo>
                <a:cubicBezTo>
                  <a:pt x="237" y="702"/>
                  <a:pt x="162" y="723"/>
                  <a:pt x="115" y="743"/>
                </a:cubicBezTo>
                <a:cubicBezTo>
                  <a:pt x="75" y="756"/>
                  <a:pt x="41" y="770"/>
                  <a:pt x="0" y="777"/>
                </a:cubicBezTo>
                <a:cubicBezTo>
                  <a:pt x="14" y="783"/>
                  <a:pt x="27" y="790"/>
                  <a:pt x="41" y="790"/>
                </a:cubicBezTo>
                <a:cubicBezTo>
                  <a:pt x="54" y="790"/>
                  <a:pt x="75" y="790"/>
                  <a:pt x="81" y="790"/>
                </a:cubicBezTo>
                <a:cubicBezTo>
                  <a:pt x="142" y="783"/>
                  <a:pt x="203" y="790"/>
                  <a:pt x="216" y="858"/>
                </a:cubicBezTo>
                <a:cubicBezTo>
                  <a:pt x="223" y="918"/>
                  <a:pt x="325" y="1067"/>
                  <a:pt x="466" y="1087"/>
                </a:cubicBezTo>
                <a:close/>
                <a:moveTo>
                  <a:pt x="986" y="169"/>
                </a:moveTo>
                <a:lnTo>
                  <a:pt x="986" y="169"/>
                </a:lnTo>
                <a:cubicBezTo>
                  <a:pt x="1020" y="182"/>
                  <a:pt x="1088" y="189"/>
                  <a:pt x="1121" y="202"/>
                </a:cubicBezTo>
                <a:cubicBezTo>
                  <a:pt x="1088" y="236"/>
                  <a:pt x="1047" y="223"/>
                  <a:pt x="1006" y="196"/>
                </a:cubicBezTo>
                <a:cubicBezTo>
                  <a:pt x="993" y="189"/>
                  <a:pt x="986" y="182"/>
                  <a:pt x="986" y="169"/>
                </a:cubicBezTo>
                <a:close/>
              </a:path>
            </a:pathLst>
          </a:custGeom>
          <a:solidFill>
            <a:srgbClr val="B3B4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29" name="Freeform 1217"/>
          <p:cNvSpPr>
            <a:spLocks noChangeArrowheads="1"/>
          </p:cNvSpPr>
          <p:nvPr/>
        </p:nvSpPr>
        <p:spPr bwMode="auto">
          <a:xfrm>
            <a:off x="10514013" y="5125244"/>
            <a:ext cx="32544" cy="61913"/>
          </a:xfrm>
          <a:custGeom>
            <a:avLst/>
            <a:gdLst>
              <a:gd name="T0" fmla="*/ 39171 w 123"/>
              <a:gd name="T1" fmla="*/ 0 h 237"/>
              <a:gd name="T2" fmla="*/ 39171 w 123"/>
              <a:gd name="T3" fmla="*/ 0 h 237"/>
              <a:gd name="T4" fmla="*/ 63719 w 123"/>
              <a:gd name="T5" fmla="*/ 95148 h 237"/>
              <a:gd name="T6" fmla="*/ 45961 w 123"/>
              <a:gd name="T7" fmla="*/ 95148 h 237"/>
              <a:gd name="T8" fmla="*/ 0 w 123"/>
              <a:gd name="T9" fmla="*/ 24571 h 237"/>
              <a:gd name="T10" fmla="*/ 10968 w 123"/>
              <a:gd name="T11" fmla="*/ 28231 h 237"/>
              <a:gd name="T12" fmla="*/ 35515 w 123"/>
              <a:gd name="T13" fmla="*/ 10456 h 237"/>
              <a:gd name="T14" fmla="*/ 39171 w 123"/>
              <a:gd name="T15" fmla="*/ 0 h 23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23" h="237">
                <a:moveTo>
                  <a:pt x="75" y="0"/>
                </a:moveTo>
                <a:lnTo>
                  <a:pt x="75" y="0"/>
                </a:lnTo>
                <a:cubicBezTo>
                  <a:pt x="95" y="54"/>
                  <a:pt x="122" y="141"/>
                  <a:pt x="122" y="182"/>
                </a:cubicBezTo>
                <a:cubicBezTo>
                  <a:pt x="122" y="236"/>
                  <a:pt x="122" y="216"/>
                  <a:pt x="88" y="182"/>
                </a:cubicBezTo>
                <a:cubicBezTo>
                  <a:pt x="54" y="148"/>
                  <a:pt x="14" y="94"/>
                  <a:pt x="0" y="47"/>
                </a:cubicBezTo>
                <a:cubicBezTo>
                  <a:pt x="7" y="47"/>
                  <a:pt x="14" y="47"/>
                  <a:pt x="21" y="54"/>
                </a:cubicBezTo>
                <a:cubicBezTo>
                  <a:pt x="41" y="67"/>
                  <a:pt x="48" y="40"/>
                  <a:pt x="68" y="20"/>
                </a:cubicBezTo>
                <a:cubicBezTo>
                  <a:pt x="68" y="13"/>
                  <a:pt x="75" y="6"/>
                  <a:pt x="75" y="0"/>
                </a:cubicBezTo>
              </a:path>
            </a:pathLst>
          </a:custGeom>
          <a:solidFill>
            <a:srgbClr val="B3B4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30" name="Freeform 1218"/>
          <p:cNvSpPr>
            <a:spLocks noChangeArrowheads="1"/>
          </p:cNvSpPr>
          <p:nvPr/>
        </p:nvSpPr>
        <p:spPr bwMode="auto">
          <a:xfrm>
            <a:off x="10678319" y="5074444"/>
            <a:ext cx="41275" cy="33338"/>
          </a:xfrm>
          <a:custGeom>
            <a:avLst/>
            <a:gdLst>
              <a:gd name="T0" fmla="*/ 82070 w 157"/>
              <a:gd name="T1" fmla="*/ 3611 h 129"/>
              <a:gd name="T2" fmla="*/ 82070 w 157"/>
              <a:gd name="T3" fmla="*/ 3611 h 129"/>
              <a:gd name="T4" fmla="*/ 28409 w 157"/>
              <a:gd name="T5" fmla="*/ 55709 h 129"/>
              <a:gd name="T6" fmla="*/ 25252 w 157"/>
              <a:gd name="T7" fmla="*/ 41782 h 129"/>
              <a:gd name="T8" fmla="*/ 64183 w 157"/>
              <a:gd name="T9" fmla="*/ 3611 h 129"/>
              <a:gd name="T10" fmla="*/ 82070 w 157"/>
              <a:gd name="T11" fmla="*/ 3611 h 12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7" h="129">
                <a:moveTo>
                  <a:pt x="156" y="7"/>
                </a:moveTo>
                <a:lnTo>
                  <a:pt x="156" y="7"/>
                </a:lnTo>
                <a:cubicBezTo>
                  <a:pt x="135" y="54"/>
                  <a:pt x="88" y="101"/>
                  <a:pt x="54" y="108"/>
                </a:cubicBezTo>
                <a:cubicBezTo>
                  <a:pt x="7" y="108"/>
                  <a:pt x="0" y="128"/>
                  <a:pt x="48" y="81"/>
                </a:cubicBezTo>
                <a:cubicBezTo>
                  <a:pt x="81" y="54"/>
                  <a:pt x="108" y="27"/>
                  <a:pt x="122" y="7"/>
                </a:cubicBezTo>
                <a:cubicBezTo>
                  <a:pt x="129" y="7"/>
                  <a:pt x="142" y="0"/>
                  <a:pt x="156" y="7"/>
                </a:cubicBezTo>
              </a:path>
            </a:pathLst>
          </a:custGeom>
          <a:solidFill>
            <a:srgbClr val="B3B4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31" name="Freeform 1219"/>
          <p:cNvSpPr>
            <a:spLocks noChangeArrowheads="1"/>
          </p:cNvSpPr>
          <p:nvPr/>
        </p:nvSpPr>
        <p:spPr bwMode="auto">
          <a:xfrm>
            <a:off x="10667207" y="5197475"/>
            <a:ext cx="200025" cy="159544"/>
          </a:xfrm>
          <a:custGeom>
            <a:avLst/>
            <a:gdLst>
              <a:gd name="T0" fmla="*/ 34891 w 771"/>
              <a:gd name="T1" fmla="*/ 314784 h 615"/>
              <a:gd name="T2" fmla="*/ 34891 w 771"/>
              <a:gd name="T3" fmla="*/ 314784 h 615"/>
              <a:gd name="T4" fmla="*/ 56243 w 771"/>
              <a:gd name="T5" fmla="*/ 304412 h 615"/>
              <a:gd name="T6" fmla="*/ 84364 w 771"/>
              <a:gd name="T7" fmla="*/ 272778 h 615"/>
              <a:gd name="T8" fmla="*/ 168728 w 771"/>
              <a:gd name="T9" fmla="*/ 150391 h 615"/>
              <a:gd name="T10" fmla="*/ 319749 w 771"/>
              <a:gd name="T11" fmla="*/ 87642 h 615"/>
              <a:gd name="T12" fmla="*/ 375992 w 771"/>
              <a:gd name="T13" fmla="*/ 20744 h 615"/>
              <a:gd name="T14" fmla="*/ 344746 w 771"/>
              <a:gd name="T15" fmla="*/ 14002 h 615"/>
              <a:gd name="T16" fmla="*/ 281213 w 771"/>
              <a:gd name="T17" fmla="*/ 66380 h 615"/>
              <a:gd name="T18" fmla="*/ 207264 w 771"/>
              <a:gd name="T19" fmla="*/ 90753 h 615"/>
              <a:gd name="T20" fmla="*/ 147376 w 771"/>
              <a:gd name="T21" fmla="*/ 101644 h 615"/>
              <a:gd name="T22" fmla="*/ 105194 w 771"/>
              <a:gd name="T23" fmla="*/ 129648 h 615"/>
              <a:gd name="T24" fmla="*/ 59888 w 771"/>
              <a:gd name="T25" fmla="*/ 185655 h 615"/>
              <a:gd name="T26" fmla="*/ 14061 w 771"/>
              <a:gd name="T27" fmla="*/ 318414 h 615"/>
              <a:gd name="T28" fmla="*/ 14061 w 771"/>
              <a:gd name="T29" fmla="*/ 318414 h 615"/>
              <a:gd name="T30" fmla="*/ 28121 w 771"/>
              <a:gd name="T31" fmla="*/ 311673 h 615"/>
              <a:gd name="T32" fmla="*/ 34891 w 771"/>
              <a:gd name="T33" fmla="*/ 314784 h 61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71" h="615">
                <a:moveTo>
                  <a:pt x="67" y="607"/>
                </a:moveTo>
                <a:lnTo>
                  <a:pt x="67" y="607"/>
                </a:lnTo>
                <a:cubicBezTo>
                  <a:pt x="74" y="580"/>
                  <a:pt x="94" y="580"/>
                  <a:pt x="108" y="587"/>
                </a:cubicBezTo>
                <a:cubicBezTo>
                  <a:pt x="135" y="607"/>
                  <a:pt x="182" y="587"/>
                  <a:pt x="162" y="526"/>
                </a:cubicBezTo>
                <a:cubicBezTo>
                  <a:pt x="148" y="472"/>
                  <a:pt x="243" y="297"/>
                  <a:pt x="324" y="290"/>
                </a:cubicBezTo>
                <a:cubicBezTo>
                  <a:pt x="412" y="277"/>
                  <a:pt x="580" y="216"/>
                  <a:pt x="614" y="169"/>
                </a:cubicBezTo>
                <a:cubicBezTo>
                  <a:pt x="655" y="115"/>
                  <a:pt x="682" y="47"/>
                  <a:pt x="722" y="40"/>
                </a:cubicBezTo>
                <a:cubicBezTo>
                  <a:pt x="770" y="27"/>
                  <a:pt x="743" y="0"/>
                  <a:pt x="662" y="27"/>
                </a:cubicBezTo>
                <a:cubicBezTo>
                  <a:pt x="580" y="54"/>
                  <a:pt x="540" y="60"/>
                  <a:pt x="540" y="128"/>
                </a:cubicBezTo>
                <a:cubicBezTo>
                  <a:pt x="533" y="196"/>
                  <a:pt x="452" y="243"/>
                  <a:pt x="398" y="175"/>
                </a:cubicBezTo>
                <a:cubicBezTo>
                  <a:pt x="344" y="108"/>
                  <a:pt x="243" y="162"/>
                  <a:pt x="283" y="196"/>
                </a:cubicBezTo>
                <a:cubicBezTo>
                  <a:pt x="331" y="229"/>
                  <a:pt x="270" y="229"/>
                  <a:pt x="202" y="250"/>
                </a:cubicBezTo>
                <a:cubicBezTo>
                  <a:pt x="142" y="270"/>
                  <a:pt x="162" y="283"/>
                  <a:pt x="115" y="358"/>
                </a:cubicBezTo>
                <a:cubicBezTo>
                  <a:pt x="67" y="432"/>
                  <a:pt x="0" y="547"/>
                  <a:pt x="27" y="614"/>
                </a:cubicBezTo>
                <a:cubicBezTo>
                  <a:pt x="27" y="601"/>
                  <a:pt x="34" y="601"/>
                  <a:pt x="54" y="601"/>
                </a:cubicBezTo>
                <a:cubicBezTo>
                  <a:pt x="61" y="607"/>
                  <a:pt x="67" y="607"/>
                  <a:pt x="67" y="607"/>
                </a:cubicBezTo>
              </a:path>
            </a:pathLst>
          </a:custGeom>
          <a:solidFill>
            <a:srgbClr val="B3B4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32" name="Freeform 1220"/>
          <p:cNvSpPr>
            <a:spLocks noChangeArrowheads="1"/>
          </p:cNvSpPr>
          <p:nvPr/>
        </p:nvSpPr>
        <p:spPr bwMode="auto">
          <a:xfrm>
            <a:off x="10749757" y="5292725"/>
            <a:ext cx="59531" cy="65088"/>
          </a:xfrm>
          <a:custGeom>
            <a:avLst/>
            <a:gdLst>
              <a:gd name="T0" fmla="*/ 73340 w 231"/>
              <a:gd name="T1" fmla="*/ 130266 h 251"/>
              <a:gd name="T2" fmla="*/ 73340 w 231"/>
              <a:gd name="T3" fmla="*/ 130266 h 251"/>
              <a:gd name="T4" fmla="*/ 52164 w 231"/>
              <a:gd name="T5" fmla="*/ 73991 h 251"/>
              <a:gd name="T6" fmla="*/ 27890 w 231"/>
              <a:gd name="T7" fmla="*/ 17716 h 251"/>
              <a:gd name="T8" fmla="*/ 118790 w 231"/>
              <a:gd name="T9" fmla="*/ 105776 h 251"/>
              <a:gd name="T10" fmla="*/ 111559 w 231"/>
              <a:gd name="T11" fmla="*/ 109423 h 251"/>
              <a:gd name="T12" fmla="*/ 73340 w 231"/>
              <a:gd name="T13" fmla="*/ 130266 h 25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31" h="251">
                <a:moveTo>
                  <a:pt x="142" y="250"/>
                </a:moveTo>
                <a:lnTo>
                  <a:pt x="142" y="250"/>
                </a:lnTo>
                <a:cubicBezTo>
                  <a:pt x="122" y="230"/>
                  <a:pt x="115" y="196"/>
                  <a:pt x="101" y="142"/>
                </a:cubicBezTo>
                <a:cubicBezTo>
                  <a:pt x="74" y="75"/>
                  <a:pt x="0" y="0"/>
                  <a:pt x="54" y="34"/>
                </a:cubicBezTo>
                <a:cubicBezTo>
                  <a:pt x="88" y="54"/>
                  <a:pt x="162" y="142"/>
                  <a:pt x="230" y="203"/>
                </a:cubicBezTo>
                <a:cubicBezTo>
                  <a:pt x="223" y="203"/>
                  <a:pt x="223" y="210"/>
                  <a:pt x="216" y="210"/>
                </a:cubicBezTo>
                <a:cubicBezTo>
                  <a:pt x="196" y="223"/>
                  <a:pt x="169" y="237"/>
                  <a:pt x="142" y="250"/>
                </a:cubicBezTo>
              </a:path>
            </a:pathLst>
          </a:custGeom>
          <a:solidFill>
            <a:srgbClr val="B3B4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33" name="Freeform 1221"/>
          <p:cNvSpPr>
            <a:spLocks noChangeArrowheads="1"/>
          </p:cNvSpPr>
          <p:nvPr/>
        </p:nvSpPr>
        <p:spPr bwMode="auto">
          <a:xfrm>
            <a:off x="10549732" y="5056188"/>
            <a:ext cx="44450" cy="72232"/>
          </a:xfrm>
          <a:custGeom>
            <a:avLst/>
            <a:gdLst>
              <a:gd name="T0" fmla="*/ 88953 w 170"/>
              <a:gd name="T1" fmla="*/ 3640 h 278"/>
              <a:gd name="T2" fmla="*/ 88953 w 170"/>
              <a:gd name="T3" fmla="*/ 3640 h 278"/>
              <a:gd name="T4" fmla="*/ 39476 w 170"/>
              <a:gd name="T5" fmla="*/ 91516 h 278"/>
              <a:gd name="T6" fmla="*/ 11053 w 170"/>
              <a:gd name="T7" fmla="*/ 112315 h 278"/>
              <a:gd name="T8" fmla="*/ 21580 w 170"/>
              <a:gd name="T9" fmla="*/ 3640 h 278"/>
              <a:gd name="T10" fmla="*/ 71057 w 170"/>
              <a:gd name="T11" fmla="*/ 7280 h 278"/>
              <a:gd name="T12" fmla="*/ 88953 w 170"/>
              <a:gd name="T13" fmla="*/ 3640 h 27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70" h="278">
                <a:moveTo>
                  <a:pt x="169" y="7"/>
                </a:moveTo>
                <a:lnTo>
                  <a:pt x="169" y="7"/>
                </a:lnTo>
                <a:cubicBezTo>
                  <a:pt x="135" y="68"/>
                  <a:pt x="81" y="135"/>
                  <a:pt x="75" y="176"/>
                </a:cubicBezTo>
                <a:cubicBezTo>
                  <a:pt x="68" y="223"/>
                  <a:pt x="48" y="277"/>
                  <a:pt x="21" y="216"/>
                </a:cubicBezTo>
                <a:cubicBezTo>
                  <a:pt x="0" y="176"/>
                  <a:pt x="27" y="81"/>
                  <a:pt x="41" y="7"/>
                </a:cubicBezTo>
                <a:cubicBezTo>
                  <a:pt x="75" y="0"/>
                  <a:pt x="122" y="7"/>
                  <a:pt x="135" y="14"/>
                </a:cubicBezTo>
                <a:cubicBezTo>
                  <a:pt x="135" y="14"/>
                  <a:pt x="149" y="14"/>
                  <a:pt x="169" y="7"/>
                </a:cubicBezTo>
              </a:path>
            </a:pathLst>
          </a:custGeom>
          <a:solidFill>
            <a:srgbClr val="B3B4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34" name="Freeform 1222"/>
          <p:cNvSpPr>
            <a:spLocks noChangeArrowheads="1"/>
          </p:cNvSpPr>
          <p:nvPr/>
        </p:nvSpPr>
        <p:spPr bwMode="auto">
          <a:xfrm>
            <a:off x="10765632" y="5210175"/>
            <a:ext cx="107950" cy="121444"/>
          </a:xfrm>
          <a:custGeom>
            <a:avLst/>
            <a:gdLst>
              <a:gd name="T0" fmla="*/ 201046 w 413"/>
              <a:gd name="T1" fmla="*/ 35415 h 467"/>
              <a:gd name="T2" fmla="*/ 201046 w 413"/>
              <a:gd name="T3" fmla="*/ 35415 h 467"/>
              <a:gd name="T4" fmla="*/ 126894 w 413"/>
              <a:gd name="T5" fmla="*/ 186448 h 467"/>
              <a:gd name="T6" fmla="*/ 49086 w 413"/>
              <a:gd name="T7" fmla="*/ 193219 h 467"/>
              <a:gd name="T8" fmla="*/ 84596 w 413"/>
              <a:gd name="T9" fmla="*/ 108848 h 467"/>
              <a:gd name="T10" fmla="*/ 201046 w 413"/>
              <a:gd name="T11" fmla="*/ 35415 h 46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13" h="467">
                <a:moveTo>
                  <a:pt x="385" y="68"/>
                </a:moveTo>
                <a:lnTo>
                  <a:pt x="385" y="68"/>
                </a:lnTo>
                <a:cubicBezTo>
                  <a:pt x="358" y="108"/>
                  <a:pt x="270" y="297"/>
                  <a:pt x="243" y="358"/>
                </a:cubicBezTo>
                <a:cubicBezTo>
                  <a:pt x="209" y="412"/>
                  <a:pt x="196" y="466"/>
                  <a:pt x="94" y="371"/>
                </a:cubicBezTo>
                <a:cubicBezTo>
                  <a:pt x="0" y="277"/>
                  <a:pt x="81" y="250"/>
                  <a:pt x="162" y="209"/>
                </a:cubicBezTo>
                <a:cubicBezTo>
                  <a:pt x="243" y="176"/>
                  <a:pt x="412" y="0"/>
                  <a:pt x="385" y="68"/>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35" name="Freeform 1223"/>
          <p:cNvSpPr>
            <a:spLocks noChangeArrowheads="1"/>
          </p:cNvSpPr>
          <p:nvPr/>
        </p:nvSpPr>
        <p:spPr bwMode="auto">
          <a:xfrm>
            <a:off x="10775950" y="5141913"/>
            <a:ext cx="100807" cy="53182"/>
          </a:xfrm>
          <a:custGeom>
            <a:avLst/>
            <a:gdLst>
              <a:gd name="T0" fmla="*/ 134426 w 386"/>
              <a:gd name="T1" fmla="*/ 105029 h 204"/>
              <a:gd name="T2" fmla="*/ 134426 w 386"/>
              <a:gd name="T3" fmla="*/ 105029 h 204"/>
              <a:gd name="T4" fmla="*/ 21445 w 386"/>
              <a:gd name="T5" fmla="*/ 55877 h 204"/>
              <a:gd name="T6" fmla="*/ 17784 w 386"/>
              <a:gd name="T7" fmla="*/ 7243 h 204"/>
              <a:gd name="T8" fmla="*/ 77936 w 386"/>
              <a:gd name="T9" fmla="*/ 3622 h 204"/>
              <a:gd name="T10" fmla="*/ 134426 w 386"/>
              <a:gd name="T11" fmla="*/ 105029 h 20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86" h="204">
                <a:moveTo>
                  <a:pt x="257" y="203"/>
                </a:moveTo>
                <a:lnTo>
                  <a:pt x="257" y="203"/>
                </a:lnTo>
                <a:cubicBezTo>
                  <a:pt x="169" y="203"/>
                  <a:pt x="34" y="142"/>
                  <a:pt x="41" y="108"/>
                </a:cubicBezTo>
                <a:cubicBezTo>
                  <a:pt x="54" y="68"/>
                  <a:pt x="0" y="27"/>
                  <a:pt x="34" y="14"/>
                </a:cubicBezTo>
                <a:cubicBezTo>
                  <a:pt x="75" y="0"/>
                  <a:pt x="115" y="7"/>
                  <a:pt x="149" y="7"/>
                </a:cubicBezTo>
                <a:cubicBezTo>
                  <a:pt x="176" y="7"/>
                  <a:pt x="385" y="162"/>
                  <a:pt x="257" y="203"/>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36" name="Freeform 1224"/>
          <p:cNvSpPr>
            <a:spLocks noChangeArrowheads="1"/>
          </p:cNvSpPr>
          <p:nvPr/>
        </p:nvSpPr>
        <p:spPr bwMode="auto">
          <a:xfrm>
            <a:off x="10695782" y="5290344"/>
            <a:ext cx="88106" cy="92869"/>
          </a:xfrm>
          <a:custGeom>
            <a:avLst/>
            <a:gdLst>
              <a:gd name="T0" fmla="*/ 35019 w 338"/>
              <a:gd name="T1" fmla="*/ 185335 h 358"/>
              <a:gd name="T2" fmla="*/ 35019 w 338"/>
              <a:gd name="T3" fmla="*/ 185335 h 358"/>
              <a:gd name="T4" fmla="*/ 155235 w 338"/>
              <a:gd name="T5" fmla="*/ 122518 h 358"/>
              <a:gd name="T6" fmla="*/ 116557 w 338"/>
              <a:gd name="T7" fmla="*/ 31149 h 358"/>
              <a:gd name="T8" fmla="*/ 63244 w 338"/>
              <a:gd name="T9" fmla="*/ 56068 h 358"/>
              <a:gd name="T10" fmla="*/ 20907 w 338"/>
              <a:gd name="T11" fmla="*/ 136535 h 358"/>
              <a:gd name="T12" fmla="*/ 35019 w 338"/>
              <a:gd name="T13" fmla="*/ 185335 h 35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38" h="358">
                <a:moveTo>
                  <a:pt x="67" y="357"/>
                </a:moveTo>
                <a:lnTo>
                  <a:pt x="67" y="357"/>
                </a:lnTo>
                <a:cubicBezTo>
                  <a:pt x="148" y="351"/>
                  <a:pt x="337" y="297"/>
                  <a:pt x="297" y="236"/>
                </a:cubicBezTo>
                <a:cubicBezTo>
                  <a:pt x="256" y="175"/>
                  <a:pt x="250" y="94"/>
                  <a:pt x="223" y="60"/>
                </a:cubicBezTo>
                <a:cubicBezTo>
                  <a:pt x="202" y="20"/>
                  <a:pt x="162" y="0"/>
                  <a:pt x="121" y="108"/>
                </a:cubicBezTo>
                <a:cubicBezTo>
                  <a:pt x="81" y="209"/>
                  <a:pt x="81" y="243"/>
                  <a:pt x="40" y="263"/>
                </a:cubicBezTo>
                <a:cubicBezTo>
                  <a:pt x="0" y="283"/>
                  <a:pt x="7" y="303"/>
                  <a:pt x="67" y="357"/>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37" name="Freeform 1225"/>
          <p:cNvSpPr>
            <a:spLocks noChangeArrowheads="1"/>
          </p:cNvSpPr>
          <p:nvPr/>
        </p:nvSpPr>
        <p:spPr bwMode="auto">
          <a:xfrm>
            <a:off x="10625932" y="5164932"/>
            <a:ext cx="124619" cy="160338"/>
          </a:xfrm>
          <a:custGeom>
            <a:avLst/>
            <a:gdLst>
              <a:gd name="T0" fmla="*/ 77109 w 480"/>
              <a:gd name="T1" fmla="*/ 257087 h 616"/>
              <a:gd name="T2" fmla="*/ 77109 w 480"/>
              <a:gd name="T3" fmla="*/ 257087 h 616"/>
              <a:gd name="T4" fmla="*/ 186520 w 480"/>
              <a:gd name="T5" fmla="*/ 123589 h 616"/>
              <a:gd name="T6" fmla="*/ 140672 w 480"/>
              <a:gd name="T7" fmla="*/ 52669 h 616"/>
              <a:gd name="T8" fmla="*/ 17714 w 480"/>
              <a:gd name="T9" fmla="*/ 94908 h 616"/>
              <a:gd name="T10" fmla="*/ 77109 w 480"/>
              <a:gd name="T11" fmla="*/ 257087 h 6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0" h="616">
                <a:moveTo>
                  <a:pt x="148" y="493"/>
                </a:moveTo>
                <a:lnTo>
                  <a:pt x="148" y="493"/>
                </a:lnTo>
                <a:cubicBezTo>
                  <a:pt x="162" y="412"/>
                  <a:pt x="250" y="270"/>
                  <a:pt x="358" y="237"/>
                </a:cubicBezTo>
                <a:cubicBezTo>
                  <a:pt x="466" y="203"/>
                  <a:pt x="479" y="155"/>
                  <a:pt x="270" y="101"/>
                </a:cubicBezTo>
                <a:cubicBezTo>
                  <a:pt x="54" y="47"/>
                  <a:pt x="0" y="0"/>
                  <a:pt x="34" y="182"/>
                </a:cubicBezTo>
                <a:cubicBezTo>
                  <a:pt x="67" y="365"/>
                  <a:pt x="88" y="615"/>
                  <a:pt x="148" y="493"/>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38" name="Freeform 1226"/>
          <p:cNvSpPr>
            <a:spLocks noChangeArrowheads="1"/>
          </p:cNvSpPr>
          <p:nvPr/>
        </p:nvSpPr>
        <p:spPr bwMode="auto">
          <a:xfrm>
            <a:off x="10547350" y="5295900"/>
            <a:ext cx="92869" cy="73025"/>
          </a:xfrm>
          <a:custGeom>
            <a:avLst/>
            <a:gdLst>
              <a:gd name="T0" fmla="*/ 41931 w 359"/>
              <a:gd name="T1" fmla="*/ 108068 h 284"/>
              <a:gd name="T2" fmla="*/ 41931 w 359"/>
              <a:gd name="T3" fmla="*/ 108068 h 284"/>
              <a:gd name="T4" fmla="*/ 150123 w 359"/>
              <a:gd name="T5" fmla="*/ 115307 h 284"/>
              <a:gd name="T6" fmla="*/ 69885 w 359"/>
              <a:gd name="T7" fmla="*/ 24302 h 284"/>
              <a:gd name="T8" fmla="*/ 41931 w 359"/>
              <a:gd name="T9" fmla="*/ 108068 h 28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9" h="284">
                <a:moveTo>
                  <a:pt x="81" y="209"/>
                </a:moveTo>
                <a:lnTo>
                  <a:pt x="81" y="209"/>
                </a:lnTo>
                <a:cubicBezTo>
                  <a:pt x="135" y="236"/>
                  <a:pt x="358" y="283"/>
                  <a:pt x="290" y="223"/>
                </a:cubicBezTo>
                <a:cubicBezTo>
                  <a:pt x="216" y="155"/>
                  <a:pt x="168" y="94"/>
                  <a:pt x="135" y="47"/>
                </a:cubicBezTo>
                <a:cubicBezTo>
                  <a:pt x="101" y="0"/>
                  <a:pt x="0" y="142"/>
                  <a:pt x="81" y="209"/>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39" name="Freeform 1227"/>
          <p:cNvSpPr>
            <a:spLocks noChangeArrowheads="1"/>
          </p:cNvSpPr>
          <p:nvPr/>
        </p:nvSpPr>
        <p:spPr bwMode="auto">
          <a:xfrm>
            <a:off x="10513219" y="5177632"/>
            <a:ext cx="77788" cy="92075"/>
          </a:xfrm>
          <a:custGeom>
            <a:avLst/>
            <a:gdLst>
              <a:gd name="T0" fmla="*/ 77484 w 298"/>
              <a:gd name="T1" fmla="*/ 183039 h 353"/>
              <a:gd name="T2" fmla="*/ 77484 w 298"/>
              <a:gd name="T3" fmla="*/ 183039 h 353"/>
              <a:gd name="T4" fmla="*/ 130362 w 298"/>
              <a:gd name="T5" fmla="*/ 109199 h 353"/>
              <a:gd name="T6" fmla="*/ 67013 w 298"/>
              <a:gd name="T7" fmla="*/ 42120 h 353"/>
              <a:gd name="T8" fmla="*/ 6806 w 298"/>
              <a:gd name="T9" fmla="*/ 35360 h 353"/>
              <a:gd name="T10" fmla="*/ 77484 w 298"/>
              <a:gd name="T11" fmla="*/ 183039 h 35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98" h="353">
                <a:moveTo>
                  <a:pt x="148" y="352"/>
                </a:moveTo>
                <a:lnTo>
                  <a:pt x="148" y="352"/>
                </a:lnTo>
                <a:cubicBezTo>
                  <a:pt x="202" y="325"/>
                  <a:pt x="209" y="257"/>
                  <a:pt x="249" y="210"/>
                </a:cubicBezTo>
                <a:cubicBezTo>
                  <a:pt x="297" y="169"/>
                  <a:pt x="182" y="149"/>
                  <a:pt x="128" y="81"/>
                </a:cubicBezTo>
                <a:cubicBezTo>
                  <a:pt x="81" y="14"/>
                  <a:pt x="27" y="0"/>
                  <a:pt x="13" y="68"/>
                </a:cubicBezTo>
                <a:cubicBezTo>
                  <a:pt x="0" y="142"/>
                  <a:pt x="67" y="284"/>
                  <a:pt x="148" y="352"/>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40" name="Freeform 1228"/>
          <p:cNvSpPr>
            <a:spLocks noChangeArrowheads="1"/>
          </p:cNvSpPr>
          <p:nvPr/>
        </p:nvSpPr>
        <p:spPr bwMode="auto">
          <a:xfrm>
            <a:off x="10570369" y="5027613"/>
            <a:ext cx="149225" cy="111125"/>
          </a:xfrm>
          <a:custGeom>
            <a:avLst/>
            <a:gdLst>
              <a:gd name="T0" fmla="*/ 24899 w 575"/>
              <a:gd name="T1" fmla="*/ 207935 h 426"/>
              <a:gd name="T2" fmla="*/ 24899 w 575"/>
              <a:gd name="T3" fmla="*/ 207935 h 426"/>
              <a:gd name="T4" fmla="*/ 210600 w 575"/>
              <a:gd name="T5" fmla="*/ 204278 h 426"/>
              <a:gd name="T6" fmla="*/ 220975 w 575"/>
              <a:gd name="T7" fmla="*/ 161960 h 426"/>
              <a:gd name="T8" fmla="*/ 234980 w 575"/>
              <a:gd name="T9" fmla="*/ 91429 h 426"/>
              <a:gd name="T10" fmla="*/ 217344 w 575"/>
              <a:gd name="T11" fmla="*/ 35004 h 426"/>
              <a:gd name="T12" fmla="*/ 45647 w 575"/>
              <a:gd name="T13" fmla="*/ 119641 h 426"/>
              <a:gd name="T14" fmla="*/ 24899 w 575"/>
              <a:gd name="T15" fmla="*/ 207935 h 42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575" h="426">
                <a:moveTo>
                  <a:pt x="48" y="398"/>
                </a:moveTo>
                <a:lnTo>
                  <a:pt x="48" y="398"/>
                </a:lnTo>
                <a:cubicBezTo>
                  <a:pt x="88" y="398"/>
                  <a:pt x="379" y="425"/>
                  <a:pt x="406" y="391"/>
                </a:cubicBezTo>
                <a:cubicBezTo>
                  <a:pt x="439" y="357"/>
                  <a:pt x="460" y="324"/>
                  <a:pt x="426" y="310"/>
                </a:cubicBezTo>
                <a:cubicBezTo>
                  <a:pt x="385" y="290"/>
                  <a:pt x="399" y="209"/>
                  <a:pt x="453" y="175"/>
                </a:cubicBezTo>
                <a:cubicBezTo>
                  <a:pt x="507" y="141"/>
                  <a:pt x="574" y="0"/>
                  <a:pt x="419" y="67"/>
                </a:cubicBezTo>
                <a:cubicBezTo>
                  <a:pt x="264" y="135"/>
                  <a:pt x="135" y="135"/>
                  <a:pt x="88" y="229"/>
                </a:cubicBezTo>
                <a:cubicBezTo>
                  <a:pt x="41" y="317"/>
                  <a:pt x="0" y="398"/>
                  <a:pt x="48" y="398"/>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41" name="Freeform 1229"/>
          <p:cNvSpPr>
            <a:spLocks noChangeArrowheads="1"/>
          </p:cNvSpPr>
          <p:nvPr/>
        </p:nvSpPr>
        <p:spPr bwMode="auto">
          <a:xfrm>
            <a:off x="6721475" y="5091907"/>
            <a:ext cx="288132" cy="296069"/>
          </a:xfrm>
          <a:custGeom>
            <a:avLst/>
            <a:gdLst>
              <a:gd name="T0" fmla="*/ 382188 w 1109"/>
              <a:gd name="T1" fmla="*/ 81293 h 1136"/>
              <a:gd name="T2" fmla="*/ 382188 w 1109"/>
              <a:gd name="T3" fmla="*/ 81293 h 1136"/>
              <a:gd name="T4" fmla="*/ 455926 w 1109"/>
              <a:gd name="T5" fmla="*/ 422618 h 1136"/>
              <a:gd name="T6" fmla="*/ 329741 w 1109"/>
              <a:gd name="T7" fmla="*/ 559669 h 1136"/>
              <a:gd name="T8" fmla="*/ 63352 w 1109"/>
              <a:gd name="T9" fmla="*/ 429392 h 1136"/>
              <a:gd name="T10" fmla="*/ 382188 w 1109"/>
              <a:gd name="T11" fmla="*/ 81293 h 113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09" h="1136">
                <a:moveTo>
                  <a:pt x="736" y="156"/>
                </a:moveTo>
                <a:lnTo>
                  <a:pt x="736" y="156"/>
                </a:lnTo>
                <a:cubicBezTo>
                  <a:pt x="959" y="223"/>
                  <a:pt x="1108" y="527"/>
                  <a:pt x="878" y="811"/>
                </a:cubicBezTo>
                <a:cubicBezTo>
                  <a:pt x="797" y="912"/>
                  <a:pt x="743" y="1040"/>
                  <a:pt x="635" y="1074"/>
                </a:cubicBezTo>
                <a:cubicBezTo>
                  <a:pt x="439" y="1135"/>
                  <a:pt x="196" y="1027"/>
                  <a:pt x="122" y="824"/>
                </a:cubicBezTo>
                <a:cubicBezTo>
                  <a:pt x="0" y="500"/>
                  <a:pt x="223" y="0"/>
                  <a:pt x="736" y="156"/>
                </a:cubicBezTo>
              </a:path>
            </a:pathLst>
          </a:custGeom>
          <a:solidFill>
            <a:srgbClr val="97BEC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42" name="Freeform 1230"/>
          <p:cNvSpPr>
            <a:spLocks noChangeArrowheads="1"/>
          </p:cNvSpPr>
          <p:nvPr/>
        </p:nvSpPr>
        <p:spPr bwMode="auto">
          <a:xfrm>
            <a:off x="6760369" y="5141119"/>
            <a:ext cx="388938" cy="270669"/>
          </a:xfrm>
          <a:custGeom>
            <a:avLst/>
            <a:gdLst>
              <a:gd name="T0" fmla="*/ 390193 w 1493"/>
              <a:gd name="T1" fmla="*/ 17686 h 1041"/>
              <a:gd name="T2" fmla="*/ 390193 w 1493"/>
              <a:gd name="T3" fmla="*/ 17686 h 1041"/>
              <a:gd name="T4" fmla="*/ 615244 w 1493"/>
              <a:gd name="T5" fmla="*/ 49416 h 1041"/>
              <a:gd name="T6" fmla="*/ 756422 w 1493"/>
              <a:gd name="T7" fmla="*/ 302220 h 1041"/>
              <a:gd name="T8" fmla="*/ 675154 w 1493"/>
              <a:gd name="T9" fmla="*/ 488441 h 1041"/>
              <a:gd name="T10" fmla="*/ 552209 w 1493"/>
              <a:gd name="T11" fmla="*/ 530575 h 1041"/>
              <a:gd name="T12" fmla="*/ 221405 w 1493"/>
              <a:gd name="T13" fmla="*/ 509769 h 1041"/>
              <a:gd name="T14" fmla="*/ 24485 w 1493"/>
              <a:gd name="T15" fmla="*/ 344354 h 1041"/>
              <a:gd name="T16" fmla="*/ 390193 w 1493"/>
              <a:gd name="T17" fmla="*/ 17686 h 104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493" h="1041">
                <a:moveTo>
                  <a:pt x="749" y="34"/>
                </a:moveTo>
                <a:lnTo>
                  <a:pt x="749" y="34"/>
                </a:lnTo>
                <a:cubicBezTo>
                  <a:pt x="857" y="21"/>
                  <a:pt x="999" y="0"/>
                  <a:pt x="1181" y="95"/>
                </a:cubicBezTo>
                <a:cubicBezTo>
                  <a:pt x="1357" y="190"/>
                  <a:pt x="1492" y="433"/>
                  <a:pt x="1452" y="581"/>
                </a:cubicBezTo>
                <a:cubicBezTo>
                  <a:pt x="1411" y="730"/>
                  <a:pt x="1330" y="878"/>
                  <a:pt x="1296" y="939"/>
                </a:cubicBezTo>
                <a:cubicBezTo>
                  <a:pt x="1262" y="993"/>
                  <a:pt x="1296" y="1020"/>
                  <a:pt x="1060" y="1020"/>
                </a:cubicBezTo>
                <a:cubicBezTo>
                  <a:pt x="830" y="1027"/>
                  <a:pt x="580" y="1040"/>
                  <a:pt x="425" y="980"/>
                </a:cubicBezTo>
                <a:cubicBezTo>
                  <a:pt x="270" y="926"/>
                  <a:pt x="88" y="791"/>
                  <a:pt x="47" y="662"/>
                </a:cubicBezTo>
                <a:cubicBezTo>
                  <a:pt x="0" y="534"/>
                  <a:pt x="452" y="149"/>
                  <a:pt x="749" y="34"/>
                </a:cubicBezTo>
              </a:path>
            </a:pathLst>
          </a:custGeom>
          <a:solidFill>
            <a:srgbClr val="EB5A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43" name="Freeform 1231"/>
          <p:cNvSpPr>
            <a:spLocks noChangeArrowheads="1"/>
          </p:cNvSpPr>
          <p:nvPr/>
        </p:nvSpPr>
        <p:spPr bwMode="auto">
          <a:xfrm>
            <a:off x="6979444" y="5187157"/>
            <a:ext cx="111919" cy="204788"/>
          </a:xfrm>
          <a:custGeom>
            <a:avLst/>
            <a:gdLst>
              <a:gd name="T0" fmla="*/ 222028 w 426"/>
              <a:gd name="T1" fmla="*/ 410195 h 791"/>
              <a:gd name="T2" fmla="*/ 222028 w 426"/>
              <a:gd name="T3" fmla="*/ 410195 h 791"/>
              <a:gd name="T4" fmla="*/ 105528 w 426"/>
              <a:gd name="T5" fmla="*/ 77366 h 791"/>
              <a:gd name="T6" fmla="*/ 24554 w 426"/>
              <a:gd name="T7" fmla="*/ 7269 h 791"/>
              <a:gd name="T8" fmla="*/ 74183 w 426"/>
              <a:gd name="T9" fmla="*/ 98135 h 791"/>
              <a:gd name="T10" fmla="*/ 222028 w 426"/>
              <a:gd name="T11" fmla="*/ 410195 h 79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26" h="791">
                <a:moveTo>
                  <a:pt x="425" y="790"/>
                </a:moveTo>
                <a:lnTo>
                  <a:pt x="425" y="790"/>
                </a:lnTo>
                <a:cubicBezTo>
                  <a:pt x="418" y="696"/>
                  <a:pt x="229" y="237"/>
                  <a:pt x="202" y="149"/>
                </a:cubicBezTo>
                <a:cubicBezTo>
                  <a:pt x="175" y="68"/>
                  <a:pt x="94" y="34"/>
                  <a:pt x="47" y="14"/>
                </a:cubicBezTo>
                <a:cubicBezTo>
                  <a:pt x="0" y="0"/>
                  <a:pt x="40" y="81"/>
                  <a:pt x="142" y="189"/>
                </a:cubicBezTo>
                <a:cubicBezTo>
                  <a:pt x="250" y="297"/>
                  <a:pt x="358" y="669"/>
                  <a:pt x="425" y="790"/>
                </a:cubicBezTo>
              </a:path>
            </a:pathLst>
          </a:custGeom>
          <a:solidFill>
            <a:srgbClr val="BB403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44" name="Freeform 1232"/>
          <p:cNvSpPr>
            <a:spLocks noChangeArrowheads="1"/>
          </p:cNvSpPr>
          <p:nvPr/>
        </p:nvSpPr>
        <p:spPr bwMode="auto">
          <a:xfrm>
            <a:off x="6883400" y="5239544"/>
            <a:ext cx="203994" cy="157163"/>
          </a:xfrm>
          <a:custGeom>
            <a:avLst/>
            <a:gdLst>
              <a:gd name="T0" fmla="*/ 386542 w 785"/>
              <a:gd name="T1" fmla="*/ 288760 h 602"/>
              <a:gd name="T2" fmla="*/ 386542 w 785"/>
              <a:gd name="T3" fmla="*/ 288760 h 602"/>
              <a:gd name="T4" fmla="*/ 256481 w 785"/>
              <a:gd name="T5" fmla="*/ 63183 h 602"/>
              <a:gd name="T6" fmla="*/ 98326 w 785"/>
              <a:gd name="T7" fmla="*/ 56394 h 602"/>
              <a:gd name="T8" fmla="*/ 95205 w 785"/>
              <a:gd name="T9" fmla="*/ 211479 h 602"/>
              <a:gd name="T10" fmla="*/ 354807 w 785"/>
              <a:gd name="T11" fmla="*/ 296070 h 602"/>
              <a:gd name="T12" fmla="*/ 386542 w 785"/>
              <a:gd name="T13" fmla="*/ 288760 h 60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785" h="602">
                <a:moveTo>
                  <a:pt x="743" y="553"/>
                </a:moveTo>
                <a:lnTo>
                  <a:pt x="743" y="553"/>
                </a:lnTo>
                <a:cubicBezTo>
                  <a:pt x="709" y="486"/>
                  <a:pt x="568" y="162"/>
                  <a:pt x="493" y="121"/>
                </a:cubicBezTo>
                <a:cubicBezTo>
                  <a:pt x="419" y="74"/>
                  <a:pt x="250" y="0"/>
                  <a:pt x="189" y="108"/>
                </a:cubicBezTo>
                <a:cubicBezTo>
                  <a:pt x="129" y="216"/>
                  <a:pt x="0" y="351"/>
                  <a:pt x="183" y="405"/>
                </a:cubicBezTo>
                <a:cubicBezTo>
                  <a:pt x="365" y="459"/>
                  <a:pt x="615" y="547"/>
                  <a:pt x="682" y="567"/>
                </a:cubicBezTo>
                <a:cubicBezTo>
                  <a:pt x="743" y="587"/>
                  <a:pt x="784" y="601"/>
                  <a:pt x="743" y="553"/>
                </a:cubicBezTo>
              </a:path>
            </a:pathLst>
          </a:custGeom>
          <a:solidFill>
            <a:srgbClr val="F58A7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45" name="Freeform 1233"/>
          <p:cNvSpPr>
            <a:spLocks noChangeArrowheads="1"/>
          </p:cNvSpPr>
          <p:nvPr/>
        </p:nvSpPr>
        <p:spPr bwMode="auto">
          <a:xfrm>
            <a:off x="6735763" y="5097463"/>
            <a:ext cx="287338" cy="291307"/>
          </a:xfrm>
          <a:custGeom>
            <a:avLst/>
            <a:gdLst>
              <a:gd name="T0" fmla="*/ 410229 w 1109"/>
              <a:gd name="T1" fmla="*/ 80512 h 1122"/>
              <a:gd name="T2" fmla="*/ 410229 w 1109"/>
              <a:gd name="T3" fmla="*/ 80512 h 1122"/>
              <a:gd name="T4" fmla="*/ 455926 w 1109"/>
              <a:gd name="T5" fmla="*/ 410349 h 1122"/>
              <a:gd name="T6" fmla="*/ 63352 w 1109"/>
              <a:gd name="T7" fmla="*/ 417102 h 1122"/>
              <a:gd name="T8" fmla="*/ 410229 w 1109"/>
              <a:gd name="T9" fmla="*/ 80512 h 112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09" h="1122">
                <a:moveTo>
                  <a:pt x="790" y="155"/>
                </a:moveTo>
                <a:lnTo>
                  <a:pt x="790" y="155"/>
                </a:lnTo>
                <a:cubicBezTo>
                  <a:pt x="1013" y="222"/>
                  <a:pt x="1108" y="506"/>
                  <a:pt x="878" y="790"/>
                </a:cubicBezTo>
                <a:cubicBezTo>
                  <a:pt x="655" y="1073"/>
                  <a:pt x="237" y="1121"/>
                  <a:pt x="122" y="803"/>
                </a:cubicBezTo>
                <a:cubicBezTo>
                  <a:pt x="0" y="472"/>
                  <a:pt x="277" y="0"/>
                  <a:pt x="790" y="155"/>
                </a:cubicBezTo>
              </a:path>
            </a:pathLst>
          </a:custGeom>
          <a:solidFill>
            <a:srgbClr val="EDEDE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46" name="Freeform 1234"/>
          <p:cNvSpPr>
            <a:spLocks noChangeArrowheads="1"/>
          </p:cNvSpPr>
          <p:nvPr/>
        </p:nvSpPr>
        <p:spPr bwMode="auto">
          <a:xfrm>
            <a:off x="6833394" y="5146675"/>
            <a:ext cx="157163" cy="134144"/>
          </a:xfrm>
          <a:custGeom>
            <a:avLst/>
            <a:gdLst>
              <a:gd name="T0" fmla="*/ 207809 w 602"/>
              <a:gd name="T1" fmla="*/ 70508 h 514"/>
              <a:gd name="T2" fmla="*/ 207809 w 602"/>
              <a:gd name="T3" fmla="*/ 70508 h 514"/>
              <a:gd name="T4" fmla="*/ 109126 w 602"/>
              <a:gd name="T5" fmla="*/ 201079 h 514"/>
              <a:gd name="T6" fmla="*/ 207809 w 602"/>
              <a:gd name="T7" fmla="*/ 70508 h 51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02" h="514">
                <a:moveTo>
                  <a:pt x="398" y="135"/>
                </a:moveTo>
                <a:lnTo>
                  <a:pt x="398" y="135"/>
                </a:lnTo>
                <a:cubicBezTo>
                  <a:pt x="601" y="270"/>
                  <a:pt x="405" y="513"/>
                  <a:pt x="209" y="385"/>
                </a:cubicBezTo>
                <a:cubicBezTo>
                  <a:pt x="0" y="236"/>
                  <a:pt x="202" y="0"/>
                  <a:pt x="398" y="135"/>
                </a:cubicBezTo>
              </a:path>
            </a:pathLst>
          </a:custGeom>
          <a:solidFill>
            <a:srgbClr val="1D212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47" name="Freeform 1235"/>
          <p:cNvSpPr>
            <a:spLocks noChangeArrowheads="1"/>
          </p:cNvSpPr>
          <p:nvPr/>
        </p:nvSpPr>
        <p:spPr bwMode="auto">
          <a:xfrm>
            <a:off x="6800850" y="5213350"/>
            <a:ext cx="118269" cy="84932"/>
          </a:xfrm>
          <a:custGeom>
            <a:avLst/>
            <a:gdLst>
              <a:gd name="T0" fmla="*/ 179453 w 453"/>
              <a:gd name="T1" fmla="*/ 7292 h 326"/>
              <a:gd name="T2" fmla="*/ 179453 w 453"/>
              <a:gd name="T3" fmla="*/ 7292 h 326"/>
              <a:gd name="T4" fmla="*/ 221708 w 453"/>
              <a:gd name="T5" fmla="*/ 53125 h 326"/>
              <a:gd name="T6" fmla="*/ 154935 w 453"/>
              <a:gd name="T7" fmla="*/ 161979 h 326"/>
              <a:gd name="T8" fmla="*/ 154935 w 453"/>
              <a:gd name="T9" fmla="*/ 133854 h 326"/>
              <a:gd name="T10" fmla="*/ 154935 w 453"/>
              <a:gd name="T11" fmla="*/ 116146 h 326"/>
              <a:gd name="T12" fmla="*/ 154935 w 453"/>
              <a:gd name="T13" fmla="*/ 88021 h 326"/>
              <a:gd name="T14" fmla="*/ 179453 w 453"/>
              <a:gd name="T15" fmla="*/ 77604 h 326"/>
              <a:gd name="T16" fmla="*/ 179453 w 453"/>
              <a:gd name="T17" fmla="*/ 31771 h 326"/>
              <a:gd name="T18" fmla="*/ 154935 w 453"/>
              <a:gd name="T19" fmla="*/ 28646 h 326"/>
              <a:gd name="T20" fmla="*/ 154935 w 453"/>
              <a:gd name="T21" fmla="*/ 0 h 326"/>
              <a:gd name="T22" fmla="*/ 179453 w 453"/>
              <a:gd name="T23" fmla="*/ 7292 h 326"/>
              <a:gd name="T24" fmla="*/ 154935 w 453"/>
              <a:gd name="T25" fmla="*/ 161979 h 326"/>
              <a:gd name="T26" fmla="*/ 154935 w 453"/>
              <a:gd name="T27" fmla="*/ 161979 h 326"/>
              <a:gd name="T28" fmla="*/ 98595 w 453"/>
              <a:gd name="T29" fmla="*/ 161979 h 326"/>
              <a:gd name="T30" fmla="*/ 102247 w 453"/>
              <a:gd name="T31" fmla="*/ 35417 h 326"/>
              <a:gd name="T32" fmla="*/ 154935 w 453"/>
              <a:gd name="T33" fmla="*/ 0 h 326"/>
              <a:gd name="T34" fmla="*/ 154935 w 453"/>
              <a:gd name="T35" fmla="*/ 28646 h 326"/>
              <a:gd name="T36" fmla="*/ 134068 w 453"/>
              <a:gd name="T37" fmla="*/ 31771 h 326"/>
              <a:gd name="T38" fmla="*/ 119983 w 453"/>
              <a:gd name="T39" fmla="*/ 77604 h 326"/>
              <a:gd name="T40" fmla="*/ 154935 w 453"/>
              <a:gd name="T41" fmla="*/ 88021 h 326"/>
              <a:gd name="T42" fmla="*/ 154935 w 453"/>
              <a:gd name="T43" fmla="*/ 116146 h 326"/>
              <a:gd name="T44" fmla="*/ 126765 w 453"/>
              <a:gd name="T45" fmla="*/ 91667 h 326"/>
              <a:gd name="T46" fmla="*/ 105898 w 453"/>
              <a:gd name="T47" fmla="*/ 155209 h 326"/>
              <a:gd name="T48" fmla="*/ 154935 w 453"/>
              <a:gd name="T49" fmla="*/ 133854 h 326"/>
              <a:gd name="T50" fmla="*/ 154935 w 453"/>
              <a:gd name="T51" fmla="*/ 161979 h 32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453" h="326">
                <a:moveTo>
                  <a:pt x="344" y="14"/>
                </a:moveTo>
                <a:lnTo>
                  <a:pt x="344" y="14"/>
                </a:lnTo>
                <a:cubicBezTo>
                  <a:pt x="412" y="21"/>
                  <a:pt x="452" y="48"/>
                  <a:pt x="425" y="102"/>
                </a:cubicBezTo>
                <a:cubicBezTo>
                  <a:pt x="398" y="149"/>
                  <a:pt x="385" y="277"/>
                  <a:pt x="297" y="311"/>
                </a:cubicBezTo>
                <a:cubicBezTo>
                  <a:pt x="297" y="257"/>
                  <a:pt x="297" y="257"/>
                  <a:pt x="297" y="257"/>
                </a:cubicBezTo>
                <a:cubicBezTo>
                  <a:pt x="297" y="244"/>
                  <a:pt x="297" y="230"/>
                  <a:pt x="297" y="223"/>
                </a:cubicBezTo>
                <a:cubicBezTo>
                  <a:pt x="297" y="169"/>
                  <a:pt x="297" y="169"/>
                  <a:pt x="297" y="169"/>
                </a:cubicBezTo>
                <a:cubicBezTo>
                  <a:pt x="317" y="176"/>
                  <a:pt x="331" y="169"/>
                  <a:pt x="344" y="149"/>
                </a:cubicBezTo>
                <a:cubicBezTo>
                  <a:pt x="365" y="102"/>
                  <a:pt x="392" y="75"/>
                  <a:pt x="344" y="61"/>
                </a:cubicBezTo>
                <a:cubicBezTo>
                  <a:pt x="324" y="55"/>
                  <a:pt x="311" y="55"/>
                  <a:pt x="297" y="55"/>
                </a:cubicBezTo>
                <a:cubicBezTo>
                  <a:pt x="297" y="0"/>
                  <a:pt x="297" y="0"/>
                  <a:pt x="297" y="0"/>
                </a:cubicBezTo>
                <a:cubicBezTo>
                  <a:pt x="304" y="0"/>
                  <a:pt x="324" y="7"/>
                  <a:pt x="344" y="14"/>
                </a:cubicBezTo>
                <a:close/>
                <a:moveTo>
                  <a:pt x="297" y="311"/>
                </a:moveTo>
                <a:lnTo>
                  <a:pt x="297" y="311"/>
                </a:lnTo>
                <a:cubicBezTo>
                  <a:pt x="263" y="318"/>
                  <a:pt x="230" y="325"/>
                  <a:pt x="189" y="311"/>
                </a:cubicBezTo>
                <a:cubicBezTo>
                  <a:pt x="0" y="257"/>
                  <a:pt x="142" y="122"/>
                  <a:pt x="196" y="68"/>
                </a:cubicBezTo>
                <a:cubicBezTo>
                  <a:pt x="236" y="21"/>
                  <a:pt x="257" y="0"/>
                  <a:pt x="297" y="0"/>
                </a:cubicBezTo>
                <a:cubicBezTo>
                  <a:pt x="297" y="55"/>
                  <a:pt x="297" y="55"/>
                  <a:pt x="297" y="55"/>
                </a:cubicBezTo>
                <a:cubicBezTo>
                  <a:pt x="277" y="48"/>
                  <a:pt x="263" y="55"/>
                  <a:pt x="257" y="61"/>
                </a:cubicBezTo>
                <a:cubicBezTo>
                  <a:pt x="236" y="88"/>
                  <a:pt x="196" y="142"/>
                  <a:pt x="230" y="149"/>
                </a:cubicBezTo>
                <a:cubicBezTo>
                  <a:pt x="250" y="156"/>
                  <a:pt x="270" y="169"/>
                  <a:pt x="297" y="169"/>
                </a:cubicBezTo>
                <a:cubicBezTo>
                  <a:pt x="297" y="223"/>
                  <a:pt x="297" y="223"/>
                  <a:pt x="297" y="223"/>
                </a:cubicBezTo>
                <a:cubicBezTo>
                  <a:pt x="290" y="203"/>
                  <a:pt x="270" y="183"/>
                  <a:pt x="243" y="176"/>
                </a:cubicBezTo>
                <a:cubicBezTo>
                  <a:pt x="155" y="149"/>
                  <a:pt x="88" y="264"/>
                  <a:pt x="203" y="298"/>
                </a:cubicBezTo>
                <a:cubicBezTo>
                  <a:pt x="257" y="311"/>
                  <a:pt x="284" y="284"/>
                  <a:pt x="297" y="257"/>
                </a:cubicBezTo>
                <a:lnTo>
                  <a:pt x="297" y="311"/>
                </a:lnTo>
                <a:close/>
              </a:path>
            </a:pathLst>
          </a:custGeom>
          <a:solidFill>
            <a:srgbClr val="BABAB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48" name="Freeform 1236"/>
          <p:cNvSpPr>
            <a:spLocks noChangeArrowheads="1"/>
          </p:cNvSpPr>
          <p:nvPr/>
        </p:nvSpPr>
        <p:spPr bwMode="auto">
          <a:xfrm>
            <a:off x="6767513" y="5144294"/>
            <a:ext cx="221457" cy="207963"/>
          </a:xfrm>
          <a:custGeom>
            <a:avLst/>
            <a:gdLst>
              <a:gd name="T0" fmla="*/ 442288 w 852"/>
              <a:gd name="T1" fmla="*/ 179547 h 798"/>
              <a:gd name="T2" fmla="*/ 442288 w 852"/>
              <a:gd name="T3" fmla="*/ 179547 h 798"/>
              <a:gd name="T4" fmla="*/ 256226 w 852"/>
              <a:gd name="T5" fmla="*/ 28103 h 798"/>
              <a:gd name="T6" fmla="*/ 45736 w 852"/>
              <a:gd name="T7" fmla="*/ 291960 h 798"/>
              <a:gd name="T8" fmla="*/ 228160 w 852"/>
              <a:gd name="T9" fmla="*/ 411138 h 798"/>
              <a:gd name="T10" fmla="*/ 28065 w 852"/>
              <a:gd name="T11" fmla="*/ 288317 h 798"/>
              <a:gd name="T12" fmla="*/ 262982 w 852"/>
              <a:gd name="T13" fmla="*/ 6766 h 798"/>
              <a:gd name="T14" fmla="*/ 442288 w 852"/>
              <a:gd name="T15" fmla="*/ 179547 h 79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52" h="798">
                <a:moveTo>
                  <a:pt x="851" y="345"/>
                </a:moveTo>
                <a:lnTo>
                  <a:pt x="851" y="345"/>
                </a:lnTo>
                <a:cubicBezTo>
                  <a:pt x="844" y="284"/>
                  <a:pt x="810" y="54"/>
                  <a:pt x="493" y="54"/>
                </a:cubicBezTo>
                <a:cubicBezTo>
                  <a:pt x="182" y="47"/>
                  <a:pt x="40" y="358"/>
                  <a:pt x="88" y="561"/>
                </a:cubicBezTo>
                <a:cubicBezTo>
                  <a:pt x="121" y="716"/>
                  <a:pt x="364" y="797"/>
                  <a:pt x="439" y="790"/>
                </a:cubicBezTo>
                <a:cubicBezTo>
                  <a:pt x="351" y="797"/>
                  <a:pt x="115" y="763"/>
                  <a:pt x="54" y="554"/>
                </a:cubicBezTo>
                <a:cubicBezTo>
                  <a:pt x="0" y="345"/>
                  <a:pt x="162" y="0"/>
                  <a:pt x="506" y="13"/>
                </a:cubicBezTo>
                <a:cubicBezTo>
                  <a:pt x="824" y="27"/>
                  <a:pt x="851" y="284"/>
                  <a:pt x="851" y="345"/>
                </a:cubicBezTo>
              </a:path>
            </a:pathLst>
          </a:custGeom>
          <a:solidFill>
            <a:srgbClr val="BABAB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49" name="Freeform 1237"/>
          <p:cNvSpPr>
            <a:spLocks noChangeArrowheads="1"/>
          </p:cNvSpPr>
          <p:nvPr/>
        </p:nvSpPr>
        <p:spPr bwMode="auto">
          <a:xfrm>
            <a:off x="7039769" y="5193507"/>
            <a:ext cx="61913" cy="181769"/>
          </a:xfrm>
          <a:custGeom>
            <a:avLst/>
            <a:gdLst>
              <a:gd name="T0" fmla="*/ 102030 w 238"/>
              <a:gd name="T1" fmla="*/ 362009 h 697"/>
              <a:gd name="T2" fmla="*/ 102030 w 238"/>
              <a:gd name="T3" fmla="*/ 362009 h 697"/>
              <a:gd name="T4" fmla="*/ 3644 w 238"/>
              <a:gd name="T5" fmla="*/ 49412 h 697"/>
              <a:gd name="T6" fmla="*/ 31754 w 238"/>
              <a:gd name="T7" fmla="*/ 45771 h 697"/>
              <a:gd name="T8" fmla="*/ 102030 w 238"/>
              <a:gd name="T9" fmla="*/ 362009 h 69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38" h="697">
                <a:moveTo>
                  <a:pt x="196" y="696"/>
                </a:moveTo>
                <a:lnTo>
                  <a:pt x="196" y="696"/>
                </a:lnTo>
                <a:cubicBezTo>
                  <a:pt x="183" y="628"/>
                  <a:pt x="14" y="156"/>
                  <a:pt x="7" y="95"/>
                </a:cubicBezTo>
                <a:cubicBezTo>
                  <a:pt x="0" y="27"/>
                  <a:pt x="34" y="0"/>
                  <a:pt x="61" y="88"/>
                </a:cubicBezTo>
                <a:cubicBezTo>
                  <a:pt x="81" y="169"/>
                  <a:pt x="237" y="669"/>
                  <a:pt x="196" y="696"/>
                </a:cubicBezTo>
              </a:path>
            </a:pathLst>
          </a:custGeom>
          <a:solidFill>
            <a:srgbClr val="F58A7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50" name="Freeform 1238"/>
          <p:cNvSpPr>
            <a:spLocks noChangeArrowheads="1"/>
          </p:cNvSpPr>
          <p:nvPr/>
        </p:nvSpPr>
        <p:spPr bwMode="auto">
          <a:xfrm>
            <a:off x="6846888" y="5210175"/>
            <a:ext cx="137319" cy="137319"/>
          </a:xfrm>
          <a:custGeom>
            <a:avLst/>
            <a:gdLst>
              <a:gd name="T0" fmla="*/ 268008 w 527"/>
              <a:gd name="T1" fmla="*/ 28160 h 528"/>
              <a:gd name="T2" fmla="*/ 268008 w 527"/>
              <a:gd name="T3" fmla="*/ 28160 h 528"/>
              <a:gd name="T4" fmla="*/ 197480 w 527"/>
              <a:gd name="T5" fmla="*/ 200767 h 528"/>
              <a:gd name="T6" fmla="*/ 35003 w 527"/>
              <a:gd name="T7" fmla="*/ 260737 h 528"/>
              <a:gd name="T8" fmla="*/ 172403 w 527"/>
              <a:gd name="T9" fmla="*/ 168957 h 528"/>
              <a:gd name="T10" fmla="*/ 268008 w 527"/>
              <a:gd name="T11" fmla="*/ 28160 h 52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27" h="528">
                <a:moveTo>
                  <a:pt x="513" y="54"/>
                </a:moveTo>
                <a:lnTo>
                  <a:pt x="513" y="54"/>
                </a:lnTo>
                <a:cubicBezTo>
                  <a:pt x="526" y="115"/>
                  <a:pt x="472" y="297"/>
                  <a:pt x="378" y="385"/>
                </a:cubicBezTo>
                <a:cubicBezTo>
                  <a:pt x="283" y="479"/>
                  <a:pt x="128" y="527"/>
                  <a:pt x="67" y="500"/>
                </a:cubicBezTo>
                <a:cubicBezTo>
                  <a:pt x="0" y="473"/>
                  <a:pt x="236" y="452"/>
                  <a:pt x="330" y="324"/>
                </a:cubicBezTo>
                <a:cubicBezTo>
                  <a:pt x="425" y="196"/>
                  <a:pt x="472" y="0"/>
                  <a:pt x="513" y="54"/>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51" name="Freeform 1239"/>
          <p:cNvSpPr>
            <a:spLocks noChangeArrowheads="1"/>
          </p:cNvSpPr>
          <p:nvPr/>
        </p:nvSpPr>
        <p:spPr bwMode="auto">
          <a:xfrm>
            <a:off x="6161882" y="5399088"/>
            <a:ext cx="6028531" cy="227013"/>
          </a:xfrm>
          <a:custGeom>
            <a:avLst/>
            <a:gdLst>
              <a:gd name="T0" fmla="*/ 0 w 18874"/>
              <a:gd name="T1" fmla="*/ 453735 h 791"/>
              <a:gd name="T2" fmla="*/ 12056373 w 18874"/>
              <a:gd name="T3" fmla="*/ 453735 h 791"/>
              <a:gd name="T4" fmla="*/ 12056373 w 18874"/>
              <a:gd name="T5" fmla="*/ 0 h 791"/>
              <a:gd name="T6" fmla="*/ 0 w 18874"/>
              <a:gd name="T7" fmla="*/ 0 h 791"/>
              <a:gd name="T8" fmla="*/ 0 w 18874"/>
              <a:gd name="T9" fmla="*/ 453735 h 79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8874" h="791">
                <a:moveTo>
                  <a:pt x="0" y="790"/>
                </a:moveTo>
                <a:lnTo>
                  <a:pt x="18873" y="790"/>
                </a:lnTo>
                <a:lnTo>
                  <a:pt x="18873" y="0"/>
                </a:lnTo>
                <a:lnTo>
                  <a:pt x="0" y="0"/>
                </a:lnTo>
                <a:lnTo>
                  <a:pt x="0" y="790"/>
                </a:lnTo>
              </a:path>
            </a:pathLst>
          </a:custGeom>
          <a:solidFill>
            <a:srgbClr val="7E5C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52" name="Freeform 1240"/>
          <p:cNvSpPr>
            <a:spLocks noChangeArrowheads="1"/>
          </p:cNvSpPr>
          <p:nvPr/>
        </p:nvSpPr>
        <p:spPr bwMode="auto">
          <a:xfrm>
            <a:off x="10103644" y="5447507"/>
            <a:ext cx="276225" cy="276225"/>
          </a:xfrm>
          <a:custGeom>
            <a:avLst/>
            <a:gdLst>
              <a:gd name="T0" fmla="*/ 0 w 1061"/>
              <a:gd name="T1" fmla="*/ 105278 h 1061"/>
              <a:gd name="T2" fmla="*/ 447143 w 1061"/>
              <a:gd name="T3" fmla="*/ 0 h 1061"/>
              <a:gd name="T4" fmla="*/ 552415 w 1061"/>
              <a:gd name="T5" fmla="*/ 446650 h 1061"/>
              <a:gd name="T6" fmla="*/ 102145 w 1061"/>
              <a:gd name="T7" fmla="*/ 552450 h 1061"/>
              <a:gd name="T8" fmla="*/ 0 w 1061"/>
              <a:gd name="T9" fmla="*/ 105278 h 106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61" h="1061">
                <a:moveTo>
                  <a:pt x="0" y="202"/>
                </a:moveTo>
                <a:lnTo>
                  <a:pt x="858" y="0"/>
                </a:lnTo>
                <a:lnTo>
                  <a:pt x="1060" y="857"/>
                </a:lnTo>
                <a:lnTo>
                  <a:pt x="196" y="1060"/>
                </a:lnTo>
                <a:lnTo>
                  <a:pt x="0" y="202"/>
                </a:lnTo>
              </a:path>
            </a:pathLst>
          </a:custGeom>
          <a:solidFill>
            <a:srgbClr val="FDE2D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53" name="Freeform 1241"/>
          <p:cNvSpPr>
            <a:spLocks noChangeArrowheads="1"/>
          </p:cNvSpPr>
          <p:nvPr/>
        </p:nvSpPr>
        <p:spPr bwMode="auto">
          <a:xfrm>
            <a:off x="10103644" y="5447507"/>
            <a:ext cx="230188" cy="84931"/>
          </a:xfrm>
          <a:custGeom>
            <a:avLst/>
            <a:gdLst>
              <a:gd name="T0" fmla="*/ 0 w 886"/>
              <a:gd name="T1" fmla="*/ 105532 h 325"/>
              <a:gd name="T2" fmla="*/ 446588 w 886"/>
              <a:gd name="T3" fmla="*/ 0 h 325"/>
              <a:gd name="T4" fmla="*/ 460642 w 886"/>
              <a:gd name="T5" fmla="*/ 63215 h 325"/>
              <a:gd name="T6" fmla="*/ 14053 w 886"/>
              <a:gd name="T7" fmla="*/ 169270 h 325"/>
              <a:gd name="T8" fmla="*/ 0 w 886"/>
              <a:gd name="T9" fmla="*/ 105532 h 32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86" h="325">
                <a:moveTo>
                  <a:pt x="0" y="202"/>
                </a:moveTo>
                <a:lnTo>
                  <a:pt x="858" y="0"/>
                </a:lnTo>
                <a:lnTo>
                  <a:pt x="885" y="121"/>
                </a:lnTo>
                <a:lnTo>
                  <a:pt x="27" y="324"/>
                </a:lnTo>
                <a:lnTo>
                  <a:pt x="0" y="202"/>
                </a:lnTo>
              </a:path>
            </a:pathLst>
          </a:custGeom>
          <a:solidFill>
            <a:srgbClr val="FCD3C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54" name="Freeform 1242"/>
          <p:cNvSpPr>
            <a:spLocks noChangeArrowheads="1"/>
          </p:cNvSpPr>
          <p:nvPr/>
        </p:nvSpPr>
        <p:spPr bwMode="auto">
          <a:xfrm>
            <a:off x="10176669" y="5524500"/>
            <a:ext cx="134938" cy="140494"/>
          </a:xfrm>
          <a:custGeom>
            <a:avLst/>
            <a:gdLst>
              <a:gd name="T0" fmla="*/ 14101 w 514"/>
              <a:gd name="T1" fmla="*/ 133547 h 541"/>
              <a:gd name="T2" fmla="*/ 14101 w 514"/>
              <a:gd name="T3" fmla="*/ 133547 h 541"/>
              <a:gd name="T4" fmla="*/ 6789 w 514"/>
              <a:gd name="T5" fmla="*/ 94944 h 541"/>
              <a:gd name="T6" fmla="*/ 45958 w 514"/>
              <a:gd name="T7" fmla="*/ 87640 h 541"/>
              <a:gd name="T8" fmla="*/ 123252 w 514"/>
              <a:gd name="T9" fmla="*/ 158066 h 541"/>
              <a:gd name="T10" fmla="*/ 130564 w 514"/>
              <a:gd name="T11" fmla="*/ 169021 h 541"/>
              <a:gd name="T12" fmla="*/ 221958 w 514"/>
              <a:gd name="T13" fmla="*/ 6782 h 541"/>
              <a:gd name="T14" fmla="*/ 260605 w 514"/>
              <a:gd name="T15" fmla="*/ 14085 h 541"/>
              <a:gd name="T16" fmla="*/ 253816 w 514"/>
              <a:gd name="T17" fmla="*/ 52689 h 541"/>
              <a:gd name="T18" fmla="*/ 176000 w 514"/>
              <a:gd name="T19" fmla="*/ 235794 h 541"/>
              <a:gd name="T20" fmla="*/ 155110 w 514"/>
              <a:gd name="T21" fmla="*/ 274398 h 541"/>
              <a:gd name="T22" fmla="*/ 116463 w 514"/>
              <a:gd name="T23" fmla="*/ 249880 h 541"/>
              <a:gd name="T24" fmla="*/ 80950 w 514"/>
              <a:gd name="T25" fmla="*/ 193539 h 541"/>
              <a:gd name="T26" fmla="*/ 14101 w 514"/>
              <a:gd name="T27" fmla="*/ 133547 h 541"/>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514" h="541">
                <a:moveTo>
                  <a:pt x="27" y="256"/>
                </a:moveTo>
                <a:lnTo>
                  <a:pt x="27" y="256"/>
                </a:lnTo>
                <a:cubicBezTo>
                  <a:pt x="0" y="236"/>
                  <a:pt x="0" y="202"/>
                  <a:pt x="13" y="182"/>
                </a:cubicBezTo>
                <a:cubicBezTo>
                  <a:pt x="34" y="155"/>
                  <a:pt x="67" y="155"/>
                  <a:pt x="88" y="168"/>
                </a:cubicBezTo>
                <a:cubicBezTo>
                  <a:pt x="148" y="216"/>
                  <a:pt x="196" y="263"/>
                  <a:pt x="236" y="303"/>
                </a:cubicBezTo>
                <a:cubicBezTo>
                  <a:pt x="236" y="310"/>
                  <a:pt x="243" y="317"/>
                  <a:pt x="250" y="324"/>
                </a:cubicBezTo>
                <a:cubicBezTo>
                  <a:pt x="270" y="222"/>
                  <a:pt x="310" y="94"/>
                  <a:pt x="425" y="13"/>
                </a:cubicBezTo>
                <a:cubicBezTo>
                  <a:pt x="452" y="0"/>
                  <a:pt x="479" y="0"/>
                  <a:pt x="499" y="27"/>
                </a:cubicBezTo>
                <a:cubicBezTo>
                  <a:pt x="513" y="47"/>
                  <a:pt x="513" y="81"/>
                  <a:pt x="486" y="101"/>
                </a:cubicBezTo>
                <a:cubicBezTo>
                  <a:pt x="358" y="189"/>
                  <a:pt x="344" y="378"/>
                  <a:pt x="337" y="452"/>
                </a:cubicBezTo>
                <a:cubicBezTo>
                  <a:pt x="331" y="493"/>
                  <a:pt x="331" y="520"/>
                  <a:pt x="297" y="526"/>
                </a:cubicBezTo>
                <a:cubicBezTo>
                  <a:pt x="256" y="540"/>
                  <a:pt x="236" y="526"/>
                  <a:pt x="223" y="479"/>
                </a:cubicBezTo>
                <a:cubicBezTo>
                  <a:pt x="209" y="445"/>
                  <a:pt x="189" y="412"/>
                  <a:pt x="155" y="371"/>
                </a:cubicBezTo>
                <a:cubicBezTo>
                  <a:pt x="121" y="337"/>
                  <a:pt x="74" y="297"/>
                  <a:pt x="27" y="256"/>
                </a:cubicBezTo>
              </a:path>
            </a:pathLst>
          </a:custGeom>
          <a:solidFill>
            <a:srgbClr val="4B8EC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55" name="Freeform 1243"/>
          <p:cNvSpPr>
            <a:spLocks noChangeArrowheads="1"/>
          </p:cNvSpPr>
          <p:nvPr/>
        </p:nvSpPr>
        <p:spPr bwMode="auto">
          <a:xfrm>
            <a:off x="10410825" y="5468144"/>
            <a:ext cx="230982" cy="230188"/>
          </a:xfrm>
          <a:custGeom>
            <a:avLst/>
            <a:gdLst>
              <a:gd name="T0" fmla="*/ 0 w 886"/>
              <a:gd name="T1" fmla="*/ 0 h 885"/>
              <a:gd name="T2" fmla="*/ 460642 w 886"/>
              <a:gd name="T3" fmla="*/ 0 h 885"/>
              <a:gd name="T4" fmla="*/ 460642 w 886"/>
              <a:gd name="T5" fmla="*/ 460670 h 885"/>
              <a:gd name="T6" fmla="*/ 0 w 886"/>
              <a:gd name="T7" fmla="*/ 460670 h 885"/>
              <a:gd name="T8" fmla="*/ 0 w 886"/>
              <a:gd name="T9" fmla="*/ 0 h 88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86" h="885">
                <a:moveTo>
                  <a:pt x="0" y="0"/>
                </a:moveTo>
                <a:lnTo>
                  <a:pt x="885" y="0"/>
                </a:lnTo>
                <a:lnTo>
                  <a:pt x="885" y="884"/>
                </a:lnTo>
                <a:lnTo>
                  <a:pt x="0" y="884"/>
                </a:lnTo>
                <a:lnTo>
                  <a:pt x="0"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56" name="Freeform 1244"/>
          <p:cNvSpPr>
            <a:spLocks noChangeArrowheads="1"/>
          </p:cNvSpPr>
          <p:nvPr/>
        </p:nvSpPr>
        <p:spPr bwMode="auto">
          <a:xfrm>
            <a:off x="10410825" y="5468144"/>
            <a:ext cx="230982" cy="31750"/>
          </a:xfrm>
          <a:custGeom>
            <a:avLst/>
            <a:gdLst>
              <a:gd name="T0" fmla="*/ 0 w 886"/>
              <a:gd name="T1" fmla="*/ 63718 h 122"/>
              <a:gd name="T2" fmla="*/ 460642 w 886"/>
              <a:gd name="T3" fmla="*/ 63718 h 122"/>
              <a:gd name="T4" fmla="*/ 460642 w 886"/>
              <a:gd name="T5" fmla="*/ 0 h 122"/>
              <a:gd name="T6" fmla="*/ 0 w 886"/>
              <a:gd name="T7" fmla="*/ 0 h 122"/>
              <a:gd name="T8" fmla="*/ 0 w 886"/>
              <a:gd name="T9" fmla="*/ 63718 h 12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86" h="122">
                <a:moveTo>
                  <a:pt x="0" y="121"/>
                </a:moveTo>
                <a:lnTo>
                  <a:pt x="885" y="121"/>
                </a:lnTo>
                <a:lnTo>
                  <a:pt x="885" y="0"/>
                </a:lnTo>
                <a:lnTo>
                  <a:pt x="0" y="0"/>
                </a:lnTo>
                <a:lnTo>
                  <a:pt x="0" y="121"/>
                </a:lnTo>
              </a:path>
            </a:pathLst>
          </a:custGeom>
          <a:solidFill>
            <a:srgbClr val="E6E6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57" name="Freeform 1245"/>
          <p:cNvSpPr>
            <a:spLocks noChangeArrowheads="1"/>
          </p:cNvSpPr>
          <p:nvPr/>
        </p:nvSpPr>
        <p:spPr bwMode="auto">
          <a:xfrm>
            <a:off x="10437019" y="5525294"/>
            <a:ext cx="177800" cy="18256"/>
          </a:xfrm>
          <a:custGeom>
            <a:avLst/>
            <a:gdLst>
              <a:gd name="T0" fmla="*/ 0 w 683"/>
              <a:gd name="T1" fmla="*/ 36180 h 69"/>
              <a:gd name="T2" fmla="*/ 355100 w 683"/>
              <a:gd name="T3" fmla="*/ 36180 h 69"/>
              <a:gd name="T4" fmla="*/ 355100 w 683"/>
              <a:gd name="T5" fmla="*/ 0 h 69"/>
              <a:gd name="T6" fmla="*/ 0 w 683"/>
              <a:gd name="T7" fmla="*/ 0 h 69"/>
              <a:gd name="T8" fmla="*/ 0 w 683"/>
              <a:gd name="T9" fmla="*/ 36180 h 6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83" h="69">
                <a:moveTo>
                  <a:pt x="0" y="68"/>
                </a:moveTo>
                <a:lnTo>
                  <a:pt x="682" y="68"/>
                </a:lnTo>
                <a:lnTo>
                  <a:pt x="682" y="0"/>
                </a:lnTo>
                <a:lnTo>
                  <a:pt x="0" y="0"/>
                </a:lnTo>
                <a:lnTo>
                  <a:pt x="0" y="68"/>
                </a:lnTo>
              </a:path>
            </a:pathLst>
          </a:custGeom>
          <a:solidFill>
            <a:srgbClr val="EB5A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58" name="Freeform 1246"/>
          <p:cNvSpPr>
            <a:spLocks noChangeArrowheads="1"/>
          </p:cNvSpPr>
          <p:nvPr/>
        </p:nvSpPr>
        <p:spPr bwMode="auto">
          <a:xfrm>
            <a:off x="10437019" y="5559425"/>
            <a:ext cx="177800" cy="17463"/>
          </a:xfrm>
          <a:custGeom>
            <a:avLst/>
            <a:gdLst>
              <a:gd name="T0" fmla="*/ 0 w 683"/>
              <a:gd name="T1" fmla="*/ 33911 h 68"/>
              <a:gd name="T2" fmla="*/ 355100 w 683"/>
              <a:gd name="T3" fmla="*/ 33911 h 68"/>
              <a:gd name="T4" fmla="*/ 355100 w 683"/>
              <a:gd name="T5" fmla="*/ 0 h 68"/>
              <a:gd name="T6" fmla="*/ 0 w 683"/>
              <a:gd name="T7" fmla="*/ 0 h 68"/>
              <a:gd name="T8" fmla="*/ 0 w 683"/>
              <a:gd name="T9" fmla="*/ 33911 h 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83" h="68">
                <a:moveTo>
                  <a:pt x="0" y="67"/>
                </a:moveTo>
                <a:lnTo>
                  <a:pt x="682" y="67"/>
                </a:lnTo>
                <a:lnTo>
                  <a:pt x="682" y="0"/>
                </a:lnTo>
                <a:lnTo>
                  <a:pt x="0" y="0"/>
                </a:lnTo>
                <a:lnTo>
                  <a:pt x="0" y="67"/>
                </a:lnTo>
              </a:path>
            </a:pathLst>
          </a:custGeom>
          <a:solidFill>
            <a:srgbClr val="EB5A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59" name="Freeform 1247"/>
          <p:cNvSpPr>
            <a:spLocks noChangeArrowheads="1"/>
          </p:cNvSpPr>
          <p:nvPr/>
        </p:nvSpPr>
        <p:spPr bwMode="auto">
          <a:xfrm>
            <a:off x="10437019" y="5592763"/>
            <a:ext cx="177800" cy="17463"/>
          </a:xfrm>
          <a:custGeom>
            <a:avLst/>
            <a:gdLst>
              <a:gd name="T0" fmla="*/ 0 w 683"/>
              <a:gd name="T1" fmla="*/ 33912 h 68"/>
              <a:gd name="T2" fmla="*/ 355100 w 683"/>
              <a:gd name="T3" fmla="*/ 33912 h 68"/>
              <a:gd name="T4" fmla="*/ 355100 w 683"/>
              <a:gd name="T5" fmla="*/ 0 h 68"/>
              <a:gd name="T6" fmla="*/ 0 w 683"/>
              <a:gd name="T7" fmla="*/ 0 h 68"/>
              <a:gd name="T8" fmla="*/ 0 w 683"/>
              <a:gd name="T9" fmla="*/ 33912 h 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83" h="68">
                <a:moveTo>
                  <a:pt x="0" y="67"/>
                </a:moveTo>
                <a:lnTo>
                  <a:pt x="682" y="67"/>
                </a:lnTo>
                <a:lnTo>
                  <a:pt x="682" y="0"/>
                </a:lnTo>
                <a:lnTo>
                  <a:pt x="0" y="0"/>
                </a:lnTo>
                <a:lnTo>
                  <a:pt x="0" y="67"/>
                </a:lnTo>
              </a:path>
            </a:pathLst>
          </a:custGeom>
          <a:solidFill>
            <a:srgbClr val="EB5A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60" name="Freeform 1248"/>
          <p:cNvSpPr>
            <a:spLocks noChangeArrowheads="1"/>
          </p:cNvSpPr>
          <p:nvPr/>
        </p:nvSpPr>
        <p:spPr bwMode="auto">
          <a:xfrm>
            <a:off x="10437019" y="5626100"/>
            <a:ext cx="89694" cy="18257"/>
          </a:xfrm>
          <a:custGeom>
            <a:avLst/>
            <a:gdLst>
              <a:gd name="T0" fmla="*/ 0 w 346"/>
              <a:gd name="T1" fmla="*/ 36180 h 69"/>
              <a:gd name="T2" fmla="*/ 178442 w 346"/>
              <a:gd name="T3" fmla="*/ 36180 h 69"/>
              <a:gd name="T4" fmla="*/ 178442 w 346"/>
              <a:gd name="T5" fmla="*/ 0 h 69"/>
              <a:gd name="T6" fmla="*/ 0 w 346"/>
              <a:gd name="T7" fmla="*/ 0 h 69"/>
              <a:gd name="T8" fmla="*/ 0 w 346"/>
              <a:gd name="T9" fmla="*/ 36180 h 6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46" h="69">
                <a:moveTo>
                  <a:pt x="0" y="68"/>
                </a:moveTo>
                <a:lnTo>
                  <a:pt x="345" y="68"/>
                </a:lnTo>
                <a:lnTo>
                  <a:pt x="345" y="0"/>
                </a:lnTo>
                <a:lnTo>
                  <a:pt x="0" y="0"/>
                </a:lnTo>
                <a:lnTo>
                  <a:pt x="0" y="68"/>
                </a:lnTo>
              </a:path>
            </a:pathLst>
          </a:custGeom>
          <a:solidFill>
            <a:srgbClr val="EB5A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61" name="Freeform 1249"/>
          <p:cNvSpPr>
            <a:spLocks noChangeArrowheads="1"/>
          </p:cNvSpPr>
          <p:nvPr/>
        </p:nvSpPr>
        <p:spPr bwMode="auto">
          <a:xfrm>
            <a:off x="10552907" y="5378450"/>
            <a:ext cx="406400" cy="21432"/>
          </a:xfrm>
          <a:custGeom>
            <a:avLst/>
            <a:gdLst>
              <a:gd name="T0" fmla="*/ 811675 w 1561"/>
              <a:gd name="T1" fmla="*/ 43063 h 82"/>
              <a:gd name="T2" fmla="*/ 811675 w 1561"/>
              <a:gd name="T3" fmla="*/ 0 h 82"/>
              <a:gd name="T4" fmla="*/ 0 w 1561"/>
              <a:gd name="T5" fmla="*/ 0 h 82"/>
              <a:gd name="T6" fmla="*/ 0 w 1561"/>
              <a:gd name="T7" fmla="*/ 43063 h 82"/>
              <a:gd name="T8" fmla="*/ 811675 w 1561"/>
              <a:gd name="T9" fmla="*/ 43063 h 8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61" h="82">
                <a:moveTo>
                  <a:pt x="1560" y="81"/>
                </a:moveTo>
                <a:lnTo>
                  <a:pt x="1560" y="0"/>
                </a:lnTo>
                <a:lnTo>
                  <a:pt x="0" y="0"/>
                </a:lnTo>
                <a:lnTo>
                  <a:pt x="0" y="81"/>
                </a:lnTo>
                <a:lnTo>
                  <a:pt x="1560" y="81"/>
                </a:lnTo>
              </a:path>
            </a:pathLst>
          </a:custGeom>
          <a:solidFill>
            <a:srgbClr val="EB5A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62" name="Freeform 1250"/>
          <p:cNvSpPr>
            <a:spLocks noChangeArrowheads="1"/>
          </p:cNvSpPr>
          <p:nvPr/>
        </p:nvSpPr>
        <p:spPr bwMode="auto">
          <a:xfrm>
            <a:off x="10959307" y="5378450"/>
            <a:ext cx="26194" cy="21432"/>
          </a:xfrm>
          <a:custGeom>
            <a:avLst/>
            <a:gdLst>
              <a:gd name="T0" fmla="*/ 0 w 102"/>
              <a:gd name="T1" fmla="*/ 43063 h 82"/>
              <a:gd name="T2" fmla="*/ 0 w 102"/>
              <a:gd name="T3" fmla="*/ 0 h 82"/>
              <a:gd name="T4" fmla="*/ 52254 w 102"/>
              <a:gd name="T5" fmla="*/ 21798 h 82"/>
              <a:gd name="T6" fmla="*/ 0 w 102"/>
              <a:gd name="T7" fmla="*/ 43063 h 8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2" h="82">
                <a:moveTo>
                  <a:pt x="0" y="81"/>
                </a:moveTo>
                <a:lnTo>
                  <a:pt x="0" y="0"/>
                </a:lnTo>
                <a:lnTo>
                  <a:pt x="101" y="41"/>
                </a:lnTo>
                <a:lnTo>
                  <a:pt x="0" y="81"/>
                </a:lnTo>
              </a:path>
            </a:pathLst>
          </a:custGeom>
          <a:solidFill>
            <a:srgbClr val="4B8EC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63" name="Freeform 1251"/>
          <p:cNvSpPr>
            <a:spLocks noChangeArrowheads="1"/>
          </p:cNvSpPr>
          <p:nvPr/>
        </p:nvSpPr>
        <p:spPr bwMode="auto">
          <a:xfrm>
            <a:off x="9866313" y="5378450"/>
            <a:ext cx="405607" cy="21432"/>
          </a:xfrm>
          <a:custGeom>
            <a:avLst/>
            <a:gdLst>
              <a:gd name="T0" fmla="*/ 811674 w 1560"/>
              <a:gd name="T1" fmla="*/ 43063 h 82"/>
              <a:gd name="T2" fmla="*/ 811674 w 1560"/>
              <a:gd name="T3" fmla="*/ 0 h 82"/>
              <a:gd name="T4" fmla="*/ 0 w 1560"/>
              <a:gd name="T5" fmla="*/ 0 h 82"/>
              <a:gd name="T6" fmla="*/ 0 w 1560"/>
              <a:gd name="T7" fmla="*/ 43063 h 82"/>
              <a:gd name="T8" fmla="*/ 811674 w 1560"/>
              <a:gd name="T9" fmla="*/ 43063 h 8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60" h="82">
                <a:moveTo>
                  <a:pt x="1559" y="81"/>
                </a:moveTo>
                <a:lnTo>
                  <a:pt x="1559" y="0"/>
                </a:lnTo>
                <a:lnTo>
                  <a:pt x="0" y="0"/>
                </a:lnTo>
                <a:lnTo>
                  <a:pt x="0" y="81"/>
                </a:lnTo>
                <a:lnTo>
                  <a:pt x="1559" y="81"/>
                </a:lnTo>
              </a:path>
            </a:pathLst>
          </a:custGeom>
          <a:solidFill>
            <a:srgbClr val="679A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64" name="Freeform 1252"/>
          <p:cNvSpPr>
            <a:spLocks noChangeArrowheads="1"/>
          </p:cNvSpPr>
          <p:nvPr/>
        </p:nvSpPr>
        <p:spPr bwMode="auto">
          <a:xfrm>
            <a:off x="10271919" y="5378450"/>
            <a:ext cx="26988" cy="21432"/>
          </a:xfrm>
          <a:custGeom>
            <a:avLst/>
            <a:gdLst>
              <a:gd name="T0" fmla="*/ 0 w 103"/>
              <a:gd name="T1" fmla="*/ 43063 h 82"/>
              <a:gd name="T2" fmla="*/ 0 w 103"/>
              <a:gd name="T3" fmla="*/ 0 h 82"/>
              <a:gd name="T4" fmla="*/ 52258 w 103"/>
              <a:gd name="T5" fmla="*/ 21798 h 82"/>
              <a:gd name="T6" fmla="*/ 0 w 103"/>
              <a:gd name="T7" fmla="*/ 43063 h 8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3" h="82">
                <a:moveTo>
                  <a:pt x="0" y="81"/>
                </a:moveTo>
                <a:lnTo>
                  <a:pt x="0" y="0"/>
                </a:lnTo>
                <a:lnTo>
                  <a:pt x="102" y="41"/>
                </a:lnTo>
                <a:lnTo>
                  <a:pt x="0" y="81"/>
                </a:lnTo>
              </a:path>
            </a:pathLst>
          </a:custGeom>
          <a:solidFill>
            <a:srgbClr val="16508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65" name="Freeform 1253"/>
          <p:cNvSpPr>
            <a:spLocks noChangeArrowheads="1"/>
          </p:cNvSpPr>
          <p:nvPr/>
        </p:nvSpPr>
        <p:spPr bwMode="auto">
          <a:xfrm>
            <a:off x="10484644" y="4780757"/>
            <a:ext cx="69850" cy="433388"/>
          </a:xfrm>
          <a:custGeom>
            <a:avLst/>
            <a:gdLst>
              <a:gd name="T0" fmla="*/ 0 w 271"/>
              <a:gd name="T1" fmla="*/ 866796 h 1669"/>
              <a:gd name="T2" fmla="*/ 139440 w 271"/>
              <a:gd name="T3" fmla="*/ 866796 h 1669"/>
              <a:gd name="T4" fmla="*/ 139440 w 271"/>
              <a:gd name="T5" fmla="*/ 0 h 1669"/>
              <a:gd name="T6" fmla="*/ 0 w 271"/>
              <a:gd name="T7" fmla="*/ 0 h 1669"/>
              <a:gd name="T8" fmla="*/ 0 w 271"/>
              <a:gd name="T9" fmla="*/ 866796 h 166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71" h="1669">
                <a:moveTo>
                  <a:pt x="0" y="1668"/>
                </a:moveTo>
                <a:lnTo>
                  <a:pt x="270" y="1668"/>
                </a:lnTo>
                <a:lnTo>
                  <a:pt x="270" y="0"/>
                </a:lnTo>
                <a:lnTo>
                  <a:pt x="0" y="0"/>
                </a:lnTo>
                <a:lnTo>
                  <a:pt x="0" y="1668"/>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66" name="Freeform 1254"/>
          <p:cNvSpPr>
            <a:spLocks noChangeArrowheads="1"/>
          </p:cNvSpPr>
          <p:nvPr/>
        </p:nvSpPr>
        <p:spPr bwMode="auto">
          <a:xfrm>
            <a:off x="10484644" y="4803775"/>
            <a:ext cx="13494" cy="388938"/>
          </a:xfrm>
          <a:custGeom>
            <a:avLst/>
            <a:gdLst>
              <a:gd name="T0" fmla="*/ 0 w 55"/>
              <a:gd name="T1" fmla="*/ 777311 h 1493"/>
              <a:gd name="T2" fmla="*/ 27031 w 55"/>
              <a:gd name="T3" fmla="*/ 777311 h 1493"/>
              <a:gd name="T4" fmla="*/ 27031 w 55"/>
              <a:gd name="T5" fmla="*/ 0 h 1493"/>
              <a:gd name="T6" fmla="*/ 0 w 55"/>
              <a:gd name="T7" fmla="*/ 0 h 1493"/>
              <a:gd name="T8" fmla="*/ 0 w 55"/>
              <a:gd name="T9" fmla="*/ 777311 h 149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5" h="1493">
                <a:moveTo>
                  <a:pt x="0" y="1492"/>
                </a:moveTo>
                <a:lnTo>
                  <a:pt x="54" y="1492"/>
                </a:lnTo>
                <a:lnTo>
                  <a:pt x="54" y="0"/>
                </a:lnTo>
                <a:lnTo>
                  <a:pt x="0" y="0"/>
                </a:lnTo>
                <a:lnTo>
                  <a:pt x="0" y="1492"/>
                </a:lnTo>
              </a:path>
            </a:pathLst>
          </a:custGeom>
          <a:solidFill>
            <a:srgbClr val="FFCE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71" name="Freeform 1259"/>
          <p:cNvSpPr>
            <a:spLocks noChangeArrowheads="1"/>
          </p:cNvSpPr>
          <p:nvPr/>
        </p:nvSpPr>
        <p:spPr bwMode="auto">
          <a:xfrm>
            <a:off x="10484644" y="4926807"/>
            <a:ext cx="35719" cy="6350"/>
          </a:xfrm>
          <a:custGeom>
            <a:avLst/>
            <a:gdLst>
              <a:gd name="T0" fmla="*/ 0 w 136"/>
              <a:gd name="T1" fmla="*/ 13275 h 28"/>
              <a:gd name="T2" fmla="*/ 70603 w 136"/>
              <a:gd name="T3" fmla="*/ 13275 h 28"/>
              <a:gd name="T4" fmla="*/ 70603 w 136"/>
              <a:gd name="T5" fmla="*/ 0 h 28"/>
              <a:gd name="T6" fmla="*/ 0 w 136"/>
              <a:gd name="T7" fmla="*/ 0 h 28"/>
              <a:gd name="T8" fmla="*/ 0 w 136"/>
              <a:gd name="T9" fmla="*/ 13275 h 2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6" h="28">
                <a:moveTo>
                  <a:pt x="0" y="27"/>
                </a:moveTo>
                <a:lnTo>
                  <a:pt x="135" y="27"/>
                </a:lnTo>
                <a:lnTo>
                  <a:pt x="135" y="0"/>
                </a:lnTo>
                <a:lnTo>
                  <a:pt x="0" y="0"/>
                </a:lnTo>
                <a:lnTo>
                  <a:pt x="0" y="27"/>
                </a:lnTo>
              </a:path>
            </a:pathLst>
          </a:custGeom>
          <a:solidFill>
            <a:srgbClr val="FFCE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72" name="Freeform 1260"/>
          <p:cNvSpPr>
            <a:spLocks noChangeArrowheads="1"/>
          </p:cNvSpPr>
          <p:nvPr/>
        </p:nvSpPr>
        <p:spPr bwMode="auto">
          <a:xfrm>
            <a:off x="10484644" y="4953000"/>
            <a:ext cx="35719" cy="8732"/>
          </a:xfrm>
          <a:custGeom>
            <a:avLst/>
            <a:gdLst>
              <a:gd name="T0" fmla="*/ 0 w 136"/>
              <a:gd name="T1" fmla="*/ 17832 h 35"/>
              <a:gd name="T2" fmla="*/ 70603 w 136"/>
              <a:gd name="T3" fmla="*/ 17832 h 35"/>
              <a:gd name="T4" fmla="*/ 70603 w 136"/>
              <a:gd name="T5" fmla="*/ 0 h 35"/>
              <a:gd name="T6" fmla="*/ 0 w 136"/>
              <a:gd name="T7" fmla="*/ 0 h 35"/>
              <a:gd name="T8" fmla="*/ 0 w 136"/>
              <a:gd name="T9" fmla="*/ 17832 h 3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6" h="35">
                <a:moveTo>
                  <a:pt x="0" y="34"/>
                </a:moveTo>
                <a:lnTo>
                  <a:pt x="135" y="34"/>
                </a:lnTo>
                <a:lnTo>
                  <a:pt x="135" y="0"/>
                </a:lnTo>
                <a:lnTo>
                  <a:pt x="0" y="0"/>
                </a:lnTo>
                <a:lnTo>
                  <a:pt x="0" y="34"/>
                </a:lnTo>
              </a:path>
            </a:pathLst>
          </a:custGeom>
          <a:solidFill>
            <a:srgbClr val="FFCE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73" name="Freeform 1261"/>
          <p:cNvSpPr>
            <a:spLocks noChangeArrowheads="1"/>
          </p:cNvSpPr>
          <p:nvPr/>
        </p:nvSpPr>
        <p:spPr bwMode="auto">
          <a:xfrm>
            <a:off x="10484644" y="4979194"/>
            <a:ext cx="35719" cy="9525"/>
          </a:xfrm>
          <a:custGeom>
            <a:avLst/>
            <a:gdLst>
              <a:gd name="T0" fmla="*/ 0 w 136"/>
              <a:gd name="T1" fmla="*/ 17832 h 35"/>
              <a:gd name="T2" fmla="*/ 70603 w 136"/>
              <a:gd name="T3" fmla="*/ 17832 h 35"/>
              <a:gd name="T4" fmla="*/ 70603 w 136"/>
              <a:gd name="T5" fmla="*/ 0 h 35"/>
              <a:gd name="T6" fmla="*/ 0 w 136"/>
              <a:gd name="T7" fmla="*/ 0 h 35"/>
              <a:gd name="T8" fmla="*/ 0 w 136"/>
              <a:gd name="T9" fmla="*/ 17832 h 3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6" h="35">
                <a:moveTo>
                  <a:pt x="0" y="34"/>
                </a:moveTo>
                <a:lnTo>
                  <a:pt x="135" y="34"/>
                </a:lnTo>
                <a:lnTo>
                  <a:pt x="135" y="0"/>
                </a:lnTo>
                <a:lnTo>
                  <a:pt x="0" y="0"/>
                </a:lnTo>
                <a:lnTo>
                  <a:pt x="0" y="34"/>
                </a:lnTo>
              </a:path>
            </a:pathLst>
          </a:custGeom>
          <a:solidFill>
            <a:srgbClr val="FFCE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74" name="Freeform 1262"/>
          <p:cNvSpPr>
            <a:spLocks noChangeArrowheads="1"/>
          </p:cNvSpPr>
          <p:nvPr/>
        </p:nvSpPr>
        <p:spPr bwMode="auto">
          <a:xfrm>
            <a:off x="10484644" y="5007769"/>
            <a:ext cx="35719" cy="9525"/>
          </a:xfrm>
          <a:custGeom>
            <a:avLst/>
            <a:gdLst>
              <a:gd name="T0" fmla="*/ 0 w 136"/>
              <a:gd name="T1" fmla="*/ 17832 h 35"/>
              <a:gd name="T2" fmla="*/ 70603 w 136"/>
              <a:gd name="T3" fmla="*/ 17832 h 35"/>
              <a:gd name="T4" fmla="*/ 70603 w 136"/>
              <a:gd name="T5" fmla="*/ 0 h 35"/>
              <a:gd name="T6" fmla="*/ 0 w 136"/>
              <a:gd name="T7" fmla="*/ 0 h 35"/>
              <a:gd name="T8" fmla="*/ 0 w 136"/>
              <a:gd name="T9" fmla="*/ 17832 h 3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6" h="35">
                <a:moveTo>
                  <a:pt x="0" y="34"/>
                </a:moveTo>
                <a:lnTo>
                  <a:pt x="135" y="34"/>
                </a:lnTo>
                <a:lnTo>
                  <a:pt x="135" y="0"/>
                </a:lnTo>
                <a:lnTo>
                  <a:pt x="0" y="0"/>
                </a:lnTo>
                <a:lnTo>
                  <a:pt x="0" y="34"/>
                </a:lnTo>
              </a:path>
            </a:pathLst>
          </a:custGeom>
          <a:solidFill>
            <a:srgbClr val="FFCE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75" name="Freeform 1263"/>
          <p:cNvSpPr>
            <a:spLocks noChangeArrowheads="1"/>
          </p:cNvSpPr>
          <p:nvPr/>
        </p:nvSpPr>
        <p:spPr bwMode="auto">
          <a:xfrm>
            <a:off x="10484644" y="5033963"/>
            <a:ext cx="35719" cy="9525"/>
          </a:xfrm>
          <a:custGeom>
            <a:avLst/>
            <a:gdLst>
              <a:gd name="T0" fmla="*/ 0 w 136"/>
              <a:gd name="T1" fmla="*/ 17816 h 34"/>
              <a:gd name="T2" fmla="*/ 70603 w 136"/>
              <a:gd name="T3" fmla="*/ 17816 h 34"/>
              <a:gd name="T4" fmla="*/ 70603 w 136"/>
              <a:gd name="T5" fmla="*/ 0 h 34"/>
              <a:gd name="T6" fmla="*/ 0 w 136"/>
              <a:gd name="T7" fmla="*/ 0 h 34"/>
              <a:gd name="T8" fmla="*/ 0 w 136"/>
              <a:gd name="T9" fmla="*/ 17816 h 3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6" h="34">
                <a:moveTo>
                  <a:pt x="0" y="33"/>
                </a:moveTo>
                <a:lnTo>
                  <a:pt x="135" y="33"/>
                </a:lnTo>
                <a:lnTo>
                  <a:pt x="135" y="0"/>
                </a:lnTo>
                <a:lnTo>
                  <a:pt x="0" y="0"/>
                </a:lnTo>
                <a:lnTo>
                  <a:pt x="0" y="33"/>
                </a:lnTo>
              </a:path>
            </a:pathLst>
          </a:custGeom>
          <a:solidFill>
            <a:srgbClr val="FFCE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76" name="Freeform 1264"/>
          <p:cNvSpPr>
            <a:spLocks noChangeArrowheads="1"/>
          </p:cNvSpPr>
          <p:nvPr/>
        </p:nvSpPr>
        <p:spPr bwMode="auto">
          <a:xfrm>
            <a:off x="10484644" y="5061744"/>
            <a:ext cx="35719" cy="7144"/>
          </a:xfrm>
          <a:custGeom>
            <a:avLst/>
            <a:gdLst>
              <a:gd name="T0" fmla="*/ 0 w 136"/>
              <a:gd name="T1" fmla="*/ 13275 h 28"/>
              <a:gd name="T2" fmla="*/ 70603 w 136"/>
              <a:gd name="T3" fmla="*/ 13275 h 28"/>
              <a:gd name="T4" fmla="*/ 70603 w 136"/>
              <a:gd name="T5" fmla="*/ 0 h 28"/>
              <a:gd name="T6" fmla="*/ 0 w 136"/>
              <a:gd name="T7" fmla="*/ 0 h 28"/>
              <a:gd name="T8" fmla="*/ 0 w 136"/>
              <a:gd name="T9" fmla="*/ 13275 h 2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6" h="28">
                <a:moveTo>
                  <a:pt x="0" y="27"/>
                </a:moveTo>
                <a:lnTo>
                  <a:pt x="135" y="27"/>
                </a:lnTo>
                <a:lnTo>
                  <a:pt x="135" y="0"/>
                </a:lnTo>
                <a:lnTo>
                  <a:pt x="0" y="0"/>
                </a:lnTo>
                <a:lnTo>
                  <a:pt x="0" y="27"/>
                </a:lnTo>
              </a:path>
            </a:pathLst>
          </a:custGeom>
          <a:solidFill>
            <a:srgbClr val="FFCE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77" name="Freeform 1265"/>
          <p:cNvSpPr>
            <a:spLocks noChangeArrowheads="1"/>
          </p:cNvSpPr>
          <p:nvPr/>
        </p:nvSpPr>
        <p:spPr bwMode="auto">
          <a:xfrm>
            <a:off x="10484644" y="5087938"/>
            <a:ext cx="35719" cy="9525"/>
          </a:xfrm>
          <a:custGeom>
            <a:avLst/>
            <a:gdLst>
              <a:gd name="T0" fmla="*/ 0 w 136"/>
              <a:gd name="T1" fmla="*/ 17832 h 35"/>
              <a:gd name="T2" fmla="*/ 70603 w 136"/>
              <a:gd name="T3" fmla="*/ 17832 h 35"/>
              <a:gd name="T4" fmla="*/ 70603 w 136"/>
              <a:gd name="T5" fmla="*/ 0 h 35"/>
              <a:gd name="T6" fmla="*/ 0 w 136"/>
              <a:gd name="T7" fmla="*/ 0 h 35"/>
              <a:gd name="T8" fmla="*/ 0 w 136"/>
              <a:gd name="T9" fmla="*/ 17832 h 3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6" h="35">
                <a:moveTo>
                  <a:pt x="0" y="34"/>
                </a:moveTo>
                <a:lnTo>
                  <a:pt x="135" y="34"/>
                </a:lnTo>
                <a:lnTo>
                  <a:pt x="135" y="0"/>
                </a:lnTo>
                <a:lnTo>
                  <a:pt x="0" y="0"/>
                </a:lnTo>
                <a:lnTo>
                  <a:pt x="0" y="34"/>
                </a:lnTo>
              </a:path>
            </a:pathLst>
          </a:custGeom>
          <a:solidFill>
            <a:srgbClr val="FFCE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78" name="Freeform 1266"/>
          <p:cNvSpPr>
            <a:spLocks noChangeArrowheads="1"/>
          </p:cNvSpPr>
          <p:nvPr/>
        </p:nvSpPr>
        <p:spPr bwMode="auto">
          <a:xfrm>
            <a:off x="10484644" y="5116513"/>
            <a:ext cx="35719" cy="7144"/>
          </a:xfrm>
          <a:custGeom>
            <a:avLst/>
            <a:gdLst>
              <a:gd name="T0" fmla="*/ 0 w 136"/>
              <a:gd name="T1" fmla="*/ 13275 h 28"/>
              <a:gd name="T2" fmla="*/ 70603 w 136"/>
              <a:gd name="T3" fmla="*/ 13275 h 28"/>
              <a:gd name="T4" fmla="*/ 70603 w 136"/>
              <a:gd name="T5" fmla="*/ 0 h 28"/>
              <a:gd name="T6" fmla="*/ 0 w 136"/>
              <a:gd name="T7" fmla="*/ 0 h 28"/>
              <a:gd name="T8" fmla="*/ 0 w 136"/>
              <a:gd name="T9" fmla="*/ 13275 h 2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6" h="28">
                <a:moveTo>
                  <a:pt x="0" y="27"/>
                </a:moveTo>
                <a:lnTo>
                  <a:pt x="135" y="27"/>
                </a:lnTo>
                <a:lnTo>
                  <a:pt x="135" y="0"/>
                </a:lnTo>
                <a:lnTo>
                  <a:pt x="0" y="0"/>
                </a:lnTo>
                <a:lnTo>
                  <a:pt x="0" y="27"/>
                </a:lnTo>
              </a:path>
            </a:pathLst>
          </a:custGeom>
          <a:solidFill>
            <a:srgbClr val="FFCE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79" name="Freeform 1267"/>
          <p:cNvSpPr>
            <a:spLocks noChangeArrowheads="1"/>
          </p:cNvSpPr>
          <p:nvPr/>
        </p:nvSpPr>
        <p:spPr bwMode="auto">
          <a:xfrm>
            <a:off x="10484644" y="5141913"/>
            <a:ext cx="35719" cy="9525"/>
          </a:xfrm>
          <a:custGeom>
            <a:avLst/>
            <a:gdLst>
              <a:gd name="T0" fmla="*/ 0 w 136"/>
              <a:gd name="T1" fmla="*/ 17832 h 35"/>
              <a:gd name="T2" fmla="*/ 70603 w 136"/>
              <a:gd name="T3" fmla="*/ 17832 h 35"/>
              <a:gd name="T4" fmla="*/ 70603 w 136"/>
              <a:gd name="T5" fmla="*/ 0 h 35"/>
              <a:gd name="T6" fmla="*/ 0 w 136"/>
              <a:gd name="T7" fmla="*/ 0 h 35"/>
              <a:gd name="T8" fmla="*/ 0 w 136"/>
              <a:gd name="T9" fmla="*/ 17832 h 3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6" h="35">
                <a:moveTo>
                  <a:pt x="0" y="34"/>
                </a:moveTo>
                <a:lnTo>
                  <a:pt x="135" y="34"/>
                </a:lnTo>
                <a:lnTo>
                  <a:pt x="135" y="0"/>
                </a:lnTo>
                <a:lnTo>
                  <a:pt x="0" y="0"/>
                </a:lnTo>
                <a:lnTo>
                  <a:pt x="0" y="34"/>
                </a:lnTo>
              </a:path>
            </a:pathLst>
          </a:custGeom>
          <a:solidFill>
            <a:srgbClr val="FFCE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80" name="Freeform 1268"/>
          <p:cNvSpPr>
            <a:spLocks noChangeArrowheads="1"/>
          </p:cNvSpPr>
          <p:nvPr/>
        </p:nvSpPr>
        <p:spPr bwMode="auto">
          <a:xfrm>
            <a:off x="10484644" y="5169694"/>
            <a:ext cx="35719" cy="8731"/>
          </a:xfrm>
          <a:custGeom>
            <a:avLst/>
            <a:gdLst>
              <a:gd name="T0" fmla="*/ 0 w 136"/>
              <a:gd name="T1" fmla="*/ 17816 h 34"/>
              <a:gd name="T2" fmla="*/ 70603 w 136"/>
              <a:gd name="T3" fmla="*/ 17816 h 34"/>
              <a:gd name="T4" fmla="*/ 70603 w 136"/>
              <a:gd name="T5" fmla="*/ 0 h 34"/>
              <a:gd name="T6" fmla="*/ 0 w 136"/>
              <a:gd name="T7" fmla="*/ 0 h 34"/>
              <a:gd name="T8" fmla="*/ 0 w 136"/>
              <a:gd name="T9" fmla="*/ 17816 h 3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6" h="34">
                <a:moveTo>
                  <a:pt x="0" y="33"/>
                </a:moveTo>
                <a:lnTo>
                  <a:pt x="135" y="33"/>
                </a:lnTo>
                <a:lnTo>
                  <a:pt x="135" y="0"/>
                </a:lnTo>
                <a:lnTo>
                  <a:pt x="0" y="0"/>
                </a:lnTo>
                <a:lnTo>
                  <a:pt x="0" y="33"/>
                </a:lnTo>
              </a:path>
            </a:pathLst>
          </a:custGeom>
          <a:solidFill>
            <a:srgbClr val="FFCE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81" name="Freeform 1269"/>
          <p:cNvSpPr>
            <a:spLocks noChangeArrowheads="1"/>
          </p:cNvSpPr>
          <p:nvPr/>
        </p:nvSpPr>
        <p:spPr bwMode="auto">
          <a:xfrm>
            <a:off x="10377488" y="4817269"/>
            <a:ext cx="135732" cy="561181"/>
          </a:xfrm>
          <a:custGeom>
            <a:avLst/>
            <a:gdLst>
              <a:gd name="T0" fmla="*/ 0 w 521"/>
              <a:gd name="T1" fmla="*/ 7289 h 2155"/>
              <a:gd name="T2" fmla="*/ 42091 w 521"/>
              <a:gd name="T3" fmla="*/ 0 h 2155"/>
              <a:gd name="T4" fmla="*/ 270212 w 521"/>
              <a:gd name="T5" fmla="*/ 1114716 h 2155"/>
              <a:gd name="T6" fmla="*/ 224484 w 521"/>
              <a:gd name="T7" fmla="*/ 1121484 h 2155"/>
              <a:gd name="T8" fmla="*/ 0 w 521"/>
              <a:gd name="T9" fmla="*/ 7289 h 215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21" h="2155">
                <a:moveTo>
                  <a:pt x="0" y="14"/>
                </a:moveTo>
                <a:lnTo>
                  <a:pt x="81" y="0"/>
                </a:lnTo>
                <a:lnTo>
                  <a:pt x="520" y="2141"/>
                </a:lnTo>
                <a:lnTo>
                  <a:pt x="432" y="2154"/>
                </a:lnTo>
                <a:lnTo>
                  <a:pt x="0" y="14"/>
                </a:lnTo>
              </a:path>
            </a:pathLst>
          </a:custGeom>
          <a:solidFill>
            <a:srgbClr val="244C5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83" name="Freeform 1271"/>
          <p:cNvSpPr>
            <a:spLocks noChangeArrowheads="1"/>
          </p:cNvSpPr>
          <p:nvPr/>
        </p:nvSpPr>
        <p:spPr bwMode="auto">
          <a:xfrm>
            <a:off x="10468769" y="4826794"/>
            <a:ext cx="152400" cy="557213"/>
          </a:xfrm>
          <a:custGeom>
            <a:avLst/>
            <a:gdLst>
              <a:gd name="T0" fmla="*/ 262592 w 588"/>
              <a:gd name="T1" fmla="*/ 0 h 2141"/>
              <a:gd name="T2" fmla="*/ 304628 w 588"/>
              <a:gd name="T3" fmla="*/ 10417 h 2141"/>
              <a:gd name="T4" fmla="*/ 42036 w 588"/>
              <a:gd name="T5" fmla="*/ 1114599 h 2141"/>
              <a:gd name="T6" fmla="*/ 0 w 588"/>
              <a:gd name="T7" fmla="*/ 1104182 h 2141"/>
              <a:gd name="T8" fmla="*/ 262592 w 588"/>
              <a:gd name="T9" fmla="*/ 0 h 214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88" h="2141">
                <a:moveTo>
                  <a:pt x="506" y="0"/>
                </a:moveTo>
                <a:lnTo>
                  <a:pt x="587" y="20"/>
                </a:lnTo>
                <a:lnTo>
                  <a:pt x="81" y="2140"/>
                </a:lnTo>
                <a:lnTo>
                  <a:pt x="0" y="2120"/>
                </a:lnTo>
                <a:lnTo>
                  <a:pt x="506" y="0"/>
                </a:lnTo>
              </a:path>
            </a:pathLst>
          </a:custGeom>
          <a:solidFill>
            <a:srgbClr val="EB5A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85" name="Freeform 1273"/>
          <p:cNvSpPr>
            <a:spLocks noChangeArrowheads="1"/>
          </p:cNvSpPr>
          <p:nvPr/>
        </p:nvSpPr>
        <p:spPr bwMode="auto">
          <a:xfrm>
            <a:off x="10363200" y="5091907"/>
            <a:ext cx="260350" cy="307181"/>
          </a:xfrm>
          <a:custGeom>
            <a:avLst/>
            <a:gdLst>
              <a:gd name="T0" fmla="*/ 53070 w 1001"/>
              <a:gd name="T1" fmla="*/ 0 h 1183"/>
              <a:gd name="T2" fmla="*/ 53070 w 1001"/>
              <a:gd name="T3" fmla="*/ 0 h 1183"/>
              <a:gd name="T4" fmla="*/ 464104 w 1001"/>
              <a:gd name="T5" fmla="*/ 0 h 1183"/>
              <a:gd name="T6" fmla="*/ 520296 w 1001"/>
              <a:gd name="T7" fmla="*/ 53020 h 1183"/>
              <a:gd name="T8" fmla="*/ 520296 w 1001"/>
              <a:gd name="T9" fmla="*/ 561903 h 1183"/>
              <a:gd name="T10" fmla="*/ 464104 w 1001"/>
              <a:gd name="T11" fmla="*/ 614403 h 1183"/>
              <a:gd name="T12" fmla="*/ 53070 w 1001"/>
              <a:gd name="T13" fmla="*/ 614403 h 1183"/>
              <a:gd name="T14" fmla="*/ 0 w 1001"/>
              <a:gd name="T15" fmla="*/ 561903 h 1183"/>
              <a:gd name="T16" fmla="*/ 0 w 1001"/>
              <a:gd name="T17" fmla="*/ 53020 h 1183"/>
              <a:gd name="T18" fmla="*/ 53070 w 1001"/>
              <a:gd name="T19" fmla="*/ 0 h 118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01" h="1183">
                <a:moveTo>
                  <a:pt x="102" y="0"/>
                </a:moveTo>
                <a:lnTo>
                  <a:pt x="102" y="0"/>
                </a:lnTo>
                <a:cubicBezTo>
                  <a:pt x="892" y="0"/>
                  <a:pt x="892" y="0"/>
                  <a:pt x="892" y="0"/>
                </a:cubicBezTo>
                <a:cubicBezTo>
                  <a:pt x="953" y="0"/>
                  <a:pt x="1000" y="48"/>
                  <a:pt x="1000" y="102"/>
                </a:cubicBezTo>
                <a:cubicBezTo>
                  <a:pt x="1000" y="1081"/>
                  <a:pt x="1000" y="1081"/>
                  <a:pt x="1000" y="1081"/>
                </a:cubicBezTo>
                <a:cubicBezTo>
                  <a:pt x="1000" y="1142"/>
                  <a:pt x="953" y="1182"/>
                  <a:pt x="892" y="1182"/>
                </a:cubicBezTo>
                <a:cubicBezTo>
                  <a:pt x="102" y="1182"/>
                  <a:pt x="102" y="1182"/>
                  <a:pt x="102" y="1182"/>
                </a:cubicBezTo>
                <a:cubicBezTo>
                  <a:pt x="48" y="1182"/>
                  <a:pt x="0" y="1142"/>
                  <a:pt x="0" y="1081"/>
                </a:cubicBezTo>
                <a:cubicBezTo>
                  <a:pt x="0" y="102"/>
                  <a:pt x="0" y="102"/>
                  <a:pt x="0" y="102"/>
                </a:cubicBezTo>
                <a:cubicBezTo>
                  <a:pt x="0" y="48"/>
                  <a:pt x="48" y="0"/>
                  <a:pt x="102" y="0"/>
                </a:cubicBezTo>
              </a:path>
            </a:pathLst>
          </a:custGeom>
          <a:solidFill>
            <a:srgbClr val="679A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86" name="Freeform 1274"/>
          <p:cNvSpPr>
            <a:spLocks noChangeArrowheads="1"/>
          </p:cNvSpPr>
          <p:nvPr/>
        </p:nvSpPr>
        <p:spPr bwMode="auto">
          <a:xfrm>
            <a:off x="10363200" y="5141913"/>
            <a:ext cx="44450" cy="23019"/>
          </a:xfrm>
          <a:custGeom>
            <a:avLst/>
            <a:gdLst>
              <a:gd name="T0" fmla="*/ 0 w 170"/>
              <a:gd name="T1" fmla="*/ 0 h 89"/>
              <a:gd name="T2" fmla="*/ 88954 w 170"/>
              <a:gd name="T3" fmla="*/ 0 h 89"/>
              <a:gd name="T4" fmla="*/ 88954 w 170"/>
              <a:gd name="T5" fmla="*/ 45374 h 89"/>
              <a:gd name="T6" fmla="*/ 0 w 170"/>
              <a:gd name="T7" fmla="*/ 45374 h 89"/>
              <a:gd name="T8" fmla="*/ 0 w 170"/>
              <a:gd name="T9" fmla="*/ 0 h 8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0" h="89">
                <a:moveTo>
                  <a:pt x="0" y="0"/>
                </a:moveTo>
                <a:lnTo>
                  <a:pt x="169" y="0"/>
                </a:lnTo>
                <a:lnTo>
                  <a:pt x="169" y="88"/>
                </a:lnTo>
                <a:lnTo>
                  <a:pt x="0" y="88"/>
                </a:lnTo>
                <a:lnTo>
                  <a:pt x="0" y="0"/>
                </a:lnTo>
              </a:path>
            </a:pathLst>
          </a:custGeom>
          <a:solidFill>
            <a:srgbClr val="FFCE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87" name="Freeform 1275"/>
          <p:cNvSpPr>
            <a:spLocks noChangeArrowheads="1"/>
          </p:cNvSpPr>
          <p:nvPr/>
        </p:nvSpPr>
        <p:spPr bwMode="auto">
          <a:xfrm>
            <a:off x="10453688" y="5141913"/>
            <a:ext cx="80963" cy="23019"/>
          </a:xfrm>
          <a:custGeom>
            <a:avLst/>
            <a:gdLst>
              <a:gd name="T0" fmla="*/ 0 w 312"/>
              <a:gd name="T1" fmla="*/ 0 h 89"/>
              <a:gd name="T2" fmla="*/ 162376 w 312"/>
              <a:gd name="T3" fmla="*/ 0 h 89"/>
              <a:gd name="T4" fmla="*/ 162376 w 312"/>
              <a:gd name="T5" fmla="*/ 45374 h 89"/>
              <a:gd name="T6" fmla="*/ 0 w 312"/>
              <a:gd name="T7" fmla="*/ 45374 h 89"/>
              <a:gd name="T8" fmla="*/ 0 w 312"/>
              <a:gd name="T9" fmla="*/ 0 h 8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12" h="89">
                <a:moveTo>
                  <a:pt x="0" y="0"/>
                </a:moveTo>
                <a:lnTo>
                  <a:pt x="311" y="0"/>
                </a:lnTo>
                <a:lnTo>
                  <a:pt x="311" y="88"/>
                </a:lnTo>
                <a:lnTo>
                  <a:pt x="0" y="88"/>
                </a:lnTo>
                <a:lnTo>
                  <a:pt x="0" y="0"/>
                </a:lnTo>
              </a:path>
            </a:pathLst>
          </a:custGeom>
          <a:solidFill>
            <a:srgbClr val="FFCE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88" name="Freeform 1276"/>
          <p:cNvSpPr>
            <a:spLocks noChangeArrowheads="1"/>
          </p:cNvSpPr>
          <p:nvPr/>
        </p:nvSpPr>
        <p:spPr bwMode="auto">
          <a:xfrm>
            <a:off x="10577513" y="5141913"/>
            <a:ext cx="46038" cy="23019"/>
          </a:xfrm>
          <a:custGeom>
            <a:avLst/>
            <a:gdLst>
              <a:gd name="T0" fmla="*/ 0 w 177"/>
              <a:gd name="T1" fmla="*/ 0 h 89"/>
              <a:gd name="T2" fmla="*/ 91256 w 177"/>
              <a:gd name="T3" fmla="*/ 0 h 89"/>
              <a:gd name="T4" fmla="*/ 91256 w 177"/>
              <a:gd name="T5" fmla="*/ 45374 h 89"/>
              <a:gd name="T6" fmla="*/ 0 w 177"/>
              <a:gd name="T7" fmla="*/ 45374 h 89"/>
              <a:gd name="T8" fmla="*/ 0 w 177"/>
              <a:gd name="T9" fmla="*/ 0 h 8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7" h="89">
                <a:moveTo>
                  <a:pt x="0" y="0"/>
                </a:moveTo>
                <a:lnTo>
                  <a:pt x="176" y="0"/>
                </a:lnTo>
                <a:lnTo>
                  <a:pt x="176" y="88"/>
                </a:lnTo>
                <a:lnTo>
                  <a:pt x="0" y="88"/>
                </a:lnTo>
                <a:lnTo>
                  <a:pt x="0" y="0"/>
                </a:lnTo>
              </a:path>
            </a:pathLst>
          </a:custGeom>
          <a:solidFill>
            <a:srgbClr val="FFCE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89" name="Freeform 1277"/>
          <p:cNvSpPr>
            <a:spLocks noChangeArrowheads="1"/>
          </p:cNvSpPr>
          <p:nvPr/>
        </p:nvSpPr>
        <p:spPr bwMode="auto">
          <a:xfrm>
            <a:off x="10363200" y="5203825"/>
            <a:ext cx="44450" cy="22225"/>
          </a:xfrm>
          <a:custGeom>
            <a:avLst/>
            <a:gdLst>
              <a:gd name="T0" fmla="*/ 0 w 170"/>
              <a:gd name="T1" fmla="*/ 0 h 82"/>
              <a:gd name="T2" fmla="*/ 88954 w 170"/>
              <a:gd name="T3" fmla="*/ 0 h 82"/>
              <a:gd name="T4" fmla="*/ 88954 w 170"/>
              <a:gd name="T5" fmla="*/ 43063 h 82"/>
              <a:gd name="T6" fmla="*/ 0 w 170"/>
              <a:gd name="T7" fmla="*/ 43063 h 82"/>
              <a:gd name="T8" fmla="*/ 0 w 170"/>
              <a:gd name="T9" fmla="*/ 0 h 8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0" h="82">
                <a:moveTo>
                  <a:pt x="0" y="0"/>
                </a:moveTo>
                <a:lnTo>
                  <a:pt x="169" y="0"/>
                </a:lnTo>
                <a:lnTo>
                  <a:pt x="169" y="81"/>
                </a:lnTo>
                <a:lnTo>
                  <a:pt x="0" y="81"/>
                </a:lnTo>
                <a:lnTo>
                  <a:pt x="0" y="0"/>
                </a:lnTo>
              </a:path>
            </a:pathLst>
          </a:custGeom>
          <a:solidFill>
            <a:srgbClr val="FFCE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90" name="Freeform 1278"/>
          <p:cNvSpPr>
            <a:spLocks noChangeArrowheads="1"/>
          </p:cNvSpPr>
          <p:nvPr/>
        </p:nvSpPr>
        <p:spPr bwMode="auto">
          <a:xfrm>
            <a:off x="10453688" y="5203825"/>
            <a:ext cx="80963" cy="22225"/>
          </a:xfrm>
          <a:custGeom>
            <a:avLst/>
            <a:gdLst>
              <a:gd name="T0" fmla="*/ 0 w 312"/>
              <a:gd name="T1" fmla="*/ 0 h 82"/>
              <a:gd name="T2" fmla="*/ 162376 w 312"/>
              <a:gd name="T3" fmla="*/ 0 h 82"/>
              <a:gd name="T4" fmla="*/ 162376 w 312"/>
              <a:gd name="T5" fmla="*/ 43063 h 82"/>
              <a:gd name="T6" fmla="*/ 0 w 312"/>
              <a:gd name="T7" fmla="*/ 43063 h 82"/>
              <a:gd name="T8" fmla="*/ 0 w 312"/>
              <a:gd name="T9" fmla="*/ 0 h 8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12" h="82">
                <a:moveTo>
                  <a:pt x="0" y="0"/>
                </a:moveTo>
                <a:lnTo>
                  <a:pt x="311" y="0"/>
                </a:lnTo>
                <a:lnTo>
                  <a:pt x="311" y="81"/>
                </a:lnTo>
                <a:lnTo>
                  <a:pt x="0" y="81"/>
                </a:lnTo>
                <a:lnTo>
                  <a:pt x="0" y="0"/>
                </a:lnTo>
              </a:path>
            </a:pathLst>
          </a:custGeom>
          <a:solidFill>
            <a:srgbClr val="FFCE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91" name="Freeform 1279"/>
          <p:cNvSpPr>
            <a:spLocks noChangeArrowheads="1"/>
          </p:cNvSpPr>
          <p:nvPr/>
        </p:nvSpPr>
        <p:spPr bwMode="auto">
          <a:xfrm>
            <a:off x="10577513" y="5203825"/>
            <a:ext cx="46038" cy="22225"/>
          </a:xfrm>
          <a:custGeom>
            <a:avLst/>
            <a:gdLst>
              <a:gd name="T0" fmla="*/ 0 w 177"/>
              <a:gd name="T1" fmla="*/ 0 h 82"/>
              <a:gd name="T2" fmla="*/ 91256 w 177"/>
              <a:gd name="T3" fmla="*/ 0 h 82"/>
              <a:gd name="T4" fmla="*/ 91256 w 177"/>
              <a:gd name="T5" fmla="*/ 43063 h 82"/>
              <a:gd name="T6" fmla="*/ 0 w 177"/>
              <a:gd name="T7" fmla="*/ 43063 h 82"/>
              <a:gd name="T8" fmla="*/ 0 w 177"/>
              <a:gd name="T9" fmla="*/ 0 h 8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7" h="82">
                <a:moveTo>
                  <a:pt x="0" y="0"/>
                </a:moveTo>
                <a:lnTo>
                  <a:pt x="176" y="0"/>
                </a:lnTo>
                <a:lnTo>
                  <a:pt x="176" y="81"/>
                </a:lnTo>
                <a:lnTo>
                  <a:pt x="0" y="81"/>
                </a:lnTo>
                <a:lnTo>
                  <a:pt x="0" y="0"/>
                </a:lnTo>
              </a:path>
            </a:pathLst>
          </a:custGeom>
          <a:solidFill>
            <a:srgbClr val="FFCE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92" name="Freeform 1280"/>
          <p:cNvSpPr>
            <a:spLocks noChangeArrowheads="1"/>
          </p:cNvSpPr>
          <p:nvPr/>
        </p:nvSpPr>
        <p:spPr bwMode="auto">
          <a:xfrm>
            <a:off x="10363200" y="5265738"/>
            <a:ext cx="44450" cy="22225"/>
          </a:xfrm>
          <a:custGeom>
            <a:avLst/>
            <a:gdLst>
              <a:gd name="T0" fmla="*/ 0 w 170"/>
              <a:gd name="T1" fmla="*/ 0 h 82"/>
              <a:gd name="T2" fmla="*/ 88954 w 170"/>
              <a:gd name="T3" fmla="*/ 0 h 82"/>
              <a:gd name="T4" fmla="*/ 88954 w 170"/>
              <a:gd name="T5" fmla="*/ 43063 h 82"/>
              <a:gd name="T6" fmla="*/ 0 w 170"/>
              <a:gd name="T7" fmla="*/ 43063 h 82"/>
              <a:gd name="T8" fmla="*/ 0 w 170"/>
              <a:gd name="T9" fmla="*/ 0 h 8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0" h="82">
                <a:moveTo>
                  <a:pt x="0" y="0"/>
                </a:moveTo>
                <a:lnTo>
                  <a:pt x="169" y="0"/>
                </a:lnTo>
                <a:lnTo>
                  <a:pt x="169" y="81"/>
                </a:lnTo>
                <a:lnTo>
                  <a:pt x="0" y="81"/>
                </a:lnTo>
                <a:lnTo>
                  <a:pt x="0" y="0"/>
                </a:lnTo>
              </a:path>
            </a:pathLst>
          </a:custGeom>
          <a:solidFill>
            <a:srgbClr val="FFCE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93" name="Freeform 1281"/>
          <p:cNvSpPr>
            <a:spLocks noChangeArrowheads="1"/>
          </p:cNvSpPr>
          <p:nvPr/>
        </p:nvSpPr>
        <p:spPr bwMode="auto">
          <a:xfrm>
            <a:off x="10453688" y="5265738"/>
            <a:ext cx="80963" cy="22225"/>
          </a:xfrm>
          <a:custGeom>
            <a:avLst/>
            <a:gdLst>
              <a:gd name="T0" fmla="*/ 0 w 312"/>
              <a:gd name="T1" fmla="*/ 0 h 82"/>
              <a:gd name="T2" fmla="*/ 162376 w 312"/>
              <a:gd name="T3" fmla="*/ 0 h 82"/>
              <a:gd name="T4" fmla="*/ 162376 w 312"/>
              <a:gd name="T5" fmla="*/ 43063 h 82"/>
              <a:gd name="T6" fmla="*/ 0 w 312"/>
              <a:gd name="T7" fmla="*/ 43063 h 82"/>
              <a:gd name="T8" fmla="*/ 0 w 312"/>
              <a:gd name="T9" fmla="*/ 0 h 8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12" h="82">
                <a:moveTo>
                  <a:pt x="0" y="0"/>
                </a:moveTo>
                <a:lnTo>
                  <a:pt x="311" y="0"/>
                </a:lnTo>
                <a:lnTo>
                  <a:pt x="311" y="81"/>
                </a:lnTo>
                <a:lnTo>
                  <a:pt x="0" y="81"/>
                </a:lnTo>
                <a:lnTo>
                  <a:pt x="0" y="0"/>
                </a:lnTo>
              </a:path>
            </a:pathLst>
          </a:custGeom>
          <a:solidFill>
            <a:srgbClr val="FFCE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94" name="Freeform 1282"/>
          <p:cNvSpPr>
            <a:spLocks noChangeArrowheads="1"/>
          </p:cNvSpPr>
          <p:nvPr/>
        </p:nvSpPr>
        <p:spPr bwMode="auto">
          <a:xfrm>
            <a:off x="10577513" y="5265738"/>
            <a:ext cx="46038" cy="22225"/>
          </a:xfrm>
          <a:custGeom>
            <a:avLst/>
            <a:gdLst>
              <a:gd name="T0" fmla="*/ 0 w 177"/>
              <a:gd name="T1" fmla="*/ 0 h 82"/>
              <a:gd name="T2" fmla="*/ 91256 w 177"/>
              <a:gd name="T3" fmla="*/ 0 h 82"/>
              <a:gd name="T4" fmla="*/ 91256 w 177"/>
              <a:gd name="T5" fmla="*/ 43063 h 82"/>
              <a:gd name="T6" fmla="*/ 0 w 177"/>
              <a:gd name="T7" fmla="*/ 43063 h 82"/>
              <a:gd name="T8" fmla="*/ 0 w 177"/>
              <a:gd name="T9" fmla="*/ 0 h 8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7" h="82">
                <a:moveTo>
                  <a:pt x="0" y="0"/>
                </a:moveTo>
                <a:lnTo>
                  <a:pt x="176" y="0"/>
                </a:lnTo>
                <a:lnTo>
                  <a:pt x="176" y="81"/>
                </a:lnTo>
                <a:lnTo>
                  <a:pt x="0" y="81"/>
                </a:lnTo>
                <a:lnTo>
                  <a:pt x="0" y="0"/>
                </a:lnTo>
              </a:path>
            </a:pathLst>
          </a:custGeom>
          <a:solidFill>
            <a:srgbClr val="FFCE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95" name="Freeform 1283"/>
          <p:cNvSpPr>
            <a:spLocks noChangeArrowheads="1"/>
          </p:cNvSpPr>
          <p:nvPr/>
        </p:nvSpPr>
        <p:spPr bwMode="auto">
          <a:xfrm>
            <a:off x="10363200" y="5326857"/>
            <a:ext cx="44450" cy="21431"/>
          </a:xfrm>
          <a:custGeom>
            <a:avLst/>
            <a:gdLst>
              <a:gd name="T0" fmla="*/ 0 w 170"/>
              <a:gd name="T1" fmla="*/ 0 h 82"/>
              <a:gd name="T2" fmla="*/ 88954 w 170"/>
              <a:gd name="T3" fmla="*/ 0 h 82"/>
              <a:gd name="T4" fmla="*/ 88954 w 170"/>
              <a:gd name="T5" fmla="*/ 43064 h 82"/>
              <a:gd name="T6" fmla="*/ 0 w 170"/>
              <a:gd name="T7" fmla="*/ 43064 h 82"/>
              <a:gd name="T8" fmla="*/ 0 w 170"/>
              <a:gd name="T9" fmla="*/ 0 h 8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0" h="82">
                <a:moveTo>
                  <a:pt x="0" y="0"/>
                </a:moveTo>
                <a:lnTo>
                  <a:pt x="169" y="0"/>
                </a:lnTo>
                <a:lnTo>
                  <a:pt x="169" y="81"/>
                </a:lnTo>
                <a:lnTo>
                  <a:pt x="0" y="81"/>
                </a:lnTo>
                <a:lnTo>
                  <a:pt x="0" y="0"/>
                </a:lnTo>
              </a:path>
            </a:pathLst>
          </a:custGeom>
          <a:solidFill>
            <a:srgbClr val="FFCE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96" name="Freeform 1284"/>
          <p:cNvSpPr>
            <a:spLocks noChangeArrowheads="1"/>
          </p:cNvSpPr>
          <p:nvPr/>
        </p:nvSpPr>
        <p:spPr bwMode="auto">
          <a:xfrm>
            <a:off x="10453688" y="5326857"/>
            <a:ext cx="80963" cy="21431"/>
          </a:xfrm>
          <a:custGeom>
            <a:avLst/>
            <a:gdLst>
              <a:gd name="T0" fmla="*/ 0 w 312"/>
              <a:gd name="T1" fmla="*/ 0 h 82"/>
              <a:gd name="T2" fmla="*/ 162376 w 312"/>
              <a:gd name="T3" fmla="*/ 0 h 82"/>
              <a:gd name="T4" fmla="*/ 162376 w 312"/>
              <a:gd name="T5" fmla="*/ 43064 h 82"/>
              <a:gd name="T6" fmla="*/ 0 w 312"/>
              <a:gd name="T7" fmla="*/ 43064 h 82"/>
              <a:gd name="T8" fmla="*/ 0 w 312"/>
              <a:gd name="T9" fmla="*/ 0 h 8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12" h="82">
                <a:moveTo>
                  <a:pt x="0" y="0"/>
                </a:moveTo>
                <a:lnTo>
                  <a:pt x="311" y="0"/>
                </a:lnTo>
                <a:lnTo>
                  <a:pt x="311" y="81"/>
                </a:lnTo>
                <a:lnTo>
                  <a:pt x="0" y="81"/>
                </a:lnTo>
                <a:lnTo>
                  <a:pt x="0" y="0"/>
                </a:lnTo>
              </a:path>
            </a:pathLst>
          </a:custGeom>
          <a:solidFill>
            <a:srgbClr val="FFCE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97" name="Freeform 1285"/>
          <p:cNvSpPr>
            <a:spLocks noChangeArrowheads="1"/>
          </p:cNvSpPr>
          <p:nvPr/>
        </p:nvSpPr>
        <p:spPr bwMode="auto">
          <a:xfrm>
            <a:off x="10577513" y="5326857"/>
            <a:ext cx="46038" cy="21431"/>
          </a:xfrm>
          <a:custGeom>
            <a:avLst/>
            <a:gdLst>
              <a:gd name="T0" fmla="*/ 0 w 177"/>
              <a:gd name="T1" fmla="*/ 0 h 82"/>
              <a:gd name="T2" fmla="*/ 91256 w 177"/>
              <a:gd name="T3" fmla="*/ 0 h 82"/>
              <a:gd name="T4" fmla="*/ 91256 w 177"/>
              <a:gd name="T5" fmla="*/ 43064 h 82"/>
              <a:gd name="T6" fmla="*/ 0 w 177"/>
              <a:gd name="T7" fmla="*/ 43064 h 82"/>
              <a:gd name="T8" fmla="*/ 0 w 177"/>
              <a:gd name="T9" fmla="*/ 0 h 8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7" h="82">
                <a:moveTo>
                  <a:pt x="0" y="0"/>
                </a:moveTo>
                <a:lnTo>
                  <a:pt x="176" y="0"/>
                </a:lnTo>
                <a:lnTo>
                  <a:pt x="176" y="81"/>
                </a:lnTo>
                <a:lnTo>
                  <a:pt x="0" y="81"/>
                </a:lnTo>
                <a:lnTo>
                  <a:pt x="0" y="0"/>
                </a:lnTo>
              </a:path>
            </a:pathLst>
          </a:custGeom>
          <a:solidFill>
            <a:srgbClr val="FFCE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98" name="Freeform 1286"/>
          <p:cNvSpPr>
            <a:spLocks noChangeArrowheads="1"/>
          </p:cNvSpPr>
          <p:nvPr/>
        </p:nvSpPr>
        <p:spPr bwMode="auto">
          <a:xfrm>
            <a:off x="6512719" y="3109119"/>
            <a:ext cx="688181" cy="579438"/>
          </a:xfrm>
          <a:custGeom>
            <a:avLst/>
            <a:gdLst>
              <a:gd name="T0" fmla="*/ 0 w 2648"/>
              <a:gd name="T1" fmla="*/ 192859 h 2229"/>
              <a:gd name="T2" fmla="*/ 0 w 2648"/>
              <a:gd name="T3" fmla="*/ 192859 h 2229"/>
              <a:gd name="T4" fmla="*/ 1122909 w 2648"/>
              <a:gd name="T5" fmla="*/ 0 h 2229"/>
              <a:gd name="T6" fmla="*/ 1376083 w 2648"/>
              <a:gd name="T7" fmla="*/ 1028236 h 2229"/>
              <a:gd name="T8" fmla="*/ 937317 w 2648"/>
              <a:gd name="T9" fmla="*/ 919590 h 2229"/>
              <a:gd name="T10" fmla="*/ 533382 w 2648"/>
              <a:gd name="T11" fmla="*/ 859809 h 2229"/>
              <a:gd name="T12" fmla="*/ 105013 w 2648"/>
              <a:gd name="T13" fmla="*/ 800028 h 2229"/>
              <a:gd name="T14" fmla="*/ 0 w 2648"/>
              <a:gd name="T15" fmla="*/ 192859 h 222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648" h="2229">
                <a:moveTo>
                  <a:pt x="0" y="371"/>
                </a:moveTo>
                <a:lnTo>
                  <a:pt x="0" y="371"/>
                </a:lnTo>
                <a:cubicBezTo>
                  <a:pt x="2160" y="0"/>
                  <a:pt x="2160" y="0"/>
                  <a:pt x="2160" y="0"/>
                </a:cubicBezTo>
                <a:cubicBezTo>
                  <a:pt x="2647" y="1978"/>
                  <a:pt x="2647" y="1978"/>
                  <a:pt x="2647" y="1978"/>
                </a:cubicBezTo>
                <a:cubicBezTo>
                  <a:pt x="2451" y="2228"/>
                  <a:pt x="2140" y="1951"/>
                  <a:pt x="1803" y="1769"/>
                </a:cubicBezTo>
                <a:cubicBezTo>
                  <a:pt x="1465" y="1593"/>
                  <a:pt x="1337" y="1863"/>
                  <a:pt x="1026" y="1654"/>
                </a:cubicBezTo>
                <a:cubicBezTo>
                  <a:pt x="715" y="1445"/>
                  <a:pt x="405" y="1391"/>
                  <a:pt x="202" y="1539"/>
                </a:cubicBezTo>
                <a:lnTo>
                  <a:pt x="0" y="371"/>
                </a:lnTo>
              </a:path>
            </a:pathLst>
          </a:custGeom>
          <a:solidFill>
            <a:srgbClr val="C1B08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599" name="Freeform 1287"/>
          <p:cNvSpPr>
            <a:spLocks noChangeArrowheads="1"/>
          </p:cNvSpPr>
          <p:nvPr/>
        </p:nvSpPr>
        <p:spPr bwMode="auto">
          <a:xfrm>
            <a:off x="6512719" y="3109119"/>
            <a:ext cx="646906" cy="538163"/>
          </a:xfrm>
          <a:custGeom>
            <a:avLst/>
            <a:gdLst>
              <a:gd name="T0" fmla="*/ 0 w 2486"/>
              <a:gd name="T1" fmla="*/ 193149 h 2067"/>
              <a:gd name="T2" fmla="*/ 0 w 2486"/>
              <a:gd name="T3" fmla="*/ 193149 h 2067"/>
              <a:gd name="T4" fmla="*/ 1124318 w 2486"/>
              <a:gd name="T5" fmla="*/ 0 h 2067"/>
              <a:gd name="T6" fmla="*/ 1293486 w 2486"/>
              <a:gd name="T7" fmla="*/ 966785 h 2067"/>
              <a:gd name="T8" fmla="*/ 885401 w 2486"/>
              <a:gd name="T9" fmla="*/ 829342 h 2067"/>
              <a:gd name="T10" fmla="*/ 485122 w 2486"/>
              <a:gd name="T11" fmla="*/ 776760 h 2067"/>
              <a:gd name="T12" fmla="*/ 105145 w 2486"/>
              <a:gd name="T13" fmla="*/ 801229 h 2067"/>
              <a:gd name="T14" fmla="*/ 0 w 2486"/>
              <a:gd name="T15" fmla="*/ 193149 h 206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486" h="2067">
                <a:moveTo>
                  <a:pt x="0" y="371"/>
                </a:moveTo>
                <a:lnTo>
                  <a:pt x="0" y="371"/>
                </a:lnTo>
                <a:cubicBezTo>
                  <a:pt x="2160" y="0"/>
                  <a:pt x="2160" y="0"/>
                  <a:pt x="2160" y="0"/>
                </a:cubicBezTo>
                <a:cubicBezTo>
                  <a:pt x="2485" y="1857"/>
                  <a:pt x="2485" y="1857"/>
                  <a:pt x="2485" y="1857"/>
                </a:cubicBezTo>
                <a:cubicBezTo>
                  <a:pt x="2268" y="2066"/>
                  <a:pt x="2019" y="1742"/>
                  <a:pt x="1701" y="1593"/>
                </a:cubicBezTo>
                <a:cubicBezTo>
                  <a:pt x="1377" y="1438"/>
                  <a:pt x="1229" y="1668"/>
                  <a:pt x="932" y="1492"/>
                </a:cubicBezTo>
                <a:cubicBezTo>
                  <a:pt x="634" y="1317"/>
                  <a:pt x="418" y="1418"/>
                  <a:pt x="202" y="1539"/>
                </a:cubicBezTo>
                <a:lnTo>
                  <a:pt x="0" y="371"/>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00" name="Freeform 1288"/>
          <p:cNvSpPr>
            <a:spLocks noChangeArrowheads="1"/>
          </p:cNvSpPr>
          <p:nvPr/>
        </p:nvSpPr>
        <p:spPr bwMode="auto">
          <a:xfrm>
            <a:off x="6777038" y="3203575"/>
            <a:ext cx="36513" cy="36513"/>
          </a:xfrm>
          <a:custGeom>
            <a:avLst/>
            <a:gdLst>
              <a:gd name="T0" fmla="*/ 34641 w 142"/>
              <a:gd name="T1" fmla="*/ 72910 h 143"/>
              <a:gd name="T2" fmla="*/ 34641 w 142"/>
              <a:gd name="T3" fmla="*/ 72910 h 143"/>
              <a:gd name="T4" fmla="*/ 72902 w 142"/>
              <a:gd name="T5" fmla="*/ 34914 h 143"/>
              <a:gd name="T6" fmla="*/ 34641 w 142"/>
              <a:gd name="T7" fmla="*/ 0 h 143"/>
              <a:gd name="T8" fmla="*/ 0 w 142"/>
              <a:gd name="T9" fmla="*/ 34914 h 143"/>
              <a:gd name="T10" fmla="*/ 34641 w 142"/>
              <a:gd name="T11" fmla="*/ 72910 h 14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2" h="143">
                <a:moveTo>
                  <a:pt x="67" y="142"/>
                </a:moveTo>
                <a:lnTo>
                  <a:pt x="67" y="142"/>
                </a:lnTo>
                <a:cubicBezTo>
                  <a:pt x="108" y="142"/>
                  <a:pt x="141" y="108"/>
                  <a:pt x="141" y="68"/>
                </a:cubicBezTo>
                <a:cubicBezTo>
                  <a:pt x="141" y="27"/>
                  <a:pt x="108" y="0"/>
                  <a:pt x="67" y="0"/>
                </a:cubicBezTo>
                <a:cubicBezTo>
                  <a:pt x="33" y="0"/>
                  <a:pt x="0" y="27"/>
                  <a:pt x="0" y="68"/>
                </a:cubicBezTo>
                <a:cubicBezTo>
                  <a:pt x="0" y="108"/>
                  <a:pt x="33" y="142"/>
                  <a:pt x="67" y="142"/>
                </a:cubicBezTo>
              </a:path>
            </a:pathLst>
          </a:custGeom>
          <a:solidFill>
            <a:srgbClr val="DFDED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01" name="Freeform 1289"/>
          <p:cNvSpPr>
            <a:spLocks noChangeArrowheads="1"/>
          </p:cNvSpPr>
          <p:nvPr/>
        </p:nvSpPr>
        <p:spPr bwMode="auto">
          <a:xfrm>
            <a:off x="6764338" y="3186907"/>
            <a:ext cx="36513" cy="39688"/>
          </a:xfrm>
          <a:custGeom>
            <a:avLst/>
            <a:gdLst>
              <a:gd name="T0" fmla="*/ 38506 w 143"/>
              <a:gd name="T1" fmla="*/ 77493 h 150"/>
              <a:gd name="T2" fmla="*/ 38506 w 143"/>
              <a:gd name="T3" fmla="*/ 77493 h 150"/>
              <a:gd name="T4" fmla="*/ 72906 w 143"/>
              <a:gd name="T5" fmla="*/ 39007 h 150"/>
              <a:gd name="T6" fmla="*/ 38506 w 143"/>
              <a:gd name="T7" fmla="*/ 0 h 150"/>
              <a:gd name="T8" fmla="*/ 0 w 143"/>
              <a:gd name="T9" fmla="*/ 39007 h 150"/>
              <a:gd name="T10" fmla="*/ 38506 w 143"/>
              <a:gd name="T11" fmla="*/ 77493 h 15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3" h="150">
                <a:moveTo>
                  <a:pt x="75" y="149"/>
                </a:moveTo>
                <a:lnTo>
                  <a:pt x="75" y="149"/>
                </a:lnTo>
                <a:cubicBezTo>
                  <a:pt x="115" y="149"/>
                  <a:pt x="142" y="115"/>
                  <a:pt x="142" y="75"/>
                </a:cubicBezTo>
                <a:cubicBezTo>
                  <a:pt x="142" y="34"/>
                  <a:pt x="115" y="0"/>
                  <a:pt x="75" y="0"/>
                </a:cubicBezTo>
                <a:cubicBezTo>
                  <a:pt x="34" y="0"/>
                  <a:pt x="0" y="34"/>
                  <a:pt x="0" y="75"/>
                </a:cubicBezTo>
                <a:cubicBezTo>
                  <a:pt x="0" y="115"/>
                  <a:pt x="34" y="149"/>
                  <a:pt x="75" y="149"/>
                </a:cubicBezTo>
              </a:path>
            </a:pathLst>
          </a:custGeom>
          <a:solidFill>
            <a:srgbClr val="C0552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02" name="Freeform 1290"/>
          <p:cNvSpPr>
            <a:spLocks noChangeArrowheads="1"/>
          </p:cNvSpPr>
          <p:nvPr/>
        </p:nvSpPr>
        <p:spPr bwMode="auto">
          <a:xfrm>
            <a:off x="6623050" y="3294857"/>
            <a:ext cx="85725" cy="128588"/>
          </a:xfrm>
          <a:custGeom>
            <a:avLst/>
            <a:gdLst>
              <a:gd name="T0" fmla="*/ 52348 w 332"/>
              <a:gd name="T1" fmla="*/ 45350 h 493"/>
              <a:gd name="T2" fmla="*/ 52348 w 332"/>
              <a:gd name="T3" fmla="*/ 45350 h 493"/>
              <a:gd name="T4" fmla="*/ 31616 w 332"/>
              <a:gd name="T5" fmla="*/ 52647 h 493"/>
              <a:gd name="T6" fmla="*/ 10366 w 332"/>
              <a:gd name="T7" fmla="*/ 56296 h 493"/>
              <a:gd name="T8" fmla="*/ 3628 w 332"/>
              <a:gd name="T9" fmla="*/ 56296 h 493"/>
              <a:gd name="T10" fmla="*/ 0 w 332"/>
              <a:gd name="T11" fmla="*/ 48999 h 493"/>
              <a:gd name="T12" fmla="*/ 3628 w 332"/>
              <a:gd name="T13" fmla="*/ 42222 h 493"/>
              <a:gd name="T14" fmla="*/ 13994 w 332"/>
              <a:gd name="T15" fmla="*/ 34925 h 493"/>
              <a:gd name="T16" fmla="*/ 35244 w 332"/>
              <a:gd name="T17" fmla="*/ 28148 h 493"/>
              <a:gd name="T18" fmla="*/ 55977 w 332"/>
              <a:gd name="T19" fmla="*/ 17202 h 493"/>
              <a:gd name="T20" fmla="*/ 77227 w 332"/>
              <a:gd name="T21" fmla="*/ 6776 h 493"/>
              <a:gd name="T22" fmla="*/ 101587 w 332"/>
              <a:gd name="T23" fmla="*/ 0 h 493"/>
              <a:gd name="T24" fmla="*/ 108325 w 332"/>
              <a:gd name="T25" fmla="*/ 0 h 493"/>
              <a:gd name="T26" fmla="*/ 119209 w 332"/>
              <a:gd name="T27" fmla="*/ 3128 h 493"/>
              <a:gd name="T28" fmla="*/ 129575 w 332"/>
              <a:gd name="T29" fmla="*/ 6776 h 493"/>
              <a:gd name="T30" fmla="*/ 133203 w 332"/>
              <a:gd name="T31" fmla="*/ 17202 h 493"/>
              <a:gd name="T32" fmla="*/ 129575 w 332"/>
              <a:gd name="T33" fmla="*/ 20850 h 493"/>
              <a:gd name="T34" fmla="*/ 122319 w 332"/>
              <a:gd name="T35" fmla="*/ 28148 h 493"/>
              <a:gd name="T36" fmla="*/ 101587 w 332"/>
              <a:gd name="T37" fmla="*/ 31276 h 493"/>
              <a:gd name="T38" fmla="*/ 77227 w 332"/>
              <a:gd name="T39" fmla="*/ 42222 h 493"/>
              <a:gd name="T40" fmla="*/ 83965 w 332"/>
              <a:gd name="T41" fmla="*/ 52647 h 493"/>
              <a:gd name="T42" fmla="*/ 91221 w 332"/>
              <a:gd name="T43" fmla="*/ 70370 h 493"/>
              <a:gd name="T44" fmla="*/ 94331 w 332"/>
              <a:gd name="T45" fmla="*/ 87572 h 493"/>
              <a:gd name="T46" fmla="*/ 97959 w 332"/>
              <a:gd name="T47" fmla="*/ 101646 h 493"/>
              <a:gd name="T48" fmla="*/ 105215 w 332"/>
              <a:gd name="T49" fmla="*/ 129794 h 493"/>
              <a:gd name="T50" fmla="*/ 108325 w 332"/>
              <a:gd name="T51" fmla="*/ 157942 h 493"/>
              <a:gd name="T52" fmla="*/ 108325 w 332"/>
              <a:gd name="T53" fmla="*/ 189739 h 493"/>
              <a:gd name="T54" fmla="*/ 105215 w 332"/>
              <a:gd name="T55" fmla="*/ 217887 h 493"/>
              <a:gd name="T56" fmla="*/ 133203 w 332"/>
              <a:gd name="T57" fmla="*/ 207462 h 493"/>
              <a:gd name="T58" fmla="*/ 147198 w 332"/>
              <a:gd name="T59" fmla="*/ 203813 h 493"/>
              <a:gd name="T60" fmla="*/ 153935 w 332"/>
              <a:gd name="T61" fmla="*/ 200164 h 493"/>
              <a:gd name="T62" fmla="*/ 161192 w 332"/>
              <a:gd name="T63" fmla="*/ 200164 h 493"/>
              <a:gd name="T64" fmla="*/ 167930 w 332"/>
              <a:gd name="T65" fmla="*/ 200164 h 493"/>
              <a:gd name="T66" fmla="*/ 171558 w 332"/>
              <a:gd name="T67" fmla="*/ 207462 h 493"/>
              <a:gd name="T68" fmla="*/ 161192 w 332"/>
              <a:gd name="T69" fmla="*/ 214239 h 493"/>
              <a:gd name="T70" fmla="*/ 139941 w 332"/>
              <a:gd name="T71" fmla="*/ 228313 h 493"/>
              <a:gd name="T72" fmla="*/ 108325 w 332"/>
              <a:gd name="T73" fmla="*/ 242387 h 493"/>
              <a:gd name="T74" fmla="*/ 77227 w 332"/>
              <a:gd name="T75" fmla="*/ 253333 h 493"/>
              <a:gd name="T76" fmla="*/ 52348 w 332"/>
              <a:gd name="T77" fmla="*/ 253333 h 493"/>
              <a:gd name="T78" fmla="*/ 41982 w 332"/>
              <a:gd name="T79" fmla="*/ 242387 h 493"/>
              <a:gd name="T80" fmla="*/ 41982 w 332"/>
              <a:gd name="T81" fmla="*/ 239259 h 493"/>
              <a:gd name="T82" fmla="*/ 52348 w 332"/>
              <a:gd name="T83" fmla="*/ 235610 h 493"/>
              <a:gd name="T84" fmla="*/ 66343 w 332"/>
              <a:gd name="T85" fmla="*/ 228313 h 493"/>
              <a:gd name="T86" fmla="*/ 91221 w 332"/>
              <a:gd name="T87" fmla="*/ 221536 h 493"/>
              <a:gd name="T88" fmla="*/ 80337 w 332"/>
              <a:gd name="T89" fmla="*/ 182963 h 493"/>
              <a:gd name="T90" fmla="*/ 73599 w 332"/>
              <a:gd name="T91" fmla="*/ 140741 h 493"/>
              <a:gd name="T92" fmla="*/ 63233 w 332"/>
              <a:gd name="T93" fmla="*/ 94870 h 493"/>
              <a:gd name="T94" fmla="*/ 52348 w 332"/>
              <a:gd name="T95" fmla="*/ 45350 h 493"/>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332" h="493">
                <a:moveTo>
                  <a:pt x="101" y="87"/>
                </a:moveTo>
                <a:lnTo>
                  <a:pt x="101" y="87"/>
                </a:lnTo>
                <a:cubicBezTo>
                  <a:pt x="88" y="94"/>
                  <a:pt x="74" y="101"/>
                  <a:pt x="61" y="101"/>
                </a:cubicBezTo>
                <a:cubicBezTo>
                  <a:pt x="47" y="108"/>
                  <a:pt x="34" y="108"/>
                  <a:pt x="20" y="108"/>
                </a:cubicBezTo>
                <a:cubicBezTo>
                  <a:pt x="14" y="114"/>
                  <a:pt x="7" y="114"/>
                  <a:pt x="7" y="108"/>
                </a:cubicBezTo>
                <a:cubicBezTo>
                  <a:pt x="0" y="108"/>
                  <a:pt x="0" y="101"/>
                  <a:pt x="0" y="94"/>
                </a:cubicBezTo>
                <a:cubicBezTo>
                  <a:pt x="0" y="94"/>
                  <a:pt x="0" y="87"/>
                  <a:pt x="7" y="81"/>
                </a:cubicBezTo>
                <a:cubicBezTo>
                  <a:pt x="14" y="74"/>
                  <a:pt x="20" y="74"/>
                  <a:pt x="27" y="67"/>
                </a:cubicBezTo>
                <a:cubicBezTo>
                  <a:pt x="41" y="67"/>
                  <a:pt x="54" y="60"/>
                  <a:pt x="68" y="54"/>
                </a:cubicBezTo>
                <a:cubicBezTo>
                  <a:pt x="81" y="47"/>
                  <a:pt x="95" y="40"/>
                  <a:pt x="108" y="33"/>
                </a:cubicBezTo>
                <a:cubicBezTo>
                  <a:pt x="122" y="27"/>
                  <a:pt x="135" y="20"/>
                  <a:pt x="149" y="13"/>
                </a:cubicBezTo>
                <a:cubicBezTo>
                  <a:pt x="162" y="6"/>
                  <a:pt x="182" y="6"/>
                  <a:pt x="196" y="0"/>
                </a:cubicBezTo>
                <a:cubicBezTo>
                  <a:pt x="196" y="0"/>
                  <a:pt x="203" y="0"/>
                  <a:pt x="209" y="0"/>
                </a:cubicBezTo>
                <a:cubicBezTo>
                  <a:pt x="216" y="0"/>
                  <a:pt x="223" y="0"/>
                  <a:pt x="230" y="6"/>
                </a:cubicBezTo>
                <a:cubicBezTo>
                  <a:pt x="236" y="6"/>
                  <a:pt x="243" y="13"/>
                  <a:pt x="250" y="13"/>
                </a:cubicBezTo>
                <a:cubicBezTo>
                  <a:pt x="250" y="20"/>
                  <a:pt x="257" y="27"/>
                  <a:pt x="257" y="33"/>
                </a:cubicBezTo>
                <a:cubicBezTo>
                  <a:pt x="257" y="33"/>
                  <a:pt x="257" y="40"/>
                  <a:pt x="250" y="40"/>
                </a:cubicBezTo>
                <a:cubicBezTo>
                  <a:pt x="250" y="47"/>
                  <a:pt x="243" y="47"/>
                  <a:pt x="236" y="54"/>
                </a:cubicBezTo>
                <a:cubicBezTo>
                  <a:pt x="223" y="54"/>
                  <a:pt x="209" y="60"/>
                  <a:pt x="196" y="60"/>
                </a:cubicBezTo>
                <a:cubicBezTo>
                  <a:pt x="182" y="67"/>
                  <a:pt x="169" y="74"/>
                  <a:pt x="149" y="81"/>
                </a:cubicBezTo>
                <a:cubicBezTo>
                  <a:pt x="155" y="81"/>
                  <a:pt x="162" y="94"/>
                  <a:pt x="162" y="101"/>
                </a:cubicBezTo>
                <a:cubicBezTo>
                  <a:pt x="169" y="108"/>
                  <a:pt x="176" y="121"/>
                  <a:pt x="176" y="135"/>
                </a:cubicBezTo>
                <a:cubicBezTo>
                  <a:pt x="182" y="141"/>
                  <a:pt x="182" y="155"/>
                  <a:pt x="182" y="168"/>
                </a:cubicBezTo>
                <a:cubicBezTo>
                  <a:pt x="189" y="175"/>
                  <a:pt x="189" y="189"/>
                  <a:pt x="189" y="195"/>
                </a:cubicBezTo>
                <a:cubicBezTo>
                  <a:pt x="196" y="209"/>
                  <a:pt x="196" y="229"/>
                  <a:pt x="203" y="249"/>
                </a:cubicBezTo>
                <a:cubicBezTo>
                  <a:pt x="203" y="270"/>
                  <a:pt x="209" y="283"/>
                  <a:pt x="209" y="303"/>
                </a:cubicBezTo>
                <a:cubicBezTo>
                  <a:pt x="209" y="324"/>
                  <a:pt x="216" y="344"/>
                  <a:pt x="209" y="364"/>
                </a:cubicBezTo>
                <a:cubicBezTo>
                  <a:pt x="209" y="378"/>
                  <a:pt x="209" y="398"/>
                  <a:pt x="203" y="418"/>
                </a:cubicBezTo>
                <a:cubicBezTo>
                  <a:pt x="223" y="411"/>
                  <a:pt x="243" y="405"/>
                  <a:pt x="257" y="398"/>
                </a:cubicBezTo>
                <a:cubicBezTo>
                  <a:pt x="263" y="398"/>
                  <a:pt x="277" y="391"/>
                  <a:pt x="284" y="391"/>
                </a:cubicBezTo>
                <a:cubicBezTo>
                  <a:pt x="290" y="391"/>
                  <a:pt x="297" y="384"/>
                  <a:pt x="297" y="384"/>
                </a:cubicBezTo>
                <a:cubicBezTo>
                  <a:pt x="304" y="384"/>
                  <a:pt x="304" y="384"/>
                  <a:pt x="311" y="384"/>
                </a:cubicBezTo>
                <a:cubicBezTo>
                  <a:pt x="317" y="384"/>
                  <a:pt x="324" y="384"/>
                  <a:pt x="324" y="384"/>
                </a:cubicBezTo>
                <a:cubicBezTo>
                  <a:pt x="331" y="384"/>
                  <a:pt x="331" y="391"/>
                  <a:pt x="331" y="398"/>
                </a:cubicBezTo>
                <a:cubicBezTo>
                  <a:pt x="331" y="398"/>
                  <a:pt x="324" y="405"/>
                  <a:pt x="311" y="411"/>
                </a:cubicBezTo>
                <a:cubicBezTo>
                  <a:pt x="304" y="425"/>
                  <a:pt x="284" y="432"/>
                  <a:pt x="270" y="438"/>
                </a:cubicBezTo>
                <a:cubicBezTo>
                  <a:pt x="250" y="452"/>
                  <a:pt x="230" y="459"/>
                  <a:pt x="209" y="465"/>
                </a:cubicBezTo>
                <a:cubicBezTo>
                  <a:pt x="189" y="472"/>
                  <a:pt x="169" y="479"/>
                  <a:pt x="149" y="486"/>
                </a:cubicBezTo>
                <a:cubicBezTo>
                  <a:pt x="135" y="492"/>
                  <a:pt x="115" y="492"/>
                  <a:pt x="101" y="486"/>
                </a:cubicBezTo>
                <a:cubicBezTo>
                  <a:pt x="88" y="486"/>
                  <a:pt x="81" y="479"/>
                  <a:pt x="81" y="465"/>
                </a:cubicBezTo>
                <a:lnTo>
                  <a:pt x="81" y="459"/>
                </a:lnTo>
                <a:cubicBezTo>
                  <a:pt x="88" y="459"/>
                  <a:pt x="95" y="452"/>
                  <a:pt x="101" y="452"/>
                </a:cubicBezTo>
                <a:cubicBezTo>
                  <a:pt x="108" y="445"/>
                  <a:pt x="115" y="445"/>
                  <a:pt x="128" y="438"/>
                </a:cubicBezTo>
                <a:cubicBezTo>
                  <a:pt x="142" y="438"/>
                  <a:pt x="155" y="432"/>
                  <a:pt x="176" y="425"/>
                </a:cubicBezTo>
                <a:cubicBezTo>
                  <a:pt x="169" y="398"/>
                  <a:pt x="162" y="371"/>
                  <a:pt x="155" y="351"/>
                </a:cubicBezTo>
                <a:cubicBezTo>
                  <a:pt x="149" y="324"/>
                  <a:pt x="142" y="297"/>
                  <a:pt x="142" y="270"/>
                </a:cubicBezTo>
                <a:cubicBezTo>
                  <a:pt x="135" y="243"/>
                  <a:pt x="128" y="216"/>
                  <a:pt x="122" y="182"/>
                </a:cubicBezTo>
                <a:cubicBezTo>
                  <a:pt x="115" y="155"/>
                  <a:pt x="108" y="121"/>
                  <a:pt x="101" y="87"/>
                </a:cubicBezTo>
              </a:path>
            </a:pathLst>
          </a:custGeom>
          <a:solidFill>
            <a:srgbClr val="2E586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03" name="Freeform 1291"/>
          <p:cNvSpPr>
            <a:spLocks noChangeArrowheads="1"/>
          </p:cNvSpPr>
          <p:nvPr/>
        </p:nvSpPr>
        <p:spPr bwMode="auto">
          <a:xfrm>
            <a:off x="6707982" y="3307557"/>
            <a:ext cx="62706" cy="92869"/>
          </a:xfrm>
          <a:custGeom>
            <a:avLst/>
            <a:gdLst>
              <a:gd name="T0" fmla="*/ 45511 w 244"/>
              <a:gd name="T1" fmla="*/ 17602 h 359"/>
              <a:gd name="T2" fmla="*/ 45511 w 244"/>
              <a:gd name="T3" fmla="*/ 17602 h 359"/>
              <a:gd name="T4" fmla="*/ 49131 w 244"/>
              <a:gd name="T5" fmla="*/ 6730 h 359"/>
              <a:gd name="T6" fmla="*/ 55854 w 244"/>
              <a:gd name="T7" fmla="*/ 0 h 359"/>
              <a:gd name="T8" fmla="*/ 66715 w 244"/>
              <a:gd name="T9" fmla="*/ 3624 h 359"/>
              <a:gd name="T10" fmla="*/ 73438 w 244"/>
              <a:gd name="T11" fmla="*/ 10354 h 359"/>
              <a:gd name="T12" fmla="*/ 73438 w 244"/>
              <a:gd name="T13" fmla="*/ 27956 h 359"/>
              <a:gd name="T14" fmla="*/ 77058 w 244"/>
              <a:gd name="T15" fmla="*/ 59535 h 359"/>
              <a:gd name="T16" fmla="*/ 80678 w 244"/>
              <a:gd name="T17" fmla="*/ 90597 h 359"/>
              <a:gd name="T18" fmla="*/ 87401 w 244"/>
              <a:gd name="T19" fmla="*/ 125801 h 359"/>
              <a:gd name="T20" fmla="*/ 91022 w 244"/>
              <a:gd name="T21" fmla="*/ 150133 h 359"/>
              <a:gd name="T22" fmla="*/ 97745 w 244"/>
              <a:gd name="T23" fmla="*/ 157381 h 359"/>
              <a:gd name="T24" fmla="*/ 104985 w 244"/>
              <a:gd name="T25" fmla="*/ 150133 h 359"/>
              <a:gd name="T26" fmla="*/ 108605 w 244"/>
              <a:gd name="T27" fmla="*/ 132531 h 359"/>
              <a:gd name="T28" fmla="*/ 111708 w 244"/>
              <a:gd name="T29" fmla="*/ 115447 h 359"/>
              <a:gd name="T30" fmla="*/ 111708 w 244"/>
              <a:gd name="T31" fmla="*/ 104575 h 359"/>
              <a:gd name="T32" fmla="*/ 115328 w 244"/>
              <a:gd name="T33" fmla="*/ 97845 h 359"/>
              <a:gd name="T34" fmla="*/ 118949 w 244"/>
              <a:gd name="T35" fmla="*/ 97845 h 359"/>
              <a:gd name="T36" fmla="*/ 122569 w 244"/>
              <a:gd name="T37" fmla="*/ 97845 h 359"/>
              <a:gd name="T38" fmla="*/ 125672 w 244"/>
              <a:gd name="T39" fmla="*/ 104575 h 359"/>
              <a:gd name="T40" fmla="*/ 125672 w 244"/>
              <a:gd name="T41" fmla="*/ 118553 h 359"/>
              <a:gd name="T42" fmla="*/ 122569 w 244"/>
              <a:gd name="T43" fmla="*/ 143403 h 359"/>
              <a:gd name="T44" fmla="*/ 111708 w 244"/>
              <a:gd name="T45" fmla="*/ 164111 h 359"/>
              <a:gd name="T46" fmla="*/ 94642 w 244"/>
              <a:gd name="T47" fmla="*/ 178089 h 359"/>
              <a:gd name="T48" fmla="*/ 80678 w 244"/>
              <a:gd name="T49" fmla="*/ 174465 h 359"/>
              <a:gd name="T50" fmla="*/ 69818 w 244"/>
              <a:gd name="T51" fmla="*/ 157381 h 359"/>
              <a:gd name="T52" fmla="*/ 63094 w 244"/>
              <a:gd name="T53" fmla="*/ 171358 h 359"/>
              <a:gd name="T54" fmla="*/ 52234 w 244"/>
              <a:gd name="T55" fmla="*/ 181712 h 359"/>
              <a:gd name="T56" fmla="*/ 41891 w 244"/>
              <a:gd name="T57" fmla="*/ 185336 h 359"/>
              <a:gd name="T58" fmla="*/ 41891 w 244"/>
              <a:gd name="T59" fmla="*/ 171358 h 359"/>
              <a:gd name="T60" fmla="*/ 45511 w 244"/>
              <a:gd name="T61" fmla="*/ 171358 h 359"/>
              <a:gd name="T62" fmla="*/ 52234 w 244"/>
              <a:gd name="T63" fmla="*/ 164111 h 359"/>
              <a:gd name="T64" fmla="*/ 59474 w 244"/>
              <a:gd name="T65" fmla="*/ 150133 h 359"/>
              <a:gd name="T66" fmla="*/ 59474 w 244"/>
              <a:gd name="T67" fmla="*/ 132531 h 359"/>
              <a:gd name="T68" fmla="*/ 55854 w 244"/>
              <a:gd name="T69" fmla="*/ 111823 h 359"/>
              <a:gd name="T70" fmla="*/ 49131 w 244"/>
              <a:gd name="T71" fmla="*/ 101469 h 359"/>
              <a:gd name="T72" fmla="*/ 41891 w 244"/>
              <a:gd name="T73" fmla="*/ 97845 h 359"/>
              <a:gd name="T74" fmla="*/ 41891 w 244"/>
              <a:gd name="T75" fmla="*/ 97845 h 359"/>
              <a:gd name="T76" fmla="*/ 41891 w 244"/>
              <a:gd name="T77" fmla="*/ 80243 h 359"/>
              <a:gd name="T78" fmla="*/ 52234 w 244"/>
              <a:gd name="T79" fmla="*/ 87491 h 359"/>
              <a:gd name="T80" fmla="*/ 49131 w 244"/>
              <a:gd name="T81" fmla="*/ 45558 h 359"/>
              <a:gd name="T82" fmla="*/ 45511 w 244"/>
              <a:gd name="T83" fmla="*/ 17602 h 359"/>
              <a:gd name="T84" fmla="*/ 41891 w 244"/>
              <a:gd name="T85" fmla="*/ 185336 h 359"/>
              <a:gd name="T86" fmla="*/ 41891 w 244"/>
              <a:gd name="T87" fmla="*/ 185336 h 359"/>
              <a:gd name="T88" fmla="*/ 38270 w 244"/>
              <a:gd name="T89" fmla="*/ 185336 h 359"/>
              <a:gd name="T90" fmla="*/ 21204 w 244"/>
              <a:gd name="T91" fmla="*/ 178089 h 359"/>
              <a:gd name="T92" fmla="*/ 7240 w 244"/>
              <a:gd name="T93" fmla="*/ 157381 h 359"/>
              <a:gd name="T94" fmla="*/ 0 w 244"/>
              <a:gd name="T95" fmla="*/ 132531 h 359"/>
              <a:gd name="T96" fmla="*/ 3620 w 244"/>
              <a:gd name="T97" fmla="*/ 108199 h 359"/>
              <a:gd name="T98" fmla="*/ 17584 w 244"/>
              <a:gd name="T99" fmla="*/ 90597 h 359"/>
              <a:gd name="T100" fmla="*/ 38270 w 244"/>
              <a:gd name="T101" fmla="*/ 80243 h 359"/>
              <a:gd name="T102" fmla="*/ 41891 w 244"/>
              <a:gd name="T103" fmla="*/ 80243 h 359"/>
              <a:gd name="T104" fmla="*/ 41891 w 244"/>
              <a:gd name="T105" fmla="*/ 97845 h 359"/>
              <a:gd name="T106" fmla="*/ 31547 w 244"/>
              <a:gd name="T107" fmla="*/ 104575 h 359"/>
              <a:gd name="T108" fmla="*/ 27927 w 244"/>
              <a:gd name="T109" fmla="*/ 118553 h 359"/>
              <a:gd name="T110" fmla="*/ 27927 w 244"/>
              <a:gd name="T111" fmla="*/ 136155 h 359"/>
              <a:gd name="T112" fmla="*/ 31547 w 244"/>
              <a:gd name="T113" fmla="*/ 153757 h 359"/>
              <a:gd name="T114" fmla="*/ 35167 w 244"/>
              <a:gd name="T115" fmla="*/ 167735 h 359"/>
              <a:gd name="T116" fmla="*/ 41891 w 244"/>
              <a:gd name="T117" fmla="*/ 171358 h 359"/>
              <a:gd name="T118" fmla="*/ 41891 w 244"/>
              <a:gd name="T119" fmla="*/ 185336 h 359"/>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244" h="359">
                <a:moveTo>
                  <a:pt x="88" y="34"/>
                </a:moveTo>
                <a:lnTo>
                  <a:pt x="88" y="34"/>
                </a:lnTo>
                <a:cubicBezTo>
                  <a:pt x="88" y="27"/>
                  <a:pt x="88" y="13"/>
                  <a:pt x="95" y="13"/>
                </a:cubicBezTo>
                <a:cubicBezTo>
                  <a:pt x="95" y="7"/>
                  <a:pt x="101" y="0"/>
                  <a:pt x="108" y="0"/>
                </a:cubicBezTo>
                <a:cubicBezTo>
                  <a:pt x="115" y="0"/>
                  <a:pt x="122" y="0"/>
                  <a:pt x="129" y="7"/>
                </a:cubicBezTo>
                <a:cubicBezTo>
                  <a:pt x="135" y="7"/>
                  <a:pt x="142" y="13"/>
                  <a:pt x="142" y="20"/>
                </a:cubicBezTo>
                <a:cubicBezTo>
                  <a:pt x="142" y="27"/>
                  <a:pt x="142" y="40"/>
                  <a:pt x="142" y="54"/>
                </a:cubicBezTo>
                <a:cubicBezTo>
                  <a:pt x="142" y="74"/>
                  <a:pt x="149" y="88"/>
                  <a:pt x="149" y="115"/>
                </a:cubicBezTo>
                <a:cubicBezTo>
                  <a:pt x="149" y="135"/>
                  <a:pt x="156" y="155"/>
                  <a:pt x="156" y="175"/>
                </a:cubicBezTo>
                <a:cubicBezTo>
                  <a:pt x="162" y="202"/>
                  <a:pt x="162" y="223"/>
                  <a:pt x="169" y="243"/>
                </a:cubicBezTo>
                <a:cubicBezTo>
                  <a:pt x="169" y="263"/>
                  <a:pt x="176" y="277"/>
                  <a:pt x="176" y="290"/>
                </a:cubicBezTo>
                <a:cubicBezTo>
                  <a:pt x="183" y="297"/>
                  <a:pt x="189" y="304"/>
                  <a:pt x="189" y="304"/>
                </a:cubicBezTo>
                <a:cubicBezTo>
                  <a:pt x="196" y="304"/>
                  <a:pt x="203" y="297"/>
                  <a:pt x="203" y="290"/>
                </a:cubicBezTo>
                <a:cubicBezTo>
                  <a:pt x="203" y="277"/>
                  <a:pt x="210" y="270"/>
                  <a:pt x="210" y="256"/>
                </a:cubicBezTo>
                <a:cubicBezTo>
                  <a:pt x="210" y="243"/>
                  <a:pt x="216" y="236"/>
                  <a:pt x="216" y="223"/>
                </a:cubicBezTo>
                <a:cubicBezTo>
                  <a:pt x="216" y="216"/>
                  <a:pt x="216" y="202"/>
                  <a:pt x="216" y="202"/>
                </a:cubicBezTo>
                <a:cubicBezTo>
                  <a:pt x="216" y="196"/>
                  <a:pt x="216" y="189"/>
                  <a:pt x="223" y="189"/>
                </a:cubicBezTo>
                <a:lnTo>
                  <a:pt x="230" y="189"/>
                </a:lnTo>
                <a:cubicBezTo>
                  <a:pt x="237" y="189"/>
                  <a:pt x="237" y="189"/>
                  <a:pt x="237" y="189"/>
                </a:cubicBezTo>
                <a:cubicBezTo>
                  <a:pt x="243" y="189"/>
                  <a:pt x="243" y="196"/>
                  <a:pt x="243" y="202"/>
                </a:cubicBezTo>
                <a:cubicBezTo>
                  <a:pt x="243" y="202"/>
                  <a:pt x="243" y="216"/>
                  <a:pt x="243" y="229"/>
                </a:cubicBezTo>
                <a:cubicBezTo>
                  <a:pt x="243" y="243"/>
                  <a:pt x="243" y="256"/>
                  <a:pt x="237" y="277"/>
                </a:cubicBezTo>
                <a:cubicBezTo>
                  <a:pt x="230" y="290"/>
                  <a:pt x="230" y="304"/>
                  <a:pt x="216" y="317"/>
                </a:cubicBezTo>
                <a:cubicBezTo>
                  <a:pt x="210" y="331"/>
                  <a:pt x="196" y="344"/>
                  <a:pt x="183" y="344"/>
                </a:cubicBezTo>
                <a:cubicBezTo>
                  <a:pt x="176" y="344"/>
                  <a:pt x="162" y="344"/>
                  <a:pt x="156" y="337"/>
                </a:cubicBezTo>
                <a:cubicBezTo>
                  <a:pt x="149" y="331"/>
                  <a:pt x="142" y="317"/>
                  <a:pt x="135" y="304"/>
                </a:cubicBezTo>
                <a:cubicBezTo>
                  <a:pt x="135" y="317"/>
                  <a:pt x="129" y="324"/>
                  <a:pt x="122" y="331"/>
                </a:cubicBezTo>
                <a:cubicBezTo>
                  <a:pt x="122" y="337"/>
                  <a:pt x="115" y="344"/>
                  <a:pt x="101" y="351"/>
                </a:cubicBezTo>
                <a:cubicBezTo>
                  <a:pt x="95" y="358"/>
                  <a:pt x="88" y="358"/>
                  <a:pt x="81" y="358"/>
                </a:cubicBezTo>
                <a:cubicBezTo>
                  <a:pt x="81" y="331"/>
                  <a:pt x="81" y="331"/>
                  <a:pt x="81" y="331"/>
                </a:cubicBezTo>
                <a:lnTo>
                  <a:pt x="88" y="331"/>
                </a:lnTo>
                <a:cubicBezTo>
                  <a:pt x="95" y="331"/>
                  <a:pt x="101" y="324"/>
                  <a:pt x="101" y="317"/>
                </a:cubicBezTo>
                <a:cubicBezTo>
                  <a:pt x="108" y="310"/>
                  <a:pt x="108" y="304"/>
                  <a:pt x="115" y="290"/>
                </a:cubicBezTo>
                <a:cubicBezTo>
                  <a:pt x="115" y="277"/>
                  <a:pt x="115" y="263"/>
                  <a:pt x="115" y="256"/>
                </a:cubicBezTo>
                <a:cubicBezTo>
                  <a:pt x="115" y="243"/>
                  <a:pt x="108" y="229"/>
                  <a:pt x="108" y="216"/>
                </a:cubicBezTo>
                <a:cubicBezTo>
                  <a:pt x="101" y="209"/>
                  <a:pt x="101" y="202"/>
                  <a:pt x="95" y="196"/>
                </a:cubicBezTo>
                <a:cubicBezTo>
                  <a:pt x="95" y="189"/>
                  <a:pt x="88" y="189"/>
                  <a:pt x="81" y="189"/>
                </a:cubicBezTo>
                <a:cubicBezTo>
                  <a:pt x="81" y="155"/>
                  <a:pt x="81" y="155"/>
                  <a:pt x="81" y="155"/>
                </a:cubicBezTo>
                <a:cubicBezTo>
                  <a:pt x="88" y="162"/>
                  <a:pt x="95" y="162"/>
                  <a:pt x="101" y="169"/>
                </a:cubicBezTo>
                <a:cubicBezTo>
                  <a:pt x="101" y="142"/>
                  <a:pt x="95" y="115"/>
                  <a:pt x="95" y="88"/>
                </a:cubicBezTo>
                <a:cubicBezTo>
                  <a:pt x="95" y="67"/>
                  <a:pt x="88" y="47"/>
                  <a:pt x="88" y="34"/>
                </a:cubicBezTo>
                <a:close/>
                <a:moveTo>
                  <a:pt x="81" y="358"/>
                </a:moveTo>
                <a:lnTo>
                  <a:pt x="81" y="358"/>
                </a:lnTo>
                <a:cubicBezTo>
                  <a:pt x="81" y="358"/>
                  <a:pt x="81" y="358"/>
                  <a:pt x="74" y="358"/>
                </a:cubicBezTo>
                <a:cubicBezTo>
                  <a:pt x="61" y="358"/>
                  <a:pt x="47" y="351"/>
                  <a:pt x="41" y="344"/>
                </a:cubicBezTo>
                <a:cubicBezTo>
                  <a:pt x="27" y="331"/>
                  <a:pt x="20" y="324"/>
                  <a:pt x="14" y="304"/>
                </a:cubicBezTo>
                <a:cubicBezTo>
                  <a:pt x="7" y="290"/>
                  <a:pt x="7" y="277"/>
                  <a:pt x="0" y="256"/>
                </a:cubicBezTo>
                <a:cubicBezTo>
                  <a:pt x="0" y="243"/>
                  <a:pt x="7" y="223"/>
                  <a:pt x="7" y="209"/>
                </a:cubicBezTo>
                <a:cubicBezTo>
                  <a:pt x="14" y="196"/>
                  <a:pt x="20" y="182"/>
                  <a:pt x="34" y="175"/>
                </a:cubicBezTo>
                <a:cubicBezTo>
                  <a:pt x="41" y="162"/>
                  <a:pt x="54" y="155"/>
                  <a:pt x="74" y="155"/>
                </a:cubicBezTo>
                <a:cubicBezTo>
                  <a:pt x="81" y="155"/>
                  <a:pt x="81" y="155"/>
                  <a:pt x="81" y="155"/>
                </a:cubicBezTo>
                <a:cubicBezTo>
                  <a:pt x="81" y="189"/>
                  <a:pt x="81" y="189"/>
                  <a:pt x="81" y="189"/>
                </a:cubicBezTo>
                <a:cubicBezTo>
                  <a:pt x="74" y="189"/>
                  <a:pt x="68" y="189"/>
                  <a:pt x="61" y="202"/>
                </a:cubicBezTo>
                <a:cubicBezTo>
                  <a:pt x="61" y="209"/>
                  <a:pt x="54" y="216"/>
                  <a:pt x="54" y="229"/>
                </a:cubicBezTo>
                <a:cubicBezTo>
                  <a:pt x="54" y="236"/>
                  <a:pt x="54" y="250"/>
                  <a:pt x="54" y="263"/>
                </a:cubicBezTo>
                <a:cubicBezTo>
                  <a:pt x="54" y="270"/>
                  <a:pt x="54" y="283"/>
                  <a:pt x="61" y="297"/>
                </a:cubicBezTo>
                <a:cubicBezTo>
                  <a:pt x="61" y="304"/>
                  <a:pt x="68" y="317"/>
                  <a:pt x="68" y="324"/>
                </a:cubicBezTo>
                <a:cubicBezTo>
                  <a:pt x="74" y="324"/>
                  <a:pt x="81" y="331"/>
                  <a:pt x="81" y="331"/>
                </a:cubicBezTo>
                <a:lnTo>
                  <a:pt x="81" y="358"/>
                </a:lnTo>
                <a:close/>
              </a:path>
            </a:pathLst>
          </a:custGeom>
          <a:solidFill>
            <a:srgbClr val="2E586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04" name="Freeform 1292"/>
          <p:cNvSpPr>
            <a:spLocks noChangeArrowheads="1"/>
          </p:cNvSpPr>
          <p:nvPr/>
        </p:nvSpPr>
        <p:spPr bwMode="auto">
          <a:xfrm>
            <a:off x="6764338" y="3330575"/>
            <a:ext cx="47625" cy="65088"/>
          </a:xfrm>
          <a:custGeom>
            <a:avLst/>
            <a:gdLst>
              <a:gd name="T0" fmla="*/ 63893 w 184"/>
              <a:gd name="T1" fmla="*/ 45514 h 250"/>
              <a:gd name="T2" fmla="*/ 63893 w 184"/>
              <a:gd name="T3" fmla="*/ 45514 h 250"/>
              <a:gd name="T4" fmla="*/ 56561 w 184"/>
              <a:gd name="T5" fmla="*/ 56500 h 250"/>
              <a:gd name="T6" fmla="*/ 46087 w 184"/>
              <a:gd name="T7" fmla="*/ 59639 h 250"/>
              <a:gd name="T8" fmla="*/ 39278 w 184"/>
              <a:gd name="T9" fmla="*/ 66963 h 250"/>
              <a:gd name="T10" fmla="*/ 35612 w 184"/>
              <a:gd name="T11" fmla="*/ 66963 h 250"/>
              <a:gd name="T12" fmla="*/ 35612 w 184"/>
              <a:gd name="T13" fmla="*/ 49176 h 250"/>
              <a:gd name="T14" fmla="*/ 35612 w 184"/>
              <a:gd name="T15" fmla="*/ 49176 h 250"/>
              <a:gd name="T16" fmla="*/ 42421 w 184"/>
              <a:gd name="T17" fmla="*/ 42375 h 250"/>
              <a:gd name="T18" fmla="*/ 42421 w 184"/>
              <a:gd name="T19" fmla="*/ 35051 h 250"/>
              <a:gd name="T20" fmla="*/ 39278 w 184"/>
              <a:gd name="T21" fmla="*/ 28250 h 250"/>
              <a:gd name="T22" fmla="*/ 35612 w 184"/>
              <a:gd name="T23" fmla="*/ 20926 h 250"/>
              <a:gd name="T24" fmla="*/ 35612 w 184"/>
              <a:gd name="T25" fmla="*/ 17264 h 250"/>
              <a:gd name="T26" fmla="*/ 35612 w 184"/>
              <a:gd name="T27" fmla="*/ 3139 h 250"/>
              <a:gd name="T28" fmla="*/ 42421 w 184"/>
              <a:gd name="T29" fmla="*/ 3139 h 250"/>
              <a:gd name="T30" fmla="*/ 56561 w 184"/>
              <a:gd name="T31" fmla="*/ 17264 h 250"/>
              <a:gd name="T32" fmla="*/ 63893 w 184"/>
              <a:gd name="T33" fmla="*/ 31389 h 250"/>
              <a:gd name="T34" fmla="*/ 63893 w 184"/>
              <a:gd name="T35" fmla="*/ 45514 h 250"/>
              <a:gd name="T36" fmla="*/ 35612 w 184"/>
              <a:gd name="T37" fmla="*/ 102014 h 250"/>
              <a:gd name="T38" fmla="*/ 35612 w 184"/>
              <a:gd name="T39" fmla="*/ 102014 h 250"/>
              <a:gd name="T40" fmla="*/ 39278 w 184"/>
              <a:gd name="T41" fmla="*/ 105676 h 250"/>
              <a:gd name="T42" fmla="*/ 46087 w 184"/>
              <a:gd name="T43" fmla="*/ 113000 h 250"/>
              <a:gd name="T44" fmla="*/ 56561 w 184"/>
              <a:gd name="T45" fmla="*/ 109338 h 250"/>
              <a:gd name="T46" fmla="*/ 63893 w 184"/>
              <a:gd name="T47" fmla="*/ 95213 h 250"/>
              <a:gd name="T48" fmla="*/ 70701 w 184"/>
              <a:gd name="T49" fmla="*/ 81088 h 250"/>
              <a:gd name="T50" fmla="*/ 78033 w 184"/>
              <a:gd name="T51" fmla="*/ 66963 h 250"/>
              <a:gd name="T52" fmla="*/ 81699 w 184"/>
              <a:gd name="T53" fmla="*/ 52838 h 250"/>
              <a:gd name="T54" fmla="*/ 84841 w 184"/>
              <a:gd name="T55" fmla="*/ 42375 h 250"/>
              <a:gd name="T56" fmla="*/ 84841 w 184"/>
              <a:gd name="T57" fmla="*/ 38713 h 250"/>
              <a:gd name="T58" fmla="*/ 92173 w 184"/>
              <a:gd name="T59" fmla="*/ 35051 h 250"/>
              <a:gd name="T60" fmla="*/ 95839 w 184"/>
              <a:gd name="T61" fmla="*/ 38713 h 250"/>
              <a:gd name="T62" fmla="*/ 95839 w 184"/>
              <a:gd name="T63" fmla="*/ 42375 h 250"/>
              <a:gd name="T64" fmla="*/ 95839 w 184"/>
              <a:gd name="T65" fmla="*/ 52838 h 250"/>
              <a:gd name="T66" fmla="*/ 92173 w 184"/>
              <a:gd name="T67" fmla="*/ 66963 h 250"/>
              <a:gd name="T68" fmla="*/ 88507 w 184"/>
              <a:gd name="T69" fmla="*/ 87889 h 250"/>
              <a:gd name="T70" fmla="*/ 78033 w 184"/>
              <a:gd name="T71" fmla="*/ 105676 h 250"/>
              <a:gd name="T72" fmla="*/ 63893 w 184"/>
              <a:gd name="T73" fmla="*/ 119801 h 250"/>
              <a:gd name="T74" fmla="*/ 46087 w 184"/>
              <a:gd name="T75" fmla="*/ 130264 h 250"/>
              <a:gd name="T76" fmla="*/ 35612 w 184"/>
              <a:gd name="T77" fmla="*/ 130264 h 250"/>
              <a:gd name="T78" fmla="*/ 35612 w 184"/>
              <a:gd name="T79" fmla="*/ 102014 h 250"/>
              <a:gd name="T80" fmla="*/ 35612 w 184"/>
              <a:gd name="T81" fmla="*/ 66963 h 250"/>
              <a:gd name="T82" fmla="*/ 35612 w 184"/>
              <a:gd name="T83" fmla="*/ 66963 h 250"/>
              <a:gd name="T84" fmla="*/ 28280 w 184"/>
              <a:gd name="T85" fmla="*/ 70625 h 250"/>
              <a:gd name="T86" fmla="*/ 28280 w 184"/>
              <a:gd name="T87" fmla="*/ 84750 h 250"/>
              <a:gd name="T88" fmla="*/ 31946 w 184"/>
              <a:gd name="T89" fmla="*/ 98875 h 250"/>
              <a:gd name="T90" fmla="*/ 35612 w 184"/>
              <a:gd name="T91" fmla="*/ 102014 h 250"/>
              <a:gd name="T92" fmla="*/ 35612 w 184"/>
              <a:gd name="T93" fmla="*/ 130264 h 250"/>
              <a:gd name="T94" fmla="*/ 21472 w 184"/>
              <a:gd name="T95" fmla="*/ 123463 h 250"/>
              <a:gd name="T96" fmla="*/ 7332 w 184"/>
              <a:gd name="T97" fmla="*/ 102014 h 250"/>
              <a:gd name="T98" fmla="*/ 0 w 184"/>
              <a:gd name="T99" fmla="*/ 73764 h 250"/>
              <a:gd name="T100" fmla="*/ 0 w 184"/>
              <a:gd name="T101" fmla="*/ 42375 h 250"/>
              <a:gd name="T102" fmla="*/ 10998 w 184"/>
              <a:gd name="T103" fmla="*/ 14125 h 250"/>
              <a:gd name="T104" fmla="*/ 25138 w 184"/>
              <a:gd name="T105" fmla="*/ 3139 h 250"/>
              <a:gd name="T106" fmla="*/ 35612 w 184"/>
              <a:gd name="T107" fmla="*/ 3139 h 250"/>
              <a:gd name="T108" fmla="*/ 35612 w 184"/>
              <a:gd name="T109" fmla="*/ 17264 h 250"/>
              <a:gd name="T110" fmla="*/ 31946 w 184"/>
              <a:gd name="T111" fmla="*/ 17264 h 250"/>
              <a:gd name="T112" fmla="*/ 28280 w 184"/>
              <a:gd name="T113" fmla="*/ 28250 h 250"/>
              <a:gd name="T114" fmla="*/ 28280 w 184"/>
              <a:gd name="T115" fmla="*/ 49176 h 250"/>
              <a:gd name="T116" fmla="*/ 35612 w 184"/>
              <a:gd name="T117" fmla="*/ 49176 h 250"/>
              <a:gd name="T118" fmla="*/ 35612 w 184"/>
              <a:gd name="T119" fmla="*/ 66963 h 25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184" h="250">
                <a:moveTo>
                  <a:pt x="122" y="87"/>
                </a:moveTo>
                <a:lnTo>
                  <a:pt x="122" y="87"/>
                </a:lnTo>
                <a:cubicBezTo>
                  <a:pt x="115" y="94"/>
                  <a:pt x="115" y="101"/>
                  <a:pt x="108" y="108"/>
                </a:cubicBezTo>
                <a:cubicBezTo>
                  <a:pt x="102" y="108"/>
                  <a:pt x="95" y="114"/>
                  <a:pt x="88" y="114"/>
                </a:cubicBezTo>
                <a:cubicBezTo>
                  <a:pt x="88" y="121"/>
                  <a:pt x="81" y="121"/>
                  <a:pt x="75" y="128"/>
                </a:cubicBezTo>
                <a:cubicBezTo>
                  <a:pt x="68" y="128"/>
                  <a:pt x="68" y="128"/>
                  <a:pt x="68" y="128"/>
                </a:cubicBezTo>
                <a:cubicBezTo>
                  <a:pt x="68" y="94"/>
                  <a:pt x="68" y="94"/>
                  <a:pt x="68" y="94"/>
                </a:cubicBezTo>
                <a:cubicBezTo>
                  <a:pt x="75" y="87"/>
                  <a:pt x="75" y="87"/>
                  <a:pt x="81" y="81"/>
                </a:cubicBezTo>
                <a:cubicBezTo>
                  <a:pt x="81" y="81"/>
                  <a:pt x="81" y="74"/>
                  <a:pt x="81" y="67"/>
                </a:cubicBezTo>
                <a:cubicBezTo>
                  <a:pt x="81" y="60"/>
                  <a:pt x="75" y="60"/>
                  <a:pt x="75" y="54"/>
                </a:cubicBezTo>
                <a:cubicBezTo>
                  <a:pt x="75" y="47"/>
                  <a:pt x="75" y="40"/>
                  <a:pt x="68" y="40"/>
                </a:cubicBezTo>
                <a:cubicBezTo>
                  <a:pt x="68" y="33"/>
                  <a:pt x="68" y="33"/>
                  <a:pt x="68" y="33"/>
                </a:cubicBezTo>
                <a:cubicBezTo>
                  <a:pt x="68" y="6"/>
                  <a:pt x="68" y="6"/>
                  <a:pt x="68" y="6"/>
                </a:cubicBezTo>
                <a:cubicBezTo>
                  <a:pt x="68" y="6"/>
                  <a:pt x="75" y="6"/>
                  <a:pt x="81" y="6"/>
                </a:cubicBezTo>
                <a:cubicBezTo>
                  <a:pt x="88" y="13"/>
                  <a:pt x="102" y="20"/>
                  <a:pt x="108" y="33"/>
                </a:cubicBezTo>
                <a:cubicBezTo>
                  <a:pt x="115" y="40"/>
                  <a:pt x="115" y="54"/>
                  <a:pt x="122" y="60"/>
                </a:cubicBezTo>
                <a:cubicBezTo>
                  <a:pt x="122" y="74"/>
                  <a:pt x="122" y="81"/>
                  <a:pt x="122" y="87"/>
                </a:cubicBezTo>
                <a:close/>
                <a:moveTo>
                  <a:pt x="68" y="195"/>
                </a:moveTo>
                <a:lnTo>
                  <a:pt x="68" y="195"/>
                </a:lnTo>
                <a:cubicBezTo>
                  <a:pt x="68" y="195"/>
                  <a:pt x="68" y="202"/>
                  <a:pt x="75" y="202"/>
                </a:cubicBezTo>
                <a:cubicBezTo>
                  <a:pt x="75" y="209"/>
                  <a:pt x="81" y="216"/>
                  <a:pt x="88" y="216"/>
                </a:cubicBezTo>
                <a:cubicBezTo>
                  <a:pt x="95" y="216"/>
                  <a:pt x="102" y="209"/>
                  <a:pt x="108" y="209"/>
                </a:cubicBezTo>
                <a:cubicBezTo>
                  <a:pt x="115" y="202"/>
                  <a:pt x="115" y="195"/>
                  <a:pt x="122" y="182"/>
                </a:cubicBezTo>
                <a:cubicBezTo>
                  <a:pt x="129" y="175"/>
                  <a:pt x="135" y="168"/>
                  <a:pt x="135" y="155"/>
                </a:cubicBezTo>
                <a:cubicBezTo>
                  <a:pt x="142" y="148"/>
                  <a:pt x="149" y="135"/>
                  <a:pt x="149" y="128"/>
                </a:cubicBezTo>
                <a:cubicBezTo>
                  <a:pt x="149" y="114"/>
                  <a:pt x="156" y="108"/>
                  <a:pt x="156" y="101"/>
                </a:cubicBezTo>
                <a:cubicBezTo>
                  <a:pt x="156" y="87"/>
                  <a:pt x="156" y="87"/>
                  <a:pt x="162" y="81"/>
                </a:cubicBezTo>
                <a:cubicBezTo>
                  <a:pt x="162" y="74"/>
                  <a:pt x="162" y="74"/>
                  <a:pt x="162" y="74"/>
                </a:cubicBezTo>
                <a:cubicBezTo>
                  <a:pt x="169" y="67"/>
                  <a:pt x="169" y="67"/>
                  <a:pt x="176" y="67"/>
                </a:cubicBezTo>
                <a:cubicBezTo>
                  <a:pt x="176" y="67"/>
                  <a:pt x="176" y="67"/>
                  <a:pt x="183" y="74"/>
                </a:cubicBezTo>
                <a:cubicBezTo>
                  <a:pt x="183" y="74"/>
                  <a:pt x="183" y="74"/>
                  <a:pt x="183" y="81"/>
                </a:cubicBezTo>
                <a:cubicBezTo>
                  <a:pt x="183" y="87"/>
                  <a:pt x="183" y="87"/>
                  <a:pt x="183" y="101"/>
                </a:cubicBezTo>
                <a:cubicBezTo>
                  <a:pt x="183" y="108"/>
                  <a:pt x="183" y="121"/>
                  <a:pt x="176" y="128"/>
                </a:cubicBezTo>
                <a:cubicBezTo>
                  <a:pt x="176" y="141"/>
                  <a:pt x="176" y="155"/>
                  <a:pt x="169" y="168"/>
                </a:cubicBezTo>
                <a:cubicBezTo>
                  <a:pt x="162" y="175"/>
                  <a:pt x="156" y="189"/>
                  <a:pt x="149" y="202"/>
                </a:cubicBezTo>
                <a:cubicBezTo>
                  <a:pt x="142" y="209"/>
                  <a:pt x="135" y="222"/>
                  <a:pt x="122" y="229"/>
                </a:cubicBezTo>
                <a:cubicBezTo>
                  <a:pt x="115" y="236"/>
                  <a:pt x="102" y="243"/>
                  <a:pt x="88" y="249"/>
                </a:cubicBezTo>
                <a:cubicBezTo>
                  <a:pt x="81" y="249"/>
                  <a:pt x="75" y="249"/>
                  <a:pt x="68" y="249"/>
                </a:cubicBezTo>
                <a:lnTo>
                  <a:pt x="68" y="195"/>
                </a:lnTo>
                <a:close/>
                <a:moveTo>
                  <a:pt x="68" y="128"/>
                </a:moveTo>
                <a:lnTo>
                  <a:pt x="68" y="128"/>
                </a:lnTo>
                <a:cubicBezTo>
                  <a:pt x="61" y="128"/>
                  <a:pt x="54" y="128"/>
                  <a:pt x="54" y="135"/>
                </a:cubicBezTo>
                <a:cubicBezTo>
                  <a:pt x="54" y="141"/>
                  <a:pt x="54" y="155"/>
                  <a:pt x="54" y="162"/>
                </a:cubicBezTo>
                <a:cubicBezTo>
                  <a:pt x="61" y="168"/>
                  <a:pt x="61" y="182"/>
                  <a:pt x="61" y="189"/>
                </a:cubicBezTo>
                <a:cubicBezTo>
                  <a:pt x="68" y="189"/>
                  <a:pt x="68" y="189"/>
                  <a:pt x="68" y="195"/>
                </a:cubicBezTo>
                <a:cubicBezTo>
                  <a:pt x="68" y="249"/>
                  <a:pt x="68" y="249"/>
                  <a:pt x="68" y="249"/>
                </a:cubicBezTo>
                <a:cubicBezTo>
                  <a:pt x="61" y="249"/>
                  <a:pt x="48" y="243"/>
                  <a:pt x="41" y="236"/>
                </a:cubicBezTo>
                <a:cubicBezTo>
                  <a:pt x="34" y="229"/>
                  <a:pt x="21" y="216"/>
                  <a:pt x="14" y="195"/>
                </a:cubicBezTo>
                <a:cubicBezTo>
                  <a:pt x="7" y="182"/>
                  <a:pt x="7" y="162"/>
                  <a:pt x="0" y="141"/>
                </a:cubicBezTo>
                <a:cubicBezTo>
                  <a:pt x="0" y="114"/>
                  <a:pt x="0" y="94"/>
                  <a:pt x="0" y="81"/>
                </a:cubicBezTo>
                <a:cubicBezTo>
                  <a:pt x="7" y="60"/>
                  <a:pt x="14" y="40"/>
                  <a:pt x="21" y="27"/>
                </a:cubicBezTo>
                <a:cubicBezTo>
                  <a:pt x="27" y="13"/>
                  <a:pt x="34" y="6"/>
                  <a:pt x="48" y="6"/>
                </a:cubicBezTo>
                <a:cubicBezTo>
                  <a:pt x="54" y="0"/>
                  <a:pt x="61" y="0"/>
                  <a:pt x="68" y="6"/>
                </a:cubicBezTo>
                <a:cubicBezTo>
                  <a:pt x="68" y="33"/>
                  <a:pt x="68" y="33"/>
                  <a:pt x="68" y="33"/>
                </a:cubicBezTo>
                <a:lnTo>
                  <a:pt x="61" y="33"/>
                </a:lnTo>
                <a:cubicBezTo>
                  <a:pt x="61" y="40"/>
                  <a:pt x="54" y="47"/>
                  <a:pt x="54" y="54"/>
                </a:cubicBezTo>
                <a:cubicBezTo>
                  <a:pt x="54" y="67"/>
                  <a:pt x="54" y="81"/>
                  <a:pt x="54" y="94"/>
                </a:cubicBezTo>
                <a:cubicBezTo>
                  <a:pt x="54" y="94"/>
                  <a:pt x="61" y="94"/>
                  <a:pt x="68" y="94"/>
                </a:cubicBezTo>
                <a:lnTo>
                  <a:pt x="68" y="128"/>
                </a:lnTo>
                <a:close/>
              </a:path>
            </a:pathLst>
          </a:custGeom>
          <a:solidFill>
            <a:srgbClr val="2E586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05" name="Freeform 1293"/>
          <p:cNvSpPr>
            <a:spLocks noChangeArrowheads="1"/>
          </p:cNvSpPr>
          <p:nvPr/>
        </p:nvSpPr>
        <p:spPr bwMode="auto">
          <a:xfrm>
            <a:off x="6804025" y="3328194"/>
            <a:ext cx="60325" cy="61913"/>
          </a:xfrm>
          <a:custGeom>
            <a:avLst/>
            <a:gdLst>
              <a:gd name="T0" fmla="*/ 42016 w 230"/>
              <a:gd name="T1" fmla="*/ 3660 h 237"/>
              <a:gd name="T2" fmla="*/ 42016 w 230"/>
              <a:gd name="T3" fmla="*/ 3660 h 237"/>
              <a:gd name="T4" fmla="*/ 48760 w 230"/>
              <a:gd name="T5" fmla="*/ 3660 h 237"/>
              <a:gd name="T6" fmla="*/ 56022 w 230"/>
              <a:gd name="T7" fmla="*/ 10456 h 237"/>
              <a:gd name="T8" fmla="*/ 62765 w 230"/>
              <a:gd name="T9" fmla="*/ 6796 h 237"/>
              <a:gd name="T10" fmla="*/ 73140 w 230"/>
              <a:gd name="T11" fmla="*/ 6796 h 237"/>
              <a:gd name="T12" fmla="*/ 80402 w 230"/>
              <a:gd name="T13" fmla="*/ 10456 h 237"/>
              <a:gd name="T14" fmla="*/ 84033 w 230"/>
              <a:gd name="T15" fmla="*/ 17775 h 237"/>
              <a:gd name="T16" fmla="*/ 84033 w 230"/>
              <a:gd name="T17" fmla="*/ 35027 h 237"/>
              <a:gd name="T18" fmla="*/ 87145 w 230"/>
              <a:gd name="T19" fmla="*/ 52802 h 237"/>
              <a:gd name="T20" fmla="*/ 90776 w 230"/>
              <a:gd name="T21" fmla="*/ 70577 h 237"/>
              <a:gd name="T22" fmla="*/ 94407 w 230"/>
              <a:gd name="T23" fmla="*/ 77373 h 237"/>
              <a:gd name="T24" fmla="*/ 98038 w 230"/>
              <a:gd name="T25" fmla="*/ 70577 h 237"/>
              <a:gd name="T26" fmla="*/ 101151 w 230"/>
              <a:gd name="T27" fmla="*/ 52802 h 237"/>
              <a:gd name="T28" fmla="*/ 104782 w 230"/>
              <a:gd name="T29" fmla="*/ 38687 h 237"/>
              <a:gd name="T30" fmla="*/ 104782 w 230"/>
              <a:gd name="T31" fmla="*/ 24571 h 237"/>
              <a:gd name="T32" fmla="*/ 108413 w 230"/>
              <a:gd name="T33" fmla="*/ 17775 h 237"/>
              <a:gd name="T34" fmla="*/ 115156 w 230"/>
              <a:gd name="T35" fmla="*/ 17775 h 237"/>
              <a:gd name="T36" fmla="*/ 118787 w 230"/>
              <a:gd name="T37" fmla="*/ 20912 h 237"/>
              <a:gd name="T38" fmla="*/ 118787 w 230"/>
              <a:gd name="T39" fmla="*/ 24571 h 237"/>
              <a:gd name="T40" fmla="*/ 118787 w 230"/>
              <a:gd name="T41" fmla="*/ 35027 h 237"/>
              <a:gd name="T42" fmla="*/ 118787 w 230"/>
              <a:gd name="T43" fmla="*/ 49143 h 237"/>
              <a:gd name="T44" fmla="*/ 115156 w 230"/>
              <a:gd name="T45" fmla="*/ 63258 h 237"/>
              <a:gd name="T46" fmla="*/ 108413 w 230"/>
              <a:gd name="T47" fmla="*/ 81033 h 237"/>
              <a:gd name="T48" fmla="*/ 101151 w 230"/>
              <a:gd name="T49" fmla="*/ 91489 h 237"/>
              <a:gd name="T50" fmla="*/ 87145 w 230"/>
              <a:gd name="T51" fmla="*/ 95148 h 237"/>
              <a:gd name="T52" fmla="*/ 70027 w 230"/>
              <a:gd name="T53" fmla="*/ 88352 h 237"/>
              <a:gd name="T54" fmla="*/ 66396 w 230"/>
              <a:gd name="T55" fmla="*/ 105604 h 237"/>
              <a:gd name="T56" fmla="*/ 56022 w 230"/>
              <a:gd name="T57" fmla="*/ 116583 h 237"/>
              <a:gd name="T58" fmla="*/ 42016 w 230"/>
              <a:gd name="T59" fmla="*/ 123379 h 237"/>
              <a:gd name="T60" fmla="*/ 42016 w 230"/>
              <a:gd name="T61" fmla="*/ 105604 h 237"/>
              <a:gd name="T62" fmla="*/ 45129 w 230"/>
              <a:gd name="T63" fmla="*/ 105604 h 237"/>
              <a:gd name="T64" fmla="*/ 56022 w 230"/>
              <a:gd name="T65" fmla="*/ 98808 h 237"/>
              <a:gd name="T66" fmla="*/ 59134 w 230"/>
              <a:gd name="T67" fmla="*/ 81033 h 237"/>
              <a:gd name="T68" fmla="*/ 59134 w 230"/>
              <a:gd name="T69" fmla="*/ 60121 h 237"/>
              <a:gd name="T70" fmla="*/ 56022 w 230"/>
              <a:gd name="T71" fmla="*/ 35027 h 237"/>
              <a:gd name="T72" fmla="*/ 48760 w 230"/>
              <a:gd name="T73" fmla="*/ 24571 h 237"/>
              <a:gd name="T74" fmla="*/ 42016 w 230"/>
              <a:gd name="T75" fmla="*/ 20912 h 237"/>
              <a:gd name="T76" fmla="*/ 42016 w 230"/>
              <a:gd name="T77" fmla="*/ 3660 h 237"/>
              <a:gd name="T78" fmla="*/ 38385 w 230"/>
              <a:gd name="T79" fmla="*/ 0 h 237"/>
              <a:gd name="T80" fmla="*/ 38385 w 230"/>
              <a:gd name="T81" fmla="*/ 0 h 237"/>
              <a:gd name="T82" fmla="*/ 42016 w 230"/>
              <a:gd name="T83" fmla="*/ 3660 h 237"/>
              <a:gd name="T84" fmla="*/ 42016 w 230"/>
              <a:gd name="T85" fmla="*/ 20912 h 237"/>
              <a:gd name="T86" fmla="*/ 42016 w 230"/>
              <a:gd name="T87" fmla="*/ 20912 h 237"/>
              <a:gd name="T88" fmla="*/ 31123 w 230"/>
              <a:gd name="T89" fmla="*/ 24571 h 237"/>
              <a:gd name="T90" fmla="*/ 28011 w 230"/>
              <a:gd name="T91" fmla="*/ 42346 h 237"/>
              <a:gd name="T92" fmla="*/ 28011 w 230"/>
              <a:gd name="T93" fmla="*/ 63258 h 237"/>
              <a:gd name="T94" fmla="*/ 31123 w 230"/>
              <a:gd name="T95" fmla="*/ 84693 h 237"/>
              <a:gd name="T96" fmla="*/ 38385 w 230"/>
              <a:gd name="T97" fmla="*/ 98808 h 237"/>
              <a:gd name="T98" fmla="*/ 42016 w 230"/>
              <a:gd name="T99" fmla="*/ 105604 h 237"/>
              <a:gd name="T100" fmla="*/ 42016 w 230"/>
              <a:gd name="T101" fmla="*/ 123379 h 237"/>
              <a:gd name="T102" fmla="*/ 42016 w 230"/>
              <a:gd name="T103" fmla="*/ 123379 h 237"/>
              <a:gd name="T104" fmla="*/ 20749 w 230"/>
              <a:gd name="T105" fmla="*/ 112923 h 237"/>
              <a:gd name="T106" fmla="*/ 6743 w 230"/>
              <a:gd name="T107" fmla="*/ 88352 h 237"/>
              <a:gd name="T108" fmla="*/ 3112 w 230"/>
              <a:gd name="T109" fmla="*/ 60121 h 237"/>
              <a:gd name="T110" fmla="*/ 3112 w 230"/>
              <a:gd name="T111" fmla="*/ 31890 h 237"/>
              <a:gd name="T112" fmla="*/ 17118 w 230"/>
              <a:gd name="T113" fmla="*/ 10456 h 237"/>
              <a:gd name="T114" fmla="*/ 38385 w 230"/>
              <a:gd name="T115" fmla="*/ 0 h 237"/>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230" h="237">
                <a:moveTo>
                  <a:pt x="81" y="7"/>
                </a:moveTo>
                <a:lnTo>
                  <a:pt x="81" y="7"/>
                </a:lnTo>
                <a:cubicBezTo>
                  <a:pt x="87" y="7"/>
                  <a:pt x="87" y="7"/>
                  <a:pt x="94" y="7"/>
                </a:cubicBezTo>
                <a:cubicBezTo>
                  <a:pt x="101" y="13"/>
                  <a:pt x="108" y="13"/>
                  <a:pt x="108" y="20"/>
                </a:cubicBezTo>
                <a:cubicBezTo>
                  <a:pt x="114" y="13"/>
                  <a:pt x="114" y="13"/>
                  <a:pt x="121" y="13"/>
                </a:cubicBezTo>
                <a:cubicBezTo>
                  <a:pt x="128" y="7"/>
                  <a:pt x="135" y="7"/>
                  <a:pt x="141" y="13"/>
                </a:cubicBezTo>
                <a:cubicBezTo>
                  <a:pt x="141" y="13"/>
                  <a:pt x="148" y="13"/>
                  <a:pt x="155" y="20"/>
                </a:cubicBezTo>
                <a:cubicBezTo>
                  <a:pt x="155" y="20"/>
                  <a:pt x="162" y="27"/>
                  <a:pt x="162" y="34"/>
                </a:cubicBezTo>
                <a:cubicBezTo>
                  <a:pt x="162" y="40"/>
                  <a:pt x="162" y="54"/>
                  <a:pt x="162" y="67"/>
                </a:cubicBezTo>
                <a:cubicBezTo>
                  <a:pt x="162" y="81"/>
                  <a:pt x="162" y="94"/>
                  <a:pt x="168" y="101"/>
                </a:cubicBezTo>
                <a:cubicBezTo>
                  <a:pt x="168" y="115"/>
                  <a:pt x="168" y="128"/>
                  <a:pt x="175" y="135"/>
                </a:cubicBezTo>
                <a:cubicBezTo>
                  <a:pt x="175" y="142"/>
                  <a:pt x="182" y="148"/>
                  <a:pt x="182" y="148"/>
                </a:cubicBezTo>
                <a:cubicBezTo>
                  <a:pt x="189" y="148"/>
                  <a:pt x="189" y="142"/>
                  <a:pt x="189" y="135"/>
                </a:cubicBezTo>
                <a:cubicBezTo>
                  <a:pt x="195" y="121"/>
                  <a:pt x="195" y="115"/>
                  <a:pt x="195" y="101"/>
                </a:cubicBezTo>
                <a:cubicBezTo>
                  <a:pt x="202" y="94"/>
                  <a:pt x="202" y="81"/>
                  <a:pt x="202" y="74"/>
                </a:cubicBezTo>
                <a:cubicBezTo>
                  <a:pt x="202" y="61"/>
                  <a:pt x="202" y="54"/>
                  <a:pt x="202" y="47"/>
                </a:cubicBezTo>
                <a:cubicBezTo>
                  <a:pt x="209" y="40"/>
                  <a:pt x="209" y="40"/>
                  <a:pt x="209" y="34"/>
                </a:cubicBezTo>
                <a:cubicBezTo>
                  <a:pt x="216" y="34"/>
                  <a:pt x="216" y="34"/>
                  <a:pt x="222" y="34"/>
                </a:cubicBezTo>
                <a:cubicBezTo>
                  <a:pt x="222" y="34"/>
                  <a:pt x="229" y="34"/>
                  <a:pt x="229" y="40"/>
                </a:cubicBezTo>
                <a:cubicBezTo>
                  <a:pt x="229" y="40"/>
                  <a:pt x="229" y="40"/>
                  <a:pt x="229" y="47"/>
                </a:cubicBezTo>
                <a:cubicBezTo>
                  <a:pt x="229" y="54"/>
                  <a:pt x="229" y="54"/>
                  <a:pt x="229" y="67"/>
                </a:cubicBezTo>
                <a:cubicBezTo>
                  <a:pt x="229" y="74"/>
                  <a:pt x="229" y="81"/>
                  <a:pt x="229" y="94"/>
                </a:cubicBezTo>
                <a:cubicBezTo>
                  <a:pt x="229" y="101"/>
                  <a:pt x="222" y="115"/>
                  <a:pt x="222" y="121"/>
                </a:cubicBezTo>
                <a:cubicBezTo>
                  <a:pt x="222" y="135"/>
                  <a:pt x="216" y="148"/>
                  <a:pt x="209" y="155"/>
                </a:cubicBezTo>
                <a:cubicBezTo>
                  <a:pt x="209" y="162"/>
                  <a:pt x="202" y="169"/>
                  <a:pt x="195" y="175"/>
                </a:cubicBezTo>
                <a:cubicBezTo>
                  <a:pt x="189" y="182"/>
                  <a:pt x="182" y="189"/>
                  <a:pt x="168" y="182"/>
                </a:cubicBezTo>
                <a:cubicBezTo>
                  <a:pt x="155" y="182"/>
                  <a:pt x="148" y="175"/>
                  <a:pt x="135" y="169"/>
                </a:cubicBezTo>
                <a:cubicBezTo>
                  <a:pt x="135" y="175"/>
                  <a:pt x="135" y="189"/>
                  <a:pt x="128" y="202"/>
                </a:cubicBezTo>
                <a:cubicBezTo>
                  <a:pt x="121" y="209"/>
                  <a:pt x="114" y="223"/>
                  <a:pt x="108" y="223"/>
                </a:cubicBezTo>
                <a:cubicBezTo>
                  <a:pt x="101" y="229"/>
                  <a:pt x="87" y="229"/>
                  <a:pt x="81" y="236"/>
                </a:cubicBezTo>
                <a:cubicBezTo>
                  <a:pt x="81" y="202"/>
                  <a:pt x="81" y="202"/>
                  <a:pt x="81" y="202"/>
                </a:cubicBezTo>
                <a:cubicBezTo>
                  <a:pt x="87" y="202"/>
                  <a:pt x="87" y="202"/>
                  <a:pt x="87" y="202"/>
                </a:cubicBezTo>
                <a:cubicBezTo>
                  <a:pt x="94" y="202"/>
                  <a:pt x="101" y="196"/>
                  <a:pt x="108" y="189"/>
                </a:cubicBezTo>
                <a:cubicBezTo>
                  <a:pt x="108" y="175"/>
                  <a:pt x="114" y="169"/>
                  <a:pt x="114" y="155"/>
                </a:cubicBezTo>
                <a:cubicBezTo>
                  <a:pt x="114" y="142"/>
                  <a:pt x="114" y="128"/>
                  <a:pt x="114" y="115"/>
                </a:cubicBezTo>
                <a:cubicBezTo>
                  <a:pt x="114" y="94"/>
                  <a:pt x="114" y="81"/>
                  <a:pt x="108" y="67"/>
                </a:cubicBezTo>
                <a:cubicBezTo>
                  <a:pt x="108" y="61"/>
                  <a:pt x="101" y="54"/>
                  <a:pt x="94" y="47"/>
                </a:cubicBezTo>
                <a:cubicBezTo>
                  <a:pt x="94" y="40"/>
                  <a:pt x="87" y="40"/>
                  <a:pt x="81" y="40"/>
                </a:cubicBezTo>
                <a:lnTo>
                  <a:pt x="81" y="7"/>
                </a:lnTo>
                <a:close/>
                <a:moveTo>
                  <a:pt x="74" y="0"/>
                </a:moveTo>
                <a:lnTo>
                  <a:pt x="74" y="0"/>
                </a:lnTo>
                <a:cubicBezTo>
                  <a:pt x="81" y="0"/>
                  <a:pt x="81" y="0"/>
                  <a:pt x="81" y="7"/>
                </a:cubicBezTo>
                <a:cubicBezTo>
                  <a:pt x="81" y="40"/>
                  <a:pt x="81" y="40"/>
                  <a:pt x="81" y="40"/>
                </a:cubicBezTo>
                <a:cubicBezTo>
                  <a:pt x="74" y="40"/>
                  <a:pt x="67" y="40"/>
                  <a:pt x="60" y="47"/>
                </a:cubicBezTo>
                <a:cubicBezTo>
                  <a:pt x="60" y="61"/>
                  <a:pt x="54" y="67"/>
                  <a:pt x="54" y="81"/>
                </a:cubicBezTo>
                <a:cubicBezTo>
                  <a:pt x="54" y="94"/>
                  <a:pt x="54" y="108"/>
                  <a:pt x="54" y="121"/>
                </a:cubicBezTo>
                <a:cubicBezTo>
                  <a:pt x="54" y="135"/>
                  <a:pt x="60" y="148"/>
                  <a:pt x="60" y="162"/>
                </a:cubicBezTo>
                <a:cubicBezTo>
                  <a:pt x="60" y="169"/>
                  <a:pt x="67" y="182"/>
                  <a:pt x="74" y="189"/>
                </a:cubicBezTo>
                <a:cubicBezTo>
                  <a:pt x="74" y="196"/>
                  <a:pt x="81" y="196"/>
                  <a:pt x="81" y="202"/>
                </a:cubicBezTo>
                <a:cubicBezTo>
                  <a:pt x="81" y="236"/>
                  <a:pt x="81" y="236"/>
                  <a:pt x="81" y="236"/>
                </a:cubicBezTo>
                <a:cubicBezTo>
                  <a:pt x="67" y="229"/>
                  <a:pt x="54" y="223"/>
                  <a:pt x="40" y="216"/>
                </a:cubicBezTo>
                <a:cubicBezTo>
                  <a:pt x="33" y="202"/>
                  <a:pt x="20" y="189"/>
                  <a:pt x="13" y="169"/>
                </a:cubicBezTo>
                <a:cubicBezTo>
                  <a:pt x="6" y="155"/>
                  <a:pt x="6" y="135"/>
                  <a:pt x="6" y="115"/>
                </a:cubicBezTo>
                <a:cubicBezTo>
                  <a:pt x="0" y="94"/>
                  <a:pt x="6" y="81"/>
                  <a:pt x="6" y="61"/>
                </a:cubicBezTo>
                <a:cubicBezTo>
                  <a:pt x="13" y="47"/>
                  <a:pt x="20" y="34"/>
                  <a:pt x="33" y="20"/>
                </a:cubicBezTo>
                <a:cubicBezTo>
                  <a:pt x="40" y="7"/>
                  <a:pt x="54" y="0"/>
                  <a:pt x="74" y="0"/>
                </a:cubicBezTo>
                <a:close/>
              </a:path>
            </a:pathLst>
          </a:custGeom>
          <a:solidFill>
            <a:srgbClr val="2E586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06" name="Freeform 1294"/>
          <p:cNvSpPr>
            <a:spLocks noChangeArrowheads="1"/>
          </p:cNvSpPr>
          <p:nvPr/>
        </p:nvSpPr>
        <p:spPr bwMode="auto">
          <a:xfrm>
            <a:off x="6890544" y="3236913"/>
            <a:ext cx="127000" cy="148432"/>
          </a:xfrm>
          <a:custGeom>
            <a:avLst/>
            <a:gdLst>
              <a:gd name="T0" fmla="*/ 105939 w 488"/>
              <a:gd name="T1" fmla="*/ 272865 h 575"/>
              <a:gd name="T2" fmla="*/ 105939 w 488"/>
              <a:gd name="T3" fmla="*/ 272865 h 575"/>
              <a:gd name="T4" fmla="*/ 95502 w 488"/>
              <a:gd name="T5" fmla="*/ 294134 h 575"/>
              <a:gd name="T6" fmla="*/ 81411 w 488"/>
              <a:gd name="T7" fmla="*/ 290503 h 575"/>
              <a:gd name="T8" fmla="*/ 53230 w 488"/>
              <a:gd name="T9" fmla="*/ 238108 h 575"/>
              <a:gd name="T10" fmla="*/ 3653 w 488"/>
              <a:gd name="T11" fmla="*/ 122426 h 575"/>
              <a:gd name="T12" fmla="*/ 84542 w 488"/>
              <a:gd name="T13" fmla="*/ 10375 h 575"/>
              <a:gd name="T14" fmla="*/ 137773 w 488"/>
              <a:gd name="T15" fmla="*/ 0 h 575"/>
              <a:gd name="T16" fmla="*/ 190481 w 488"/>
              <a:gd name="T17" fmla="*/ 10375 h 575"/>
              <a:gd name="T18" fmla="*/ 250496 w 488"/>
              <a:gd name="T19" fmla="*/ 112051 h 575"/>
              <a:gd name="T20" fmla="*/ 197788 w 488"/>
              <a:gd name="T21" fmla="*/ 230846 h 575"/>
              <a:gd name="T22" fmla="*/ 176391 w 488"/>
              <a:gd name="T23" fmla="*/ 272865 h 575"/>
              <a:gd name="T24" fmla="*/ 165954 w 488"/>
              <a:gd name="T25" fmla="*/ 290503 h 575"/>
              <a:gd name="T26" fmla="*/ 151863 w 488"/>
              <a:gd name="T27" fmla="*/ 286871 h 575"/>
              <a:gd name="T28" fmla="*/ 186828 w 488"/>
              <a:gd name="T29" fmla="*/ 216839 h 575"/>
              <a:gd name="T30" fmla="*/ 225968 w 488"/>
              <a:gd name="T31" fmla="*/ 126057 h 575"/>
              <a:gd name="T32" fmla="*/ 169607 w 488"/>
              <a:gd name="T33" fmla="*/ 34757 h 575"/>
              <a:gd name="T34" fmla="*/ 123682 w 488"/>
              <a:gd name="T35" fmla="*/ 28013 h 575"/>
              <a:gd name="T36" fmla="*/ 77758 w 488"/>
              <a:gd name="T37" fmla="*/ 34757 h 575"/>
              <a:gd name="T38" fmla="*/ 25050 w 488"/>
              <a:gd name="T39" fmla="*/ 104788 h 575"/>
              <a:gd name="T40" fmla="*/ 74105 w 488"/>
              <a:gd name="T41" fmla="*/ 213727 h 575"/>
              <a:gd name="T42" fmla="*/ 105939 w 488"/>
              <a:gd name="T43" fmla="*/ 272865 h 575"/>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488" h="575">
                <a:moveTo>
                  <a:pt x="203" y="526"/>
                </a:moveTo>
                <a:lnTo>
                  <a:pt x="203" y="526"/>
                </a:lnTo>
                <a:cubicBezTo>
                  <a:pt x="203" y="540"/>
                  <a:pt x="190" y="553"/>
                  <a:pt x="183" y="567"/>
                </a:cubicBezTo>
                <a:cubicBezTo>
                  <a:pt x="169" y="574"/>
                  <a:pt x="156" y="567"/>
                  <a:pt x="156" y="560"/>
                </a:cubicBezTo>
                <a:cubicBezTo>
                  <a:pt x="156" y="520"/>
                  <a:pt x="129" y="493"/>
                  <a:pt x="102" y="459"/>
                </a:cubicBezTo>
                <a:cubicBezTo>
                  <a:pt x="61" y="405"/>
                  <a:pt x="7" y="344"/>
                  <a:pt x="7" y="236"/>
                </a:cubicBezTo>
                <a:cubicBezTo>
                  <a:pt x="0" y="128"/>
                  <a:pt x="68" y="54"/>
                  <a:pt x="162" y="20"/>
                </a:cubicBezTo>
                <a:cubicBezTo>
                  <a:pt x="196" y="6"/>
                  <a:pt x="230" y="0"/>
                  <a:pt x="264" y="0"/>
                </a:cubicBezTo>
                <a:cubicBezTo>
                  <a:pt x="298" y="0"/>
                  <a:pt x="331" y="6"/>
                  <a:pt x="365" y="20"/>
                </a:cubicBezTo>
                <a:cubicBezTo>
                  <a:pt x="433" y="47"/>
                  <a:pt x="487" y="115"/>
                  <a:pt x="480" y="216"/>
                </a:cubicBezTo>
                <a:cubicBezTo>
                  <a:pt x="480" y="337"/>
                  <a:pt x="426" y="398"/>
                  <a:pt x="379" y="445"/>
                </a:cubicBezTo>
                <a:cubicBezTo>
                  <a:pt x="358" y="472"/>
                  <a:pt x="338" y="493"/>
                  <a:pt x="338" y="526"/>
                </a:cubicBezTo>
                <a:cubicBezTo>
                  <a:pt x="338" y="533"/>
                  <a:pt x="331" y="553"/>
                  <a:pt x="318" y="560"/>
                </a:cubicBezTo>
                <a:cubicBezTo>
                  <a:pt x="304" y="567"/>
                  <a:pt x="291" y="567"/>
                  <a:pt x="291" y="553"/>
                </a:cubicBezTo>
                <a:cubicBezTo>
                  <a:pt x="291" y="493"/>
                  <a:pt x="325" y="459"/>
                  <a:pt x="358" y="418"/>
                </a:cubicBezTo>
                <a:cubicBezTo>
                  <a:pt x="392" y="385"/>
                  <a:pt x="433" y="344"/>
                  <a:pt x="433" y="243"/>
                </a:cubicBezTo>
                <a:cubicBezTo>
                  <a:pt x="439" y="155"/>
                  <a:pt x="392" y="94"/>
                  <a:pt x="325" y="67"/>
                </a:cubicBezTo>
                <a:cubicBezTo>
                  <a:pt x="298" y="61"/>
                  <a:pt x="271" y="54"/>
                  <a:pt x="237" y="54"/>
                </a:cubicBezTo>
                <a:cubicBezTo>
                  <a:pt x="210" y="54"/>
                  <a:pt x="176" y="61"/>
                  <a:pt x="149" y="67"/>
                </a:cubicBezTo>
                <a:cubicBezTo>
                  <a:pt x="95" y="88"/>
                  <a:pt x="48" y="135"/>
                  <a:pt x="48" y="202"/>
                </a:cubicBezTo>
                <a:cubicBezTo>
                  <a:pt x="54" y="304"/>
                  <a:pt x="102" y="364"/>
                  <a:pt x="142" y="412"/>
                </a:cubicBezTo>
                <a:cubicBezTo>
                  <a:pt x="176" y="445"/>
                  <a:pt x="203" y="479"/>
                  <a:pt x="203" y="526"/>
                </a:cubicBezTo>
              </a:path>
            </a:pathLst>
          </a:custGeom>
          <a:solidFill>
            <a:srgbClr val="FFCE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07" name="Freeform 1295"/>
          <p:cNvSpPr>
            <a:spLocks noChangeArrowheads="1"/>
          </p:cNvSpPr>
          <p:nvPr/>
        </p:nvSpPr>
        <p:spPr bwMode="auto">
          <a:xfrm>
            <a:off x="6922294" y="3387725"/>
            <a:ext cx="63500" cy="25400"/>
          </a:xfrm>
          <a:custGeom>
            <a:avLst/>
            <a:gdLst>
              <a:gd name="T0" fmla="*/ 0 w 244"/>
              <a:gd name="T1" fmla="*/ 21559 h 96"/>
              <a:gd name="T2" fmla="*/ 0 w 244"/>
              <a:gd name="T3" fmla="*/ 21559 h 96"/>
              <a:gd name="T4" fmla="*/ 3620 w 244"/>
              <a:gd name="T5" fmla="*/ 11042 h 96"/>
              <a:gd name="T6" fmla="*/ 13963 w 244"/>
              <a:gd name="T7" fmla="*/ 3681 h 96"/>
              <a:gd name="T8" fmla="*/ 66196 w 244"/>
              <a:gd name="T9" fmla="*/ 25240 h 96"/>
              <a:gd name="T10" fmla="*/ 122050 w 244"/>
              <a:gd name="T11" fmla="*/ 32075 h 96"/>
              <a:gd name="T12" fmla="*/ 125670 w 244"/>
              <a:gd name="T13" fmla="*/ 42592 h 96"/>
              <a:gd name="T14" fmla="*/ 111707 w 244"/>
              <a:gd name="T15" fmla="*/ 49953 h 96"/>
              <a:gd name="T16" fmla="*/ 55853 w 244"/>
              <a:gd name="T17" fmla="*/ 42592 h 96"/>
              <a:gd name="T18" fmla="*/ 0 w 244"/>
              <a:gd name="T19" fmla="*/ 21559 h 9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44" h="96">
                <a:moveTo>
                  <a:pt x="0" y="41"/>
                </a:moveTo>
                <a:lnTo>
                  <a:pt x="0" y="41"/>
                </a:lnTo>
                <a:cubicBezTo>
                  <a:pt x="0" y="41"/>
                  <a:pt x="0" y="27"/>
                  <a:pt x="7" y="21"/>
                </a:cubicBezTo>
                <a:cubicBezTo>
                  <a:pt x="13" y="7"/>
                  <a:pt x="27" y="0"/>
                  <a:pt x="27" y="7"/>
                </a:cubicBezTo>
                <a:cubicBezTo>
                  <a:pt x="54" y="21"/>
                  <a:pt x="88" y="34"/>
                  <a:pt x="128" y="48"/>
                </a:cubicBezTo>
                <a:cubicBezTo>
                  <a:pt x="162" y="54"/>
                  <a:pt x="203" y="61"/>
                  <a:pt x="236" y="61"/>
                </a:cubicBezTo>
                <a:cubicBezTo>
                  <a:pt x="243" y="61"/>
                  <a:pt x="243" y="68"/>
                  <a:pt x="243" y="81"/>
                </a:cubicBezTo>
                <a:cubicBezTo>
                  <a:pt x="236" y="88"/>
                  <a:pt x="223" y="95"/>
                  <a:pt x="216" y="95"/>
                </a:cubicBezTo>
                <a:cubicBezTo>
                  <a:pt x="182" y="95"/>
                  <a:pt x="142" y="88"/>
                  <a:pt x="108" y="81"/>
                </a:cubicBezTo>
                <a:cubicBezTo>
                  <a:pt x="61" y="68"/>
                  <a:pt x="27" y="54"/>
                  <a:pt x="0" y="41"/>
                </a:cubicBezTo>
              </a:path>
            </a:pathLst>
          </a:custGeom>
          <a:solidFill>
            <a:srgbClr val="C9EAE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08" name="Freeform 1296"/>
          <p:cNvSpPr>
            <a:spLocks noChangeArrowheads="1"/>
          </p:cNvSpPr>
          <p:nvPr/>
        </p:nvSpPr>
        <p:spPr bwMode="auto">
          <a:xfrm>
            <a:off x="6926263" y="3407569"/>
            <a:ext cx="55563" cy="23019"/>
          </a:xfrm>
          <a:custGeom>
            <a:avLst/>
            <a:gdLst>
              <a:gd name="T0" fmla="*/ 3610 w 218"/>
              <a:gd name="T1" fmla="*/ 20859 h 88"/>
              <a:gd name="T2" fmla="*/ 3610 w 218"/>
              <a:gd name="T3" fmla="*/ 20859 h 88"/>
              <a:gd name="T4" fmla="*/ 7220 w 218"/>
              <a:gd name="T5" fmla="*/ 6779 h 88"/>
              <a:gd name="T6" fmla="*/ 17534 w 218"/>
              <a:gd name="T7" fmla="*/ 3129 h 88"/>
              <a:gd name="T8" fmla="*/ 59306 w 218"/>
              <a:gd name="T9" fmla="*/ 17209 h 88"/>
              <a:gd name="T10" fmla="*/ 104688 w 218"/>
              <a:gd name="T11" fmla="*/ 24509 h 88"/>
              <a:gd name="T12" fmla="*/ 108298 w 218"/>
              <a:gd name="T13" fmla="*/ 34939 h 88"/>
              <a:gd name="T14" fmla="*/ 97984 w 218"/>
              <a:gd name="T15" fmla="*/ 45369 h 88"/>
              <a:gd name="T16" fmla="*/ 48992 w 218"/>
              <a:gd name="T17" fmla="*/ 38589 h 88"/>
              <a:gd name="T18" fmla="*/ 3610 w 218"/>
              <a:gd name="T19" fmla="*/ 20859 h 8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8" h="88">
                <a:moveTo>
                  <a:pt x="7" y="40"/>
                </a:moveTo>
                <a:lnTo>
                  <a:pt x="7" y="40"/>
                </a:lnTo>
                <a:cubicBezTo>
                  <a:pt x="0" y="33"/>
                  <a:pt x="7" y="27"/>
                  <a:pt x="14" y="13"/>
                </a:cubicBezTo>
                <a:cubicBezTo>
                  <a:pt x="21" y="6"/>
                  <a:pt x="27" y="0"/>
                  <a:pt x="34" y="6"/>
                </a:cubicBezTo>
                <a:cubicBezTo>
                  <a:pt x="55" y="13"/>
                  <a:pt x="82" y="27"/>
                  <a:pt x="115" y="33"/>
                </a:cubicBezTo>
                <a:cubicBezTo>
                  <a:pt x="142" y="47"/>
                  <a:pt x="176" y="47"/>
                  <a:pt x="203" y="47"/>
                </a:cubicBezTo>
                <a:cubicBezTo>
                  <a:pt x="217" y="47"/>
                  <a:pt x="217" y="54"/>
                  <a:pt x="210" y="67"/>
                </a:cubicBezTo>
                <a:cubicBezTo>
                  <a:pt x="203" y="74"/>
                  <a:pt x="196" y="87"/>
                  <a:pt x="190" y="87"/>
                </a:cubicBezTo>
                <a:cubicBezTo>
                  <a:pt x="156" y="87"/>
                  <a:pt x="122" y="81"/>
                  <a:pt x="95" y="74"/>
                </a:cubicBezTo>
                <a:cubicBezTo>
                  <a:pt x="61" y="60"/>
                  <a:pt x="27" y="54"/>
                  <a:pt x="7" y="40"/>
                </a:cubicBezTo>
              </a:path>
            </a:pathLst>
          </a:custGeom>
          <a:solidFill>
            <a:srgbClr val="C9EAE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09" name="Freeform 1297"/>
          <p:cNvSpPr>
            <a:spLocks noChangeArrowheads="1"/>
          </p:cNvSpPr>
          <p:nvPr/>
        </p:nvSpPr>
        <p:spPr bwMode="auto">
          <a:xfrm>
            <a:off x="6931819" y="3430588"/>
            <a:ext cx="46038" cy="15875"/>
          </a:xfrm>
          <a:custGeom>
            <a:avLst/>
            <a:gdLst>
              <a:gd name="T0" fmla="*/ 3129 w 176"/>
              <a:gd name="T1" fmla="*/ 17616 h 62"/>
              <a:gd name="T2" fmla="*/ 3129 w 176"/>
              <a:gd name="T3" fmla="*/ 17616 h 62"/>
              <a:gd name="T4" fmla="*/ 3129 w 176"/>
              <a:gd name="T5" fmla="*/ 7254 h 62"/>
              <a:gd name="T6" fmla="*/ 17729 w 176"/>
              <a:gd name="T7" fmla="*/ 0 h 62"/>
              <a:gd name="T8" fmla="*/ 52666 w 176"/>
              <a:gd name="T9" fmla="*/ 10880 h 62"/>
              <a:gd name="T10" fmla="*/ 84474 w 176"/>
              <a:gd name="T11" fmla="*/ 7254 h 62"/>
              <a:gd name="T12" fmla="*/ 91253 w 176"/>
              <a:gd name="T13" fmla="*/ 17616 h 62"/>
              <a:gd name="T14" fmla="*/ 77174 w 176"/>
              <a:gd name="T15" fmla="*/ 27978 h 62"/>
              <a:gd name="T16" fmla="*/ 38587 w 176"/>
              <a:gd name="T17" fmla="*/ 27978 h 62"/>
              <a:gd name="T18" fmla="*/ 3129 w 176"/>
              <a:gd name="T19" fmla="*/ 17616 h 6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76" h="62">
                <a:moveTo>
                  <a:pt x="6" y="34"/>
                </a:moveTo>
                <a:lnTo>
                  <a:pt x="6" y="34"/>
                </a:lnTo>
                <a:cubicBezTo>
                  <a:pt x="0" y="34"/>
                  <a:pt x="0" y="21"/>
                  <a:pt x="6" y="14"/>
                </a:cubicBezTo>
                <a:cubicBezTo>
                  <a:pt x="13" y="7"/>
                  <a:pt x="27" y="0"/>
                  <a:pt x="34" y="0"/>
                </a:cubicBezTo>
                <a:cubicBezTo>
                  <a:pt x="47" y="7"/>
                  <a:pt x="74" y="14"/>
                  <a:pt x="101" y="21"/>
                </a:cubicBezTo>
                <a:cubicBezTo>
                  <a:pt x="121" y="21"/>
                  <a:pt x="142" y="21"/>
                  <a:pt x="162" y="14"/>
                </a:cubicBezTo>
                <a:cubicBezTo>
                  <a:pt x="175" y="14"/>
                  <a:pt x="175" y="21"/>
                  <a:pt x="175" y="34"/>
                </a:cubicBezTo>
                <a:cubicBezTo>
                  <a:pt x="169" y="41"/>
                  <a:pt x="162" y="54"/>
                  <a:pt x="148" y="54"/>
                </a:cubicBezTo>
                <a:cubicBezTo>
                  <a:pt x="128" y="61"/>
                  <a:pt x="101" y="61"/>
                  <a:pt x="74" y="54"/>
                </a:cubicBezTo>
                <a:cubicBezTo>
                  <a:pt x="47" y="54"/>
                  <a:pt x="27" y="48"/>
                  <a:pt x="6" y="34"/>
                </a:cubicBezTo>
              </a:path>
            </a:pathLst>
          </a:custGeom>
          <a:solidFill>
            <a:srgbClr val="C9EAE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10" name="Freeform 1298"/>
          <p:cNvSpPr>
            <a:spLocks noChangeArrowheads="1"/>
          </p:cNvSpPr>
          <p:nvPr/>
        </p:nvSpPr>
        <p:spPr bwMode="auto">
          <a:xfrm>
            <a:off x="6252369" y="3532188"/>
            <a:ext cx="790575" cy="578644"/>
          </a:xfrm>
          <a:custGeom>
            <a:avLst/>
            <a:gdLst>
              <a:gd name="T0" fmla="*/ 354640 w 3040"/>
              <a:gd name="T1" fmla="*/ 1155902 h 2222"/>
              <a:gd name="T2" fmla="*/ 354640 w 3040"/>
              <a:gd name="T3" fmla="*/ 1155902 h 2222"/>
              <a:gd name="T4" fmla="*/ 0 w 3040"/>
              <a:gd name="T5" fmla="*/ 688545 h 2222"/>
              <a:gd name="T6" fmla="*/ 937559 w 3040"/>
              <a:gd name="T7" fmla="*/ 0 h 2222"/>
              <a:gd name="T8" fmla="*/ 1580279 w 3040"/>
              <a:gd name="T9" fmla="*/ 758804 h 2222"/>
              <a:gd name="T10" fmla="*/ 1267759 w 3040"/>
              <a:gd name="T11" fmla="*/ 1018505 h 2222"/>
              <a:gd name="T12" fmla="*/ 765440 w 3040"/>
              <a:gd name="T13" fmla="*/ 1144972 h 2222"/>
              <a:gd name="T14" fmla="*/ 354640 w 3040"/>
              <a:gd name="T15" fmla="*/ 1155902 h 222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040" h="2222">
                <a:moveTo>
                  <a:pt x="682" y="2221"/>
                </a:moveTo>
                <a:lnTo>
                  <a:pt x="682" y="2221"/>
                </a:lnTo>
                <a:cubicBezTo>
                  <a:pt x="0" y="1323"/>
                  <a:pt x="0" y="1323"/>
                  <a:pt x="0" y="1323"/>
                </a:cubicBezTo>
                <a:cubicBezTo>
                  <a:pt x="1803" y="0"/>
                  <a:pt x="1803" y="0"/>
                  <a:pt x="1803" y="0"/>
                </a:cubicBezTo>
                <a:cubicBezTo>
                  <a:pt x="3039" y="1458"/>
                  <a:pt x="3039" y="1458"/>
                  <a:pt x="3039" y="1458"/>
                </a:cubicBezTo>
                <a:cubicBezTo>
                  <a:pt x="2911" y="1681"/>
                  <a:pt x="2836" y="2059"/>
                  <a:pt x="2438" y="1957"/>
                </a:cubicBezTo>
                <a:cubicBezTo>
                  <a:pt x="2046" y="1856"/>
                  <a:pt x="1823" y="2214"/>
                  <a:pt x="1472" y="2200"/>
                </a:cubicBezTo>
                <a:cubicBezTo>
                  <a:pt x="1128" y="2187"/>
                  <a:pt x="810" y="2011"/>
                  <a:pt x="682" y="2221"/>
                </a:cubicBezTo>
              </a:path>
            </a:pathLst>
          </a:custGeom>
          <a:solidFill>
            <a:srgbClr val="C1B08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11" name="Freeform 1299"/>
          <p:cNvSpPr>
            <a:spLocks noChangeArrowheads="1"/>
          </p:cNvSpPr>
          <p:nvPr/>
        </p:nvSpPr>
        <p:spPr bwMode="auto">
          <a:xfrm>
            <a:off x="6252369" y="3532188"/>
            <a:ext cx="743744" cy="578644"/>
          </a:xfrm>
          <a:custGeom>
            <a:avLst/>
            <a:gdLst>
              <a:gd name="T0" fmla="*/ 354776 w 2858"/>
              <a:gd name="T1" fmla="*/ 1155902 h 2222"/>
              <a:gd name="T2" fmla="*/ 354776 w 2858"/>
              <a:gd name="T3" fmla="*/ 1155902 h 2222"/>
              <a:gd name="T4" fmla="*/ 0 w 2858"/>
              <a:gd name="T5" fmla="*/ 688545 h 2222"/>
              <a:gd name="T6" fmla="*/ 913471 w 2858"/>
              <a:gd name="T7" fmla="*/ 0 h 2222"/>
              <a:gd name="T8" fmla="*/ 1486211 w 2858"/>
              <a:gd name="T9" fmla="*/ 762447 h 2222"/>
              <a:gd name="T10" fmla="*/ 1159525 w 2858"/>
              <a:gd name="T11" fmla="*/ 955531 h 2222"/>
              <a:gd name="T12" fmla="*/ 783421 w 2858"/>
              <a:gd name="T13" fmla="*/ 1092408 h 2222"/>
              <a:gd name="T14" fmla="*/ 354776 w 2858"/>
              <a:gd name="T15" fmla="*/ 1155902 h 222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858" h="2222">
                <a:moveTo>
                  <a:pt x="682" y="2221"/>
                </a:moveTo>
                <a:lnTo>
                  <a:pt x="682" y="2221"/>
                </a:lnTo>
                <a:cubicBezTo>
                  <a:pt x="0" y="1323"/>
                  <a:pt x="0" y="1323"/>
                  <a:pt x="0" y="1323"/>
                </a:cubicBezTo>
                <a:cubicBezTo>
                  <a:pt x="1756" y="0"/>
                  <a:pt x="1756" y="0"/>
                  <a:pt x="1756" y="0"/>
                </a:cubicBezTo>
                <a:cubicBezTo>
                  <a:pt x="2857" y="1465"/>
                  <a:pt x="2857" y="1465"/>
                  <a:pt x="2857" y="1465"/>
                </a:cubicBezTo>
                <a:cubicBezTo>
                  <a:pt x="2722" y="1674"/>
                  <a:pt x="2573" y="1863"/>
                  <a:pt x="2229" y="1836"/>
                </a:cubicBezTo>
                <a:cubicBezTo>
                  <a:pt x="1884" y="1816"/>
                  <a:pt x="1857" y="2092"/>
                  <a:pt x="1506" y="2099"/>
                </a:cubicBezTo>
                <a:cubicBezTo>
                  <a:pt x="1148" y="2113"/>
                  <a:pt x="777" y="1937"/>
                  <a:pt x="682" y="2221"/>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12" name="Freeform 1300"/>
          <p:cNvSpPr>
            <a:spLocks noChangeArrowheads="1"/>
          </p:cNvSpPr>
          <p:nvPr/>
        </p:nvSpPr>
        <p:spPr bwMode="auto">
          <a:xfrm>
            <a:off x="6500019" y="3753644"/>
            <a:ext cx="37306" cy="39688"/>
          </a:xfrm>
          <a:custGeom>
            <a:avLst/>
            <a:gdLst>
              <a:gd name="T0" fmla="*/ 38506 w 143"/>
              <a:gd name="T1" fmla="*/ 77489 h 149"/>
              <a:gd name="T2" fmla="*/ 38506 w 143"/>
              <a:gd name="T3" fmla="*/ 77489 h 149"/>
              <a:gd name="T4" fmla="*/ 72906 w 143"/>
              <a:gd name="T5" fmla="*/ 38745 h 149"/>
              <a:gd name="T6" fmla="*/ 38506 w 143"/>
              <a:gd name="T7" fmla="*/ 0 h 149"/>
              <a:gd name="T8" fmla="*/ 0 w 143"/>
              <a:gd name="T9" fmla="*/ 38745 h 149"/>
              <a:gd name="T10" fmla="*/ 38506 w 143"/>
              <a:gd name="T11" fmla="*/ 77489 h 14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3" h="149">
                <a:moveTo>
                  <a:pt x="75" y="148"/>
                </a:moveTo>
                <a:lnTo>
                  <a:pt x="75" y="148"/>
                </a:lnTo>
                <a:cubicBezTo>
                  <a:pt x="108" y="148"/>
                  <a:pt x="142" y="115"/>
                  <a:pt x="142" y="74"/>
                </a:cubicBezTo>
                <a:cubicBezTo>
                  <a:pt x="142" y="34"/>
                  <a:pt x="108" y="0"/>
                  <a:pt x="75" y="0"/>
                </a:cubicBezTo>
                <a:cubicBezTo>
                  <a:pt x="34" y="0"/>
                  <a:pt x="0" y="34"/>
                  <a:pt x="0" y="74"/>
                </a:cubicBezTo>
                <a:cubicBezTo>
                  <a:pt x="0" y="115"/>
                  <a:pt x="34" y="148"/>
                  <a:pt x="75" y="148"/>
                </a:cubicBezTo>
              </a:path>
            </a:pathLst>
          </a:custGeom>
          <a:solidFill>
            <a:srgbClr val="DFDED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13" name="Freeform 1301"/>
          <p:cNvSpPr>
            <a:spLocks noChangeArrowheads="1"/>
          </p:cNvSpPr>
          <p:nvPr/>
        </p:nvSpPr>
        <p:spPr bwMode="auto">
          <a:xfrm>
            <a:off x="6488907" y="3739357"/>
            <a:ext cx="38894" cy="36513"/>
          </a:xfrm>
          <a:custGeom>
            <a:avLst/>
            <a:gdLst>
              <a:gd name="T0" fmla="*/ 38483 w 150"/>
              <a:gd name="T1" fmla="*/ 72910 h 143"/>
              <a:gd name="T2" fmla="*/ 38483 w 150"/>
              <a:gd name="T3" fmla="*/ 72910 h 143"/>
              <a:gd name="T4" fmla="*/ 77487 w 150"/>
              <a:gd name="T5" fmla="*/ 37995 h 143"/>
              <a:gd name="T6" fmla="*/ 38483 w 150"/>
              <a:gd name="T7" fmla="*/ 0 h 143"/>
              <a:gd name="T8" fmla="*/ 0 w 150"/>
              <a:gd name="T9" fmla="*/ 37995 h 143"/>
              <a:gd name="T10" fmla="*/ 38483 w 150"/>
              <a:gd name="T11" fmla="*/ 72910 h 14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0" h="143">
                <a:moveTo>
                  <a:pt x="74" y="142"/>
                </a:moveTo>
                <a:lnTo>
                  <a:pt x="74" y="142"/>
                </a:lnTo>
                <a:cubicBezTo>
                  <a:pt x="115" y="142"/>
                  <a:pt x="149" y="115"/>
                  <a:pt x="149" y="74"/>
                </a:cubicBezTo>
                <a:cubicBezTo>
                  <a:pt x="149" y="34"/>
                  <a:pt x="115" y="0"/>
                  <a:pt x="74" y="0"/>
                </a:cubicBezTo>
                <a:cubicBezTo>
                  <a:pt x="34" y="0"/>
                  <a:pt x="0" y="34"/>
                  <a:pt x="0" y="74"/>
                </a:cubicBezTo>
                <a:cubicBezTo>
                  <a:pt x="0" y="115"/>
                  <a:pt x="34" y="142"/>
                  <a:pt x="74" y="142"/>
                </a:cubicBezTo>
              </a:path>
            </a:pathLst>
          </a:custGeom>
          <a:solidFill>
            <a:srgbClr val="679A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14" name="Freeform 1302"/>
          <p:cNvSpPr>
            <a:spLocks noChangeArrowheads="1"/>
          </p:cNvSpPr>
          <p:nvPr/>
        </p:nvSpPr>
        <p:spPr bwMode="auto">
          <a:xfrm>
            <a:off x="6465888" y="3891757"/>
            <a:ext cx="138907" cy="138906"/>
          </a:xfrm>
          <a:custGeom>
            <a:avLst/>
            <a:gdLst>
              <a:gd name="T0" fmla="*/ 133359 w 535"/>
              <a:gd name="T1" fmla="*/ 0 h 535"/>
              <a:gd name="T2" fmla="*/ 133359 w 535"/>
              <a:gd name="T3" fmla="*/ 0 h 535"/>
              <a:gd name="T4" fmla="*/ 151001 w 535"/>
              <a:gd name="T5" fmla="*/ 0 h 535"/>
              <a:gd name="T6" fmla="*/ 207043 w 535"/>
              <a:gd name="T7" fmla="*/ 24909 h 535"/>
              <a:gd name="T8" fmla="*/ 252707 w 535"/>
              <a:gd name="T9" fmla="*/ 66943 h 535"/>
              <a:gd name="T10" fmla="*/ 273463 w 535"/>
              <a:gd name="T11" fmla="*/ 112610 h 535"/>
              <a:gd name="T12" fmla="*/ 273463 w 535"/>
              <a:gd name="T13" fmla="*/ 161390 h 535"/>
              <a:gd name="T14" fmla="*/ 252707 w 535"/>
              <a:gd name="T15" fmla="*/ 210689 h 535"/>
              <a:gd name="T16" fmla="*/ 210675 w 535"/>
              <a:gd name="T17" fmla="*/ 249090 h 535"/>
              <a:gd name="T18" fmla="*/ 157747 w 535"/>
              <a:gd name="T19" fmla="*/ 273480 h 535"/>
              <a:gd name="T20" fmla="*/ 133359 w 535"/>
              <a:gd name="T21" fmla="*/ 277113 h 535"/>
              <a:gd name="T22" fmla="*/ 133359 w 535"/>
              <a:gd name="T23" fmla="*/ 249090 h 535"/>
              <a:gd name="T24" fmla="*/ 154634 w 535"/>
              <a:gd name="T25" fmla="*/ 245458 h 535"/>
              <a:gd name="T26" fmla="*/ 193033 w 535"/>
              <a:gd name="T27" fmla="*/ 227814 h 535"/>
              <a:gd name="T28" fmla="*/ 224686 w 535"/>
              <a:gd name="T29" fmla="*/ 196678 h 535"/>
              <a:gd name="T30" fmla="*/ 241810 w 535"/>
              <a:gd name="T31" fmla="*/ 161390 h 535"/>
              <a:gd name="T32" fmla="*/ 241810 w 535"/>
              <a:gd name="T33" fmla="*/ 126621 h 535"/>
              <a:gd name="T34" fmla="*/ 227799 w 535"/>
              <a:gd name="T35" fmla="*/ 87701 h 535"/>
              <a:gd name="T36" fmla="*/ 189400 w 535"/>
              <a:gd name="T37" fmla="*/ 49299 h 535"/>
              <a:gd name="T38" fmla="*/ 143737 w 535"/>
              <a:gd name="T39" fmla="*/ 31655 h 535"/>
              <a:gd name="T40" fmla="*/ 133359 w 535"/>
              <a:gd name="T41" fmla="*/ 28023 h 535"/>
              <a:gd name="T42" fmla="*/ 133359 w 535"/>
              <a:gd name="T43" fmla="*/ 0 h 535"/>
              <a:gd name="T44" fmla="*/ 35286 w 535"/>
              <a:gd name="T45" fmla="*/ 35288 h 535"/>
              <a:gd name="T46" fmla="*/ 35286 w 535"/>
              <a:gd name="T47" fmla="*/ 35288 h 535"/>
              <a:gd name="T48" fmla="*/ 91327 w 535"/>
              <a:gd name="T49" fmla="*/ 3633 h 535"/>
              <a:gd name="T50" fmla="*/ 133359 w 535"/>
              <a:gd name="T51" fmla="*/ 0 h 535"/>
              <a:gd name="T52" fmla="*/ 133359 w 535"/>
              <a:gd name="T53" fmla="*/ 28023 h 535"/>
              <a:gd name="T54" fmla="*/ 98073 w 535"/>
              <a:gd name="T55" fmla="*/ 31655 h 535"/>
              <a:gd name="T56" fmla="*/ 49296 w 535"/>
              <a:gd name="T57" fmla="*/ 49299 h 535"/>
              <a:gd name="T58" fmla="*/ 28021 w 535"/>
              <a:gd name="T59" fmla="*/ 77322 h 535"/>
              <a:gd name="T60" fmla="*/ 21275 w 535"/>
              <a:gd name="T61" fmla="*/ 119356 h 535"/>
              <a:gd name="T62" fmla="*/ 24389 w 535"/>
              <a:gd name="T63" fmla="*/ 168655 h 535"/>
              <a:gd name="T64" fmla="*/ 42031 w 535"/>
              <a:gd name="T65" fmla="*/ 210689 h 535"/>
              <a:gd name="T66" fmla="*/ 73684 w 535"/>
              <a:gd name="T67" fmla="*/ 238712 h 535"/>
              <a:gd name="T68" fmla="*/ 112083 w 535"/>
              <a:gd name="T69" fmla="*/ 249090 h 535"/>
              <a:gd name="T70" fmla="*/ 133359 w 535"/>
              <a:gd name="T71" fmla="*/ 249090 h 535"/>
              <a:gd name="T72" fmla="*/ 133359 w 535"/>
              <a:gd name="T73" fmla="*/ 277113 h 535"/>
              <a:gd name="T74" fmla="*/ 105338 w 535"/>
              <a:gd name="T75" fmla="*/ 273480 h 535"/>
              <a:gd name="T76" fmla="*/ 59674 w 535"/>
              <a:gd name="T77" fmla="*/ 255837 h 535"/>
              <a:gd name="T78" fmla="*/ 24389 w 535"/>
              <a:gd name="T79" fmla="*/ 224700 h 535"/>
              <a:gd name="T80" fmla="*/ 14010 w 535"/>
              <a:gd name="T81" fmla="*/ 199791 h 535"/>
              <a:gd name="T82" fmla="*/ 3632 w 535"/>
              <a:gd name="T83" fmla="*/ 168655 h 535"/>
              <a:gd name="T84" fmla="*/ 0 w 535"/>
              <a:gd name="T85" fmla="*/ 133367 h 535"/>
              <a:gd name="T86" fmla="*/ 3632 w 535"/>
              <a:gd name="T87" fmla="*/ 94966 h 535"/>
              <a:gd name="T88" fmla="*/ 14010 w 535"/>
              <a:gd name="T89" fmla="*/ 63310 h 535"/>
              <a:gd name="T90" fmla="*/ 35286 w 535"/>
              <a:gd name="T91" fmla="*/ 35288 h 53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535" h="535">
                <a:moveTo>
                  <a:pt x="257" y="0"/>
                </a:moveTo>
                <a:lnTo>
                  <a:pt x="257" y="0"/>
                </a:lnTo>
                <a:cubicBezTo>
                  <a:pt x="270" y="0"/>
                  <a:pt x="277" y="0"/>
                  <a:pt x="291" y="0"/>
                </a:cubicBezTo>
                <a:cubicBezTo>
                  <a:pt x="331" y="7"/>
                  <a:pt x="365" y="21"/>
                  <a:pt x="399" y="48"/>
                </a:cubicBezTo>
                <a:cubicBezTo>
                  <a:pt x="433" y="68"/>
                  <a:pt x="460" y="95"/>
                  <a:pt x="487" y="129"/>
                </a:cubicBezTo>
                <a:cubicBezTo>
                  <a:pt x="507" y="156"/>
                  <a:pt x="520" y="190"/>
                  <a:pt x="527" y="217"/>
                </a:cubicBezTo>
                <a:cubicBezTo>
                  <a:pt x="534" y="250"/>
                  <a:pt x="534" y="284"/>
                  <a:pt x="527" y="311"/>
                </a:cubicBezTo>
                <a:cubicBezTo>
                  <a:pt x="520" y="345"/>
                  <a:pt x="507" y="372"/>
                  <a:pt x="487" y="406"/>
                </a:cubicBezTo>
                <a:cubicBezTo>
                  <a:pt x="466" y="433"/>
                  <a:pt x="439" y="460"/>
                  <a:pt x="406" y="480"/>
                </a:cubicBezTo>
                <a:cubicBezTo>
                  <a:pt x="372" y="500"/>
                  <a:pt x="338" y="520"/>
                  <a:pt x="304" y="527"/>
                </a:cubicBezTo>
                <a:cubicBezTo>
                  <a:pt x="291" y="527"/>
                  <a:pt x="270" y="534"/>
                  <a:pt x="257" y="534"/>
                </a:cubicBezTo>
                <a:cubicBezTo>
                  <a:pt x="257" y="480"/>
                  <a:pt x="257" y="480"/>
                  <a:pt x="257" y="480"/>
                </a:cubicBezTo>
                <a:cubicBezTo>
                  <a:pt x="270" y="480"/>
                  <a:pt x="284" y="480"/>
                  <a:pt x="298" y="473"/>
                </a:cubicBezTo>
                <a:cubicBezTo>
                  <a:pt x="325" y="466"/>
                  <a:pt x="345" y="453"/>
                  <a:pt x="372" y="439"/>
                </a:cubicBezTo>
                <a:cubicBezTo>
                  <a:pt x="399" y="419"/>
                  <a:pt x="419" y="399"/>
                  <a:pt x="433" y="379"/>
                </a:cubicBezTo>
                <a:cubicBezTo>
                  <a:pt x="446" y="358"/>
                  <a:pt x="460" y="338"/>
                  <a:pt x="466" y="311"/>
                </a:cubicBezTo>
                <a:cubicBezTo>
                  <a:pt x="473" y="291"/>
                  <a:pt x="473" y="264"/>
                  <a:pt x="466" y="244"/>
                </a:cubicBezTo>
                <a:cubicBezTo>
                  <a:pt x="460" y="217"/>
                  <a:pt x="453" y="190"/>
                  <a:pt x="439" y="169"/>
                </a:cubicBezTo>
                <a:cubicBezTo>
                  <a:pt x="419" y="142"/>
                  <a:pt x="392" y="115"/>
                  <a:pt x="365" y="95"/>
                </a:cubicBezTo>
                <a:cubicBezTo>
                  <a:pt x="338" y="82"/>
                  <a:pt x="311" y="68"/>
                  <a:pt x="277" y="61"/>
                </a:cubicBezTo>
                <a:cubicBezTo>
                  <a:pt x="270" y="61"/>
                  <a:pt x="264" y="54"/>
                  <a:pt x="257" y="54"/>
                </a:cubicBezTo>
                <a:lnTo>
                  <a:pt x="257" y="0"/>
                </a:lnTo>
                <a:close/>
                <a:moveTo>
                  <a:pt x="68" y="68"/>
                </a:moveTo>
                <a:lnTo>
                  <a:pt x="68" y="68"/>
                </a:lnTo>
                <a:cubicBezTo>
                  <a:pt x="102" y="41"/>
                  <a:pt x="135" y="21"/>
                  <a:pt x="176" y="7"/>
                </a:cubicBezTo>
                <a:cubicBezTo>
                  <a:pt x="203" y="0"/>
                  <a:pt x="230" y="0"/>
                  <a:pt x="257" y="0"/>
                </a:cubicBezTo>
                <a:cubicBezTo>
                  <a:pt x="257" y="54"/>
                  <a:pt x="257" y="54"/>
                  <a:pt x="257" y="54"/>
                </a:cubicBezTo>
                <a:cubicBezTo>
                  <a:pt x="230" y="54"/>
                  <a:pt x="210" y="54"/>
                  <a:pt x="189" y="61"/>
                </a:cubicBezTo>
                <a:cubicBezTo>
                  <a:pt x="156" y="68"/>
                  <a:pt x="122" y="82"/>
                  <a:pt x="95" y="95"/>
                </a:cubicBezTo>
                <a:cubicBezTo>
                  <a:pt x="81" y="108"/>
                  <a:pt x="68" y="129"/>
                  <a:pt x="54" y="149"/>
                </a:cubicBezTo>
                <a:cubicBezTo>
                  <a:pt x="47" y="176"/>
                  <a:pt x="41" y="203"/>
                  <a:pt x="41" y="230"/>
                </a:cubicBezTo>
                <a:cubicBezTo>
                  <a:pt x="41" y="264"/>
                  <a:pt x="41" y="291"/>
                  <a:pt x="47" y="325"/>
                </a:cubicBezTo>
                <a:cubicBezTo>
                  <a:pt x="54" y="351"/>
                  <a:pt x="68" y="379"/>
                  <a:pt x="81" y="406"/>
                </a:cubicBezTo>
                <a:cubicBezTo>
                  <a:pt x="102" y="426"/>
                  <a:pt x="122" y="446"/>
                  <a:pt x="142" y="460"/>
                </a:cubicBezTo>
                <a:cubicBezTo>
                  <a:pt x="169" y="473"/>
                  <a:pt x="189" y="480"/>
                  <a:pt x="216" y="480"/>
                </a:cubicBezTo>
                <a:cubicBezTo>
                  <a:pt x="230" y="480"/>
                  <a:pt x="243" y="480"/>
                  <a:pt x="257" y="480"/>
                </a:cubicBezTo>
                <a:cubicBezTo>
                  <a:pt x="257" y="534"/>
                  <a:pt x="257" y="534"/>
                  <a:pt x="257" y="534"/>
                </a:cubicBezTo>
                <a:cubicBezTo>
                  <a:pt x="237" y="534"/>
                  <a:pt x="223" y="534"/>
                  <a:pt x="203" y="527"/>
                </a:cubicBezTo>
                <a:cubicBezTo>
                  <a:pt x="176" y="527"/>
                  <a:pt x="142" y="514"/>
                  <a:pt x="115" y="493"/>
                </a:cubicBezTo>
                <a:cubicBezTo>
                  <a:pt x="88" y="480"/>
                  <a:pt x="68" y="460"/>
                  <a:pt x="47" y="433"/>
                </a:cubicBezTo>
                <a:cubicBezTo>
                  <a:pt x="41" y="419"/>
                  <a:pt x="34" y="399"/>
                  <a:pt x="27" y="385"/>
                </a:cubicBezTo>
                <a:cubicBezTo>
                  <a:pt x="14" y="365"/>
                  <a:pt x="14" y="345"/>
                  <a:pt x="7" y="325"/>
                </a:cubicBezTo>
                <a:cubicBezTo>
                  <a:pt x="0" y="298"/>
                  <a:pt x="0" y="277"/>
                  <a:pt x="0" y="257"/>
                </a:cubicBezTo>
                <a:cubicBezTo>
                  <a:pt x="0" y="230"/>
                  <a:pt x="0" y="210"/>
                  <a:pt x="7" y="183"/>
                </a:cubicBezTo>
                <a:cubicBezTo>
                  <a:pt x="7" y="163"/>
                  <a:pt x="20" y="142"/>
                  <a:pt x="27" y="122"/>
                </a:cubicBezTo>
                <a:cubicBezTo>
                  <a:pt x="34" y="102"/>
                  <a:pt x="47" y="82"/>
                  <a:pt x="68" y="68"/>
                </a:cubicBezTo>
                <a:close/>
              </a:path>
            </a:pathLst>
          </a:custGeom>
          <a:solidFill>
            <a:srgbClr val="EB5A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15" name="Freeform 1303"/>
          <p:cNvSpPr>
            <a:spLocks noChangeArrowheads="1"/>
          </p:cNvSpPr>
          <p:nvPr/>
        </p:nvSpPr>
        <p:spPr bwMode="auto">
          <a:xfrm>
            <a:off x="6601619" y="3897313"/>
            <a:ext cx="61913" cy="59532"/>
          </a:xfrm>
          <a:custGeom>
            <a:avLst/>
            <a:gdLst>
              <a:gd name="T0" fmla="*/ 3644 w 238"/>
              <a:gd name="T1" fmla="*/ 45132 h 230"/>
              <a:gd name="T2" fmla="*/ 3644 w 238"/>
              <a:gd name="T3" fmla="*/ 45132 h 230"/>
              <a:gd name="T4" fmla="*/ 3644 w 238"/>
              <a:gd name="T5" fmla="*/ 34757 h 230"/>
              <a:gd name="T6" fmla="*/ 7288 w 238"/>
              <a:gd name="T7" fmla="*/ 28013 h 230"/>
              <a:gd name="T8" fmla="*/ 17699 w 238"/>
              <a:gd name="T9" fmla="*/ 20750 h 230"/>
              <a:gd name="T10" fmla="*/ 24987 w 238"/>
              <a:gd name="T11" fmla="*/ 24382 h 230"/>
              <a:gd name="T12" fmla="*/ 39042 w 238"/>
              <a:gd name="T13" fmla="*/ 48763 h 230"/>
              <a:gd name="T14" fmla="*/ 49453 w 238"/>
              <a:gd name="T15" fmla="*/ 70032 h 230"/>
              <a:gd name="T16" fmla="*/ 56221 w 238"/>
              <a:gd name="T17" fmla="*/ 87670 h 230"/>
              <a:gd name="T18" fmla="*/ 63509 w 238"/>
              <a:gd name="T19" fmla="*/ 90782 h 230"/>
              <a:gd name="T20" fmla="*/ 67153 w 238"/>
              <a:gd name="T21" fmla="*/ 87670 h 230"/>
              <a:gd name="T22" fmla="*/ 63509 w 238"/>
              <a:gd name="T23" fmla="*/ 76776 h 230"/>
              <a:gd name="T24" fmla="*/ 59865 w 238"/>
              <a:gd name="T25" fmla="*/ 62770 h 230"/>
              <a:gd name="T26" fmla="*/ 56221 w 238"/>
              <a:gd name="T27" fmla="*/ 48763 h 230"/>
              <a:gd name="T28" fmla="*/ 53097 w 238"/>
              <a:gd name="T29" fmla="*/ 34757 h 230"/>
              <a:gd name="T30" fmla="*/ 49453 w 238"/>
              <a:gd name="T31" fmla="*/ 20750 h 230"/>
              <a:gd name="T32" fmla="*/ 49453 w 238"/>
              <a:gd name="T33" fmla="*/ 14006 h 230"/>
              <a:gd name="T34" fmla="*/ 56221 w 238"/>
              <a:gd name="T35" fmla="*/ 6744 h 230"/>
              <a:gd name="T36" fmla="*/ 67153 w 238"/>
              <a:gd name="T37" fmla="*/ 6744 h 230"/>
              <a:gd name="T38" fmla="*/ 73920 w 238"/>
              <a:gd name="T39" fmla="*/ 10375 h 230"/>
              <a:gd name="T40" fmla="*/ 81208 w 238"/>
              <a:gd name="T41" fmla="*/ 28013 h 230"/>
              <a:gd name="T42" fmla="*/ 91619 w 238"/>
              <a:gd name="T43" fmla="*/ 42019 h 230"/>
              <a:gd name="T44" fmla="*/ 102030 w 238"/>
              <a:gd name="T45" fmla="*/ 56026 h 230"/>
              <a:gd name="T46" fmla="*/ 109318 w 238"/>
              <a:gd name="T47" fmla="*/ 59657 h 230"/>
              <a:gd name="T48" fmla="*/ 109318 w 238"/>
              <a:gd name="T49" fmla="*/ 52394 h 230"/>
              <a:gd name="T50" fmla="*/ 105674 w 238"/>
              <a:gd name="T51" fmla="*/ 38388 h 230"/>
              <a:gd name="T52" fmla="*/ 102030 w 238"/>
              <a:gd name="T53" fmla="*/ 20750 h 230"/>
              <a:gd name="T54" fmla="*/ 98386 w 238"/>
              <a:gd name="T55" fmla="*/ 10375 h 230"/>
              <a:gd name="T56" fmla="*/ 98386 w 238"/>
              <a:gd name="T57" fmla="*/ 3113 h 230"/>
              <a:gd name="T58" fmla="*/ 102030 w 238"/>
              <a:gd name="T59" fmla="*/ 0 h 230"/>
              <a:gd name="T60" fmla="*/ 109318 w 238"/>
              <a:gd name="T61" fmla="*/ 0 h 230"/>
              <a:gd name="T62" fmla="*/ 112442 w 238"/>
              <a:gd name="T63" fmla="*/ 3113 h 230"/>
              <a:gd name="T64" fmla="*/ 116086 w 238"/>
              <a:gd name="T65" fmla="*/ 14006 h 230"/>
              <a:gd name="T66" fmla="*/ 119729 w 238"/>
              <a:gd name="T67" fmla="*/ 34757 h 230"/>
              <a:gd name="T68" fmla="*/ 123373 w 238"/>
              <a:gd name="T69" fmla="*/ 56026 h 230"/>
              <a:gd name="T70" fmla="*/ 119729 w 238"/>
              <a:gd name="T71" fmla="*/ 73663 h 230"/>
              <a:gd name="T72" fmla="*/ 112442 w 238"/>
              <a:gd name="T73" fmla="*/ 80407 h 230"/>
              <a:gd name="T74" fmla="*/ 102030 w 238"/>
              <a:gd name="T75" fmla="*/ 84039 h 230"/>
              <a:gd name="T76" fmla="*/ 91619 w 238"/>
              <a:gd name="T77" fmla="*/ 80407 h 230"/>
              <a:gd name="T78" fmla="*/ 81208 w 238"/>
              <a:gd name="T79" fmla="*/ 73663 h 230"/>
              <a:gd name="T80" fmla="*/ 73920 w 238"/>
              <a:gd name="T81" fmla="*/ 62770 h 230"/>
              <a:gd name="T82" fmla="*/ 77564 w 238"/>
              <a:gd name="T83" fmla="*/ 84039 h 230"/>
              <a:gd name="T84" fmla="*/ 77564 w 238"/>
              <a:gd name="T85" fmla="*/ 104789 h 230"/>
              <a:gd name="T86" fmla="*/ 73920 w 238"/>
              <a:gd name="T87" fmla="*/ 112051 h 230"/>
              <a:gd name="T88" fmla="*/ 63509 w 238"/>
              <a:gd name="T89" fmla="*/ 115683 h 230"/>
              <a:gd name="T90" fmla="*/ 53097 w 238"/>
              <a:gd name="T91" fmla="*/ 115683 h 230"/>
              <a:gd name="T92" fmla="*/ 45810 w 238"/>
              <a:gd name="T93" fmla="*/ 112051 h 230"/>
              <a:gd name="T94" fmla="*/ 35398 w 238"/>
              <a:gd name="T95" fmla="*/ 98045 h 230"/>
              <a:gd name="T96" fmla="*/ 24987 w 238"/>
              <a:gd name="T97" fmla="*/ 84039 h 230"/>
              <a:gd name="T98" fmla="*/ 14055 w 238"/>
              <a:gd name="T99" fmla="*/ 66401 h 230"/>
              <a:gd name="T100" fmla="*/ 3644 w 238"/>
              <a:gd name="T101" fmla="*/ 45132 h 23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238" h="230">
                <a:moveTo>
                  <a:pt x="7" y="87"/>
                </a:moveTo>
                <a:lnTo>
                  <a:pt x="7" y="87"/>
                </a:lnTo>
                <a:cubicBezTo>
                  <a:pt x="0" y="81"/>
                  <a:pt x="0" y="74"/>
                  <a:pt x="7" y="67"/>
                </a:cubicBezTo>
                <a:cubicBezTo>
                  <a:pt x="7" y="61"/>
                  <a:pt x="14" y="54"/>
                  <a:pt x="14" y="54"/>
                </a:cubicBezTo>
                <a:cubicBezTo>
                  <a:pt x="21" y="47"/>
                  <a:pt x="27" y="40"/>
                  <a:pt x="34" y="40"/>
                </a:cubicBezTo>
                <a:cubicBezTo>
                  <a:pt x="41" y="40"/>
                  <a:pt x="48" y="40"/>
                  <a:pt x="48" y="47"/>
                </a:cubicBezTo>
                <a:cubicBezTo>
                  <a:pt x="54" y="61"/>
                  <a:pt x="61" y="74"/>
                  <a:pt x="75" y="94"/>
                </a:cubicBezTo>
                <a:cubicBezTo>
                  <a:pt x="81" y="108"/>
                  <a:pt x="88" y="121"/>
                  <a:pt x="95" y="135"/>
                </a:cubicBezTo>
                <a:cubicBezTo>
                  <a:pt x="102" y="148"/>
                  <a:pt x="108" y="155"/>
                  <a:pt x="108" y="169"/>
                </a:cubicBezTo>
                <a:cubicBezTo>
                  <a:pt x="115" y="175"/>
                  <a:pt x="122" y="182"/>
                  <a:pt x="122" y="175"/>
                </a:cubicBezTo>
                <a:cubicBezTo>
                  <a:pt x="129" y="175"/>
                  <a:pt x="129" y="175"/>
                  <a:pt x="129" y="169"/>
                </a:cubicBezTo>
                <a:cubicBezTo>
                  <a:pt x="129" y="162"/>
                  <a:pt x="129" y="155"/>
                  <a:pt x="122" y="148"/>
                </a:cubicBezTo>
                <a:cubicBezTo>
                  <a:pt x="122" y="142"/>
                  <a:pt x="122" y="135"/>
                  <a:pt x="115" y="121"/>
                </a:cubicBezTo>
                <a:cubicBezTo>
                  <a:pt x="115" y="115"/>
                  <a:pt x="108" y="101"/>
                  <a:pt x="108" y="94"/>
                </a:cubicBezTo>
                <a:cubicBezTo>
                  <a:pt x="108" y="81"/>
                  <a:pt x="102" y="74"/>
                  <a:pt x="102" y="67"/>
                </a:cubicBezTo>
                <a:cubicBezTo>
                  <a:pt x="95" y="54"/>
                  <a:pt x="95" y="47"/>
                  <a:pt x="95" y="40"/>
                </a:cubicBezTo>
                <a:cubicBezTo>
                  <a:pt x="88" y="40"/>
                  <a:pt x="88" y="33"/>
                  <a:pt x="95" y="27"/>
                </a:cubicBezTo>
                <a:cubicBezTo>
                  <a:pt x="95" y="20"/>
                  <a:pt x="102" y="20"/>
                  <a:pt x="108" y="13"/>
                </a:cubicBezTo>
                <a:cubicBezTo>
                  <a:pt x="115" y="13"/>
                  <a:pt x="122" y="13"/>
                  <a:pt x="129" y="13"/>
                </a:cubicBezTo>
                <a:cubicBezTo>
                  <a:pt x="135" y="13"/>
                  <a:pt x="142" y="13"/>
                  <a:pt x="142" y="20"/>
                </a:cubicBezTo>
                <a:cubicBezTo>
                  <a:pt x="149" y="27"/>
                  <a:pt x="149" y="40"/>
                  <a:pt x="156" y="54"/>
                </a:cubicBezTo>
                <a:cubicBezTo>
                  <a:pt x="162" y="61"/>
                  <a:pt x="169" y="74"/>
                  <a:pt x="176" y="81"/>
                </a:cubicBezTo>
                <a:cubicBezTo>
                  <a:pt x="183" y="94"/>
                  <a:pt x="189" y="101"/>
                  <a:pt x="196" y="108"/>
                </a:cubicBezTo>
                <a:cubicBezTo>
                  <a:pt x="196" y="115"/>
                  <a:pt x="203" y="121"/>
                  <a:pt x="210" y="115"/>
                </a:cubicBezTo>
                <a:cubicBezTo>
                  <a:pt x="210" y="115"/>
                  <a:pt x="210" y="108"/>
                  <a:pt x="210" y="101"/>
                </a:cubicBezTo>
                <a:cubicBezTo>
                  <a:pt x="210" y="94"/>
                  <a:pt x="210" y="81"/>
                  <a:pt x="203" y="74"/>
                </a:cubicBezTo>
                <a:cubicBezTo>
                  <a:pt x="203" y="61"/>
                  <a:pt x="203" y="54"/>
                  <a:pt x="196" y="40"/>
                </a:cubicBezTo>
                <a:cubicBezTo>
                  <a:pt x="196" y="27"/>
                  <a:pt x="189" y="20"/>
                  <a:pt x="189" y="20"/>
                </a:cubicBezTo>
                <a:cubicBezTo>
                  <a:pt x="189" y="13"/>
                  <a:pt x="189" y="6"/>
                  <a:pt x="189" y="6"/>
                </a:cubicBezTo>
                <a:cubicBezTo>
                  <a:pt x="189" y="0"/>
                  <a:pt x="196" y="0"/>
                  <a:pt x="196" y="0"/>
                </a:cubicBezTo>
                <a:cubicBezTo>
                  <a:pt x="203" y="0"/>
                  <a:pt x="203" y="0"/>
                  <a:pt x="210" y="0"/>
                </a:cubicBezTo>
                <a:cubicBezTo>
                  <a:pt x="210" y="0"/>
                  <a:pt x="210" y="0"/>
                  <a:pt x="216" y="6"/>
                </a:cubicBezTo>
                <a:cubicBezTo>
                  <a:pt x="216" y="13"/>
                  <a:pt x="216" y="20"/>
                  <a:pt x="223" y="27"/>
                </a:cubicBezTo>
                <a:cubicBezTo>
                  <a:pt x="223" y="40"/>
                  <a:pt x="230" y="54"/>
                  <a:pt x="230" y="67"/>
                </a:cubicBezTo>
                <a:cubicBezTo>
                  <a:pt x="230" y="81"/>
                  <a:pt x="237" y="94"/>
                  <a:pt x="237" y="108"/>
                </a:cubicBezTo>
                <a:cubicBezTo>
                  <a:pt x="237" y="121"/>
                  <a:pt x="237" y="128"/>
                  <a:pt x="230" y="142"/>
                </a:cubicBezTo>
                <a:cubicBezTo>
                  <a:pt x="230" y="148"/>
                  <a:pt x="223" y="148"/>
                  <a:pt x="216" y="155"/>
                </a:cubicBezTo>
                <a:cubicBezTo>
                  <a:pt x="210" y="155"/>
                  <a:pt x="203" y="155"/>
                  <a:pt x="196" y="162"/>
                </a:cubicBezTo>
                <a:cubicBezTo>
                  <a:pt x="189" y="162"/>
                  <a:pt x="183" y="162"/>
                  <a:pt x="176" y="155"/>
                </a:cubicBezTo>
                <a:cubicBezTo>
                  <a:pt x="169" y="155"/>
                  <a:pt x="162" y="148"/>
                  <a:pt x="156" y="142"/>
                </a:cubicBezTo>
                <a:cubicBezTo>
                  <a:pt x="156" y="135"/>
                  <a:pt x="149" y="135"/>
                  <a:pt x="142" y="121"/>
                </a:cubicBezTo>
                <a:cubicBezTo>
                  <a:pt x="149" y="135"/>
                  <a:pt x="149" y="148"/>
                  <a:pt x="149" y="162"/>
                </a:cubicBezTo>
                <a:cubicBezTo>
                  <a:pt x="156" y="175"/>
                  <a:pt x="156" y="189"/>
                  <a:pt x="149" y="202"/>
                </a:cubicBezTo>
                <a:cubicBezTo>
                  <a:pt x="149" y="209"/>
                  <a:pt x="149" y="216"/>
                  <a:pt x="142" y="216"/>
                </a:cubicBezTo>
                <a:cubicBezTo>
                  <a:pt x="135" y="223"/>
                  <a:pt x="129" y="223"/>
                  <a:pt x="122" y="223"/>
                </a:cubicBezTo>
                <a:cubicBezTo>
                  <a:pt x="115" y="229"/>
                  <a:pt x="108" y="229"/>
                  <a:pt x="102" y="223"/>
                </a:cubicBezTo>
                <a:cubicBezTo>
                  <a:pt x="95" y="223"/>
                  <a:pt x="88" y="216"/>
                  <a:pt x="88" y="216"/>
                </a:cubicBezTo>
                <a:cubicBezTo>
                  <a:pt x="81" y="209"/>
                  <a:pt x="75" y="202"/>
                  <a:pt x="68" y="189"/>
                </a:cubicBezTo>
                <a:cubicBezTo>
                  <a:pt x="61" y="182"/>
                  <a:pt x="54" y="169"/>
                  <a:pt x="48" y="162"/>
                </a:cubicBezTo>
                <a:cubicBezTo>
                  <a:pt x="41" y="148"/>
                  <a:pt x="34" y="135"/>
                  <a:pt x="27" y="128"/>
                </a:cubicBezTo>
                <a:cubicBezTo>
                  <a:pt x="21" y="115"/>
                  <a:pt x="14" y="101"/>
                  <a:pt x="7" y="87"/>
                </a:cubicBezTo>
              </a:path>
            </a:pathLst>
          </a:custGeom>
          <a:solidFill>
            <a:srgbClr val="EB5A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16" name="Freeform 1304"/>
          <p:cNvSpPr>
            <a:spLocks noChangeArrowheads="1"/>
          </p:cNvSpPr>
          <p:nvPr/>
        </p:nvSpPr>
        <p:spPr bwMode="auto">
          <a:xfrm>
            <a:off x="6627813" y="3860800"/>
            <a:ext cx="58738" cy="69057"/>
          </a:xfrm>
          <a:custGeom>
            <a:avLst/>
            <a:gdLst>
              <a:gd name="T0" fmla="*/ 17316 w 223"/>
              <a:gd name="T1" fmla="*/ 31810 h 264"/>
              <a:gd name="T2" fmla="*/ 17316 w 223"/>
              <a:gd name="T3" fmla="*/ 31810 h 264"/>
              <a:gd name="T4" fmla="*/ 14167 w 223"/>
              <a:gd name="T5" fmla="*/ 28160 h 264"/>
              <a:gd name="T6" fmla="*/ 14167 w 223"/>
              <a:gd name="T7" fmla="*/ 24509 h 264"/>
              <a:gd name="T8" fmla="*/ 10494 w 223"/>
              <a:gd name="T9" fmla="*/ 10430 h 264"/>
              <a:gd name="T10" fmla="*/ 17316 w 223"/>
              <a:gd name="T11" fmla="*/ 3650 h 264"/>
              <a:gd name="T12" fmla="*/ 28335 w 223"/>
              <a:gd name="T13" fmla="*/ 0 h 264"/>
              <a:gd name="T14" fmla="*/ 35156 w 223"/>
              <a:gd name="T15" fmla="*/ 6779 h 264"/>
              <a:gd name="T16" fmla="*/ 38829 w 223"/>
              <a:gd name="T17" fmla="*/ 17730 h 264"/>
              <a:gd name="T18" fmla="*/ 45650 w 223"/>
              <a:gd name="T19" fmla="*/ 10430 h 264"/>
              <a:gd name="T20" fmla="*/ 56669 w 223"/>
              <a:gd name="T21" fmla="*/ 6779 h 264"/>
              <a:gd name="T22" fmla="*/ 63491 w 223"/>
              <a:gd name="T23" fmla="*/ 10430 h 264"/>
              <a:gd name="T24" fmla="*/ 63491 w 223"/>
              <a:gd name="T25" fmla="*/ 17730 h 264"/>
              <a:gd name="T26" fmla="*/ 56669 w 223"/>
              <a:gd name="T27" fmla="*/ 24509 h 264"/>
              <a:gd name="T28" fmla="*/ 45650 w 223"/>
              <a:gd name="T29" fmla="*/ 31810 h 264"/>
              <a:gd name="T30" fmla="*/ 59818 w 223"/>
              <a:gd name="T31" fmla="*/ 56320 h 264"/>
              <a:gd name="T32" fmla="*/ 77658 w 223"/>
              <a:gd name="T33" fmla="*/ 84479 h 264"/>
              <a:gd name="T34" fmla="*/ 91826 w 223"/>
              <a:gd name="T35" fmla="*/ 102210 h 264"/>
              <a:gd name="T36" fmla="*/ 99172 w 223"/>
              <a:gd name="T37" fmla="*/ 108989 h 264"/>
              <a:gd name="T38" fmla="*/ 102320 w 223"/>
              <a:gd name="T39" fmla="*/ 102210 h 264"/>
              <a:gd name="T40" fmla="*/ 99172 w 223"/>
              <a:gd name="T41" fmla="*/ 84479 h 264"/>
              <a:gd name="T42" fmla="*/ 95499 w 223"/>
              <a:gd name="T43" fmla="*/ 63099 h 264"/>
              <a:gd name="T44" fmla="*/ 91826 w 223"/>
              <a:gd name="T45" fmla="*/ 52669 h 264"/>
              <a:gd name="T46" fmla="*/ 91826 w 223"/>
              <a:gd name="T47" fmla="*/ 45890 h 264"/>
              <a:gd name="T48" fmla="*/ 99172 w 223"/>
              <a:gd name="T49" fmla="*/ 42240 h 264"/>
              <a:gd name="T50" fmla="*/ 102320 w 223"/>
              <a:gd name="T51" fmla="*/ 42240 h 264"/>
              <a:gd name="T52" fmla="*/ 105993 w 223"/>
              <a:gd name="T53" fmla="*/ 45890 h 264"/>
              <a:gd name="T54" fmla="*/ 113339 w 223"/>
              <a:gd name="T55" fmla="*/ 66749 h 264"/>
              <a:gd name="T56" fmla="*/ 116487 w 223"/>
              <a:gd name="T57" fmla="*/ 91259 h 264"/>
              <a:gd name="T58" fmla="*/ 116487 w 223"/>
              <a:gd name="T59" fmla="*/ 116289 h 264"/>
              <a:gd name="T60" fmla="*/ 105993 w 223"/>
              <a:gd name="T61" fmla="*/ 134020 h 264"/>
              <a:gd name="T62" fmla="*/ 91826 w 223"/>
              <a:gd name="T63" fmla="*/ 134020 h 264"/>
              <a:gd name="T64" fmla="*/ 77658 w 223"/>
              <a:gd name="T65" fmla="*/ 126719 h 264"/>
              <a:gd name="T66" fmla="*/ 63491 w 223"/>
              <a:gd name="T67" fmla="*/ 108989 h 264"/>
              <a:gd name="T68" fmla="*/ 49323 w 223"/>
              <a:gd name="T69" fmla="*/ 88130 h 264"/>
              <a:gd name="T70" fmla="*/ 35156 w 223"/>
              <a:gd name="T71" fmla="*/ 66749 h 264"/>
              <a:gd name="T72" fmla="*/ 24662 w 223"/>
              <a:gd name="T73" fmla="*/ 45890 h 264"/>
              <a:gd name="T74" fmla="*/ 17316 w 223"/>
              <a:gd name="T75" fmla="*/ 49019 h 264"/>
              <a:gd name="T76" fmla="*/ 6821 w 223"/>
              <a:gd name="T77" fmla="*/ 52669 h 264"/>
              <a:gd name="T78" fmla="*/ 3148 w 223"/>
              <a:gd name="T79" fmla="*/ 52669 h 264"/>
              <a:gd name="T80" fmla="*/ 3148 w 223"/>
              <a:gd name="T81" fmla="*/ 45890 h 264"/>
              <a:gd name="T82" fmla="*/ 10494 w 223"/>
              <a:gd name="T83" fmla="*/ 38589 h 264"/>
              <a:gd name="T84" fmla="*/ 17316 w 223"/>
              <a:gd name="T85" fmla="*/ 31810 h 264"/>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223" h="264">
                <a:moveTo>
                  <a:pt x="33" y="61"/>
                </a:moveTo>
                <a:lnTo>
                  <a:pt x="33" y="61"/>
                </a:lnTo>
                <a:cubicBezTo>
                  <a:pt x="33" y="61"/>
                  <a:pt x="27" y="61"/>
                  <a:pt x="27" y="54"/>
                </a:cubicBezTo>
                <a:lnTo>
                  <a:pt x="27" y="47"/>
                </a:lnTo>
                <a:cubicBezTo>
                  <a:pt x="20" y="40"/>
                  <a:pt x="13" y="27"/>
                  <a:pt x="20" y="20"/>
                </a:cubicBezTo>
                <a:cubicBezTo>
                  <a:pt x="20" y="13"/>
                  <a:pt x="27" y="7"/>
                  <a:pt x="33" y="7"/>
                </a:cubicBezTo>
                <a:cubicBezTo>
                  <a:pt x="40" y="0"/>
                  <a:pt x="47" y="0"/>
                  <a:pt x="54" y="0"/>
                </a:cubicBezTo>
                <a:cubicBezTo>
                  <a:pt x="60" y="0"/>
                  <a:pt x="67" y="7"/>
                  <a:pt x="67" y="13"/>
                </a:cubicBezTo>
                <a:cubicBezTo>
                  <a:pt x="74" y="34"/>
                  <a:pt x="74" y="34"/>
                  <a:pt x="74" y="34"/>
                </a:cubicBezTo>
                <a:cubicBezTo>
                  <a:pt x="87" y="20"/>
                  <a:pt x="87" y="20"/>
                  <a:pt x="87" y="20"/>
                </a:cubicBezTo>
                <a:cubicBezTo>
                  <a:pt x="94" y="13"/>
                  <a:pt x="101" y="13"/>
                  <a:pt x="108" y="13"/>
                </a:cubicBezTo>
                <a:cubicBezTo>
                  <a:pt x="114" y="13"/>
                  <a:pt x="114" y="13"/>
                  <a:pt x="121" y="20"/>
                </a:cubicBezTo>
                <a:cubicBezTo>
                  <a:pt x="121" y="20"/>
                  <a:pt x="121" y="27"/>
                  <a:pt x="121" y="34"/>
                </a:cubicBezTo>
                <a:cubicBezTo>
                  <a:pt x="121" y="34"/>
                  <a:pt x="114" y="40"/>
                  <a:pt x="108" y="47"/>
                </a:cubicBezTo>
                <a:cubicBezTo>
                  <a:pt x="87" y="61"/>
                  <a:pt x="87" y="61"/>
                  <a:pt x="87" y="61"/>
                </a:cubicBezTo>
                <a:cubicBezTo>
                  <a:pt x="94" y="74"/>
                  <a:pt x="108" y="88"/>
                  <a:pt x="114" y="108"/>
                </a:cubicBezTo>
                <a:cubicBezTo>
                  <a:pt x="128" y="128"/>
                  <a:pt x="135" y="142"/>
                  <a:pt x="148" y="162"/>
                </a:cubicBezTo>
                <a:cubicBezTo>
                  <a:pt x="155" y="175"/>
                  <a:pt x="168" y="189"/>
                  <a:pt x="175" y="196"/>
                </a:cubicBezTo>
                <a:cubicBezTo>
                  <a:pt x="182" y="209"/>
                  <a:pt x="189" y="209"/>
                  <a:pt x="189" y="209"/>
                </a:cubicBezTo>
                <a:cubicBezTo>
                  <a:pt x="195" y="209"/>
                  <a:pt x="195" y="203"/>
                  <a:pt x="195" y="196"/>
                </a:cubicBezTo>
                <a:cubicBezTo>
                  <a:pt x="195" y="182"/>
                  <a:pt x="189" y="169"/>
                  <a:pt x="189" y="162"/>
                </a:cubicBezTo>
                <a:cubicBezTo>
                  <a:pt x="189" y="148"/>
                  <a:pt x="182" y="135"/>
                  <a:pt x="182" y="121"/>
                </a:cubicBezTo>
                <a:cubicBezTo>
                  <a:pt x="182" y="108"/>
                  <a:pt x="175" y="101"/>
                  <a:pt x="175" y="101"/>
                </a:cubicBezTo>
                <a:cubicBezTo>
                  <a:pt x="175" y="94"/>
                  <a:pt x="175" y="94"/>
                  <a:pt x="175" y="88"/>
                </a:cubicBezTo>
                <a:cubicBezTo>
                  <a:pt x="182" y="88"/>
                  <a:pt x="182" y="81"/>
                  <a:pt x="189" y="81"/>
                </a:cubicBezTo>
                <a:cubicBezTo>
                  <a:pt x="189" y="81"/>
                  <a:pt x="189" y="81"/>
                  <a:pt x="195" y="81"/>
                </a:cubicBezTo>
                <a:lnTo>
                  <a:pt x="202" y="88"/>
                </a:lnTo>
                <a:cubicBezTo>
                  <a:pt x="202" y="101"/>
                  <a:pt x="209" y="115"/>
                  <a:pt x="216" y="128"/>
                </a:cubicBezTo>
                <a:cubicBezTo>
                  <a:pt x="216" y="142"/>
                  <a:pt x="222" y="162"/>
                  <a:pt x="222" y="175"/>
                </a:cubicBezTo>
                <a:cubicBezTo>
                  <a:pt x="222" y="189"/>
                  <a:pt x="222" y="209"/>
                  <a:pt x="222" y="223"/>
                </a:cubicBezTo>
                <a:cubicBezTo>
                  <a:pt x="222" y="236"/>
                  <a:pt x="216" y="250"/>
                  <a:pt x="202" y="257"/>
                </a:cubicBezTo>
                <a:cubicBezTo>
                  <a:pt x="195" y="263"/>
                  <a:pt x="182" y="263"/>
                  <a:pt x="175" y="257"/>
                </a:cubicBezTo>
                <a:cubicBezTo>
                  <a:pt x="168" y="257"/>
                  <a:pt x="162" y="250"/>
                  <a:pt x="148" y="243"/>
                </a:cubicBezTo>
                <a:cubicBezTo>
                  <a:pt x="141" y="236"/>
                  <a:pt x="128" y="223"/>
                  <a:pt x="121" y="209"/>
                </a:cubicBezTo>
                <a:cubicBezTo>
                  <a:pt x="114" y="196"/>
                  <a:pt x="101" y="182"/>
                  <a:pt x="94" y="169"/>
                </a:cubicBezTo>
                <a:cubicBezTo>
                  <a:pt x="87" y="155"/>
                  <a:pt x="81" y="142"/>
                  <a:pt x="67" y="128"/>
                </a:cubicBezTo>
                <a:cubicBezTo>
                  <a:pt x="60" y="115"/>
                  <a:pt x="54" y="101"/>
                  <a:pt x="47" y="88"/>
                </a:cubicBezTo>
                <a:cubicBezTo>
                  <a:pt x="33" y="94"/>
                  <a:pt x="33" y="94"/>
                  <a:pt x="33" y="94"/>
                </a:cubicBezTo>
                <a:cubicBezTo>
                  <a:pt x="27" y="101"/>
                  <a:pt x="20" y="101"/>
                  <a:pt x="13" y="101"/>
                </a:cubicBezTo>
                <a:cubicBezTo>
                  <a:pt x="6" y="101"/>
                  <a:pt x="6" y="101"/>
                  <a:pt x="6" y="101"/>
                </a:cubicBezTo>
                <a:cubicBezTo>
                  <a:pt x="0" y="94"/>
                  <a:pt x="0" y="94"/>
                  <a:pt x="6" y="88"/>
                </a:cubicBezTo>
                <a:cubicBezTo>
                  <a:pt x="6" y="81"/>
                  <a:pt x="6" y="81"/>
                  <a:pt x="20" y="74"/>
                </a:cubicBezTo>
                <a:lnTo>
                  <a:pt x="33" y="61"/>
                </a:lnTo>
              </a:path>
            </a:pathLst>
          </a:custGeom>
          <a:solidFill>
            <a:srgbClr val="EB5A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17" name="Freeform 1305"/>
          <p:cNvSpPr>
            <a:spLocks noChangeArrowheads="1"/>
          </p:cNvSpPr>
          <p:nvPr/>
        </p:nvSpPr>
        <p:spPr bwMode="auto">
          <a:xfrm>
            <a:off x="6648450" y="3834607"/>
            <a:ext cx="62707" cy="82550"/>
          </a:xfrm>
          <a:custGeom>
            <a:avLst/>
            <a:gdLst>
              <a:gd name="T0" fmla="*/ 3103 w 244"/>
              <a:gd name="T1" fmla="*/ 24858 h 319"/>
              <a:gd name="T2" fmla="*/ 3103 w 244"/>
              <a:gd name="T3" fmla="*/ 24858 h 319"/>
              <a:gd name="T4" fmla="*/ 0 w 244"/>
              <a:gd name="T5" fmla="*/ 10875 h 319"/>
              <a:gd name="T6" fmla="*/ 10343 w 244"/>
              <a:gd name="T7" fmla="*/ 3625 h 319"/>
              <a:gd name="T8" fmla="*/ 20687 w 244"/>
              <a:gd name="T9" fmla="*/ 0 h 319"/>
              <a:gd name="T10" fmla="*/ 27927 w 244"/>
              <a:gd name="T11" fmla="*/ 7250 h 319"/>
              <a:gd name="T12" fmla="*/ 34650 w 244"/>
              <a:gd name="T13" fmla="*/ 24858 h 319"/>
              <a:gd name="T14" fmla="*/ 48614 w 244"/>
              <a:gd name="T15" fmla="*/ 49198 h 319"/>
              <a:gd name="T16" fmla="*/ 66198 w 244"/>
              <a:gd name="T17" fmla="*/ 80789 h 319"/>
              <a:gd name="T18" fmla="*/ 83781 w 244"/>
              <a:gd name="T19" fmla="*/ 112379 h 319"/>
              <a:gd name="T20" fmla="*/ 100848 w 244"/>
              <a:gd name="T21" fmla="*/ 133095 h 319"/>
              <a:gd name="T22" fmla="*/ 111708 w 244"/>
              <a:gd name="T23" fmla="*/ 136720 h 319"/>
              <a:gd name="T24" fmla="*/ 111708 w 244"/>
              <a:gd name="T25" fmla="*/ 126362 h 319"/>
              <a:gd name="T26" fmla="*/ 108088 w 244"/>
              <a:gd name="T27" fmla="*/ 105129 h 319"/>
              <a:gd name="T28" fmla="*/ 100848 w 244"/>
              <a:gd name="T29" fmla="*/ 84414 h 319"/>
              <a:gd name="T30" fmla="*/ 97745 w 244"/>
              <a:gd name="T31" fmla="*/ 73539 h 319"/>
              <a:gd name="T32" fmla="*/ 97745 w 244"/>
              <a:gd name="T33" fmla="*/ 66806 h 319"/>
              <a:gd name="T34" fmla="*/ 100848 w 244"/>
              <a:gd name="T35" fmla="*/ 63181 h 319"/>
              <a:gd name="T36" fmla="*/ 108088 w 244"/>
              <a:gd name="T37" fmla="*/ 63181 h 319"/>
              <a:gd name="T38" fmla="*/ 111708 w 244"/>
              <a:gd name="T39" fmla="*/ 66806 h 319"/>
              <a:gd name="T40" fmla="*/ 118431 w 244"/>
              <a:gd name="T41" fmla="*/ 87521 h 319"/>
              <a:gd name="T42" fmla="*/ 125672 w 244"/>
              <a:gd name="T43" fmla="*/ 115487 h 319"/>
              <a:gd name="T44" fmla="*/ 125672 w 244"/>
              <a:gd name="T45" fmla="*/ 143452 h 319"/>
              <a:gd name="T46" fmla="*/ 114811 w 244"/>
              <a:gd name="T47" fmla="*/ 161060 h 319"/>
              <a:gd name="T48" fmla="*/ 97745 w 244"/>
              <a:gd name="T49" fmla="*/ 161060 h 319"/>
              <a:gd name="T50" fmla="*/ 76541 w 244"/>
              <a:gd name="T51" fmla="*/ 143452 h 319"/>
              <a:gd name="T52" fmla="*/ 55854 w 244"/>
              <a:gd name="T53" fmla="*/ 112379 h 319"/>
              <a:gd name="T54" fmla="*/ 34650 w 244"/>
              <a:gd name="T55" fmla="*/ 77164 h 319"/>
              <a:gd name="T56" fmla="*/ 17067 w 244"/>
              <a:gd name="T57" fmla="*/ 45573 h 319"/>
              <a:gd name="T58" fmla="*/ 3103 w 244"/>
              <a:gd name="T59" fmla="*/ 24858 h 319"/>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244" h="319">
                <a:moveTo>
                  <a:pt x="6" y="48"/>
                </a:moveTo>
                <a:lnTo>
                  <a:pt x="6" y="48"/>
                </a:lnTo>
                <a:cubicBezTo>
                  <a:pt x="0" y="41"/>
                  <a:pt x="0" y="27"/>
                  <a:pt x="0" y="21"/>
                </a:cubicBezTo>
                <a:cubicBezTo>
                  <a:pt x="6" y="14"/>
                  <a:pt x="13" y="7"/>
                  <a:pt x="20" y="7"/>
                </a:cubicBezTo>
                <a:cubicBezTo>
                  <a:pt x="27" y="0"/>
                  <a:pt x="33" y="0"/>
                  <a:pt x="40" y="0"/>
                </a:cubicBezTo>
                <a:cubicBezTo>
                  <a:pt x="47" y="0"/>
                  <a:pt x="54" y="7"/>
                  <a:pt x="54" y="14"/>
                </a:cubicBezTo>
                <a:cubicBezTo>
                  <a:pt x="54" y="21"/>
                  <a:pt x="60" y="27"/>
                  <a:pt x="67" y="48"/>
                </a:cubicBezTo>
                <a:cubicBezTo>
                  <a:pt x="74" y="61"/>
                  <a:pt x="87" y="82"/>
                  <a:pt x="94" y="95"/>
                </a:cubicBezTo>
                <a:cubicBezTo>
                  <a:pt x="108" y="115"/>
                  <a:pt x="121" y="136"/>
                  <a:pt x="128" y="156"/>
                </a:cubicBezTo>
                <a:cubicBezTo>
                  <a:pt x="141" y="176"/>
                  <a:pt x="155" y="196"/>
                  <a:pt x="162" y="217"/>
                </a:cubicBezTo>
                <a:cubicBezTo>
                  <a:pt x="175" y="230"/>
                  <a:pt x="189" y="244"/>
                  <a:pt x="195" y="257"/>
                </a:cubicBezTo>
                <a:cubicBezTo>
                  <a:pt x="202" y="264"/>
                  <a:pt x="209" y="271"/>
                  <a:pt x="216" y="264"/>
                </a:cubicBezTo>
                <a:cubicBezTo>
                  <a:pt x="216" y="264"/>
                  <a:pt x="216" y="257"/>
                  <a:pt x="216" y="244"/>
                </a:cubicBezTo>
                <a:cubicBezTo>
                  <a:pt x="216" y="237"/>
                  <a:pt x="209" y="223"/>
                  <a:pt x="209" y="203"/>
                </a:cubicBezTo>
                <a:cubicBezTo>
                  <a:pt x="202" y="190"/>
                  <a:pt x="202" y="176"/>
                  <a:pt x="195" y="163"/>
                </a:cubicBezTo>
                <a:cubicBezTo>
                  <a:pt x="195" y="149"/>
                  <a:pt x="189" y="142"/>
                  <a:pt x="189" y="142"/>
                </a:cubicBezTo>
                <a:cubicBezTo>
                  <a:pt x="189" y="136"/>
                  <a:pt x="189" y="129"/>
                  <a:pt x="189" y="129"/>
                </a:cubicBezTo>
                <a:cubicBezTo>
                  <a:pt x="195" y="129"/>
                  <a:pt x="195" y="122"/>
                  <a:pt x="195" y="122"/>
                </a:cubicBezTo>
                <a:cubicBezTo>
                  <a:pt x="202" y="122"/>
                  <a:pt x="202" y="122"/>
                  <a:pt x="209" y="122"/>
                </a:cubicBezTo>
                <a:lnTo>
                  <a:pt x="216" y="129"/>
                </a:lnTo>
                <a:cubicBezTo>
                  <a:pt x="216" y="142"/>
                  <a:pt x="222" y="156"/>
                  <a:pt x="229" y="169"/>
                </a:cubicBezTo>
                <a:cubicBezTo>
                  <a:pt x="236" y="190"/>
                  <a:pt x="236" y="203"/>
                  <a:pt x="243" y="223"/>
                </a:cubicBezTo>
                <a:cubicBezTo>
                  <a:pt x="243" y="244"/>
                  <a:pt x="243" y="257"/>
                  <a:pt x="243" y="277"/>
                </a:cubicBezTo>
                <a:cubicBezTo>
                  <a:pt x="243" y="291"/>
                  <a:pt x="236" y="305"/>
                  <a:pt x="222" y="311"/>
                </a:cubicBezTo>
                <a:cubicBezTo>
                  <a:pt x="216" y="318"/>
                  <a:pt x="202" y="318"/>
                  <a:pt x="189" y="311"/>
                </a:cubicBezTo>
                <a:cubicBezTo>
                  <a:pt x="175" y="305"/>
                  <a:pt x="162" y="291"/>
                  <a:pt x="148" y="277"/>
                </a:cubicBezTo>
                <a:cubicBezTo>
                  <a:pt x="135" y="257"/>
                  <a:pt x="121" y="237"/>
                  <a:pt x="108" y="217"/>
                </a:cubicBezTo>
                <a:cubicBezTo>
                  <a:pt x="94" y="196"/>
                  <a:pt x="81" y="169"/>
                  <a:pt x="67" y="149"/>
                </a:cubicBezTo>
                <a:cubicBezTo>
                  <a:pt x="54" y="129"/>
                  <a:pt x="40" y="109"/>
                  <a:pt x="33" y="88"/>
                </a:cubicBezTo>
                <a:cubicBezTo>
                  <a:pt x="20" y="75"/>
                  <a:pt x="13" y="61"/>
                  <a:pt x="6" y="48"/>
                </a:cubicBezTo>
              </a:path>
            </a:pathLst>
          </a:custGeom>
          <a:solidFill>
            <a:srgbClr val="EB5A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18" name="Freeform 1306"/>
          <p:cNvSpPr>
            <a:spLocks noChangeArrowheads="1"/>
          </p:cNvSpPr>
          <p:nvPr/>
        </p:nvSpPr>
        <p:spPr bwMode="auto">
          <a:xfrm>
            <a:off x="6677025" y="3828257"/>
            <a:ext cx="54769" cy="65881"/>
          </a:xfrm>
          <a:custGeom>
            <a:avLst/>
            <a:gdLst>
              <a:gd name="T0" fmla="*/ 38807 w 210"/>
              <a:gd name="T1" fmla="*/ 53149 h 251"/>
              <a:gd name="T2" fmla="*/ 38807 w 210"/>
              <a:gd name="T3" fmla="*/ 53149 h 251"/>
              <a:gd name="T4" fmla="*/ 42478 w 210"/>
              <a:gd name="T5" fmla="*/ 53149 h 251"/>
              <a:gd name="T6" fmla="*/ 52966 w 210"/>
              <a:gd name="T7" fmla="*/ 49501 h 251"/>
              <a:gd name="T8" fmla="*/ 59784 w 210"/>
              <a:gd name="T9" fmla="*/ 56275 h 251"/>
              <a:gd name="T10" fmla="*/ 67126 w 210"/>
              <a:gd name="T11" fmla="*/ 73991 h 251"/>
              <a:gd name="T12" fmla="*/ 77614 w 210"/>
              <a:gd name="T13" fmla="*/ 91707 h 251"/>
              <a:gd name="T14" fmla="*/ 88102 w 210"/>
              <a:gd name="T15" fmla="*/ 105776 h 251"/>
              <a:gd name="T16" fmla="*/ 95444 w 210"/>
              <a:gd name="T17" fmla="*/ 109423 h 251"/>
              <a:gd name="T18" fmla="*/ 95444 w 210"/>
              <a:gd name="T19" fmla="*/ 98481 h 251"/>
              <a:gd name="T20" fmla="*/ 91773 w 210"/>
              <a:gd name="T21" fmla="*/ 84412 h 251"/>
              <a:gd name="T22" fmla="*/ 88102 w 210"/>
              <a:gd name="T23" fmla="*/ 67217 h 251"/>
              <a:gd name="T24" fmla="*/ 84956 w 210"/>
              <a:gd name="T25" fmla="*/ 56275 h 251"/>
              <a:gd name="T26" fmla="*/ 84956 w 210"/>
              <a:gd name="T27" fmla="*/ 49501 h 251"/>
              <a:gd name="T28" fmla="*/ 88102 w 210"/>
              <a:gd name="T29" fmla="*/ 45854 h 251"/>
              <a:gd name="T30" fmla="*/ 95444 w 210"/>
              <a:gd name="T31" fmla="*/ 45854 h 251"/>
              <a:gd name="T32" fmla="*/ 99115 w 210"/>
              <a:gd name="T33" fmla="*/ 49501 h 251"/>
              <a:gd name="T34" fmla="*/ 99115 w 210"/>
              <a:gd name="T35" fmla="*/ 59922 h 251"/>
              <a:gd name="T36" fmla="*/ 105933 w 210"/>
              <a:gd name="T37" fmla="*/ 73991 h 251"/>
              <a:gd name="T38" fmla="*/ 109604 w 210"/>
              <a:gd name="T39" fmla="*/ 88060 h 251"/>
              <a:gd name="T40" fmla="*/ 109604 w 210"/>
              <a:gd name="T41" fmla="*/ 105776 h 251"/>
              <a:gd name="T42" fmla="*/ 105933 w 210"/>
              <a:gd name="T43" fmla="*/ 119845 h 251"/>
              <a:gd name="T44" fmla="*/ 95444 w 210"/>
              <a:gd name="T45" fmla="*/ 126618 h 251"/>
              <a:gd name="T46" fmla="*/ 77614 w 210"/>
              <a:gd name="T47" fmla="*/ 126618 h 251"/>
              <a:gd name="T48" fmla="*/ 63455 w 210"/>
              <a:gd name="T49" fmla="*/ 112550 h 251"/>
              <a:gd name="T50" fmla="*/ 49295 w 210"/>
              <a:gd name="T51" fmla="*/ 95355 h 251"/>
              <a:gd name="T52" fmla="*/ 38807 w 210"/>
              <a:gd name="T53" fmla="*/ 77638 h 251"/>
              <a:gd name="T54" fmla="*/ 38807 w 210"/>
              <a:gd name="T55" fmla="*/ 53149 h 251"/>
              <a:gd name="T56" fmla="*/ 38807 w 210"/>
              <a:gd name="T57" fmla="*/ 31785 h 251"/>
              <a:gd name="T58" fmla="*/ 38807 w 210"/>
              <a:gd name="T59" fmla="*/ 31785 h 251"/>
              <a:gd name="T60" fmla="*/ 38807 w 210"/>
              <a:gd name="T61" fmla="*/ 3647 h 251"/>
              <a:gd name="T62" fmla="*/ 42478 w 210"/>
              <a:gd name="T63" fmla="*/ 7295 h 251"/>
              <a:gd name="T64" fmla="*/ 45624 w 210"/>
              <a:gd name="T65" fmla="*/ 14069 h 251"/>
              <a:gd name="T66" fmla="*/ 45624 w 210"/>
              <a:gd name="T67" fmla="*/ 21364 h 251"/>
              <a:gd name="T68" fmla="*/ 42478 w 210"/>
              <a:gd name="T69" fmla="*/ 28137 h 251"/>
              <a:gd name="T70" fmla="*/ 38807 w 210"/>
              <a:gd name="T71" fmla="*/ 31785 h 251"/>
              <a:gd name="T72" fmla="*/ 35136 w 210"/>
              <a:gd name="T73" fmla="*/ 73991 h 251"/>
              <a:gd name="T74" fmla="*/ 35136 w 210"/>
              <a:gd name="T75" fmla="*/ 73991 h 251"/>
              <a:gd name="T76" fmla="*/ 35136 w 210"/>
              <a:gd name="T77" fmla="*/ 59922 h 251"/>
              <a:gd name="T78" fmla="*/ 38807 w 210"/>
              <a:gd name="T79" fmla="*/ 53149 h 251"/>
              <a:gd name="T80" fmla="*/ 38807 w 210"/>
              <a:gd name="T81" fmla="*/ 77638 h 251"/>
              <a:gd name="T82" fmla="*/ 35136 w 210"/>
              <a:gd name="T83" fmla="*/ 73991 h 251"/>
              <a:gd name="T84" fmla="*/ 38807 w 210"/>
              <a:gd name="T85" fmla="*/ 3647 h 251"/>
              <a:gd name="T86" fmla="*/ 38807 w 210"/>
              <a:gd name="T87" fmla="*/ 3647 h 251"/>
              <a:gd name="T88" fmla="*/ 38807 w 210"/>
              <a:gd name="T89" fmla="*/ 31785 h 251"/>
              <a:gd name="T90" fmla="*/ 35136 w 210"/>
              <a:gd name="T91" fmla="*/ 38559 h 251"/>
              <a:gd name="T92" fmla="*/ 20977 w 210"/>
              <a:gd name="T93" fmla="*/ 45854 h 251"/>
              <a:gd name="T94" fmla="*/ 3147 w 210"/>
              <a:gd name="T95" fmla="*/ 42206 h 251"/>
              <a:gd name="T96" fmla="*/ 0 w 210"/>
              <a:gd name="T97" fmla="*/ 28137 h 251"/>
              <a:gd name="T98" fmla="*/ 10488 w 210"/>
              <a:gd name="T99" fmla="*/ 10421 h 251"/>
              <a:gd name="T100" fmla="*/ 28319 w 210"/>
              <a:gd name="T101" fmla="*/ 0 h 251"/>
              <a:gd name="T102" fmla="*/ 38807 w 210"/>
              <a:gd name="T103" fmla="*/ 3647 h 251"/>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210" h="251">
                <a:moveTo>
                  <a:pt x="74" y="102"/>
                </a:moveTo>
                <a:lnTo>
                  <a:pt x="74" y="102"/>
                </a:lnTo>
                <a:cubicBezTo>
                  <a:pt x="81" y="102"/>
                  <a:pt x="81" y="102"/>
                  <a:pt x="81" y="102"/>
                </a:cubicBezTo>
                <a:cubicBezTo>
                  <a:pt x="87" y="95"/>
                  <a:pt x="94" y="95"/>
                  <a:pt x="101" y="95"/>
                </a:cubicBezTo>
                <a:cubicBezTo>
                  <a:pt x="108" y="102"/>
                  <a:pt x="114" y="102"/>
                  <a:pt x="114" y="108"/>
                </a:cubicBezTo>
                <a:cubicBezTo>
                  <a:pt x="121" y="122"/>
                  <a:pt x="121" y="129"/>
                  <a:pt x="128" y="142"/>
                </a:cubicBezTo>
                <a:cubicBezTo>
                  <a:pt x="135" y="156"/>
                  <a:pt x="141" y="162"/>
                  <a:pt x="148" y="176"/>
                </a:cubicBezTo>
                <a:cubicBezTo>
                  <a:pt x="155" y="183"/>
                  <a:pt x="162" y="196"/>
                  <a:pt x="168" y="203"/>
                </a:cubicBezTo>
                <a:cubicBezTo>
                  <a:pt x="168" y="210"/>
                  <a:pt x="175" y="210"/>
                  <a:pt x="182" y="210"/>
                </a:cubicBezTo>
                <a:cubicBezTo>
                  <a:pt x="182" y="203"/>
                  <a:pt x="182" y="203"/>
                  <a:pt x="182" y="189"/>
                </a:cubicBezTo>
                <a:cubicBezTo>
                  <a:pt x="182" y="183"/>
                  <a:pt x="182" y="176"/>
                  <a:pt x="175" y="162"/>
                </a:cubicBezTo>
                <a:cubicBezTo>
                  <a:pt x="175" y="149"/>
                  <a:pt x="175" y="142"/>
                  <a:pt x="168" y="129"/>
                </a:cubicBezTo>
                <a:cubicBezTo>
                  <a:pt x="168" y="122"/>
                  <a:pt x="162" y="115"/>
                  <a:pt x="162" y="108"/>
                </a:cubicBezTo>
                <a:cubicBezTo>
                  <a:pt x="162" y="102"/>
                  <a:pt x="162" y="102"/>
                  <a:pt x="162" y="95"/>
                </a:cubicBezTo>
                <a:lnTo>
                  <a:pt x="168" y="88"/>
                </a:lnTo>
                <a:cubicBezTo>
                  <a:pt x="175" y="88"/>
                  <a:pt x="175" y="88"/>
                  <a:pt x="182" y="88"/>
                </a:cubicBezTo>
                <a:lnTo>
                  <a:pt x="189" y="95"/>
                </a:lnTo>
                <a:cubicBezTo>
                  <a:pt x="189" y="102"/>
                  <a:pt x="189" y="108"/>
                  <a:pt x="189" y="115"/>
                </a:cubicBezTo>
                <a:cubicBezTo>
                  <a:pt x="195" y="122"/>
                  <a:pt x="195" y="129"/>
                  <a:pt x="202" y="142"/>
                </a:cubicBezTo>
                <a:cubicBezTo>
                  <a:pt x="202" y="149"/>
                  <a:pt x="202" y="162"/>
                  <a:pt x="209" y="169"/>
                </a:cubicBezTo>
                <a:cubicBezTo>
                  <a:pt x="209" y="183"/>
                  <a:pt x="209" y="196"/>
                  <a:pt x="209" y="203"/>
                </a:cubicBezTo>
                <a:cubicBezTo>
                  <a:pt x="209" y="216"/>
                  <a:pt x="209" y="223"/>
                  <a:pt x="202" y="230"/>
                </a:cubicBezTo>
                <a:cubicBezTo>
                  <a:pt x="195" y="237"/>
                  <a:pt x="195" y="243"/>
                  <a:pt x="182" y="243"/>
                </a:cubicBezTo>
                <a:cubicBezTo>
                  <a:pt x="168" y="250"/>
                  <a:pt x="162" y="250"/>
                  <a:pt x="148" y="243"/>
                </a:cubicBezTo>
                <a:cubicBezTo>
                  <a:pt x="141" y="237"/>
                  <a:pt x="128" y="230"/>
                  <a:pt x="121" y="216"/>
                </a:cubicBezTo>
                <a:cubicBezTo>
                  <a:pt x="114" y="210"/>
                  <a:pt x="101" y="196"/>
                  <a:pt x="94" y="183"/>
                </a:cubicBezTo>
                <a:cubicBezTo>
                  <a:pt x="87" y="169"/>
                  <a:pt x="81" y="162"/>
                  <a:pt x="74" y="149"/>
                </a:cubicBezTo>
                <a:cubicBezTo>
                  <a:pt x="74" y="102"/>
                  <a:pt x="74" y="102"/>
                  <a:pt x="74" y="102"/>
                </a:cubicBezTo>
                <a:close/>
                <a:moveTo>
                  <a:pt x="74" y="61"/>
                </a:moveTo>
                <a:lnTo>
                  <a:pt x="74" y="61"/>
                </a:lnTo>
                <a:cubicBezTo>
                  <a:pt x="74" y="7"/>
                  <a:pt x="74" y="7"/>
                  <a:pt x="74" y="7"/>
                </a:cubicBezTo>
                <a:cubicBezTo>
                  <a:pt x="81" y="7"/>
                  <a:pt x="81" y="7"/>
                  <a:pt x="81" y="14"/>
                </a:cubicBezTo>
                <a:cubicBezTo>
                  <a:pt x="87" y="14"/>
                  <a:pt x="87" y="20"/>
                  <a:pt x="87" y="27"/>
                </a:cubicBezTo>
                <a:cubicBezTo>
                  <a:pt x="94" y="27"/>
                  <a:pt x="94" y="34"/>
                  <a:pt x="87" y="41"/>
                </a:cubicBezTo>
                <a:cubicBezTo>
                  <a:pt x="87" y="47"/>
                  <a:pt x="87" y="54"/>
                  <a:pt x="81" y="54"/>
                </a:cubicBezTo>
                <a:cubicBezTo>
                  <a:pt x="81" y="61"/>
                  <a:pt x="81" y="61"/>
                  <a:pt x="74" y="61"/>
                </a:cubicBezTo>
                <a:close/>
                <a:moveTo>
                  <a:pt x="67" y="142"/>
                </a:moveTo>
                <a:lnTo>
                  <a:pt x="67" y="142"/>
                </a:lnTo>
                <a:cubicBezTo>
                  <a:pt x="60" y="129"/>
                  <a:pt x="60" y="122"/>
                  <a:pt x="67" y="115"/>
                </a:cubicBezTo>
                <a:cubicBezTo>
                  <a:pt x="67" y="108"/>
                  <a:pt x="74" y="102"/>
                  <a:pt x="74" y="102"/>
                </a:cubicBezTo>
                <a:cubicBezTo>
                  <a:pt x="74" y="149"/>
                  <a:pt x="74" y="149"/>
                  <a:pt x="74" y="149"/>
                </a:cubicBezTo>
                <a:cubicBezTo>
                  <a:pt x="74" y="149"/>
                  <a:pt x="74" y="142"/>
                  <a:pt x="67" y="142"/>
                </a:cubicBezTo>
                <a:close/>
                <a:moveTo>
                  <a:pt x="74" y="7"/>
                </a:moveTo>
                <a:lnTo>
                  <a:pt x="74" y="7"/>
                </a:lnTo>
                <a:cubicBezTo>
                  <a:pt x="74" y="61"/>
                  <a:pt x="74" y="61"/>
                  <a:pt x="74" y="61"/>
                </a:cubicBezTo>
                <a:cubicBezTo>
                  <a:pt x="74" y="68"/>
                  <a:pt x="74" y="68"/>
                  <a:pt x="67" y="74"/>
                </a:cubicBezTo>
                <a:cubicBezTo>
                  <a:pt x="60" y="81"/>
                  <a:pt x="47" y="88"/>
                  <a:pt x="40" y="88"/>
                </a:cubicBezTo>
                <a:cubicBezTo>
                  <a:pt x="27" y="95"/>
                  <a:pt x="13" y="88"/>
                  <a:pt x="6" y="81"/>
                </a:cubicBezTo>
                <a:cubicBezTo>
                  <a:pt x="0" y="74"/>
                  <a:pt x="0" y="61"/>
                  <a:pt x="0" y="54"/>
                </a:cubicBezTo>
                <a:cubicBezTo>
                  <a:pt x="6" y="41"/>
                  <a:pt x="13" y="34"/>
                  <a:pt x="20" y="20"/>
                </a:cubicBezTo>
                <a:cubicBezTo>
                  <a:pt x="33" y="14"/>
                  <a:pt x="47" y="7"/>
                  <a:pt x="54" y="0"/>
                </a:cubicBezTo>
                <a:cubicBezTo>
                  <a:pt x="67" y="0"/>
                  <a:pt x="74" y="0"/>
                  <a:pt x="74" y="7"/>
                </a:cubicBezTo>
                <a:close/>
              </a:path>
            </a:pathLst>
          </a:custGeom>
          <a:solidFill>
            <a:srgbClr val="EB5A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19" name="Freeform 1307"/>
          <p:cNvSpPr>
            <a:spLocks noChangeArrowheads="1"/>
          </p:cNvSpPr>
          <p:nvPr/>
        </p:nvSpPr>
        <p:spPr bwMode="auto">
          <a:xfrm>
            <a:off x="6700838" y="3825082"/>
            <a:ext cx="55563" cy="56356"/>
          </a:xfrm>
          <a:custGeom>
            <a:avLst/>
            <a:gdLst>
              <a:gd name="T0" fmla="*/ 3654 w 211"/>
              <a:gd name="T1" fmla="*/ 45075 h 217"/>
              <a:gd name="T2" fmla="*/ 3654 w 211"/>
              <a:gd name="T3" fmla="*/ 45075 h 217"/>
              <a:gd name="T4" fmla="*/ 3654 w 211"/>
              <a:gd name="T5" fmla="*/ 34713 h 217"/>
              <a:gd name="T6" fmla="*/ 10439 w 211"/>
              <a:gd name="T7" fmla="*/ 24351 h 217"/>
              <a:gd name="T8" fmla="*/ 17746 w 211"/>
              <a:gd name="T9" fmla="*/ 20724 h 217"/>
              <a:gd name="T10" fmla="*/ 28184 w 211"/>
              <a:gd name="T11" fmla="*/ 24351 h 217"/>
              <a:gd name="T12" fmla="*/ 31838 w 211"/>
              <a:gd name="T13" fmla="*/ 38340 h 217"/>
              <a:gd name="T14" fmla="*/ 38623 w 211"/>
              <a:gd name="T15" fmla="*/ 48702 h 217"/>
              <a:gd name="T16" fmla="*/ 42277 w 211"/>
              <a:gd name="T17" fmla="*/ 59582 h 217"/>
              <a:gd name="T18" fmla="*/ 49584 w 211"/>
              <a:gd name="T19" fmla="*/ 69944 h 217"/>
              <a:gd name="T20" fmla="*/ 42277 w 211"/>
              <a:gd name="T21" fmla="*/ 48702 h 217"/>
              <a:gd name="T22" fmla="*/ 42277 w 211"/>
              <a:gd name="T23" fmla="*/ 34713 h 217"/>
              <a:gd name="T24" fmla="*/ 45930 w 211"/>
              <a:gd name="T25" fmla="*/ 24351 h 217"/>
              <a:gd name="T26" fmla="*/ 52715 w 211"/>
              <a:gd name="T27" fmla="*/ 17097 h 217"/>
              <a:gd name="T28" fmla="*/ 63676 w 211"/>
              <a:gd name="T29" fmla="*/ 13989 h 217"/>
              <a:gd name="T30" fmla="*/ 66808 w 211"/>
              <a:gd name="T31" fmla="*/ 20724 h 217"/>
              <a:gd name="T32" fmla="*/ 70461 w 211"/>
              <a:gd name="T33" fmla="*/ 31086 h 217"/>
              <a:gd name="T34" fmla="*/ 77768 w 211"/>
              <a:gd name="T35" fmla="*/ 41967 h 217"/>
              <a:gd name="T36" fmla="*/ 88207 w 211"/>
              <a:gd name="T37" fmla="*/ 52329 h 217"/>
              <a:gd name="T38" fmla="*/ 91860 w 211"/>
              <a:gd name="T39" fmla="*/ 55955 h 217"/>
              <a:gd name="T40" fmla="*/ 95514 w 211"/>
              <a:gd name="T41" fmla="*/ 48702 h 217"/>
              <a:gd name="T42" fmla="*/ 95514 w 211"/>
              <a:gd name="T43" fmla="*/ 38340 h 217"/>
              <a:gd name="T44" fmla="*/ 95514 w 211"/>
              <a:gd name="T45" fmla="*/ 24351 h 217"/>
              <a:gd name="T46" fmla="*/ 91860 w 211"/>
              <a:gd name="T47" fmla="*/ 10362 h 217"/>
              <a:gd name="T48" fmla="*/ 91860 w 211"/>
              <a:gd name="T49" fmla="*/ 3109 h 217"/>
              <a:gd name="T50" fmla="*/ 95514 w 211"/>
              <a:gd name="T51" fmla="*/ 3109 h 217"/>
              <a:gd name="T52" fmla="*/ 98645 w 211"/>
              <a:gd name="T53" fmla="*/ 3109 h 217"/>
              <a:gd name="T54" fmla="*/ 102299 w 211"/>
              <a:gd name="T55" fmla="*/ 6735 h 217"/>
              <a:gd name="T56" fmla="*/ 105953 w 211"/>
              <a:gd name="T57" fmla="*/ 20724 h 217"/>
              <a:gd name="T58" fmla="*/ 109606 w 211"/>
              <a:gd name="T59" fmla="*/ 41967 h 217"/>
              <a:gd name="T60" fmla="*/ 105953 w 211"/>
              <a:gd name="T61" fmla="*/ 59582 h 217"/>
              <a:gd name="T62" fmla="*/ 98645 w 211"/>
              <a:gd name="T63" fmla="*/ 73571 h 217"/>
              <a:gd name="T64" fmla="*/ 84553 w 211"/>
              <a:gd name="T65" fmla="*/ 76680 h 217"/>
              <a:gd name="T66" fmla="*/ 70461 w 211"/>
              <a:gd name="T67" fmla="*/ 69944 h 217"/>
              <a:gd name="T68" fmla="*/ 60022 w 211"/>
              <a:gd name="T69" fmla="*/ 59582 h 217"/>
              <a:gd name="T70" fmla="*/ 56369 w 211"/>
              <a:gd name="T71" fmla="*/ 52329 h 217"/>
              <a:gd name="T72" fmla="*/ 56369 w 211"/>
              <a:gd name="T73" fmla="*/ 59582 h 217"/>
              <a:gd name="T74" fmla="*/ 60022 w 211"/>
              <a:gd name="T75" fmla="*/ 69944 h 217"/>
              <a:gd name="T76" fmla="*/ 63676 w 211"/>
              <a:gd name="T77" fmla="*/ 80306 h 217"/>
              <a:gd name="T78" fmla="*/ 66808 w 211"/>
              <a:gd name="T79" fmla="*/ 90669 h 217"/>
              <a:gd name="T80" fmla="*/ 66808 w 211"/>
              <a:gd name="T81" fmla="*/ 101549 h 217"/>
              <a:gd name="T82" fmla="*/ 60022 w 211"/>
              <a:gd name="T83" fmla="*/ 108284 h 217"/>
              <a:gd name="T84" fmla="*/ 52715 w 211"/>
              <a:gd name="T85" fmla="*/ 111911 h 217"/>
              <a:gd name="T86" fmla="*/ 42277 w 211"/>
              <a:gd name="T87" fmla="*/ 104657 h 217"/>
              <a:gd name="T88" fmla="*/ 35491 w 211"/>
              <a:gd name="T89" fmla="*/ 94295 h 217"/>
              <a:gd name="T90" fmla="*/ 24531 w 211"/>
              <a:gd name="T91" fmla="*/ 76680 h 217"/>
              <a:gd name="T92" fmla="*/ 14092 w 211"/>
              <a:gd name="T93" fmla="*/ 62691 h 217"/>
              <a:gd name="T94" fmla="*/ 3654 w 211"/>
              <a:gd name="T95" fmla="*/ 45075 h 217"/>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211" h="217">
                <a:moveTo>
                  <a:pt x="7" y="87"/>
                </a:moveTo>
                <a:lnTo>
                  <a:pt x="7" y="87"/>
                </a:lnTo>
                <a:cubicBezTo>
                  <a:pt x="7" y="81"/>
                  <a:pt x="0" y="74"/>
                  <a:pt x="7" y="67"/>
                </a:cubicBezTo>
                <a:cubicBezTo>
                  <a:pt x="7" y="60"/>
                  <a:pt x="14" y="54"/>
                  <a:pt x="20" y="47"/>
                </a:cubicBezTo>
                <a:cubicBezTo>
                  <a:pt x="27" y="40"/>
                  <a:pt x="34" y="40"/>
                  <a:pt x="34" y="40"/>
                </a:cubicBezTo>
                <a:cubicBezTo>
                  <a:pt x="41" y="40"/>
                  <a:pt x="47" y="40"/>
                  <a:pt x="54" y="47"/>
                </a:cubicBezTo>
                <a:cubicBezTo>
                  <a:pt x="54" y="54"/>
                  <a:pt x="54" y="60"/>
                  <a:pt x="61" y="74"/>
                </a:cubicBezTo>
                <a:cubicBezTo>
                  <a:pt x="61" y="81"/>
                  <a:pt x="68" y="87"/>
                  <a:pt x="74" y="94"/>
                </a:cubicBezTo>
                <a:cubicBezTo>
                  <a:pt x="74" y="101"/>
                  <a:pt x="81" y="108"/>
                  <a:pt x="81" y="115"/>
                </a:cubicBezTo>
                <a:cubicBezTo>
                  <a:pt x="88" y="121"/>
                  <a:pt x="88" y="128"/>
                  <a:pt x="95" y="135"/>
                </a:cubicBezTo>
                <a:cubicBezTo>
                  <a:pt x="88" y="121"/>
                  <a:pt x="88" y="108"/>
                  <a:pt x="81" y="94"/>
                </a:cubicBezTo>
                <a:cubicBezTo>
                  <a:pt x="81" y="87"/>
                  <a:pt x="81" y="74"/>
                  <a:pt x="81" y="67"/>
                </a:cubicBezTo>
                <a:cubicBezTo>
                  <a:pt x="81" y="60"/>
                  <a:pt x="81" y="54"/>
                  <a:pt x="88" y="47"/>
                </a:cubicBezTo>
                <a:cubicBezTo>
                  <a:pt x="95" y="40"/>
                  <a:pt x="95" y="33"/>
                  <a:pt x="101" y="33"/>
                </a:cubicBezTo>
                <a:cubicBezTo>
                  <a:pt x="108" y="27"/>
                  <a:pt x="115" y="27"/>
                  <a:pt x="122" y="27"/>
                </a:cubicBezTo>
                <a:cubicBezTo>
                  <a:pt x="122" y="27"/>
                  <a:pt x="128" y="33"/>
                  <a:pt x="128" y="40"/>
                </a:cubicBezTo>
                <a:cubicBezTo>
                  <a:pt x="128" y="47"/>
                  <a:pt x="135" y="54"/>
                  <a:pt x="135" y="60"/>
                </a:cubicBezTo>
                <a:cubicBezTo>
                  <a:pt x="142" y="67"/>
                  <a:pt x="149" y="74"/>
                  <a:pt x="149" y="81"/>
                </a:cubicBezTo>
                <a:cubicBezTo>
                  <a:pt x="156" y="94"/>
                  <a:pt x="162" y="101"/>
                  <a:pt x="169" y="101"/>
                </a:cubicBezTo>
                <a:cubicBezTo>
                  <a:pt x="169" y="108"/>
                  <a:pt x="176" y="108"/>
                  <a:pt x="176" y="108"/>
                </a:cubicBezTo>
                <a:cubicBezTo>
                  <a:pt x="176" y="108"/>
                  <a:pt x="183" y="101"/>
                  <a:pt x="183" y="94"/>
                </a:cubicBezTo>
                <a:cubicBezTo>
                  <a:pt x="183" y="87"/>
                  <a:pt x="183" y="81"/>
                  <a:pt x="183" y="74"/>
                </a:cubicBezTo>
                <a:cubicBezTo>
                  <a:pt x="183" y="60"/>
                  <a:pt x="183" y="54"/>
                  <a:pt x="183" y="47"/>
                </a:cubicBezTo>
                <a:cubicBezTo>
                  <a:pt x="183" y="33"/>
                  <a:pt x="176" y="27"/>
                  <a:pt x="176" y="20"/>
                </a:cubicBezTo>
                <a:cubicBezTo>
                  <a:pt x="176" y="13"/>
                  <a:pt x="176" y="13"/>
                  <a:pt x="176" y="6"/>
                </a:cubicBezTo>
                <a:lnTo>
                  <a:pt x="183" y="6"/>
                </a:lnTo>
                <a:cubicBezTo>
                  <a:pt x="183" y="0"/>
                  <a:pt x="189" y="0"/>
                  <a:pt x="189" y="6"/>
                </a:cubicBezTo>
                <a:cubicBezTo>
                  <a:pt x="196" y="6"/>
                  <a:pt x="196" y="6"/>
                  <a:pt x="196" y="13"/>
                </a:cubicBezTo>
                <a:cubicBezTo>
                  <a:pt x="203" y="20"/>
                  <a:pt x="203" y="27"/>
                  <a:pt x="203" y="40"/>
                </a:cubicBezTo>
                <a:cubicBezTo>
                  <a:pt x="210" y="54"/>
                  <a:pt x="210" y="67"/>
                  <a:pt x="210" y="81"/>
                </a:cubicBezTo>
                <a:cubicBezTo>
                  <a:pt x="210" y="94"/>
                  <a:pt x="210" y="108"/>
                  <a:pt x="203" y="115"/>
                </a:cubicBezTo>
                <a:cubicBezTo>
                  <a:pt x="203" y="128"/>
                  <a:pt x="196" y="135"/>
                  <a:pt x="189" y="142"/>
                </a:cubicBezTo>
                <a:cubicBezTo>
                  <a:pt x="183" y="148"/>
                  <a:pt x="169" y="155"/>
                  <a:pt x="162" y="148"/>
                </a:cubicBezTo>
                <a:cubicBezTo>
                  <a:pt x="149" y="148"/>
                  <a:pt x="142" y="142"/>
                  <a:pt x="135" y="135"/>
                </a:cubicBezTo>
                <a:cubicBezTo>
                  <a:pt x="128" y="128"/>
                  <a:pt x="122" y="121"/>
                  <a:pt x="115" y="115"/>
                </a:cubicBezTo>
                <a:cubicBezTo>
                  <a:pt x="115" y="108"/>
                  <a:pt x="108" y="101"/>
                  <a:pt x="108" y="101"/>
                </a:cubicBezTo>
                <a:cubicBezTo>
                  <a:pt x="108" y="101"/>
                  <a:pt x="108" y="108"/>
                  <a:pt x="108" y="115"/>
                </a:cubicBezTo>
                <a:cubicBezTo>
                  <a:pt x="108" y="121"/>
                  <a:pt x="108" y="128"/>
                  <a:pt x="115" y="135"/>
                </a:cubicBezTo>
                <a:cubicBezTo>
                  <a:pt x="115" y="142"/>
                  <a:pt x="115" y="148"/>
                  <a:pt x="122" y="155"/>
                </a:cubicBezTo>
                <a:cubicBezTo>
                  <a:pt x="122" y="169"/>
                  <a:pt x="128" y="175"/>
                  <a:pt x="128" y="175"/>
                </a:cubicBezTo>
                <a:cubicBezTo>
                  <a:pt x="135" y="182"/>
                  <a:pt x="135" y="189"/>
                  <a:pt x="128" y="196"/>
                </a:cubicBezTo>
                <a:cubicBezTo>
                  <a:pt x="128" y="202"/>
                  <a:pt x="122" y="202"/>
                  <a:pt x="115" y="209"/>
                </a:cubicBezTo>
                <a:cubicBezTo>
                  <a:pt x="108" y="209"/>
                  <a:pt x="108" y="216"/>
                  <a:pt x="101" y="216"/>
                </a:cubicBezTo>
                <a:cubicBezTo>
                  <a:pt x="95" y="216"/>
                  <a:pt x="88" y="209"/>
                  <a:pt x="81" y="202"/>
                </a:cubicBezTo>
                <a:cubicBezTo>
                  <a:pt x="81" y="196"/>
                  <a:pt x="74" y="189"/>
                  <a:pt x="68" y="182"/>
                </a:cubicBezTo>
                <a:cubicBezTo>
                  <a:pt x="61" y="169"/>
                  <a:pt x="54" y="162"/>
                  <a:pt x="47" y="148"/>
                </a:cubicBezTo>
                <a:cubicBezTo>
                  <a:pt x="41" y="142"/>
                  <a:pt x="34" y="128"/>
                  <a:pt x="27" y="121"/>
                </a:cubicBezTo>
                <a:cubicBezTo>
                  <a:pt x="20" y="108"/>
                  <a:pt x="14" y="101"/>
                  <a:pt x="7" y="87"/>
                </a:cubicBezTo>
              </a:path>
            </a:pathLst>
          </a:custGeom>
          <a:solidFill>
            <a:srgbClr val="EB5A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20" name="Freeform 1308"/>
          <p:cNvSpPr>
            <a:spLocks noChangeArrowheads="1"/>
          </p:cNvSpPr>
          <p:nvPr/>
        </p:nvSpPr>
        <p:spPr bwMode="auto">
          <a:xfrm>
            <a:off x="6741319" y="3797300"/>
            <a:ext cx="50006" cy="61913"/>
          </a:xfrm>
          <a:custGeom>
            <a:avLst/>
            <a:gdLst>
              <a:gd name="T0" fmla="*/ 62321 w 196"/>
              <a:gd name="T1" fmla="*/ 30976 h 236"/>
              <a:gd name="T2" fmla="*/ 62321 w 196"/>
              <a:gd name="T3" fmla="*/ 30976 h 236"/>
              <a:gd name="T4" fmla="*/ 58716 w 196"/>
              <a:gd name="T5" fmla="*/ 42001 h 236"/>
              <a:gd name="T6" fmla="*/ 55626 w 196"/>
              <a:gd name="T7" fmla="*/ 52501 h 236"/>
              <a:gd name="T8" fmla="*/ 48415 w 196"/>
              <a:gd name="T9" fmla="*/ 59326 h 236"/>
              <a:gd name="T10" fmla="*/ 38114 w 196"/>
              <a:gd name="T11" fmla="*/ 66676 h 236"/>
              <a:gd name="T12" fmla="*/ 48415 w 196"/>
              <a:gd name="T13" fmla="*/ 80851 h 236"/>
              <a:gd name="T14" fmla="*/ 55626 w 196"/>
              <a:gd name="T15" fmla="*/ 91351 h 236"/>
              <a:gd name="T16" fmla="*/ 62321 w 196"/>
              <a:gd name="T17" fmla="*/ 98702 h 236"/>
              <a:gd name="T18" fmla="*/ 72622 w 196"/>
              <a:gd name="T19" fmla="*/ 98702 h 236"/>
              <a:gd name="T20" fmla="*/ 79833 w 196"/>
              <a:gd name="T21" fmla="*/ 91351 h 236"/>
              <a:gd name="T22" fmla="*/ 83438 w 196"/>
              <a:gd name="T23" fmla="*/ 77176 h 236"/>
              <a:gd name="T24" fmla="*/ 83438 w 196"/>
              <a:gd name="T25" fmla="*/ 59326 h 236"/>
              <a:gd name="T26" fmla="*/ 83438 w 196"/>
              <a:gd name="T27" fmla="*/ 45151 h 236"/>
              <a:gd name="T28" fmla="*/ 83438 w 196"/>
              <a:gd name="T29" fmla="*/ 27825 h 236"/>
              <a:gd name="T30" fmla="*/ 79833 w 196"/>
              <a:gd name="T31" fmla="*/ 20475 h 236"/>
              <a:gd name="T32" fmla="*/ 79833 w 196"/>
              <a:gd name="T33" fmla="*/ 14175 h 236"/>
              <a:gd name="T34" fmla="*/ 83438 w 196"/>
              <a:gd name="T35" fmla="*/ 10500 h 236"/>
              <a:gd name="T36" fmla="*/ 86529 w 196"/>
              <a:gd name="T37" fmla="*/ 10500 h 236"/>
              <a:gd name="T38" fmla="*/ 90134 w 196"/>
              <a:gd name="T39" fmla="*/ 14175 h 236"/>
              <a:gd name="T40" fmla="*/ 93739 w 196"/>
              <a:gd name="T41" fmla="*/ 24150 h 236"/>
              <a:gd name="T42" fmla="*/ 97345 w 196"/>
              <a:gd name="T43" fmla="*/ 38326 h 236"/>
              <a:gd name="T44" fmla="*/ 100435 w 196"/>
              <a:gd name="T45" fmla="*/ 59326 h 236"/>
              <a:gd name="T46" fmla="*/ 100435 w 196"/>
              <a:gd name="T47" fmla="*/ 80851 h 236"/>
              <a:gd name="T48" fmla="*/ 93739 w 196"/>
              <a:gd name="T49" fmla="*/ 98702 h 236"/>
              <a:gd name="T50" fmla="*/ 79833 w 196"/>
              <a:gd name="T51" fmla="*/ 116552 h 236"/>
              <a:gd name="T52" fmla="*/ 55626 w 196"/>
              <a:gd name="T53" fmla="*/ 119702 h 236"/>
              <a:gd name="T54" fmla="*/ 34508 w 196"/>
              <a:gd name="T55" fmla="*/ 105527 h 236"/>
              <a:gd name="T56" fmla="*/ 30903 w 196"/>
              <a:gd name="T57" fmla="*/ 101852 h 236"/>
              <a:gd name="T58" fmla="*/ 30903 w 196"/>
              <a:gd name="T59" fmla="*/ 48826 h 236"/>
              <a:gd name="T60" fmla="*/ 38114 w 196"/>
              <a:gd name="T61" fmla="*/ 42001 h 236"/>
              <a:gd name="T62" fmla="*/ 41719 w 196"/>
              <a:gd name="T63" fmla="*/ 38326 h 236"/>
              <a:gd name="T64" fmla="*/ 38114 w 196"/>
              <a:gd name="T65" fmla="*/ 30976 h 236"/>
              <a:gd name="T66" fmla="*/ 34508 w 196"/>
              <a:gd name="T67" fmla="*/ 24150 h 236"/>
              <a:gd name="T68" fmla="*/ 30903 w 196"/>
              <a:gd name="T69" fmla="*/ 20475 h 236"/>
              <a:gd name="T70" fmla="*/ 30903 w 196"/>
              <a:gd name="T71" fmla="*/ 3150 h 236"/>
              <a:gd name="T72" fmla="*/ 44809 w 196"/>
              <a:gd name="T73" fmla="*/ 6825 h 236"/>
              <a:gd name="T74" fmla="*/ 58716 w 196"/>
              <a:gd name="T75" fmla="*/ 20475 h 236"/>
              <a:gd name="T76" fmla="*/ 62321 w 196"/>
              <a:gd name="T77" fmla="*/ 30976 h 236"/>
              <a:gd name="T78" fmla="*/ 30903 w 196"/>
              <a:gd name="T79" fmla="*/ 101852 h 236"/>
              <a:gd name="T80" fmla="*/ 30903 w 196"/>
              <a:gd name="T81" fmla="*/ 101852 h 236"/>
              <a:gd name="T82" fmla="*/ 16997 w 196"/>
              <a:gd name="T83" fmla="*/ 80851 h 236"/>
              <a:gd name="T84" fmla="*/ 3090 w 196"/>
              <a:gd name="T85" fmla="*/ 48826 h 236"/>
              <a:gd name="T86" fmla="*/ 3090 w 196"/>
              <a:gd name="T87" fmla="*/ 24150 h 236"/>
              <a:gd name="T88" fmla="*/ 10301 w 196"/>
              <a:gd name="T89" fmla="*/ 6825 h 236"/>
              <a:gd name="T90" fmla="*/ 27813 w 196"/>
              <a:gd name="T91" fmla="*/ 0 h 236"/>
              <a:gd name="T92" fmla="*/ 30903 w 196"/>
              <a:gd name="T93" fmla="*/ 3150 h 236"/>
              <a:gd name="T94" fmla="*/ 30903 w 196"/>
              <a:gd name="T95" fmla="*/ 20475 h 236"/>
              <a:gd name="T96" fmla="*/ 27813 w 196"/>
              <a:gd name="T97" fmla="*/ 17325 h 236"/>
              <a:gd name="T98" fmla="*/ 24207 w 196"/>
              <a:gd name="T99" fmla="*/ 17325 h 236"/>
              <a:gd name="T100" fmla="*/ 24207 w 196"/>
              <a:gd name="T101" fmla="*/ 27825 h 236"/>
              <a:gd name="T102" fmla="*/ 30903 w 196"/>
              <a:gd name="T103" fmla="*/ 48826 h 236"/>
              <a:gd name="T104" fmla="*/ 30903 w 196"/>
              <a:gd name="T105" fmla="*/ 48826 h 236"/>
              <a:gd name="T106" fmla="*/ 30903 w 196"/>
              <a:gd name="T107" fmla="*/ 101852 h 2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196" h="236">
                <a:moveTo>
                  <a:pt x="121" y="59"/>
                </a:moveTo>
                <a:lnTo>
                  <a:pt x="121" y="59"/>
                </a:lnTo>
                <a:cubicBezTo>
                  <a:pt x="121" y="66"/>
                  <a:pt x="121" y="73"/>
                  <a:pt x="114" y="80"/>
                </a:cubicBezTo>
                <a:cubicBezTo>
                  <a:pt x="114" y="86"/>
                  <a:pt x="108" y="93"/>
                  <a:pt x="108" y="100"/>
                </a:cubicBezTo>
                <a:cubicBezTo>
                  <a:pt x="101" y="107"/>
                  <a:pt x="94" y="107"/>
                  <a:pt x="94" y="113"/>
                </a:cubicBezTo>
                <a:cubicBezTo>
                  <a:pt x="87" y="120"/>
                  <a:pt x="81" y="120"/>
                  <a:pt x="74" y="127"/>
                </a:cubicBezTo>
                <a:cubicBezTo>
                  <a:pt x="81" y="134"/>
                  <a:pt x="87" y="147"/>
                  <a:pt x="94" y="154"/>
                </a:cubicBezTo>
                <a:cubicBezTo>
                  <a:pt x="94" y="161"/>
                  <a:pt x="101" y="167"/>
                  <a:pt x="108" y="174"/>
                </a:cubicBezTo>
                <a:cubicBezTo>
                  <a:pt x="114" y="181"/>
                  <a:pt x="121" y="181"/>
                  <a:pt x="121" y="188"/>
                </a:cubicBezTo>
                <a:cubicBezTo>
                  <a:pt x="128" y="188"/>
                  <a:pt x="135" y="188"/>
                  <a:pt x="141" y="188"/>
                </a:cubicBezTo>
                <a:cubicBezTo>
                  <a:pt x="141" y="188"/>
                  <a:pt x="148" y="181"/>
                  <a:pt x="155" y="174"/>
                </a:cubicBezTo>
                <a:cubicBezTo>
                  <a:pt x="155" y="167"/>
                  <a:pt x="162" y="161"/>
                  <a:pt x="162" y="147"/>
                </a:cubicBezTo>
                <a:cubicBezTo>
                  <a:pt x="162" y="140"/>
                  <a:pt x="162" y="127"/>
                  <a:pt x="162" y="113"/>
                </a:cubicBezTo>
                <a:cubicBezTo>
                  <a:pt x="162" y="107"/>
                  <a:pt x="162" y="93"/>
                  <a:pt x="162" y="86"/>
                </a:cubicBezTo>
                <a:cubicBezTo>
                  <a:pt x="162" y="73"/>
                  <a:pt x="162" y="66"/>
                  <a:pt x="162" y="53"/>
                </a:cubicBezTo>
                <a:cubicBezTo>
                  <a:pt x="155" y="46"/>
                  <a:pt x="155" y="39"/>
                  <a:pt x="155" y="39"/>
                </a:cubicBezTo>
                <a:cubicBezTo>
                  <a:pt x="155" y="33"/>
                  <a:pt x="155" y="33"/>
                  <a:pt x="155" y="27"/>
                </a:cubicBezTo>
                <a:lnTo>
                  <a:pt x="162" y="20"/>
                </a:lnTo>
                <a:lnTo>
                  <a:pt x="168" y="20"/>
                </a:lnTo>
                <a:cubicBezTo>
                  <a:pt x="175" y="20"/>
                  <a:pt x="175" y="27"/>
                  <a:pt x="175" y="27"/>
                </a:cubicBezTo>
                <a:cubicBezTo>
                  <a:pt x="182" y="33"/>
                  <a:pt x="182" y="39"/>
                  <a:pt x="182" y="46"/>
                </a:cubicBezTo>
                <a:cubicBezTo>
                  <a:pt x="189" y="53"/>
                  <a:pt x="189" y="66"/>
                  <a:pt x="189" y="73"/>
                </a:cubicBezTo>
                <a:cubicBezTo>
                  <a:pt x="195" y="86"/>
                  <a:pt x="195" y="100"/>
                  <a:pt x="195" y="113"/>
                </a:cubicBezTo>
                <a:cubicBezTo>
                  <a:pt x="195" y="127"/>
                  <a:pt x="195" y="140"/>
                  <a:pt x="195" y="154"/>
                </a:cubicBezTo>
                <a:cubicBezTo>
                  <a:pt x="189" y="167"/>
                  <a:pt x="189" y="181"/>
                  <a:pt x="182" y="188"/>
                </a:cubicBezTo>
                <a:cubicBezTo>
                  <a:pt x="175" y="201"/>
                  <a:pt x="162" y="215"/>
                  <a:pt x="155" y="222"/>
                </a:cubicBezTo>
                <a:cubicBezTo>
                  <a:pt x="135" y="228"/>
                  <a:pt x="121" y="235"/>
                  <a:pt x="108" y="228"/>
                </a:cubicBezTo>
                <a:cubicBezTo>
                  <a:pt x="94" y="222"/>
                  <a:pt x="81" y="215"/>
                  <a:pt x="67" y="201"/>
                </a:cubicBezTo>
                <a:cubicBezTo>
                  <a:pt x="60" y="194"/>
                  <a:pt x="60" y="194"/>
                  <a:pt x="60" y="194"/>
                </a:cubicBezTo>
                <a:cubicBezTo>
                  <a:pt x="60" y="93"/>
                  <a:pt x="60" y="93"/>
                  <a:pt x="60" y="93"/>
                </a:cubicBezTo>
                <a:cubicBezTo>
                  <a:pt x="67" y="93"/>
                  <a:pt x="74" y="86"/>
                  <a:pt x="74" y="80"/>
                </a:cubicBezTo>
                <a:cubicBezTo>
                  <a:pt x="81" y="80"/>
                  <a:pt x="81" y="73"/>
                  <a:pt x="81" y="73"/>
                </a:cubicBezTo>
                <a:cubicBezTo>
                  <a:pt x="81" y="66"/>
                  <a:pt x="81" y="59"/>
                  <a:pt x="74" y="59"/>
                </a:cubicBezTo>
                <a:cubicBezTo>
                  <a:pt x="74" y="53"/>
                  <a:pt x="67" y="46"/>
                  <a:pt x="67" y="46"/>
                </a:cubicBezTo>
                <a:cubicBezTo>
                  <a:pt x="67" y="39"/>
                  <a:pt x="67" y="39"/>
                  <a:pt x="60" y="39"/>
                </a:cubicBezTo>
                <a:cubicBezTo>
                  <a:pt x="60" y="6"/>
                  <a:pt x="60" y="6"/>
                  <a:pt x="60" y="6"/>
                </a:cubicBezTo>
                <a:cubicBezTo>
                  <a:pt x="74" y="6"/>
                  <a:pt x="81" y="13"/>
                  <a:pt x="87" y="13"/>
                </a:cubicBezTo>
                <a:cubicBezTo>
                  <a:pt x="94" y="20"/>
                  <a:pt x="108" y="27"/>
                  <a:pt x="114" y="39"/>
                </a:cubicBezTo>
                <a:cubicBezTo>
                  <a:pt x="121" y="46"/>
                  <a:pt x="121" y="53"/>
                  <a:pt x="121" y="59"/>
                </a:cubicBezTo>
                <a:close/>
                <a:moveTo>
                  <a:pt x="60" y="194"/>
                </a:moveTo>
                <a:lnTo>
                  <a:pt x="60" y="194"/>
                </a:lnTo>
                <a:cubicBezTo>
                  <a:pt x="54" y="181"/>
                  <a:pt x="40" y="167"/>
                  <a:pt x="33" y="154"/>
                </a:cubicBezTo>
                <a:cubicBezTo>
                  <a:pt x="20" y="134"/>
                  <a:pt x="13" y="113"/>
                  <a:pt x="6" y="93"/>
                </a:cubicBezTo>
                <a:cubicBezTo>
                  <a:pt x="6" y="73"/>
                  <a:pt x="0" y="59"/>
                  <a:pt x="6" y="46"/>
                </a:cubicBezTo>
                <a:cubicBezTo>
                  <a:pt x="6" y="27"/>
                  <a:pt x="13" y="20"/>
                  <a:pt x="20" y="13"/>
                </a:cubicBezTo>
                <a:cubicBezTo>
                  <a:pt x="33" y="6"/>
                  <a:pt x="40" y="0"/>
                  <a:pt x="54" y="0"/>
                </a:cubicBezTo>
                <a:cubicBezTo>
                  <a:pt x="60" y="6"/>
                  <a:pt x="60" y="6"/>
                  <a:pt x="60" y="6"/>
                </a:cubicBezTo>
                <a:cubicBezTo>
                  <a:pt x="60" y="39"/>
                  <a:pt x="60" y="39"/>
                  <a:pt x="60" y="39"/>
                </a:cubicBezTo>
                <a:cubicBezTo>
                  <a:pt x="60" y="39"/>
                  <a:pt x="60" y="33"/>
                  <a:pt x="54" y="33"/>
                </a:cubicBezTo>
                <a:lnTo>
                  <a:pt x="47" y="33"/>
                </a:lnTo>
                <a:cubicBezTo>
                  <a:pt x="47" y="39"/>
                  <a:pt x="47" y="46"/>
                  <a:pt x="47" y="53"/>
                </a:cubicBezTo>
                <a:cubicBezTo>
                  <a:pt x="54" y="66"/>
                  <a:pt x="54" y="80"/>
                  <a:pt x="60" y="93"/>
                </a:cubicBezTo>
                <a:lnTo>
                  <a:pt x="60" y="194"/>
                </a:lnTo>
                <a:close/>
              </a:path>
            </a:pathLst>
          </a:custGeom>
          <a:solidFill>
            <a:srgbClr val="EB5A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21" name="Freeform 1309"/>
          <p:cNvSpPr>
            <a:spLocks noChangeArrowheads="1"/>
          </p:cNvSpPr>
          <p:nvPr/>
        </p:nvSpPr>
        <p:spPr bwMode="auto">
          <a:xfrm>
            <a:off x="6609557" y="3877469"/>
            <a:ext cx="337344" cy="200819"/>
          </a:xfrm>
          <a:custGeom>
            <a:avLst/>
            <a:gdLst>
              <a:gd name="T0" fmla="*/ 0 w 1298"/>
              <a:gd name="T1" fmla="*/ 401013 h 771"/>
              <a:gd name="T2" fmla="*/ 0 w 1298"/>
              <a:gd name="T3" fmla="*/ 401013 h 771"/>
              <a:gd name="T4" fmla="*/ 526429 w 1298"/>
              <a:gd name="T5" fmla="*/ 3646 h 771"/>
              <a:gd name="T6" fmla="*/ 530067 w 1298"/>
              <a:gd name="T7" fmla="*/ 0 h 771"/>
              <a:gd name="T8" fmla="*/ 533185 w 1298"/>
              <a:gd name="T9" fmla="*/ 3646 h 771"/>
              <a:gd name="T10" fmla="*/ 674016 w 1298"/>
              <a:gd name="T11" fmla="*/ 193736 h 771"/>
              <a:gd name="T12" fmla="*/ 666741 w 1298"/>
              <a:gd name="T13" fmla="*/ 200507 h 771"/>
              <a:gd name="T14" fmla="*/ 526429 w 1298"/>
              <a:gd name="T15" fmla="*/ 17707 h 771"/>
              <a:gd name="T16" fmla="*/ 17669 w 1298"/>
              <a:gd name="T17" fmla="*/ 401013 h 771"/>
              <a:gd name="T18" fmla="*/ 0 w 1298"/>
              <a:gd name="T19" fmla="*/ 401013 h 77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298" h="771">
                <a:moveTo>
                  <a:pt x="0" y="770"/>
                </a:moveTo>
                <a:lnTo>
                  <a:pt x="0" y="770"/>
                </a:lnTo>
                <a:cubicBezTo>
                  <a:pt x="1013" y="7"/>
                  <a:pt x="1013" y="7"/>
                  <a:pt x="1013" y="7"/>
                </a:cubicBezTo>
                <a:cubicBezTo>
                  <a:pt x="1020" y="0"/>
                  <a:pt x="1020" y="0"/>
                  <a:pt x="1020" y="0"/>
                </a:cubicBezTo>
                <a:cubicBezTo>
                  <a:pt x="1026" y="7"/>
                  <a:pt x="1026" y="7"/>
                  <a:pt x="1026" y="7"/>
                </a:cubicBezTo>
                <a:cubicBezTo>
                  <a:pt x="1297" y="372"/>
                  <a:pt x="1297" y="372"/>
                  <a:pt x="1297" y="372"/>
                </a:cubicBezTo>
                <a:cubicBezTo>
                  <a:pt x="1290" y="372"/>
                  <a:pt x="1283" y="379"/>
                  <a:pt x="1283" y="385"/>
                </a:cubicBezTo>
                <a:cubicBezTo>
                  <a:pt x="1013" y="34"/>
                  <a:pt x="1013" y="34"/>
                  <a:pt x="1013" y="34"/>
                </a:cubicBezTo>
                <a:cubicBezTo>
                  <a:pt x="34" y="770"/>
                  <a:pt x="34" y="770"/>
                  <a:pt x="34" y="770"/>
                </a:cubicBezTo>
                <a:cubicBezTo>
                  <a:pt x="20" y="770"/>
                  <a:pt x="14" y="770"/>
                  <a:pt x="0" y="770"/>
                </a:cubicBezTo>
              </a:path>
            </a:pathLst>
          </a:custGeom>
          <a:solidFill>
            <a:srgbClr val="679A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22" name="Freeform 1310"/>
          <p:cNvSpPr>
            <a:spLocks noChangeArrowheads="1"/>
          </p:cNvSpPr>
          <p:nvPr/>
        </p:nvSpPr>
        <p:spPr bwMode="auto">
          <a:xfrm>
            <a:off x="6161882" y="2663032"/>
            <a:ext cx="1937544" cy="330200"/>
          </a:xfrm>
          <a:custGeom>
            <a:avLst/>
            <a:gdLst>
              <a:gd name="T0" fmla="*/ 3266997 w 7449"/>
              <a:gd name="T1" fmla="*/ 0 h 1270"/>
              <a:gd name="T2" fmla="*/ 3874617 w 7449"/>
              <a:gd name="T3" fmla="*/ 456325 h 1270"/>
              <a:gd name="T4" fmla="*/ 3874617 w 7449"/>
              <a:gd name="T5" fmla="*/ 660292 h 1270"/>
              <a:gd name="T6" fmla="*/ 0 w 7449"/>
              <a:gd name="T7" fmla="*/ 660292 h 1270"/>
              <a:gd name="T8" fmla="*/ 0 w 7449"/>
              <a:gd name="T9" fmla="*/ 0 h 1270"/>
              <a:gd name="T10" fmla="*/ 3266997 w 7449"/>
              <a:gd name="T11" fmla="*/ 0 h 12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449" h="1270">
                <a:moveTo>
                  <a:pt x="6280" y="0"/>
                </a:moveTo>
                <a:lnTo>
                  <a:pt x="7448" y="877"/>
                </a:lnTo>
                <a:lnTo>
                  <a:pt x="7448" y="1269"/>
                </a:lnTo>
                <a:lnTo>
                  <a:pt x="0" y="1269"/>
                </a:lnTo>
                <a:lnTo>
                  <a:pt x="0" y="0"/>
                </a:lnTo>
                <a:lnTo>
                  <a:pt x="6280" y="0"/>
                </a:lnTo>
              </a:path>
            </a:pathLst>
          </a:custGeom>
          <a:solidFill>
            <a:srgbClr val="C1B08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23" name="Freeform 1311"/>
          <p:cNvSpPr>
            <a:spLocks noChangeArrowheads="1"/>
          </p:cNvSpPr>
          <p:nvPr/>
        </p:nvSpPr>
        <p:spPr bwMode="auto">
          <a:xfrm>
            <a:off x="6161882" y="2655888"/>
            <a:ext cx="1937544" cy="337344"/>
          </a:xfrm>
          <a:custGeom>
            <a:avLst/>
            <a:gdLst>
              <a:gd name="T0" fmla="*/ 3509421 w 7449"/>
              <a:gd name="T1" fmla="*/ 203362 h 1297"/>
              <a:gd name="T2" fmla="*/ 3372602 w 7449"/>
              <a:gd name="T3" fmla="*/ 343791 h 1297"/>
              <a:gd name="T4" fmla="*/ 3362198 w 7449"/>
              <a:gd name="T5" fmla="*/ 270456 h 1297"/>
              <a:gd name="T6" fmla="*/ 3372602 w 7449"/>
              <a:gd name="T7" fmla="*/ 526348 h 1297"/>
              <a:gd name="T8" fmla="*/ 3323181 w 7449"/>
              <a:gd name="T9" fmla="*/ 203362 h 1297"/>
              <a:gd name="T10" fmla="*/ 3305493 w 7449"/>
              <a:gd name="T11" fmla="*/ 45249 h 1297"/>
              <a:gd name="T12" fmla="*/ 3256593 w 7449"/>
              <a:gd name="T13" fmla="*/ 582520 h 1297"/>
              <a:gd name="T14" fmla="*/ 3214454 w 7449"/>
              <a:gd name="T15" fmla="*/ 73335 h 1297"/>
              <a:gd name="T16" fmla="*/ 3108849 w 7449"/>
              <a:gd name="T17" fmla="*/ 308944 h 1297"/>
              <a:gd name="T18" fmla="*/ 3133300 w 7449"/>
              <a:gd name="T19" fmla="*/ 568477 h 1297"/>
              <a:gd name="T20" fmla="*/ 3073994 w 7449"/>
              <a:gd name="T21" fmla="*/ 537271 h 1297"/>
              <a:gd name="T22" fmla="*/ 3052665 w 7449"/>
              <a:gd name="T23" fmla="*/ 255893 h 1297"/>
              <a:gd name="T24" fmla="*/ 3066711 w 7449"/>
              <a:gd name="T25" fmla="*/ 519587 h 1297"/>
              <a:gd name="T26" fmla="*/ 3034978 w 7449"/>
              <a:gd name="T27" fmla="*/ 203362 h 1297"/>
              <a:gd name="T28" fmla="*/ 2933534 w 7449"/>
              <a:gd name="T29" fmla="*/ 670418 h 1297"/>
              <a:gd name="T30" fmla="*/ 2880472 w 7449"/>
              <a:gd name="T31" fmla="*/ 501903 h 1297"/>
              <a:gd name="T32" fmla="*/ 2887755 w 7449"/>
              <a:gd name="T33" fmla="*/ 14043 h 1297"/>
              <a:gd name="T34" fmla="*/ 2834692 w 7449"/>
              <a:gd name="T35" fmla="*/ 674059 h 1297"/>
              <a:gd name="T36" fmla="*/ 2820646 w 7449"/>
              <a:gd name="T37" fmla="*/ 168515 h 1297"/>
              <a:gd name="T38" fmla="*/ 2761341 w 7449"/>
              <a:gd name="T39" fmla="*/ 14043 h 1297"/>
              <a:gd name="T40" fmla="*/ 2722324 w 7449"/>
              <a:gd name="T41" fmla="*/ 526348 h 1297"/>
              <a:gd name="T42" fmla="*/ 2719203 w 7449"/>
              <a:gd name="T43" fmla="*/ 87378 h 1297"/>
              <a:gd name="T44" fmla="*/ 2715561 w 7449"/>
              <a:gd name="T45" fmla="*/ 337029 h 1297"/>
              <a:gd name="T46" fmla="*/ 2694232 w 7449"/>
              <a:gd name="T47" fmla="*/ 133147 h 1297"/>
              <a:gd name="T48" fmla="*/ 2624002 w 7449"/>
              <a:gd name="T49" fmla="*/ 42129 h 1297"/>
              <a:gd name="T50" fmla="*/ 2543368 w 7449"/>
              <a:gd name="T51" fmla="*/ 642332 h 1297"/>
              <a:gd name="T52" fmla="*/ 2543368 w 7449"/>
              <a:gd name="T53" fmla="*/ 189319 h 1297"/>
              <a:gd name="T54" fmla="*/ 2476779 w 7449"/>
              <a:gd name="T55" fmla="*/ 449373 h 1297"/>
              <a:gd name="T56" fmla="*/ 2445045 w 7449"/>
              <a:gd name="T57" fmla="*/ 76976 h 1297"/>
              <a:gd name="T58" fmla="*/ 2343082 w 7449"/>
              <a:gd name="T59" fmla="*/ 410885 h 1297"/>
              <a:gd name="T60" fmla="*/ 2286898 w 7449"/>
              <a:gd name="T61" fmla="*/ 554434 h 1297"/>
              <a:gd name="T62" fmla="*/ 2314990 w 7449"/>
              <a:gd name="T63" fmla="*/ 221046 h 1297"/>
              <a:gd name="T64" fmla="*/ 2286898 w 7449"/>
              <a:gd name="T65" fmla="*/ 14043 h 1297"/>
              <a:gd name="T66" fmla="*/ 2146438 w 7449"/>
              <a:gd name="T67" fmla="*/ 48890 h 1297"/>
              <a:gd name="T68" fmla="*/ 2118346 w 7449"/>
              <a:gd name="T69" fmla="*/ 343791 h 1297"/>
              <a:gd name="T70" fmla="*/ 2093895 w 7449"/>
              <a:gd name="T71" fmla="*/ 674059 h 1297"/>
              <a:gd name="T72" fmla="*/ 2079849 w 7449"/>
              <a:gd name="T73" fmla="*/ 171635 h 1297"/>
              <a:gd name="T74" fmla="*/ 2093895 w 7449"/>
              <a:gd name="T75" fmla="*/ 389560 h 1297"/>
              <a:gd name="T76" fmla="*/ 2040833 w 7449"/>
              <a:gd name="T77" fmla="*/ 62933 h 1297"/>
              <a:gd name="T78" fmla="*/ 2023665 w 7449"/>
              <a:gd name="T79" fmla="*/ 235088 h 1297"/>
              <a:gd name="T80" fmla="*/ 2023665 w 7449"/>
              <a:gd name="T81" fmla="*/ 48890 h 1297"/>
              <a:gd name="T82" fmla="*/ 1956557 w 7449"/>
              <a:gd name="T83" fmla="*/ 213764 h 1297"/>
              <a:gd name="T84" fmla="*/ 1584598 w 7449"/>
              <a:gd name="T85" fmla="*/ 76976 h 1297"/>
              <a:gd name="T86" fmla="*/ 1478992 w 7449"/>
              <a:gd name="T87" fmla="*/ 473818 h 1297"/>
              <a:gd name="T88" fmla="*/ 1763554 w 7449"/>
              <a:gd name="T89" fmla="*/ 674059 h 1297"/>
              <a:gd name="T90" fmla="*/ 1394716 w 7449"/>
              <a:gd name="T91" fmla="*/ 87378 h 1297"/>
              <a:gd name="T92" fmla="*/ 1394716 w 7449"/>
              <a:gd name="T93" fmla="*/ 498263 h 1297"/>
              <a:gd name="T94" fmla="*/ 1285990 w 7449"/>
              <a:gd name="T95" fmla="*/ 154472 h 1297"/>
              <a:gd name="T96" fmla="*/ 1296394 w 7449"/>
              <a:gd name="T97" fmla="*/ 294901 h 1297"/>
              <a:gd name="T98" fmla="*/ 1127842 w 7449"/>
              <a:gd name="T99" fmla="*/ 477458 h 1297"/>
              <a:gd name="T100" fmla="*/ 1110155 w 7449"/>
              <a:gd name="T101" fmla="*/ 280858 h 1297"/>
              <a:gd name="T102" fmla="*/ 1036283 w 7449"/>
              <a:gd name="T103" fmla="*/ 76976 h 1297"/>
              <a:gd name="T104" fmla="*/ 983741 w 7449"/>
              <a:gd name="T105" fmla="*/ 593442 h 1297"/>
              <a:gd name="T106" fmla="*/ 952007 w 7449"/>
              <a:gd name="T107" fmla="*/ 298542 h 1297"/>
              <a:gd name="T108" fmla="*/ 952007 w 7449"/>
              <a:gd name="T109" fmla="*/ 593442 h 1297"/>
              <a:gd name="T110" fmla="*/ 913511 w 7449"/>
              <a:gd name="T111" fmla="*/ 347432 h 1297"/>
              <a:gd name="T112" fmla="*/ 913511 w 7449"/>
              <a:gd name="T113" fmla="*/ 631930 h 1297"/>
              <a:gd name="T114" fmla="*/ 878135 w 7449"/>
              <a:gd name="T115" fmla="*/ 417646 h 1297"/>
              <a:gd name="T116" fmla="*/ 892181 w 7449"/>
              <a:gd name="T117" fmla="*/ 596563 h 1297"/>
              <a:gd name="T118" fmla="*/ 839639 w 7449"/>
              <a:gd name="T119" fmla="*/ 241850 h 1297"/>
              <a:gd name="T120" fmla="*/ 748080 w 7449"/>
              <a:gd name="T121" fmla="*/ 495142 h 1297"/>
              <a:gd name="T122" fmla="*/ 618024 w 7449"/>
              <a:gd name="T123" fmla="*/ 515946 h 1297"/>
              <a:gd name="T124" fmla="*/ 178957 w 7449"/>
              <a:gd name="T125" fmla="*/ 24445 h 129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7449" h="1297">
                <a:moveTo>
                  <a:pt x="6483" y="1296"/>
                </a:moveTo>
                <a:lnTo>
                  <a:pt x="6483" y="1296"/>
                </a:lnTo>
                <a:cubicBezTo>
                  <a:pt x="6483" y="1276"/>
                  <a:pt x="6483" y="1276"/>
                  <a:pt x="6483" y="1276"/>
                </a:cubicBezTo>
                <a:cubicBezTo>
                  <a:pt x="6510" y="1235"/>
                  <a:pt x="6530" y="1195"/>
                  <a:pt x="6550" y="1154"/>
                </a:cubicBezTo>
                <a:cubicBezTo>
                  <a:pt x="6550" y="1141"/>
                  <a:pt x="6557" y="1120"/>
                  <a:pt x="6557" y="1107"/>
                </a:cubicBezTo>
                <a:cubicBezTo>
                  <a:pt x="6564" y="1107"/>
                  <a:pt x="6564" y="1107"/>
                  <a:pt x="6564" y="1107"/>
                </a:cubicBezTo>
                <a:cubicBezTo>
                  <a:pt x="6577" y="1073"/>
                  <a:pt x="6584" y="1039"/>
                  <a:pt x="6591" y="1006"/>
                </a:cubicBezTo>
                <a:cubicBezTo>
                  <a:pt x="6571" y="1039"/>
                  <a:pt x="6523" y="1046"/>
                  <a:pt x="6483" y="1012"/>
                </a:cubicBezTo>
                <a:cubicBezTo>
                  <a:pt x="6483" y="992"/>
                  <a:pt x="6483" y="992"/>
                  <a:pt x="6483" y="992"/>
                </a:cubicBezTo>
                <a:cubicBezTo>
                  <a:pt x="6496" y="931"/>
                  <a:pt x="6557" y="891"/>
                  <a:pt x="6604" y="931"/>
                </a:cubicBezTo>
                <a:cubicBezTo>
                  <a:pt x="6604" y="904"/>
                  <a:pt x="6611" y="884"/>
                  <a:pt x="6611" y="857"/>
                </a:cubicBezTo>
                <a:cubicBezTo>
                  <a:pt x="6645" y="857"/>
                  <a:pt x="6658" y="844"/>
                  <a:pt x="6672" y="823"/>
                </a:cubicBezTo>
                <a:cubicBezTo>
                  <a:pt x="6672" y="817"/>
                  <a:pt x="6679" y="810"/>
                  <a:pt x="6679" y="810"/>
                </a:cubicBezTo>
                <a:cubicBezTo>
                  <a:pt x="6672" y="810"/>
                  <a:pt x="6658" y="810"/>
                  <a:pt x="6652" y="810"/>
                </a:cubicBezTo>
                <a:cubicBezTo>
                  <a:pt x="6658" y="736"/>
                  <a:pt x="6557" y="769"/>
                  <a:pt x="6550" y="715"/>
                </a:cubicBezTo>
                <a:cubicBezTo>
                  <a:pt x="6544" y="668"/>
                  <a:pt x="6577" y="661"/>
                  <a:pt x="6571" y="614"/>
                </a:cubicBezTo>
                <a:cubicBezTo>
                  <a:pt x="6618" y="607"/>
                  <a:pt x="6618" y="634"/>
                  <a:pt x="6625" y="661"/>
                </a:cubicBezTo>
                <a:cubicBezTo>
                  <a:pt x="6645" y="661"/>
                  <a:pt x="6652" y="641"/>
                  <a:pt x="6672" y="641"/>
                </a:cubicBezTo>
                <a:cubicBezTo>
                  <a:pt x="6733" y="655"/>
                  <a:pt x="6564" y="715"/>
                  <a:pt x="6652" y="763"/>
                </a:cubicBezTo>
                <a:cubicBezTo>
                  <a:pt x="6665" y="729"/>
                  <a:pt x="6692" y="715"/>
                  <a:pt x="6712" y="722"/>
                </a:cubicBezTo>
                <a:cubicBezTo>
                  <a:pt x="6719" y="722"/>
                  <a:pt x="6719" y="715"/>
                  <a:pt x="6719" y="715"/>
                </a:cubicBezTo>
                <a:cubicBezTo>
                  <a:pt x="6719" y="702"/>
                  <a:pt x="6712" y="682"/>
                  <a:pt x="6712" y="661"/>
                </a:cubicBezTo>
                <a:cubicBezTo>
                  <a:pt x="6733" y="661"/>
                  <a:pt x="6746" y="675"/>
                  <a:pt x="6760" y="688"/>
                </a:cubicBezTo>
                <a:cubicBezTo>
                  <a:pt x="6753" y="587"/>
                  <a:pt x="6746" y="492"/>
                  <a:pt x="6746" y="391"/>
                </a:cubicBezTo>
                <a:cubicBezTo>
                  <a:pt x="6719" y="364"/>
                  <a:pt x="6672" y="398"/>
                  <a:pt x="6658" y="371"/>
                </a:cubicBezTo>
                <a:cubicBezTo>
                  <a:pt x="6631" y="398"/>
                  <a:pt x="6577" y="526"/>
                  <a:pt x="6611" y="540"/>
                </a:cubicBezTo>
                <a:cubicBezTo>
                  <a:pt x="6591" y="594"/>
                  <a:pt x="6550" y="513"/>
                  <a:pt x="6483" y="513"/>
                </a:cubicBezTo>
                <a:cubicBezTo>
                  <a:pt x="6483" y="432"/>
                  <a:pt x="6483" y="432"/>
                  <a:pt x="6483" y="432"/>
                </a:cubicBezTo>
                <a:cubicBezTo>
                  <a:pt x="6490" y="432"/>
                  <a:pt x="6490" y="432"/>
                  <a:pt x="6490" y="432"/>
                </a:cubicBezTo>
                <a:cubicBezTo>
                  <a:pt x="6490" y="432"/>
                  <a:pt x="6490" y="432"/>
                  <a:pt x="6490" y="425"/>
                </a:cubicBezTo>
                <a:cubicBezTo>
                  <a:pt x="6483" y="432"/>
                  <a:pt x="6483" y="432"/>
                  <a:pt x="6483" y="432"/>
                </a:cubicBezTo>
                <a:cubicBezTo>
                  <a:pt x="6483" y="418"/>
                  <a:pt x="6483" y="418"/>
                  <a:pt x="6483" y="418"/>
                </a:cubicBezTo>
                <a:cubicBezTo>
                  <a:pt x="6483" y="378"/>
                  <a:pt x="6483" y="378"/>
                  <a:pt x="6483" y="378"/>
                </a:cubicBezTo>
                <a:cubicBezTo>
                  <a:pt x="6517" y="357"/>
                  <a:pt x="6557" y="405"/>
                  <a:pt x="6564" y="445"/>
                </a:cubicBezTo>
                <a:cubicBezTo>
                  <a:pt x="6571" y="445"/>
                  <a:pt x="6577" y="445"/>
                  <a:pt x="6584" y="445"/>
                </a:cubicBezTo>
                <a:cubicBezTo>
                  <a:pt x="6591" y="371"/>
                  <a:pt x="6517" y="378"/>
                  <a:pt x="6483" y="344"/>
                </a:cubicBezTo>
                <a:cubicBezTo>
                  <a:pt x="6517" y="317"/>
                  <a:pt x="6517" y="256"/>
                  <a:pt x="6510" y="202"/>
                </a:cubicBezTo>
                <a:cubicBezTo>
                  <a:pt x="7448" y="904"/>
                  <a:pt x="7448" y="904"/>
                  <a:pt x="7448" y="904"/>
                </a:cubicBezTo>
                <a:cubicBezTo>
                  <a:pt x="7448" y="1296"/>
                  <a:pt x="7448" y="1296"/>
                  <a:pt x="7448" y="1296"/>
                </a:cubicBezTo>
                <a:cubicBezTo>
                  <a:pt x="6483" y="1296"/>
                  <a:pt x="6483" y="1296"/>
                  <a:pt x="6483" y="1296"/>
                </a:cubicBezTo>
                <a:close/>
                <a:moveTo>
                  <a:pt x="6483" y="918"/>
                </a:moveTo>
                <a:lnTo>
                  <a:pt x="6483" y="918"/>
                </a:lnTo>
                <a:cubicBezTo>
                  <a:pt x="6490" y="911"/>
                  <a:pt x="6490" y="898"/>
                  <a:pt x="6483" y="891"/>
                </a:cubicBezTo>
                <a:cubicBezTo>
                  <a:pt x="6483" y="918"/>
                  <a:pt x="6483" y="918"/>
                  <a:pt x="6483" y="918"/>
                </a:cubicBezTo>
                <a:close/>
                <a:moveTo>
                  <a:pt x="6483" y="661"/>
                </a:moveTo>
                <a:lnTo>
                  <a:pt x="6483" y="661"/>
                </a:lnTo>
                <a:cubicBezTo>
                  <a:pt x="6496" y="621"/>
                  <a:pt x="6571" y="641"/>
                  <a:pt x="6557" y="587"/>
                </a:cubicBezTo>
                <a:cubicBezTo>
                  <a:pt x="6544" y="587"/>
                  <a:pt x="6530" y="567"/>
                  <a:pt x="6537" y="540"/>
                </a:cubicBezTo>
                <a:cubicBezTo>
                  <a:pt x="6517" y="533"/>
                  <a:pt x="6496" y="540"/>
                  <a:pt x="6483" y="547"/>
                </a:cubicBezTo>
                <a:lnTo>
                  <a:pt x="6483" y="661"/>
                </a:lnTo>
                <a:close/>
                <a:moveTo>
                  <a:pt x="6388" y="108"/>
                </a:moveTo>
                <a:lnTo>
                  <a:pt x="6388" y="108"/>
                </a:lnTo>
                <a:cubicBezTo>
                  <a:pt x="6429" y="141"/>
                  <a:pt x="6429" y="141"/>
                  <a:pt x="6429" y="141"/>
                </a:cubicBezTo>
                <a:cubicBezTo>
                  <a:pt x="6402" y="168"/>
                  <a:pt x="6388" y="209"/>
                  <a:pt x="6402" y="276"/>
                </a:cubicBezTo>
                <a:cubicBezTo>
                  <a:pt x="6395" y="270"/>
                  <a:pt x="6395" y="263"/>
                  <a:pt x="6388" y="263"/>
                </a:cubicBezTo>
                <a:cubicBezTo>
                  <a:pt x="6388" y="108"/>
                  <a:pt x="6388" y="108"/>
                  <a:pt x="6388" y="108"/>
                </a:cubicBezTo>
                <a:close/>
                <a:moveTo>
                  <a:pt x="6483" y="344"/>
                </a:moveTo>
                <a:lnTo>
                  <a:pt x="6483" y="344"/>
                </a:lnTo>
                <a:close/>
                <a:moveTo>
                  <a:pt x="6483" y="378"/>
                </a:moveTo>
                <a:lnTo>
                  <a:pt x="6483" y="378"/>
                </a:lnTo>
                <a:cubicBezTo>
                  <a:pt x="6483" y="418"/>
                  <a:pt x="6483" y="418"/>
                  <a:pt x="6483" y="418"/>
                </a:cubicBezTo>
                <a:cubicBezTo>
                  <a:pt x="6483" y="405"/>
                  <a:pt x="6483" y="398"/>
                  <a:pt x="6476" y="391"/>
                </a:cubicBezTo>
                <a:cubicBezTo>
                  <a:pt x="6476" y="384"/>
                  <a:pt x="6483" y="378"/>
                  <a:pt x="6483" y="378"/>
                </a:cubicBezTo>
                <a:close/>
                <a:moveTo>
                  <a:pt x="6483" y="418"/>
                </a:moveTo>
                <a:lnTo>
                  <a:pt x="6483" y="418"/>
                </a:lnTo>
                <a:cubicBezTo>
                  <a:pt x="6449" y="411"/>
                  <a:pt x="6429" y="391"/>
                  <a:pt x="6388" y="391"/>
                </a:cubicBezTo>
                <a:cubicBezTo>
                  <a:pt x="6388" y="432"/>
                  <a:pt x="6388" y="432"/>
                  <a:pt x="6388" y="432"/>
                </a:cubicBezTo>
                <a:cubicBezTo>
                  <a:pt x="6388" y="438"/>
                  <a:pt x="6388" y="438"/>
                  <a:pt x="6388" y="445"/>
                </a:cubicBezTo>
                <a:cubicBezTo>
                  <a:pt x="6388" y="492"/>
                  <a:pt x="6388" y="492"/>
                  <a:pt x="6388" y="492"/>
                </a:cubicBezTo>
                <a:cubicBezTo>
                  <a:pt x="6415" y="479"/>
                  <a:pt x="6435" y="465"/>
                  <a:pt x="6463" y="445"/>
                </a:cubicBezTo>
                <a:cubicBezTo>
                  <a:pt x="6463" y="520"/>
                  <a:pt x="6463" y="520"/>
                  <a:pt x="6463" y="520"/>
                </a:cubicBezTo>
                <a:cubicBezTo>
                  <a:pt x="6469" y="513"/>
                  <a:pt x="6476" y="513"/>
                  <a:pt x="6483" y="513"/>
                </a:cubicBezTo>
                <a:cubicBezTo>
                  <a:pt x="6483" y="432"/>
                  <a:pt x="6483" y="432"/>
                  <a:pt x="6483" y="432"/>
                </a:cubicBezTo>
                <a:cubicBezTo>
                  <a:pt x="6483" y="418"/>
                  <a:pt x="6483" y="418"/>
                  <a:pt x="6483" y="418"/>
                </a:cubicBezTo>
                <a:close/>
                <a:moveTo>
                  <a:pt x="6483" y="547"/>
                </a:moveTo>
                <a:lnTo>
                  <a:pt x="6483" y="547"/>
                </a:lnTo>
                <a:cubicBezTo>
                  <a:pt x="6483" y="661"/>
                  <a:pt x="6483" y="661"/>
                  <a:pt x="6483" y="661"/>
                </a:cubicBezTo>
                <a:cubicBezTo>
                  <a:pt x="6442" y="648"/>
                  <a:pt x="6449" y="574"/>
                  <a:pt x="6483" y="547"/>
                </a:cubicBezTo>
                <a:close/>
                <a:moveTo>
                  <a:pt x="6483" y="891"/>
                </a:moveTo>
                <a:lnTo>
                  <a:pt x="6483" y="891"/>
                </a:lnTo>
                <a:cubicBezTo>
                  <a:pt x="6483" y="918"/>
                  <a:pt x="6483" y="918"/>
                  <a:pt x="6483" y="918"/>
                </a:cubicBezTo>
                <a:cubicBezTo>
                  <a:pt x="6483" y="925"/>
                  <a:pt x="6483" y="931"/>
                  <a:pt x="6483" y="938"/>
                </a:cubicBezTo>
                <a:cubicBezTo>
                  <a:pt x="6435" y="938"/>
                  <a:pt x="6408" y="911"/>
                  <a:pt x="6388" y="891"/>
                </a:cubicBezTo>
                <a:cubicBezTo>
                  <a:pt x="6388" y="844"/>
                  <a:pt x="6388" y="844"/>
                  <a:pt x="6388" y="844"/>
                </a:cubicBezTo>
                <a:cubicBezTo>
                  <a:pt x="6402" y="844"/>
                  <a:pt x="6408" y="850"/>
                  <a:pt x="6408" y="864"/>
                </a:cubicBezTo>
                <a:cubicBezTo>
                  <a:pt x="6442" y="857"/>
                  <a:pt x="6429" y="817"/>
                  <a:pt x="6435" y="790"/>
                </a:cubicBezTo>
                <a:cubicBezTo>
                  <a:pt x="6469" y="803"/>
                  <a:pt x="6483" y="844"/>
                  <a:pt x="6483" y="891"/>
                </a:cubicBezTo>
                <a:close/>
                <a:moveTo>
                  <a:pt x="6483" y="992"/>
                </a:moveTo>
                <a:lnTo>
                  <a:pt x="6483" y="992"/>
                </a:lnTo>
                <a:cubicBezTo>
                  <a:pt x="6483" y="1012"/>
                  <a:pt x="6483" y="1012"/>
                  <a:pt x="6483" y="1012"/>
                </a:cubicBezTo>
                <a:cubicBezTo>
                  <a:pt x="6483" y="1006"/>
                  <a:pt x="6483" y="1006"/>
                  <a:pt x="6483" y="1006"/>
                </a:cubicBezTo>
                <a:cubicBezTo>
                  <a:pt x="6483" y="1006"/>
                  <a:pt x="6483" y="999"/>
                  <a:pt x="6483" y="992"/>
                </a:cubicBezTo>
                <a:close/>
                <a:moveTo>
                  <a:pt x="6483" y="1276"/>
                </a:moveTo>
                <a:lnTo>
                  <a:pt x="6483" y="1276"/>
                </a:lnTo>
                <a:cubicBezTo>
                  <a:pt x="6483" y="1296"/>
                  <a:pt x="6483" y="1296"/>
                  <a:pt x="6483" y="1296"/>
                </a:cubicBezTo>
                <a:cubicBezTo>
                  <a:pt x="6469" y="1296"/>
                  <a:pt x="6469" y="1296"/>
                  <a:pt x="6469" y="1296"/>
                </a:cubicBezTo>
                <a:cubicBezTo>
                  <a:pt x="6476" y="1289"/>
                  <a:pt x="6483" y="1283"/>
                  <a:pt x="6483" y="1276"/>
                </a:cubicBezTo>
                <a:close/>
                <a:moveTo>
                  <a:pt x="6388" y="1242"/>
                </a:moveTo>
                <a:lnTo>
                  <a:pt x="6388" y="1242"/>
                </a:lnTo>
                <a:cubicBezTo>
                  <a:pt x="6388" y="1093"/>
                  <a:pt x="6388" y="1093"/>
                  <a:pt x="6388" y="1093"/>
                </a:cubicBezTo>
                <a:cubicBezTo>
                  <a:pt x="6402" y="1100"/>
                  <a:pt x="6429" y="1107"/>
                  <a:pt x="6463" y="1107"/>
                </a:cubicBezTo>
                <a:cubicBezTo>
                  <a:pt x="6456" y="1154"/>
                  <a:pt x="6490" y="1161"/>
                  <a:pt x="6483" y="1208"/>
                </a:cubicBezTo>
                <a:cubicBezTo>
                  <a:pt x="6435" y="1201"/>
                  <a:pt x="6402" y="1208"/>
                  <a:pt x="6388" y="1242"/>
                </a:cubicBezTo>
                <a:close/>
                <a:moveTo>
                  <a:pt x="6354" y="87"/>
                </a:moveTo>
                <a:lnTo>
                  <a:pt x="6354" y="87"/>
                </a:lnTo>
                <a:cubicBezTo>
                  <a:pt x="6388" y="108"/>
                  <a:pt x="6388" y="108"/>
                  <a:pt x="6388" y="108"/>
                </a:cubicBezTo>
                <a:cubicBezTo>
                  <a:pt x="6388" y="263"/>
                  <a:pt x="6388" y="263"/>
                  <a:pt x="6388" y="263"/>
                </a:cubicBezTo>
                <a:cubicBezTo>
                  <a:pt x="6375" y="249"/>
                  <a:pt x="6368" y="243"/>
                  <a:pt x="6354" y="236"/>
                </a:cubicBezTo>
                <a:cubicBezTo>
                  <a:pt x="6354" y="87"/>
                  <a:pt x="6354" y="87"/>
                  <a:pt x="6354" y="87"/>
                </a:cubicBezTo>
                <a:close/>
                <a:moveTo>
                  <a:pt x="6388" y="391"/>
                </a:moveTo>
                <a:lnTo>
                  <a:pt x="6388" y="391"/>
                </a:lnTo>
                <a:cubicBezTo>
                  <a:pt x="6388" y="432"/>
                  <a:pt x="6388" y="432"/>
                  <a:pt x="6388" y="432"/>
                </a:cubicBezTo>
                <a:cubicBezTo>
                  <a:pt x="6381" y="432"/>
                  <a:pt x="6368" y="445"/>
                  <a:pt x="6354" y="432"/>
                </a:cubicBezTo>
                <a:cubicBezTo>
                  <a:pt x="6354" y="391"/>
                  <a:pt x="6354" y="391"/>
                  <a:pt x="6354" y="391"/>
                </a:cubicBezTo>
                <a:cubicBezTo>
                  <a:pt x="6368" y="391"/>
                  <a:pt x="6381" y="391"/>
                  <a:pt x="6388" y="391"/>
                </a:cubicBezTo>
                <a:close/>
                <a:moveTo>
                  <a:pt x="6388" y="445"/>
                </a:moveTo>
                <a:lnTo>
                  <a:pt x="6388" y="445"/>
                </a:lnTo>
                <a:cubicBezTo>
                  <a:pt x="6388" y="459"/>
                  <a:pt x="6381" y="472"/>
                  <a:pt x="6375" y="492"/>
                </a:cubicBezTo>
                <a:cubicBezTo>
                  <a:pt x="6381" y="492"/>
                  <a:pt x="6381" y="492"/>
                  <a:pt x="6388" y="492"/>
                </a:cubicBezTo>
                <a:cubicBezTo>
                  <a:pt x="6388" y="445"/>
                  <a:pt x="6388" y="445"/>
                  <a:pt x="6388" y="445"/>
                </a:cubicBezTo>
                <a:close/>
                <a:moveTo>
                  <a:pt x="6388" y="844"/>
                </a:moveTo>
                <a:lnTo>
                  <a:pt x="6388" y="844"/>
                </a:lnTo>
                <a:cubicBezTo>
                  <a:pt x="6388" y="891"/>
                  <a:pt x="6388" y="891"/>
                  <a:pt x="6388" y="891"/>
                </a:cubicBezTo>
                <a:cubicBezTo>
                  <a:pt x="6381" y="877"/>
                  <a:pt x="6368" y="871"/>
                  <a:pt x="6361" y="864"/>
                </a:cubicBezTo>
                <a:cubicBezTo>
                  <a:pt x="6361" y="844"/>
                  <a:pt x="6375" y="837"/>
                  <a:pt x="6388" y="844"/>
                </a:cubicBezTo>
                <a:close/>
                <a:moveTo>
                  <a:pt x="6388" y="1093"/>
                </a:moveTo>
                <a:lnTo>
                  <a:pt x="6388" y="1093"/>
                </a:lnTo>
                <a:cubicBezTo>
                  <a:pt x="6388" y="1242"/>
                  <a:pt x="6388" y="1242"/>
                  <a:pt x="6388" y="1242"/>
                </a:cubicBezTo>
                <a:cubicBezTo>
                  <a:pt x="6388" y="1242"/>
                  <a:pt x="6388" y="1249"/>
                  <a:pt x="6381" y="1255"/>
                </a:cubicBezTo>
                <a:cubicBezTo>
                  <a:pt x="6375" y="1242"/>
                  <a:pt x="6368" y="1228"/>
                  <a:pt x="6354" y="1215"/>
                </a:cubicBezTo>
                <a:cubicBezTo>
                  <a:pt x="6354" y="1060"/>
                  <a:pt x="6354" y="1060"/>
                  <a:pt x="6354" y="1060"/>
                </a:cubicBezTo>
                <a:cubicBezTo>
                  <a:pt x="6361" y="1073"/>
                  <a:pt x="6375" y="1087"/>
                  <a:pt x="6388" y="1093"/>
                </a:cubicBezTo>
                <a:close/>
                <a:moveTo>
                  <a:pt x="6354" y="736"/>
                </a:moveTo>
                <a:lnTo>
                  <a:pt x="6354" y="736"/>
                </a:lnTo>
                <a:cubicBezTo>
                  <a:pt x="6354" y="675"/>
                  <a:pt x="6354" y="675"/>
                  <a:pt x="6354" y="675"/>
                </a:cubicBezTo>
                <a:cubicBezTo>
                  <a:pt x="6368" y="688"/>
                  <a:pt x="6368" y="709"/>
                  <a:pt x="6361" y="736"/>
                </a:cubicBezTo>
                <a:lnTo>
                  <a:pt x="6354" y="736"/>
                </a:lnTo>
                <a:close/>
                <a:moveTo>
                  <a:pt x="6280" y="27"/>
                </a:moveTo>
                <a:lnTo>
                  <a:pt x="6280" y="27"/>
                </a:lnTo>
                <a:cubicBezTo>
                  <a:pt x="6354" y="87"/>
                  <a:pt x="6354" y="87"/>
                  <a:pt x="6354" y="87"/>
                </a:cubicBezTo>
                <a:cubicBezTo>
                  <a:pt x="6354" y="236"/>
                  <a:pt x="6354" y="236"/>
                  <a:pt x="6354" y="236"/>
                </a:cubicBezTo>
                <a:cubicBezTo>
                  <a:pt x="6341" y="222"/>
                  <a:pt x="6321" y="222"/>
                  <a:pt x="6307" y="216"/>
                </a:cubicBezTo>
                <a:lnTo>
                  <a:pt x="6307" y="222"/>
                </a:lnTo>
                <a:cubicBezTo>
                  <a:pt x="6294" y="222"/>
                  <a:pt x="6294" y="222"/>
                  <a:pt x="6287" y="209"/>
                </a:cubicBezTo>
                <a:cubicBezTo>
                  <a:pt x="6280" y="209"/>
                  <a:pt x="6273" y="209"/>
                  <a:pt x="6267" y="209"/>
                </a:cubicBezTo>
                <a:cubicBezTo>
                  <a:pt x="6260" y="209"/>
                  <a:pt x="6260" y="209"/>
                  <a:pt x="6260" y="216"/>
                </a:cubicBezTo>
                <a:cubicBezTo>
                  <a:pt x="6260" y="27"/>
                  <a:pt x="6260" y="27"/>
                  <a:pt x="6260" y="27"/>
                </a:cubicBezTo>
                <a:cubicBezTo>
                  <a:pt x="6280" y="27"/>
                  <a:pt x="6280" y="27"/>
                  <a:pt x="6280" y="27"/>
                </a:cubicBezTo>
                <a:close/>
                <a:moveTo>
                  <a:pt x="6354" y="391"/>
                </a:moveTo>
                <a:lnTo>
                  <a:pt x="6354" y="391"/>
                </a:lnTo>
                <a:cubicBezTo>
                  <a:pt x="6354" y="432"/>
                  <a:pt x="6354" y="432"/>
                  <a:pt x="6354" y="432"/>
                </a:cubicBezTo>
                <a:cubicBezTo>
                  <a:pt x="6354" y="425"/>
                  <a:pt x="6348" y="411"/>
                  <a:pt x="6348" y="398"/>
                </a:cubicBezTo>
                <a:cubicBezTo>
                  <a:pt x="6354" y="398"/>
                  <a:pt x="6354" y="398"/>
                  <a:pt x="6354" y="391"/>
                </a:cubicBezTo>
                <a:close/>
                <a:moveTo>
                  <a:pt x="6354" y="675"/>
                </a:moveTo>
                <a:lnTo>
                  <a:pt x="6354" y="675"/>
                </a:lnTo>
                <a:cubicBezTo>
                  <a:pt x="6354" y="736"/>
                  <a:pt x="6354" y="736"/>
                  <a:pt x="6354" y="736"/>
                </a:cubicBezTo>
                <a:cubicBezTo>
                  <a:pt x="6321" y="742"/>
                  <a:pt x="6280" y="742"/>
                  <a:pt x="6260" y="729"/>
                </a:cubicBezTo>
                <a:cubicBezTo>
                  <a:pt x="6260" y="648"/>
                  <a:pt x="6260" y="648"/>
                  <a:pt x="6260" y="648"/>
                </a:cubicBezTo>
                <a:cubicBezTo>
                  <a:pt x="6294" y="634"/>
                  <a:pt x="6341" y="641"/>
                  <a:pt x="6354" y="675"/>
                </a:cubicBezTo>
                <a:close/>
                <a:moveTo>
                  <a:pt x="6354" y="1060"/>
                </a:moveTo>
                <a:lnTo>
                  <a:pt x="6354" y="1060"/>
                </a:lnTo>
                <a:cubicBezTo>
                  <a:pt x="6354" y="1215"/>
                  <a:pt x="6354" y="1215"/>
                  <a:pt x="6354" y="1215"/>
                </a:cubicBezTo>
                <a:cubicBezTo>
                  <a:pt x="6334" y="1174"/>
                  <a:pt x="6307" y="1141"/>
                  <a:pt x="6260" y="1120"/>
                </a:cubicBezTo>
                <a:cubicBezTo>
                  <a:pt x="6260" y="938"/>
                  <a:pt x="6260" y="938"/>
                  <a:pt x="6260" y="938"/>
                </a:cubicBezTo>
                <a:cubicBezTo>
                  <a:pt x="6273" y="938"/>
                  <a:pt x="6294" y="938"/>
                  <a:pt x="6307" y="938"/>
                </a:cubicBezTo>
                <a:cubicBezTo>
                  <a:pt x="6314" y="938"/>
                  <a:pt x="6314" y="945"/>
                  <a:pt x="6321" y="952"/>
                </a:cubicBezTo>
                <a:cubicBezTo>
                  <a:pt x="6327" y="958"/>
                  <a:pt x="6334" y="965"/>
                  <a:pt x="6348" y="965"/>
                </a:cubicBezTo>
                <a:cubicBezTo>
                  <a:pt x="6341" y="972"/>
                  <a:pt x="6341" y="979"/>
                  <a:pt x="6334" y="985"/>
                </a:cubicBezTo>
                <a:cubicBezTo>
                  <a:pt x="6348" y="1012"/>
                  <a:pt x="6348" y="1039"/>
                  <a:pt x="6354" y="1060"/>
                </a:cubicBezTo>
                <a:close/>
                <a:moveTo>
                  <a:pt x="6260" y="918"/>
                </a:moveTo>
                <a:lnTo>
                  <a:pt x="6260" y="918"/>
                </a:lnTo>
                <a:cubicBezTo>
                  <a:pt x="6260" y="871"/>
                  <a:pt x="6260" y="871"/>
                  <a:pt x="6260" y="871"/>
                </a:cubicBezTo>
                <a:cubicBezTo>
                  <a:pt x="6267" y="884"/>
                  <a:pt x="6273" y="898"/>
                  <a:pt x="6280" y="911"/>
                </a:cubicBezTo>
                <a:cubicBezTo>
                  <a:pt x="6273" y="911"/>
                  <a:pt x="6267" y="918"/>
                  <a:pt x="6260" y="918"/>
                </a:cubicBezTo>
                <a:close/>
                <a:moveTo>
                  <a:pt x="6260" y="216"/>
                </a:moveTo>
                <a:lnTo>
                  <a:pt x="6260" y="216"/>
                </a:lnTo>
                <a:cubicBezTo>
                  <a:pt x="6226" y="236"/>
                  <a:pt x="6212" y="276"/>
                  <a:pt x="6206" y="317"/>
                </a:cubicBezTo>
                <a:cubicBezTo>
                  <a:pt x="6199" y="310"/>
                  <a:pt x="6185" y="303"/>
                  <a:pt x="6165" y="303"/>
                </a:cubicBezTo>
                <a:cubicBezTo>
                  <a:pt x="6192" y="384"/>
                  <a:pt x="6179" y="486"/>
                  <a:pt x="6131" y="479"/>
                </a:cubicBezTo>
                <a:cubicBezTo>
                  <a:pt x="6152" y="425"/>
                  <a:pt x="6125" y="378"/>
                  <a:pt x="6098" y="324"/>
                </a:cubicBezTo>
                <a:cubicBezTo>
                  <a:pt x="6077" y="324"/>
                  <a:pt x="6064" y="337"/>
                  <a:pt x="6057" y="371"/>
                </a:cubicBezTo>
                <a:cubicBezTo>
                  <a:pt x="5996" y="337"/>
                  <a:pt x="6030" y="297"/>
                  <a:pt x="6077" y="276"/>
                </a:cubicBezTo>
                <a:cubicBezTo>
                  <a:pt x="6064" y="249"/>
                  <a:pt x="6057" y="216"/>
                  <a:pt x="6057" y="182"/>
                </a:cubicBezTo>
                <a:cubicBezTo>
                  <a:pt x="6098" y="182"/>
                  <a:pt x="6125" y="209"/>
                  <a:pt x="6145" y="243"/>
                </a:cubicBezTo>
                <a:cubicBezTo>
                  <a:pt x="6165" y="222"/>
                  <a:pt x="6206" y="216"/>
                  <a:pt x="6233" y="195"/>
                </a:cubicBezTo>
                <a:cubicBezTo>
                  <a:pt x="6219" y="189"/>
                  <a:pt x="6212" y="182"/>
                  <a:pt x="6199" y="175"/>
                </a:cubicBezTo>
                <a:cubicBezTo>
                  <a:pt x="6199" y="168"/>
                  <a:pt x="6199" y="168"/>
                  <a:pt x="6199" y="162"/>
                </a:cubicBezTo>
                <a:cubicBezTo>
                  <a:pt x="6192" y="155"/>
                  <a:pt x="6185" y="148"/>
                  <a:pt x="6179" y="141"/>
                </a:cubicBezTo>
                <a:cubicBezTo>
                  <a:pt x="6165" y="162"/>
                  <a:pt x="6145" y="175"/>
                  <a:pt x="6104" y="168"/>
                </a:cubicBezTo>
                <a:cubicBezTo>
                  <a:pt x="6118" y="135"/>
                  <a:pt x="6125" y="108"/>
                  <a:pt x="6118" y="87"/>
                </a:cubicBezTo>
                <a:cubicBezTo>
                  <a:pt x="6057" y="108"/>
                  <a:pt x="6037" y="121"/>
                  <a:pt x="5956" y="121"/>
                </a:cubicBezTo>
                <a:cubicBezTo>
                  <a:pt x="5949" y="74"/>
                  <a:pt x="5963" y="54"/>
                  <a:pt x="5969" y="27"/>
                </a:cubicBezTo>
                <a:cubicBezTo>
                  <a:pt x="6158" y="27"/>
                  <a:pt x="6158" y="27"/>
                  <a:pt x="6158" y="27"/>
                </a:cubicBezTo>
                <a:cubicBezTo>
                  <a:pt x="6165" y="40"/>
                  <a:pt x="6179" y="54"/>
                  <a:pt x="6185" y="74"/>
                </a:cubicBezTo>
                <a:cubicBezTo>
                  <a:pt x="6179" y="74"/>
                  <a:pt x="6179" y="74"/>
                  <a:pt x="6172" y="74"/>
                </a:cubicBezTo>
                <a:cubicBezTo>
                  <a:pt x="6172" y="81"/>
                  <a:pt x="6179" y="81"/>
                  <a:pt x="6179" y="81"/>
                </a:cubicBezTo>
                <a:cubicBezTo>
                  <a:pt x="6179" y="81"/>
                  <a:pt x="6179" y="74"/>
                  <a:pt x="6185" y="74"/>
                </a:cubicBezTo>
                <a:cubicBezTo>
                  <a:pt x="6192" y="74"/>
                  <a:pt x="6199" y="81"/>
                  <a:pt x="6206" y="87"/>
                </a:cubicBezTo>
                <a:cubicBezTo>
                  <a:pt x="6206" y="67"/>
                  <a:pt x="6212" y="47"/>
                  <a:pt x="6219" y="27"/>
                </a:cubicBezTo>
                <a:cubicBezTo>
                  <a:pt x="6260" y="27"/>
                  <a:pt x="6260" y="27"/>
                  <a:pt x="6260" y="27"/>
                </a:cubicBezTo>
                <a:cubicBezTo>
                  <a:pt x="6260" y="216"/>
                  <a:pt x="6260" y="216"/>
                  <a:pt x="6260" y="216"/>
                </a:cubicBezTo>
                <a:close/>
                <a:moveTo>
                  <a:pt x="6260" y="648"/>
                </a:moveTo>
                <a:lnTo>
                  <a:pt x="6260" y="648"/>
                </a:lnTo>
                <a:cubicBezTo>
                  <a:pt x="6260" y="729"/>
                  <a:pt x="6260" y="729"/>
                  <a:pt x="6260" y="729"/>
                </a:cubicBezTo>
                <a:cubicBezTo>
                  <a:pt x="6240" y="715"/>
                  <a:pt x="6226" y="695"/>
                  <a:pt x="6233" y="661"/>
                </a:cubicBezTo>
                <a:cubicBezTo>
                  <a:pt x="6240" y="655"/>
                  <a:pt x="6246" y="655"/>
                  <a:pt x="6260" y="648"/>
                </a:cubicBezTo>
                <a:close/>
                <a:moveTo>
                  <a:pt x="6260" y="871"/>
                </a:moveTo>
                <a:lnTo>
                  <a:pt x="6260" y="871"/>
                </a:lnTo>
                <a:cubicBezTo>
                  <a:pt x="6253" y="864"/>
                  <a:pt x="6246" y="850"/>
                  <a:pt x="6240" y="844"/>
                </a:cubicBezTo>
                <a:cubicBezTo>
                  <a:pt x="6246" y="776"/>
                  <a:pt x="6212" y="742"/>
                  <a:pt x="6165" y="729"/>
                </a:cubicBezTo>
                <a:cubicBezTo>
                  <a:pt x="6125" y="668"/>
                  <a:pt x="6071" y="614"/>
                  <a:pt x="5976" y="594"/>
                </a:cubicBezTo>
                <a:cubicBezTo>
                  <a:pt x="6003" y="520"/>
                  <a:pt x="6044" y="580"/>
                  <a:pt x="6098" y="621"/>
                </a:cubicBezTo>
                <a:cubicBezTo>
                  <a:pt x="6071" y="574"/>
                  <a:pt x="6172" y="533"/>
                  <a:pt x="6098" y="520"/>
                </a:cubicBezTo>
                <a:cubicBezTo>
                  <a:pt x="6084" y="587"/>
                  <a:pt x="6057" y="479"/>
                  <a:pt x="6023" y="492"/>
                </a:cubicBezTo>
                <a:cubicBezTo>
                  <a:pt x="6010" y="540"/>
                  <a:pt x="5915" y="560"/>
                  <a:pt x="5929" y="594"/>
                </a:cubicBezTo>
                <a:cubicBezTo>
                  <a:pt x="5922" y="594"/>
                  <a:pt x="5922" y="594"/>
                  <a:pt x="5922" y="594"/>
                </a:cubicBezTo>
                <a:cubicBezTo>
                  <a:pt x="5922" y="682"/>
                  <a:pt x="5922" y="682"/>
                  <a:pt x="5922" y="682"/>
                </a:cubicBezTo>
                <a:cubicBezTo>
                  <a:pt x="5942" y="668"/>
                  <a:pt x="5949" y="641"/>
                  <a:pt x="5983" y="641"/>
                </a:cubicBezTo>
                <a:cubicBezTo>
                  <a:pt x="6050" y="742"/>
                  <a:pt x="6138" y="830"/>
                  <a:pt x="6206" y="931"/>
                </a:cubicBezTo>
                <a:cubicBezTo>
                  <a:pt x="6233" y="898"/>
                  <a:pt x="6199" y="871"/>
                  <a:pt x="6185" y="850"/>
                </a:cubicBezTo>
                <a:cubicBezTo>
                  <a:pt x="6199" y="857"/>
                  <a:pt x="6219" y="864"/>
                  <a:pt x="6233" y="864"/>
                </a:cubicBezTo>
                <a:cubicBezTo>
                  <a:pt x="6233" y="891"/>
                  <a:pt x="6233" y="918"/>
                  <a:pt x="6260" y="918"/>
                </a:cubicBezTo>
                <a:cubicBezTo>
                  <a:pt x="6260" y="871"/>
                  <a:pt x="6260" y="871"/>
                  <a:pt x="6260" y="871"/>
                </a:cubicBezTo>
                <a:close/>
                <a:moveTo>
                  <a:pt x="6260" y="938"/>
                </a:moveTo>
                <a:lnTo>
                  <a:pt x="6260" y="938"/>
                </a:lnTo>
                <a:cubicBezTo>
                  <a:pt x="6260" y="1120"/>
                  <a:pt x="6260" y="1120"/>
                  <a:pt x="6260" y="1120"/>
                </a:cubicBezTo>
                <a:cubicBezTo>
                  <a:pt x="6185" y="1127"/>
                  <a:pt x="6125" y="1120"/>
                  <a:pt x="6037" y="1127"/>
                </a:cubicBezTo>
                <a:cubicBezTo>
                  <a:pt x="6064" y="1168"/>
                  <a:pt x="6091" y="1208"/>
                  <a:pt x="6084" y="1283"/>
                </a:cubicBezTo>
                <a:cubicBezTo>
                  <a:pt x="6017" y="1276"/>
                  <a:pt x="5976" y="1235"/>
                  <a:pt x="5922" y="1215"/>
                </a:cubicBezTo>
                <a:cubicBezTo>
                  <a:pt x="5922" y="1033"/>
                  <a:pt x="5922" y="1033"/>
                  <a:pt x="5922" y="1033"/>
                </a:cubicBezTo>
                <a:cubicBezTo>
                  <a:pt x="5929" y="1033"/>
                  <a:pt x="5936" y="1026"/>
                  <a:pt x="5942" y="1026"/>
                </a:cubicBezTo>
                <a:cubicBezTo>
                  <a:pt x="5936" y="1019"/>
                  <a:pt x="5929" y="1012"/>
                  <a:pt x="5922" y="1012"/>
                </a:cubicBezTo>
                <a:cubicBezTo>
                  <a:pt x="5922" y="952"/>
                  <a:pt x="5922" y="952"/>
                  <a:pt x="5922" y="952"/>
                </a:cubicBezTo>
                <a:cubicBezTo>
                  <a:pt x="5949" y="958"/>
                  <a:pt x="5976" y="985"/>
                  <a:pt x="5990" y="1012"/>
                </a:cubicBezTo>
                <a:cubicBezTo>
                  <a:pt x="5996" y="1012"/>
                  <a:pt x="5996" y="1006"/>
                  <a:pt x="6010" y="1006"/>
                </a:cubicBezTo>
                <a:cubicBezTo>
                  <a:pt x="6003" y="1039"/>
                  <a:pt x="6010" y="1066"/>
                  <a:pt x="6023" y="1093"/>
                </a:cubicBezTo>
                <a:cubicBezTo>
                  <a:pt x="6084" y="1073"/>
                  <a:pt x="6158" y="1073"/>
                  <a:pt x="6226" y="1087"/>
                </a:cubicBezTo>
                <a:cubicBezTo>
                  <a:pt x="6260" y="1053"/>
                  <a:pt x="6260" y="1006"/>
                  <a:pt x="6206" y="958"/>
                </a:cubicBezTo>
                <a:cubicBezTo>
                  <a:pt x="6212" y="938"/>
                  <a:pt x="6233" y="938"/>
                  <a:pt x="6260" y="938"/>
                </a:cubicBezTo>
                <a:close/>
                <a:moveTo>
                  <a:pt x="5922" y="911"/>
                </a:moveTo>
                <a:lnTo>
                  <a:pt x="5922" y="911"/>
                </a:lnTo>
                <a:cubicBezTo>
                  <a:pt x="5922" y="837"/>
                  <a:pt x="5922" y="837"/>
                  <a:pt x="5922" y="837"/>
                </a:cubicBezTo>
                <a:cubicBezTo>
                  <a:pt x="5942" y="844"/>
                  <a:pt x="5969" y="844"/>
                  <a:pt x="5996" y="837"/>
                </a:cubicBezTo>
                <a:cubicBezTo>
                  <a:pt x="6003" y="884"/>
                  <a:pt x="5956" y="904"/>
                  <a:pt x="5996" y="911"/>
                </a:cubicBezTo>
                <a:cubicBezTo>
                  <a:pt x="5983" y="965"/>
                  <a:pt x="5956" y="931"/>
                  <a:pt x="5922" y="911"/>
                </a:cubicBezTo>
                <a:close/>
                <a:moveTo>
                  <a:pt x="5922" y="594"/>
                </a:moveTo>
                <a:lnTo>
                  <a:pt x="5922" y="594"/>
                </a:lnTo>
                <a:cubicBezTo>
                  <a:pt x="5922" y="682"/>
                  <a:pt x="5922" y="682"/>
                  <a:pt x="5922" y="682"/>
                </a:cubicBezTo>
                <a:cubicBezTo>
                  <a:pt x="5915" y="688"/>
                  <a:pt x="5909" y="695"/>
                  <a:pt x="5895" y="688"/>
                </a:cubicBezTo>
                <a:cubicBezTo>
                  <a:pt x="5895" y="587"/>
                  <a:pt x="5895" y="587"/>
                  <a:pt x="5895" y="587"/>
                </a:cubicBezTo>
                <a:cubicBezTo>
                  <a:pt x="5902" y="587"/>
                  <a:pt x="5915" y="587"/>
                  <a:pt x="5922" y="594"/>
                </a:cubicBezTo>
                <a:close/>
                <a:moveTo>
                  <a:pt x="5922" y="837"/>
                </a:moveTo>
                <a:lnTo>
                  <a:pt x="5922" y="837"/>
                </a:lnTo>
                <a:cubicBezTo>
                  <a:pt x="5922" y="911"/>
                  <a:pt x="5922" y="911"/>
                  <a:pt x="5922" y="911"/>
                </a:cubicBezTo>
                <a:cubicBezTo>
                  <a:pt x="5915" y="911"/>
                  <a:pt x="5902" y="904"/>
                  <a:pt x="5895" y="904"/>
                </a:cubicBezTo>
                <a:cubicBezTo>
                  <a:pt x="5895" y="830"/>
                  <a:pt x="5895" y="830"/>
                  <a:pt x="5895" y="830"/>
                </a:cubicBezTo>
                <a:cubicBezTo>
                  <a:pt x="5902" y="830"/>
                  <a:pt x="5915" y="837"/>
                  <a:pt x="5922" y="837"/>
                </a:cubicBezTo>
                <a:close/>
                <a:moveTo>
                  <a:pt x="5922" y="952"/>
                </a:moveTo>
                <a:lnTo>
                  <a:pt x="5922" y="952"/>
                </a:lnTo>
                <a:cubicBezTo>
                  <a:pt x="5922" y="1012"/>
                  <a:pt x="5922" y="1012"/>
                  <a:pt x="5922" y="1012"/>
                </a:cubicBezTo>
                <a:cubicBezTo>
                  <a:pt x="5922" y="1012"/>
                  <a:pt x="5915" y="1012"/>
                  <a:pt x="5909" y="1033"/>
                </a:cubicBezTo>
                <a:cubicBezTo>
                  <a:pt x="5915" y="1033"/>
                  <a:pt x="5922" y="1033"/>
                  <a:pt x="5922" y="1033"/>
                </a:cubicBezTo>
                <a:cubicBezTo>
                  <a:pt x="5922" y="1215"/>
                  <a:pt x="5922" y="1215"/>
                  <a:pt x="5922" y="1215"/>
                </a:cubicBezTo>
                <a:cubicBezTo>
                  <a:pt x="5915" y="1215"/>
                  <a:pt x="5902" y="1208"/>
                  <a:pt x="5895" y="1208"/>
                </a:cubicBezTo>
                <a:cubicBezTo>
                  <a:pt x="5895" y="1039"/>
                  <a:pt x="5895" y="1039"/>
                  <a:pt x="5895" y="1039"/>
                </a:cubicBezTo>
                <a:cubicBezTo>
                  <a:pt x="5902" y="1039"/>
                  <a:pt x="5902" y="1039"/>
                  <a:pt x="5909" y="1033"/>
                </a:cubicBezTo>
                <a:cubicBezTo>
                  <a:pt x="5902" y="1033"/>
                  <a:pt x="5895" y="1033"/>
                  <a:pt x="5895" y="1033"/>
                </a:cubicBezTo>
                <a:cubicBezTo>
                  <a:pt x="5895" y="999"/>
                  <a:pt x="5895" y="999"/>
                  <a:pt x="5895" y="999"/>
                </a:cubicBezTo>
                <a:cubicBezTo>
                  <a:pt x="5909" y="979"/>
                  <a:pt x="5922" y="958"/>
                  <a:pt x="5895" y="958"/>
                </a:cubicBezTo>
                <a:cubicBezTo>
                  <a:pt x="5895" y="952"/>
                  <a:pt x="5895" y="952"/>
                  <a:pt x="5895" y="952"/>
                </a:cubicBezTo>
                <a:cubicBezTo>
                  <a:pt x="5902" y="945"/>
                  <a:pt x="5915" y="945"/>
                  <a:pt x="5922" y="952"/>
                </a:cubicBezTo>
                <a:close/>
                <a:moveTo>
                  <a:pt x="5895" y="1296"/>
                </a:moveTo>
                <a:lnTo>
                  <a:pt x="5895" y="1296"/>
                </a:lnTo>
                <a:cubicBezTo>
                  <a:pt x="5895" y="1276"/>
                  <a:pt x="5895" y="1276"/>
                  <a:pt x="5895" y="1276"/>
                </a:cubicBezTo>
                <a:cubicBezTo>
                  <a:pt x="5895" y="1283"/>
                  <a:pt x="5902" y="1289"/>
                  <a:pt x="5902" y="1296"/>
                </a:cubicBezTo>
                <a:cubicBezTo>
                  <a:pt x="5895" y="1296"/>
                  <a:pt x="5895" y="1296"/>
                  <a:pt x="5895" y="1296"/>
                </a:cubicBezTo>
                <a:close/>
                <a:moveTo>
                  <a:pt x="5895" y="492"/>
                </a:moveTo>
                <a:lnTo>
                  <a:pt x="5895" y="492"/>
                </a:lnTo>
                <a:cubicBezTo>
                  <a:pt x="5895" y="411"/>
                  <a:pt x="5895" y="411"/>
                  <a:pt x="5895" y="411"/>
                </a:cubicBezTo>
                <a:cubicBezTo>
                  <a:pt x="5909" y="425"/>
                  <a:pt x="5909" y="452"/>
                  <a:pt x="5909" y="492"/>
                </a:cubicBezTo>
                <a:lnTo>
                  <a:pt x="5895" y="492"/>
                </a:lnTo>
                <a:close/>
                <a:moveTo>
                  <a:pt x="5895" y="411"/>
                </a:moveTo>
                <a:lnTo>
                  <a:pt x="5895" y="411"/>
                </a:lnTo>
                <a:cubicBezTo>
                  <a:pt x="5895" y="492"/>
                  <a:pt x="5895" y="492"/>
                  <a:pt x="5895" y="492"/>
                </a:cubicBezTo>
                <a:cubicBezTo>
                  <a:pt x="5868" y="492"/>
                  <a:pt x="5868" y="492"/>
                  <a:pt x="5868" y="492"/>
                </a:cubicBezTo>
                <a:cubicBezTo>
                  <a:pt x="5868" y="398"/>
                  <a:pt x="5868" y="398"/>
                  <a:pt x="5868" y="398"/>
                </a:cubicBezTo>
                <a:cubicBezTo>
                  <a:pt x="5875" y="398"/>
                  <a:pt x="5888" y="405"/>
                  <a:pt x="5895" y="411"/>
                </a:cubicBezTo>
                <a:close/>
                <a:moveTo>
                  <a:pt x="5895" y="587"/>
                </a:moveTo>
                <a:lnTo>
                  <a:pt x="5895" y="587"/>
                </a:lnTo>
                <a:cubicBezTo>
                  <a:pt x="5895" y="688"/>
                  <a:pt x="5895" y="688"/>
                  <a:pt x="5895" y="688"/>
                </a:cubicBezTo>
                <a:cubicBezTo>
                  <a:pt x="5888" y="688"/>
                  <a:pt x="5888" y="688"/>
                  <a:pt x="5882" y="688"/>
                </a:cubicBezTo>
                <a:cubicBezTo>
                  <a:pt x="5882" y="587"/>
                  <a:pt x="5882" y="587"/>
                  <a:pt x="5882" y="587"/>
                </a:cubicBezTo>
                <a:cubicBezTo>
                  <a:pt x="5888" y="587"/>
                  <a:pt x="5888" y="587"/>
                  <a:pt x="5895" y="587"/>
                </a:cubicBezTo>
                <a:close/>
                <a:moveTo>
                  <a:pt x="5895" y="830"/>
                </a:moveTo>
                <a:lnTo>
                  <a:pt x="5895" y="830"/>
                </a:lnTo>
                <a:cubicBezTo>
                  <a:pt x="5895" y="904"/>
                  <a:pt x="5895" y="904"/>
                  <a:pt x="5895" y="904"/>
                </a:cubicBezTo>
                <a:cubicBezTo>
                  <a:pt x="5888" y="904"/>
                  <a:pt x="5882" y="911"/>
                  <a:pt x="5875" y="911"/>
                </a:cubicBezTo>
                <a:cubicBezTo>
                  <a:pt x="5875" y="817"/>
                  <a:pt x="5875" y="817"/>
                  <a:pt x="5875" y="817"/>
                </a:cubicBezTo>
                <a:cubicBezTo>
                  <a:pt x="5875" y="817"/>
                  <a:pt x="5882" y="823"/>
                  <a:pt x="5895" y="830"/>
                </a:cubicBezTo>
                <a:close/>
                <a:moveTo>
                  <a:pt x="5895" y="952"/>
                </a:moveTo>
                <a:lnTo>
                  <a:pt x="5895" y="952"/>
                </a:lnTo>
                <a:cubicBezTo>
                  <a:pt x="5895" y="958"/>
                  <a:pt x="5895" y="958"/>
                  <a:pt x="5895" y="958"/>
                </a:cubicBezTo>
                <a:cubicBezTo>
                  <a:pt x="5888" y="958"/>
                  <a:pt x="5888" y="965"/>
                  <a:pt x="5888" y="965"/>
                </a:cubicBezTo>
                <a:cubicBezTo>
                  <a:pt x="5888" y="958"/>
                  <a:pt x="5888" y="952"/>
                  <a:pt x="5895" y="952"/>
                </a:cubicBezTo>
                <a:close/>
                <a:moveTo>
                  <a:pt x="5895" y="999"/>
                </a:moveTo>
                <a:lnTo>
                  <a:pt x="5895" y="999"/>
                </a:lnTo>
                <a:cubicBezTo>
                  <a:pt x="5895" y="1033"/>
                  <a:pt x="5895" y="1033"/>
                  <a:pt x="5895" y="1033"/>
                </a:cubicBezTo>
                <a:cubicBezTo>
                  <a:pt x="5875" y="1026"/>
                  <a:pt x="5882" y="1012"/>
                  <a:pt x="5895" y="999"/>
                </a:cubicBezTo>
                <a:close/>
                <a:moveTo>
                  <a:pt x="5895" y="1039"/>
                </a:moveTo>
                <a:lnTo>
                  <a:pt x="5895" y="1039"/>
                </a:lnTo>
                <a:cubicBezTo>
                  <a:pt x="5895" y="1208"/>
                  <a:pt x="5895" y="1208"/>
                  <a:pt x="5895" y="1208"/>
                </a:cubicBezTo>
                <a:cubicBezTo>
                  <a:pt x="5888" y="1208"/>
                  <a:pt x="5888" y="1208"/>
                  <a:pt x="5882" y="1208"/>
                </a:cubicBezTo>
                <a:cubicBezTo>
                  <a:pt x="5895" y="1154"/>
                  <a:pt x="5882" y="1134"/>
                  <a:pt x="5868" y="1107"/>
                </a:cubicBezTo>
                <a:cubicBezTo>
                  <a:pt x="5868" y="1033"/>
                  <a:pt x="5868" y="1033"/>
                  <a:pt x="5868" y="1033"/>
                </a:cubicBezTo>
                <a:cubicBezTo>
                  <a:pt x="5875" y="1039"/>
                  <a:pt x="5882" y="1039"/>
                  <a:pt x="5895" y="1039"/>
                </a:cubicBezTo>
                <a:close/>
                <a:moveTo>
                  <a:pt x="5895" y="1276"/>
                </a:moveTo>
                <a:lnTo>
                  <a:pt x="5895" y="1276"/>
                </a:lnTo>
                <a:cubicBezTo>
                  <a:pt x="5895" y="1296"/>
                  <a:pt x="5895" y="1296"/>
                  <a:pt x="5895" y="1296"/>
                </a:cubicBezTo>
                <a:cubicBezTo>
                  <a:pt x="5868" y="1296"/>
                  <a:pt x="5868" y="1296"/>
                  <a:pt x="5868" y="1296"/>
                </a:cubicBezTo>
                <a:cubicBezTo>
                  <a:pt x="5868" y="1228"/>
                  <a:pt x="5868" y="1228"/>
                  <a:pt x="5868" y="1228"/>
                </a:cubicBezTo>
                <a:cubicBezTo>
                  <a:pt x="5875" y="1249"/>
                  <a:pt x="5882" y="1262"/>
                  <a:pt x="5895" y="1276"/>
                </a:cubicBezTo>
                <a:close/>
                <a:moveTo>
                  <a:pt x="5868" y="1228"/>
                </a:moveTo>
                <a:lnTo>
                  <a:pt x="5868" y="1228"/>
                </a:lnTo>
                <a:cubicBezTo>
                  <a:pt x="5868" y="1228"/>
                  <a:pt x="5868" y="1235"/>
                  <a:pt x="5875" y="1235"/>
                </a:cubicBezTo>
                <a:cubicBezTo>
                  <a:pt x="5875" y="1134"/>
                  <a:pt x="5875" y="1134"/>
                  <a:pt x="5875" y="1134"/>
                </a:cubicBezTo>
                <a:cubicBezTo>
                  <a:pt x="5868" y="1134"/>
                  <a:pt x="5868" y="1134"/>
                  <a:pt x="5868" y="1134"/>
                </a:cubicBezTo>
                <a:lnTo>
                  <a:pt x="5868" y="1228"/>
                </a:lnTo>
                <a:close/>
                <a:moveTo>
                  <a:pt x="5868" y="398"/>
                </a:moveTo>
                <a:lnTo>
                  <a:pt x="5868" y="398"/>
                </a:lnTo>
                <a:cubicBezTo>
                  <a:pt x="5868" y="492"/>
                  <a:pt x="5868" y="492"/>
                  <a:pt x="5868" y="492"/>
                </a:cubicBezTo>
                <a:cubicBezTo>
                  <a:pt x="5834" y="492"/>
                  <a:pt x="5834" y="492"/>
                  <a:pt x="5834" y="492"/>
                </a:cubicBezTo>
                <a:cubicBezTo>
                  <a:pt x="5834" y="391"/>
                  <a:pt x="5834" y="391"/>
                  <a:pt x="5834" y="391"/>
                </a:cubicBezTo>
                <a:cubicBezTo>
                  <a:pt x="5848" y="391"/>
                  <a:pt x="5855" y="391"/>
                  <a:pt x="5868" y="398"/>
                </a:cubicBezTo>
                <a:close/>
                <a:moveTo>
                  <a:pt x="5868" y="1033"/>
                </a:moveTo>
                <a:lnTo>
                  <a:pt x="5868" y="1033"/>
                </a:lnTo>
                <a:cubicBezTo>
                  <a:pt x="5868" y="1107"/>
                  <a:pt x="5868" y="1107"/>
                  <a:pt x="5868" y="1107"/>
                </a:cubicBezTo>
                <a:cubicBezTo>
                  <a:pt x="5861" y="1087"/>
                  <a:pt x="5855" y="1066"/>
                  <a:pt x="5855" y="1033"/>
                </a:cubicBezTo>
                <a:cubicBezTo>
                  <a:pt x="5861" y="1033"/>
                  <a:pt x="5861" y="1033"/>
                  <a:pt x="5868" y="1033"/>
                </a:cubicBezTo>
                <a:close/>
                <a:moveTo>
                  <a:pt x="5868" y="1134"/>
                </a:moveTo>
                <a:lnTo>
                  <a:pt x="5868" y="1134"/>
                </a:lnTo>
                <a:cubicBezTo>
                  <a:pt x="5855" y="1134"/>
                  <a:pt x="5834" y="1134"/>
                  <a:pt x="5821" y="1134"/>
                </a:cubicBezTo>
                <a:cubicBezTo>
                  <a:pt x="5814" y="1114"/>
                  <a:pt x="5807" y="1087"/>
                  <a:pt x="5807" y="1060"/>
                </a:cubicBezTo>
                <a:cubicBezTo>
                  <a:pt x="5726" y="1046"/>
                  <a:pt x="5686" y="1066"/>
                  <a:pt x="5659" y="1107"/>
                </a:cubicBezTo>
                <a:cubicBezTo>
                  <a:pt x="5659" y="1093"/>
                  <a:pt x="5659" y="1080"/>
                  <a:pt x="5639" y="1087"/>
                </a:cubicBezTo>
                <a:cubicBezTo>
                  <a:pt x="5639" y="1228"/>
                  <a:pt x="5639" y="1228"/>
                  <a:pt x="5639" y="1228"/>
                </a:cubicBezTo>
                <a:cubicBezTo>
                  <a:pt x="5645" y="1228"/>
                  <a:pt x="5652" y="1228"/>
                  <a:pt x="5659" y="1228"/>
                </a:cubicBezTo>
                <a:cubicBezTo>
                  <a:pt x="5659" y="1235"/>
                  <a:pt x="5666" y="1249"/>
                  <a:pt x="5679" y="1255"/>
                </a:cubicBezTo>
                <a:cubicBezTo>
                  <a:pt x="5693" y="1215"/>
                  <a:pt x="5713" y="1262"/>
                  <a:pt x="5753" y="1255"/>
                </a:cubicBezTo>
                <a:cubicBezTo>
                  <a:pt x="5774" y="1269"/>
                  <a:pt x="5794" y="1283"/>
                  <a:pt x="5807" y="1296"/>
                </a:cubicBezTo>
                <a:cubicBezTo>
                  <a:pt x="5868" y="1296"/>
                  <a:pt x="5868" y="1296"/>
                  <a:pt x="5868" y="1296"/>
                </a:cubicBezTo>
                <a:cubicBezTo>
                  <a:pt x="5868" y="1228"/>
                  <a:pt x="5868" y="1228"/>
                  <a:pt x="5868" y="1228"/>
                </a:cubicBezTo>
                <a:cubicBezTo>
                  <a:pt x="5868" y="1134"/>
                  <a:pt x="5868" y="1134"/>
                  <a:pt x="5868" y="1134"/>
                </a:cubicBezTo>
                <a:close/>
                <a:moveTo>
                  <a:pt x="5639" y="1296"/>
                </a:moveTo>
                <a:lnTo>
                  <a:pt x="5639" y="1296"/>
                </a:lnTo>
                <a:cubicBezTo>
                  <a:pt x="5639" y="1289"/>
                  <a:pt x="5639" y="1289"/>
                  <a:pt x="5639" y="1289"/>
                </a:cubicBezTo>
                <a:cubicBezTo>
                  <a:pt x="5645" y="1296"/>
                  <a:pt x="5652" y="1296"/>
                  <a:pt x="5659" y="1296"/>
                </a:cubicBezTo>
                <a:cubicBezTo>
                  <a:pt x="5639" y="1296"/>
                  <a:pt x="5639" y="1296"/>
                  <a:pt x="5639" y="1296"/>
                </a:cubicBezTo>
                <a:close/>
                <a:moveTo>
                  <a:pt x="5639" y="1087"/>
                </a:moveTo>
                <a:lnTo>
                  <a:pt x="5639" y="1087"/>
                </a:lnTo>
                <a:cubicBezTo>
                  <a:pt x="5639" y="904"/>
                  <a:pt x="5639" y="904"/>
                  <a:pt x="5639" y="904"/>
                </a:cubicBezTo>
                <a:cubicBezTo>
                  <a:pt x="5686" y="965"/>
                  <a:pt x="5713" y="1039"/>
                  <a:pt x="5639" y="1087"/>
                </a:cubicBezTo>
                <a:close/>
                <a:moveTo>
                  <a:pt x="5686" y="27"/>
                </a:moveTo>
                <a:lnTo>
                  <a:pt x="5686" y="27"/>
                </a:lnTo>
                <a:cubicBezTo>
                  <a:pt x="5747" y="27"/>
                  <a:pt x="5747" y="27"/>
                  <a:pt x="5747" y="27"/>
                </a:cubicBezTo>
                <a:cubicBezTo>
                  <a:pt x="5733" y="40"/>
                  <a:pt x="5713" y="67"/>
                  <a:pt x="5733" y="94"/>
                </a:cubicBezTo>
                <a:cubicBezTo>
                  <a:pt x="5706" y="81"/>
                  <a:pt x="5693" y="60"/>
                  <a:pt x="5686" y="27"/>
                </a:cubicBezTo>
                <a:close/>
                <a:moveTo>
                  <a:pt x="5639" y="904"/>
                </a:moveTo>
                <a:lnTo>
                  <a:pt x="5639" y="904"/>
                </a:lnTo>
                <a:cubicBezTo>
                  <a:pt x="5639" y="1087"/>
                  <a:pt x="5639" y="1087"/>
                  <a:pt x="5639" y="1087"/>
                </a:cubicBezTo>
                <a:cubicBezTo>
                  <a:pt x="5632" y="1087"/>
                  <a:pt x="5632" y="1087"/>
                  <a:pt x="5632" y="1087"/>
                </a:cubicBezTo>
                <a:cubicBezTo>
                  <a:pt x="5639" y="1087"/>
                  <a:pt x="5639" y="1087"/>
                  <a:pt x="5639" y="1087"/>
                </a:cubicBezTo>
                <a:cubicBezTo>
                  <a:pt x="5639" y="1228"/>
                  <a:pt x="5639" y="1228"/>
                  <a:pt x="5639" y="1228"/>
                </a:cubicBezTo>
                <a:cubicBezTo>
                  <a:pt x="5618" y="1228"/>
                  <a:pt x="5605" y="1228"/>
                  <a:pt x="5585" y="1235"/>
                </a:cubicBezTo>
                <a:cubicBezTo>
                  <a:pt x="5585" y="1222"/>
                  <a:pt x="5585" y="1215"/>
                  <a:pt x="5585" y="1208"/>
                </a:cubicBezTo>
                <a:cubicBezTo>
                  <a:pt x="5537" y="1215"/>
                  <a:pt x="5497" y="1215"/>
                  <a:pt x="5497" y="1161"/>
                </a:cubicBezTo>
                <a:cubicBezTo>
                  <a:pt x="5531" y="1161"/>
                  <a:pt x="5564" y="1161"/>
                  <a:pt x="5591" y="1161"/>
                </a:cubicBezTo>
                <a:cubicBezTo>
                  <a:pt x="5598" y="1147"/>
                  <a:pt x="5612" y="1134"/>
                  <a:pt x="5632" y="1134"/>
                </a:cubicBezTo>
                <a:cubicBezTo>
                  <a:pt x="5612" y="1066"/>
                  <a:pt x="5551" y="1100"/>
                  <a:pt x="5470" y="1114"/>
                </a:cubicBezTo>
                <a:cubicBezTo>
                  <a:pt x="5470" y="938"/>
                  <a:pt x="5470" y="938"/>
                  <a:pt x="5470" y="938"/>
                </a:cubicBezTo>
                <a:cubicBezTo>
                  <a:pt x="5483" y="952"/>
                  <a:pt x="5504" y="965"/>
                  <a:pt x="5537" y="965"/>
                </a:cubicBezTo>
                <a:cubicBezTo>
                  <a:pt x="5605" y="938"/>
                  <a:pt x="5490" y="877"/>
                  <a:pt x="5558" y="837"/>
                </a:cubicBezTo>
                <a:cubicBezTo>
                  <a:pt x="5585" y="850"/>
                  <a:pt x="5612" y="877"/>
                  <a:pt x="5639" y="904"/>
                </a:cubicBezTo>
                <a:close/>
                <a:moveTo>
                  <a:pt x="5639" y="1289"/>
                </a:moveTo>
                <a:lnTo>
                  <a:pt x="5639" y="1289"/>
                </a:lnTo>
                <a:cubicBezTo>
                  <a:pt x="5639" y="1296"/>
                  <a:pt x="5639" y="1296"/>
                  <a:pt x="5639" y="1296"/>
                </a:cubicBezTo>
                <a:cubicBezTo>
                  <a:pt x="5612" y="1296"/>
                  <a:pt x="5612" y="1296"/>
                  <a:pt x="5612" y="1296"/>
                </a:cubicBezTo>
                <a:cubicBezTo>
                  <a:pt x="5612" y="1296"/>
                  <a:pt x="5618" y="1289"/>
                  <a:pt x="5618" y="1276"/>
                </a:cubicBezTo>
                <a:cubicBezTo>
                  <a:pt x="5625" y="1283"/>
                  <a:pt x="5632" y="1283"/>
                  <a:pt x="5639" y="1289"/>
                </a:cubicBezTo>
                <a:close/>
                <a:moveTo>
                  <a:pt x="5470" y="1262"/>
                </a:moveTo>
                <a:lnTo>
                  <a:pt x="5470" y="1262"/>
                </a:lnTo>
                <a:cubicBezTo>
                  <a:pt x="5483" y="1262"/>
                  <a:pt x="5497" y="1289"/>
                  <a:pt x="5510" y="1296"/>
                </a:cubicBezTo>
                <a:cubicBezTo>
                  <a:pt x="5537" y="1296"/>
                  <a:pt x="5537" y="1296"/>
                  <a:pt x="5537" y="1296"/>
                </a:cubicBezTo>
                <a:cubicBezTo>
                  <a:pt x="5537" y="1296"/>
                  <a:pt x="5544" y="1289"/>
                  <a:pt x="5544" y="1283"/>
                </a:cubicBezTo>
                <a:cubicBezTo>
                  <a:pt x="5524" y="1276"/>
                  <a:pt x="5517" y="1262"/>
                  <a:pt x="5517" y="1235"/>
                </a:cubicBezTo>
                <a:cubicBezTo>
                  <a:pt x="5504" y="1235"/>
                  <a:pt x="5483" y="1235"/>
                  <a:pt x="5470" y="1228"/>
                </a:cubicBezTo>
                <a:cubicBezTo>
                  <a:pt x="5470" y="1262"/>
                  <a:pt x="5470" y="1262"/>
                  <a:pt x="5470" y="1262"/>
                </a:cubicBezTo>
                <a:close/>
                <a:moveTo>
                  <a:pt x="5470" y="871"/>
                </a:moveTo>
                <a:lnTo>
                  <a:pt x="5470" y="871"/>
                </a:lnTo>
                <a:cubicBezTo>
                  <a:pt x="5477" y="877"/>
                  <a:pt x="5497" y="877"/>
                  <a:pt x="5517" y="891"/>
                </a:cubicBezTo>
                <a:cubicBezTo>
                  <a:pt x="5524" y="837"/>
                  <a:pt x="5504" y="817"/>
                  <a:pt x="5470" y="817"/>
                </a:cubicBezTo>
                <a:cubicBezTo>
                  <a:pt x="5470" y="871"/>
                  <a:pt x="5470" y="871"/>
                  <a:pt x="5470" y="871"/>
                </a:cubicBezTo>
                <a:close/>
                <a:moveTo>
                  <a:pt x="5470" y="27"/>
                </a:moveTo>
                <a:lnTo>
                  <a:pt x="5470" y="27"/>
                </a:lnTo>
                <a:close/>
                <a:moveTo>
                  <a:pt x="5551" y="27"/>
                </a:moveTo>
                <a:lnTo>
                  <a:pt x="5551" y="27"/>
                </a:lnTo>
                <a:cubicBezTo>
                  <a:pt x="5605" y="27"/>
                  <a:pt x="5605" y="27"/>
                  <a:pt x="5605" y="27"/>
                </a:cubicBezTo>
                <a:cubicBezTo>
                  <a:pt x="5585" y="27"/>
                  <a:pt x="5564" y="27"/>
                  <a:pt x="5551" y="27"/>
                </a:cubicBezTo>
                <a:close/>
                <a:moveTo>
                  <a:pt x="5470" y="27"/>
                </a:moveTo>
                <a:lnTo>
                  <a:pt x="5470" y="27"/>
                </a:lnTo>
                <a:cubicBezTo>
                  <a:pt x="5470" y="27"/>
                  <a:pt x="5470" y="27"/>
                  <a:pt x="5463" y="27"/>
                </a:cubicBezTo>
                <a:cubicBezTo>
                  <a:pt x="5470" y="27"/>
                  <a:pt x="5470" y="27"/>
                  <a:pt x="5470" y="27"/>
                </a:cubicBezTo>
                <a:close/>
                <a:moveTo>
                  <a:pt x="5470" y="817"/>
                </a:moveTo>
                <a:lnTo>
                  <a:pt x="5470" y="817"/>
                </a:lnTo>
                <a:cubicBezTo>
                  <a:pt x="5470" y="871"/>
                  <a:pt x="5470" y="871"/>
                  <a:pt x="5470" y="871"/>
                </a:cubicBezTo>
                <a:cubicBezTo>
                  <a:pt x="5443" y="871"/>
                  <a:pt x="5456" y="891"/>
                  <a:pt x="5456" y="918"/>
                </a:cubicBezTo>
                <a:cubicBezTo>
                  <a:pt x="5463" y="925"/>
                  <a:pt x="5463" y="931"/>
                  <a:pt x="5470" y="938"/>
                </a:cubicBezTo>
                <a:cubicBezTo>
                  <a:pt x="5470" y="1114"/>
                  <a:pt x="5470" y="1114"/>
                  <a:pt x="5470" y="1114"/>
                </a:cubicBezTo>
                <a:cubicBezTo>
                  <a:pt x="5436" y="1120"/>
                  <a:pt x="5395" y="1120"/>
                  <a:pt x="5355" y="1107"/>
                </a:cubicBezTo>
                <a:cubicBezTo>
                  <a:pt x="5402" y="1033"/>
                  <a:pt x="5368" y="1087"/>
                  <a:pt x="5308" y="1087"/>
                </a:cubicBezTo>
                <a:cubicBezTo>
                  <a:pt x="5308" y="904"/>
                  <a:pt x="5308" y="904"/>
                  <a:pt x="5308" y="904"/>
                </a:cubicBezTo>
                <a:cubicBezTo>
                  <a:pt x="5308" y="904"/>
                  <a:pt x="5314" y="911"/>
                  <a:pt x="5321" y="911"/>
                </a:cubicBezTo>
                <a:cubicBezTo>
                  <a:pt x="5328" y="898"/>
                  <a:pt x="5321" y="871"/>
                  <a:pt x="5308" y="837"/>
                </a:cubicBezTo>
                <a:cubicBezTo>
                  <a:pt x="5368" y="837"/>
                  <a:pt x="5368" y="837"/>
                  <a:pt x="5368" y="837"/>
                </a:cubicBezTo>
                <a:cubicBezTo>
                  <a:pt x="5402" y="830"/>
                  <a:pt x="5436" y="817"/>
                  <a:pt x="5470" y="817"/>
                </a:cubicBezTo>
                <a:close/>
                <a:moveTo>
                  <a:pt x="5470" y="1228"/>
                </a:moveTo>
                <a:lnTo>
                  <a:pt x="5470" y="1228"/>
                </a:lnTo>
                <a:cubicBezTo>
                  <a:pt x="5470" y="1262"/>
                  <a:pt x="5470" y="1262"/>
                  <a:pt x="5470" y="1262"/>
                </a:cubicBezTo>
                <a:cubicBezTo>
                  <a:pt x="5463" y="1262"/>
                  <a:pt x="5456" y="1269"/>
                  <a:pt x="5449" y="1296"/>
                </a:cubicBezTo>
                <a:cubicBezTo>
                  <a:pt x="5429" y="1296"/>
                  <a:pt x="5429" y="1296"/>
                  <a:pt x="5429" y="1296"/>
                </a:cubicBezTo>
                <a:cubicBezTo>
                  <a:pt x="5422" y="1289"/>
                  <a:pt x="5409" y="1283"/>
                  <a:pt x="5395" y="1283"/>
                </a:cubicBezTo>
                <a:cubicBezTo>
                  <a:pt x="5389" y="1242"/>
                  <a:pt x="5416" y="1242"/>
                  <a:pt x="5422" y="1208"/>
                </a:cubicBezTo>
                <a:cubicBezTo>
                  <a:pt x="5436" y="1222"/>
                  <a:pt x="5449" y="1228"/>
                  <a:pt x="5470" y="1228"/>
                </a:cubicBezTo>
                <a:close/>
                <a:moveTo>
                  <a:pt x="5308" y="1249"/>
                </a:moveTo>
                <a:lnTo>
                  <a:pt x="5308" y="1249"/>
                </a:lnTo>
                <a:cubicBezTo>
                  <a:pt x="5308" y="1181"/>
                  <a:pt x="5308" y="1181"/>
                  <a:pt x="5308" y="1181"/>
                </a:cubicBezTo>
                <a:cubicBezTo>
                  <a:pt x="5321" y="1188"/>
                  <a:pt x="5348" y="1188"/>
                  <a:pt x="5368" y="1181"/>
                </a:cubicBezTo>
                <a:cubicBezTo>
                  <a:pt x="5355" y="1201"/>
                  <a:pt x="5341" y="1222"/>
                  <a:pt x="5341" y="1255"/>
                </a:cubicBezTo>
                <a:cubicBezTo>
                  <a:pt x="5328" y="1255"/>
                  <a:pt x="5321" y="1255"/>
                  <a:pt x="5308" y="1249"/>
                </a:cubicBezTo>
                <a:close/>
                <a:moveTo>
                  <a:pt x="5308" y="769"/>
                </a:moveTo>
                <a:lnTo>
                  <a:pt x="5308" y="769"/>
                </a:lnTo>
                <a:cubicBezTo>
                  <a:pt x="5308" y="668"/>
                  <a:pt x="5308" y="668"/>
                  <a:pt x="5308" y="668"/>
                </a:cubicBezTo>
                <a:cubicBezTo>
                  <a:pt x="5328" y="675"/>
                  <a:pt x="5341" y="668"/>
                  <a:pt x="5355" y="641"/>
                </a:cubicBezTo>
                <a:cubicBezTo>
                  <a:pt x="5382" y="661"/>
                  <a:pt x="5362" y="688"/>
                  <a:pt x="5382" y="763"/>
                </a:cubicBezTo>
                <a:cubicBezTo>
                  <a:pt x="5362" y="790"/>
                  <a:pt x="5328" y="776"/>
                  <a:pt x="5308" y="769"/>
                </a:cubicBezTo>
                <a:close/>
                <a:moveTo>
                  <a:pt x="5308" y="472"/>
                </a:moveTo>
                <a:lnTo>
                  <a:pt x="5308" y="472"/>
                </a:lnTo>
                <a:cubicBezTo>
                  <a:pt x="5308" y="243"/>
                  <a:pt x="5308" y="243"/>
                  <a:pt x="5308" y="243"/>
                </a:cubicBezTo>
                <a:cubicBezTo>
                  <a:pt x="5355" y="222"/>
                  <a:pt x="5355" y="155"/>
                  <a:pt x="5395" y="128"/>
                </a:cubicBezTo>
                <a:cubicBezTo>
                  <a:pt x="5409" y="155"/>
                  <a:pt x="5395" y="195"/>
                  <a:pt x="5382" y="229"/>
                </a:cubicBezTo>
                <a:cubicBezTo>
                  <a:pt x="5416" y="243"/>
                  <a:pt x="5422" y="276"/>
                  <a:pt x="5422" y="324"/>
                </a:cubicBezTo>
                <a:cubicBezTo>
                  <a:pt x="5395" y="324"/>
                  <a:pt x="5395" y="310"/>
                  <a:pt x="5395" y="297"/>
                </a:cubicBezTo>
                <a:cubicBezTo>
                  <a:pt x="5375" y="310"/>
                  <a:pt x="5368" y="330"/>
                  <a:pt x="5355" y="344"/>
                </a:cubicBezTo>
                <a:cubicBezTo>
                  <a:pt x="5355" y="378"/>
                  <a:pt x="5362" y="411"/>
                  <a:pt x="5395" y="445"/>
                </a:cubicBezTo>
                <a:cubicBezTo>
                  <a:pt x="5375" y="459"/>
                  <a:pt x="5341" y="472"/>
                  <a:pt x="5308" y="472"/>
                </a:cubicBezTo>
                <a:close/>
                <a:moveTo>
                  <a:pt x="5308" y="175"/>
                </a:moveTo>
                <a:lnTo>
                  <a:pt x="5308" y="175"/>
                </a:lnTo>
                <a:cubicBezTo>
                  <a:pt x="5308" y="175"/>
                  <a:pt x="5314" y="175"/>
                  <a:pt x="5321" y="175"/>
                </a:cubicBezTo>
                <a:cubicBezTo>
                  <a:pt x="5321" y="101"/>
                  <a:pt x="5321" y="101"/>
                  <a:pt x="5321" y="101"/>
                </a:cubicBezTo>
                <a:cubicBezTo>
                  <a:pt x="5314" y="101"/>
                  <a:pt x="5308" y="101"/>
                  <a:pt x="5308" y="101"/>
                </a:cubicBezTo>
                <a:cubicBezTo>
                  <a:pt x="5308" y="175"/>
                  <a:pt x="5308" y="175"/>
                  <a:pt x="5308" y="175"/>
                </a:cubicBezTo>
                <a:close/>
                <a:moveTo>
                  <a:pt x="5308" y="94"/>
                </a:moveTo>
                <a:lnTo>
                  <a:pt x="5308" y="94"/>
                </a:lnTo>
                <a:cubicBezTo>
                  <a:pt x="5308" y="27"/>
                  <a:pt x="5308" y="27"/>
                  <a:pt x="5308" y="27"/>
                </a:cubicBezTo>
                <a:cubicBezTo>
                  <a:pt x="5314" y="27"/>
                  <a:pt x="5314" y="27"/>
                  <a:pt x="5314" y="27"/>
                </a:cubicBezTo>
                <a:cubicBezTo>
                  <a:pt x="5321" y="47"/>
                  <a:pt x="5321" y="74"/>
                  <a:pt x="5328" y="101"/>
                </a:cubicBezTo>
                <a:cubicBezTo>
                  <a:pt x="5321" y="94"/>
                  <a:pt x="5314" y="94"/>
                  <a:pt x="5308" y="94"/>
                </a:cubicBezTo>
                <a:close/>
                <a:moveTo>
                  <a:pt x="5308" y="27"/>
                </a:moveTo>
                <a:lnTo>
                  <a:pt x="5308" y="27"/>
                </a:lnTo>
                <a:cubicBezTo>
                  <a:pt x="5308" y="94"/>
                  <a:pt x="5308" y="94"/>
                  <a:pt x="5308" y="94"/>
                </a:cubicBezTo>
                <a:cubicBezTo>
                  <a:pt x="5281" y="94"/>
                  <a:pt x="5267" y="101"/>
                  <a:pt x="5254" y="121"/>
                </a:cubicBezTo>
                <a:cubicBezTo>
                  <a:pt x="5274" y="108"/>
                  <a:pt x="5281" y="101"/>
                  <a:pt x="5308" y="101"/>
                </a:cubicBezTo>
                <a:cubicBezTo>
                  <a:pt x="5308" y="175"/>
                  <a:pt x="5308" y="175"/>
                  <a:pt x="5308" y="175"/>
                </a:cubicBezTo>
                <a:cubicBezTo>
                  <a:pt x="5281" y="175"/>
                  <a:pt x="5254" y="182"/>
                  <a:pt x="5233" y="175"/>
                </a:cubicBezTo>
                <a:cubicBezTo>
                  <a:pt x="5233" y="27"/>
                  <a:pt x="5233" y="27"/>
                  <a:pt x="5233" y="27"/>
                </a:cubicBezTo>
                <a:cubicBezTo>
                  <a:pt x="5308" y="27"/>
                  <a:pt x="5308" y="27"/>
                  <a:pt x="5308" y="27"/>
                </a:cubicBezTo>
                <a:close/>
                <a:moveTo>
                  <a:pt x="5308" y="243"/>
                </a:moveTo>
                <a:lnTo>
                  <a:pt x="5308" y="243"/>
                </a:lnTo>
                <a:cubicBezTo>
                  <a:pt x="5308" y="472"/>
                  <a:pt x="5308" y="472"/>
                  <a:pt x="5308" y="472"/>
                </a:cubicBezTo>
                <a:cubicBezTo>
                  <a:pt x="5294" y="472"/>
                  <a:pt x="5281" y="472"/>
                  <a:pt x="5267" y="472"/>
                </a:cubicBezTo>
                <a:cubicBezTo>
                  <a:pt x="5314" y="425"/>
                  <a:pt x="5274" y="398"/>
                  <a:pt x="5254" y="351"/>
                </a:cubicBezTo>
                <a:cubicBezTo>
                  <a:pt x="5254" y="371"/>
                  <a:pt x="5254" y="398"/>
                  <a:pt x="5254" y="418"/>
                </a:cubicBezTo>
                <a:cubicBezTo>
                  <a:pt x="5247" y="411"/>
                  <a:pt x="5240" y="411"/>
                  <a:pt x="5233" y="411"/>
                </a:cubicBezTo>
                <a:cubicBezTo>
                  <a:pt x="5233" y="317"/>
                  <a:pt x="5233" y="317"/>
                  <a:pt x="5233" y="317"/>
                </a:cubicBezTo>
                <a:cubicBezTo>
                  <a:pt x="5240" y="324"/>
                  <a:pt x="5240" y="324"/>
                  <a:pt x="5240" y="330"/>
                </a:cubicBezTo>
                <a:cubicBezTo>
                  <a:pt x="5240" y="310"/>
                  <a:pt x="5233" y="290"/>
                  <a:pt x="5240" y="263"/>
                </a:cubicBezTo>
                <a:lnTo>
                  <a:pt x="5233" y="270"/>
                </a:lnTo>
                <a:cubicBezTo>
                  <a:pt x="5233" y="202"/>
                  <a:pt x="5233" y="202"/>
                  <a:pt x="5233" y="202"/>
                </a:cubicBezTo>
                <a:cubicBezTo>
                  <a:pt x="5247" y="209"/>
                  <a:pt x="5260" y="216"/>
                  <a:pt x="5267" y="222"/>
                </a:cubicBezTo>
                <a:cubicBezTo>
                  <a:pt x="5267" y="236"/>
                  <a:pt x="5260" y="243"/>
                  <a:pt x="5260" y="249"/>
                </a:cubicBezTo>
                <a:cubicBezTo>
                  <a:pt x="5281" y="249"/>
                  <a:pt x="5294" y="249"/>
                  <a:pt x="5308" y="243"/>
                </a:cubicBezTo>
                <a:close/>
                <a:moveTo>
                  <a:pt x="5308" y="668"/>
                </a:moveTo>
                <a:lnTo>
                  <a:pt x="5308" y="668"/>
                </a:lnTo>
                <a:cubicBezTo>
                  <a:pt x="5308" y="769"/>
                  <a:pt x="5308" y="769"/>
                  <a:pt x="5308" y="769"/>
                </a:cubicBezTo>
                <a:cubicBezTo>
                  <a:pt x="5281" y="763"/>
                  <a:pt x="5267" y="769"/>
                  <a:pt x="5254" y="810"/>
                </a:cubicBezTo>
                <a:cubicBezTo>
                  <a:pt x="5260" y="850"/>
                  <a:pt x="5281" y="884"/>
                  <a:pt x="5308" y="904"/>
                </a:cubicBezTo>
                <a:cubicBezTo>
                  <a:pt x="5308" y="1087"/>
                  <a:pt x="5308" y="1087"/>
                  <a:pt x="5308" y="1087"/>
                </a:cubicBezTo>
                <a:cubicBezTo>
                  <a:pt x="5301" y="1087"/>
                  <a:pt x="5294" y="1087"/>
                  <a:pt x="5281" y="1087"/>
                </a:cubicBezTo>
                <a:cubicBezTo>
                  <a:pt x="5281" y="1066"/>
                  <a:pt x="5274" y="1053"/>
                  <a:pt x="5267" y="1039"/>
                </a:cubicBezTo>
                <a:cubicBezTo>
                  <a:pt x="5260" y="1033"/>
                  <a:pt x="5247" y="1033"/>
                  <a:pt x="5233" y="1033"/>
                </a:cubicBezTo>
                <a:cubicBezTo>
                  <a:pt x="5233" y="1012"/>
                  <a:pt x="5233" y="1012"/>
                  <a:pt x="5233" y="1012"/>
                </a:cubicBezTo>
                <a:cubicBezTo>
                  <a:pt x="5233" y="1006"/>
                  <a:pt x="5233" y="999"/>
                  <a:pt x="5240" y="999"/>
                </a:cubicBezTo>
                <a:cubicBezTo>
                  <a:pt x="5233" y="992"/>
                  <a:pt x="5233" y="992"/>
                  <a:pt x="5233" y="992"/>
                </a:cubicBezTo>
                <a:cubicBezTo>
                  <a:pt x="5233" y="945"/>
                  <a:pt x="5233" y="945"/>
                  <a:pt x="5233" y="945"/>
                </a:cubicBezTo>
                <a:cubicBezTo>
                  <a:pt x="5240" y="945"/>
                  <a:pt x="5247" y="952"/>
                  <a:pt x="5254" y="952"/>
                </a:cubicBezTo>
                <a:cubicBezTo>
                  <a:pt x="5254" y="945"/>
                  <a:pt x="5254" y="938"/>
                  <a:pt x="5254" y="938"/>
                </a:cubicBezTo>
                <a:cubicBezTo>
                  <a:pt x="5247" y="931"/>
                  <a:pt x="5240" y="931"/>
                  <a:pt x="5233" y="938"/>
                </a:cubicBezTo>
                <a:cubicBezTo>
                  <a:pt x="5233" y="614"/>
                  <a:pt x="5233" y="614"/>
                  <a:pt x="5233" y="614"/>
                </a:cubicBezTo>
                <a:cubicBezTo>
                  <a:pt x="5233" y="614"/>
                  <a:pt x="5240" y="614"/>
                  <a:pt x="5247" y="621"/>
                </a:cubicBezTo>
                <a:lnTo>
                  <a:pt x="5240" y="621"/>
                </a:lnTo>
                <a:cubicBezTo>
                  <a:pt x="5260" y="634"/>
                  <a:pt x="5281" y="655"/>
                  <a:pt x="5308" y="668"/>
                </a:cubicBezTo>
                <a:close/>
                <a:moveTo>
                  <a:pt x="5308" y="1181"/>
                </a:moveTo>
                <a:lnTo>
                  <a:pt x="5308" y="1181"/>
                </a:lnTo>
                <a:cubicBezTo>
                  <a:pt x="5308" y="1249"/>
                  <a:pt x="5308" y="1249"/>
                  <a:pt x="5308" y="1249"/>
                </a:cubicBezTo>
                <a:cubicBezTo>
                  <a:pt x="5260" y="1242"/>
                  <a:pt x="5233" y="1222"/>
                  <a:pt x="5247" y="1161"/>
                </a:cubicBezTo>
                <a:cubicBezTo>
                  <a:pt x="5260" y="1174"/>
                  <a:pt x="5281" y="1181"/>
                  <a:pt x="5308" y="1181"/>
                </a:cubicBezTo>
                <a:close/>
                <a:moveTo>
                  <a:pt x="5233" y="587"/>
                </a:moveTo>
                <a:lnTo>
                  <a:pt x="5233" y="587"/>
                </a:lnTo>
                <a:cubicBezTo>
                  <a:pt x="5233" y="567"/>
                  <a:pt x="5233" y="567"/>
                  <a:pt x="5233" y="567"/>
                </a:cubicBezTo>
                <a:cubicBezTo>
                  <a:pt x="5233" y="567"/>
                  <a:pt x="5240" y="567"/>
                  <a:pt x="5247" y="567"/>
                </a:cubicBezTo>
                <a:cubicBezTo>
                  <a:pt x="5240" y="574"/>
                  <a:pt x="5233" y="580"/>
                  <a:pt x="5233" y="587"/>
                </a:cubicBezTo>
                <a:close/>
                <a:moveTo>
                  <a:pt x="5233" y="27"/>
                </a:moveTo>
                <a:lnTo>
                  <a:pt x="5233" y="27"/>
                </a:lnTo>
                <a:cubicBezTo>
                  <a:pt x="5233" y="175"/>
                  <a:pt x="5233" y="175"/>
                  <a:pt x="5233" y="175"/>
                </a:cubicBezTo>
                <a:cubicBezTo>
                  <a:pt x="5227" y="168"/>
                  <a:pt x="5227" y="168"/>
                  <a:pt x="5227" y="168"/>
                </a:cubicBezTo>
                <a:cubicBezTo>
                  <a:pt x="5200" y="162"/>
                  <a:pt x="5179" y="141"/>
                  <a:pt x="5179" y="108"/>
                </a:cubicBezTo>
                <a:cubicBezTo>
                  <a:pt x="5179" y="27"/>
                  <a:pt x="5179" y="27"/>
                  <a:pt x="5179" y="27"/>
                </a:cubicBezTo>
                <a:cubicBezTo>
                  <a:pt x="5233" y="27"/>
                  <a:pt x="5233" y="27"/>
                  <a:pt x="5233" y="27"/>
                </a:cubicBezTo>
                <a:close/>
                <a:moveTo>
                  <a:pt x="5233" y="202"/>
                </a:moveTo>
                <a:lnTo>
                  <a:pt x="5233" y="202"/>
                </a:lnTo>
                <a:cubicBezTo>
                  <a:pt x="5233" y="270"/>
                  <a:pt x="5233" y="270"/>
                  <a:pt x="5233" y="270"/>
                </a:cubicBezTo>
                <a:cubicBezTo>
                  <a:pt x="5220" y="270"/>
                  <a:pt x="5200" y="263"/>
                  <a:pt x="5179" y="256"/>
                </a:cubicBezTo>
                <a:cubicBezTo>
                  <a:pt x="5179" y="202"/>
                  <a:pt x="5179" y="202"/>
                  <a:pt x="5179" y="202"/>
                </a:cubicBezTo>
                <a:cubicBezTo>
                  <a:pt x="5193" y="195"/>
                  <a:pt x="5213" y="195"/>
                  <a:pt x="5233" y="202"/>
                </a:cubicBezTo>
                <a:close/>
                <a:moveTo>
                  <a:pt x="5233" y="317"/>
                </a:moveTo>
                <a:lnTo>
                  <a:pt x="5233" y="317"/>
                </a:lnTo>
                <a:cubicBezTo>
                  <a:pt x="5233" y="411"/>
                  <a:pt x="5233" y="411"/>
                  <a:pt x="5233" y="411"/>
                </a:cubicBezTo>
                <a:cubicBezTo>
                  <a:pt x="5186" y="411"/>
                  <a:pt x="5213" y="492"/>
                  <a:pt x="5213" y="567"/>
                </a:cubicBezTo>
                <a:cubicBezTo>
                  <a:pt x="5220" y="567"/>
                  <a:pt x="5227" y="567"/>
                  <a:pt x="5233" y="567"/>
                </a:cubicBezTo>
                <a:cubicBezTo>
                  <a:pt x="5233" y="587"/>
                  <a:pt x="5233" y="587"/>
                  <a:pt x="5233" y="587"/>
                </a:cubicBezTo>
                <a:cubicBezTo>
                  <a:pt x="5227" y="601"/>
                  <a:pt x="5227" y="607"/>
                  <a:pt x="5233" y="614"/>
                </a:cubicBezTo>
                <a:cubicBezTo>
                  <a:pt x="5233" y="938"/>
                  <a:pt x="5233" y="938"/>
                  <a:pt x="5233" y="938"/>
                </a:cubicBezTo>
                <a:cubicBezTo>
                  <a:pt x="5227" y="938"/>
                  <a:pt x="5213" y="938"/>
                  <a:pt x="5206" y="938"/>
                </a:cubicBezTo>
                <a:cubicBezTo>
                  <a:pt x="5213" y="938"/>
                  <a:pt x="5227" y="945"/>
                  <a:pt x="5233" y="945"/>
                </a:cubicBezTo>
                <a:cubicBezTo>
                  <a:pt x="5233" y="992"/>
                  <a:pt x="5233" y="992"/>
                  <a:pt x="5233" y="992"/>
                </a:cubicBezTo>
                <a:cubicBezTo>
                  <a:pt x="5220" y="972"/>
                  <a:pt x="5213" y="958"/>
                  <a:pt x="5206" y="938"/>
                </a:cubicBezTo>
                <a:cubicBezTo>
                  <a:pt x="5200" y="938"/>
                  <a:pt x="5186" y="945"/>
                  <a:pt x="5179" y="945"/>
                </a:cubicBezTo>
                <a:cubicBezTo>
                  <a:pt x="5179" y="796"/>
                  <a:pt x="5179" y="796"/>
                  <a:pt x="5179" y="796"/>
                </a:cubicBezTo>
                <a:lnTo>
                  <a:pt x="5186" y="803"/>
                </a:lnTo>
                <a:cubicBezTo>
                  <a:pt x="5193" y="756"/>
                  <a:pt x="5193" y="702"/>
                  <a:pt x="5220" y="648"/>
                </a:cubicBezTo>
                <a:cubicBezTo>
                  <a:pt x="5206" y="655"/>
                  <a:pt x="5193" y="661"/>
                  <a:pt x="5179" y="668"/>
                </a:cubicBezTo>
                <a:cubicBezTo>
                  <a:pt x="5179" y="391"/>
                  <a:pt x="5179" y="391"/>
                  <a:pt x="5179" y="391"/>
                </a:cubicBezTo>
                <a:cubicBezTo>
                  <a:pt x="5213" y="391"/>
                  <a:pt x="5240" y="364"/>
                  <a:pt x="5227" y="317"/>
                </a:cubicBezTo>
                <a:cubicBezTo>
                  <a:pt x="5233" y="317"/>
                  <a:pt x="5233" y="317"/>
                  <a:pt x="5233" y="317"/>
                </a:cubicBezTo>
                <a:close/>
                <a:moveTo>
                  <a:pt x="5233" y="1012"/>
                </a:moveTo>
                <a:lnTo>
                  <a:pt x="5233" y="1012"/>
                </a:lnTo>
                <a:cubicBezTo>
                  <a:pt x="5233" y="1033"/>
                  <a:pt x="5233" y="1033"/>
                  <a:pt x="5233" y="1033"/>
                </a:cubicBezTo>
                <a:cubicBezTo>
                  <a:pt x="5227" y="1033"/>
                  <a:pt x="5227" y="1033"/>
                  <a:pt x="5227" y="1033"/>
                </a:cubicBezTo>
                <a:cubicBezTo>
                  <a:pt x="5227" y="1026"/>
                  <a:pt x="5233" y="1019"/>
                  <a:pt x="5233" y="1012"/>
                </a:cubicBezTo>
                <a:close/>
                <a:moveTo>
                  <a:pt x="5179" y="27"/>
                </a:moveTo>
                <a:lnTo>
                  <a:pt x="5179" y="27"/>
                </a:lnTo>
                <a:cubicBezTo>
                  <a:pt x="5179" y="108"/>
                  <a:pt x="5179" y="108"/>
                  <a:pt x="5179" y="108"/>
                </a:cubicBezTo>
                <a:cubicBezTo>
                  <a:pt x="5179" y="101"/>
                  <a:pt x="5179" y="101"/>
                  <a:pt x="5179" y="101"/>
                </a:cubicBezTo>
                <a:cubicBezTo>
                  <a:pt x="5166" y="101"/>
                  <a:pt x="5152" y="114"/>
                  <a:pt x="5146" y="128"/>
                </a:cubicBezTo>
                <a:cubicBezTo>
                  <a:pt x="5146" y="141"/>
                  <a:pt x="5146" y="155"/>
                  <a:pt x="5146" y="175"/>
                </a:cubicBezTo>
                <a:cubicBezTo>
                  <a:pt x="5139" y="175"/>
                  <a:pt x="5125" y="168"/>
                  <a:pt x="5119" y="168"/>
                </a:cubicBezTo>
                <a:cubicBezTo>
                  <a:pt x="5105" y="209"/>
                  <a:pt x="5112" y="256"/>
                  <a:pt x="5132" y="297"/>
                </a:cubicBezTo>
                <a:cubicBezTo>
                  <a:pt x="5119" y="330"/>
                  <a:pt x="5092" y="249"/>
                  <a:pt x="5044" y="229"/>
                </a:cubicBezTo>
                <a:cubicBezTo>
                  <a:pt x="5044" y="81"/>
                  <a:pt x="5044" y="81"/>
                  <a:pt x="5044" y="81"/>
                </a:cubicBezTo>
                <a:cubicBezTo>
                  <a:pt x="5058" y="67"/>
                  <a:pt x="5071" y="47"/>
                  <a:pt x="5092" y="27"/>
                </a:cubicBezTo>
                <a:cubicBezTo>
                  <a:pt x="5179" y="27"/>
                  <a:pt x="5179" y="27"/>
                  <a:pt x="5179" y="27"/>
                </a:cubicBezTo>
                <a:close/>
                <a:moveTo>
                  <a:pt x="5179" y="202"/>
                </a:moveTo>
                <a:lnTo>
                  <a:pt x="5179" y="202"/>
                </a:lnTo>
                <a:cubicBezTo>
                  <a:pt x="5159" y="209"/>
                  <a:pt x="5146" y="222"/>
                  <a:pt x="5146" y="249"/>
                </a:cubicBezTo>
                <a:cubicBezTo>
                  <a:pt x="5159" y="249"/>
                  <a:pt x="5166" y="256"/>
                  <a:pt x="5179" y="256"/>
                </a:cubicBezTo>
                <a:cubicBezTo>
                  <a:pt x="5179" y="202"/>
                  <a:pt x="5179" y="202"/>
                  <a:pt x="5179" y="202"/>
                </a:cubicBezTo>
                <a:close/>
                <a:moveTo>
                  <a:pt x="5179" y="391"/>
                </a:moveTo>
                <a:lnTo>
                  <a:pt x="5179" y="391"/>
                </a:lnTo>
                <a:cubicBezTo>
                  <a:pt x="5179" y="668"/>
                  <a:pt x="5179" y="668"/>
                  <a:pt x="5179" y="668"/>
                </a:cubicBezTo>
                <a:cubicBezTo>
                  <a:pt x="5159" y="675"/>
                  <a:pt x="5146" y="688"/>
                  <a:pt x="5146" y="715"/>
                </a:cubicBezTo>
                <a:cubicBezTo>
                  <a:pt x="5105" y="702"/>
                  <a:pt x="5085" y="675"/>
                  <a:pt x="5078" y="634"/>
                </a:cubicBezTo>
                <a:cubicBezTo>
                  <a:pt x="5065" y="621"/>
                  <a:pt x="5051" y="607"/>
                  <a:pt x="5044" y="594"/>
                </a:cubicBezTo>
                <a:cubicBezTo>
                  <a:pt x="5044" y="540"/>
                  <a:pt x="5044" y="540"/>
                  <a:pt x="5044" y="540"/>
                </a:cubicBezTo>
                <a:cubicBezTo>
                  <a:pt x="5166" y="526"/>
                  <a:pt x="5044" y="445"/>
                  <a:pt x="5105" y="371"/>
                </a:cubicBezTo>
                <a:cubicBezTo>
                  <a:pt x="5119" y="384"/>
                  <a:pt x="5152" y="398"/>
                  <a:pt x="5179" y="391"/>
                </a:cubicBezTo>
                <a:close/>
                <a:moveTo>
                  <a:pt x="5179" y="796"/>
                </a:moveTo>
                <a:lnTo>
                  <a:pt x="5179" y="796"/>
                </a:lnTo>
                <a:cubicBezTo>
                  <a:pt x="5179" y="945"/>
                  <a:pt x="5179" y="945"/>
                  <a:pt x="5179" y="945"/>
                </a:cubicBezTo>
                <a:cubicBezTo>
                  <a:pt x="5125" y="972"/>
                  <a:pt x="5105" y="1033"/>
                  <a:pt x="5044" y="1053"/>
                </a:cubicBezTo>
                <a:cubicBezTo>
                  <a:pt x="5044" y="1039"/>
                  <a:pt x="5044" y="1039"/>
                  <a:pt x="5044" y="1039"/>
                </a:cubicBezTo>
                <a:cubicBezTo>
                  <a:pt x="5092" y="965"/>
                  <a:pt x="5024" y="877"/>
                  <a:pt x="5078" y="790"/>
                </a:cubicBezTo>
                <a:cubicBezTo>
                  <a:pt x="5105" y="783"/>
                  <a:pt x="5119" y="783"/>
                  <a:pt x="5125" y="796"/>
                </a:cubicBezTo>
                <a:cubicBezTo>
                  <a:pt x="5125" y="790"/>
                  <a:pt x="5125" y="790"/>
                  <a:pt x="5125" y="790"/>
                </a:cubicBezTo>
                <a:cubicBezTo>
                  <a:pt x="5152" y="783"/>
                  <a:pt x="5166" y="790"/>
                  <a:pt x="5179" y="796"/>
                </a:cubicBezTo>
                <a:close/>
                <a:moveTo>
                  <a:pt x="5044" y="27"/>
                </a:moveTo>
                <a:lnTo>
                  <a:pt x="5044" y="27"/>
                </a:lnTo>
                <a:close/>
                <a:moveTo>
                  <a:pt x="5044" y="27"/>
                </a:moveTo>
                <a:lnTo>
                  <a:pt x="5044" y="27"/>
                </a:lnTo>
                <a:close/>
                <a:moveTo>
                  <a:pt x="5044" y="81"/>
                </a:moveTo>
                <a:lnTo>
                  <a:pt x="5044" y="81"/>
                </a:lnTo>
                <a:cubicBezTo>
                  <a:pt x="5038" y="87"/>
                  <a:pt x="5038" y="94"/>
                  <a:pt x="5031" y="101"/>
                </a:cubicBezTo>
                <a:cubicBezTo>
                  <a:pt x="5024" y="74"/>
                  <a:pt x="5024" y="47"/>
                  <a:pt x="5011" y="27"/>
                </a:cubicBezTo>
                <a:cubicBezTo>
                  <a:pt x="4936" y="27"/>
                  <a:pt x="4936" y="27"/>
                  <a:pt x="4936" y="27"/>
                </a:cubicBezTo>
                <a:cubicBezTo>
                  <a:pt x="4923" y="47"/>
                  <a:pt x="4936" y="60"/>
                  <a:pt x="4950" y="81"/>
                </a:cubicBezTo>
                <a:cubicBezTo>
                  <a:pt x="4930" y="94"/>
                  <a:pt x="4916" y="108"/>
                  <a:pt x="4896" y="128"/>
                </a:cubicBezTo>
                <a:cubicBezTo>
                  <a:pt x="4943" y="108"/>
                  <a:pt x="4957" y="128"/>
                  <a:pt x="4970" y="148"/>
                </a:cubicBezTo>
                <a:cubicBezTo>
                  <a:pt x="4936" y="155"/>
                  <a:pt x="4916" y="168"/>
                  <a:pt x="4889" y="182"/>
                </a:cubicBezTo>
                <a:cubicBezTo>
                  <a:pt x="4889" y="270"/>
                  <a:pt x="4889" y="270"/>
                  <a:pt x="4889" y="270"/>
                </a:cubicBezTo>
                <a:cubicBezTo>
                  <a:pt x="4916" y="276"/>
                  <a:pt x="4936" y="283"/>
                  <a:pt x="4957" y="297"/>
                </a:cubicBezTo>
                <a:cubicBezTo>
                  <a:pt x="4963" y="263"/>
                  <a:pt x="4984" y="236"/>
                  <a:pt x="5004" y="222"/>
                </a:cubicBezTo>
                <a:cubicBezTo>
                  <a:pt x="5017" y="216"/>
                  <a:pt x="5031" y="222"/>
                  <a:pt x="5044" y="229"/>
                </a:cubicBezTo>
                <a:cubicBezTo>
                  <a:pt x="5044" y="81"/>
                  <a:pt x="5044" y="81"/>
                  <a:pt x="5044" y="81"/>
                </a:cubicBezTo>
                <a:close/>
                <a:moveTo>
                  <a:pt x="5044" y="540"/>
                </a:moveTo>
                <a:lnTo>
                  <a:pt x="5044" y="540"/>
                </a:lnTo>
                <a:cubicBezTo>
                  <a:pt x="5044" y="594"/>
                  <a:pt x="5044" y="594"/>
                  <a:pt x="5044" y="594"/>
                </a:cubicBezTo>
                <a:cubicBezTo>
                  <a:pt x="5038" y="580"/>
                  <a:pt x="5031" y="560"/>
                  <a:pt x="5031" y="540"/>
                </a:cubicBezTo>
                <a:cubicBezTo>
                  <a:pt x="5038" y="540"/>
                  <a:pt x="5038" y="540"/>
                  <a:pt x="5044" y="540"/>
                </a:cubicBezTo>
                <a:close/>
                <a:moveTo>
                  <a:pt x="5044" y="1039"/>
                </a:moveTo>
                <a:lnTo>
                  <a:pt x="5044" y="1039"/>
                </a:lnTo>
                <a:cubicBezTo>
                  <a:pt x="5044" y="1053"/>
                  <a:pt x="5044" y="1053"/>
                  <a:pt x="5044" y="1053"/>
                </a:cubicBezTo>
                <a:cubicBezTo>
                  <a:pt x="5038" y="1053"/>
                  <a:pt x="5038" y="1060"/>
                  <a:pt x="5031" y="1060"/>
                </a:cubicBezTo>
                <a:cubicBezTo>
                  <a:pt x="5038" y="1053"/>
                  <a:pt x="5038" y="1046"/>
                  <a:pt x="5044" y="1039"/>
                </a:cubicBezTo>
                <a:close/>
                <a:moveTo>
                  <a:pt x="4889" y="1255"/>
                </a:moveTo>
                <a:lnTo>
                  <a:pt x="4889" y="1255"/>
                </a:lnTo>
                <a:cubicBezTo>
                  <a:pt x="4889" y="1235"/>
                  <a:pt x="4889" y="1235"/>
                  <a:pt x="4889" y="1235"/>
                </a:cubicBezTo>
                <a:cubicBezTo>
                  <a:pt x="4896" y="1235"/>
                  <a:pt x="4896" y="1235"/>
                  <a:pt x="4896" y="1235"/>
                </a:cubicBezTo>
                <a:cubicBezTo>
                  <a:pt x="4896" y="1242"/>
                  <a:pt x="4889" y="1249"/>
                  <a:pt x="4889" y="1255"/>
                </a:cubicBezTo>
                <a:close/>
                <a:moveTo>
                  <a:pt x="4889" y="1066"/>
                </a:moveTo>
                <a:lnTo>
                  <a:pt x="4889" y="1066"/>
                </a:lnTo>
                <a:cubicBezTo>
                  <a:pt x="4889" y="999"/>
                  <a:pt x="4889" y="999"/>
                  <a:pt x="4889" y="999"/>
                </a:cubicBezTo>
                <a:cubicBezTo>
                  <a:pt x="4909" y="1019"/>
                  <a:pt x="4930" y="1039"/>
                  <a:pt x="4950" y="1060"/>
                </a:cubicBezTo>
                <a:cubicBezTo>
                  <a:pt x="4943" y="1100"/>
                  <a:pt x="4916" y="1080"/>
                  <a:pt x="4889" y="1066"/>
                </a:cubicBezTo>
                <a:close/>
                <a:moveTo>
                  <a:pt x="4889" y="952"/>
                </a:moveTo>
                <a:lnTo>
                  <a:pt x="4889" y="952"/>
                </a:lnTo>
                <a:cubicBezTo>
                  <a:pt x="4889" y="945"/>
                  <a:pt x="4889" y="945"/>
                  <a:pt x="4889" y="945"/>
                </a:cubicBezTo>
                <a:cubicBezTo>
                  <a:pt x="4889" y="945"/>
                  <a:pt x="4889" y="945"/>
                  <a:pt x="4889" y="952"/>
                </a:cubicBezTo>
                <a:close/>
                <a:moveTo>
                  <a:pt x="4889" y="486"/>
                </a:moveTo>
                <a:lnTo>
                  <a:pt x="4889" y="486"/>
                </a:lnTo>
                <a:cubicBezTo>
                  <a:pt x="4889" y="364"/>
                  <a:pt x="4889" y="364"/>
                  <a:pt x="4889" y="364"/>
                </a:cubicBezTo>
                <a:cubicBezTo>
                  <a:pt x="4909" y="364"/>
                  <a:pt x="4923" y="357"/>
                  <a:pt x="4957" y="344"/>
                </a:cubicBezTo>
                <a:cubicBezTo>
                  <a:pt x="4957" y="364"/>
                  <a:pt x="4943" y="364"/>
                  <a:pt x="4930" y="371"/>
                </a:cubicBezTo>
                <a:cubicBezTo>
                  <a:pt x="4896" y="384"/>
                  <a:pt x="4943" y="432"/>
                  <a:pt x="4903" y="492"/>
                </a:cubicBezTo>
                <a:cubicBezTo>
                  <a:pt x="4896" y="492"/>
                  <a:pt x="4896" y="492"/>
                  <a:pt x="4889" y="486"/>
                </a:cubicBezTo>
                <a:close/>
                <a:moveTo>
                  <a:pt x="4889" y="182"/>
                </a:moveTo>
                <a:lnTo>
                  <a:pt x="4889" y="182"/>
                </a:lnTo>
                <a:cubicBezTo>
                  <a:pt x="4889" y="270"/>
                  <a:pt x="4889" y="270"/>
                  <a:pt x="4889" y="270"/>
                </a:cubicBezTo>
                <a:cubicBezTo>
                  <a:pt x="4869" y="263"/>
                  <a:pt x="4842" y="256"/>
                  <a:pt x="4828" y="243"/>
                </a:cubicBezTo>
                <a:cubicBezTo>
                  <a:pt x="4842" y="222"/>
                  <a:pt x="4862" y="202"/>
                  <a:pt x="4889" y="182"/>
                </a:cubicBezTo>
                <a:close/>
                <a:moveTo>
                  <a:pt x="4889" y="364"/>
                </a:moveTo>
                <a:lnTo>
                  <a:pt x="4889" y="364"/>
                </a:lnTo>
                <a:cubicBezTo>
                  <a:pt x="4889" y="486"/>
                  <a:pt x="4889" y="486"/>
                  <a:pt x="4889" y="486"/>
                </a:cubicBezTo>
                <a:cubicBezTo>
                  <a:pt x="4801" y="459"/>
                  <a:pt x="4835" y="411"/>
                  <a:pt x="4727" y="418"/>
                </a:cubicBezTo>
                <a:cubicBezTo>
                  <a:pt x="4700" y="337"/>
                  <a:pt x="4768" y="357"/>
                  <a:pt x="4781" y="317"/>
                </a:cubicBezTo>
                <a:cubicBezTo>
                  <a:pt x="4835" y="330"/>
                  <a:pt x="4855" y="357"/>
                  <a:pt x="4889" y="364"/>
                </a:cubicBezTo>
                <a:close/>
                <a:moveTo>
                  <a:pt x="4889" y="945"/>
                </a:moveTo>
                <a:lnTo>
                  <a:pt x="4889" y="945"/>
                </a:lnTo>
                <a:cubicBezTo>
                  <a:pt x="4889" y="952"/>
                  <a:pt x="4889" y="952"/>
                  <a:pt x="4889" y="952"/>
                </a:cubicBezTo>
                <a:cubicBezTo>
                  <a:pt x="4889" y="958"/>
                  <a:pt x="4882" y="972"/>
                  <a:pt x="4876" y="985"/>
                </a:cubicBezTo>
                <a:cubicBezTo>
                  <a:pt x="4882" y="985"/>
                  <a:pt x="4889" y="992"/>
                  <a:pt x="4889" y="999"/>
                </a:cubicBezTo>
                <a:cubicBezTo>
                  <a:pt x="4889" y="1066"/>
                  <a:pt x="4889" y="1066"/>
                  <a:pt x="4889" y="1066"/>
                </a:cubicBezTo>
                <a:cubicBezTo>
                  <a:pt x="4876" y="1060"/>
                  <a:pt x="4862" y="1053"/>
                  <a:pt x="4842" y="1053"/>
                </a:cubicBezTo>
                <a:cubicBezTo>
                  <a:pt x="4828" y="1134"/>
                  <a:pt x="4781" y="1228"/>
                  <a:pt x="4889" y="1235"/>
                </a:cubicBezTo>
                <a:cubicBezTo>
                  <a:pt x="4889" y="1255"/>
                  <a:pt x="4889" y="1255"/>
                  <a:pt x="4889" y="1255"/>
                </a:cubicBezTo>
                <a:cubicBezTo>
                  <a:pt x="4889" y="1269"/>
                  <a:pt x="4882" y="1283"/>
                  <a:pt x="4876" y="1296"/>
                </a:cubicBezTo>
                <a:cubicBezTo>
                  <a:pt x="4801" y="1296"/>
                  <a:pt x="4801" y="1296"/>
                  <a:pt x="4801" y="1296"/>
                </a:cubicBezTo>
                <a:cubicBezTo>
                  <a:pt x="4808" y="1269"/>
                  <a:pt x="4801" y="1242"/>
                  <a:pt x="4795" y="1222"/>
                </a:cubicBezTo>
                <a:cubicBezTo>
                  <a:pt x="4768" y="1249"/>
                  <a:pt x="4734" y="1235"/>
                  <a:pt x="4700" y="1235"/>
                </a:cubicBezTo>
                <a:cubicBezTo>
                  <a:pt x="4700" y="1039"/>
                  <a:pt x="4700" y="1039"/>
                  <a:pt x="4700" y="1039"/>
                </a:cubicBezTo>
                <a:cubicBezTo>
                  <a:pt x="4727" y="1073"/>
                  <a:pt x="4741" y="1100"/>
                  <a:pt x="4754" y="1127"/>
                </a:cubicBezTo>
                <a:cubicBezTo>
                  <a:pt x="4788" y="1100"/>
                  <a:pt x="4828" y="1073"/>
                  <a:pt x="4815" y="1012"/>
                </a:cubicBezTo>
                <a:cubicBezTo>
                  <a:pt x="4700" y="1012"/>
                  <a:pt x="4700" y="1012"/>
                  <a:pt x="4700" y="1012"/>
                </a:cubicBezTo>
                <a:cubicBezTo>
                  <a:pt x="4700" y="864"/>
                  <a:pt x="4700" y="864"/>
                  <a:pt x="4700" y="864"/>
                </a:cubicBezTo>
                <a:cubicBezTo>
                  <a:pt x="4720" y="864"/>
                  <a:pt x="4734" y="864"/>
                  <a:pt x="4761" y="864"/>
                </a:cubicBezTo>
                <a:cubicBezTo>
                  <a:pt x="4741" y="864"/>
                  <a:pt x="4741" y="864"/>
                  <a:pt x="4741" y="864"/>
                </a:cubicBezTo>
                <a:cubicBezTo>
                  <a:pt x="4754" y="857"/>
                  <a:pt x="4754" y="844"/>
                  <a:pt x="4761" y="837"/>
                </a:cubicBezTo>
                <a:cubicBezTo>
                  <a:pt x="4741" y="830"/>
                  <a:pt x="4720" y="823"/>
                  <a:pt x="4700" y="810"/>
                </a:cubicBezTo>
                <a:cubicBezTo>
                  <a:pt x="4700" y="763"/>
                  <a:pt x="4700" y="763"/>
                  <a:pt x="4700" y="763"/>
                </a:cubicBezTo>
                <a:cubicBezTo>
                  <a:pt x="4727" y="776"/>
                  <a:pt x="4754" y="783"/>
                  <a:pt x="4768" y="810"/>
                </a:cubicBezTo>
                <a:cubicBezTo>
                  <a:pt x="4774" y="790"/>
                  <a:pt x="4768" y="763"/>
                  <a:pt x="4761" y="742"/>
                </a:cubicBezTo>
                <a:cubicBezTo>
                  <a:pt x="4734" y="749"/>
                  <a:pt x="4720" y="749"/>
                  <a:pt x="4700" y="742"/>
                </a:cubicBezTo>
                <a:cubicBezTo>
                  <a:pt x="4700" y="567"/>
                  <a:pt x="4700" y="567"/>
                  <a:pt x="4700" y="567"/>
                </a:cubicBezTo>
                <a:cubicBezTo>
                  <a:pt x="4720" y="567"/>
                  <a:pt x="4734" y="567"/>
                  <a:pt x="4754" y="567"/>
                </a:cubicBezTo>
                <a:cubicBezTo>
                  <a:pt x="4774" y="594"/>
                  <a:pt x="4774" y="628"/>
                  <a:pt x="4768" y="655"/>
                </a:cubicBezTo>
                <a:cubicBezTo>
                  <a:pt x="4808" y="709"/>
                  <a:pt x="4768" y="796"/>
                  <a:pt x="4842" y="837"/>
                </a:cubicBezTo>
                <a:cubicBezTo>
                  <a:pt x="4842" y="864"/>
                  <a:pt x="4815" y="857"/>
                  <a:pt x="4795" y="864"/>
                </a:cubicBezTo>
                <a:cubicBezTo>
                  <a:pt x="4774" y="864"/>
                  <a:pt x="4774" y="864"/>
                  <a:pt x="4774" y="864"/>
                </a:cubicBezTo>
                <a:cubicBezTo>
                  <a:pt x="4781" y="877"/>
                  <a:pt x="4774" y="891"/>
                  <a:pt x="4768" y="898"/>
                </a:cubicBezTo>
                <a:cubicBezTo>
                  <a:pt x="4795" y="918"/>
                  <a:pt x="4815" y="945"/>
                  <a:pt x="4828" y="979"/>
                </a:cubicBezTo>
                <a:cubicBezTo>
                  <a:pt x="4835" y="985"/>
                  <a:pt x="4842" y="992"/>
                  <a:pt x="4842" y="1006"/>
                </a:cubicBezTo>
                <a:cubicBezTo>
                  <a:pt x="4855" y="985"/>
                  <a:pt x="4862" y="972"/>
                  <a:pt x="4855" y="931"/>
                </a:cubicBezTo>
                <a:cubicBezTo>
                  <a:pt x="4876" y="931"/>
                  <a:pt x="4889" y="938"/>
                  <a:pt x="4889" y="945"/>
                </a:cubicBezTo>
                <a:close/>
                <a:moveTo>
                  <a:pt x="4700" y="222"/>
                </a:moveTo>
                <a:lnTo>
                  <a:pt x="4700" y="222"/>
                </a:lnTo>
                <a:cubicBezTo>
                  <a:pt x="4700" y="168"/>
                  <a:pt x="4700" y="168"/>
                  <a:pt x="4700" y="168"/>
                </a:cubicBezTo>
                <a:cubicBezTo>
                  <a:pt x="4720" y="182"/>
                  <a:pt x="4734" y="189"/>
                  <a:pt x="4727" y="222"/>
                </a:cubicBezTo>
                <a:cubicBezTo>
                  <a:pt x="4720" y="222"/>
                  <a:pt x="4707" y="222"/>
                  <a:pt x="4700" y="222"/>
                </a:cubicBezTo>
                <a:close/>
                <a:moveTo>
                  <a:pt x="4700" y="148"/>
                </a:moveTo>
                <a:lnTo>
                  <a:pt x="4700" y="148"/>
                </a:lnTo>
                <a:cubicBezTo>
                  <a:pt x="4700" y="27"/>
                  <a:pt x="4700" y="27"/>
                  <a:pt x="4700" y="27"/>
                </a:cubicBezTo>
                <a:cubicBezTo>
                  <a:pt x="4815" y="27"/>
                  <a:pt x="4815" y="27"/>
                  <a:pt x="4815" y="27"/>
                </a:cubicBezTo>
                <a:cubicBezTo>
                  <a:pt x="4808" y="60"/>
                  <a:pt x="4815" y="114"/>
                  <a:pt x="4801" y="148"/>
                </a:cubicBezTo>
                <a:lnTo>
                  <a:pt x="4700" y="148"/>
                </a:lnTo>
                <a:close/>
                <a:moveTo>
                  <a:pt x="4700" y="27"/>
                </a:moveTo>
                <a:lnTo>
                  <a:pt x="4700" y="27"/>
                </a:lnTo>
                <a:cubicBezTo>
                  <a:pt x="4700" y="148"/>
                  <a:pt x="4700" y="148"/>
                  <a:pt x="4700" y="148"/>
                </a:cubicBezTo>
                <a:cubicBezTo>
                  <a:pt x="4680" y="148"/>
                  <a:pt x="4680" y="148"/>
                  <a:pt x="4680" y="148"/>
                </a:cubicBezTo>
                <a:cubicBezTo>
                  <a:pt x="4686" y="155"/>
                  <a:pt x="4693" y="162"/>
                  <a:pt x="4700" y="168"/>
                </a:cubicBezTo>
                <a:cubicBezTo>
                  <a:pt x="4700" y="222"/>
                  <a:pt x="4700" y="222"/>
                  <a:pt x="4700" y="222"/>
                </a:cubicBezTo>
                <a:cubicBezTo>
                  <a:pt x="4639" y="216"/>
                  <a:pt x="4653" y="141"/>
                  <a:pt x="4653" y="74"/>
                </a:cubicBezTo>
                <a:cubicBezTo>
                  <a:pt x="4612" y="94"/>
                  <a:pt x="4572" y="114"/>
                  <a:pt x="4531" y="141"/>
                </a:cubicBezTo>
                <a:cubicBezTo>
                  <a:pt x="4585" y="182"/>
                  <a:pt x="4612" y="243"/>
                  <a:pt x="4653" y="297"/>
                </a:cubicBezTo>
                <a:cubicBezTo>
                  <a:pt x="4565" y="290"/>
                  <a:pt x="4504" y="243"/>
                  <a:pt x="4443" y="202"/>
                </a:cubicBezTo>
                <a:cubicBezTo>
                  <a:pt x="4430" y="216"/>
                  <a:pt x="4410" y="229"/>
                  <a:pt x="4396" y="236"/>
                </a:cubicBezTo>
                <a:cubicBezTo>
                  <a:pt x="4396" y="27"/>
                  <a:pt x="4396" y="27"/>
                  <a:pt x="4396" y="27"/>
                </a:cubicBezTo>
                <a:cubicBezTo>
                  <a:pt x="4700" y="27"/>
                  <a:pt x="4700" y="27"/>
                  <a:pt x="4700" y="27"/>
                </a:cubicBezTo>
                <a:close/>
                <a:moveTo>
                  <a:pt x="4700" y="567"/>
                </a:moveTo>
                <a:lnTo>
                  <a:pt x="4700" y="567"/>
                </a:lnTo>
                <a:cubicBezTo>
                  <a:pt x="4700" y="742"/>
                  <a:pt x="4700" y="742"/>
                  <a:pt x="4700" y="742"/>
                </a:cubicBezTo>
                <a:cubicBezTo>
                  <a:pt x="4673" y="736"/>
                  <a:pt x="4653" y="715"/>
                  <a:pt x="4639" y="695"/>
                </a:cubicBezTo>
                <a:cubicBezTo>
                  <a:pt x="4626" y="742"/>
                  <a:pt x="4666" y="749"/>
                  <a:pt x="4700" y="763"/>
                </a:cubicBezTo>
                <a:cubicBezTo>
                  <a:pt x="4700" y="810"/>
                  <a:pt x="4700" y="810"/>
                  <a:pt x="4700" y="810"/>
                </a:cubicBezTo>
                <a:cubicBezTo>
                  <a:pt x="4632" y="776"/>
                  <a:pt x="4585" y="709"/>
                  <a:pt x="4504" y="790"/>
                </a:cubicBezTo>
                <a:cubicBezTo>
                  <a:pt x="4450" y="736"/>
                  <a:pt x="4518" y="722"/>
                  <a:pt x="4504" y="641"/>
                </a:cubicBezTo>
                <a:cubicBezTo>
                  <a:pt x="4612" y="641"/>
                  <a:pt x="4612" y="641"/>
                  <a:pt x="4612" y="641"/>
                </a:cubicBezTo>
                <a:cubicBezTo>
                  <a:pt x="4592" y="567"/>
                  <a:pt x="4585" y="459"/>
                  <a:pt x="4551" y="391"/>
                </a:cubicBezTo>
                <a:cubicBezTo>
                  <a:pt x="4578" y="398"/>
                  <a:pt x="4599" y="391"/>
                  <a:pt x="4605" y="371"/>
                </a:cubicBezTo>
                <a:cubicBezTo>
                  <a:pt x="4693" y="405"/>
                  <a:pt x="4578" y="520"/>
                  <a:pt x="4653" y="587"/>
                </a:cubicBezTo>
                <a:cubicBezTo>
                  <a:pt x="4666" y="580"/>
                  <a:pt x="4680" y="574"/>
                  <a:pt x="4700" y="567"/>
                </a:cubicBezTo>
                <a:close/>
                <a:moveTo>
                  <a:pt x="4700" y="864"/>
                </a:moveTo>
                <a:lnTo>
                  <a:pt x="4700" y="864"/>
                </a:lnTo>
                <a:cubicBezTo>
                  <a:pt x="4700" y="1012"/>
                  <a:pt x="4700" y="1012"/>
                  <a:pt x="4700" y="1012"/>
                </a:cubicBezTo>
                <a:cubicBezTo>
                  <a:pt x="4680" y="1012"/>
                  <a:pt x="4680" y="1012"/>
                  <a:pt x="4680" y="1012"/>
                </a:cubicBezTo>
                <a:cubicBezTo>
                  <a:pt x="4686" y="1019"/>
                  <a:pt x="4693" y="1033"/>
                  <a:pt x="4700" y="1039"/>
                </a:cubicBezTo>
                <a:cubicBezTo>
                  <a:pt x="4700" y="1235"/>
                  <a:pt x="4700" y="1235"/>
                  <a:pt x="4700" y="1235"/>
                </a:cubicBezTo>
                <a:cubicBezTo>
                  <a:pt x="4686" y="1228"/>
                  <a:pt x="4666" y="1228"/>
                  <a:pt x="4653" y="1242"/>
                </a:cubicBezTo>
                <a:cubicBezTo>
                  <a:pt x="4666" y="1262"/>
                  <a:pt x="4680" y="1283"/>
                  <a:pt x="4693" y="1296"/>
                </a:cubicBezTo>
                <a:cubicBezTo>
                  <a:pt x="4639" y="1296"/>
                  <a:pt x="4639" y="1296"/>
                  <a:pt x="4639" y="1296"/>
                </a:cubicBezTo>
                <a:cubicBezTo>
                  <a:pt x="4632" y="1296"/>
                  <a:pt x="4632" y="1296"/>
                  <a:pt x="4632" y="1296"/>
                </a:cubicBezTo>
                <a:cubicBezTo>
                  <a:pt x="4558" y="1296"/>
                  <a:pt x="4558" y="1296"/>
                  <a:pt x="4558" y="1296"/>
                </a:cubicBezTo>
                <a:cubicBezTo>
                  <a:pt x="4545" y="1289"/>
                  <a:pt x="4538" y="1269"/>
                  <a:pt x="4531" y="1255"/>
                </a:cubicBezTo>
                <a:cubicBezTo>
                  <a:pt x="4518" y="1276"/>
                  <a:pt x="4504" y="1289"/>
                  <a:pt x="4484" y="1296"/>
                </a:cubicBezTo>
                <a:cubicBezTo>
                  <a:pt x="4430" y="1296"/>
                  <a:pt x="4430" y="1296"/>
                  <a:pt x="4430" y="1296"/>
                </a:cubicBezTo>
                <a:cubicBezTo>
                  <a:pt x="4416" y="1296"/>
                  <a:pt x="4410" y="1289"/>
                  <a:pt x="4403" y="1283"/>
                </a:cubicBezTo>
                <a:cubicBezTo>
                  <a:pt x="4403" y="1289"/>
                  <a:pt x="4403" y="1296"/>
                  <a:pt x="4396" y="1296"/>
                </a:cubicBezTo>
                <a:cubicBezTo>
                  <a:pt x="4396" y="1066"/>
                  <a:pt x="4396" y="1066"/>
                  <a:pt x="4396" y="1066"/>
                </a:cubicBezTo>
                <a:lnTo>
                  <a:pt x="4403" y="1066"/>
                </a:lnTo>
                <a:lnTo>
                  <a:pt x="4403" y="1060"/>
                </a:lnTo>
                <a:cubicBezTo>
                  <a:pt x="4416" y="1060"/>
                  <a:pt x="4423" y="1073"/>
                  <a:pt x="4430" y="1080"/>
                </a:cubicBezTo>
                <a:cubicBezTo>
                  <a:pt x="4484" y="1107"/>
                  <a:pt x="4551" y="1114"/>
                  <a:pt x="4632" y="1087"/>
                </a:cubicBezTo>
                <a:cubicBezTo>
                  <a:pt x="4599" y="1019"/>
                  <a:pt x="4659" y="965"/>
                  <a:pt x="4680" y="931"/>
                </a:cubicBezTo>
                <a:cubicBezTo>
                  <a:pt x="4639" y="925"/>
                  <a:pt x="4599" y="904"/>
                  <a:pt x="4605" y="864"/>
                </a:cubicBezTo>
                <a:cubicBezTo>
                  <a:pt x="4632" y="830"/>
                  <a:pt x="4659" y="850"/>
                  <a:pt x="4700" y="864"/>
                </a:cubicBezTo>
                <a:close/>
                <a:moveTo>
                  <a:pt x="4396" y="1006"/>
                </a:moveTo>
                <a:lnTo>
                  <a:pt x="4396" y="1006"/>
                </a:lnTo>
                <a:lnTo>
                  <a:pt x="4403" y="1006"/>
                </a:lnTo>
                <a:cubicBezTo>
                  <a:pt x="4396" y="1006"/>
                  <a:pt x="4396" y="999"/>
                  <a:pt x="4396" y="992"/>
                </a:cubicBezTo>
                <a:cubicBezTo>
                  <a:pt x="4396" y="1006"/>
                  <a:pt x="4396" y="1006"/>
                  <a:pt x="4396" y="1006"/>
                </a:cubicBezTo>
                <a:close/>
                <a:moveTo>
                  <a:pt x="4396" y="965"/>
                </a:moveTo>
                <a:lnTo>
                  <a:pt x="4396" y="965"/>
                </a:lnTo>
                <a:cubicBezTo>
                  <a:pt x="4403" y="931"/>
                  <a:pt x="4430" y="918"/>
                  <a:pt x="4457" y="904"/>
                </a:cubicBezTo>
                <a:cubicBezTo>
                  <a:pt x="4457" y="911"/>
                  <a:pt x="4443" y="925"/>
                  <a:pt x="4430" y="938"/>
                </a:cubicBezTo>
                <a:cubicBezTo>
                  <a:pt x="4477" y="931"/>
                  <a:pt x="4484" y="965"/>
                  <a:pt x="4524" y="958"/>
                </a:cubicBezTo>
                <a:cubicBezTo>
                  <a:pt x="4538" y="850"/>
                  <a:pt x="4531" y="763"/>
                  <a:pt x="4430" y="763"/>
                </a:cubicBezTo>
                <a:cubicBezTo>
                  <a:pt x="4423" y="776"/>
                  <a:pt x="4410" y="790"/>
                  <a:pt x="4396" y="796"/>
                </a:cubicBezTo>
                <a:cubicBezTo>
                  <a:pt x="4396" y="965"/>
                  <a:pt x="4396" y="965"/>
                  <a:pt x="4396" y="965"/>
                </a:cubicBezTo>
                <a:close/>
                <a:moveTo>
                  <a:pt x="4396" y="391"/>
                </a:moveTo>
                <a:lnTo>
                  <a:pt x="4396" y="391"/>
                </a:lnTo>
                <a:cubicBezTo>
                  <a:pt x="4416" y="405"/>
                  <a:pt x="4430" y="418"/>
                  <a:pt x="4450" y="425"/>
                </a:cubicBezTo>
                <a:cubicBezTo>
                  <a:pt x="4457" y="371"/>
                  <a:pt x="4443" y="330"/>
                  <a:pt x="4423" y="303"/>
                </a:cubicBezTo>
                <a:cubicBezTo>
                  <a:pt x="4416" y="303"/>
                  <a:pt x="4403" y="303"/>
                  <a:pt x="4396" y="303"/>
                </a:cubicBezTo>
                <a:lnTo>
                  <a:pt x="4396" y="391"/>
                </a:lnTo>
                <a:close/>
                <a:moveTo>
                  <a:pt x="4396" y="27"/>
                </a:moveTo>
                <a:lnTo>
                  <a:pt x="4396" y="27"/>
                </a:lnTo>
                <a:cubicBezTo>
                  <a:pt x="4396" y="236"/>
                  <a:pt x="4396" y="236"/>
                  <a:pt x="4396" y="236"/>
                </a:cubicBezTo>
                <a:cubicBezTo>
                  <a:pt x="4362" y="263"/>
                  <a:pt x="4322" y="283"/>
                  <a:pt x="4275" y="303"/>
                </a:cubicBezTo>
                <a:cubicBezTo>
                  <a:pt x="4288" y="317"/>
                  <a:pt x="4302" y="337"/>
                  <a:pt x="4308" y="351"/>
                </a:cubicBezTo>
                <a:cubicBezTo>
                  <a:pt x="4329" y="351"/>
                  <a:pt x="4362" y="351"/>
                  <a:pt x="4376" y="351"/>
                </a:cubicBezTo>
                <a:cubicBezTo>
                  <a:pt x="4376" y="330"/>
                  <a:pt x="4362" y="330"/>
                  <a:pt x="4349" y="330"/>
                </a:cubicBezTo>
                <a:cubicBezTo>
                  <a:pt x="4349" y="310"/>
                  <a:pt x="4376" y="303"/>
                  <a:pt x="4396" y="303"/>
                </a:cubicBezTo>
                <a:cubicBezTo>
                  <a:pt x="4396" y="391"/>
                  <a:pt x="4396" y="391"/>
                  <a:pt x="4396" y="391"/>
                </a:cubicBezTo>
                <a:cubicBezTo>
                  <a:pt x="4376" y="378"/>
                  <a:pt x="4349" y="371"/>
                  <a:pt x="4315" y="378"/>
                </a:cubicBezTo>
                <a:cubicBezTo>
                  <a:pt x="4315" y="398"/>
                  <a:pt x="4315" y="418"/>
                  <a:pt x="4315" y="438"/>
                </a:cubicBezTo>
                <a:cubicBezTo>
                  <a:pt x="4261" y="445"/>
                  <a:pt x="4200" y="411"/>
                  <a:pt x="4194" y="351"/>
                </a:cubicBezTo>
                <a:cubicBezTo>
                  <a:pt x="4187" y="357"/>
                  <a:pt x="4180" y="357"/>
                  <a:pt x="4173" y="371"/>
                </a:cubicBezTo>
                <a:cubicBezTo>
                  <a:pt x="4200" y="391"/>
                  <a:pt x="4194" y="438"/>
                  <a:pt x="4227" y="445"/>
                </a:cubicBezTo>
                <a:cubicBezTo>
                  <a:pt x="4227" y="513"/>
                  <a:pt x="4160" y="384"/>
                  <a:pt x="4173" y="492"/>
                </a:cubicBezTo>
                <a:cubicBezTo>
                  <a:pt x="4140" y="499"/>
                  <a:pt x="4140" y="465"/>
                  <a:pt x="4126" y="438"/>
                </a:cubicBezTo>
                <a:cubicBezTo>
                  <a:pt x="4126" y="310"/>
                  <a:pt x="4126" y="310"/>
                  <a:pt x="4126" y="310"/>
                </a:cubicBezTo>
                <a:cubicBezTo>
                  <a:pt x="4153" y="283"/>
                  <a:pt x="4180" y="256"/>
                  <a:pt x="4200" y="243"/>
                </a:cubicBezTo>
                <a:cubicBezTo>
                  <a:pt x="4194" y="222"/>
                  <a:pt x="4160" y="222"/>
                  <a:pt x="4126" y="222"/>
                </a:cubicBezTo>
                <a:cubicBezTo>
                  <a:pt x="4126" y="121"/>
                  <a:pt x="4126" y="121"/>
                  <a:pt x="4126" y="121"/>
                </a:cubicBezTo>
                <a:cubicBezTo>
                  <a:pt x="4140" y="87"/>
                  <a:pt x="4153" y="60"/>
                  <a:pt x="4173" y="27"/>
                </a:cubicBezTo>
                <a:cubicBezTo>
                  <a:pt x="4396" y="27"/>
                  <a:pt x="4396" y="27"/>
                  <a:pt x="4396" y="27"/>
                </a:cubicBezTo>
                <a:close/>
                <a:moveTo>
                  <a:pt x="4396" y="796"/>
                </a:moveTo>
                <a:lnTo>
                  <a:pt x="4396" y="796"/>
                </a:lnTo>
                <a:cubicBezTo>
                  <a:pt x="4396" y="965"/>
                  <a:pt x="4396" y="965"/>
                  <a:pt x="4396" y="965"/>
                </a:cubicBezTo>
                <a:cubicBezTo>
                  <a:pt x="4396" y="972"/>
                  <a:pt x="4396" y="985"/>
                  <a:pt x="4396" y="992"/>
                </a:cubicBezTo>
                <a:cubicBezTo>
                  <a:pt x="4396" y="1006"/>
                  <a:pt x="4396" y="1006"/>
                  <a:pt x="4396" y="1006"/>
                </a:cubicBezTo>
                <a:cubicBezTo>
                  <a:pt x="4335" y="1006"/>
                  <a:pt x="4295" y="871"/>
                  <a:pt x="4275" y="911"/>
                </a:cubicBezTo>
                <a:cubicBezTo>
                  <a:pt x="4227" y="823"/>
                  <a:pt x="4335" y="823"/>
                  <a:pt x="4396" y="796"/>
                </a:cubicBezTo>
                <a:close/>
                <a:moveTo>
                  <a:pt x="4396" y="1066"/>
                </a:moveTo>
                <a:lnTo>
                  <a:pt x="4396" y="1066"/>
                </a:lnTo>
                <a:cubicBezTo>
                  <a:pt x="4281" y="992"/>
                  <a:pt x="4214" y="837"/>
                  <a:pt x="4180" y="695"/>
                </a:cubicBezTo>
                <a:cubicBezTo>
                  <a:pt x="4227" y="675"/>
                  <a:pt x="4248" y="688"/>
                  <a:pt x="4349" y="715"/>
                </a:cubicBezTo>
                <a:cubicBezTo>
                  <a:pt x="4389" y="594"/>
                  <a:pt x="4248" y="655"/>
                  <a:pt x="4275" y="540"/>
                </a:cubicBezTo>
                <a:cubicBezTo>
                  <a:pt x="4200" y="533"/>
                  <a:pt x="4207" y="601"/>
                  <a:pt x="4160" y="614"/>
                </a:cubicBezTo>
                <a:cubicBezTo>
                  <a:pt x="4153" y="607"/>
                  <a:pt x="4153" y="601"/>
                  <a:pt x="4153" y="594"/>
                </a:cubicBezTo>
                <a:cubicBezTo>
                  <a:pt x="4153" y="601"/>
                  <a:pt x="4153" y="607"/>
                  <a:pt x="4153" y="614"/>
                </a:cubicBezTo>
                <a:cubicBezTo>
                  <a:pt x="4153" y="594"/>
                  <a:pt x="4140" y="574"/>
                  <a:pt x="4126" y="553"/>
                </a:cubicBezTo>
                <a:cubicBezTo>
                  <a:pt x="4126" y="796"/>
                  <a:pt x="4126" y="796"/>
                  <a:pt x="4126" y="796"/>
                </a:cubicBezTo>
                <a:cubicBezTo>
                  <a:pt x="4227" y="864"/>
                  <a:pt x="4275" y="1019"/>
                  <a:pt x="4207" y="1087"/>
                </a:cubicBezTo>
                <a:cubicBezTo>
                  <a:pt x="4248" y="1127"/>
                  <a:pt x="4288" y="1060"/>
                  <a:pt x="4329" y="1134"/>
                </a:cubicBezTo>
                <a:cubicBezTo>
                  <a:pt x="4302" y="1235"/>
                  <a:pt x="4200" y="1208"/>
                  <a:pt x="4126" y="1215"/>
                </a:cubicBezTo>
                <a:cubicBezTo>
                  <a:pt x="4126" y="1296"/>
                  <a:pt x="4126" y="1296"/>
                  <a:pt x="4126" y="1296"/>
                </a:cubicBezTo>
                <a:cubicBezTo>
                  <a:pt x="4396" y="1296"/>
                  <a:pt x="4396" y="1296"/>
                  <a:pt x="4396" y="1296"/>
                </a:cubicBezTo>
                <a:cubicBezTo>
                  <a:pt x="4396" y="1066"/>
                  <a:pt x="4396" y="1066"/>
                  <a:pt x="4396" y="1066"/>
                </a:cubicBezTo>
                <a:close/>
                <a:moveTo>
                  <a:pt x="4126" y="94"/>
                </a:moveTo>
                <a:lnTo>
                  <a:pt x="4126" y="94"/>
                </a:lnTo>
                <a:cubicBezTo>
                  <a:pt x="4133" y="67"/>
                  <a:pt x="4140" y="47"/>
                  <a:pt x="4140" y="27"/>
                </a:cubicBezTo>
                <a:cubicBezTo>
                  <a:pt x="4126" y="27"/>
                  <a:pt x="4126" y="27"/>
                  <a:pt x="4126" y="27"/>
                </a:cubicBezTo>
                <a:lnTo>
                  <a:pt x="4126" y="94"/>
                </a:lnTo>
                <a:close/>
                <a:moveTo>
                  <a:pt x="4126" y="27"/>
                </a:moveTo>
                <a:lnTo>
                  <a:pt x="4126" y="27"/>
                </a:lnTo>
                <a:cubicBezTo>
                  <a:pt x="4126" y="94"/>
                  <a:pt x="4126" y="94"/>
                  <a:pt x="4126" y="94"/>
                </a:cubicBezTo>
                <a:cubicBezTo>
                  <a:pt x="4126" y="101"/>
                  <a:pt x="4126" y="114"/>
                  <a:pt x="4126" y="121"/>
                </a:cubicBezTo>
                <a:cubicBezTo>
                  <a:pt x="4119" y="94"/>
                  <a:pt x="4113" y="60"/>
                  <a:pt x="4119" y="27"/>
                </a:cubicBezTo>
                <a:cubicBezTo>
                  <a:pt x="4126" y="27"/>
                  <a:pt x="4126" y="27"/>
                  <a:pt x="4126" y="27"/>
                </a:cubicBezTo>
                <a:close/>
                <a:moveTo>
                  <a:pt x="4126" y="121"/>
                </a:moveTo>
                <a:lnTo>
                  <a:pt x="4126" y="121"/>
                </a:lnTo>
                <a:cubicBezTo>
                  <a:pt x="4126" y="222"/>
                  <a:pt x="4126" y="222"/>
                  <a:pt x="4126" y="222"/>
                </a:cubicBezTo>
                <a:cubicBezTo>
                  <a:pt x="4119" y="222"/>
                  <a:pt x="4106" y="222"/>
                  <a:pt x="4099" y="222"/>
                </a:cubicBezTo>
                <a:cubicBezTo>
                  <a:pt x="4106" y="189"/>
                  <a:pt x="4119" y="155"/>
                  <a:pt x="4126" y="121"/>
                </a:cubicBezTo>
                <a:close/>
                <a:moveTo>
                  <a:pt x="4126" y="310"/>
                </a:moveTo>
                <a:lnTo>
                  <a:pt x="4126" y="310"/>
                </a:lnTo>
                <a:cubicBezTo>
                  <a:pt x="4126" y="438"/>
                  <a:pt x="4126" y="438"/>
                  <a:pt x="4126" y="438"/>
                </a:cubicBezTo>
                <a:cubicBezTo>
                  <a:pt x="4126" y="432"/>
                  <a:pt x="4119" y="418"/>
                  <a:pt x="4099" y="418"/>
                </a:cubicBezTo>
                <a:cubicBezTo>
                  <a:pt x="4045" y="465"/>
                  <a:pt x="4092" y="506"/>
                  <a:pt x="4126" y="553"/>
                </a:cubicBezTo>
                <a:cubicBezTo>
                  <a:pt x="4126" y="796"/>
                  <a:pt x="4126" y="796"/>
                  <a:pt x="4126" y="796"/>
                </a:cubicBezTo>
                <a:cubicBezTo>
                  <a:pt x="4099" y="776"/>
                  <a:pt x="4065" y="763"/>
                  <a:pt x="4025" y="763"/>
                </a:cubicBezTo>
                <a:cubicBezTo>
                  <a:pt x="4025" y="749"/>
                  <a:pt x="4025" y="749"/>
                  <a:pt x="4025" y="749"/>
                </a:cubicBezTo>
                <a:cubicBezTo>
                  <a:pt x="4045" y="736"/>
                  <a:pt x="4065" y="722"/>
                  <a:pt x="4086" y="709"/>
                </a:cubicBezTo>
                <a:cubicBezTo>
                  <a:pt x="4079" y="695"/>
                  <a:pt x="4072" y="682"/>
                  <a:pt x="4072" y="661"/>
                </a:cubicBezTo>
                <a:cubicBezTo>
                  <a:pt x="4052" y="661"/>
                  <a:pt x="4038" y="668"/>
                  <a:pt x="4025" y="675"/>
                </a:cubicBezTo>
                <a:cubicBezTo>
                  <a:pt x="4025" y="587"/>
                  <a:pt x="4025" y="587"/>
                  <a:pt x="4025" y="587"/>
                </a:cubicBezTo>
                <a:cubicBezTo>
                  <a:pt x="4025" y="580"/>
                  <a:pt x="4025" y="574"/>
                  <a:pt x="4025" y="567"/>
                </a:cubicBezTo>
                <a:cubicBezTo>
                  <a:pt x="4025" y="520"/>
                  <a:pt x="4025" y="520"/>
                  <a:pt x="4025" y="520"/>
                </a:cubicBezTo>
                <a:cubicBezTo>
                  <a:pt x="4025" y="513"/>
                  <a:pt x="4025" y="513"/>
                  <a:pt x="4025" y="513"/>
                </a:cubicBezTo>
                <a:cubicBezTo>
                  <a:pt x="4025" y="391"/>
                  <a:pt x="4025" y="391"/>
                  <a:pt x="4025" y="391"/>
                </a:cubicBezTo>
                <a:cubicBezTo>
                  <a:pt x="4025" y="391"/>
                  <a:pt x="4032" y="391"/>
                  <a:pt x="4038" y="391"/>
                </a:cubicBezTo>
                <a:cubicBezTo>
                  <a:pt x="4038" y="384"/>
                  <a:pt x="4038" y="384"/>
                  <a:pt x="4038" y="384"/>
                </a:cubicBezTo>
                <a:cubicBezTo>
                  <a:pt x="4038" y="384"/>
                  <a:pt x="4038" y="384"/>
                  <a:pt x="4038" y="391"/>
                </a:cubicBezTo>
                <a:cubicBezTo>
                  <a:pt x="4052" y="384"/>
                  <a:pt x="4065" y="371"/>
                  <a:pt x="4079" y="357"/>
                </a:cubicBezTo>
                <a:cubicBezTo>
                  <a:pt x="4065" y="344"/>
                  <a:pt x="4038" y="337"/>
                  <a:pt x="4025" y="330"/>
                </a:cubicBezTo>
                <a:cubicBezTo>
                  <a:pt x="4025" y="249"/>
                  <a:pt x="4025" y="249"/>
                  <a:pt x="4025" y="249"/>
                </a:cubicBezTo>
                <a:cubicBezTo>
                  <a:pt x="4059" y="263"/>
                  <a:pt x="4079" y="283"/>
                  <a:pt x="4113" y="297"/>
                </a:cubicBezTo>
                <a:cubicBezTo>
                  <a:pt x="4106" y="310"/>
                  <a:pt x="4092" y="324"/>
                  <a:pt x="4092" y="351"/>
                </a:cubicBezTo>
                <a:cubicBezTo>
                  <a:pt x="4106" y="337"/>
                  <a:pt x="4119" y="324"/>
                  <a:pt x="4126" y="310"/>
                </a:cubicBezTo>
                <a:close/>
                <a:moveTo>
                  <a:pt x="4126" y="1215"/>
                </a:moveTo>
                <a:lnTo>
                  <a:pt x="4126" y="1215"/>
                </a:lnTo>
                <a:cubicBezTo>
                  <a:pt x="4126" y="1296"/>
                  <a:pt x="4126" y="1296"/>
                  <a:pt x="4126" y="1296"/>
                </a:cubicBezTo>
                <a:cubicBezTo>
                  <a:pt x="4079" y="1296"/>
                  <a:pt x="4079" y="1296"/>
                  <a:pt x="4079" y="1296"/>
                </a:cubicBezTo>
                <a:cubicBezTo>
                  <a:pt x="4079" y="1296"/>
                  <a:pt x="4086" y="1289"/>
                  <a:pt x="4086" y="1283"/>
                </a:cubicBezTo>
                <a:cubicBezTo>
                  <a:pt x="4072" y="1283"/>
                  <a:pt x="4065" y="1283"/>
                  <a:pt x="4052" y="1283"/>
                </a:cubicBezTo>
                <a:cubicBezTo>
                  <a:pt x="4059" y="1235"/>
                  <a:pt x="4092" y="1222"/>
                  <a:pt x="4126" y="1215"/>
                </a:cubicBezTo>
                <a:close/>
                <a:moveTo>
                  <a:pt x="4025" y="1296"/>
                </a:moveTo>
                <a:lnTo>
                  <a:pt x="4025" y="1296"/>
                </a:lnTo>
                <a:cubicBezTo>
                  <a:pt x="4025" y="1283"/>
                  <a:pt x="4025" y="1283"/>
                  <a:pt x="4025" y="1283"/>
                </a:cubicBezTo>
                <a:cubicBezTo>
                  <a:pt x="4025" y="1296"/>
                  <a:pt x="4025" y="1296"/>
                  <a:pt x="4025" y="1296"/>
                </a:cubicBezTo>
                <a:close/>
                <a:moveTo>
                  <a:pt x="4025" y="243"/>
                </a:moveTo>
                <a:lnTo>
                  <a:pt x="4025" y="243"/>
                </a:lnTo>
                <a:cubicBezTo>
                  <a:pt x="4045" y="229"/>
                  <a:pt x="4086" y="222"/>
                  <a:pt x="4099" y="256"/>
                </a:cubicBezTo>
                <a:cubicBezTo>
                  <a:pt x="4099" y="209"/>
                  <a:pt x="4065" y="189"/>
                  <a:pt x="4025" y="182"/>
                </a:cubicBezTo>
                <a:cubicBezTo>
                  <a:pt x="4025" y="243"/>
                  <a:pt x="4025" y="243"/>
                  <a:pt x="4025" y="243"/>
                </a:cubicBezTo>
                <a:close/>
                <a:moveTo>
                  <a:pt x="4025" y="168"/>
                </a:moveTo>
                <a:lnTo>
                  <a:pt x="4025" y="168"/>
                </a:lnTo>
                <a:cubicBezTo>
                  <a:pt x="4025" y="81"/>
                  <a:pt x="4025" y="81"/>
                  <a:pt x="4025" y="81"/>
                </a:cubicBezTo>
                <a:cubicBezTo>
                  <a:pt x="4032" y="81"/>
                  <a:pt x="4038" y="87"/>
                  <a:pt x="4052" y="101"/>
                </a:cubicBezTo>
                <a:cubicBezTo>
                  <a:pt x="4052" y="128"/>
                  <a:pt x="4038" y="155"/>
                  <a:pt x="4025" y="168"/>
                </a:cubicBezTo>
                <a:close/>
                <a:moveTo>
                  <a:pt x="4025" y="81"/>
                </a:moveTo>
                <a:lnTo>
                  <a:pt x="4025" y="81"/>
                </a:lnTo>
                <a:cubicBezTo>
                  <a:pt x="4025" y="168"/>
                  <a:pt x="4025" y="168"/>
                  <a:pt x="4025" y="168"/>
                </a:cubicBezTo>
                <a:cubicBezTo>
                  <a:pt x="4018" y="175"/>
                  <a:pt x="4011" y="182"/>
                  <a:pt x="3998" y="182"/>
                </a:cubicBezTo>
                <a:cubicBezTo>
                  <a:pt x="4005" y="182"/>
                  <a:pt x="4018" y="182"/>
                  <a:pt x="4025" y="182"/>
                </a:cubicBezTo>
                <a:cubicBezTo>
                  <a:pt x="4025" y="243"/>
                  <a:pt x="4025" y="243"/>
                  <a:pt x="4025" y="243"/>
                </a:cubicBezTo>
                <a:cubicBezTo>
                  <a:pt x="4018" y="243"/>
                  <a:pt x="4018" y="243"/>
                  <a:pt x="4011" y="249"/>
                </a:cubicBezTo>
                <a:cubicBezTo>
                  <a:pt x="4018" y="249"/>
                  <a:pt x="4018" y="249"/>
                  <a:pt x="4025" y="249"/>
                </a:cubicBezTo>
                <a:cubicBezTo>
                  <a:pt x="4025" y="330"/>
                  <a:pt x="4025" y="330"/>
                  <a:pt x="4025" y="330"/>
                </a:cubicBezTo>
                <a:cubicBezTo>
                  <a:pt x="4018" y="324"/>
                  <a:pt x="4011" y="317"/>
                  <a:pt x="4005" y="317"/>
                </a:cubicBezTo>
                <a:cubicBezTo>
                  <a:pt x="3998" y="317"/>
                  <a:pt x="3998" y="324"/>
                  <a:pt x="3998" y="330"/>
                </a:cubicBezTo>
                <a:cubicBezTo>
                  <a:pt x="3978" y="324"/>
                  <a:pt x="3971" y="317"/>
                  <a:pt x="3964" y="303"/>
                </a:cubicBezTo>
                <a:cubicBezTo>
                  <a:pt x="3964" y="74"/>
                  <a:pt x="3964" y="74"/>
                  <a:pt x="3964" y="74"/>
                </a:cubicBezTo>
                <a:cubicBezTo>
                  <a:pt x="3984" y="74"/>
                  <a:pt x="4005" y="74"/>
                  <a:pt x="4025" y="81"/>
                </a:cubicBezTo>
                <a:close/>
                <a:moveTo>
                  <a:pt x="4025" y="391"/>
                </a:moveTo>
                <a:lnTo>
                  <a:pt x="4025" y="391"/>
                </a:lnTo>
                <a:cubicBezTo>
                  <a:pt x="4025" y="513"/>
                  <a:pt x="4025" y="513"/>
                  <a:pt x="4025" y="513"/>
                </a:cubicBezTo>
                <a:lnTo>
                  <a:pt x="4018" y="520"/>
                </a:lnTo>
                <a:lnTo>
                  <a:pt x="4025" y="520"/>
                </a:lnTo>
                <a:cubicBezTo>
                  <a:pt x="4025" y="567"/>
                  <a:pt x="4025" y="567"/>
                  <a:pt x="4025" y="567"/>
                </a:cubicBezTo>
                <a:cubicBezTo>
                  <a:pt x="4018" y="560"/>
                  <a:pt x="4018" y="547"/>
                  <a:pt x="4011" y="540"/>
                </a:cubicBezTo>
                <a:cubicBezTo>
                  <a:pt x="4005" y="553"/>
                  <a:pt x="3998" y="574"/>
                  <a:pt x="3991" y="587"/>
                </a:cubicBezTo>
                <a:cubicBezTo>
                  <a:pt x="4005" y="587"/>
                  <a:pt x="4011" y="587"/>
                  <a:pt x="4025" y="587"/>
                </a:cubicBezTo>
                <a:cubicBezTo>
                  <a:pt x="4025" y="675"/>
                  <a:pt x="4025" y="675"/>
                  <a:pt x="4025" y="675"/>
                </a:cubicBezTo>
                <a:cubicBezTo>
                  <a:pt x="4005" y="688"/>
                  <a:pt x="3991" y="695"/>
                  <a:pt x="3964" y="695"/>
                </a:cubicBezTo>
                <a:cubicBezTo>
                  <a:pt x="3964" y="492"/>
                  <a:pt x="3964" y="492"/>
                  <a:pt x="3964" y="492"/>
                </a:cubicBezTo>
                <a:cubicBezTo>
                  <a:pt x="3964" y="459"/>
                  <a:pt x="3964" y="459"/>
                  <a:pt x="3964" y="459"/>
                </a:cubicBezTo>
                <a:cubicBezTo>
                  <a:pt x="3978" y="432"/>
                  <a:pt x="4005" y="418"/>
                  <a:pt x="3998" y="371"/>
                </a:cubicBezTo>
                <a:cubicBezTo>
                  <a:pt x="4005" y="384"/>
                  <a:pt x="4011" y="391"/>
                  <a:pt x="4025" y="391"/>
                </a:cubicBezTo>
                <a:close/>
                <a:moveTo>
                  <a:pt x="4025" y="749"/>
                </a:moveTo>
                <a:lnTo>
                  <a:pt x="4025" y="749"/>
                </a:lnTo>
                <a:cubicBezTo>
                  <a:pt x="4025" y="763"/>
                  <a:pt x="4025" y="763"/>
                  <a:pt x="4025" y="763"/>
                </a:cubicBezTo>
                <a:cubicBezTo>
                  <a:pt x="4018" y="763"/>
                  <a:pt x="4011" y="763"/>
                  <a:pt x="4005" y="763"/>
                </a:cubicBezTo>
                <a:cubicBezTo>
                  <a:pt x="4011" y="763"/>
                  <a:pt x="4018" y="756"/>
                  <a:pt x="4025" y="749"/>
                </a:cubicBezTo>
                <a:close/>
                <a:moveTo>
                  <a:pt x="4025" y="1283"/>
                </a:moveTo>
                <a:lnTo>
                  <a:pt x="4025" y="1283"/>
                </a:lnTo>
                <a:cubicBezTo>
                  <a:pt x="4025" y="1296"/>
                  <a:pt x="4025" y="1296"/>
                  <a:pt x="4025" y="1296"/>
                </a:cubicBezTo>
                <a:cubicBezTo>
                  <a:pt x="3964" y="1296"/>
                  <a:pt x="3964" y="1296"/>
                  <a:pt x="3964" y="1296"/>
                </a:cubicBezTo>
                <a:cubicBezTo>
                  <a:pt x="3964" y="1283"/>
                  <a:pt x="3964" y="1283"/>
                  <a:pt x="3964" y="1283"/>
                </a:cubicBezTo>
                <a:cubicBezTo>
                  <a:pt x="4025" y="1283"/>
                  <a:pt x="4025" y="1283"/>
                  <a:pt x="4025" y="1283"/>
                </a:cubicBezTo>
                <a:close/>
                <a:moveTo>
                  <a:pt x="3964" y="776"/>
                </a:moveTo>
                <a:lnTo>
                  <a:pt x="3964" y="776"/>
                </a:lnTo>
                <a:cubicBezTo>
                  <a:pt x="3964" y="695"/>
                  <a:pt x="3964" y="695"/>
                  <a:pt x="3964" y="695"/>
                </a:cubicBezTo>
                <a:cubicBezTo>
                  <a:pt x="3998" y="729"/>
                  <a:pt x="3991" y="756"/>
                  <a:pt x="3964" y="776"/>
                </a:cubicBezTo>
                <a:close/>
                <a:moveTo>
                  <a:pt x="3964" y="74"/>
                </a:moveTo>
                <a:lnTo>
                  <a:pt x="3964" y="74"/>
                </a:lnTo>
                <a:cubicBezTo>
                  <a:pt x="3964" y="303"/>
                  <a:pt x="3964" y="303"/>
                  <a:pt x="3964" y="303"/>
                </a:cubicBezTo>
                <a:cubicBezTo>
                  <a:pt x="3957" y="303"/>
                  <a:pt x="3957" y="297"/>
                  <a:pt x="3957" y="290"/>
                </a:cubicBezTo>
                <a:cubicBezTo>
                  <a:pt x="3944" y="290"/>
                  <a:pt x="3930" y="290"/>
                  <a:pt x="3917" y="283"/>
                </a:cubicBezTo>
                <a:cubicBezTo>
                  <a:pt x="3910" y="290"/>
                  <a:pt x="3903" y="303"/>
                  <a:pt x="3890" y="317"/>
                </a:cubicBezTo>
                <a:cubicBezTo>
                  <a:pt x="3890" y="276"/>
                  <a:pt x="3890" y="276"/>
                  <a:pt x="3890" y="276"/>
                </a:cubicBezTo>
                <a:cubicBezTo>
                  <a:pt x="3896" y="276"/>
                  <a:pt x="3896" y="276"/>
                  <a:pt x="3903" y="276"/>
                </a:cubicBezTo>
                <a:cubicBezTo>
                  <a:pt x="3890" y="276"/>
                  <a:pt x="3890" y="276"/>
                  <a:pt x="3890" y="276"/>
                </a:cubicBezTo>
                <a:cubicBezTo>
                  <a:pt x="3890" y="175"/>
                  <a:pt x="3890" y="175"/>
                  <a:pt x="3890" y="175"/>
                </a:cubicBezTo>
                <a:cubicBezTo>
                  <a:pt x="3910" y="175"/>
                  <a:pt x="3930" y="175"/>
                  <a:pt x="3950" y="175"/>
                </a:cubicBezTo>
                <a:cubicBezTo>
                  <a:pt x="3944" y="121"/>
                  <a:pt x="3869" y="209"/>
                  <a:pt x="3923" y="121"/>
                </a:cubicBezTo>
                <a:cubicBezTo>
                  <a:pt x="3910" y="121"/>
                  <a:pt x="3903" y="121"/>
                  <a:pt x="3890" y="128"/>
                </a:cubicBezTo>
                <a:cubicBezTo>
                  <a:pt x="3890" y="94"/>
                  <a:pt x="3890" y="94"/>
                  <a:pt x="3890" y="94"/>
                </a:cubicBezTo>
                <a:cubicBezTo>
                  <a:pt x="3917" y="87"/>
                  <a:pt x="3937" y="81"/>
                  <a:pt x="3964" y="74"/>
                </a:cubicBezTo>
                <a:close/>
                <a:moveTo>
                  <a:pt x="3964" y="459"/>
                </a:moveTo>
                <a:lnTo>
                  <a:pt x="3964" y="459"/>
                </a:lnTo>
                <a:cubicBezTo>
                  <a:pt x="3964" y="492"/>
                  <a:pt x="3964" y="492"/>
                  <a:pt x="3964" y="492"/>
                </a:cubicBezTo>
                <a:cubicBezTo>
                  <a:pt x="3957" y="492"/>
                  <a:pt x="3950" y="492"/>
                  <a:pt x="3950" y="492"/>
                </a:cubicBezTo>
                <a:cubicBezTo>
                  <a:pt x="3950" y="479"/>
                  <a:pt x="3957" y="472"/>
                  <a:pt x="3964" y="459"/>
                </a:cubicBezTo>
                <a:close/>
                <a:moveTo>
                  <a:pt x="3964" y="492"/>
                </a:moveTo>
                <a:lnTo>
                  <a:pt x="3964" y="492"/>
                </a:lnTo>
                <a:cubicBezTo>
                  <a:pt x="3964" y="695"/>
                  <a:pt x="3964" y="695"/>
                  <a:pt x="3964" y="695"/>
                </a:cubicBezTo>
                <a:cubicBezTo>
                  <a:pt x="3957" y="688"/>
                  <a:pt x="3957" y="688"/>
                  <a:pt x="3950" y="688"/>
                </a:cubicBezTo>
                <a:cubicBezTo>
                  <a:pt x="3957" y="695"/>
                  <a:pt x="3957" y="695"/>
                  <a:pt x="3964" y="695"/>
                </a:cubicBezTo>
                <a:cubicBezTo>
                  <a:pt x="3964" y="776"/>
                  <a:pt x="3964" y="776"/>
                  <a:pt x="3964" y="776"/>
                </a:cubicBezTo>
                <a:cubicBezTo>
                  <a:pt x="3944" y="796"/>
                  <a:pt x="3917" y="810"/>
                  <a:pt x="3890" y="817"/>
                </a:cubicBezTo>
                <a:cubicBezTo>
                  <a:pt x="3890" y="574"/>
                  <a:pt x="3890" y="574"/>
                  <a:pt x="3890" y="574"/>
                </a:cubicBezTo>
                <a:cubicBezTo>
                  <a:pt x="3917" y="547"/>
                  <a:pt x="3937" y="520"/>
                  <a:pt x="3964" y="492"/>
                </a:cubicBezTo>
                <a:close/>
                <a:moveTo>
                  <a:pt x="3964" y="1283"/>
                </a:moveTo>
                <a:lnTo>
                  <a:pt x="3964" y="1283"/>
                </a:lnTo>
                <a:cubicBezTo>
                  <a:pt x="3964" y="1296"/>
                  <a:pt x="3964" y="1296"/>
                  <a:pt x="3964" y="1296"/>
                </a:cubicBezTo>
                <a:cubicBezTo>
                  <a:pt x="3896" y="1296"/>
                  <a:pt x="3896" y="1296"/>
                  <a:pt x="3896" y="1296"/>
                </a:cubicBezTo>
                <a:cubicBezTo>
                  <a:pt x="3896" y="1283"/>
                  <a:pt x="3896" y="1283"/>
                  <a:pt x="3896" y="1283"/>
                </a:cubicBezTo>
                <a:cubicBezTo>
                  <a:pt x="3964" y="1283"/>
                  <a:pt x="3964" y="1283"/>
                  <a:pt x="3964" y="1283"/>
                </a:cubicBezTo>
                <a:close/>
                <a:moveTo>
                  <a:pt x="3890" y="452"/>
                </a:moveTo>
                <a:lnTo>
                  <a:pt x="3890" y="452"/>
                </a:lnTo>
                <a:cubicBezTo>
                  <a:pt x="3890" y="425"/>
                  <a:pt x="3890" y="425"/>
                  <a:pt x="3890" y="425"/>
                </a:cubicBezTo>
                <a:cubicBezTo>
                  <a:pt x="3903" y="432"/>
                  <a:pt x="3923" y="432"/>
                  <a:pt x="3944" y="425"/>
                </a:cubicBezTo>
                <a:cubicBezTo>
                  <a:pt x="3944" y="445"/>
                  <a:pt x="3917" y="452"/>
                  <a:pt x="3890" y="452"/>
                </a:cubicBezTo>
                <a:close/>
                <a:moveTo>
                  <a:pt x="3890" y="94"/>
                </a:moveTo>
                <a:lnTo>
                  <a:pt x="3890" y="94"/>
                </a:lnTo>
                <a:cubicBezTo>
                  <a:pt x="3890" y="128"/>
                  <a:pt x="3890" y="128"/>
                  <a:pt x="3890" y="128"/>
                </a:cubicBezTo>
                <a:cubicBezTo>
                  <a:pt x="3869" y="141"/>
                  <a:pt x="3863" y="162"/>
                  <a:pt x="3849" y="182"/>
                </a:cubicBezTo>
                <a:cubicBezTo>
                  <a:pt x="3863" y="182"/>
                  <a:pt x="3876" y="175"/>
                  <a:pt x="3890" y="175"/>
                </a:cubicBezTo>
                <a:cubicBezTo>
                  <a:pt x="3890" y="276"/>
                  <a:pt x="3890" y="276"/>
                  <a:pt x="3890" y="276"/>
                </a:cubicBezTo>
                <a:cubicBezTo>
                  <a:pt x="3883" y="270"/>
                  <a:pt x="3883" y="270"/>
                  <a:pt x="3883" y="270"/>
                </a:cubicBezTo>
                <a:cubicBezTo>
                  <a:pt x="3883" y="276"/>
                  <a:pt x="3890" y="276"/>
                  <a:pt x="3890" y="276"/>
                </a:cubicBezTo>
                <a:cubicBezTo>
                  <a:pt x="3890" y="317"/>
                  <a:pt x="3890" y="317"/>
                  <a:pt x="3890" y="317"/>
                </a:cubicBezTo>
                <a:cubicBezTo>
                  <a:pt x="3869" y="357"/>
                  <a:pt x="3856" y="411"/>
                  <a:pt x="3890" y="425"/>
                </a:cubicBezTo>
                <a:cubicBezTo>
                  <a:pt x="3890" y="452"/>
                  <a:pt x="3890" y="452"/>
                  <a:pt x="3890" y="452"/>
                </a:cubicBezTo>
                <a:cubicBezTo>
                  <a:pt x="3876" y="452"/>
                  <a:pt x="3863" y="452"/>
                  <a:pt x="3849" y="452"/>
                </a:cubicBezTo>
                <a:cubicBezTo>
                  <a:pt x="3822" y="371"/>
                  <a:pt x="3809" y="445"/>
                  <a:pt x="3795" y="378"/>
                </a:cubicBezTo>
                <a:cubicBezTo>
                  <a:pt x="3849" y="398"/>
                  <a:pt x="3842" y="330"/>
                  <a:pt x="3849" y="263"/>
                </a:cubicBezTo>
                <a:cubicBezTo>
                  <a:pt x="3836" y="263"/>
                  <a:pt x="3829" y="263"/>
                  <a:pt x="3822" y="263"/>
                </a:cubicBezTo>
                <a:cubicBezTo>
                  <a:pt x="3809" y="283"/>
                  <a:pt x="3795" y="303"/>
                  <a:pt x="3761" y="290"/>
                </a:cubicBezTo>
                <a:cubicBezTo>
                  <a:pt x="3761" y="27"/>
                  <a:pt x="3761" y="27"/>
                  <a:pt x="3761" y="27"/>
                </a:cubicBezTo>
                <a:cubicBezTo>
                  <a:pt x="3849" y="27"/>
                  <a:pt x="3849" y="27"/>
                  <a:pt x="3849" y="27"/>
                </a:cubicBezTo>
                <a:cubicBezTo>
                  <a:pt x="3863" y="33"/>
                  <a:pt x="3876" y="54"/>
                  <a:pt x="3876" y="101"/>
                </a:cubicBezTo>
                <a:cubicBezTo>
                  <a:pt x="3883" y="94"/>
                  <a:pt x="3883" y="94"/>
                  <a:pt x="3890" y="94"/>
                </a:cubicBezTo>
                <a:close/>
                <a:moveTo>
                  <a:pt x="3890" y="574"/>
                </a:moveTo>
                <a:lnTo>
                  <a:pt x="3890" y="574"/>
                </a:lnTo>
                <a:cubicBezTo>
                  <a:pt x="3890" y="817"/>
                  <a:pt x="3890" y="817"/>
                  <a:pt x="3890" y="817"/>
                </a:cubicBezTo>
                <a:cubicBezTo>
                  <a:pt x="3869" y="830"/>
                  <a:pt x="3849" y="837"/>
                  <a:pt x="3829" y="844"/>
                </a:cubicBezTo>
                <a:cubicBezTo>
                  <a:pt x="3815" y="871"/>
                  <a:pt x="3795" y="891"/>
                  <a:pt x="3775" y="918"/>
                </a:cubicBezTo>
                <a:cubicBezTo>
                  <a:pt x="3782" y="938"/>
                  <a:pt x="3788" y="965"/>
                  <a:pt x="3775" y="985"/>
                </a:cubicBezTo>
                <a:cubicBezTo>
                  <a:pt x="3768" y="985"/>
                  <a:pt x="3768" y="979"/>
                  <a:pt x="3761" y="979"/>
                </a:cubicBezTo>
                <a:cubicBezTo>
                  <a:pt x="3761" y="634"/>
                  <a:pt x="3761" y="634"/>
                  <a:pt x="3761" y="634"/>
                </a:cubicBezTo>
                <a:cubicBezTo>
                  <a:pt x="3788" y="634"/>
                  <a:pt x="3822" y="628"/>
                  <a:pt x="3856" y="614"/>
                </a:cubicBezTo>
                <a:cubicBezTo>
                  <a:pt x="3869" y="601"/>
                  <a:pt x="3883" y="587"/>
                  <a:pt x="3890" y="574"/>
                </a:cubicBezTo>
                <a:close/>
                <a:moveTo>
                  <a:pt x="3761" y="1296"/>
                </a:moveTo>
                <a:lnTo>
                  <a:pt x="3761" y="1296"/>
                </a:lnTo>
                <a:cubicBezTo>
                  <a:pt x="3761" y="1154"/>
                  <a:pt x="3761" y="1154"/>
                  <a:pt x="3761" y="1154"/>
                </a:cubicBezTo>
                <a:cubicBezTo>
                  <a:pt x="3768" y="1147"/>
                  <a:pt x="3768" y="1141"/>
                  <a:pt x="3775" y="1134"/>
                </a:cubicBezTo>
                <a:cubicBezTo>
                  <a:pt x="3815" y="1154"/>
                  <a:pt x="3809" y="1262"/>
                  <a:pt x="3761" y="1296"/>
                </a:cubicBezTo>
                <a:close/>
                <a:moveTo>
                  <a:pt x="3761" y="1114"/>
                </a:moveTo>
                <a:lnTo>
                  <a:pt x="3761" y="1114"/>
                </a:lnTo>
                <a:cubicBezTo>
                  <a:pt x="3761" y="1033"/>
                  <a:pt x="3761" y="1033"/>
                  <a:pt x="3761" y="1033"/>
                </a:cubicBezTo>
                <a:cubicBezTo>
                  <a:pt x="3815" y="1026"/>
                  <a:pt x="3802" y="1080"/>
                  <a:pt x="3849" y="1080"/>
                </a:cubicBezTo>
                <a:cubicBezTo>
                  <a:pt x="3842" y="1107"/>
                  <a:pt x="3802" y="1100"/>
                  <a:pt x="3795" y="1134"/>
                </a:cubicBezTo>
                <a:cubicBezTo>
                  <a:pt x="3782" y="1127"/>
                  <a:pt x="3775" y="1127"/>
                  <a:pt x="3761" y="1114"/>
                </a:cubicBezTo>
                <a:close/>
                <a:moveTo>
                  <a:pt x="3761" y="526"/>
                </a:moveTo>
                <a:lnTo>
                  <a:pt x="3761" y="526"/>
                </a:lnTo>
                <a:cubicBezTo>
                  <a:pt x="3775" y="499"/>
                  <a:pt x="3788" y="472"/>
                  <a:pt x="3775" y="418"/>
                </a:cubicBezTo>
                <a:cubicBezTo>
                  <a:pt x="3768" y="411"/>
                  <a:pt x="3768" y="411"/>
                  <a:pt x="3761" y="411"/>
                </a:cubicBezTo>
                <a:lnTo>
                  <a:pt x="3761" y="526"/>
                </a:lnTo>
                <a:close/>
                <a:moveTo>
                  <a:pt x="3761" y="27"/>
                </a:moveTo>
                <a:lnTo>
                  <a:pt x="3761" y="27"/>
                </a:lnTo>
                <a:cubicBezTo>
                  <a:pt x="3761" y="290"/>
                  <a:pt x="3761" y="290"/>
                  <a:pt x="3761" y="290"/>
                </a:cubicBezTo>
                <a:cubicBezTo>
                  <a:pt x="3755" y="290"/>
                  <a:pt x="3741" y="283"/>
                  <a:pt x="3721" y="270"/>
                </a:cubicBezTo>
                <a:cubicBezTo>
                  <a:pt x="3741" y="290"/>
                  <a:pt x="3748" y="324"/>
                  <a:pt x="3748" y="371"/>
                </a:cubicBezTo>
                <a:cubicBezTo>
                  <a:pt x="3707" y="344"/>
                  <a:pt x="3687" y="297"/>
                  <a:pt x="3646" y="270"/>
                </a:cubicBezTo>
                <a:cubicBezTo>
                  <a:pt x="3653" y="243"/>
                  <a:pt x="3700" y="256"/>
                  <a:pt x="3700" y="222"/>
                </a:cubicBezTo>
                <a:cubicBezTo>
                  <a:pt x="3694" y="175"/>
                  <a:pt x="3619" y="202"/>
                  <a:pt x="3599" y="175"/>
                </a:cubicBezTo>
                <a:cubicBezTo>
                  <a:pt x="3572" y="168"/>
                  <a:pt x="3559" y="135"/>
                  <a:pt x="3525" y="128"/>
                </a:cubicBezTo>
                <a:cubicBezTo>
                  <a:pt x="3532" y="94"/>
                  <a:pt x="3552" y="74"/>
                  <a:pt x="3565" y="54"/>
                </a:cubicBezTo>
                <a:cubicBezTo>
                  <a:pt x="3559" y="54"/>
                  <a:pt x="3552" y="54"/>
                  <a:pt x="3538" y="54"/>
                </a:cubicBezTo>
                <a:cubicBezTo>
                  <a:pt x="3532" y="67"/>
                  <a:pt x="3518" y="81"/>
                  <a:pt x="3498" y="101"/>
                </a:cubicBezTo>
                <a:cubicBezTo>
                  <a:pt x="3457" y="87"/>
                  <a:pt x="3424" y="60"/>
                  <a:pt x="3403" y="27"/>
                </a:cubicBezTo>
                <a:cubicBezTo>
                  <a:pt x="3761" y="27"/>
                  <a:pt x="3761" y="27"/>
                  <a:pt x="3761" y="27"/>
                </a:cubicBezTo>
                <a:close/>
                <a:moveTo>
                  <a:pt x="3761" y="411"/>
                </a:moveTo>
                <a:lnTo>
                  <a:pt x="3761" y="411"/>
                </a:lnTo>
                <a:cubicBezTo>
                  <a:pt x="3721" y="384"/>
                  <a:pt x="3640" y="398"/>
                  <a:pt x="3572" y="391"/>
                </a:cubicBezTo>
                <a:cubicBezTo>
                  <a:pt x="3559" y="438"/>
                  <a:pt x="3606" y="540"/>
                  <a:pt x="3545" y="540"/>
                </a:cubicBezTo>
                <a:cubicBezTo>
                  <a:pt x="3498" y="445"/>
                  <a:pt x="3451" y="533"/>
                  <a:pt x="3397" y="567"/>
                </a:cubicBezTo>
                <a:cubicBezTo>
                  <a:pt x="3370" y="499"/>
                  <a:pt x="3214" y="547"/>
                  <a:pt x="3174" y="492"/>
                </a:cubicBezTo>
                <a:cubicBezTo>
                  <a:pt x="3255" y="398"/>
                  <a:pt x="3113" y="351"/>
                  <a:pt x="3174" y="270"/>
                </a:cubicBezTo>
                <a:cubicBezTo>
                  <a:pt x="3127" y="297"/>
                  <a:pt x="3086" y="195"/>
                  <a:pt x="3073" y="270"/>
                </a:cubicBezTo>
                <a:cubicBezTo>
                  <a:pt x="3106" y="270"/>
                  <a:pt x="3106" y="337"/>
                  <a:pt x="3073" y="344"/>
                </a:cubicBezTo>
                <a:cubicBezTo>
                  <a:pt x="3005" y="290"/>
                  <a:pt x="3052" y="263"/>
                  <a:pt x="3046" y="148"/>
                </a:cubicBezTo>
                <a:cubicBezTo>
                  <a:pt x="3106" y="141"/>
                  <a:pt x="3140" y="108"/>
                  <a:pt x="3221" y="121"/>
                </a:cubicBezTo>
                <a:cubicBezTo>
                  <a:pt x="3248" y="256"/>
                  <a:pt x="3349" y="324"/>
                  <a:pt x="3471" y="297"/>
                </a:cubicBezTo>
                <a:cubicBezTo>
                  <a:pt x="3478" y="135"/>
                  <a:pt x="3295" y="81"/>
                  <a:pt x="3221" y="74"/>
                </a:cubicBezTo>
                <a:cubicBezTo>
                  <a:pt x="3228" y="67"/>
                  <a:pt x="3241" y="47"/>
                  <a:pt x="3248" y="27"/>
                </a:cubicBezTo>
                <a:cubicBezTo>
                  <a:pt x="2796" y="27"/>
                  <a:pt x="2796" y="27"/>
                  <a:pt x="2796" y="27"/>
                </a:cubicBezTo>
                <a:cubicBezTo>
                  <a:pt x="2769" y="74"/>
                  <a:pt x="2748" y="141"/>
                  <a:pt x="2728" y="202"/>
                </a:cubicBezTo>
                <a:cubicBezTo>
                  <a:pt x="2721" y="195"/>
                  <a:pt x="2721" y="195"/>
                  <a:pt x="2721" y="195"/>
                </a:cubicBezTo>
                <a:cubicBezTo>
                  <a:pt x="2715" y="222"/>
                  <a:pt x="2701" y="236"/>
                  <a:pt x="2681" y="243"/>
                </a:cubicBezTo>
                <a:cubicBezTo>
                  <a:pt x="2681" y="330"/>
                  <a:pt x="2681" y="330"/>
                  <a:pt x="2681" y="330"/>
                </a:cubicBezTo>
                <a:cubicBezTo>
                  <a:pt x="2694" y="344"/>
                  <a:pt x="2701" y="351"/>
                  <a:pt x="2715" y="357"/>
                </a:cubicBezTo>
                <a:cubicBezTo>
                  <a:pt x="2715" y="364"/>
                  <a:pt x="2715" y="364"/>
                  <a:pt x="2721" y="371"/>
                </a:cubicBezTo>
                <a:cubicBezTo>
                  <a:pt x="2721" y="371"/>
                  <a:pt x="2728" y="364"/>
                  <a:pt x="2735" y="364"/>
                </a:cubicBezTo>
                <a:lnTo>
                  <a:pt x="2742" y="371"/>
                </a:lnTo>
                <a:cubicBezTo>
                  <a:pt x="2742" y="364"/>
                  <a:pt x="2742" y="364"/>
                  <a:pt x="2742" y="364"/>
                </a:cubicBezTo>
                <a:cubicBezTo>
                  <a:pt x="2782" y="357"/>
                  <a:pt x="2829" y="351"/>
                  <a:pt x="2823" y="297"/>
                </a:cubicBezTo>
                <a:cubicBezTo>
                  <a:pt x="2863" y="290"/>
                  <a:pt x="2863" y="317"/>
                  <a:pt x="2897" y="317"/>
                </a:cubicBezTo>
                <a:cubicBezTo>
                  <a:pt x="2917" y="398"/>
                  <a:pt x="2809" y="351"/>
                  <a:pt x="2843" y="445"/>
                </a:cubicBezTo>
                <a:cubicBezTo>
                  <a:pt x="2904" y="418"/>
                  <a:pt x="2890" y="317"/>
                  <a:pt x="2971" y="317"/>
                </a:cubicBezTo>
                <a:cubicBezTo>
                  <a:pt x="2917" y="411"/>
                  <a:pt x="2998" y="371"/>
                  <a:pt x="3046" y="445"/>
                </a:cubicBezTo>
                <a:cubicBezTo>
                  <a:pt x="3046" y="513"/>
                  <a:pt x="2917" y="486"/>
                  <a:pt x="2924" y="418"/>
                </a:cubicBezTo>
                <a:cubicBezTo>
                  <a:pt x="2850" y="465"/>
                  <a:pt x="2755" y="445"/>
                  <a:pt x="2681" y="432"/>
                </a:cubicBezTo>
                <a:cubicBezTo>
                  <a:pt x="2681" y="958"/>
                  <a:pt x="2681" y="958"/>
                  <a:pt x="2681" y="958"/>
                </a:cubicBezTo>
                <a:cubicBezTo>
                  <a:pt x="2694" y="965"/>
                  <a:pt x="2701" y="972"/>
                  <a:pt x="2721" y="985"/>
                </a:cubicBezTo>
                <a:cubicBezTo>
                  <a:pt x="2701" y="904"/>
                  <a:pt x="2769" y="904"/>
                  <a:pt x="2796" y="864"/>
                </a:cubicBezTo>
                <a:cubicBezTo>
                  <a:pt x="2796" y="891"/>
                  <a:pt x="2836" y="884"/>
                  <a:pt x="2843" y="911"/>
                </a:cubicBezTo>
                <a:cubicBezTo>
                  <a:pt x="2742" y="904"/>
                  <a:pt x="2850" y="945"/>
                  <a:pt x="2823" y="1006"/>
                </a:cubicBezTo>
                <a:cubicBezTo>
                  <a:pt x="2856" y="1012"/>
                  <a:pt x="2877" y="999"/>
                  <a:pt x="2897" y="985"/>
                </a:cubicBezTo>
                <a:cubicBezTo>
                  <a:pt x="2877" y="1006"/>
                  <a:pt x="2863" y="1026"/>
                  <a:pt x="2856" y="1039"/>
                </a:cubicBezTo>
                <a:cubicBezTo>
                  <a:pt x="2796" y="1026"/>
                  <a:pt x="2735" y="1026"/>
                  <a:pt x="2681" y="1046"/>
                </a:cubicBezTo>
                <a:cubicBezTo>
                  <a:pt x="2681" y="1296"/>
                  <a:pt x="2681" y="1296"/>
                  <a:pt x="2681" y="1296"/>
                </a:cubicBezTo>
                <a:cubicBezTo>
                  <a:pt x="2829" y="1296"/>
                  <a:pt x="2829" y="1296"/>
                  <a:pt x="2829" y="1296"/>
                </a:cubicBezTo>
                <a:cubicBezTo>
                  <a:pt x="2823" y="1269"/>
                  <a:pt x="2816" y="1249"/>
                  <a:pt x="2843" y="1215"/>
                </a:cubicBezTo>
                <a:cubicBezTo>
                  <a:pt x="2823" y="1296"/>
                  <a:pt x="2897" y="1255"/>
                  <a:pt x="2917" y="1242"/>
                </a:cubicBezTo>
                <a:cubicBezTo>
                  <a:pt x="2917" y="1262"/>
                  <a:pt x="2917" y="1283"/>
                  <a:pt x="2924" y="1296"/>
                </a:cubicBezTo>
                <a:cubicBezTo>
                  <a:pt x="2985" y="1296"/>
                  <a:pt x="2985" y="1296"/>
                  <a:pt x="2985" y="1296"/>
                </a:cubicBezTo>
                <a:cubicBezTo>
                  <a:pt x="2998" y="1283"/>
                  <a:pt x="3019" y="1296"/>
                  <a:pt x="3052" y="1296"/>
                </a:cubicBezTo>
                <a:cubicBezTo>
                  <a:pt x="3086" y="1296"/>
                  <a:pt x="3086" y="1296"/>
                  <a:pt x="3086" y="1296"/>
                </a:cubicBezTo>
                <a:cubicBezTo>
                  <a:pt x="3093" y="1296"/>
                  <a:pt x="3106" y="1296"/>
                  <a:pt x="3120" y="1289"/>
                </a:cubicBezTo>
                <a:cubicBezTo>
                  <a:pt x="3093" y="1188"/>
                  <a:pt x="3025" y="1114"/>
                  <a:pt x="2944" y="1073"/>
                </a:cubicBezTo>
                <a:cubicBezTo>
                  <a:pt x="2910" y="992"/>
                  <a:pt x="2992" y="918"/>
                  <a:pt x="2971" y="864"/>
                </a:cubicBezTo>
                <a:cubicBezTo>
                  <a:pt x="3100" y="891"/>
                  <a:pt x="3120" y="884"/>
                  <a:pt x="3221" y="911"/>
                </a:cubicBezTo>
                <a:cubicBezTo>
                  <a:pt x="3221" y="958"/>
                  <a:pt x="3221" y="958"/>
                  <a:pt x="3221" y="958"/>
                </a:cubicBezTo>
                <a:cubicBezTo>
                  <a:pt x="3127" y="952"/>
                  <a:pt x="3127" y="925"/>
                  <a:pt x="3100" y="1006"/>
                </a:cubicBezTo>
                <a:cubicBezTo>
                  <a:pt x="3167" y="992"/>
                  <a:pt x="3147" y="1060"/>
                  <a:pt x="3194" y="1060"/>
                </a:cubicBezTo>
                <a:cubicBezTo>
                  <a:pt x="3201" y="972"/>
                  <a:pt x="3255" y="1053"/>
                  <a:pt x="3295" y="985"/>
                </a:cubicBezTo>
                <a:cubicBezTo>
                  <a:pt x="3289" y="1046"/>
                  <a:pt x="3329" y="1066"/>
                  <a:pt x="3397" y="1060"/>
                </a:cubicBezTo>
                <a:cubicBezTo>
                  <a:pt x="3410" y="952"/>
                  <a:pt x="3262" y="992"/>
                  <a:pt x="3248" y="911"/>
                </a:cubicBezTo>
                <a:cubicBezTo>
                  <a:pt x="3295" y="850"/>
                  <a:pt x="3241" y="884"/>
                  <a:pt x="3221" y="837"/>
                </a:cubicBezTo>
                <a:cubicBezTo>
                  <a:pt x="3403" y="830"/>
                  <a:pt x="3430" y="925"/>
                  <a:pt x="3518" y="985"/>
                </a:cubicBezTo>
                <a:cubicBezTo>
                  <a:pt x="3464" y="1080"/>
                  <a:pt x="3451" y="1208"/>
                  <a:pt x="3390" y="1296"/>
                </a:cubicBezTo>
                <a:cubicBezTo>
                  <a:pt x="3383" y="1296"/>
                  <a:pt x="3383" y="1296"/>
                  <a:pt x="3383" y="1296"/>
                </a:cubicBezTo>
                <a:cubicBezTo>
                  <a:pt x="3559" y="1296"/>
                  <a:pt x="3559" y="1296"/>
                  <a:pt x="3559" y="1296"/>
                </a:cubicBezTo>
                <a:cubicBezTo>
                  <a:pt x="3592" y="1195"/>
                  <a:pt x="3653" y="1087"/>
                  <a:pt x="3727" y="992"/>
                </a:cubicBezTo>
                <a:cubicBezTo>
                  <a:pt x="3741" y="985"/>
                  <a:pt x="3755" y="979"/>
                  <a:pt x="3761" y="979"/>
                </a:cubicBezTo>
                <a:cubicBezTo>
                  <a:pt x="3761" y="634"/>
                  <a:pt x="3761" y="634"/>
                  <a:pt x="3761" y="634"/>
                </a:cubicBezTo>
                <a:cubicBezTo>
                  <a:pt x="3748" y="634"/>
                  <a:pt x="3734" y="628"/>
                  <a:pt x="3721" y="614"/>
                </a:cubicBezTo>
                <a:cubicBezTo>
                  <a:pt x="3727" y="574"/>
                  <a:pt x="3748" y="553"/>
                  <a:pt x="3761" y="526"/>
                </a:cubicBezTo>
                <a:cubicBezTo>
                  <a:pt x="3761" y="411"/>
                  <a:pt x="3761" y="411"/>
                  <a:pt x="3761" y="411"/>
                </a:cubicBezTo>
                <a:close/>
                <a:moveTo>
                  <a:pt x="3761" y="1033"/>
                </a:moveTo>
                <a:lnTo>
                  <a:pt x="3761" y="1033"/>
                </a:lnTo>
                <a:cubicBezTo>
                  <a:pt x="3761" y="1114"/>
                  <a:pt x="3761" y="1114"/>
                  <a:pt x="3761" y="1114"/>
                </a:cubicBezTo>
                <a:cubicBezTo>
                  <a:pt x="3748" y="1100"/>
                  <a:pt x="3741" y="1073"/>
                  <a:pt x="3748" y="1033"/>
                </a:cubicBezTo>
                <a:cubicBezTo>
                  <a:pt x="3755" y="1033"/>
                  <a:pt x="3761" y="1033"/>
                  <a:pt x="3761" y="1033"/>
                </a:cubicBezTo>
                <a:close/>
                <a:moveTo>
                  <a:pt x="3761" y="1154"/>
                </a:moveTo>
                <a:lnTo>
                  <a:pt x="3761" y="1154"/>
                </a:lnTo>
                <a:cubicBezTo>
                  <a:pt x="3761" y="1296"/>
                  <a:pt x="3761" y="1296"/>
                  <a:pt x="3761" y="1296"/>
                </a:cubicBezTo>
                <a:cubicBezTo>
                  <a:pt x="3727" y="1296"/>
                  <a:pt x="3727" y="1296"/>
                  <a:pt x="3727" y="1296"/>
                </a:cubicBezTo>
                <a:cubicBezTo>
                  <a:pt x="3741" y="1249"/>
                  <a:pt x="3748" y="1195"/>
                  <a:pt x="3761" y="1154"/>
                </a:cubicBezTo>
                <a:close/>
                <a:moveTo>
                  <a:pt x="2681" y="168"/>
                </a:moveTo>
                <a:lnTo>
                  <a:pt x="2681" y="168"/>
                </a:lnTo>
                <a:cubicBezTo>
                  <a:pt x="2681" y="148"/>
                  <a:pt x="2681" y="148"/>
                  <a:pt x="2681" y="148"/>
                </a:cubicBezTo>
                <a:cubicBezTo>
                  <a:pt x="2681" y="155"/>
                  <a:pt x="2681" y="162"/>
                  <a:pt x="2681" y="168"/>
                </a:cubicBezTo>
                <a:close/>
                <a:moveTo>
                  <a:pt x="2681" y="94"/>
                </a:moveTo>
                <a:lnTo>
                  <a:pt x="2681" y="94"/>
                </a:lnTo>
                <a:cubicBezTo>
                  <a:pt x="2681" y="47"/>
                  <a:pt x="2681" y="47"/>
                  <a:pt x="2681" y="47"/>
                </a:cubicBezTo>
                <a:cubicBezTo>
                  <a:pt x="2688" y="40"/>
                  <a:pt x="2688" y="33"/>
                  <a:pt x="2694" y="27"/>
                </a:cubicBezTo>
                <a:cubicBezTo>
                  <a:pt x="2728" y="27"/>
                  <a:pt x="2728" y="27"/>
                  <a:pt x="2728" y="27"/>
                </a:cubicBezTo>
                <a:cubicBezTo>
                  <a:pt x="2742" y="60"/>
                  <a:pt x="2728" y="94"/>
                  <a:pt x="2681" y="94"/>
                </a:cubicBezTo>
                <a:close/>
                <a:moveTo>
                  <a:pt x="2681" y="47"/>
                </a:moveTo>
                <a:lnTo>
                  <a:pt x="2681" y="47"/>
                </a:lnTo>
                <a:cubicBezTo>
                  <a:pt x="2681" y="94"/>
                  <a:pt x="2681" y="94"/>
                  <a:pt x="2681" y="94"/>
                </a:cubicBezTo>
                <a:cubicBezTo>
                  <a:pt x="2667" y="101"/>
                  <a:pt x="2661" y="101"/>
                  <a:pt x="2647" y="101"/>
                </a:cubicBezTo>
                <a:cubicBezTo>
                  <a:pt x="2661" y="121"/>
                  <a:pt x="2674" y="135"/>
                  <a:pt x="2681" y="148"/>
                </a:cubicBezTo>
                <a:cubicBezTo>
                  <a:pt x="2681" y="168"/>
                  <a:pt x="2681" y="168"/>
                  <a:pt x="2681" y="168"/>
                </a:cubicBezTo>
                <a:cubicBezTo>
                  <a:pt x="2674" y="182"/>
                  <a:pt x="2661" y="202"/>
                  <a:pt x="2647" y="222"/>
                </a:cubicBezTo>
                <a:cubicBezTo>
                  <a:pt x="2647" y="229"/>
                  <a:pt x="2654" y="243"/>
                  <a:pt x="2661" y="249"/>
                </a:cubicBezTo>
                <a:cubicBezTo>
                  <a:pt x="2667" y="249"/>
                  <a:pt x="2674" y="249"/>
                  <a:pt x="2681" y="243"/>
                </a:cubicBezTo>
                <a:cubicBezTo>
                  <a:pt x="2681" y="330"/>
                  <a:pt x="2681" y="330"/>
                  <a:pt x="2681" y="330"/>
                </a:cubicBezTo>
                <a:cubicBezTo>
                  <a:pt x="2654" y="310"/>
                  <a:pt x="2620" y="297"/>
                  <a:pt x="2593" y="344"/>
                </a:cubicBezTo>
                <a:cubicBezTo>
                  <a:pt x="2586" y="330"/>
                  <a:pt x="2580" y="317"/>
                  <a:pt x="2573" y="310"/>
                </a:cubicBezTo>
                <a:cubicBezTo>
                  <a:pt x="2566" y="310"/>
                  <a:pt x="2553" y="310"/>
                  <a:pt x="2546" y="317"/>
                </a:cubicBezTo>
                <a:cubicBezTo>
                  <a:pt x="2546" y="54"/>
                  <a:pt x="2546" y="54"/>
                  <a:pt x="2546" y="54"/>
                </a:cubicBezTo>
                <a:cubicBezTo>
                  <a:pt x="2553" y="54"/>
                  <a:pt x="2559" y="60"/>
                  <a:pt x="2593" y="101"/>
                </a:cubicBezTo>
                <a:cubicBezTo>
                  <a:pt x="2640" y="101"/>
                  <a:pt x="2661" y="74"/>
                  <a:pt x="2681" y="47"/>
                </a:cubicBezTo>
                <a:close/>
                <a:moveTo>
                  <a:pt x="2681" y="432"/>
                </a:moveTo>
                <a:lnTo>
                  <a:pt x="2681" y="432"/>
                </a:lnTo>
                <a:cubicBezTo>
                  <a:pt x="2681" y="958"/>
                  <a:pt x="2681" y="958"/>
                  <a:pt x="2681" y="958"/>
                </a:cubicBezTo>
                <a:cubicBezTo>
                  <a:pt x="2613" y="931"/>
                  <a:pt x="2613" y="979"/>
                  <a:pt x="2546" y="965"/>
                </a:cubicBezTo>
                <a:cubicBezTo>
                  <a:pt x="2546" y="432"/>
                  <a:pt x="2546" y="432"/>
                  <a:pt x="2546" y="432"/>
                </a:cubicBezTo>
                <a:cubicBezTo>
                  <a:pt x="2580" y="411"/>
                  <a:pt x="2627" y="418"/>
                  <a:pt x="2681" y="432"/>
                </a:cubicBezTo>
                <a:close/>
                <a:moveTo>
                  <a:pt x="2681" y="1046"/>
                </a:moveTo>
                <a:lnTo>
                  <a:pt x="2681" y="1046"/>
                </a:lnTo>
                <a:cubicBezTo>
                  <a:pt x="2681" y="1296"/>
                  <a:pt x="2681" y="1296"/>
                  <a:pt x="2681" y="1296"/>
                </a:cubicBezTo>
                <a:cubicBezTo>
                  <a:pt x="2593" y="1296"/>
                  <a:pt x="2593" y="1296"/>
                  <a:pt x="2593" y="1296"/>
                </a:cubicBezTo>
                <a:cubicBezTo>
                  <a:pt x="2573" y="1289"/>
                  <a:pt x="2553" y="1269"/>
                  <a:pt x="2546" y="1235"/>
                </a:cubicBezTo>
                <a:cubicBezTo>
                  <a:pt x="2546" y="1141"/>
                  <a:pt x="2546" y="1141"/>
                  <a:pt x="2546" y="1141"/>
                </a:cubicBezTo>
                <a:lnTo>
                  <a:pt x="2546" y="1134"/>
                </a:lnTo>
                <a:cubicBezTo>
                  <a:pt x="2586" y="1087"/>
                  <a:pt x="2634" y="1060"/>
                  <a:pt x="2681" y="1046"/>
                </a:cubicBezTo>
                <a:close/>
                <a:moveTo>
                  <a:pt x="2546" y="1087"/>
                </a:moveTo>
                <a:lnTo>
                  <a:pt x="2546" y="1087"/>
                </a:lnTo>
                <a:cubicBezTo>
                  <a:pt x="2586" y="1093"/>
                  <a:pt x="2627" y="1080"/>
                  <a:pt x="2620" y="1033"/>
                </a:cubicBezTo>
                <a:cubicBezTo>
                  <a:pt x="2600" y="1019"/>
                  <a:pt x="2573" y="1006"/>
                  <a:pt x="2546" y="999"/>
                </a:cubicBezTo>
                <a:lnTo>
                  <a:pt x="2546" y="1087"/>
                </a:lnTo>
                <a:close/>
                <a:moveTo>
                  <a:pt x="2546" y="54"/>
                </a:moveTo>
                <a:lnTo>
                  <a:pt x="2546" y="54"/>
                </a:lnTo>
                <a:cubicBezTo>
                  <a:pt x="2546" y="317"/>
                  <a:pt x="2546" y="317"/>
                  <a:pt x="2546" y="317"/>
                </a:cubicBezTo>
                <a:cubicBezTo>
                  <a:pt x="2532" y="317"/>
                  <a:pt x="2526" y="317"/>
                  <a:pt x="2519" y="317"/>
                </a:cubicBezTo>
                <a:cubicBezTo>
                  <a:pt x="2499" y="243"/>
                  <a:pt x="2526" y="114"/>
                  <a:pt x="2445" y="101"/>
                </a:cubicBezTo>
                <a:cubicBezTo>
                  <a:pt x="2438" y="175"/>
                  <a:pt x="2485" y="202"/>
                  <a:pt x="2472" y="297"/>
                </a:cubicBezTo>
                <a:cubicBezTo>
                  <a:pt x="2404" y="297"/>
                  <a:pt x="2391" y="344"/>
                  <a:pt x="2343" y="297"/>
                </a:cubicBezTo>
                <a:cubicBezTo>
                  <a:pt x="2350" y="351"/>
                  <a:pt x="2323" y="378"/>
                  <a:pt x="2316" y="425"/>
                </a:cubicBezTo>
                <a:cubicBezTo>
                  <a:pt x="2316" y="324"/>
                  <a:pt x="2316" y="324"/>
                  <a:pt x="2316" y="324"/>
                </a:cubicBezTo>
                <a:cubicBezTo>
                  <a:pt x="2316" y="317"/>
                  <a:pt x="2316" y="317"/>
                  <a:pt x="2316" y="317"/>
                </a:cubicBezTo>
                <a:cubicBezTo>
                  <a:pt x="2316" y="27"/>
                  <a:pt x="2316" y="27"/>
                  <a:pt x="2316" y="27"/>
                </a:cubicBezTo>
                <a:cubicBezTo>
                  <a:pt x="2445" y="27"/>
                  <a:pt x="2445" y="27"/>
                  <a:pt x="2445" y="27"/>
                </a:cubicBezTo>
                <a:cubicBezTo>
                  <a:pt x="2445" y="40"/>
                  <a:pt x="2445" y="54"/>
                  <a:pt x="2445" y="74"/>
                </a:cubicBezTo>
                <a:cubicBezTo>
                  <a:pt x="2485" y="0"/>
                  <a:pt x="2505" y="47"/>
                  <a:pt x="2519" y="121"/>
                </a:cubicBezTo>
                <a:cubicBezTo>
                  <a:pt x="2539" y="94"/>
                  <a:pt x="2532" y="60"/>
                  <a:pt x="2546" y="54"/>
                </a:cubicBezTo>
                <a:close/>
                <a:moveTo>
                  <a:pt x="2546" y="432"/>
                </a:moveTo>
                <a:lnTo>
                  <a:pt x="2546" y="432"/>
                </a:lnTo>
                <a:cubicBezTo>
                  <a:pt x="2546" y="965"/>
                  <a:pt x="2546" y="965"/>
                  <a:pt x="2546" y="965"/>
                </a:cubicBezTo>
                <a:cubicBezTo>
                  <a:pt x="2519" y="965"/>
                  <a:pt x="2492" y="958"/>
                  <a:pt x="2445" y="938"/>
                </a:cubicBezTo>
                <a:cubicBezTo>
                  <a:pt x="2438" y="945"/>
                  <a:pt x="2438" y="952"/>
                  <a:pt x="2438" y="958"/>
                </a:cubicBezTo>
                <a:cubicBezTo>
                  <a:pt x="2451" y="965"/>
                  <a:pt x="2438" y="979"/>
                  <a:pt x="2424" y="985"/>
                </a:cubicBezTo>
                <a:cubicBezTo>
                  <a:pt x="2418" y="1080"/>
                  <a:pt x="2505" y="1188"/>
                  <a:pt x="2532" y="1296"/>
                </a:cubicBezTo>
                <a:cubicBezTo>
                  <a:pt x="2316" y="1296"/>
                  <a:pt x="2316" y="1296"/>
                  <a:pt x="2316" y="1296"/>
                </a:cubicBezTo>
                <a:cubicBezTo>
                  <a:pt x="2316" y="925"/>
                  <a:pt x="2316" y="925"/>
                  <a:pt x="2316" y="925"/>
                </a:cubicBezTo>
                <a:cubicBezTo>
                  <a:pt x="2316" y="911"/>
                  <a:pt x="2316" y="898"/>
                  <a:pt x="2316" y="884"/>
                </a:cubicBezTo>
                <a:cubicBezTo>
                  <a:pt x="2316" y="479"/>
                  <a:pt x="2316" y="479"/>
                  <a:pt x="2316" y="479"/>
                </a:cubicBezTo>
                <a:cubicBezTo>
                  <a:pt x="2316" y="486"/>
                  <a:pt x="2316" y="486"/>
                  <a:pt x="2316" y="492"/>
                </a:cubicBezTo>
                <a:cubicBezTo>
                  <a:pt x="2384" y="513"/>
                  <a:pt x="2418" y="560"/>
                  <a:pt x="2492" y="567"/>
                </a:cubicBezTo>
                <a:cubicBezTo>
                  <a:pt x="2499" y="492"/>
                  <a:pt x="2519" y="452"/>
                  <a:pt x="2546" y="432"/>
                </a:cubicBezTo>
                <a:close/>
                <a:moveTo>
                  <a:pt x="2546" y="999"/>
                </a:moveTo>
                <a:lnTo>
                  <a:pt x="2546" y="999"/>
                </a:lnTo>
                <a:cubicBezTo>
                  <a:pt x="2512" y="992"/>
                  <a:pt x="2485" y="992"/>
                  <a:pt x="2472" y="1006"/>
                </a:cubicBezTo>
                <a:cubicBezTo>
                  <a:pt x="2458" y="1046"/>
                  <a:pt x="2499" y="1073"/>
                  <a:pt x="2546" y="1087"/>
                </a:cubicBezTo>
                <a:cubicBezTo>
                  <a:pt x="2546" y="999"/>
                  <a:pt x="2546" y="999"/>
                  <a:pt x="2546" y="999"/>
                </a:cubicBezTo>
                <a:close/>
                <a:moveTo>
                  <a:pt x="2546" y="1141"/>
                </a:moveTo>
                <a:lnTo>
                  <a:pt x="2546" y="1141"/>
                </a:lnTo>
                <a:lnTo>
                  <a:pt x="2539" y="1141"/>
                </a:lnTo>
                <a:cubicBezTo>
                  <a:pt x="2532" y="1181"/>
                  <a:pt x="2539" y="1215"/>
                  <a:pt x="2546" y="1235"/>
                </a:cubicBezTo>
                <a:lnTo>
                  <a:pt x="2546" y="1141"/>
                </a:lnTo>
                <a:close/>
                <a:moveTo>
                  <a:pt x="2316" y="27"/>
                </a:moveTo>
                <a:lnTo>
                  <a:pt x="2316" y="27"/>
                </a:lnTo>
                <a:cubicBezTo>
                  <a:pt x="2316" y="317"/>
                  <a:pt x="2316" y="317"/>
                  <a:pt x="2316" y="317"/>
                </a:cubicBezTo>
                <a:cubicBezTo>
                  <a:pt x="2215" y="297"/>
                  <a:pt x="2208" y="357"/>
                  <a:pt x="2168" y="391"/>
                </a:cubicBezTo>
                <a:cubicBezTo>
                  <a:pt x="2161" y="384"/>
                  <a:pt x="2147" y="378"/>
                  <a:pt x="2134" y="378"/>
                </a:cubicBezTo>
                <a:cubicBezTo>
                  <a:pt x="2134" y="27"/>
                  <a:pt x="2134" y="27"/>
                  <a:pt x="2134" y="27"/>
                </a:cubicBezTo>
                <a:cubicBezTo>
                  <a:pt x="2249" y="27"/>
                  <a:pt x="2249" y="27"/>
                  <a:pt x="2249" y="27"/>
                </a:cubicBezTo>
                <a:cubicBezTo>
                  <a:pt x="2262" y="27"/>
                  <a:pt x="2283" y="27"/>
                  <a:pt x="2303" y="27"/>
                </a:cubicBezTo>
                <a:cubicBezTo>
                  <a:pt x="2316" y="27"/>
                  <a:pt x="2316" y="27"/>
                  <a:pt x="2316" y="27"/>
                </a:cubicBezTo>
                <a:close/>
                <a:moveTo>
                  <a:pt x="2316" y="324"/>
                </a:moveTo>
                <a:lnTo>
                  <a:pt x="2316" y="324"/>
                </a:lnTo>
                <a:cubicBezTo>
                  <a:pt x="2235" y="472"/>
                  <a:pt x="2262" y="499"/>
                  <a:pt x="2134" y="540"/>
                </a:cubicBezTo>
                <a:cubicBezTo>
                  <a:pt x="2134" y="938"/>
                  <a:pt x="2134" y="938"/>
                  <a:pt x="2134" y="938"/>
                </a:cubicBezTo>
                <a:cubicBezTo>
                  <a:pt x="2141" y="945"/>
                  <a:pt x="2154" y="945"/>
                  <a:pt x="2168" y="918"/>
                </a:cubicBezTo>
                <a:cubicBezTo>
                  <a:pt x="2161" y="904"/>
                  <a:pt x="2154" y="884"/>
                  <a:pt x="2147" y="864"/>
                </a:cubicBezTo>
                <a:cubicBezTo>
                  <a:pt x="2161" y="864"/>
                  <a:pt x="2174" y="864"/>
                  <a:pt x="2195" y="864"/>
                </a:cubicBezTo>
                <a:cubicBezTo>
                  <a:pt x="2154" y="898"/>
                  <a:pt x="2168" y="972"/>
                  <a:pt x="2242" y="958"/>
                </a:cubicBezTo>
                <a:cubicBezTo>
                  <a:pt x="2269" y="938"/>
                  <a:pt x="2235" y="898"/>
                  <a:pt x="2316" y="884"/>
                </a:cubicBezTo>
                <a:cubicBezTo>
                  <a:pt x="2316" y="479"/>
                  <a:pt x="2316" y="479"/>
                  <a:pt x="2316" y="479"/>
                </a:cubicBezTo>
                <a:cubicBezTo>
                  <a:pt x="2310" y="459"/>
                  <a:pt x="2316" y="438"/>
                  <a:pt x="2316" y="425"/>
                </a:cubicBezTo>
                <a:cubicBezTo>
                  <a:pt x="2316" y="324"/>
                  <a:pt x="2316" y="324"/>
                  <a:pt x="2316" y="324"/>
                </a:cubicBezTo>
                <a:close/>
                <a:moveTo>
                  <a:pt x="2316" y="925"/>
                </a:moveTo>
                <a:lnTo>
                  <a:pt x="2316" y="925"/>
                </a:lnTo>
                <a:cubicBezTo>
                  <a:pt x="2316" y="1296"/>
                  <a:pt x="2316" y="1296"/>
                  <a:pt x="2316" y="1296"/>
                </a:cubicBezTo>
                <a:cubicBezTo>
                  <a:pt x="2134" y="1296"/>
                  <a:pt x="2134" y="1296"/>
                  <a:pt x="2134" y="1296"/>
                </a:cubicBezTo>
                <a:cubicBezTo>
                  <a:pt x="2134" y="1073"/>
                  <a:pt x="2134" y="1073"/>
                  <a:pt x="2134" y="1073"/>
                </a:cubicBezTo>
                <a:cubicBezTo>
                  <a:pt x="2134" y="1080"/>
                  <a:pt x="2141" y="1080"/>
                  <a:pt x="2141" y="1080"/>
                </a:cubicBezTo>
                <a:cubicBezTo>
                  <a:pt x="2141" y="1080"/>
                  <a:pt x="2134" y="1073"/>
                  <a:pt x="2134" y="1066"/>
                </a:cubicBezTo>
                <a:cubicBezTo>
                  <a:pt x="2134" y="1033"/>
                  <a:pt x="2134" y="1033"/>
                  <a:pt x="2134" y="1033"/>
                </a:cubicBezTo>
                <a:cubicBezTo>
                  <a:pt x="2168" y="999"/>
                  <a:pt x="2296" y="1006"/>
                  <a:pt x="2316" y="925"/>
                </a:cubicBezTo>
                <a:close/>
                <a:moveTo>
                  <a:pt x="2134" y="27"/>
                </a:moveTo>
                <a:lnTo>
                  <a:pt x="2134" y="27"/>
                </a:lnTo>
                <a:cubicBezTo>
                  <a:pt x="2134" y="378"/>
                  <a:pt x="2134" y="378"/>
                  <a:pt x="2134" y="378"/>
                </a:cubicBezTo>
                <a:cubicBezTo>
                  <a:pt x="2107" y="371"/>
                  <a:pt x="2066" y="371"/>
                  <a:pt x="2066" y="344"/>
                </a:cubicBezTo>
                <a:cubicBezTo>
                  <a:pt x="2093" y="290"/>
                  <a:pt x="2087" y="256"/>
                  <a:pt x="2066" y="222"/>
                </a:cubicBezTo>
                <a:cubicBezTo>
                  <a:pt x="2066" y="27"/>
                  <a:pt x="2066" y="27"/>
                  <a:pt x="2066" y="27"/>
                </a:cubicBezTo>
                <a:cubicBezTo>
                  <a:pt x="2134" y="27"/>
                  <a:pt x="2134" y="27"/>
                  <a:pt x="2134" y="27"/>
                </a:cubicBezTo>
                <a:close/>
                <a:moveTo>
                  <a:pt x="2134" y="540"/>
                </a:moveTo>
                <a:lnTo>
                  <a:pt x="2134" y="540"/>
                </a:lnTo>
                <a:cubicBezTo>
                  <a:pt x="2134" y="938"/>
                  <a:pt x="2134" y="938"/>
                  <a:pt x="2134" y="938"/>
                </a:cubicBezTo>
                <a:cubicBezTo>
                  <a:pt x="2114" y="925"/>
                  <a:pt x="2100" y="844"/>
                  <a:pt x="2066" y="844"/>
                </a:cubicBezTo>
                <a:cubicBezTo>
                  <a:pt x="2066" y="438"/>
                  <a:pt x="2066" y="438"/>
                  <a:pt x="2066" y="438"/>
                </a:cubicBezTo>
                <a:cubicBezTo>
                  <a:pt x="2087" y="472"/>
                  <a:pt x="2100" y="506"/>
                  <a:pt x="2120" y="540"/>
                </a:cubicBezTo>
                <a:cubicBezTo>
                  <a:pt x="2120" y="540"/>
                  <a:pt x="2127" y="540"/>
                  <a:pt x="2134" y="540"/>
                </a:cubicBezTo>
                <a:close/>
                <a:moveTo>
                  <a:pt x="2134" y="1033"/>
                </a:moveTo>
                <a:lnTo>
                  <a:pt x="2134" y="1033"/>
                </a:lnTo>
                <a:cubicBezTo>
                  <a:pt x="2134" y="1066"/>
                  <a:pt x="2134" y="1066"/>
                  <a:pt x="2134" y="1066"/>
                </a:cubicBezTo>
                <a:cubicBezTo>
                  <a:pt x="2120" y="1053"/>
                  <a:pt x="2120" y="1039"/>
                  <a:pt x="2134" y="1033"/>
                </a:cubicBezTo>
                <a:close/>
                <a:moveTo>
                  <a:pt x="2134" y="1073"/>
                </a:moveTo>
                <a:lnTo>
                  <a:pt x="2134" y="1073"/>
                </a:lnTo>
                <a:cubicBezTo>
                  <a:pt x="2114" y="1060"/>
                  <a:pt x="2087" y="1053"/>
                  <a:pt x="2066" y="1046"/>
                </a:cubicBezTo>
                <a:cubicBezTo>
                  <a:pt x="2066" y="1235"/>
                  <a:pt x="2066" y="1235"/>
                  <a:pt x="2066" y="1235"/>
                </a:cubicBezTo>
                <a:cubicBezTo>
                  <a:pt x="2080" y="1242"/>
                  <a:pt x="2087" y="1249"/>
                  <a:pt x="2093" y="1255"/>
                </a:cubicBezTo>
                <a:cubicBezTo>
                  <a:pt x="2093" y="1255"/>
                  <a:pt x="2093" y="1255"/>
                  <a:pt x="2087" y="1255"/>
                </a:cubicBezTo>
                <a:cubicBezTo>
                  <a:pt x="2080" y="1255"/>
                  <a:pt x="2073" y="1255"/>
                  <a:pt x="2066" y="1255"/>
                </a:cubicBezTo>
                <a:cubicBezTo>
                  <a:pt x="2066" y="1296"/>
                  <a:pt x="2066" y="1296"/>
                  <a:pt x="2066" y="1296"/>
                </a:cubicBezTo>
                <a:cubicBezTo>
                  <a:pt x="2134" y="1296"/>
                  <a:pt x="2134" y="1296"/>
                  <a:pt x="2134" y="1296"/>
                </a:cubicBezTo>
                <a:lnTo>
                  <a:pt x="2134" y="1073"/>
                </a:lnTo>
                <a:close/>
                <a:moveTo>
                  <a:pt x="2066" y="27"/>
                </a:moveTo>
                <a:lnTo>
                  <a:pt x="2066" y="27"/>
                </a:lnTo>
                <a:cubicBezTo>
                  <a:pt x="2066" y="222"/>
                  <a:pt x="2066" y="222"/>
                  <a:pt x="2066" y="222"/>
                </a:cubicBezTo>
                <a:cubicBezTo>
                  <a:pt x="2046" y="195"/>
                  <a:pt x="2019" y="168"/>
                  <a:pt x="1992" y="148"/>
                </a:cubicBezTo>
                <a:cubicBezTo>
                  <a:pt x="1911" y="209"/>
                  <a:pt x="1965" y="290"/>
                  <a:pt x="1965" y="391"/>
                </a:cubicBezTo>
                <a:cubicBezTo>
                  <a:pt x="2019" y="391"/>
                  <a:pt x="2046" y="411"/>
                  <a:pt x="2066" y="438"/>
                </a:cubicBezTo>
                <a:cubicBezTo>
                  <a:pt x="2066" y="844"/>
                  <a:pt x="2066" y="844"/>
                  <a:pt x="2066" y="844"/>
                </a:cubicBezTo>
                <a:cubicBezTo>
                  <a:pt x="2060" y="837"/>
                  <a:pt x="2060" y="830"/>
                  <a:pt x="2060" y="823"/>
                </a:cubicBezTo>
                <a:cubicBezTo>
                  <a:pt x="2053" y="810"/>
                  <a:pt x="2046" y="803"/>
                  <a:pt x="2039" y="790"/>
                </a:cubicBezTo>
                <a:cubicBezTo>
                  <a:pt x="1999" y="823"/>
                  <a:pt x="2046" y="877"/>
                  <a:pt x="2039" y="985"/>
                </a:cubicBezTo>
                <a:cubicBezTo>
                  <a:pt x="2026" y="992"/>
                  <a:pt x="2012" y="1006"/>
                  <a:pt x="1985" y="1006"/>
                </a:cubicBezTo>
                <a:cubicBezTo>
                  <a:pt x="1979" y="1060"/>
                  <a:pt x="1904" y="1046"/>
                  <a:pt x="1938" y="1141"/>
                </a:cubicBezTo>
                <a:cubicBezTo>
                  <a:pt x="1945" y="1141"/>
                  <a:pt x="1952" y="1141"/>
                  <a:pt x="1958" y="1141"/>
                </a:cubicBezTo>
                <a:cubicBezTo>
                  <a:pt x="1958" y="1127"/>
                  <a:pt x="1952" y="1114"/>
                  <a:pt x="1945" y="1107"/>
                </a:cubicBezTo>
                <a:cubicBezTo>
                  <a:pt x="1972" y="1053"/>
                  <a:pt x="2019" y="1039"/>
                  <a:pt x="2066" y="1046"/>
                </a:cubicBezTo>
                <a:cubicBezTo>
                  <a:pt x="2066" y="1235"/>
                  <a:pt x="2066" y="1235"/>
                  <a:pt x="2066" y="1235"/>
                </a:cubicBezTo>
                <a:cubicBezTo>
                  <a:pt x="2060" y="1235"/>
                  <a:pt x="2053" y="1228"/>
                  <a:pt x="2046" y="1228"/>
                </a:cubicBezTo>
                <a:cubicBezTo>
                  <a:pt x="2046" y="1235"/>
                  <a:pt x="2039" y="1235"/>
                  <a:pt x="2039" y="1242"/>
                </a:cubicBezTo>
                <a:cubicBezTo>
                  <a:pt x="2039" y="1249"/>
                  <a:pt x="2053" y="1255"/>
                  <a:pt x="2066" y="1255"/>
                </a:cubicBezTo>
                <a:cubicBezTo>
                  <a:pt x="2066" y="1296"/>
                  <a:pt x="2066" y="1296"/>
                  <a:pt x="2066" y="1296"/>
                </a:cubicBezTo>
                <a:cubicBezTo>
                  <a:pt x="2039" y="1296"/>
                  <a:pt x="2039" y="1296"/>
                  <a:pt x="2039" y="1296"/>
                </a:cubicBezTo>
                <a:cubicBezTo>
                  <a:pt x="2039" y="1296"/>
                  <a:pt x="2039" y="1296"/>
                  <a:pt x="2039" y="1289"/>
                </a:cubicBezTo>
                <a:cubicBezTo>
                  <a:pt x="2039" y="1296"/>
                  <a:pt x="2033" y="1296"/>
                  <a:pt x="2033" y="1296"/>
                </a:cubicBezTo>
                <a:cubicBezTo>
                  <a:pt x="2006" y="1296"/>
                  <a:pt x="2006" y="1296"/>
                  <a:pt x="2006" y="1296"/>
                </a:cubicBezTo>
                <a:cubicBezTo>
                  <a:pt x="1958" y="1249"/>
                  <a:pt x="1904" y="1201"/>
                  <a:pt x="1830" y="1174"/>
                </a:cubicBezTo>
                <a:cubicBezTo>
                  <a:pt x="1830" y="1141"/>
                  <a:pt x="1830" y="1141"/>
                  <a:pt x="1830" y="1141"/>
                </a:cubicBezTo>
                <a:cubicBezTo>
                  <a:pt x="1857" y="1141"/>
                  <a:pt x="1877" y="1141"/>
                  <a:pt x="1891" y="1141"/>
                </a:cubicBezTo>
                <a:cubicBezTo>
                  <a:pt x="1891" y="1114"/>
                  <a:pt x="1857" y="1120"/>
                  <a:pt x="1837" y="1114"/>
                </a:cubicBezTo>
                <a:cubicBezTo>
                  <a:pt x="1871" y="1073"/>
                  <a:pt x="1904" y="1039"/>
                  <a:pt x="1952" y="1012"/>
                </a:cubicBezTo>
                <a:cubicBezTo>
                  <a:pt x="1938" y="1012"/>
                  <a:pt x="1931" y="1012"/>
                  <a:pt x="1918" y="1006"/>
                </a:cubicBezTo>
                <a:cubicBezTo>
                  <a:pt x="1965" y="898"/>
                  <a:pt x="1817" y="979"/>
                  <a:pt x="1844" y="884"/>
                </a:cubicBezTo>
                <a:cubicBezTo>
                  <a:pt x="1837" y="884"/>
                  <a:pt x="1837" y="884"/>
                  <a:pt x="1830" y="884"/>
                </a:cubicBezTo>
                <a:cubicBezTo>
                  <a:pt x="1830" y="641"/>
                  <a:pt x="1830" y="641"/>
                  <a:pt x="1830" y="641"/>
                </a:cubicBezTo>
                <a:cubicBezTo>
                  <a:pt x="1844" y="628"/>
                  <a:pt x="1850" y="621"/>
                  <a:pt x="1864" y="614"/>
                </a:cubicBezTo>
                <a:cubicBezTo>
                  <a:pt x="1850" y="601"/>
                  <a:pt x="1844" y="587"/>
                  <a:pt x="1830" y="574"/>
                </a:cubicBezTo>
                <a:cubicBezTo>
                  <a:pt x="1830" y="222"/>
                  <a:pt x="1830" y="222"/>
                  <a:pt x="1830" y="222"/>
                </a:cubicBezTo>
                <a:cubicBezTo>
                  <a:pt x="1850" y="222"/>
                  <a:pt x="1871" y="216"/>
                  <a:pt x="1857" y="175"/>
                </a:cubicBezTo>
                <a:cubicBezTo>
                  <a:pt x="1857" y="175"/>
                  <a:pt x="1857" y="175"/>
                  <a:pt x="1864" y="182"/>
                </a:cubicBezTo>
                <a:cubicBezTo>
                  <a:pt x="1850" y="155"/>
                  <a:pt x="1837" y="121"/>
                  <a:pt x="1830" y="94"/>
                </a:cubicBezTo>
                <a:cubicBezTo>
                  <a:pt x="1830" y="27"/>
                  <a:pt x="1830" y="27"/>
                  <a:pt x="1830" y="27"/>
                </a:cubicBezTo>
                <a:cubicBezTo>
                  <a:pt x="1877" y="27"/>
                  <a:pt x="1877" y="27"/>
                  <a:pt x="1877" y="27"/>
                </a:cubicBezTo>
                <a:cubicBezTo>
                  <a:pt x="1891" y="47"/>
                  <a:pt x="1891" y="74"/>
                  <a:pt x="1864" y="101"/>
                </a:cubicBezTo>
                <a:cubicBezTo>
                  <a:pt x="1938" y="94"/>
                  <a:pt x="1958" y="67"/>
                  <a:pt x="1958" y="27"/>
                </a:cubicBezTo>
                <a:lnTo>
                  <a:pt x="2066" y="27"/>
                </a:lnTo>
                <a:close/>
                <a:moveTo>
                  <a:pt x="1830" y="27"/>
                </a:moveTo>
                <a:lnTo>
                  <a:pt x="1830" y="27"/>
                </a:lnTo>
                <a:cubicBezTo>
                  <a:pt x="1830" y="94"/>
                  <a:pt x="1830" y="94"/>
                  <a:pt x="1830" y="94"/>
                </a:cubicBezTo>
                <a:cubicBezTo>
                  <a:pt x="1823" y="67"/>
                  <a:pt x="1817" y="47"/>
                  <a:pt x="1817" y="27"/>
                </a:cubicBezTo>
                <a:cubicBezTo>
                  <a:pt x="1830" y="27"/>
                  <a:pt x="1830" y="27"/>
                  <a:pt x="1830" y="27"/>
                </a:cubicBezTo>
                <a:close/>
                <a:moveTo>
                  <a:pt x="1830" y="222"/>
                </a:moveTo>
                <a:lnTo>
                  <a:pt x="1830" y="222"/>
                </a:lnTo>
                <a:cubicBezTo>
                  <a:pt x="1830" y="574"/>
                  <a:pt x="1830" y="574"/>
                  <a:pt x="1830" y="574"/>
                </a:cubicBezTo>
                <a:cubicBezTo>
                  <a:pt x="1817" y="560"/>
                  <a:pt x="1810" y="540"/>
                  <a:pt x="1796" y="526"/>
                </a:cubicBezTo>
                <a:cubicBezTo>
                  <a:pt x="1803" y="574"/>
                  <a:pt x="1796" y="621"/>
                  <a:pt x="1803" y="661"/>
                </a:cubicBezTo>
                <a:cubicBezTo>
                  <a:pt x="1817" y="655"/>
                  <a:pt x="1823" y="648"/>
                  <a:pt x="1830" y="641"/>
                </a:cubicBezTo>
                <a:cubicBezTo>
                  <a:pt x="1830" y="884"/>
                  <a:pt x="1830" y="884"/>
                  <a:pt x="1830" y="884"/>
                </a:cubicBezTo>
                <a:cubicBezTo>
                  <a:pt x="1803" y="891"/>
                  <a:pt x="1776" y="925"/>
                  <a:pt x="1756" y="931"/>
                </a:cubicBezTo>
                <a:cubicBezTo>
                  <a:pt x="1756" y="810"/>
                  <a:pt x="1756" y="810"/>
                  <a:pt x="1756" y="810"/>
                </a:cubicBezTo>
                <a:cubicBezTo>
                  <a:pt x="1756" y="810"/>
                  <a:pt x="1763" y="810"/>
                  <a:pt x="1769" y="810"/>
                </a:cubicBezTo>
                <a:cubicBezTo>
                  <a:pt x="1763" y="796"/>
                  <a:pt x="1763" y="783"/>
                  <a:pt x="1763" y="776"/>
                </a:cubicBezTo>
                <a:cubicBezTo>
                  <a:pt x="1763" y="783"/>
                  <a:pt x="1756" y="790"/>
                  <a:pt x="1756" y="796"/>
                </a:cubicBezTo>
                <a:cubicBezTo>
                  <a:pt x="1756" y="769"/>
                  <a:pt x="1756" y="769"/>
                  <a:pt x="1756" y="769"/>
                </a:cubicBezTo>
                <a:lnTo>
                  <a:pt x="1763" y="769"/>
                </a:lnTo>
                <a:cubicBezTo>
                  <a:pt x="1763" y="756"/>
                  <a:pt x="1763" y="742"/>
                  <a:pt x="1763" y="736"/>
                </a:cubicBezTo>
                <a:lnTo>
                  <a:pt x="1756" y="729"/>
                </a:lnTo>
                <a:cubicBezTo>
                  <a:pt x="1756" y="668"/>
                  <a:pt x="1756" y="668"/>
                  <a:pt x="1756" y="668"/>
                </a:cubicBezTo>
                <a:lnTo>
                  <a:pt x="1756" y="661"/>
                </a:lnTo>
                <a:cubicBezTo>
                  <a:pt x="1756" y="553"/>
                  <a:pt x="1756" y="553"/>
                  <a:pt x="1756" y="553"/>
                </a:cubicBezTo>
                <a:cubicBezTo>
                  <a:pt x="1763" y="547"/>
                  <a:pt x="1769" y="547"/>
                  <a:pt x="1783" y="547"/>
                </a:cubicBezTo>
                <a:cubicBezTo>
                  <a:pt x="1783" y="526"/>
                  <a:pt x="1769" y="520"/>
                  <a:pt x="1756" y="520"/>
                </a:cubicBezTo>
                <a:cubicBezTo>
                  <a:pt x="1756" y="303"/>
                  <a:pt x="1756" y="303"/>
                  <a:pt x="1756" y="303"/>
                </a:cubicBezTo>
                <a:cubicBezTo>
                  <a:pt x="1769" y="297"/>
                  <a:pt x="1783" y="283"/>
                  <a:pt x="1796" y="270"/>
                </a:cubicBezTo>
                <a:cubicBezTo>
                  <a:pt x="1783" y="270"/>
                  <a:pt x="1783" y="270"/>
                  <a:pt x="1783" y="270"/>
                </a:cubicBezTo>
                <a:cubicBezTo>
                  <a:pt x="1756" y="216"/>
                  <a:pt x="1796" y="222"/>
                  <a:pt x="1830" y="222"/>
                </a:cubicBezTo>
                <a:close/>
                <a:moveTo>
                  <a:pt x="1830" y="1141"/>
                </a:moveTo>
                <a:lnTo>
                  <a:pt x="1830" y="1141"/>
                </a:lnTo>
                <a:cubicBezTo>
                  <a:pt x="1830" y="1174"/>
                  <a:pt x="1830" y="1174"/>
                  <a:pt x="1830" y="1174"/>
                </a:cubicBezTo>
                <a:cubicBezTo>
                  <a:pt x="1817" y="1174"/>
                  <a:pt x="1803" y="1168"/>
                  <a:pt x="1790" y="1168"/>
                </a:cubicBezTo>
                <a:cubicBezTo>
                  <a:pt x="1736" y="1147"/>
                  <a:pt x="1783" y="1141"/>
                  <a:pt x="1830" y="1141"/>
                </a:cubicBezTo>
                <a:close/>
                <a:moveTo>
                  <a:pt x="1756" y="1296"/>
                </a:moveTo>
                <a:lnTo>
                  <a:pt x="1756" y="1296"/>
                </a:lnTo>
                <a:cubicBezTo>
                  <a:pt x="1756" y="1215"/>
                  <a:pt x="1756" y="1215"/>
                  <a:pt x="1756" y="1215"/>
                </a:cubicBezTo>
                <a:cubicBezTo>
                  <a:pt x="1763" y="1242"/>
                  <a:pt x="1769" y="1276"/>
                  <a:pt x="1763" y="1296"/>
                </a:cubicBezTo>
                <a:cubicBezTo>
                  <a:pt x="1756" y="1296"/>
                  <a:pt x="1756" y="1296"/>
                  <a:pt x="1756" y="1296"/>
                </a:cubicBezTo>
                <a:close/>
                <a:moveTo>
                  <a:pt x="1756" y="1073"/>
                </a:moveTo>
                <a:lnTo>
                  <a:pt x="1756" y="1073"/>
                </a:lnTo>
                <a:cubicBezTo>
                  <a:pt x="1756" y="972"/>
                  <a:pt x="1756" y="972"/>
                  <a:pt x="1756" y="972"/>
                </a:cubicBezTo>
                <a:cubicBezTo>
                  <a:pt x="1769" y="965"/>
                  <a:pt x="1790" y="958"/>
                  <a:pt x="1817" y="958"/>
                </a:cubicBezTo>
                <a:cubicBezTo>
                  <a:pt x="1803" y="1006"/>
                  <a:pt x="1790" y="1046"/>
                  <a:pt x="1756" y="1073"/>
                </a:cubicBezTo>
                <a:close/>
                <a:moveTo>
                  <a:pt x="1756" y="303"/>
                </a:moveTo>
                <a:lnTo>
                  <a:pt x="1756" y="303"/>
                </a:lnTo>
                <a:cubicBezTo>
                  <a:pt x="1756" y="520"/>
                  <a:pt x="1756" y="520"/>
                  <a:pt x="1756" y="520"/>
                </a:cubicBezTo>
                <a:cubicBezTo>
                  <a:pt x="1742" y="513"/>
                  <a:pt x="1729" y="520"/>
                  <a:pt x="1715" y="520"/>
                </a:cubicBezTo>
                <a:cubicBezTo>
                  <a:pt x="1715" y="330"/>
                  <a:pt x="1715" y="330"/>
                  <a:pt x="1715" y="330"/>
                </a:cubicBezTo>
                <a:cubicBezTo>
                  <a:pt x="1729" y="324"/>
                  <a:pt x="1742" y="317"/>
                  <a:pt x="1756" y="303"/>
                </a:cubicBezTo>
                <a:close/>
                <a:moveTo>
                  <a:pt x="1756" y="553"/>
                </a:moveTo>
                <a:lnTo>
                  <a:pt x="1756" y="553"/>
                </a:lnTo>
                <a:cubicBezTo>
                  <a:pt x="1756" y="661"/>
                  <a:pt x="1756" y="661"/>
                  <a:pt x="1756" y="661"/>
                </a:cubicBezTo>
                <a:cubicBezTo>
                  <a:pt x="1756" y="614"/>
                  <a:pt x="1722" y="567"/>
                  <a:pt x="1756" y="553"/>
                </a:cubicBezTo>
                <a:close/>
                <a:moveTo>
                  <a:pt x="1756" y="668"/>
                </a:moveTo>
                <a:lnTo>
                  <a:pt x="1756" y="668"/>
                </a:lnTo>
                <a:cubicBezTo>
                  <a:pt x="1756" y="729"/>
                  <a:pt x="1756" y="729"/>
                  <a:pt x="1756" y="729"/>
                </a:cubicBezTo>
                <a:cubicBezTo>
                  <a:pt x="1742" y="722"/>
                  <a:pt x="1736" y="715"/>
                  <a:pt x="1729" y="715"/>
                </a:cubicBezTo>
                <a:cubicBezTo>
                  <a:pt x="1749" y="702"/>
                  <a:pt x="1756" y="688"/>
                  <a:pt x="1756" y="668"/>
                </a:cubicBezTo>
                <a:close/>
                <a:moveTo>
                  <a:pt x="1756" y="769"/>
                </a:moveTo>
                <a:lnTo>
                  <a:pt x="1756" y="769"/>
                </a:lnTo>
                <a:cubicBezTo>
                  <a:pt x="1756" y="796"/>
                  <a:pt x="1756" y="796"/>
                  <a:pt x="1756" y="796"/>
                </a:cubicBezTo>
                <a:cubicBezTo>
                  <a:pt x="1756" y="803"/>
                  <a:pt x="1749" y="803"/>
                  <a:pt x="1742" y="810"/>
                </a:cubicBezTo>
                <a:cubicBezTo>
                  <a:pt x="1749" y="810"/>
                  <a:pt x="1749" y="810"/>
                  <a:pt x="1756" y="810"/>
                </a:cubicBezTo>
                <a:cubicBezTo>
                  <a:pt x="1756" y="931"/>
                  <a:pt x="1756" y="931"/>
                  <a:pt x="1756" y="931"/>
                </a:cubicBezTo>
                <a:cubicBezTo>
                  <a:pt x="1736" y="945"/>
                  <a:pt x="1722" y="938"/>
                  <a:pt x="1715" y="891"/>
                </a:cubicBezTo>
                <a:cubicBezTo>
                  <a:pt x="1715" y="810"/>
                  <a:pt x="1715" y="810"/>
                  <a:pt x="1715" y="810"/>
                </a:cubicBezTo>
                <a:cubicBezTo>
                  <a:pt x="1715" y="756"/>
                  <a:pt x="1715" y="756"/>
                  <a:pt x="1715" y="756"/>
                </a:cubicBezTo>
                <a:cubicBezTo>
                  <a:pt x="1729" y="763"/>
                  <a:pt x="1742" y="769"/>
                  <a:pt x="1756" y="769"/>
                </a:cubicBezTo>
                <a:close/>
                <a:moveTo>
                  <a:pt x="1756" y="972"/>
                </a:moveTo>
                <a:lnTo>
                  <a:pt x="1756" y="972"/>
                </a:lnTo>
                <a:cubicBezTo>
                  <a:pt x="1756" y="1073"/>
                  <a:pt x="1756" y="1073"/>
                  <a:pt x="1756" y="1073"/>
                </a:cubicBezTo>
                <a:cubicBezTo>
                  <a:pt x="1742" y="1080"/>
                  <a:pt x="1729" y="1080"/>
                  <a:pt x="1715" y="1087"/>
                </a:cubicBezTo>
                <a:cubicBezTo>
                  <a:pt x="1715" y="1006"/>
                  <a:pt x="1715" y="1006"/>
                  <a:pt x="1715" y="1006"/>
                </a:cubicBezTo>
                <a:cubicBezTo>
                  <a:pt x="1729" y="992"/>
                  <a:pt x="1742" y="985"/>
                  <a:pt x="1756" y="972"/>
                </a:cubicBezTo>
                <a:close/>
                <a:moveTo>
                  <a:pt x="1756" y="1215"/>
                </a:moveTo>
                <a:lnTo>
                  <a:pt x="1756" y="1215"/>
                </a:lnTo>
                <a:cubicBezTo>
                  <a:pt x="1756" y="1296"/>
                  <a:pt x="1756" y="1296"/>
                  <a:pt x="1756" y="1296"/>
                </a:cubicBezTo>
                <a:cubicBezTo>
                  <a:pt x="1715" y="1296"/>
                  <a:pt x="1715" y="1296"/>
                  <a:pt x="1715" y="1296"/>
                </a:cubicBezTo>
                <a:cubicBezTo>
                  <a:pt x="1715" y="1147"/>
                  <a:pt x="1715" y="1147"/>
                  <a:pt x="1715" y="1147"/>
                </a:cubicBezTo>
                <a:cubicBezTo>
                  <a:pt x="1729" y="1168"/>
                  <a:pt x="1749" y="1188"/>
                  <a:pt x="1756" y="1215"/>
                </a:cubicBezTo>
                <a:close/>
                <a:moveTo>
                  <a:pt x="1715" y="330"/>
                </a:moveTo>
                <a:lnTo>
                  <a:pt x="1715" y="330"/>
                </a:lnTo>
                <a:cubicBezTo>
                  <a:pt x="1715" y="520"/>
                  <a:pt x="1715" y="520"/>
                  <a:pt x="1715" y="520"/>
                </a:cubicBezTo>
                <a:cubicBezTo>
                  <a:pt x="1709" y="553"/>
                  <a:pt x="1675" y="560"/>
                  <a:pt x="1688" y="614"/>
                </a:cubicBezTo>
                <a:cubicBezTo>
                  <a:pt x="1668" y="601"/>
                  <a:pt x="1648" y="587"/>
                  <a:pt x="1641" y="614"/>
                </a:cubicBezTo>
                <a:cubicBezTo>
                  <a:pt x="1634" y="614"/>
                  <a:pt x="1621" y="607"/>
                  <a:pt x="1614" y="601"/>
                </a:cubicBezTo>
                <a:cubicBezTo>
                  <a:pt x="1614" y="465"/>
                  <a:pt x="1614" y="465"/>
                  <a:pt x="1614" y="465"/>
                </a:cubicBezTo>
                <a:cubicBezTo>
                  <a:pt x="1621" y="472"/>
                  <a:pt x="1628" y="472"/>
                  <a:pt x="1634" y="479"/>
                </a:cubicBezTo>
                <a:cubicBezTo>
                  <a:pt x="1628" y="465"/>
                  <a:pt x="1628" y="459"/>
                  <a:pt x="1614" y="452"/>
                </a:cubicBezTo>
                <a:cubicBezTo>
                  <a:pt x="1614" y="432"/>
                  <a:pt x="1614" y="432"/>
                  <a:pt x="1614" y="432"/>
                </a:cubicBezTo>
                <a:cubicBezTo>
                  <a:pt x="1628" y="425"/>
                  <a:pt x="1648" y="452"/>
                  <a:pt x="1655" y="472"/>
                </a:cubicBezTo>
                <a:cubicBezTo>
                  <a:pt x="1675" y="452"/>
                  <a:pt x="1688" y="432"/>
                  <a:pt x="1695" y="411"/>
                </a:cubicBezTo>
                <a:cubicBezTo>
                  <a:pt x="1675" y="391"/>
                  <a:pt x="1648" y="378"/>
                  <a:pt x="1614" y="371"/>
                </a:cubicBezTo>
                <a:cubicBezTo>
                  <a:pt x="1614" y="317"/>
                  <a:pt x="1614" y="317"/>
                  <a:pt x="1614" y="317"/>
                </a:cubicBezTo>
                <a:cubicBezTo>
                  <a:pt x="1641" y="330"/>
                  <a:pt x="1661" y="337"/>
                  <a:pt x="1688" y="344"/>
                </a:cubicBezTo>
                <a:cubicBezTo>
                  <a:pt x="1702" y="337"/>
                  <a:pt x="1709" y="337"/>
                  <a:pt x="1715" y="330"/>
                </a:cubicBezTo>
                <a:close/>
                <a:moveTo>
                  <a:pt x="1715" y="756"/>
                </a:moveTo>
                <a:lnTo>
                  <a:pt x="1715" y="756"/>
                </a:lnTo>
                <a:cubicBezTo>
                  <a:pt x="1715" y="810"/>
                  <a:pt x="1715" y="810"/>
                  <a:pt x="1715" y="810"/>
                </a:cubicBezTo>
                <a:cubicBezTo>
                  <a:pt x="1709" y="810"/>
                  <a:pt x="1702" y="803"/>
                  <a:pt x="1688" y="803"/>
                </a:cubicBezTo>
                <a:cubicBezTo>
                  <a:pt x="1688" y="803"/>
                  <a:pt x="1695" y="810"/>
                  <a:pt x="1688" y="810"/>
                </a:cubicBezTo>
                <a:cubicBezTo>
                  <a:pt x="1661" y="817"/>
                  <a:pt x="1655" y="803"/>
                  <a:pt x="1634" y="796"/>
                </a:cubicBezTo>
                <a:cubicBezTo>
                  <a:pt x="1628" y="796"/>
                  <a:pt x="1628" y="796"/>
                  <a:pt x="1621" y="796"/>
                </a:cubicBezTo>
                <a:cubicBezTo>
                  <a:pt x="1634" y="823"/>
                  <a:pt x="1661" y="830"/>
                  <a:pt x="1668" y="864"/>
                </a:cubicBezTo>
                <a:cubicBezTo>
                  <a:pt x="1695" y="857"/>
                  <a:pt x="1695" y="823"/>
                  <a:pt x="1715" y="810"/>
                </a:cubicBezTo>
                <a:cubicBezTo>
                  <a:pt x="1715" y="891"/>
                  <a:pt x="1715" y="891"/>
                  <a:pt x="1715" y="891"/>
                </a:cubicBezTo>
                <a:cubicBezTo>
                  <a:pt x="1715" y="884"/>
                  <a:pt x="1715" y="884"/>
                  <a:pt x="1715" y="884"/>
                </a:cubicBezTo>
                <a:cubicBezTo>
                  <a:pt x="1682" y="891"/>
                  <a:pt x="1709" y="958"/>
                  <a:pt x="1668" y="958"/>
                </a:cubicBezTo>
                <a:cubicBezTo>
                  <a:pt x="1634" y="965"/>
                  <a:pt x="1628" y="958"/>
                  <a:pt x="1614" y="945"/>
                </a:cubicBezTo>
                <a:cubicBezTo>
                  <a:pt x="1614" y="790"/>
                  <a:pt x="1614" y="790"/>
                  <a:pt x="1614" y="790"/>
                </a:cubicBezTo>
                <a:cubicBezTo>
                  <a:pt x="1614" y="790"/>
                  <a:pt x="1614" y="790"/>
                  <a:pt x="1621" y="790"/>
                </a:cubicBezTo>
                <a:cubicBezTo>
                  <a:pt x="1614" y="790"/>
                  <a:pt x="1614" y="790"/>
                  <a:pt x="1614" y="790"/>
                </a:cubicBezTo>
                <a:cubicBezTo>
                  <a:pt x="1614" y="695"/>
                  <a:pt x="1614" y="695"/>
                  <a:pt x="1614" y="695"/>
                </a:cubicBezTo>
                <a:cubicBezTo>
                  <a:pt x="1621" y="695"/>
                  <a:pt x="1634" y="688"/>
                  <a:pt x="1641" y="688"/>
                </a:cubicBezTo>
                <a:cubicBezTo>
                  <a:pt x="1621" y="729"/>
                  <a:pt x="1634" y="742"/>
                  <a:pt x="1655" y="756"/>
                </a:cubicBezTo>
                <a:cubicBezTo>
                  <a:pt x="1675" y="749"/>
                  <a:pt x="1695" y="756"/>
                  <a:pt x="1715" y="756"/>
                </a:cubicBezTo>
                <a:close/>
                <a:moveTo>
                  <a:pt x="1715" y="1006"/>
                </a:moveTo>
                <a:lnTo>
                  <a:pt x="1715" y="1006"/>
                </a:lnTo>
                <a:cubicBezTo>
                  <a:pt x="1715" y="1087"/>
                  <a:pt x="1715" y="1087"/>
                  <a:pt x="1715" y="1087"/>
                </a:cubicBezTo>
                <a:cubicBezTo>
                  <a:pt x="1702" y="1087"/>
                  <a:pt x="1688" y="1087"/>
                  <a:pt x="1668" y="1080"/>
                </a:cubicBezTo>
                <a:cubicBezTo>
                  <a:pt x="1682" y="1060"/>
                  <a:pt x="1695" y="1033"/>
                  <a:pt x="1715" y="1006"/>
                </a:cubicBezTo>
                <a:close/>
                <a:moveTo>
                  <a:pt x="1715" y="1147"/>
                </a:moveTo>
                <a:lnTo>
                  <a:pt x="1715" y="1147"/>
                </a:lnTo>
                <a:cubicBezTo>
                  <a:pt x="1715" y="1296"/>
                  <a:pt x="1715" y="1296"/>
                  <a:pt x="1715" y="1296"/>
                </a:cubicBezTo>
                <a:cubicBezTo>
                  <a:pt x="1688" y="1296"/>
                  <a:pt x="1688" y="1296"/>
                  <a:pt x="1688" y="1296"/>
                </a:cubicBezTo>
                <a:cubicBezTo>
                  <a:pt x="1655" y="1255"/>
                  <a:pt x="1661" y="1168"/>
                  <a:pt x="1688" y="1134"/>
                </a:cubicBezTo>
                <a:cubicBezTo>
                  <a:pt x="1702" y="1134"/>
                  <a:pt x="1709" y="1141"/>
                  <a:pt x="1715" y="1147"/>
                </a:cubicBezTo>
                <a:close/>
                <a:moveTo>
                  <a:pt x="1614" y="317"/>
                </a:moveTo>
                <a:lnTo>
                  <a:pt x="1614" y="317"/>
                </a:lnTo>
                <a:cubicBezTo>
                  <a:pt x="1614" y="371"/>
                  <a:pt x="1614" y="371"/>
                  <a:pt x="1614" y="371"/>
                </a:cubicBezTo>
                <a:cubicBezTo>
                  <a:pt x="1601" y="371"/>
                  <a:pt x="1587" y="371"/>
                  <a:pt x="1567" y="371"/>
                </a:cubicBezTo>
                <a:cubicBezTo>
                  <a:pt x="1675" y="425"/>
                  <a:pt x="1520" y="459"/>
                  <a:pt x="1466" y="492"/>
                </a:cubicBezTo>
                <a:cubicBezTo>
                  <a:pt x="1452" y="391"/>
                  <a:pt x="1405" y="317"/>
                  <a:pt x="1344" y="249"/>
                </a:cubicBezTo>
                <a:cubicBezTo>
                  <a:pt x="1344" y="189"/>
                  <a:pt x="1344" y="189"/>
                  <a:pt x="1344" y="189"/>
                </a:cubicBezTo>
                <a:cubicBezTo>
                  <a:pt x="1371" y="195"/>
                  <a:pt x="1391" y="202"/>
                  <a:pt x="1411" y="216"/>
                </a:cubicBezTo>
                <a:cubicBezTo>
                  <a:pt x="1398" y="155"/>
                  <a:pt x="1391" y="81"/>
                  <a:pt x="1371" y="27"/>
                </a:cubicBezTo>
                <a:cubicBezTo>
                  <a:pt x="1567" y="27"/>
                  <a:pt x="1567" y="27"/>
                  <a:pt x="1567" y="27"/>
                </a:cubicBezTo>
                <a:cubicBezTo>
                  <a:pt x="1587" y="87"/>
                  <a:pt x="1540" y="74"/>
                  <a:pt x="1533" y="148"/>
                </a:cubicBezTo>
                <a:cubicBezTo>
                  <a:pt x="1506" y="162"/>
                  <a:pt x="1486" y="148"/>
                  <a:pt x="1472" y="135"/>
                </a:cubicBezTo>
                <a:cubicBezTo>
                  <a:pt x="1472" y="168"/>
                  <a:pt x="1479" y="209"/>
                  <a:pt x="1493" y="256"/>
                </a:cubicBezTo>
                <a:cubicBezTo>
                  <a:pt x="1533" y="276"/>
                  <a:pt x="1574" y="297"/>
                  <a:pt x="1614" y="317"/>
                </a:cubicBezTo>
                <a:close/>
                <a:moveTo>
                  <a:pt x="1614" y="432"/>
                </a:moveTo>
                <a:lnTo>
                  <a:pt x="1614" y="432"/>
                </a:lnTo>
                <a:cubicBezTo>
                  <a:pt x="1614" y="432"/>
                  <a:pt x="1607" y="438"/>
                  <a:pt x="1607" y="445"/>
                </a:cubicBezTo>
                <a:cubicBezTo>
                  <a:pt x="1607" y="445"/>
                  <a:pt x="1614" y="445"/>
                  <a:pt x="1614" y="452"/>
                </a:cubicBezTo>
                <a:cubicBezTo>
                  <a:pt x="1614" y="432"/>
                  <a:pt x="1614" y="432"/>
                  <a:pt x="1614" y="432"/>
                </a:cubicBezTo>
                <a:close/>
                <a:moveTo>
                  <a:pt x="1614" y="465"/>
                </a:moveTo>
                <a:lnTo>
                  <a:pt x="1614" y="465"/>
                </a:lnTo>
                <a:cubicBezTo>
                  <a:pt x="1601" y="465"/>
                  <a:pt x="1587" y="459"/>
                  <a:pt x="1567" y="465"/>
                </a:cubicBezTo>
                <a:cubicBezTo>
                  <a:pt x="1567" y="533"/>
                  <a:pt x="1580" y="574"/>
                  <a:pt x="1614" y="601"/>
                </a:cubicBezTo>
                <a:cubicBezTo>
                  <a:pt x="1614" y="465"/>
                  <a:pt x="1614" y="465"/>
                  <a:pt x="1614" y="465"/>
                </a:cubicBezTo>
                <a:close/>
                <a:moveTo>
                  <a:pt x="1614" y="695"/>
                </a:moveTo>
                <a:lnTo>
                  <a:pt x="1614" y="695"/>
                </a:lnTo>
                <a:cubicBezTo>
                  <a:pt x="1614" y="790"/>
                  <a:pt x="1614" y="790"/>
                  <a:pt x="1614" y="790"/>
                </a:cubicBezTo>
                <a:cubicBezTo>
                  <a:pt x="1614" y="945"/>
                  <a:pt x="1614" y="945"/>
                  <a:pt x="1614" y="945"/>
                </a:cubicBezTo>
                <a:cubicBezTo>
                  <a:pt x="1601" y="918"/>
                  <a:pt x="1601" y="891"/>
                  <a:pt x="1540" y="911"/>
                </a:cubicBezTo>
                <a:cubicBezTo>
                  <a:pt x="1601" y="823"/>
                  <a:pt x="1526" y="736"/>
                  <a:pt x="1614" y="695"/>
                </a:cubicBezTo>
                <a:close/>
                <a:moveTo>
                  <a:pt x="1344" y="1039"/>
                </a:moveTo>
                <a:lnTo>
                  <a:pt x="1344" y="1039"/>
                </a:lnTo>
                <a:cubicBezTo>
                  <a:pt x="1351" y="1039"/>
                  <a:pt x="1357" y="1039"/>
                  <a:pt x="1364" y="1046"/>
                </a:cubicBezTo>
                <a:cubicBezTo>
                  <a:pt x="1371" y="1141"/>
                  <a:pt x="1391" y="1235"/>
                  <a:pt x="1432" y="1296"/>
                </a:cubicBezTo>
                <a:cubicBezTo>
                  <a:pt x="1438" y="1296"/>
                  <a:pt x="1438" y="1296"/>
                  <a:pt x="1438" y="1296"/>
                </a:cubicBezTo>
                <a:cubicBezTo>
                  <a:pt x="1432" y="1269"/>
                  <a:pt x="1432" y="1235"/>
                  <a:pt x="1432" y="1208"/>
                </a:cubicBezTo>
                <a:cubicBezTo>
                  <a:pt x="1466" y="1208"/>
                  <a:pt x="1466" y="1242"/>
                  <a:pt x="1493" y="1255"/>
                </a:cubicBezTo>
                <a:cubicBezTo>
                  <a:pt x="1499" y="1215"/>
                  <a:pt x="1567" y="1235"/>
                  <a:pt x="1540" y="1154"/>
                </a:cubicBezTo>
                <a:cubicBezTo>
                  <a:pt x="1459" y="1188"/>
                  <a:pt x="1479" y="1120"/>
                  <a:pt x="1438" y="1107"/>
                </a:cubicBezTo>
                <a:cubicBezTo>
                  <a:pt x="1445" y="1134"/>
                  <a:pt x="1438" y="1147"/>
                  <a:pt x="1432" y="1154"/>
                </a:cubicBezTo>
                <a:cubicBezTo>
                  <a:pt x="1425" y="1127"/>
                  <a:pt x="1432" y="1100"/>
                  <a:pt x="1432" y="1073"/>
                </a:cubicBezTo>
                <a:cubicBezTo>
                  <a:pt x="1452" y="1073"/>
                  <a:pt x="1472" y="1073"/>
                  <a:pt x="1493" y="1060"/>
                </a:cubicBezTo>
                <a:cubicBezTo>
                  <a:pt x="1479" y="1012"/>
                  <a:pt x="1466" y="979"/>
                  <a:pt x="1438" y="952"/>
                </a:cubicBezTo>
                <a:cubicBezTo>
                  <a:pt x="1452" y="817"/>
                  <a:pt x="1472" y="702"/>
                  <a:pt x="1438" y="628"/>
                </a:cubicBezTo>
                <a:cubicBezTo>
                  <a:pt x="1398" y="688"/>
                  <a:pt x="1371" y="783"/>
                  <a:pt x="1364" y="884"/>
                </a:cubicBezTo>
                <a:cubicBezTo>
                  <a:pt x="1357" y="877"/>
                  <a:pt x="1351" y="877"/>
                  <a:pt x="1344" y="871"/>
                </a:cubicBezTo>
                <a:lnTo>
                  <a:pt x="1344" y="1039"/>
                </a:lnTo>
                <a:close/>
                <a:moveTo>
                  <a:pt x="1344" y="189"/>
                </a:moveTo>
                <a:lnTo>
                  <a:pt x="1344" y="189"/>
                </a:lnTo>
                <a:cubicBezTo>
                  <a:pt x="1344" y="249"/>
                  <a:pt x="1344" y="249"/>
                  <a:pt x="1344" y="249"/>
                </a:cubicBezTo>
                <a:cubicBezTo>
                  <a:pt x="1324" y="229"/>
                  <a:pt x="1303" y="209"/>
                  <a:pt x="1283" y="189"/>
                </a:cubicBezTo>
                <a:cubicBezTo>
                  <a:pt x="1270" y="195"/>
                  <a:pt x="1256" y="202"/>
                  <a:pt x="1236" y="209"/>
                </a:cubicBezTo>
                <a:cubicBezTo>
                  <a:pt x="1236" y="128"/>
                  <a:pt x="1236" y="128"/>
                  <a:pt x="1236" y="128"/>
                </a:cubicBezTo>
                <a:cubicBezTo>
                  <a:pt x="1229" y="148"/>
                  <a:pt x="1215" y="168"/>
                  <a:pt x="1188" y="195"/>
                </a:cubicBezTo>
                <a:cubicBezTo>
                  <a:pt x="1114" y="155"/>
                  <a:pt x="1161" y="108"/>
                  <a:pt x="1168" y="27"/>
                </a:cubicBezTo>
                <a:cubicBezTo>
                  <a:pt x="1276" y="27"/>
                  <a:pt x="1276" y="27"/>
                  <a:pt x="1276" y="27"/>
                </a:cubicBezTo>
                <a:cubicBezTo>
                  <a:pt x="1270" y="47"/>
                  <a:pt x="1263" y="60"/>
                  <a:pt x="1256" y="81"/>
                </a:cubicBezTo>
                <a:cubicBezTo>
                  <a:pt x="1276" y="81"/>
                  <a:pt x="1283" y="74"/>
                  <a:pt x="1290" y="60"/>
                </a:cubicBezTo>
                <a:cubicBezTo>
                  <a:pt x="1357" y="74"/>
                  <a:pt x="1337" y="135"/>
                  <a:pt x="1297" y="175"/>
                </a:cubicBezTo>
                <a:cubicBezTo>
                  <a:pt x="1317" y="175"/>
                  <a:pt x="1330" y="182"/>
                  <a:pt x="1344" y="189"/>
                </a:cubicBezTo>
                <a:close/>
                <a:moveTo>
                  <a:pt x="1344" y="871"/>
                </a:moveTo>
                <a:lnTo>
                  <a:pt x="1344" y="871"/>
                </a:lnTo>
                <a:cubicBezTo>
                  <a:pt x="1344" y="1039"/>
                  <a:pt x="1344" y="1039"/>
                  <a:pt x="1344" y="1039"/>
                </a:cubicBezTo>
                <a:cubicBezTo>
                  <a:pt x="1310" y="1019"/>
                  <a:pt x="1276" y="992"/>
                  <a:pt x="1236" y="985"/>
                </a:cubicBezTo>
                <a:cubicBezTo>
                  <a:pt x="1236" y="992"/>
                  <a:pt x="1236" y="992"/>
                  <a:pt x="1236" y="992"/>
                </a:cubicBezTo>
                <a:cubicBezTo>
                  <a:pt x="1209" y="992"/>
                  <a:pt x="1188" y="999"/>
                  <a:pt x="1188" y="1019"/>
                </a:cubicBezTo>
                <a:cubicBezTo>
                  <a:pt x="1155" y="1012"/>
                  <a:pt x="1175" y="992"/>
                  <a:pt x="1188" y="992"/>
                </a:cubicBezTo>
                <a:cubicBezTo>
                  <a:pt x="1080" y="952"/>
                  <a:pt x="1236" y="945"/>
                  <a:pt x="1161" y="898"/>
                </a:cubicBezTo>
                <a:cubicBezTo>
                  <a:pt x="1175" y="857"/>
                  <a:pt x="1202" y="871"/>
                  <a:pt x="1215" y="891"/>
                </a:cubicBezTo>
                <a:cubicBezTo>
                  <a:pt x="1215" y="871"/>
                  <a:pt x="1222" y="850"/>
                  <a:pt x="1236" y="837"/>
                </a:cubicBezTo>
                <a:cubicBezTo>
                  <a:pt x="1276" y="844"/>
                  <a:pt x="1317" y="857"/>
                  <a:pt x="1344" y="871"/>
                </a:cubicBezTo>
                <a:close/>
                <a:moveTo>
                  <a:pt x="0" y="1174"/>
                </a:moveTo>
                <a:lnTo>
                  <a:pt x="0" y="1174"/>
                </a:lnTo>
                <a:cubicBezTo>
                  <a:pt x="0" y="1053"/>
                  <a:pt x="0" y="1053"/>
                  <a:pt x="0" y="1053"/>
                </a:cubicBezTo>
                <a:cubicBezTo>
                  <a:pt x="7" y="1066"/>
                  <a:pt x="14" y="1087"/>
                  <a:pt x="7" y="1107"/>
                </a:cubicBezTo>
                <a:cubicBezTo>
                  <a:pt x="61" y="1012"/>
                  <a:pt x="196" y="992"/>
                  <a:pt x="209" y="864"/>
                </a:cubicBezTo>
                <a:cubicBezTo>
                  <a:pt x="317" y="985"/>
                  <a:pt x="385" y="1154"/>
                  <a:pt x="588" y="1181"/>
                </a:cubicBezTo>
                <a:cubicBezTo>
                  <a:pt x="642" y="1168"/>
                  <a:pt x="554" y="1141"/>
                  <a:pt x="615" y="1107"/>
                </a:cubicBezTo>
                <a:cubicBezTo>
                  <a:pt x="716" y="1100"/>
                  <a:pt x="682" y="1195"/>
                  <a:pt x="662" y="1255"/>
                </a:cubicBezTo>
                <a:cubicBezTo>
                  <a:pt x="615" y="1235"/>
                  <a:pt x="398" y="1127"/>
                  <a:pt x="412" y="1283"/>
                </a:cubicBezTo>
                <a:cubicBezTo>
                  <a:pt x="358" y="1283"/>
                  <a:pt x="304" y="1174"/>
                  <a:pt x="284" y="1228"/>
                </a:cubicBezTo>
                <a:cubicBezTo>
                  <a:pt x="203" y="1208"/>
                  <a:pt x="311" y="1181"/>
                  <a:pt x="311" y="1154"/>
                </a:cubicBezTo>
                <a:cubicBezTo>
                  <a:pt x="209" y="1181"/>
                  <a:pt x="142" y="1161"/>
                  <a:pt x="0" y="1174"/>
                </a:cubicBezTo>
                <a:close/>
                <a:moveTo>
                  <a:pt x="837" y="297"/>
                </a:moveTo>
                <a:lnTo>
                  <a:pt x="837" y="297"/>
                </a:lnTo>
                <a:cubicBezTo>
                  <a:pt x="797" y="256"/>
                  <a:pt x="756" y="101"/>
                  <a:pt x="689" y="168"/>
                </a:cubicBezTo>
                <a:cubicBezTo>
                  <a:pt x="810" y="243"/>
                  <a:pt x="642" y="452"/>
                  <a:pt x="763" y="540"/>
                </a:cubicBezTo>
                <a:cubicBezTo>
                  <a:pt x="770" y="513"/>
                  <a:pt x="790" y="526"/>
                  <a:pt x="810" y="540"/>
                </a:cubicBezTo>
                <a:cubicBezTo>
                  <a:pt x="831" y="465"/>
                  <a:pt x="709" y="384"/>
                  <a:pt x="837" y="297"/>
                </a:cubicBezTo>
                <a:close/>
                <a:moveTo>
                  <a:pt x="344" y="47"/>
                </a:moveTo>
                <a:lnTo>
                  <a:pt x="344" y="47"/>
                </a:lnTo>
                <a:cubicBezTo>
                  <a:pt x="344" y="87"/>
                  <a:pt x="317" y="101"/>
                  <a:pt x="270" y="94"/>
                </a:cubicBezTo>
                <a:cubicBezTo>
                  <a:pt x="263" y="162"/>
                  <a:pt x="277" y="202"/>
                  <a:pt x="344" y="195"/>
                </a:cubicBezTo>
                <a:cubicBezTo>
                  <a:pt x="317" y="128"/>
                  <a:pt x="419" y="74"/>
                  <a:pt x="344" y="47"/>
                </a:cubicBezTo>
                <a:close/>
                <a:moveTo>
                  <a:pt x="358" y="499"/>
                </a:moveTo>
                <a:lnTo>
                  <a:pt x="358" y="499"/>
                </a:lnTo>
                <a:cubicBezTo>
                  <a:pt x="331" y="567"/>
                  <a:pt x="270" y="594"/>
                  <a:pt x="263" y="675"/>
                </a:cubicBezTo>
                <a:cubicBezTo>
                  <a:pt x="331" y="668"/>
                  <a:pt x="412" y="547"/>
                  <a:pt x="358" y="499"/>
                </a:cubicBezTo>
                <a:close/>
              </a:path>
            </a:pathLst>
          </a:custGeom>
          <a:solidFill>
            <a:srgbClr val="CEBD9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24" name="Freeform 1312"/>
          <p:cNvSpPr>
            <a:spLocks noChangeArrowheads="1"/>
          </p:cNvSpPr>
          <p:nvPr/>
        </p:nvSpPr>
        <p:spPr bwMode="auto">
          <a:xfrm>
            <a:off x="6235700" y="2028825"/>
            <a:ext cx="261144" cy="250032"/>
          </a:xfrm>
          <a:custGeom>
            <a:avLst/>
            <a:gdLst>
              <a:gd name="T0" fmla="*/ 228048 w 1007"/>
              <a:gd name="T1" fmla="*/ 478315 h 960"/>
              <a:gd name="T2" fmla="*/ 228048 w 1007"/>
              <a:gd name="T3" fmla="*/ 478315 h 960"/>
              <a:gd name="T4" fmla="*/ 126232 w 1007"/>
              <a:gd name="T5" fmla="*/ 474668 h 960"/>
              <a:gd name="T6" fmla="*/ 66492 w 1007"/>
              <a:gd name="T7" fmla="*/ 436111 h 960"/>
              <a:gd name="T8" fmla="*/ 66492 w 1007"/>
              <a:gd name="T9" fmla="*/ 415269 h 960"/>
              <a:gd name="T10" fmla="*/ 94544 w 1007"/>
              <a:gd name="T11" fmla="*/ 365771 h 960"/>
              <a:gd name="T12" fmla="*/ 59220 w 1007"/>
              <a:gd name="T13" fmla="*/ 344929 h 960"/>
              <a:gd name="T14" fmla="*/ 10389 w 1007"/>
              <a:gd name="T15" fmla="*/ 288657 h 960"/>
              <a:gd name="T16" fmla="*/ 10389 w 1007"/>
              <a:gd name="T17" fmla="*/ 228737 h 960"/>
              <a:gd name="T18" fmla="*/ 20779 w 1007"/>
              <a:gd name="T19" fmla="*/ 168817 h 960"/>
              <a:gd name="T20" fmla="*/ 34805 w 1007"/>
              <a:gd name="T21" fmla="*/ 161523 h 960"/>
              <a:gd name="T22" fmla="*/ 52467 w 1007"/>
              <a:gd name="T23" fmla="*/ 147454 h 960"/>
              <a:gd name="T24" fmla="*/ 42077 w 1007"/>
              <a:gd name="T25" fmla="*/ 112545 h 960"/>
              <a:gd name="T26" fmla="*/ 66492 w 1007"/>
              <a:gd name="T27" fmla="*/ 59920 h 960"/>
              <a:gd name="T28" fmla="*/ 122595 w 1007"/>
              <a:gd name="T29" fmla="*/ 52625 h 960"/>
              <a:gd name="T30" fmla="*/ 210386 w 1007"/>
              <a:gd name="T31" fmla="*/ 28136 h 960"/>
              <a:gd name="T32" fmla="*/ 298177 w 1007"/>
              <a:gd name="T33" fmla="*/ 6774 h 960"/>
              <a:gd name="T34" fmla="*/ 322592 w 1007"/>
              <a:gd name="T35" fmla="*/ 14068 h 960"/>
              <a:gd name="T36" fmla="*/ 301294 w 1007"/>
              <a:gd name="T37" fmla="*/ 42204 h 960"/>
              <a:gd name="T38" fmla="*/ 284151 w 1007"/>
              <a:gd name="T39" fmla="*/ 70340 h 960"/>
              <a:gd name="T40" fmla="*/ 318956 w 1007"/>
              <a:gd name="T41" fmla="*/ 77114 h 960"/>
              <a:gd name="T42" fmla="*/ 382331 w 1007"/>
              <a:gd name="T43" fmla="*/ 116192 h 960"/>
              <a:gd name="T44" fmla="*/ 403110 w 1007"/>
              <a:gd name="T45" fmla="*/ 140681 h 960"/>
              <a:gd name="T46" fmla="*/ 466486 w 1007"/>
              <a:gd name="T47" fmla="*/ 161523 h 960"/>
              <a:gd name="T48" fmla="*/ 497654 w 1007"/>
              <a:gd name="T49" fmla="*/ 239158 h 960"/>
              <a:gd name="T50" fmla="*/ 504926 w 1007"/>
              <a:gd name="T51" fmla="*/ 288657 h 960"/>
              <a:gd name="T52" fmla="*/ 466486 w 1007"/>
              <a:gd name="T53" fmla="*/ 369418 h 960"/>
              <a:gd name="T54" fmla="*/ 420772 w 1007"/>
              <a:gd name="T55" fmla="*/ 439758 h 960"/>
              <a:gd name="T56" fmla="*/ 347007 w 1007"/>
              <a:gd name="T57" fmla="*/ 485610 h 960"/>
              <a:gd name="T58" fmla="*/ 287268 w 1007"/>
              <a:gd name="T59" fmla="*/ 499678 h 960"/>
              <a:gd name="T60" fmla="*/ 266489 w 1007"/>
              <a:gd name="T61" fmla="*/ 478315 h 960"/>
              <a:gd name="T62" fmla="*/ 252463 w 1007"/>
              <a:gd name="T63" fmla="*/ 450179 h 960"/>
              <a:gd name="T64" fmla="*/ 245191 w 1007"/>
              <a:gd name="T65" fmla="*/ 464247 h 960"/>
              <a:gd name="T66" fmla="*/ 228048 w 1007"/>
              <a:gd name="T67" fmla="*/ 478315 h 96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1007" h="960">
                <a:moveTo>
                  <a:pt x="439" y="918"/>
                </a:moveTo>
                <a:lnTo>
                  <a:pt x="439" y="918"/>
                </a:lnTo>
                <a:cubicBezTo>
                  <a:pt x="405" y="938"/>
                  <a:pt x="283" y="938"/>
                  <a:pt x="243" y="911"/>
                </a:cubicBezTo>
                <a:cubicBezTo>
                  <a:pt x="202" y="884"/>
                  <a:pt x="148" y="851"/>
                  <a:pt x="128" y="837"/>
                </a:cubicBezTo>
                <a:cubicBezTo>
                  <a:pt x="108" y="830"/>
                  <a:pt x="114" y="810"/>
                  <a:pt x="128" y="797"/>
                </a:cubicBezTo>
                <a:cubicBezTo>
                  <a:pt x="141" y="776"/>
                  <a:pt x="195" y="716"/>
                  <a:pt x="182" y="702"/>
                </a:cubicBezTo>
                <a:cubicBezTo>
                  <a:pt x="162" y="689"/>
                  <a:pt x="128" y="695"/>
                  <a:pt x="114" y="662"/>
                </a:cubicBezTo>
                <a:cubicBezTo>
                  <a:pt x="94" y="628"/>
                  <a:pt x="47" y="560"/>
                  <a:pt x="20" y="554"/>
                </a:cubicBezTo>
                <a:cubicBezTo>
                  <a:pt x="0" y="547"/>
                  <a:pt x="20" y="493"/>
                  <a:pt x="20" y="439"/>
                </a:cubicBezTo>
                <a:cubicBezTo>
                  <a:pt x="20" y="385"/>
                  <a:pt x="40" y="358"/>
                  <a:pt x="40" y="324"/>
                </a:cubicBezTo>
                <a:cubicBezTo>
                  <a:pt x="33" y="290"/>
                  <a:pt x="54" y="297"/>
                  <a:pt x="67" y="310"/>
                </a:cubicBezTo>
                <a:cubicBezTo>
                  <a:pt x="81" y="317"/>
                  <a:pt x="87" y="297"/>
                  <a:pt x="101" y="283"/>
                </a:cubicBezTo>
                <a:cubicBezTo>
                  <a:pt x="108" y="270"/>
                  <a:pt x="94" y="236"/>
                  <a:pt x="81" y="216"/>
                </a:cubicBezTo>
                <a:cubicBezTo>
                  <a:pt x="74" y="189"/>
                  <a:pt x="114" y="135"/>
                  <a:pt x="128" y="115"/>
                </a:cubicBezTo>
                <a:cubicBezTo>
                  <a:pt x="141" y="94"/>
                  <a:pt x="216" y="94"/>
                  <a:pt x="236" y="101"/>
                </a:cubicBezTo>
                <a:cubicBezTo>
                  <a:pt x="250" y="115"/>
                  <a:pt x="344" y="67"/>
                  <a:pt x="405" y="54"/>
                </a:cubicBezTo>
                <a:cubicBezTo>
                  <a:pt x="466" y="34"/>
                  <a:pt x="553" y="27"/>
                  <a:pt x="574" y="13"/>
                </a:cubicBezTo>
                <a:cubicBezTo>
                  <a:pt x="601" y="0"/>
                  <a:pt x="621" y="7"/>
                  <a:pt x="621" y="27"/>
                </a:cubicBezTo>
                <a:cubicBezTo>
                  <a:pt x="621" y="47"/>
                  <a:pt x="607" y="74"/>
                  <a:pt x="580" y="81"/>
                </a:cubicBezTo>
                <a:cubicBezTo>
                  <a:pt x="547" y="88"/>
                  <a:pt x="560" y="115"/>
                  <a:pt x="547" y="135"/>
                </a:cubicBezTo>
                <a:cubicBezTo>
                  <a:pt x="533" y="155"/>
                  <a:pt x="594" y="135"/>
                  <a:pt x="614" y="148"/>
                </a:cubicBezTo>
                <a:cubicBezTo>
                  <a:pt x="634" y="169"/>
                  <a:pt x="715" y="209"/>
                  <a:pt x="736" y="223"/>
                </a:cubicBezTo>
                <a:cubicBezTo>
                  <a:pt x="763" y="236"/>
                  <a:pt x="756" y="250"/>
                  <a:pt x="776" y="270"/>
                </a:cubicBezTo>
                <a:cubicBezTo>
                  <a:pt x="803" y="283"/>
                  <a:pt x="891" y="283"/>
                  <a:pt x="898" y="310"/>
                </a:cubicBezTo>
                <a:cubicBezTo>
                  <a:pt x="911" y="331"/>
                  <a:pt x="938" y="425"/>
                  <a:pt x="958" y="459"/>
                </a:cubicBezTo>
                <a:cubicBezTo>
                  <a:pt x="986" y="493"/>
                  <a:pt x="1006" y="506"/>
                  <a:pt x="972" y="554"/>
                </a:cubicBezTo>
                <a:cubicBezTo>
                  <a:pt x="945" y="601"/>
                  <a:pt x="911" y="668"/>
                  <a:pt x="898" y="709"/>
                </a:cubicBezTo>
                <a:cubicBezTo>
                  <a:pt x="884" y="756"/>
                  <a:pt x="850" y="824"/>
                  <a:pt x="810" y="844"/>
                </a:cubicBezTo>
                <a:cubicBezTo>
                  <a:pt x="769" y="864"/>
                  <a:pt x="722" y="911"/>
                  <a:pt x="668" y="932"/>
                </a:cubicBezTo>
                <a:cubicBezTo>
                  <a:pt x="621" y="959"/>
                  <a:pt x="580" y="959"/>
                  <a:pt x="553" y="959"/>
                </a:cubicBezTo>
                <a:cubicBezTo>
                  <a:pt x="526" y="959"/>
                  <a:pt x="520" y="952"/>
                  <a:pt x="513" y="918"/>
                </a:cubicBezTo>
                <a:cubicBezTo>
                  <a:pt x="506" y="884"/>
                  <a:pt x="513" y="864"/>
                  <a:pt x="486" y="864"/>
                </a:cubicBezTo>
                <a:cubicBezTo>
                  <a:pt x="466" y="864"/>
                  <a:pt x="459" y="864"/>
                  <a:pt x="472" y="891"/>
                </a:cubicBezTo>
                <a:cubicBezTo>
                  <a:pt x="479" y="918"/>
                  <a:pt x="459" y="918"/>
                  <a:pt x="439" y="918"/>
                </a:cubicBezTo>
              </a:path>
            </a:pathLst>
          </a:custGeom>
          <a:solidFill>
            <a:srgbClr val="E6E6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25" name="Freeform 1313"/>
          <p:cNvSpPr>
            <a:spLocks noChangeArrowheads="1"/>
          </p:cNvSpPr>
          <p:nvPr/>
        </p:nvSpPr>
        <p:spPr bwMode="auto">
          <a:xfrm>
            <a:off x="6268244" y="2068513"/>
            <a:ext cx="197644" cy="192088"/>
          </a:xfrm>
          <a:custGeom>
            <a:avLst/>
            <a:gdLst>
              <a:gd name="T0" fmla="*/ 162125 w 757"/>
              <a:gd name="T1" fmla="*/ 382660 h 737"/>
              <a:gd name="T2" fmla="*/ 162125 w 757"/>
              <a:gd name="T3" fmla="*/ 382660 h 737"/>
              <a:gd name="T4" fmla="*/ 91749 w 757"/>
              <a:gd name="T5" fmla="*/ 252680 h 737"/>
              <a:gd name="T6" fmla="*/ 80802 w 757"/>
              <a:gd name="T7" fmla="*/ 151296 h 737"/>
              <a:gd name="T8" fmla="*/ 80802 w 757"/>
              <a:gd name="T9" fmla="*/ 105543 h 737"/>
              <a:gd name="T10" fmla="*/ 193403 w 757"/>
              <a:gd name="T11" fmla="*/ 115942 h 737"/>
              <a:gd name="T12" fmla="*/ 277854 w 757"/>
              <a:gd name="T13" fmla="*/ 140378 h 737"/>
              <a:gd name="T14" fmla="*/ 334155 w 757"/>
              <a:gd name="T15" fmla="*/ 147657 h 737"/>
              <a:gd name="T16" fmla="*/ 302877 w 757"/>
              <a:gd name="T17" fmla="*/ 119581 h 737"/>
              <a:gd name="T18" fmla="*/ 302877 w 757"/>
              <a:gd name="T19" fmla="*/ 98265 h 737"/>
              <a:gd name="T20" fmla="*/ 260651 w 757"/>
              <a:gd name="T21" fmla="*/ 119581 h 737"/>
              <a:gd name="T22" fmla="*/ 331027 w 757"/>
              <a:gd name="T23" fmla="*/ 80587 h 737"/>
              <a:gd name="T24" fmla="*/ 316952 w 757"/>
              <a:gd name="T25" fmla="*/ 70189 h 737"/>
              <a:gd name="T26" fmla="*/ 288802 w 757"/>
              <a:gd name="T27" fmla="*/ 59791 h 737"/>
              <a:gd name="T28" fmla="*/ 257002 w 757"/>
              <a:gd name="T29" fmla="*/ 45753 h 737"/>
              <a:gd name="T30" fmla="*/ 313303 w 757"/>
              <a:gd name="T31" fmla="*/ 38474 h 737"/>
              <a:gd name="T32" fmla="*/ 320080 w 757"/>
              <a:gd name="T33" fmla="*/ 38474 h 737"/>
              <a:gd name="T34" fmla="*/ 316952 w 757"/>
              <a:gd name="T35" fmla="*/ 35354 h 737"/>
              <a:gd name="T36" fmla="*/ 288802 w 757"/>
              <a:gd name="T37" fmla="*/ 17677 h 737"/>
              <a:gd name="T38" fmla="*/ 274726 w 757"/>
              <a:gd name="T39" fmla="*/ 21317 h 737"/>
              <a:gd name="T40" fmla="*/ 274726 w 757"/>
              <a:gd name="T41" fmla="*/ 10398 h 737"/>
              <a:gd name="T42" fmla="*/ 257002 w 757"/>
              <a:gd name="T43" fmla="*/ 0 h 737"/>
              <a:gd name="T44" fmla="*/ 257002 w 757"/>
              <a:gd name="T45" fmla="*/ 3639 h 737"/>
              <a:gd name="T46" fmla="*/ 225203 w 757"/>
              <a:gd name="T47" fmla="*/ 38474 h 737"/>
              <a:gd name="T48" fmla="*/ 200701 w 757"/>
              <a:gd name="T49" fmla="*/ 94625 h 737"/>
              <a:gd name="T50" fmla="*/ 52652 w 757"/>
              <a:gd name="T51" fmla="*/ 94625 h 737"/>
              <a:gd name="T52" fmla="*/ 59950 w 757"/>
              <a:gd name="T53" fmla="*/ 165334 h 737"/>
              <a:gd name="T54" fmla="*/ 74025 w 757"/>
              <a:gd name="T55" fmla="*/ 203808 h 737"/>
              <a:gd name="T56" fmla="*/ 77674 w 757"/>
              <a:gd name="T57" fmla="*/ 238643 h 737"/>
              <a:gd name="T58" fmla="*/ 38576 w 757"/>
              <a:gd name="T59" fmla="*/ 263599 h 737"/>
              <a:gd name="T60" fmla="*/ 0 w 757"/>
              <a:gd name="T61" fmla="*/ 273997 h 737"/>
              <a:gd name="T62" fmla="*/ 14075 w 757"/>
              <a:gd name="T63" fmla="*/ 277637 h 737"/>
              <a:gd name="T64" fmla="*/ 28150 w 757"/>
              <a:gd name="T65" fmla="*/ 277637 h 737"/>
              <a:gd name="T66" fmla="*/ 74025 w 757"/>
              <a:gd name="T67" fmla="*/ 302073 h 737"/>
              <a:gd name="T68" fmla="*/ 162125 w 757"/>
              <a:gd name="T69" fmla="*/ 382660 h 737"/>
              <a:gd name="T70" fmla="*/ 345102 w 757"/>
              <a:gd name="T71" fmla="*/ 59791 h 737"/>
              <a:gd name="T72" fmla="*/ 345102 w 757"/>
              <a:gd name="T73" fmla="*/ 59791 h 737"/>
              <a:gd name="T74" fmla="*/ 394105 w 757"/>
              <a:gd name="T75" fmla="*/ 73828 h 737"/>
              <a:gd name="T76" fmla="*/ 351879 w 757"/>
              <a:gd name="T77" fmla="*/ 70189 h 737"/>
              <a:gd name="T78" fmla="*/ 345102 w 757"/>
              <a:gd name="T79" fmla="*/ 59791 h 737"/>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757" h="737">
                <a:moveTo>
                  <a:pt x="311" y="736"/>
                </a:moveTo>
                <a:lnTo>
                  <a:pt x="311" y="736"/>
                </a:lnTo>
                <a:cubicBezTo>
                  <a:pt x="290" y="723"/>
                  <a:pt x="176" y="574"/>
                  <a:pt x="176" y="486"/>
                </a:cubicBezTo>
                <a:cubicBezTo>
                  <a:pt x="176" y="392"/>
                  <a:pt x="169" y="338"/>
                  <a:pt x="155" y="291"/>
                </a:cubicBezTo>
                <a:cubicBezTo>
                  <a:pt x="142" y="250"/>
                  <a:pt x="122" y="209"/>
                  <a:pt x="155" y="203"/>
                </a:cubicBezTo>
                <a:cubicBezTo>
                  <a:pt x="189" y="196"/>
                  <a:pt x="324" y="223"/>
                  <a:pt x="371" y="223"/>
                </a:cubicBezTo>
                <a:cubicBezTo>
                  <a:pt x="419" y="216"/>
                  <a:pt x="466" y="243"/>
                  <a:pt x="533" y="270"/>
                </a:cubicBezTo>
                <a:cubicBezTo>
                  <a:pt x="601" y="297"/>
                  <a:pt x="682" y="304"/>
                  <a:pt x="641" y="284"/>
                </a:cubicBezTo>
                <a:cubicBezTo>
                  <a:pt x="594" y="270"/>
                  <a:pt x="540" y="264"/>
                  <a:pt x="581" y="230"/>
                </a:cubicBezTo>
                <a:cubicBezTo>
                  <a:pt x="621" y="203"/>
                  <a:pt x="608" y="162"/>
                  <a:pt x="581" y="189"/>
                </a:cubicBezTo>
                <a:cubicBezTo>
                  <a:pt x="554" y="223"/>
                  <a:pt x="473" y="270"/>
                  <a:pt x="500" y="230"/>
                </a:cubicBezTo>
                <a:cubicBezTo>
                  <a:pt x="520" y="196"/>
                  <a:pt x="594" y="155"/>
                  <a:pt x="635" y="155"/>
                </a:cubicBezTo>
                <a:cubicBezTo>
                  <a:pt x="682" y="155"/>
                  <a:pt x="641" y="135"/>
                  <a:pt x="608" y="135"/>
                </a:cubicBezTo>
                <a:cubicBezTo>
                  <a:pt x="574" y="128"/>
                  <a:pt x="540" y="142"/>
                  <a:pt x="554" y="115"/>
                </a:cubicBezTo>
                <a:cubicBezTo>
                  <a:pt x="560" y="88"/>
                  <a:pt x="452" y="108"/>
                  <a:pt x="493" y="88"/>
                </a:cubicBezTo>
                <a:cubicBezTo>
                  <a:pt x="533" y="74"/>
                  <a:pt x="560" y="61"/>
                  <a:pt x="601" y="74"/>
                </a:cubicBezTo>
                <a:cubicBezTo>
                  <a:pt x="608" y="74"/>
                  <a:pt x="614" y="74"/>
                  <a:pt x="614" y="74"/>
                </a:cubicBezTo>
                <a:cubicBezTo>
                  <a:pt x="614" y="74"/>
                  <a:pt x="614" y="68"/>
                  <a:pt x="608" y="68"/>
                </a:cubicBezTo>
                <a:cubicBezTo>
                  <a:pt x="601" y="61"/>
                  <a:pt x="574" y="47"/>
                  <a:pt x="554" y="34"/>
                </a:cubicBezTo>
                <a:cubicBezTo>
                  <a:pt x="547" y="41"/>
                  <a:pt x="533" y="41"/>
                  <a:pt x="527" y="41"/>
                </a:cubicBezTo>
                <a:cubicBezTo>
                  <a:pt x="500" y="47"/>
                  <a:pt x="513" y="34"/>
                  <a:pt x="527" y="20"/>
                </a:cubicBezTo>
                <a:cubicBezTo>
                  <a:pt x="513" y="14"/>
                  <a:pt x="500" y="7"/>
                  <a:pt x="493" y="0"/>
                </a:cubicBezTo>
                <a:cubicBezTo>
                  <a:pt x="493" y="7"/>
                  <a:pt x="493" y="7"/>
                  <a:pt x="493" y="7"/>
                </a:cubicBezTo>
                <a:cubicBezTo>
                  <a:pt x="493" y="41"/>
                  <a:pt x="473" y="14"/>
                  <a:pt x="432" y="74"/>
                </a:cubicBezTo>
                <a:cubicBezTo>
                  <a:pt x="392" y="135"/>
                  <a:pt x="446" y="189"/>
                  <a:pt x="385" y="182"/>
                </a:cubicBezTo>
                <a:cubicBezTo>
                  <a:pt x="331" y="176"/>
                  <a:pt x="135" y="128"/>
                  <a:pt x="101" y="182"/>
                </a:cubicBezTo>
                <a:cubicBezTo>
                  <a:pt x="67" y="243"/>
                  <a:pt x="61" y="284"/>
                  <a:pt x="115" y="318"/>
                </a:cubicBezTo>
                <a:cubicBezTo>
                  <a:pt x="162" y="351"/>
                  <a:pt x="162" y="351"/>
                  <a:pt x="142" y="392"/>
                </a:cubicBezTo>
                <a:cubicBezTo>
                  <a:pt x="128" y="432"/>
                  <a:pt x="142" y="439"/>
                  <a:pt x="149" y="459"/>
                </a:cubicBezTo>
                <a:cubicBezTo>
                  <a:pt x="155" y="480"/>
                  <a:pt x="108" y="493"/>
                  <a:pt x="74" y="507"/>
                </a:cubicBezTo>
                <a:cubicBezTo>
                  <a:pt x="47" y="513"/>
                  <a:pt x="27" y="527"/>
                  <a:pt x="0" y="527"/>
                </a:cubicBezTo>
                <a:cubicBezTo>
                  <a:pt x="7" y="534"/>
                  <a:pt x="20" y="534"/>
                  <a:pt x="27" y="534"/>
                </a:cubicBezTo>
                <a:cubicBezTo>
                  <a:pt x="34" y="540"/>
                  <a:pt x="47" y="540"/>
                  <a:pt x="54" y="534"/>
                </a:cubicBezTo>
                <a:cubicBezTo>
                  <a:pt x="95" y="534"/>
                  <a:pt x="135" y="540"/>
                  <a:pt x="142" y="581"/>
                </a:cubicBezTo>
                <a:cubicBezTo>
                  <a:pt x="149" y="621"/>
                  <a:pt x="216" y="723"/>
                  <a:pt x="311" y="736"/>
                </a:cubicBezTo>
                <a:close/>
                <a:moveTo>
                  <a:pt x="662" y="115"/>
                </a:moveTo>
                <a:lnTo>
                  <a:pt x="662" y="115"/>
                </a:lnTo>
                <a:cubicBezTo>
                  <a:pt x="689" y="128"/>
                  <a:pt x="729" y="128"/>
                  <a:pt x="756" y="142"/>
                </a:cubicBezTo>
                <a:cubicBezTo>
                  <a:pt x="729" y="162"/>
                  <a:pt x="702" y="149"/>
                  <a:pt x="675" y="135"/>
                </a:cubicBezTo>
                <a:cubicBezTo>
                  <a:pt x="668" y="128"/>
                  <a:pt x="662" y="122"/>
                  <a:pt x="662" y="115"/>
                </a:cubicBezTo>
                <a:close/>
              </a:path>
            </a:pathLst>
          </a:custGeom>
          <a:solidFill>
            <a:srgbClr val="B3B4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26" name="Freeform 1314"/>
          <p:cNvSpPr>
            <a:spLocks noChangeArrowheads="1"/>
          </p:cNvSpPr>
          <p:nvPr/>
        </p:nvSpPr>
        <p:spPr bwMode="auto">
          <a:xfrm>
            <a:off x="6249194" y="2098675"/>
            <a:ext cx="21431" cy="42069"/>
          </a:xfrm>
          <a:custGeom>
            <a:avLst/>
            <a:gdLst>
              <a:gd name="T0" fmla="*/ 24986 w 82"/>
              <a:gd name="T1" fmla="*/ 0 h 163"/>
              <a:gd name="T2" fmla="*/ 24986 w 82"/>
              <a:gd name="T3" fmla="*/ 0 h 163"/>
              <a:gd name="T4" fmla="*/ 43061 w 82"/>
              <a:gd name="T5" fmla="*/ 66668 h 163"/>
              <a:gd name="T6" fmla="*/ 28708 w 82"/>
              <a:gd name="T7" fmla="*/ 63543 h 163"/>
              <a:gd name="T8" fmla="*/ 0 w 82"/>
              <a:gd name="T9" fmla="*/ 17709 h 163"/>
              <a:gd name="T10" fmla="*/ 6911 w 82"/>
              <a:gd name="T11" fmla="*/ 20834 h 163"/>
              <a:gd name="T12" fmla="*/ 24986 w 82"/>
              <a:gd name="T13" fmla="*/ 6771 h 163"/>
              <a:gd name="T14" fmla="*/ 24986 w 82"/>
              <a:gd name="T15" fmla="*/ 0 h 16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2" h="163">
                <a:moveTo>
                  <a:pt x="47" y="0"/>
                </a:moveTo>
                <a:lnTo>
                  <a:pt x="47" y="0"/>
                </a:lnTo>
                <a:cubicBezTo>
                  <a:pt x="60" y="40"/>
                  <a:pt x="81" y="94"/>
                  <a:pt x="81" y="128"/>
                </a:cubicBezTo>
                <a:cubicBezTo>
                  <a:pt x="81" y="162"/>
                  <a:pt x="81" y="149"/>
                  <a:pt x="54" y="122"/>
                </a:cubicBezTo>
                <a:cubicBezTo>
                  <a:pt x="33" y="101"/>
                  <a:pt x="6" y="67"/>
                  <a:pt x="0" y="34"/>
                </a:cubicBezTo>
                <a:cubicBezTo>
                  <a:pt x="6" y="34"/>
                  <a:pt x="6" y="34"/>
                  <a:pt x="13" y="40"/>
                </a:cubicBezTo>
                <a:cubicBezTo>
                  <a:pt x="27" y="47"/>
                  <a:pt x="33" y="27"/>
                  <a:pt x="47" y="13"/>
                </a:cubicBezTo>
                <a:cubicBezTo>
                  <a:pt x="47" y="13"/>
                  <a:pt x="47" y="7"/>
                  <a:pt x="47" y="0"/>
                </a:cubicBezTo>
              </a:path>
            </a:pathLst>
          </a:custGeom>
          <a:solidFill>
            <a:srgbClr val="B3B4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27" name="Freeform 1315"/>
          <p:cNvSpPr>
            <a:spLocks noChangeArrowheads="1"/>
          </p:cNvSpPr>
          <p:nvPr/>
        </p:nvSpPr>
        <p:spPr bwMode="auto">
          <a:xfrm>
            <a:off x="6357938" y="2065338"/>
            <a:ext cx="28575" cy="21432"/>
          </a:xfrm>
          <a:custGeom>
            <a:avLst/>
            <a:gdLst>
              <a:gd name="T0" fmla="*/ 56831 w 109"/>
              <a:gd name="T1" fmla="*/ 0 h 82"/>
              <a:gd name="T2" fmla="*/ 56831 w 109"/>
              <a:gd name="T3" fmla="*/ 0 h 82"/>
              <a:gd name="T4" fmla="*/ 21575 w 109"/>
              <a:gd name="T5" fmla="*/ 35620 h 82"/>
              <a:gd name="T6" fmla="*/ 17891 w 109"/>
              <a:gd name="T7" fmla="*/ 28709 h 82"/>
              <a:gd name="T8" fmla="*/ 46307 w 109"/>
              <a:gd name="T9" fmla="*/ 0 h 82"/>
              <a:gd name="T10" fmla="*/ 56831 w 109"/>
              <a:gd name="T11" fmla="*/ 0 h 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9" h="82">
                <a:moveTo>
                  <a:pt x="108" y="0"/>
                </a:moveTo>
                <a:lnTo>
                  <a:pt x="108" y="0"/>
                </a:lnTo>
                <a:cubicBezTo>
                  <a:pt x="95" y="33"/>
                  <a:pt x="68" y="67"/>
                  <a:pt x="41" y="67"/>
                </a:cubicBezTo>
                <a:cubicBezTo>
                  <a:pt x="7" y="74"/>
                  <a:pt x="0" y="81"/>
                  <a:pt x="34" y="54"/>
                </a:cubicBezTo>
                <a:cubicBezTo>
                  <a:pt x="54" y="33"/>
                  <a:pt x="75" y="13"/>
                  <a:pt x="88" y="0"/>
                </a:cubicBezTo>
                <a:cubicBezTo>
                  <a:pt x="95" y="0"/>
                  <a:pt x="102" y="0"/>
                  <a:pt x="108" y="0"/>
                </a:cubicBezTo>
              </a:path>
            </a:pathLst>
          </a:custGeom>
          <a:solidFill>
            <a:srgbClr val="B3B4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28" name="Freeform 1316"/>
          <p:cNvSpPr>
            <a:spLocks noChangeArrowheads="1"/>
          </p:cNvSpPr>
          <p:nvPr/>
        </p:nvSpPr>
        <p:spPr bwMode="auto">
          <a:xfrm>
            <a:off x="6350794" y="2147888"/>
            <a:ext cx="135731" cy="107950"/>
          </a:xfrm>
          <a:custGeom>
            <a:avLst/>
            <a:gdLst>
              <a:gd name="T0" fmla="*/ 24943 w 521"/>
              <a:gd name="T1" fmla="*/ 211503 h 413"/>
              <a:gd name="T2" fmla="*/ 24943 w 521"/>
              <a:gd name="T3" fmla="*/ 211503 h 413"/>
              <a:gd name="T4" fmla="*/ 38973 w 521"/>
              <a:gd name="T5" fmla="*/ 207848 h 413"/>
              <a:gd name="T6" fmla="*/ 59759 w 521"/>
              <a:gd name="T7" fmla="*/ 186958 h 413"/>
              <a:gd name="T8" fmla="*/ 115880 w 521"/>
              <a:gd name="T9" fmla="*/ 102357 h 413"/>
              <a:gd name="T10" fmla="*/ 217729 w 521"/>
              <a:gd name="T11" fmla="*/ 60056 h 413"/>
              <a:gd name="T12" fmla="*/ 256182 w 521"/>
              <a:gd name="T13" fmla="*/ 14100 h 413"/>
              <a:gd name="T14" fmla="*/ 235397 w 521"/>
              <a:gd name="T15" fmla="*/ 7311 h 413"/>
              <a:gd name="T16" fmla="*/ 189668 w 521"/>
              <a:gd name="T17" fmla="*/ 45956 h 413"/>
              <a:gd name="T18" fmla="*/ 140303 w 521"/>
              <a:gd name="T19" fmla="*/ 63712 h 413"/>
              <a:gd name="T20" fmla="*/ 101849 w 521"/>
              <a:gd name="T21" fmla="*/ 70501 h 413"/>
              <a:gd name="T22" fmla="*/ 73789 w 521"/>
              <a:gd name="T23" fmla="*/ 88257 h 413"/>
              <a:gd name="T24" fmla="*/ 42091 w 521"/>
              <a:gd name="T25" fmla="*/ 126902 h 413"/>
              <a:gd name="T26" fmla="*/ 10912 w 521"/>
              <a:gd name="T27" fmla="*/ 215159 h 413"/>
              <a:gd name="T28" fmla="*/ 10912 w 521"/>
              <a:gd name="T29" fmla="*/ 215159 h 413"/>
              <a:gd name="T30" fmla="*/ 21305 w 521"/>
              <a:gd name="T31" fmla="*/ 211503 h 413"/>
              <a:gd name="T32" fmla="*/ 24943 w 521"/>
              <a:gd name="T33" fmla="*/ 211503 h 41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521" h="413">
                <a:moveTo>
                  <a:pt x="48" y="405"/>
                </a:moveTo>
                <a:lnTo>
                  <a:pt x="48" y="405"/>
                </a:lnTo>
                <a:cubicBezTo>
                  <a:pt x="54" y="392"/>
                  <a:pt x="68" y="392"/>
                  <a:pt x="75" y="398"/>
                </a:cubicBezTo>
                <a:cubicBezTo>
                  <a:pt x="95" y="405"/>
                  <a:pt x="129" y="392"/>
                  <a:pt x="115" y="358"/>
                </a:cubicBezTo>
                <a:cubicBezTo>
                  <a:pt x="102" y="317"/>
                  <a:pt x="169" y="203"/>
                  <a:pt x="223" y="196"/>
                </a:cubicBezTo>
                <a:cubicBezTo>
                  <a:pt x="284" y="182"/>
                  <a:pt x="399" y="149"/>
                  <a:pt x="419" y="115"/>
                </a:cubicBezTo>
                <a:cubicBezTo>
                  <a:pt x="446" y="81"/>
                  <a:pt x="466" y="27"/>
                  <a:pt x="493" y="27"/>
                </a:cubicBezTo>
                <a:cubicBezTo>
                  <a:pt x="520" y="20"/>
                  <a:pt x="507" y="0"/>
                  <a:pt x="453" y="14"/>
                </a:cubicBezTo>
                <a:cubicBezTo>
                  <a:pt x="392" y="34"/>
                  <a:pt x="372" y="41"/>
                  <a:pt x="365" y="88"/>
                </a:cubicBezTo>
                <a:cubicBezTo>
                  <a:pt x="365" y="128"/>
                  <a:pt x="311" y="162"/>
                  <a:pt x="270" y="122"/>
                </a:cubicBezTo>
                <a:cubicBezTo>
                  <a:pt x="237" y="74"/>
                  <a:pt x="169" y="108"/>
                  <a:pt x="196" y="135"/>
                </a:cubicBezTo>
                <a:cubicBezTo>
                  <a:pt x="230" y="155"/>
                  <a:pt x="183" y="149"/>
                  <a:pt x="142" y="169"/>
                </a:cubicBezTo>
                <a:cubicBezTo>
                  <a:pt x="102" y="182"/>
                  <a:pt x="108" y="189"/>
                  <a:pt x="81" y="243"/>
                </a:cubicBezTo>
                <a:cubicBezTo>
                  <a:pt x="48" y="290"/>
                  <a:pt x="0" y="365"/>
                  <a:pt x="21" y="412"/>
                </a:cubicBezTo>
                <a:cubicBezTo>
                  <a:pt x="21" y="405"/>
                  <a:pt x="27" y="405"/>
                  <a:pt x="41" y="405"/>
                </a:cubicBezTo>
                <a:cubicBezTo>
                  <a:pt x="48" y="405"/>
                  <a:pt x="48" y="405"/>
                  <a:pt x="48" y="405"/>
                </a:cubicBezTo>
              </a:path>
            </a:pathLst>
          </a:custGeom>
          <a:solidFill>
            <a:srgbClr val="B3B4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29" name="Freeform 1317"/>
          <p:cNvSpPr>
            <a:spLocks noChangeArrowheads="1"/>
          </p:cNvSpPr>
          <p:nvPr/>
        </p:nvSpPr>
        <p:spPr bwMode="auto">
          <a:xfrm>
            <a:off x="6407150" y="2210594"/>
            <a:ext cx="41275" cy="46038"/>
          </a:xfrm>
          <a:custGeom>
            <a:avLst/>
            <a:gdLst>
              <a:gd name="T0" fmla="*/ 53661 w 157"/>
              <a:gd name="T1" fmla="*/ 91260 h 177"/>
              <a:gd name="T2" fmla="*/ 53661 w 157"/>
              <a:gd name="T3" fmla="*/ 91260 h 177"/>
              <a:gd name="T4" fmla="*/ 35774 w 157"/>
              <a:gd name="T5" fmla="*/ 49260 h 177"/>
              <a:gd name="T6" fmla="*/ 21570 w 157"/>
              <a:gd name="T7" fmla="*/ 10371 h 177"/>
              <a:gd name="T8" fmla="*/ 82070 w 157"/>
              <a:gd name="T9" fmla="*/ 70001 h 177"/>
              <a:gd name="T10" fmla="*/ 78387 w 157"/>
              <a:gd name="T11" fmla="*/ 73631 h 177"/>
              <a:gd name="T12" fmla="*/ 53661 w 157"/>
              <a:gd name="T13" fmla="*/ 91260 h 17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57" h="177">
                <a:moveTo>
                  <a:pt x="102" y="176"/>
                </a:moveTo>
                <a:lnTo>
                  <a:pt x="102" y="176"/>
                </a:lnTo>
                <a:cubicBezTo>
                  <a:pt x="88" y="155"/>
                  <a:pt x="81" y="135"/>
                  <a:pt x="68" y="95"/>
                </a:cubicBezTo>
                <a:cubicBezTo>
                  <a:pt x="54" y="54"/>
                  <a:pt x="0" y="0"/>
                  <a:pt x="41" y="20"/>
                </a:cubicBezTo>
                <a:cubicBezTo>
                  <a:pt x="61" y="41"/>
                  <a:pt x="115" y="101"/>
                  <a:pt x="156" y="135"/>
                </a:cubicBezTo>
                <a:cubicBezTo>
                  <a:pt x="156" y="142"/>
                  <a:pt x="149" y="142"/>
                  <a:pt x="149" y="142"/>
                </a:cubicBezTo>
                <a:cubicBezTo>
                  <a:pt x="135" y="149"/>
                  <a:pt x="115" y="162"/>
                  <a:pt x="102" y="176"/>
                </a:cubicBezTo>
              </a:path>
            </a:pathLst>
          </a:custGeom>
          <a:solidFill>
            <a:srgbClr val="B3B4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30" name="Freeform 1318"/>
          <p:cNvSpPr>
            <a:spLocks noChangeArrowheads="1"/>
          </p:cNvSpPr>
          <p:nvPr/>
        </p:nvSpPr>
        <p:spPr bwMode="auto">
          <a:xfrm>
            <a:off x="6272213" y="2052638"/>
            <a:ext cx="29369" cy="49213"/>
          </a:xfrm>
          <a:custGeom>
            <a:avLst/>
            <a:gdLst>
              <a:gd name="T0" fmla="*/ 59139 w 116"/>
              <a:gd name="T1" fmla="*/ 3635 h 190"/>
              <a:gd name="T2" fmla="*/ 59139 w 116"/>
              <a:gd name="T3" fmla="*/ 3635 h 190"/>
              <a:gd name="T4" fmla="*/ 27770 w 116"/>
              <a:gd name="T5" fmla="*/ 59717 h 190"/>
              <a:gd name="T6" fmla="*/ 7200 w 116"/>
              <a:gd name="T7" fmla="*/ 73738 h 190"/>
              <a:gd name="T8" fmla="*/ 13885 w 116"/>
              <a:gd name="T9" fmla="*/ 3635 h 190"/>
              <a:gd name="T10" fmla="*/ 48854 w 116"/>
              <a:gd name="T11" fmla="*/ 3635 h 190"/>
              <a:gd name="T12" fmla="*/ 59139 w 116"/>
              <a:gd name="T13" fmla="*/ 3635 h 19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16" h="190">
                <a:moveTo>
                  <a:pt x="115" y="7"/>
                </a:moveTo>
                <a:lnTo>
                  <a:pt x="115" y="7"/>
                </a:lnTo>
                <a:cubicBezTo>
                  <a:pt x="95" y="48"/>
                  <a:pt x="54" y="88"/>
                  <a:pt x="54" y="115"/>
                </a:cubicBezTo>
                <a:cubicBezTo>
                  <a:pt x="48" y="149"/>
                  <a:pt x="34" y="189"/>
                  <a:pt x="14" y="142"/>
                </a:cubicBezTo>
                <a:cubicBezTo>
                  <a:pt x="0" y="115"/>
                  <a:pt x="21" y="54"/>
                  <a:pt x="27" y="7"/>
                </a:cubicBezTo>
                <a:cubicBezTo>
                  <a:pt x="54" y="0"/>
                  <a:pt x="82" y="0"/>
                  <a:pt x="95" y="7"/>
                </a:cubicBezTo>
                <a:cubicBezTo>
                  <a:pt x="95" y="14"/>
                  <a:pt x="109" y="7"/>
                  <a:pt x="115" y="7"/>
                </a:cubicBezTo>
              </a:path>
            </a:pathLst>
          </a:custGeom>
          <a:solidFill>
            <a:srgbClr val="B3B4B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31" name="Freeform 1319"/>
          <p:cNvSpPr>
            <a:spLocks noChangeArrowheads="1"/>
          </p:cNvSpPr>
          <p:nvPr/>
        </p:nvSpPr>
        <p:spPr bwMode="auto">
          <a:xfrm>
            <a:off x="6417469" y="2156619"/>
            <a:ext cx="72231" cy="81756"/>
          </a:xfrm>
          <a:custGeom>
            <a:avLst/>
            <a:gdLst>
              <a:gd name="T0" fmla="*/ 136743 w 278"/>
              <a:gd name="T1" fmla="*/ 20953 h 311"/>
              <a:gd name="T2" fmla="*/ 136743 w 278"/>
              <a:gd name="T3" fmla="*/ 20953 h 311"/>
              <a:gd name="T4" fmla="*/ 84230 w 278"/>
              <a:gd name="T5" fmla="*/ 123621 h 311"/>
              <a:gd name="T6" fmla="*/ 34836 w 278"/>
              <a:gd name="T7" fmla="*/ 130954 h 311"/>
              <a:gd name="T8" fmla="*/ 56153 w 278"/>
              <a:gd name="T9" fmla="*/ 74382 h 311"/>
              <a:gd name="T10" fmla="*/ 136743 w 278"/>
              <a:gd name="T11" fmla="*/ 20953 h 31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78" h="311">
                <a:moveTo>
                  <a:pt x="263" y="40"/>
                </a:moveTo>
                <a:lnTo>
                  <a:pt x="263" y="40"/>
                </a:lnTo>
                <a:cubicBezTo>
                  <a:pt x="243" y="74"/>
                  <a:pt x="182" y="196"/>
                  <a:pt x="162" y="236"/>
                </a:cubicBezTo>
                <a:cubicBezTo>
                  <a:pt x="148" y="277"/>
                  <a:pt x="135" y="310"/>
                  <a:pt x="67" y="250"/>
                </a:cubicBezTo>
                <a:cubicBezTo>
                  <a:pt x="0" y="182"/>
                  <a:pt x="54" y="169"/>
                  <a:pt x="108" y="142"/>
                </a:cubicBezTo>
                <a:cubicBezTo>
                  <a:pt x="162" y="115"/>
                  <a:pt x="277" y="0"/>
                  <a:pt x="263" y="40"/>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32" name="Freeform 1320"/>
          <p:cNvSpPr>
            <a:spLocks noChangeArrowheads="1"/>
          </p:cNvSpPr>
          <p:nvPr/>
        </p:nvSpPr>
        <p:spPr bwMode="auto">
          <a:xfrm>
            <a:off x="6424613" y="2111375"/>
            <a:ext cx="69057" cy="34925"/>
          </a:xfrm>
          <a:custGeom>
            <a:avLst/>
            <a:gdLst>
              <a:gd name="T0" fmla="*/ 91252 w 264"/>
              <a:gd name="T1" fmla="*/ 70605 h 136"/>
              <a:gd name="T2" fmla="*/ 91252 w 264"/>
              <a:gd name="T3" fmla="*/ 70605 h 136"/>
              <a:gd name="T4" fmla="*/ 17729 w 264"/>
              <a:gd name="T5" fmla="*/ 39225 h 136"/>
              <a:gd name="T6" fmla="*/ 14079 w 264"/>
              <a:gd name="T7" fmla="*/ 3661 h 136"/>
              <a:gd name="T8" fmla="*/ 52665 w 264"/>
              <a:gd name="T9" fmla="*/ 3661 h 136"/>
              <a:gd name="T10" fmla="*/ 91252 w 264"/>
              <a:gd name="T11" fmla="*/ 70605 h 13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64" h="136">
                <a:moveTo>
                  <a:pt x="175" y="135"/>
                </a:moveTo>
                <a:lnTo>
                  <a:pt x="175" y="135"/>
                </a:lnTo>
                <a:cubicBezTo>
                  <a:pt x="115" y="135"/>
                  <a:pt x="27" y="95"/>
                  <a:pt x="34" y="75"/>
                </a:cubicBezTo>
                <a:cubicBezTo>
                  <a:pt x="34" y="47"/>
                  <a:pt x="0" y="20"/>
                  <a:pt x="27" y="7"/>
                </a:cubicBezTo>
                <a:cubicBezTo>
                  <a:pt x="54" y="0"/>
                  <a:pt x="81" y="0"/>
                  <a:pt x="101" y="7"/>
                </a:cubicBezTo>
                <a:cubicBezTo>
                  <a:pt x="121" y="7"/>
                  <a:pt x="263" y="108"/>
                  <a:pt x="175" y="135"/>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33" name="Freeform 1321"/>
          <p:cNvSpPr>
            <a:spLocks noChangeArrowheads="1"/>
          </p:cNvSpPr>
          <p:nvPr/>
        </p:nvSpPr>
        <p:spPr bwMode="auto">
          <a:xfrm>
            <a:off x="6370638" y="2210594"/>
            <a:ext cx="59532" cy="61913"/>
          </a:xfrm>
          <a:custGeom>
            <a:avLst/>
            <a:gdLst>
              <a:gd name="T0" fmla="*/ 24380 w 230"/>
              <a:gd name="T1" fmla="*/ 123379 h 237"/>
              <a:gd name="T2" fmla="*/ 24380 w 230"/>
              <a:gd name="T3" fmla="*/ 123379 h 237"/>
              <a:gd name="T4" fmla="*/ 104782 w 230"/>
              <a:gd name="T5" fmla="*/ 81033 h 237"/>
              <a:gd name="T6" fmla="*/ 80402 w 230"/>
              <a:gd name="T7" fmla="*/ 17775 h 237"/>
              <a:gd name="T8" fmla="*/ 42016 w 230"/>
              <a:gd name="T9" fmla="*/ 35550 h 237"/>
              <a:gd name="T10" fmla="*/ 14005 w 230"/>
              <a:gd name="T11" fmla="*/ 92012 h 237"/>
              <a:gd name="T12" fmla="*/ 24380 w 230"/>
              <a:gd name="T13" fmla="*/ 123379 h 23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30" h="237">
                <a:moveTo>
                  <a:pt x="47" y="236"/>
                </a:moveTo>
                <a:lnTo>
                  <a:pt x="47" y="236"/>
                </a:lnTo>
                <a:cubicBezTo>
                  <a:pt x="101" y="236"/>
                  <a:pt x="229" y="196"/>
                  <a:pt x="202" y="155"/>
                </a:cubicBezTo>
                <a:cubicBezTo>
                  <a:pt x="175" y="115"/>
                  <a:pt x="168" y="61"/>
                  <a:pt x="155" y="34"/>
                </a:cubicBezTo>
                <a:cubicBezTo>
                  <a:pt x="135" y="14"/>
                  <a:pt x="114" y="0"/>
                  <a:pt x="81" y="68"/>
                </a:cubicBezTo>
                <a:cubicBezTo>
                  <a:pt x="54" y="142"/>
                  <a:pt x="54" y="162"/>
                  <a:pt x="27" y="176"/>
                </a:cubicBezTo>
                <a:cubicBezTo>
                  <a:pt x="0" y="189"/>
                  <a:pt x="6" y="203"/>
                  <a:pt x="47" y="236"/>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34" name="Freeform 1322"/>
          <p:cNvSpPr>
            <a:spLocks noChangeArrowheads="1"/>
          </p:cNvSpPr>
          <p:nvPr/>
        </p:nvSpPr>
        <p:spPr bwMode="auto">
          <a:xfrm>
            <a:off x="6323807" y="2127250"/>
            <a:ext cx="85725" cy="107950"/>
          </a:xfrm>
          <a:custGeom>
            <a:avLst/>
            <a:gdLst>
              <a:gd name="T0" fmla="*/ 52866 w 332"/>
              <a:gd name="T1" fmla="*/ 172858 h 413"/>
              <a:gd name="T2" fmla="*/ 52866 w 332"/>
              <a:gd name="T3" fmla="*/ 172858 h 413"/>
              <a:gd name="T4" fmla="*/ 125946 w 332"/>
              <a:gd name="T5" fmla="*/ 80946 h 413"/>
              <a:gd name="T6" fmla="*/ 94848 w 332"/>
              <a:gd name="T7" fmla="*/ 35512 h 413"/>
              <a:gd name="T8" fmla="*/ 13994 w 332"/>
              <a:gd name="T9" fmla="*/ 63712 h 413"/>
              <a:gd name="T10" fmla="*/ 52866 w 332"/>
              <a:gd name="T11" fmla="*/ 172858 h 41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32" h="413">
                <a:moveTo>
                  <a:pt x="102" y="331"/>
                </a:moveTo>
                <a:lnTo>
                  <a:pt x="102" y="331"/>
                </a:lnTo>
                <a:cubicBezTo>
                  <a:pt x="108" y="277"/>
                  <a:pt x="169" y="182"/>
                  <a:pt x="243" y="155"/>
                </a:cubicBezTo>
                <a:cubicBezTo>
                  <a:pt x="318" y="135"/>
                  <a:pt x="331" y="101"/>
                  <a:pt x="183" y="68"/>
                </a:cubicBezTo>
                <a:cubicBezTo>
                  <a:pt x="41" y="34"/>
                  <a:pt x="0" y="0"/>
                  <a:pt x="27" y="122"/>
                </a:cubicBezTo>
                <a:cubicBezTo>
                  <a:pt x="48" y="243"/>
                  <a:pt x="61" y="412"/>
                  <a:pt x="102" y="331"/>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35" name="Freeform 1323"/>
          <p:cNvSpPr>
            <a:spLocks noChangeArrowheads="1"/>
          </p:cNvSpPr>
          <p:nvPr/>
        </p:nvSpPr>
        <p:spPr bwMode="auto">
          <a:xfrm>
            <a:off x="6272213" y="2212975"/>
            <a:ext cx="61913" cy="51594"/>
          </a:xfrm>
          <a:custGeom>
            <a:avLst/>
            <a:gdLst>
              <a:gd name="T0" fmla="*/ 28110 w 238"/>
              <a:gd name="T1" fmla="*/ 77571 h 197"/>
              <a:gd name="T2" fmla="*/ 28110 w 238"/>
              <a:gd name="T3" fmla="*/ 77571 h 197"/>
              <a:gd name="T4" fmla="*/ 98907 w 238"/>
              <a:gd name="T5" fmla="*/ 81240 h 197"/>
              <a:gd name="T6" fmla="*/ 45810 w 238"/>
              <a:gd name="T7" fmla="*/ 17820 h 197"/>
              <a:gd name="T8" fmla="*/ 28110 w 238"/>
              <a:gd name="T9" fmla="*/ 77571 h 19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38" h="197">
                <a:moveTo>
                  <a:pt x="54" y="148"/>
                </a:moveTo>
                <a:lnTo>
                  <a:pt x="54" y="148"/>
                </a:lnTo>
                <a:cubicBezTo>
                  <a:pt x="88" y="162"/>
                  <a:pt x="237" y="196"/>
                  <a:pt x="190" y="155"/>
                </a:cubicBezTo>
                <a:cubicBezTo>
                  <a:pt x="149" y="108"/>
                  <a:pt x="109" y="67"/>
                  <a:pt x="88" y="34"/>
                </a:cubicBezTo>
                <a:cubicBezTo>
                  <a:pt x="68" y="0"/>
                  <a:pt x="0" y="101"/>
                  <a:pt x="54" y="148"/>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36" name="Freeform 1324"/>
          <p:cNvSpPr>
            <a:spLocks noChangeArrowheads="1"/>
          </p:cNvSpPr>
          <p:nvPr/>
        </p:nvSpPr>
        <p:spPr bwMode="auto">
          <a:xfrm>
            <a:off x="6247607" y="2135188"/>
            <a:ext cx="53181" cy="59532"/>
          </a:xfrm>
          <a:custGeom>
            <a:avLst/>
            <a:gdLst>
              <a:gd name="T0" fmla="*/ 52252 w 204"/>
              <a:gd name="T1" fmla="*/ 118795 h 230"/>
              <a:gd name="T2" fmla="*/ 52252 w 204"/>
              <a:gd name="T3" fmla="*/ 118795 h 230"/>
              <a:gd name="T4" fmla="*/ 87432 w 204"/>
              <a:gd name="T5" fmla="*/ 73663 h 230"/>
              <a:gd name="T6" fmla="*/ 45527 w 204"/>
              <a:gd name="T7" fmla="*/ 28013 h 230"/>
              <a:gd name="T8" fmla="*/ 6726 w 204"/>
              <a:gd name="T9" fmla="*/ 24382 h 230"/>
              <a:gd name="T10" fmla="*/ 52252 w 204"/>
              <a:gd name="T11" fmla="*/ 118795 h 23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04" h="230">
                <a:moveTo>
                  <a:pt x="101" y="229"/>
                </a:moveTo>
                <a:lnTo>
                  <a:pt x="101" y="229"/>
                </a:lnTo>
                <a:cubicBezTo>
                  <a:pt x="142" y="216"/>
                  <a:pt x="142" y="169"/>
                  <a:pt x="169" y="142"/>
                </a:cubicBezTo>
                <a:cubicBezTo>
                  <a:pt x="203" y="115"/>
                  <a:pt x="121" y="94"/>
                  <a:pt x="88" y="54"/>
                </a:cubicBezTo>
                <a:cubicBezTo>
                  <a:pt x="54" y="7"/>
                  <a:pt x="20" y="0"/>
                  <a:pt x="13" y="47"/>
                </a:cubicBezTo>
                <a:cubicBezTo>
                  <a:pt x="0" y="94"/>
                  <a:pt x="47" y="189"/>
                  <a:pt x="101" y="229"/>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37" name="Freeform 1325"/>
          <p:cNvSpPr>
            <a:spLocks noChangeArrowheads="1"/>
          </p:cNvSpPr>
          <p:nvPr/>
        </p:nvSpPr>
        <p:spPr bwMode="auto">
          <a:xfrm>
            <a:off x="6288088" y="2032000"/>
            <a:ext cx="100807" cy="75407"/>
          </a:xfrm>
          <a:custGeom>
            <a:avLst/>
            <a:gdLst>
              <a:gd name="T0" fmla="*/ 17784 w 386"/>
              <a:gd name="T1" fmla="*/ 140026 h 292"/>
              <a:gd name="T2" fmla="*/ 17784 w 386"/>
              <a:gd name="T3" fmla="*/ 140026 h 292"/>
              <a:gd name="T4" fmla="*/ 141226 w 386"/>
              <a:gd name="T5" fmla="*/ 136915 h 292"/>
              <a:gd name="T6" fmla="*/ 148549 w 386"/>
              <a:gd name="T7" fmla="*/ 108909 h 292"/>
              <a:gd name="T8" fmla="*/ 159010 w 386"/>
              <a:gd name="T9" fmla="*/ 63271 h 292"/>
              <a:gd name="T10" fmla="*/ 144888 w 386"/>
              <a:gd name="T11" fmla="*/ 24894 h 292"/>
              <a:gd name="T12" fmla="*/ 28245 w 386"/>
              <a:gd name="T13" fmla="*/ 80904 h 292"/>
              <a:gd name="T14" fmla="*/ 17784 w 386"/>
              <a:gd name="T15" fmla="*/ 140026 h 29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86" h="292">
                <a:moveTo>
                  <a:pt x="34" y="270"/>
                </a:moveTo>
                <a:lnTo>
                  <a:pt x="34" y="270"/>
                </a:lnTo>
                <a:cubicBezTo>
                  <a:pt x="54" y="270"/>
                  <a:pt x="250" y="291"/>
                  <a:pt x="270" y="264"/>
                </a:cubicBezTo>
                <a:cubicBezTo>
                  <a:pt x="291" y="243"/>
                  <a:pt x="311" y="223"/>
                  <a:pt x="284" y="210"/>
                </a:cubicBezTo>
                <a:cubicBezTo>
                  <a:pt x="257" y="203"/>
                  <a:pt x="264" y="149"/>
                  <a:pt x="304" y="122"/>
                </a:cubicBezTo>
                <a:cubicBezTo>
                  <a:pt x="338" y="102"/>
                  <a:pt x="385" y="0"/>
                  <a:pt x="277" y="48"/>
                </a:cubicBezTo>
                <a:cubicBezTo>
                  <a:pt x="176" y="95"/>
                  <a:pt x="88" y="95"/>
                  <a:pt x="54" y="156"/>
                </a:cubicBezTo>
                <a:cubicBezTo>
                  <a:pt x="21" y="216"/>
                  <a:pt x="0" y="270"/>
                  <a:pt x="34" y="270"/>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38" name="Freeform 1326"/>
          <p:cNvSpPr>
            <a:spLocks noChangeArrowheads="1"/>
          </p:cNvSpPr>
          <p:nvPr/>
        </p:nvSpPr>
        <p:spPr bwMode="auto">
          <a:xfrm>
            <a:off x="6161882" y="2663032"/>
            <a:ext cx="1633538" cy="101600"/>
          </a:xfrm>
          <a:custGeom>
            <a:avLst/>
            <a:gdLst>
              <a:gd name="T0" fmla="*/ 0 w 6281"/>
              <a:gd name="T1" fmla="*/ 203689 h 392"/>
              <a:gd name="T2" fmla="*/ 3266617 w 6281"/>
              <a:gd name="T3" fmla="*/ 203689 h 392"/>
              <a:gd name="T4" fmla="*/ 3266617 w 6281"/>
              <a:gd name="T5" fmla="*/ 0 h 392"/>
              <a:gd name="T6" fmla="*/ 0 w 6281"/>
              <a:gd name="T7" fmla="*/ 0 h 392"/>
              <a:gd name="T8" fmla="*/ 0 w 6281"/>
              <a:gd name="T9" fmla="*/ 203689 h 39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81" h="392">
                <a:moveTo>
                  <a:pt x="0" y="391"/>
                </a:moveTo>
                <a:lnTo>
                  <a:pt x="6280" y="391"/>
                </a:lnTo>
                <a:lnTo>
                  <a:pt x="6280" y="0"/>
                </a:lnTo>
                <a:lnTo>
                  <a:pt x="0" y="0"/>
                </a:lnTo>
                <a:lnTo>
                  <a:pt x="0" y="391"/>
                </a:lnTo>
              </a:path>
            </a:pathLst>
          </a:custGeom>
          <a:solidFill>
            <a:srgbClr val="7E5C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39" name="Freeform 1327"/>
          <p:cNvSpPr>
            <a:spLocks noChangeArrowheads="1"/>
          </p:cNvSpPr>
          <p:nvPr/>
        </p:nvSpPr>
        <p:spPr bwMode="auto">
          <a:xfrm>
            <a:off x="7035800" y="2098675"/>
            <a:ext cx="188119" cy="564357"/>
          </a:xfrm>
          <a:custGeom>
            <a:avLst/>
            <a:gdLst>
              <a:gd name="T0" fmla="*/ 122652 w 724"/>
              <a:gd name="T1" fmla="*/ 1128368 h 2169"/>
              <a:gd name="T2" fmla="*/ 375752 w 724"/>
              <a:gd name="T3" fmla="*/ 1096619 h 2169"/>
              <a:gd name="T4" fmla="*/ 252580 w 724"/>
              <a:gd name="T5" fmla="*/ 0 h 2169"/>
              <a:gd name="T6" fmla="*/ 0 w 724"/>
              <a:gd name="T7" fmla="*/ 31748 h 2169"/>
              <a:gd name="T8" fmla="*/ 122652 w 724"/>
              <a:gd name="T9" fmla="*/ 1128368 h 216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24" h="2169">
                <a:moveTo>
                  <a:pt x="236" y="2168"/>
                </a:moveTo>
                <a:lnTo>
                  <a:pt x="723" y="2107"/>
                </a:lnTo>
                <a:lnTo>
                  <a:pt x="486" y="0"/>
                </a:lnTo>
                <a:lnTo>
                  <a:pt x="0" y="61"/>
                </a:lnTo>
                <a:lnTo>
                  <a:pt x="236" y="2168"/>
                </a:lnTo>
              </a:path>
            </a:pathLst>
          </a:custGeom>
          <a:solidFill>
            <a:srgbClr val="679A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40" name="Freeform 1328"/>
          <p:cNvSpPr>
            <a:spLocks noChangeArrowheads="1"/>
          </p:cNvSpPr>
          <p:nvPr/>
        </p:nvSpPr>
        <p:spPr bwMode="auto">
          <a:xfrm>
            <a:off x="7065963" y="2147888"/>
            <a:ext cx="88107" cy="112713"/>
          </a:xfrm>
          <a:custGeom>
            <a:avLst/>
            <a:gdLst>
              <a:gd name="T0" fmla="*/ 20907 w 338"/>
              <a:gd name="T1" fmla="*/ 224340 h 433"/>
              <a:gd name="T2" fmla="*/ 176142 w 338"/>
              <a:gd name="T3" fmla="*/ 206683 h 433"/>
              <a:gd name="T4" fmla="*/ 155235 w 338"/>
              <a:gd name="T5" fmla="*/ 0 h 433"/>
              <a:gd name="T6" fmla="*/ 0 w 338"/>
              <a:gd name="T7" fmla="*/ 17656 h 433"/>
              <a:gd name="T8" fmla="*/ 20907 w 338"/>
              <a:gd name="T9" fmla="*/ 224340 h 43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38" h="433">
                <a:moveTo>
                  <a:pt x="40" y="432"/>
                </a:moveTo>
                <a:lnTo>
                  <a:pt x="337" y="398"/>
                </a:lnTo>
                <a:lnTo>
                  <a:pt x="297" y="0"/>
                </a:lnTo>
                <a:lnTo>
                  <a:pt x="0" y="34"/>
                </a:lnTo>
                <a:lnTo>
                  <a:pt x="40" y="432"/>
                </a:lnTo>
              </a:path>
            </a:pathLst>
          </a:custGeom>
          <a:solidFill>
            <a:srgbClr val="F8A81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41" name="Freeform 1329"/>
          <p:cNvSpPr>
            <a:spLocks noChangeArrowheads="1"/>
          </p:cNvSpPr>
          <p:nvPr/>
        </p:nvSpPr>
        <p:spPr bwMode="auto">
          <a:xfrm>
            <a:off x="7081044" y="2289969"/>
            <a:ext cx="68263" cy="334169"/>
          </a:xfrm>
          <a:custGeom>
            <a:avLst/>
            <a:gdLst>
              <a:gd name="T0" fmla="*/ 0 w 264"/>
              <a:gd name="T1" fmla="*/ 6760 h 1284"/>
              <a:gd name="T2" fmla="*/ 59444 w 264"/>
              <a:gd name="T3" fmla="*/ 0 h 1284"/>
              <a:gd name="T4" fmla="*/ 137139 w 264"/>
              <a:gd name="T5" fmla="*/ 660415 h 1284"/>
              <a:gd name="T6" fmla="*/ 77173 w 264"/>
              <a:gd name="T7" fmla="*/ 667175 h 1284"/>
              <a:gd name="T8" fmla="*/ 0 w 264"/>
              <a:gd name="T9" fmla="*/ 6760 h 128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64" h="1284">
                <a:moveTo>
                  <a:pt x="0" y="13"/>
                </a:moveTo>
                <a:lnTo>
                  <a:pt x="114" y="0"/>
                </a:lnTo>
                <a:lnTo>
                  <a:pt x="263" y="1270"/>
                </a:lnTo>
                <a:lnTo>
                  <a:pt x="148" y="1283"/>
                </a:lnTo>
                <a:lnTo>
                  <a:pt x="0" y="13"/>
                </a:lnTo>
              </a:path>
            </a:pathLst>
          </a:custGeom>
          <a:solidFill>
            <a:srgbClr val="F8A81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42" name="Freeform 1330"/>
          <p:cNvSpPr>
            <a:spLocks noChangeArrowheads="1"/>
          </p:cNvSpPr>
          <p:nvPr/>
        </p:nvSpPr>
        <p:spPr bwMode="auto">
          <a:xfrm>
            <a:off x="7130257" y="2284413"/>
            <a:ext cx="67469" cy="333375"/>
          </a:xfrm>
          <a:custGeom>
            <a:avLst/>
            <a:gdLst>
              <a:gd name="T0" fmla="*/ 0 w 258"/>
              <a:gd name="T1" fmla="*/ 6760 h 1284"/>
              <a:gd name="T2" fmla="*/ 60338 w 258"/>
              <a:gd name="T3" fmla="*/ 0 h 1284"/>
              <a:gd name="T4" fmla="*/ 134842 w 258"/>
              <a:gd name="T5" fmla="*/ 659897 h 1284"/>
              <a:gd name="T6" fmla="*/ 74504 w 258"/>
              <a:gd name="T7" fmla="*/ 667177 h 1284"/>
              <a:gd name="T8" fmla="*/ 0 w 258"/>
              <a:gd name="T9" fmla="*/ 6760 h 128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58" h="1284">
                <a:moveTo>
                  <a:pt x="0" y="13"/>
                </a:moveTo>
                <a:lnTo>
                  <a:pt x="115" y="0"/>
                </a:lnTo>
                <a:lnTo>
                  <a:pt x="257" y="1269"/>
                </a:lnTo>
                <a:lnTo>
                  <a:pt x="142" y="1283"/>
                </a:lnTo>
                <a:lnTo>
                  <a:pt x="0" y="13"/>
                </a:lnTo>
              </a:path>
            </a:pathLst>
          </a:custGeom>
          <a:solidFill>
            <a:srgbClr val="F8A81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43" name="Freeform 1331"/>
          <p:cNvSpPr>
            <a:spLocks noChangeArrowheads="1"/>
          </p:cNvSpPr>
          <p:nvPr/>
        </p:nvSpPr>
        <p:spPr bwMode="auto">
          <a:xfrm>
            <a:off x="7173913" y="2186782"/>
            <a:ext cx="149225" cy="476250"/>
          </a:xfrm>
          <a:custGeom>
            <a:avLst/>
            <a:gdLst>
              <a:gd name="T0" fmla="*/ 104781 w 575"/>
              <a:gd name="T1" fmla="*/ 951692 h 1831"/>
              <a:gd name="T2" fmla="*/ 297745 w 575"/>
              <a:gd name="T3" fmla="*/ 926730 h 1831"/>
              <a:gd name="T4" fmla="*/ 192445 w 575"/>
              <a:gd name="T5" fmla="*/ 0 h 1831"/>
              <a:gd name="T6" fmla="*/ 0 w 575"/>
              <a:gd name="T7" fmla="*/ 24442 h 1831"/>
              <a:gd name="T8" fmla="*/ 104781 w 575"/>
              <a:gd name="T9" fmla="*/ 951692 h 183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75" h="1831">
                <a:moveTo>
                  <a:pt x="202" y="1830"/>
                </a:moveTo>
                <a:lnTo>
                  <a:pt x="574" y="1782"/>
                </a:lnTo>
                <a:lnTo>
                  <a:pt x="371" y="0"/>
                </a:lnTo>
                <a:lnTo>
                  <a:pt x="0" y="47"/>
                </a:lnTo>
                <a:lnTo>
                  <a:pt x="202" y="1830"/>
                </a:lnTo>
              </a:path>
            </a:pathLst>
          </a:custGeom>
          <a:solidFill>
            <a:srgbClr val="1492C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44" name="Freeform 1332"/>
          <p:cNvSpPr>
            <a:spLocks noChangeArrowheads="1"/>
          </p:cNvSpPr>
          <p:nvPr/>
        </p:nvSpPr>
        <p:spPr bwMode="auto">
          <a:xfrm>
            <a:off x="7209632" y="2240757"/>
            <a:ext cx="55563" cy="159544"/>
          </a:xfrm>
          <a:custGeom>
            <a:avLst/>
            <a:gdLst>
              <a:gd name="T0" fmla="*/ 34711 w 217"/>
              <a:gd name="T1" fmla="*/ 318415 h 615"/>
              <a:gd name="T2" fmla="*/ 111903 w 217"/>
              <a:gd name="T3" fmla="*/ 308044 h 615"/>
              <a:gd name="T4" fmla="*/ 76674 w 217"/>
              <a:gd name="T5" fmla="*/ 0 h 615"/>
              <a:gd name="T6" fmla="*/ 0 w 217"/>
              <a:gd name="T7" fmla="*/ 10372 h 615"/>
              <a:gd name="T8" fmla="*/ 34711 w 217"/>
              <a:gd name="T9" fmla="*/ 318415 h 61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7" h="615">
                <a:moveTo>
                  <a:pt x="67" y="614"/>
                </a:moveTo>
                <a:lnTo>
                  <a:pt x="216" y="594"/>
                </a:lnTo>
                <a:lnTo>
                  <a:pt x="148" y="0"/>
                </a:lnTo>
                <a:lnTo>
                  <a:pt x="0" y="20"/>
                </a:lnTo>
                <a:lnTo>
                  <a:pt x="67" y="614"/>
                </a:lnTo>
              </a:path>
            </a:pathLst>
          </a:custGeom>
          <a:solidFill>
            <a:srgbClr val="FFFEF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45" name="Freeform 1333"/>
          <p:cNvSpPr>
            <a:spLocks noChangeArrowheads="1"/>
          </p:cNvSpPr>
          <p:nvPr/>
        </p:nvSpPr>
        <p:spPr bwMode="auto">
          <a:xfrm>
            <a:off x="6718300" y="2068513"/>
            <a:ext cx="152400" cy="594519"/>
          </a:xfrm>
          <a:custGeom>
            <a:avLst/>
            <a:gdLst>
              <a:gd name="T0" fmla="*/ 0 w 588"/>
              <a:gd name="T1" fmla="*/ 1188025 h 2284"/>
              <a:gd name="T2" fmla="*/ 304627 w 588"/>
              <a:gd name="T3" fmla="*/ 1188025 h 2284"/>
              <a:gd name="T4" fmla="*/ 304627 w 588"/>
              <a:gd name="T5" fmla="*/ 0 h 2284"/>
              <a:gd name="T6" fmla="*/ 0 w 588"/>
              <a:gd name="T7" fmla="*/ 0 h 2284"/>
              <a:gd name="T8" fmla="*/ 0 w 588"/>
              <a:gd name="T9" fmla="*/ 1188025 h 228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88" h="2284">
                <a:moveTo>
                  <a:pt x="0" y="2283"/>
                </a:moveTo>
                <a:lnTo>
                  <a:pt x="587" y="2283"/>
                </a:lnTo>
                <a:lnTo>
                  <a:pt x="587" y="0"/>
                </a:lnTo>
                <a:lnTo>
                  <a:pt x="0" y="0"/>
                </a:lnTo>
                <a:lnTo>
                  <a:pt x="0" y="2283"/>
                </a:lnTo>
              </a:path>
            </a:pathLst>
          </a:custGeom>
          <a:solidFill>
            <a:srgbClr val="1492C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46" name="Freeform 1334"/>
          <p:cNvSpPr>
            <a:spLocks noChangeArrowheads="1"/>
          </p:cNvSpPr>
          <p:nvPr/>
        </p:nvSpPr>
        <p:spPr bwMode="auto">
          <a:xfrm>
            <a:off x="6746875" y="2549525"/>
            <a:ext cx="95250" cy="61913"/>
          </a:xfrm>
          <a:custGeom>
            <a:avLst/>
            <a:gdLst>
              <a:gd name="T0" fmla="*/ 0 w 365"/>
              <a:gd name="T1" fmla="*/ 39045 h 238"/>
              <a:gd name="T2" fmla="*/ 189908 w 365"/>
              <a:gd name="T3" fmla="*/ 123381 h 238"/>
              <a:gd name="T4" fmla="*/ 189908 w 365"/>
              <a:gd name="T5" fmla="*/ 81213 h 238"/>
              <a:gd name="T6" fmla="*/ 0 w 365"/>
              <a:gd name="T7" fmla="*/ 0 h 238"/>
              <a:gd name="T8" fmla="*/ 0 w 365"/>
              <a:gd name="T9" fmla="*/ 39045 h 23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65" h="238">
                <a:moveTo>
                  <a:pt x="0" y="75"/>
                </a:moveTo>
                <a:lnTo>
                  <a:pt x="364" y="237"/>
                </a:lnTo>
                <a:lnTo>
                  <a:pt x="364" y="156"/>
                </a:lnTo>
                <a:lnTo>
                  <a:pt x="0" y="0"/>
                </a:lnTo>
                <a:lnTo>
                  <a:pt x="0" y="75"/>
                </a:lnTo>
              </a:path>
            </a:pathLst>
          </a:custGeom>
          <a:solidFill>
            <a:srgbClr val="F8A81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47" name="Freeform 1335"/>
          <p:cNvSpPr>
            <a:spLocks noChangeArrowheads="1"/>
          </p:cNvSpPr>
          <p:nvPr/>
        </p:nvSpPr>
        <p:spPr bwMode="auto">
          <a:xfrm>
            <a:off x="6746875" y="2509044"/>
            <a:ext cx="95250" cy="63500"/>
          </a:xfrm>
          <a:custGeom>
            <a:avLst/>
            <a:gdLst>
              <a:gd name="T0" fmla="*/ 0 w 365"/>
              <a:gd name="T1" fmla="*/ 41893 h 244"/>
              <a:gd name="T2" fmla="*/ 189908 w 365"/>
              <a:gd name="T3" fmla="*/ 125680 h 244"/>
              <a:gd name="T4" fmla="*/ 189908 w 365"/>
              <a:gd name="T5" fmla="*/ 83787 h 244"/>
              <a:gd name="T6" fmla="*/ 0 w 365"/>
              <a:gd name="T7" fmla="*/ 0 h 244"/>
              <a:gd name="T8" fmla="*/ 0 w 365"/>
              <a:gd name="T9" fmla="*/ 41893 h 24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65" h="244">
                <a:moveTo>
                  <a:pt x="0" y="81"/>
                </a:moveTo>
                <a:lnTo>
                  <a:pt x="364" y="243"/>
                </a:lnTo>
                <a:lnTo>
                  <a:pt x="364" y="162"/>
                </a:lnTo>
                <a:lnTo>
                  <a:pt x="0" y="0"/>
                </a:lnTo>
                <a:lnTo>
                  <a:pt x="0" y="81"/>
                </a:lnTo>
              </a:path>
            </a:pathLst>
          </a:custGeom>
          <a:solidFill>
            <a:srgbClr val="F8A81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48" name="Freeform 1336"/>
          <p:cNvSpPr>
            <a:spLocks noChangeArrowheads="1"/>
          </p:cNvSpPr>
          <p:nvPr/>
        </p:nvSpPr>
        <p:spPr bwMode="auto">
          <a:xfrm>
            <a:off x="6746875" y="2470944"/>
            <a:ext cx="95250" cy="62706"/>
          </a:xfrm>
          <a:custGeom>
            <a:avLst/>
            <a:gdLst>
              <a:gd name="T0" fmla="*/ 0 w 365"/>
              <a:gd name="T1" fmla="*/ 42168 h 238"/>
              <a:gd name="T2" fmla="*/ 189908 w 365"/>
              <a:gd name="T3" fmla="*/ 123381 h 238"/>
              <a:gd name="T4" fmla="*/ 189908 w 365"/>
              <a:gd name="T5" fmla="*/ 84337 h 238"/>
              <a:gd name="T6" fmla="*/ 0 w 365"/>
              <a:gd name="T7" fmla="*/ 0 h 238"/>
              <a:gd name="T8" fmla="*/ 0 w 365"/>
              <a:gd name="T9" fmla="*/ 42168 h 23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65" h="238">
                <a:moveTo>
                  <a:pt x="0" y="81"/>
                </a:moveTo>
                <a:lnTo>
                  <a:pt x="364" y="237"/>
                </a:lnTo>
                <a:lnTo>
                  <a:pt x="364" y="162"/>
                </a:lnTo>
                <a:lnTo>
                  <a:pt x="0" y="0"/>
                </a:lnTo>
                <a:lnTo>
                  <a:pt x="0" y="81"/>
                </a:lnTo>
              </a:path>
            </a:pathLst>
          </a:custGeom>
          <a:solidFill>
            <a:srgbClr val="F8A81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49" name="Freeform 1337"/>
          <p:cNvSpPr>
            <a:spLocks noChangeArrowheads="1"/>
          </p:cNvSpPr>
          <p:nvPr/>
        </p:nvSpPr>
        <p:spPr bwMode="auto">
          <a:xfrm>
            <a:off x="6746875" y="2432050"/>
            <a:ext cx="95250" cy="61913"/>
          </a:xfrm>
          <a:custGeom>
            <a:avLst/>
            <a:gdLst>
              <a:gd name="T0" fmla="*/ 0 w 365"/>
              <a:gd name="T1" fmla="*/ 42346 h 237"/>
              <a:gd name="T2" fmla="*/ 189908 w 365"/>
              <a:gd name="T3" fmla="*/ 123379 h 237"/>
              <a:gd name="T4" fmla="*/ 189908 w 365"/>
              <a:gd name="T5" fmla="*/ 81033 h 237"/>
              <a:gd name="T6" fmla="*/ 0 w 365"/>
              <a:gd name="T7" fmla="*/ 0 h 237"/>
              <a:gd name="T8" fmla="*/ 0 w 365"/>
              <a:gd name="T9" fmla="*/ 42346 h 23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65" h="237">
                <a:moveTo>
                  <a:pt x="0" y="81"/>
                </a:moveTo>
                <a:lnTo>
                  <a:pt x="364" y="236"/>
                </a:lnTo>
                <a:lnTo>
                  <a:pt x="364" y="155"/>
                </a:lnTo>
                <a:lnTo>
                  <a:pt x="0" y="0"/>
                </a:lnTo>
                <a:lnTo>
                  <a:pt x="0" y="81"/>
                </a:lnTo>
              </a:path>
            </a:pathLst>
          </a:custGeom>
          <a:solidFill>
            <a:srgbClr val="F8A81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50" name="Freeform 1338"/>
          <p:cNvSpPr>
            <a:spLocks noChangeArrowheads="1"/>
          </p:cNvSpPr>
          <p:nvPr/>
        </p:nvSpPr>
        <p:spPr bwMode="auto">
          <a:xfrm>
            <a:off x="6746875" y="2393157"/>
            <a:ext cx="95250" cy="61913"/>
          </a:xfrm>
          <a:custGeom>
            <a:avLst/>
            <a:gdLst>
              <a:gd name="T0" fmla="*/ 0 w 365"/>
              <a:gd name="T1" fmla="*/ 39045 h 238"/>
              <a:gd name="T2" fmla="*/ 189908 w 365"/>
              <a:gd name="T3" fmla="*/ 123381 h 238"/>
              <a:gd name="T4" fmla="*/ 189908 w 365"/>
              <a:gd name="T5" fmla="*/ 81213 h 238"/>
              <a:gd name="T6" fmla="*/ 0 w 365"/>
              <a:gd name="T7" fmla="*/ 0 h 238"/>
              <a:gd name="T8" fmla="*/ 0 w 365"/>
              <a:gd name="T9" fmla="*/ 39045 h 23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65" h="238">
                <a:moveTo>
                  <a:pt x="0" y="75"/>
                </a:moveTo>
                <a:lnTo>
                  <a:pt x="364" y="237"/>
                </a:lnTo>
                <a:lnTo>
                  <a:pt x="364" y="156"/>
                </a:lnTo>
                <a:lnTo>
                  <a:pt x="0" y="0"/>
                </a:lnTo>
                <a:lnTo>
                  <a:pt x="0" y="75"/>
                </a:lnTo>
              </a:path>
            </a:pathLst>
          </a:custGeom>
          <a:solidFill>
            <a:srgbClr val="F8A81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51" name="Freeform 1339"/>
          <p:cNvSpPr>
            <a:spLocks noChangeArrowheads="1"/>
          </p:cNvSpPr>
          <p:nvPr/>
        </p:nvSpPr>
        <p:spPr bwMode="auto">
          <a:xfrm>
            <a:off x="6746875" y="2353469"/>
            <a:ext cx="95250" cy="62706"/>
          </a:xfrm>
          <a:custGeom>
            <a:avLst/>
            <a:gdLst>
              <a:gd name="T0" fmla="*/ 0 w 365"/>
              <a:gd name="T1" fmla="*/ 41893 h 244"/>
              <a:gd name="T2" fmla="*/ 189908 w 365"/>
              <a:gd name="T3" fmla="*/ 125680 h 244"/>
              <a:gd name="T4" fmla="*/ 189908 w 365"/>
              <a:gd name="T5" fmla="*/ 83787 h 244"/>
              <a:gd name="T6" fmla="*/ 0 w 365"/>
              <a:gd name="T7" fmla="*/ 0 h 244"/>
              <a:gd name="T8" fmla="*/ 0 w 365"/>
              <a:gd name="T9" fmla="*/ 41893 h 24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65" h="244">
                <a:moveTo>
                  <a:pt x="0" y="81"/>
                </a:moveTo>
                <a:lnTo>
                  <a:pt x="364" y="243"/>
                </a:lnTo>
                <a:lnTo>
                  <a:pt x="364" y="162"/>
                </a:lnTo>
                <a:lnTo>
                  <a:pt x="0" y="0"/>
                </a:lnTo>
                <a:lnTo>
                  <a:pt x="0" y="81"/>
                </a:lnTo>
              </a:path>
            </a:pathLst>
          </a:custGeom>
          <a:solidFill>
            <a:srgbClr val="F8A81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52" name="Freeform 1340"/>
          <p:cNvSpPr>
            <a:spLocks noChangeArrowheads="1"/>
          </p:cNvSpPr>
          <p:nvPr/>
        </p:nvSpPr>
        <p:spPr bwMode="auto">
          <a:xfrm>
            <a:off x="6746875" y="2313782"/>
            <a:ext cx="95250" cy="62706"/>
          </a:xfrm>
          <a:custGeom>
            <a:avLst/>
            <a:gdLst>
              <a:gd name="T0" fmla="*/ 0 w 365"/>
              <a:gd name="T1" fmla="*/ 42689 h 238"/>
              <a:gd name="T2" fmla="*/ 189908 w 365"/>
              <a:gd name="T3" fmla="*/ 123381 h 238"/>
              <a:gd name="T4" fmla="*/ 189908 w 365"/>
              <a:gd name="T5" fmla="*/ 84857 h 238"/>
              <a:gd name="T6" fmla="*/ 0 w 365"/>
              <a:gd name="T7" fmla="*/ 0 h 238"/>
              <a:gd name="T8" fmla="*/ 0 w 365"/>
              <a:gd name="T9" fmla="*/ 42689 h 23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65" h="238">
                <a:moveTo>
                  <a:pt x="0" y="82"/>
                </a:moveTo>
                <a:lnTo>
                  <a:pt x="364" y="237"/>
                </a:lnTo>
                <a:lnTo>
                  <a:pt x="364" y="163"/>
                </a:lnTo>
                <a:lnTo>
                  <a:pt x="0" y="0"/>
                </a:lnTo>
                <a:lnTo>
                  <a:pt x="0" y="82"/>
                </a:lnTo>
              </a:path>
            </a:pathLst>
          </a:custGeom>
          <a:solidFill>
            <a:srgbClr val="F8A81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53" name="Freeform 1341"/>
          <p:cNvSpPr>
            <a:spLocks noChangeArrowheads="1"/>
          </p:cNvSpPr>
          <p:nvPr/>
        </p:nvSpPr>
        <p:spPr bwMode="auto">
          <a:xfrm>
            <a:off x="6746875" y="2276475"/>
            <a:ext cx="95250" cy="61913"/>
          </a:xfrm>
          <a:custGeom>
            <a:avLst/>
            <a:gdLst>
              <a:gd name="T0" fmla="*/ 0 w 365"/>
              <a:gd name="T1" fmla="*/ 42346 h 237"/>
              <a:gd name="T2" fmla="*/ 189908 w 365"/>
              <a:gd name="T3" fmla="*/ 123379 h 237"/>
              <a:gd name="T4" fmla="*/ 189908 w 365"/>
              <a:gd name="T5" fmla="*/ 81033 h 237"/>
              <a:gd name="T6" fmla="*/ 0 w 365"/>
              <a:gd name="T7" fmla="*/ 0 h 237"/>
              <a:gd name="T8" fmla="*/ 0 w 365"/>
              <a:gd name="T9" fmla="*/ 42346 h 23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65" h="237">
                <a:moveTo>
                  <a:pt x="0" y="81"/>
                </a:moveTo>
                <a:lnTo>
                  <a:pt x="364" y="236"/>
                </a:lnTo>
                <a:lnTo>
                  <a:pt x="364" y="155"/>
                </a:lnTo>
                <a:lnTo>
                  <a:pt x="0" y="0"/>
                </a:lnTo>
                <a:lnTo>
                  <a:pt x="0" y="81"/>
                </a:lnTo>
              </a:path>
            </a:pathLst>
          </a:custGeom>
          <a:solidFill>
            <a:srgbClr val="F8A81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54" name="Freeform 1342"/>
          <p:cNvSpPr>
            <a:spLocks noChangeArrowheads="1"/>
          </p:cNvSpPr>
          <p:nvPr/>
        </p:nvSpPr>
        <p:spPr bwMode="auto">
          <a:xfrm>
            <a:off x="6746875" y="2237582"/>
            <a:ext cx="95250" cy="61913"/>
          </a:xfrm>
          <a:custGeom>
            <a:avLst/>
            <a:gdLst>
              <a:gd name="T0" fmla="*/ 0 w 365"/>
              <a:gd name="T1" fmla="*/ 39045 h 238"/>
              <a:gd name="T2" fmla="*/ 189908 w 365"/>
              <a:gd name="T3" fmla="*/ 123381 h 238"/>
              <a:gd name="T4" fmla="*/ 189908 w 365"/>
              <a:gd name="T5" fmla="*/ 81213 h 238"/>
              <a:gd name="T6" fmla="*/ 0 w 365"/>
              <a:gd name="T7" fmla="*/ 0 h 238"/>
              <a:gd name="T8" fmla="*/ 0 w 365"/>
              <a:gd name="T9" fmla="*/ 39045 h 23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65" h="238">
                <a:moveTo>
                  <a:pt x="0" y="75"/>
                </a:moveTo>
                <a:lnTo>
                  <a:pt x="364" y="237"/>
                </a:lnTo>
                <a:lnTo>
                  <a:pt x="364" y="156"/>
                </a:lnTo>
                <a:lnTo>
                  <a:pt x="0" y="0"/>
                </a:lnTo>
                <a:lnTo>
                  <a:pt x="0" y="75"/>
                </a:lnTo>
              </a:path>
            </a:pathLst>
          </a:custGeom>
          <a:solidFill>
            <a:srgbClr val="F8A81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55" name="Freeform 1343"/>
          <p:cNvSpPr>
            <a:spLocks noChangeArrowheads="1"/>
          </p:cNvSpPr>
          <p:nvPr/>
        </p:nvSpPr>
        <p:spPr bwMode="auto">
          <a:xfrm>
            <a:off x="6746875" y="2197894"/>
            <a:ext cx="95250" cy="62706"/>
          </a:xfrm>
          <a:custGeom>
            <a:avLst/>
            <a:gdLst>
              <a:gd name="T0" fmla="*/ 0 w 365"/>
              <a:gd name="T1" fmla="*/ 38687 h 237"/>
              <a:gd name="T2" fmla="*/ 189908 w 365"/>
              <a:gd name="T3" fmla="*/ 123379 h 237"/>
              <a:gd name="T4" fmla="*/ 189908 w 365"/>
              <a:gd name="T5" fmla="*/ 81033 h 237"/>
              <a:gd name="T6" fmla="*/ 0 w 365"/>
              <a:gd name="T7" fmla="*/ 0 h 237"/>
              <a:gd name="T8" fmla="*/ 0 w 365"/>
              <a:gd name="T9" fmla="*/ 38687 h 23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65" h="237">
                <a:moveTo>
                  <a:pt x="0" y="74"/>
                </a:moveTo>
                <a:lnTo>
                  <a:pt x="364" y="236"/>
                </a:lnTo>
                <a:lnTo>
                  <a:pt x="364" y="155"/>
                </a:lnTo>
                <a:lnTo>
                  <a:pt x="0" y="0"/>
                </a:lnTo>
                <a:lnTo>
                  <a:pt x="0" y="74"/>
                </a:lnTo>
              </a:path>
            </a:pathLst>
          </a:custGeom>
          <a:solidFill>
            <a:srgbClr val="F8A81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56" name="Freeform 1344"/>
          <p:cNvSpPr>
            <a:spLocks noChangeArrowheads="1"/>
          </p:cNvSpPr>
          <p:nvPr/>
        </p:nvSpPr>
        <p:spPr bwMode="auto">
          <a:xfrm>
            <a:off x="6746875" y="2158207"/>
            <a:ext cx="95250" cy="61913"/>
          </a:xfrm>
          <a:custGeom>
            <a:avLst/>
            <a:gdLst>
              <a:gd name="T0" fmla="*/ 0 w 365"/>
              <a:gd name="T1" fmla="*/ 42346 h 237"/>
              <a:gd name="T2" fmla="*/ 189908 w 365"/>
              <a:gd name="T3" fmla="*/ 123379 h 237"/>
              <a:gd name="T4" fmla="*/ 189908 w 365"/>
              <a:gd name="T5" fmla="*/ 84693 h 237"/>
              <a:gd name="T6" fmla="*/ 0 w 365"/>
              <a:gd name="T7" fmla="*/ 0 h 237"/>
              <a:gd name="T8" fmla="*/ 0 w 365"/>
              <a:gd name="T9" fmla="*/ 42346 h 23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65" h="237">
                <a:moveTo>
                  <a:pt x="0" y="81"/>
                </a:moveTo>
                <a:lnTo>
                  <a:pt x="364" y="236"/>
                </a:lnTo>
                <a:lnTo>
                  <a:pt x="364" y="162"/>
                </a:lnTo>
                <a:lnTo>
                  <a:pt x="0" y="0"/>
                </a:lnTo>
                <a:lnTo>
                  <a:pt x="0" y="81"/>
                </a:lnTo>
              </a:path>
            </a:pathLst>
          </a:custGeom>
          <a:solidFill>
            <a:srgbClr val="F8A81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57" name="Freeform 1345"/>
          <p:cNvSpPr>
            <a:spLocks noChangeArrowheads="1"/>
          </p:cNvSpPr>
          <p:nvPr/>
        </p:nvSpPr>
        <p:spPr bwMode="auto">
          <a:xfrm>
            <a:off x="6746875" y="2119313"/>
            <a:ext cx="95250" cy="61913"/>
          </a:xfrm>
          <a:custGeom>
            <a:avLst/>
            <a:gdLst>
              <a:gd name="T0" fmla="*/ 0 w 365"/>
              <a:gd name="T1" fmla="*/ 42346 h 237"/>
              <a:gd name="T2" fmla="*/ 189908 w 365"/>
              <a:gd name="T3" fmla="*/ 123379 h 237"/>
              <a:gd name="T4" fmla="*/ 189908 w 365"/>
              <a:gd name="T5" fmla="*/ 84693 h 237"/>
              <a:gd name="T6" fmla="*/ 0 w 365"/>
              <a:gd name="T7" fmla="*/ 0 h 237"/>
              <a:gd name="T8" fmla="*/ 0 w 365"/>
              <a:gd name="T9" fmla="*/ 42346 h 23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65" h="237">
                <a:moveTo>
                  <a:pt x="0" y="81"/>
                </a:moveTo>
                <a:lnTo>
                  <a:pt x="364" y="236"/>
                </a:lnTo>
                <a:lnTo>
                  <a:pt x="364" y="162"/>
                </a:lnTo>
                <a:lnTo>
                  <a:pt x="0" y="0"/>
                </a:lnTo>
                <a:lnTo>
                  <a:pt x="0" y="81"/>
                </a:lnTo>
              </a:path>
            </a:pathLst>
          </a:custGeom>
          <a:solidFill>
            <a:srgbClr val="F8A81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58" name="Freeform 1346"/>
          <p:cNvSpPr>
            <a:spLocks noChangeArrowheads="1"/>
          </p:cNvSpPr>
          <p:nvPr/>
        </p:nvSpPr>
        <p:spPr bwMode="auto">
          <a:xfrm>
            <a:off x="6870700" y="2194719"/>
            <a:ext cx="97632" cy="468313"/>
          </a:xfrm>
          <a:custGeom>
            <a:avLst/>
            <a:gdLst>
              <a:gd name="T0" fmla="*/ 0 w 373"/>
              <a:gd name="T1" fmla="*/ 935630 h 1798"/>
              <a:gd name="T2" fmla="*/ 194496 w 373"/>
              <a:gd name="T3" fmla="*/ 935630 h 1798"/>
              <a:gd name="T4" fmla="*/ 194496 w 373"/>
              <a:gd name="T5" fmla="*/ 0 h 1798"/>
              <a:gd name="T6" fmla="*/ 0 w 373"/>
              <a:gd name="T7" fmla="*/ 0 h 1798"/>
              <a:gd name="T8" fmla="*/ 0 w 373"/>
              <a:gd name="T9" fmla="*/ 935630 h 17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73" h="1798">
                <a:moveTo>
                  <a:pt x="0" y="1797"/>
                </a:moveTo>
                <a:lnTo>
                  <a:pt x="372" y="1797"/>
                </a:lnTo>
                <a:lnTo>
                  <a:pt x="372" y="0"/>
                </a:lnTo>
                <a:lnTo>
                  <a:pt x="0" y="0"/>
                </a:lnTo>
                <a:lnTo>
                  <a:pt x="0" y="1797"/>
                </a:lnTo>
              </a:path>
            </a:pathLst>
          </a:custGeom>
          <a:solidFill>
            <a:srgbClr val="F8A81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59" name="Freeform 1347"/>
          <p:cNvSpPr>
            <a:spLocks noChangeArrowheads="1"/>
          </p:cNvSpPr>
          <p:nvPr/>
        </p:nvSpPr>
        <p:spPr bwMode="auto">
          <a:xfrm>
            <a:off x="6870700" y="2194719"/>
            <a:ext cx="97632" cy="45244"/>
          </a:xfrm>
          <a:custGeom>
            <a:avLst/>
            <a:gdLst>
              <a:gd name="T0" fmla="*/ 0 w 373"/>
              <a:gd name="T1" fmla="*/ 88960 h 170"/>
              <a:gd name="T2" fmla="*/ 194496 w 373"/>
              <a:gd name="T3" fmla="*/ 88960 h 170"/>
              <a:gd name="T4" fmla="*/ 194496 w 373"/>
              <a:gd name="T5" fmla="*/ 0 h 170"/>
              <a:gd name="T6" fmla="*/ 0 w 373"/>
              <a:gd name="T7" fmla="*/ 0 h 170"/>
              <a:gd name="T8" fmla="*/ 0 w 373"/>
              <a:gd name="T9" fmla="*/ 88960 h 17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73" h="170">
                <a:moveTo>
                  <a:pt x="0" y="169"/>
                </a:moveTo>
                <a:lnTo>
                  <a:pt x="372" y="169"/>
                </a:lnTo>
                <a:lnTo>
                  <a:pt x="372" y="0"/>
                </a:lnTo>
                <a:lnTo>
                  <a:pt x="0" y="0"/>
                </a:lnTo>
                <a:lnTo>
                  <a:pt x="0" y="169"/>
                </a:lnTo>
              </a:path>
            </a:pathLst>
          </a:custGeom>
          <a:solidFill>
            <a:srgbClr val="679A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60" name="Freeform 1348"/>
          <p:cNvSpPr>
            <a:spLocks noChangeArrowheads="1"/>
          </p:cNvSpPr>
          <p:nvPr/>
        </p:nvSpPr>
        <p:spPr bwMode="auto">
          <a:xfrm>
            <a:off x="6904038" y="2258219"/>
            <a:ext cx="30163" cy="374650"/>
          </a:xfrm>
          <a:custGeom>
            <a:avLst/>
            <a:gdLst>
              <a:gd name="T0" fmla="*/ 0 w 116"/>
              <a:gd name="T1" fmla="*/ 749776 h 1440"/>
              <a:gd name="T2" fmla="*/ 59139 w 116"/>
              <a:gd name="T3" fmla="*/ 749776 h 1440"/>
              <a:gd name="T4" fmla="*/ 59139 w 116"/>
              <a:gd name="T5" fmla="*/ 0 h 1440"/>
              <a:gd name="T6" fmla="*/ 0 w 116"/>
              <a:gd name="T7" fmla="*/ 0 h 1440"/>
              <a:gd name="T8" fmla="*/ 0 w 116"/>
              <a:gd name="T9" fmla="*/ 749776 h 14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6" h="1440">
                <a:moveTo>
                  <a:pt x="0" y="1439"/>
                </a:moveTo>
                <a:lnTo>
                  <a:pt x="115" y="1439"/>
                </a:lnTo>
                <a:lnTo>
                  <a:pt x="115" y="0"/>
                </a:lnTo>
                <a:lnTo>
                  <a:pt x="0" y="0"/>
                </a:lnTo>
                <a:lnTo>
                  <a:pt x="0" y="1439"/>
                </a:lnTo>
              </a:path>
            </a:pathLst>
          </a:custGeom>
          <a:solidFill>
            <a:srgbClr val="EB5A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61" name="Freeform 1349"/>
          <p:cNvSpPr>
            <a:spLocks noChangeArrowheads="1"/>
          </p:cNvSpPr>
          <p:nvPr/>
        </p:nvSpPr>
        <p:spPr bwMode="auto">
          <a:xfrm>
            <a:off x="6968332" y="1939925"/>
            <a:ext cx="65088" cy="723107"/>
          </a:xfrm>
          <a:custGeom>
            <a:avLst/>
            <a:gdLst>
              <a:gd name="T0" fmla="*/ 0 w 250"/>
              <a:gd name="T1" fmla="*/ 1445006 h 2777"/>
              <a:gd name="T2" fmla="*/ 130254 w 250"/>
              <a:gd name="T3" fmla="*/ 1445006 h 2777"/>
              <a:gd name="T4" fmla="*/ 130254 w 250"/>
              <a:gd name="T5" fmla="*/ 0 h 2777"/>
              <a:gd name="T6" fmla="*/ 0 w 250"/>
              <a:gd name="T7" fmla="*/ 0 h 2777"/>
              <a:gd name="T8" fmla="*/ 0 w 250"/>
              <a:gd name="T9" fmla="*/ 1445006 h 277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50" h="2777">
                <a:moveTo>
                  <a:pt x="0" y="2776"/>
                </a:moveTo>
                <a:lnTo>
                  <a:pt x="249" y="2776"/>
                </a:lnTo>
                <a:lnTo>
                  <a:pt x="249" y="0"/>
                </a:lnTo>
                <a:lnTo>
                  <a:pt x="0" y="0"/>
                </a:lnTo>
                <a:lnTo>
                  <a:pt x="0" y="2776"/>
                </a:lnTo>
              </a:path>
            </a:pathLst>
          </a:custGeom>
          <a:solidFill>
            <a:srgbClr val="EB5A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62" name="Freeform 1350"/>
          <p:cNvSpPr>
            <a:spLocks noChangeArrowheads="1"/>
          </p:cNvSpPr>
          <p:nvPr/>
        </p:nvSpPr>
        <p:spPr bwMode="auto">
          <a:xfrm>
            <a:off x="6983413" y="1962150"/>
            <a:ext cx="33338" cy="61913"/>
          </a:xfrm>
          <a:custGeom>
            <a:avLst/>
            <a:gdLst>
              <a:gd name="T0" fmla="*/ 0 w 130"/>
              <a:gd name="T1" fmla="*/ 123381 h 238"/>
              <a:gd name="T2" fmla="*/ 66024 w 130"/>
              <a:gd name="T3" fmla="*/ 123381 h 238"/>
              <a:gd name="T4" fmla="*/ 66024 w 130"/>
              <a:gd name="T5" fmla="*/ 0 h 238"/>
              <a:gd name="T6" fmla="*/ 0 w 130"/>
              <a:gd name="T7" fmla="*/ 0 h 238"/>
              <a:gd name="T8" fmla="*/ 0 w 130"/>
              <a:gd name="T9" fmla="*/ 123381 h 23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0" h="238">
                <a:moveTo>
                  <a:pt x="0" y="237"/>
                </a:moveTo>
                <a:lnTo>
                  <a:pt x="129" y="237"/>
                </a:lnTo>
                <a:lnTo>
                  <a:pt x="129" y="0"/>
                </a:lnTo>
                <a:lnTo>
                  <a:pt x="0" y="0"/>
                </a:lnTo>
                <a:lnTo>
                  <a:pt x="0" y="237"/>
                </a:lnTo>
              </a:path>
            </a:pathLst>
          </a:custGeom>
          <a:solidFill>
            <a:srgbClr val="F8A81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63" name="Freeform 1351"/>
          <p:cNvSpPr>
            <a:spLocks noChangeArrowheads="1"/>
          </p:cNvSpPr>
          <p:nvPr/>
        </p:nvSpPr>
        <p:spPr bwMode="auto">
          <a:xfrm>
            <a:off x="6983413" y="2042319"/>
            <a:ext cx="33338" cy="59531"/>
          </a:xfrm>
          <a:custGeom>
            <a:avLst/>
            <a:gdLst>
              <a:gd name="T0" fmla="*/ 0 w 130"/>
              <a:gd name="T1" fmla="*/ 118795 h 230"/>
              <a:gd name="T2" fmla="*/ 66024 w 130"/>
              <a:gd name="T3" fmla="*/ 118795 h 230"/>
              <a:gd name="T4" fmla="*/ 66024 w 130"/>
              <a:gd name="T5" fmla="*/ 0 h 230"/>
              <a:gd name="T6" fmla="*/ 0 w 130"/>
              <a:gd name="T7" fmla="*/ 0 h 230"/>
              <a:gd name="T8" fmla="*/ 0 w 130"/>
              <a:gd name="T9" fmla="*/ 118795 h 23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0" h="230">
                <a:moveTo>
                  <a:pt x="0" y="229"/>
                </a:moveTo>
                <a:lnTo>
                  <a:pt x="129" y="229"/>
                </a:lnTo>
                <a:lnTo>
                  <a:pt x="129" y="0"/>
                </a:lnTo>
                <a:lnTo>
                  <a:pt x="0" y="0"/>
                </a:lnTo>
                <a:lnTo>
                  <a:pt x="0" y="229"/>
                </a:lnTo>
              </a:path>
            </a:pathLst>
          </a:custGeom>
          <a:solidFill>
            <a:srgbClr val="F8A81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64" name="Freeform 1352"/>
          <p:cNvSpPr>
            <a:spLocks noChangeArrowheads="1"/>
          </p:cNvSpPr>
          <p:nvPr/>
        </p:nvSpPr>
        <p:spPr bwMode="auto">
          <a:xfrm>
            <a:off x="6983413" y="2121694"/>
            <a:ext cx="33338" cy="59531"/>
          </a:xfrm>
          <a:custGeom>
            <a:avLst/>
            <a:gdLst>
              <a:gd name="T0" fmla="*/ 0 w 130"/>
              <a:gd name="T1" fmla="*/ 118795 h 230"/>
              <a:gd name="T2" fmla="*/ 66024 w 130"/>
              <a:gd name="T3" fmla="*/ 118795 h 230"/>
              <a:gd name="T4" fmla="*/ 66024 w 130"/>
              <a:gd name="T5" fmla="*/ 0 h 230"/>
              <a:gd name="T6" fmla="*/ 0 w 130"/>
              <a:gd name="T7" fmla="*/ 0 h 230"/>
              <a:gd name="T8" fmla="*/ 0 w 130"/>
              <a:gd name="T9" fmla="*/ 118795 h 23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0" h="230">
                <a:moveTo>
                  <a:pt x="0" y="229"/>
                </a:moveTo>
                <a:lnTo>
                  <a:pt x="129" y="229"/>
                </a:lnTo>
                <a:lnTo>
                  <a:pt x="129" y="0"/>
                </a:lnTo>
                <a:lnTo>
                  <a:pt x="0" y="0"/>
                </a:lnTo>
                <a:lnTo>
                  <a:pt x="0" y="229"/>
                </a:lnTo>
              </a:path>
            </a:pathLst>
          </a:custGeom>
          <a:solidFill>
            <a:srgbClr val="F8A81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65" name="Freeform 1353"/>
          <p:cNvSpPr>
            <a:spLocks noChangeArrowheads="1"/>
          </p:cNvSpPr>
          <p:nvPr/>
        </p:nvSpPr>
        <p:spPr bwMode="auto">
          <a:xfrm>
            <a:off x="6261894" y="2340769"/>
            <a:ext cx="464344" cy="66675"/>
          </a:xfrm>
          <a:custGeom>
            <a:avLst/>
            <a:gdLst>
              <a:gd name="T0" fmla="*/ 0 w 1784"/>
              <a:gd name="T1" fmla="*/ 132562 h 257"/>
              <a:gd name="T2" fmla="*/ 928685 w 1784"/>
              <a:gd name="T3" fmla="*/ 132562 h 257"/>
              <a:gd name="T4" fmla="*/ 928685 w 1784"/>
              <a:gd name="T5" fmla="*/ 0 h 257"/>
              <a:gd name="T6" fmla="*/ 0 w 1784"/>
              <a:gd name="T7" fmla="*/ 0 h 257"/>
              <a:gd name="T8" fmla="*/ 0 w 1784"/>
              <a:gd name="T9" fmla="*/ 132562 h 25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84" h="257">
                <a:moveTo>
                  <a:pt x="0" y="256"/>
                </a:moveTo>
                <a:lnTo>
                  <a:pt x="1783" y="256"/>
                </a:lnTo>
                <a:lnTo>
                  <a:pt x="1783" y="0"/>
                </a:lnTo>
                <a:lnTo>
                  <a:pt x="0" y="0"/>
                </a:lnTo>
                <a:lnTo>
                  <a:pt x="0" y="256"/>
                </a:lnTo>
              </a:path>
            </a:pathLst>
          </a:custGeom>
          <a:solidFill>
            <a:srgbClr val="EB5A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66" name="Freeform 1354"/>
          <p:cNvSpPr>
            <a:spLocks noChangeArrowheads="1"/>
          </p:cNvSpPr>
          <p:nvPr/>
        </p:nvSpPr>
        <p:spPr bwMode="auto">
          <a:xfrm>
            <a:off x="6192838" y="2274094"/>
            <a:ext cx="463550" cy="67469"/>
          </a:xfrm>
          <a:custGeom>
            <a:avLst/>
            <a:gdLst>
              <a:gd name="T0" fmla="*/ 0 w 1783"/>
              <a:gd name="T1" fmla="*/ 134849 h 258"/>
              <a:gd name="T2" fmla="*/ 926392 w 1783"/>
              <a:gd name="T3" fmla="*/ 134849 h 258"/>
              <a:gd name="T4" fmla="*/ 926392 w 1783"/>
              <a:gd name="T5" fmla="*/ 0 h 258"/>
              <a:gd name="T6" fmla="*/ 0 w 1783"/>
              <a:gd name="T7" fmla="*/ 0 h 258"/>
              <a:gd name="T8" fmla="*/ 0 w 1783"/>
              <a:gd name="T9" fmla="*/ 134849 h 25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83" h="258">
                <a:moveTo>
                  <a:pt x="0" y="257"/>
                </a:moveTo>
                <a:lnTo>
                  <a:pt x="1782" y="257"/>
                </a:lnTo>
                <a:lnTo>
                  <a:pt x="1782" y="0"/>
                </a:lnTo>
                <a:lnTo>
                  <a:pt x="0" y="0"/>
                </a:lnTo>
                <a:lnTo>
                  <a:pt x="0" y="257"/>
                </a:lnTo>
              </a:path>
            </a:pathLst>
          </a:custGeom>
          <a:solidFill>
            <a:srgbClr val="1492C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67" name="Freeform 1355"/>
          <p:cNvSpPr>
            <a:spLocks noChangeArrowheads="1"/>
          </p:cNvSpPr>
          <p:nvPr/>
        </p:nvSpPr>
        <p:spPr bwMode="auto">
          <a:xfrm>
            <a:off x="6161882" y="2541588"/>
            <a:ext cx="557213" cy="121444"/>
          </a:xfrm>
          <a:custGeom>
            <a:avLst/>
            <a:gdLst>
              <a:gd name="T0" fmla="*/ 0 w 2142"/>
              <a:gd name="T1" fmla="*/ 242695 h 467"/>
              <a:gd name="T2" fmla="*/ 1114528 w 2142"/>
              <a:gd name="T3" fmla="*/ 242695 h 467"/>
              <a:gd name="T4" fmla="*/ 1114528 w 2142"/>
              <a:gd name="T5" fmla="*/ 0 h 467"/>
              <a:gd name="T6" fmla="*/ 0 w 2142"/>
              <a:gd name="T7" fmla="*/ 0 h 467"/>
              <a:gd name="T8" fmla="*/ 0 w 2142"/>
              <a:gd name="T9" fmla="*/ 242695 h 46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42" h="467">
                <a:moveTo>
                  <a:pt x="0" y="466"/>
                </a:moveTo>
                <a:lnTo>
                  <a:pt x="2141" y="466"/>
                </a:lnTo>
                <a:lnTo>
                  <a:pt x="2141" y="0"/>
                </a:lnTo>
                <a:lnTo>
                  <a:pt x="0" y="0"/>
                </a:lnTo>
                <a:lnTo>
                  <a:pt x="0" y="466"/>
                </a:lnTo>
              </a:path>
            </a:pathLst>
          </a:custGeom>
          <a:solidFill>
            <a:srgbClr val="679A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68" name="Freeform 1356"/>
          <p:cNvSpPr>
            <a:spLocks noChangeArrowheads="1"/>
          </p:cNvSpPr>
          <p:nvPr/>
        </p:nvSpPr>
        <p:spPr bwMode="auto">
          <a:xfrm>
            <a:off x="6192838" y="2590800"/>
            <a:ext cx="247650" cy="29369"/>
          </a:xfrm>
          <a:custGeom>
            <a:avLst/>
            <a:gdLst>
              <a:gd name="T0" fmla="*/ 0 w 953"/>
              <a:gd name="T1" fmla="*/ 59143 h 116"/>
              <a:gd name="T2" fmla="*/ 495057 w 953"/>
              <a:gd name="T3" fmla="*/ 59143 h 116"/>
              <a:gd name="T4" fmla="*/ 495057 w 953"/>
              <a:gd name="T5" fmla="*/ 0 h 116"/>
              <a:gd name="T6" fmla="*/ 0 w 953"/>
              <a:gd name="T7" fmla="*/ 0 h 116"/>
              <a:gd name="T8" fmla="*/ 0 w 953"/>
              <a:gd name="T9" fmla="*/ 59143 h 11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53" h="116">
                <a:moveTo>
                  <a:pt x="0" y="115"/>
                </a:moveTo>
                <a:lnTo>
                  <a:pt x="952" y="115"/>
                </a:lnTo>
                <a:lnTo>
                  <a:pt x="952" y="0"/>
                </a:lnTo>
                <a:lnTo>
                  <a:pt x="0" y="0"/>
                </a:lnTo>
                <a:lnTo>
                  <a:pt x="0" y="115"/>
                </a:lnTo>
              </a:path>
            </a:pathLst>
          </a:custGeom>
          <a:solidFill>
            <a:srgbClr val="FBB21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69" name="Freeform 1357"/>
          <p:cNvSpPr>
            <a:spLocks noChangeArrowheads="1"/>
          </p:cNvSpPr>
          <p:nvPr/>
        </p:nvSpPr>
        <p:spPr bwMode="auto">
          <a:xfrm>
            <a:off x="6465888" y="2590800"/>
            <a:ext cx="84932" cy="29369"/>
          </a:xfrm>
          <a:custGeom>
            <a:avLst/>
            <a:gdLst>
              <a:gd name="T0" fmla="*/ 0 w 326"/>
              <a:gd name="T1" fmla="*/ 59143 h 116"/>
              <a:gd name="T2" fmla="*/ 169260 w 326"/>
              <a:gd name="T3" fmla="*/ 59143 h 116"/>
              <a:gd name="T4" fmla="*/ 169260 w 326"/>
              <a:gd name="T5" fmla="*/ 0 h 116"/>
              <a:gd name="T6" fmla="*/ 0 w 326"/>
              <a:gd name="T7" fmla="*/ 0 h 116"/>
              <a:gd name="T8" fmla="*/ 0 w 326"/>
              <a:gd name="T9" fmla="*/ 59143 h 11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6" h="116">
                <a:moveTo>
                  <a:pt x="0" y="115"/>
                </a:moveTo>
                <a:lnTo>
                  <a:pt x="325" y="115"/>
                </a:lnTo>
                <a:lnTo>
                  <a:pt x="325" y="0"/>
                </a:lnTo>
                <a:lnTo>
                  <a:pt x="0" y="0"/>
                </a:lnTo>
                <a:lnTo>
                  <a:pt x="0" y="115"/>
                </a:lnTo>
              </a:path>
            </a:pathLst>
          </a:custGeom>
          <a:solidFill>
            <a:srgbClr val="FBB21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70" name="Freeform 1358"/>
          <p:cNvSpPr>
            <a:spLocks noChangeArrowheads="1"/>
          </p:cNvSpPr>
          <p:nvPr/>
        </p:nvSpPr>
        <p:spPr bwMode="auto">
          <a:xfrm>
            <a:off x="6578600" y="2590800"/>
            <a:ext cx="85725" cy="29369"/>
          </a:xfrm>
          <a:custGeom>
            <a:avLst/>
            <a:gdLst>
              <a:gd name="T0" fmla="*/ 0 w 331"/>
              <a:gd name="T1" fmla="*/ 59143 h 116"/>
              <a:gd name="T2" fmla="*/ 171554 w 331"/>
              <a:gd name="T3" fmla="*/ 59143 h 116"/>
              <a:gd name="T4" fmla="*/ 171554 w 331"/>
              <a:gd name="T5" fmla="*/ 0 h 116"/>
              <a:gd name="T6" fmla="*/ 0 w 331"/>
              <a:gd name="T7" fmla="*/ 0 h 116"/>
              <a:gd name="T8" fmla="*/ 0 w 331"/>
              <a:gd name="T9" fmla="*/ 59143 h 11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31" h="116">
                <a:moveTo>
                  <a:pt x="0" y="115"/>
                </a:moveTo>
                <a:lnTo>
                  <a:pt x="330" y="115"/>
                </a:lnTo>
                <a:lnTo>
                  <a:pt x="330" y="0"/>
                </a:lnTo>
                <a:lnTo>
                  <a:pt x="0" y="0"/>
                </a:lnTo>
                <a:lnTo>
                  <a:pt x="0" y="115"/>
                </a:lnTo>
              </a:path>
            </a:pathLst>
          </a:custGeom>
          <a:solidFill>
            <a:srgbClr val="FBB21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77" name="Freeform 1365"/>
          <p:cNvSpPr>
            <a:spLocks noChangeArrowheads="1"/>
          </p:cNvSpPr>
          <p:nvPr/>
        </p:nvSpPr>
        <p:spPr bwMode="auto">
          <a:xfrm>
            <a:off x="6192838" y="2282825"/>
            <a:ext cx="463550" cy="50007"/>
          </a:xfrm>
          <a:custGeom>
            <a:avLst/>
            <a:gdLst>
              <a:gd name="T0" fmla="*/ 0 w 1783"/>
              <a:gd name="T1" fmla="*/ 98143 h 190"/>
              <a:gd name="T2" fmla="*/ 926392 w 1783"/>
              <a:gd name="T3" fmla="*/ 98143 h 190"/>
              <a:gd name="T4" fmla="*/ 926392 w 1783"/>
              <a:gd name="T5" fmla="*/ 0 h 190"/>
              <a:gd name="T6" fmla="*/ 0 w 1783"/>
              <a:gd name="T7" fmla="*/ 0 h 190"/>
              <a:gd name="T8" fmla="*/ 0 w 1783"/>
              <a:gd name="T9" fmla="*/ 98143 h 19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83" h="190">
                <a:moveTo>
                  <a:pt x="0" y="189"/>
                </a:moveTo>
                <a:lnTo>
                  <a:pt x="1782" y="189"/>
                </a:lnTo>
                <a:lnTo>
                  <a:pt x="1782" y="0"/>
                </a:lnTo>
                <a:lnTo>
                  <a:pt x="0" y="0"/>
                </a:lnTo>
                <a:lnTo>
                  <a:pt x="0" y="189"/>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78" name="Freeform 1366"/>
          <p:cNvSpPr>
            <a:spLocks noChangeArrowheads="1"/>
          </p:cNvSpPr>
          <p:nvPr/>
        </p:nvSpPr>
        <p:spPr bwMode="auto">
          <a:xfrm>
            <a:off x="6394450" y="1949450"/>
            <a:ext cx="416719" cy="324644"/>
          </a:xfrm>
          <a:custGeom>
            <a:avLst/>
            <a:gdLst>
              <a:gd name="T0" fmla="*/ 832323 w 1602"/>
              <a:gd name="T1" fmla="*/ 108570 h 1250"/>
              <a:gd name="T2" fmla="*/ 77462 w 1602"/>
              <a:gd name="T3" fmla="*/ 648822 h 1250"/>
              <a:gd name="T4" fmla="*/ 0 w 1602"/>
              <a:gd name="T5" fmla="*/ 540252 h 1250"/>
              <a:gd name="T6" fmla="*/ 754861 w 1602"/>
              <a:gd name="T7" fmla="*/ 0 h 1250"/>
              <a:gd name="T8" fmla="*/ 832323 w 1602"/>
              <a:gd name="T9" fmla="*/ 108570 h 125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602" h="1250">
                <a:moveTo>
                  <a:pt x="1601" y="209"/>
                </a:moveTo>
                <a:lnTo>
                  <a:pt x="149" y="1249"/>
                </a:lnTo>
                <a:lnTo>
                  <a:pt x="0" y="1040"/>
                </a:lnTo>
                <a:lnTo>
                  <a:pt x="1452" y="0"/>
                </a:lnTo>
                <a:lnTo>
                  <a:pt x="1601" y="209"/>
                </a:lnTo>
              </a:path>
            </a:pathLst>
          </a:custGeom>
          <a:solidFill>
            <a:srgbClr val="53763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79" name="Freeform 1367"/>
          <p:cNvSpPr>
            <a:spLocks noChangeArrowheads="1"/>
          </p:cNvSpPr>
          <p:nvPr/>
        </p:nvSpPr>
        <p:spPr bwMode="auto">
          <a:xfrm>
            <a:off x="6399213" y="1954213"/>
            <a:ext cx="409575" cy="314325"/>
          </a:xfrm>
          <a:custGeom>
            <a:avLst/>
            <a:gdLst>
              <a:gd name="T0" fmla="*/ 818558 w 1574"/>
              <a:gd name="T1" fmla="*/ 87809 h 1210"/>
              <a:gd name="T2" fmla="*/ 62966 w 1574"/>
              <a:gd name="T3" fmla="*/ 628169 h 1210"/>
              <a:gd name="T4" fmla="*/ 0 w 1574"/>
              <a:gd name="T5" fmla="*/ 540361 h 1210"/>
              <a:gd name="T6" fmla="*/ 758714 w 1574"/>
              <a:gd name="T7" fmla="*/ 0 h 1210"/>
              <a:gd name="T8" fmla="*/ 818558 w 1574"/>
              <a:gd name="T9" fmla="*/ 87809 h 121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74" h="1210">
                <a:moveTo>
                  <a:pt x="1573" y="169"/>
                </a:moveTo>
                <a:lnTo>
                  <a:pt x="121" y="1209"/>
                </a:lnTo>
                <a:lnTo>
                  <a:pt x="0" y="1040"/>
                </a:lnTo>
                <a:lnTo>
                  <a:pt x="1458" y="0"/>
                </a:lnTo>
                <a:lnTo>
                  <a:pt x="1573" y="169"/>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80" name="Freeform 1368"/>
          <p:cNvSpPr>
            <a:spLocks noChangeArrowheads="1"/>
          </p:cNvSpPr>
          <p:nvPr/>
        </p:nvSpPr>
        <p:spPr bwMode="auto">
          <a:xfrm>
            <a:off x="6261894" y="2348707"/>
            <a:ext cx="464344" cy="51594"/>
          </a:xfrm>
          <a:custGeom>
            <a:avLst/>
            <a:gdLst>
              <a:gd name="T0" fmla="*/ 0 w 1784"/>
              <a:gd name="T1" fmla="*/ 102729 h 197"/>
              <a:gd name="T2" fmla="*/ 928685 w 1784"/>
              <a:gd name="T3" fmla="*/ 102729 h 197"/>
              <a:gd name="T4" fmla="*/ 928685 w 1784"/>
              <a:gd name="T5" fmla="*/ 0 h 197"/>
              <a:gd name="T6" fmla="*/ 0 w 1784"/>
              <a:gd name="T7" fmla="*/ 0 h 197"/>
              <a:gd name="T8" fmla="*/ 0 w 1784"/>
              <a:gd name="T9" fmla="*/ 102729 h 19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84" h="197">
                <a:moveTo>
                  <a:pt x="0" y="196"/>
                </a:moveTo>
                <a:lnTo>
                  <a:pt x="1783" y="196"/>
                </a:lnTo>
                <a:lnTo>
                  <a:pt x="1783" y="0"/>
                </a:lnTo>
                <a:lnTo>
                  <a:pt x="0" y="0"/>
                </a:lnTo>
                <a:lnTo>
                  <a:pt x="0" y="196"/>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81" name="Freeform 1369"/>
          <p:cNvSpPr>
            <a:spLocks noChangeArrowheads="1"/>
          </p:cNvSpPr>
          <p:nvPr/>
        </p:nvSpPr>
        <p:spPr bwMode="auto">
          <a:xfrm>
            <a:off x="7408863" y="2393157"/>
            <a:ext cx="615157" cy="67469"/>
          </a:xfrm>
          <a:custGeom>
            <a:avLst/>
            <a:gdLst>
              <a:gd name="T0" fmla="*/ 0 w 2364"/>
              <a:gd name="T1" fmla="*/ 134849 h 258"/>
              <a:gd name="T2" fmla="*/ 1229246 w 2364"/>
              <a:gd name="T3" fmla="*/ 134849 h 258"/>
              <a:gd name="T4" fmla="*/ 1229246 w 2364"/>
              <a:gd name="T5" fmla="*/ 0 h 258"/>
              <a:gd name="T6" fmla="*/ 0 w 2364"/>
              <a:gd name="T7" fmla="*/ 0 h 258"/>
              <a:gd name="T8" fmla="*/ 0 w 2364"/>
              <a:gd name="T9" fmla="*/ 134849 h 25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364" h="258">
                <a:moveTo>
                  <a:pt x="0" y="257"/>
                </a:moveTo>
                <a:lnTo>
                  <a:pt x="2363" y="257"/>
                </a:lnTo>
                <a:lnTo>
                  <a:pt x="2363" y="0"/>
                </a:lnTo>
                <a:lnTo>
                  <a:pt x="0" y="0"/>
                </a:lnTo>
                <a:lnTo>
                  <a:pt x="0" y="257"/>
                </a:lnTo>
              </a:path>
            </a:pathLst>
          </a:custGeom>
          <a:solidFill>
            <a:srgbClr val="1492C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82" name="Freeform 1370"/>
          <p:cNvSpPr>
            <a:spLocks noChangeArrowheads="1"/>
          </p:cNvSpPr>
          <p:nvPr/>
        </p:nvSpPr>
        <p:spPr bwMode="auto">
          <a:xfrm>
            <a:off x="7408863" y="2405857"/>
            <a:ext cx="615157" cy="43656"/>
          </a:xfrm>
          <a:custGeom>
            <a:avLst/>
            <a:gdLst>
              <a:gd name="T0" fmla="*/ 0 w 2364"/>
              <a:gd name="T1" fmla="*/ 86675 h 169"/>
              <a:gd name="T2" fmla="*/ 1229246 w 2364"/>
              <a:gd name="T3" fmla="*/ 86675 h 169"/>
              <a:gd name="T4" fmla="*/ 1229246 w 2364"/>
              <a:gd name="T5" fmla="*/ 0 h 169"/>
              <a:gd name="T6" fmla="*/ 0 w 2364"/>
              <a:gd name="T7" fmla="*/ 0 h 169"/>
              <a:gd name="T8" fmla="*/ 0 w 2364"/>
              <a:gd name="T9" fmla="*/ 86675 h 16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364" h="169">
                <a:moveTo>
                  <a:pt x="0" y="168"/>
                </a:moveTo>
                <a:lnTo>
                  <a:pt x="2363" y="168"/>
                </a:lnTo>
                <a:lnTo>
                  <a:pt x="2363" y="0"/>
                </a:lnTo>
                <a:lnTo>
                  <a:pt x="0" y="0"/>
                </a:lnTo>
                <a:lnTo>
                  <a:pt x="0" y="168"/>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83" name="Freeform 1371"/>
          <p:cNvSpPr>
            <a:spLocks noChangeArrowheads="1"/>
          </p:cNvSpPr>
          <p:nvPr/>
        </p:nvSpPr>
        <p:spPr bwMode="auto">
          <a:xfrm>
            <a:off x="7391400" y="2528888"/>
            <a:ext cx="465932" cy="67469"/>
          </a:xfrm>
          <a:custGeom>
            <a:avLst/>
            <a:gdLst>
              <a:gd name="T0" fmla="*/ 930982 w 1791"/>
              <a:gd name="T1" fmla="*/ 134849 h 258"/>
              <a:gd name="T2" fmla="*/ 0 w 1791"/>
              <a:gd name="T3" fmla="*/ 134849 h 258"/>
              <a:gd name="T4" fmla="*/ 0 w 1791"/>
              <a:gd name="T5" fmla="*/ 0 h 258"/>
              <a:gd name="T6" fmla="*/ 930982 w 1791"/>
              <a:gd name="T7" fmla="*/ 0 h 258"/>
              <a:gd name="T8" fmla="*/ 930982 w 1791"/>
              <a:gd name="T9" fmla="*/ 134849 h 25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91" h="258">
                <a:moveTo>
                  <a:pt x="1790" y="257"/>
                </a:moveTo>
                <a:lnTo>
                  <a:pt x="0" y="257"/>
                </a:lnTo>
                <a:lnTo>
                  <a:pt x="0" y="0"/>
                </a:lnTo>
                <a:lnTo>
                  <a:pt x="1790" y="0"/>
                </a:lnTo>
                <a:lnTo>
                  <a:pt x="1790" y="257"/>
                </a:lnTo>
              </a:path>
            </a:pathLst>
          </a:custGeom>
          <a:solidFill>
            <a:srgbClr val="EB5A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84" name="Freeform 1372"/>
          <p:cNvSpPr>
            <a:spLocks noChangeArrowheads="1"/>
          </p:cNvSpPr>
          <p:nvPr/>
        </p:nvSpPr>
        <p:spPr bwMode="auto">
          <a:xfrm>
            <a:off x="7391400" y="2537619"/>
            <a:ext cx="465932" cy="47625"/>
          </a:xfrm>
          <a:custGeom>
            <a:avLst/>
            <a:gdLst>
              <a:gd name="T0" fmla="*/ 930982 w 1791"/>
              <a:gd name="T1" fmla="*/ 93560 h 183"/>
              <a:gd name="T2" fmla="*/ 0 w 1791"/>
              <a:gd name="T3" fmla="*/ 93560 h 183"/>
              <a:gd name="T4" fmla="*/ 0 w 1791"/>
              <a:gd name="T5" fmla="*/ 0 h 183"/>
              <a:gd name="T6" fmla="*/ 930982 w 1791"/>
              <a:gd name="T7" fmla="*/ 0 h 183"/>
              <a:gd name="T8" fmla="*/ 930982 w 1791"/>
              <a:gd name="T9" fmla="*/ 93560 h 18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91" h="183">
                <a:moveTo>
                  <a:pt x="1790" y="182"/>
                </a:moveTo>
                <a:lnTo>
                  <a:pt x="0" y="182"/>
                </a:lnTo>
                <a:lnTo>
                  <a:pt x="0" y="0"/>
                </a:lnTo>
                <a:lnTo>
                  <a:pt x="1790" y="0"/>
                </a:lnTo>
                <a:lnTo>
                  <a:pt x="1790" y="182"/>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85" name="Freeform 1373"/>
          <p:cNvSpPr>
            <a:spLocks noChangeArrowheads="1"/>
          </p:cNvSpPr>
          <p:nvPr/>
        </p:nvSpPr>
        <p:spPr bwMode="auto">
          <a:xfrm>
            <a:off x="7333457" y="2595563"/>
            <a:ext cx="464344" cy="67469"/>
          </a:xfrm>
          <a:custGeom>
            <a:avLst/>
            <a:gdLst>
              <a:gd name="T0" fmla="*/ 928685 w 1784"/>
              <a:gd name="T1" fmla="*/ 0 h 258"/>
              <a:gd name="T2" fmla="*/ 0 w 1784"/>
              <a:gd name="T3" fmla="*/ 0 h 258"/>
              <a:gd name="T4" fmla="*/ 0 w 1784"/>
              <a:gd name="T5" fmla="*/ 134849 h 258"/>
              <a:gd name="T6" fmla="*/ 928685 w 1784"/>
              <a:gd name="T7" fmla="*/ 134849 h 258"/>
              <a:gd name="T8" fmla="*/ 928685 w 1784"/>
              <a:gd name="T9" fmla="*/ 0 h 25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84" h="258">
                <a:moveTo>
                  <a:pt x="1783" y="0"/>
                </a:moveTo>
                <a:lnTo>
                  <a:pt x="0" y="0"/>
                </a:lnTo>
                <a:lnTo>
                  <a:pt x="0" y="257"/>
                </a:lnTo>
                <a:lnTo>
                  <a:pt x="1783" y="257"/>
                </a:lnTo>
                <a:lnTo>
                  <a:pt x="1783" y="0"/>
                </a:lnTo>
              </a:path>
            </a:pathLst>
          </a:custGeom>
          <a:solidFill>
            <a:srgbClr val="C36B5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86" name="Freeform 1374"/>
          <p:cNvSpPr>
            <a:spLocks noChangeArrowheads="1"/>
          </p:cNvSpPr>
          <p:nvPr/>
        </p:nvSpPr>
        <p:spPr bwMode="auto">
          <a:xfrm>
            <a:off x="7333457" y="2604294"/>
            <a:ext cx="464344" cy="49213"/>
          </a:xfrm>
          <a:custGeom>
            <a:avLst/>
            <a:gdLst>
              <a:gd name="T0" fmla="*/ 928685 w 1784"/>
              <a:gd name="T1" fmla="*/ 98143 h 190"/>
              <a:gd name="T2" fmla="*/ 0 w 1784"/>
              <a:gd name="T3" fmla="*/ 98143 h 190"/>
              <a:gd name="T4" fmla="*/ 0 w 1784"/>
              <a:gd name="T5" fmla="*/ 0 h 190"/>
              <a:gd name="T6" fmla="*/ 928685 w 1784"/>
              <a:gd name="T7" fmla="*/ 0 h 190"/>
              <a:gd name="T8" fmla="*/ 928685 w 1784"/>
              <a:gd name="T9" fmla="*/ 98143 h 19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84" h="190">
                <a:moveTo>
                  <a:pt x="1783" y="189"/>
                </a:moveTo>
                <a:lnTo>
                  <a:pt x="0" y="189"/>
                </a:lnTo>
                <a:lnTo>
                  <a:pt x="0" y="0"/>
                </a:lnTo>
                <a:lnTo>
                  <a:pt x="1783" y="0"/>
                </a:lnTo>
                <a:lnTo>
                  <a:pt x="1783" y="189"/>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87" name="Freeform 1375"/>
          <p:cNvSpPr>
            <a:spLocks noChangeArrowheads="1"/>
          </p:cNvSpPr>
          <p:nvPr/>
        </p:nvSpPr>
        <p:spPr bwMode="auto">
          <a:xfrm>
            <a:off x="7437438" y="2459832"/>
            <a:ext cx="528638" cy="69056"/>
          </a:xfrm>
          <a:custGeom>
            <a:avLst/>
            <a:gdLst>
              <a:gd name="T0" fmla="*/ 1057170 w 2033"/>
              <a:gd name="T1" fmla="*/ 0 h 264"/>
              <a:gd name="T2" fmla="*/ 0 w 2033"/>
              <a:gd name="T3" fmla="*/ 0 h 264"/>
              <a:gd name="T4" fmla="*/ 0 w 2033"/>
              <a:gd name="T5" fmla="*/ 137149 h 264"/>
              <a:gd name="T6" fmla="*/ 1057170 w 2033"/>
              <a:gd name="T7" fmla="*/ 137149 h 264"/>
              <a:gd name="T8" fmla="*/ 1057170 w 2033"/>
              <a:gd name="T9" fmla="*/ 0 h 26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33" h="264">
                <a:moveTo>
                  <a:pt x="2032" y="0"/>
                </a:moveTo>
                <a:lnTo>
                  <a:pt x="0" y="0"/>
                </a:lnTo>
                <a:lnTo>
                  <a:pt x="0" y="263"/>
                </a:lnTo>
                <a:lnTo>
                  <a:pt x="2032" y="263"/>
                </a:lnTo>
                <a:lnTo>
                  <a:pt x="2032" y="0"/>
                </a:lnTo>
              </a:path>
            </a:pathLst>
          </a:custGeom>
          <a:solidFill>
            <a:srgbClr val="F8A81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88" name="Freeform 1376"/>
          <p:cNvSpPr>
            <a:spLocks noChangeArrowheads="1"/>
          </p:cNvSpPr>
          <p:nvPr/>
        </p:nvSpPr>
        <p:spPr bwMode="auto">
          <a:xfrm>
            <a:off x="7454900" y="2486025"/>
            <a:ext cx="58738" cy="15875"/>
          </a:xfrm>
          <a:custGeom>
            <a:avLst/>
            <a:gdLst>
              <a:gd name="T0" fmla="*/ 0 w 224"/>
              <a:gd name="T1" fmla="*/ 31605 h 62"/>
              <a:gd name="T2" fmla="*/ 116489 w 224"/>
              <a:gd name="T3" fmla="*/ 31605 h 62"/>
              <a:gd name="T4" fmla="*/ 116489 w 224"/>
              <a:gd name="T5" fmla="*/ 0 h 62"/>
              <a:gd name="T6" fmla="*/ 0 w 224"/>
              <a:gd name="T7" fmla="*/ 0 h 62"/>
              <a:gd name="T8" fmla="*/ 0 w 224"/>
              <a:gd name="T9" fmla="*/ 31605 h 6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24" h="62">
                <a:moveTo>
                  <a:pt x="0" y="61"/>
                </a:moveTo>
                <a:lnTo>
                  <a:pt x="223" y="61"/>
                </a:lnTo>
                <a:lnTo>
                  <a:pt x="223" y="0"/>
                </a:lnTo>
                <a:lnTo>
                  <a:pt x="0" y="0"/>
                </a:lnTo>
                <a:lnTo>
                  <a:pt x="0" y="61"/>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89" name="Freeform 1377"/>
          <p:cNvSpPr>
            <a:spLocks noChangeArrowheads="1"/>
          </p:cNvSpPr>
          <p:nvPr/>
        </p:nvSpPr>
        <p:spPr bwMode="auto">
          <a:xfrm>
            <a:off x="7527132" y="2478088"/>
            <a:ext cx="56356" cy="33338"/>
          </a:xfrm>
          <a:custGeom>
            <a:avLst/>
            <a:gdLst>
              <a:gd name="T0" fmla="*/ 0 w 217"/>
              <a:gd name="T1" fmla="*/ 66028 h 130"/>
              <a:gd name="T2" fmla="*/ 111906 w 217"/>
              <a:gd name="T3" fmla="*/ 66028 h 130"/>
              <a:gd name="T4" fmla="*/ 111906 w 217"/>
              <a:gd name="T5" fmla="*/ 0 h 130"/>
              <a:gd name="T6" fmla="*/ 0 w 217"/>
              <a:gd name="T7" fmla="*/ 0 h 130"/>
              <a:gd name="T8" fmla="*/ 0 w 217"/>
              <a:gd name="T9" fmla="*/ 66028 h 13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7" h="130">
                <a:moveTo>
                  <a:pt x="0" y="129"/>
                </a:moveTo>
                <a:lnTo>
                  <a:pt x="216" y="129"/>
                </a:lnTo>
                <a:lnTo>
                  <a:pt x="216" y="0"/>
                </a:lnTo>
                <a:lnTo>
                  <a:pt x="0" y="0"/>
                </a:lnTo>
                <a:lnTo>
                  <a:pt x="0" y="129"/>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90" name="Freeform 1378"/>
          <p:cNvSpPr>
            <a:spLocks noChangeArrowheads="1"/>
          </p:cNvSpPr>
          <p:nvPr/>
        </p:nvSpPr>
        <p:spPr bwMode="auto">
          <a:xfrm>
            <a:off x="7601744" y="2486025"/>
            <a:ext cx="327025" cy="15875"/>
          </a:xfrm>
          <a:custGeom>
            <a:avLst/>
            <a:gdLst>
              <a:gd name="T0" fmla="*/ 0 w 1257"/>
              <a:gd name="T1" fmla="*/ 31605 h 62"/>
              <a:gd name="T2" fmla="*/ 653367 w 1257"/>
              <a:gd name="T3" fmla="*/ 31605 h 62"/>
              <a:gd name="T4" fmla="*/ 653367 w 1257"/>
              <a:gd name="T5" fmla="*/ 0 h 62"/>
              <a:gd name="T6" fmla="*/ 0 w 1257"/>
              <a:gd name="T7" fmla="*/ 0 h 62"/>
              <a:gd name="T8" fmla="*/ 0 w 1257"/>
              <a:gd name="T9" fmla="*/ 31605 h 6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57" h="62">
                <a:moveTo>
                  <a:pt x="0" y="61"/>
                </a:moveTo>
                <a:lnTo>
                  <a:pt x="1256" y="61"/>
                </a:lnTo>
                <a:lnTo>
                  <a:pt x="1256" y="0"/>
                </a:lnTo>
                <a:lnTo>
                  <a:pt x="0" y="0"/>
                </a:lnTo>
                <a:lnTo>
                  <a:pt x="0" y="61"/>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91" name="Freeform 1379"/>
          <p:cNvSpPr>
            <a:spLocks noChangeArrowheads="1"/>
          </p:cNvSpPr>
          <p:nvPr/>
        </p:nvSpPr>
        <p:spPr bwMode="auto">
          <a:xfrm>
            <a:off x="7445375" y="2137569"/>
            <a:ext cx="243682" cy="244475"/>
          </a:xfrm>
          <a:custGeom>
            <a:avLst/>
            <a:gdLst>
              <a:gd name="T0" fmla="*/ 242939 w 933"/>
              <a:gd name="T1" fmla="*/ 0 h 939"/>
              <a:gd name="T2" fmla="*/ 242939 w 933"/>
              <a:gd name="T3" fmla="*/ 0 h 939"/>
              <a:gd name="T4" fmla="*/ 485878 w 933"/>
              <a:gd name="T5" fmla="*/ 242021 h 939"/>
              <a:gd name="T6" fmla="*/ 242939 w 933"/>
              <a:gd name="T7" fmla="*/ 488206 h 939"/>
              <a:gd name="T8" fmla="*/ 0 w 933"/>
              <a:gd name="T9" fmla="*/ 242021 h 939"/>
              <a:gd name="T10" fmla="*/ 242939 w 933"/>
              <a:gd name="T11" fmla="*/ 0 h 93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33" h="939">
                <a:moveTo>
                  <a:pt x="466" y="0"/>
                </a:moveTo>
                <a:lnTo>
                  <a:pt x="466" y="0"/>
                </a:lnTo>
                <a:cubicBezTo>
                  <a:pt x="723" y="0"/>
                  <a:pt x="932" y="209"/>
                  <a:pt x="932" y="465"/>
                </a:cubicBezTo>
                <a:cubicBezTo>
                  <a:pt x="932" y="729"/>
                  <a:pt x="723" y="938"/>
                  <a:pt x="466" y="938"/>
                </a:cubicBezTo>
                <a:cubicBezTo>
                  <a:pt x="210" y="938"/>
                  <a:pt x="0" y="729"/>
                  <a:pt x="0" y="465"/>
                </a:cubicBezTo>
                <a:cubicBezTo>
                  <a:pt x="0" y="209"/>
                  <a:pt x="210" y="0"/>
                  <a:pt x="466" y="0"/>
                </a:cubicBezTo>
              </a:path>
            </a:pathLst>
          </a:custGeom>
          <a:solidFill>
            <a:srgbClr val="1492C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92" name="Freeform 1380"/>
          <p:cNvSpPr>
            <a:spLocks noChangeArrowheads="1"/>
          </p:cNvSpPr>
          <p:nvPr/>
        </p:nvSpPr>
        <p:spPr bwMode="auto">
          <a:xfrm>
            <a:off x="7468394" y="2160588"/>
            <a:ext cx="198438" cy="198438"/>
          </a:xfrm>
          <a:custGeom>
            <a:avLst/>
            <a:gdLst>
              <a:gd name="T0" fmla="*/ 196381 w 764"/>
              <a:gd name="T1" fmla="*/ 396427 h 764"/>
              <a:gd name="T2" fmla="*/ 196381 w 764"/>
              <a:gd name="T3" fmla="*/ 396427 h 764"/>
              <a:gd name="T4" fmla="*/ 396399 w 764"/>
              <a:gd name="T5" fmla="*/ 196395 h 764"/>
              <a:gd name="T6" fmla="*/ 196381 w 764"/>
              <a:gd name="T7" fmla="*/ 0 h 764"/>
              <a:gd name="T8" fmla="*/ 0 w 764"/>
              <a:gd name="T9" fmla="*/ 196395 h 764"/>
              <a:gd name="T10" fmla="*/ 196381 w 764"/>
              <a:gd name="T11" fmla="*/ 396427 h 76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64" h="764">
                <a:moveTo>
                  <a:pt x="378" y="763"/>
                </a:moveTo>
                <a:lnTo>
                  <a:pt x="378" y="763"/>
                </a:lnTo>
                <a:cubicBezTo>
                  <a:pt x="588" y="763"/>
                  <a:pt x="763" y="588"/>
                  <a:pt x="763" y="378"/>
                </a:cubicBezTo>
                <a:cubicBezTo>
                  <a:pt x="763" y="169"/>
                  <a:pt x="588" y="0"/>
                  <a:pt x="378" y="0"/>
                </a:cubicBezTo>
                <a:cubicBezTo>
                  <a:pt x="169" y="0"/>
                  <a:pt x="0" y="169"/>
                  <a:pt x="0" y="378"/>
                </a:cubicBezTo>
                <a:cubicBezTo>
                  <a:pt x="0" y="588"/>
                  <a:pt x="169" y="763"/>
                  <a:pt x="378" y="763"/>
                </a:cubicBezTo>
              </a:path>
            </a:pathLst>
          </a:custGeom>
          <a:solidFill>
            <a:srgbClr val="FFFEF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93" name="Freeform 1381"/>
          <p:cNvSpPr>
            <a:spLocks noChangeArrowheads="1"/>
          </p:cNvSpPr>
          <p:nvPr/>
        </p:nvSpPr>
        <p:spPr bwMode="auto">
          <a:xfrm>
            <a:off x="7442200" y="2107407"/>
            <a:ext cx="250032" cy="84931"/>
          </a:xfrm>
          <a:custGeom>
            <a:avLst/>
            <a:gdLst>
              <a:gd name="T0" fmla="*/ 112537 w 960"/>
              <a:gd name="T1" fmla="*/ 0 h 325"/>
              <a:gd name="T2" fmla="*/ 112537 w 960"/>
              <a:gd name="T3" fmla="*/ 0 h 325"/>
              <a:gd name="T4" fmla="*/ 196940 w 960"/>
              <a:gd name="T5" fmla="*/ 38660 h 325"/>
              <a:gd name="T6" fmla="*/ 14067 w 960"/>
              <a:gd name="T7" fmla="*/ 169270 h 325"/>
              <a:gd name="T8" fmla="*/ 0 w 960"/>
              <a:gd name="T9" fmla="*/ 112846 h 325"/>
              <a:gd name="T10" fmla="*/ 112537 w 960"/>
              <a:gd name="T11" fmla="*/ 0 h 325"/>
              <a:gd name="T12" fmla="*/ 387107 w 960"/>
              <a:gd name="T13" fmla="*/ 0 h 325"/>
              <a:gd name="T14" fmla="*/ 387107 w 960"/>
              <a:gd name="T15" fmla="*/ 0 h 325"/>
              <a:gd name="T16" fmla="*/ 499644 w 960"/>
              <a:gd name="T17" fmla="*/ 112846 h 325"/>
              <a:gd name="T18" fmla="*/ 485577 w 960"/>
              <a:gd name="T19" fmla="*/ 169270 h 325"/>
              <a:gd name="T20" fmla="*/ 302704 w 960"/>
              <a:gd name="T21" fmla="*/ 38660 h 325"/>
              <a:gd name="T22" fmla="*/ 387107 w 960"/>
              <a:gd name="T23" fmla="*/ 0 h 32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960" h="325">
                <a:moveTo>
                  <a:pt x="216" y="0"/>
                </a:moveTo>
                <a:lnTo>
                  <a:pt x="216" y="0"/>
                </a:lnTo>
                <a:cubicBezTo>
                  <a:pt x="283" y="0"/>
                  <a:pt x="337" y="27"/>
                  <a:pt x="378" y="74"/>
                </a:cubicBezTo>
                <a:cubicBezTo>
                  <a:pt x="229" y="101"/>
                  <a:pt x="101" y="196"/>
                  <a:pt x="27" y="324"/>
                </a:cubicBezTo>
                <a:cubicBezTo>
                  <a:pt x="13" y="290"/>
                  <a:pt x="0" y="256"/>
                  <a:pt x="0" y="216"/>
                </a:cubicBezTo>
                <a:cubicBezTo>
                  <a:pt x="0" y="94"/>
                  <a:pt x="94" y="0"/>
                  <a:pt x="216" y="0"/>
                </a:cubicBezTo>
                <a:close/>
                <a:moveTo>
                  <a:pt x="743" y="0"/>
                </a:moveTo>
                <a:lnTo>
                  <a:pt x="743" y="0"/>
                </a:lnTo>
                <a:cubicBezTo>
                  <a:pt x="864" y="0"/>
                  <a:pt x="959" y="94"/>
                  <a:pt x="959" y="216"/>
                </a:cubicBezTo>
                <a:cubicBezTo>
                  <a:pt x="959" y="256"/>
                  <a:pt x="952" y="290"/>
                  <a:pt x="932" y="324"/>
                </a:cubicBezTo>
                <a:cubicBezTo>
                  <a:pt x="857" y="196"/>
                  <a:pt x="729" y="101"/>
                  <a:pt x="581" y="74"/>
                </a:cubicBezTo>
                <a:cubicBezTo>
                  <a:pt x="621" y="27"/>
                  <a:pt x="682" y="0"/>
                  <a:pt x="743" y="0"/>
                </a:cubicBezTo>
                <a:close/>
              </a:path>
            </a:pathLst>
          </a:custGeom>
          <a:solidFill>
            <a:srgbClr val="1492C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94" name="Freeform 1382"/>
          <p:cNvSpPr>
            <a:spLocks noChangeArrowheads="1"/>
          </p:cNvSpPr>
          <p:nvPr/>
        </p:nvSpPr>
        <p:spPr bwMode="auto">
          <a:xfrm>
            <a:off x="7466013" y="2356644"/>
            <a:ext cx="42863" cy="36513"/>
          </a:xfrm>
          <a:custGeom>
            <a:avLst/>
            <a:gdLst>
              <a:gd name="T0" fmla="*/ 84368 w 163"/>
              <a:gd name="T1" fmla="*/ 48604 h 142"/>
              <a:gd name="T2" fmla="*/ 84368 w 163"/>
              <a:gd name="T3" fmla="*/ 48604 h 142"/>
              <a:gd name="T4" fmla="*/ 45830 w 163"/>
              <a:gd name="T5" fmla="*/ 72906 h 142"/>
              <a:gd name="T6" fmla="*/ 0 w 163"/>
              <a:gd name="T7" fmla="*/ 31024 h 142"/>
              <a:gd name="T8" fmla="*/ 14061 w 163"/>
              <a:gd name="T9" fmla="*/ 0 h 142"/>
              <a:gd name="T10" fmla="*/ 84368 w 163"/>
              <a:gd name="T11" fmla="*/ 48604 h 14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63" h="142">
                <a:moveTo>
                  <a:pt x="162" y="94"/>
                </a:moveTo>
                <a:lnTo>
                  <a:pt x="162" y="94"/>
                </a:lnTo>
                <a:cubicBezTo>
                  <a:pt x="149" y="121"/>
                  <a:pt x="122" y="141"/>
                  <a:pt x="88" y="141"/>
                </a:cubicBezTo>
                <a:cubicBezTo>
                  <a:pt x="41" y="141"/>
                  <a:pt x="0" y="108"/>
                  <a:pt x="0" y="60"/>
                </a:cubicBezTo>
                <a:cubicBezTo>
                  <a:pt x="0" y="33"/>
                  <a:pt x="7" y="13"/>
                  <a:pt x="27" y="0"/>
                </a:cubicBezTo>
                <a:cubicBezTo>
                  <a:pt x="68" y="33"/>
                  <a:pt x="115" y="67"/>
                  <a:pt x="162" y="94"/>
                </a:cubicBezTo>
              </a:path>
            </a:pathLst>
          </a:custGeom>
          <a:solidFill>
            <a:srgbClr val="1492C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95" name="Freeform 1383"/>
          <p:cNvSpPr>
            <a:spLocks noChangeArrowheads="1"/>
          </p:cNvSpPr>
          <p:nvPr/>
        </p:nvSpPr>
        <p:spPr bwMode="auto">
          <a:xfrm>
            <a:off x="7624763" y="2356644"/>
            <a:ext cx="42069" cy="36513"/>
          </a:xfrm>
          <a:custGeom>
            <a:avLst/>
            <a:gdLst>
              <a:gd name="T0" fmla="*/ 70307 w 163"/>
              <a:gd name="T1" fmla="*/ 0 h 142"/>
              <a:gd name="T2" fmla="*/ 70307 w 163"/>
              <a:gd name="T3" fmla="*/ 0 h 142"/>
              <a:gd name="T4" fmla="*/ 84368 w 163"/>
              <a:gd name="T5" fmla="*/ 31024 h 142"/>
              <a:gd name="T6" fmla="*/ 42184 w 163"/>
              <a:gd name="T7" fmla="*/ 72906 h 142"/>
              <a:gd name="T8" fmla="*/ 0 w 163"/>
              <a:gd name="T9" fmla="*/ 48604 h 142"/>
              <a:gd name="T10" fmla="*/ 70307 w 163"/>
              <a:gd name="T11" fmla="*/ 0 h 14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63" h="142">
                <a:moveTo>
                  <a:pt x="135" y="0"/>
                </a:moveTo>
                <a:lnTo>
                  <a:pt x="135" y="0"/>
                </a:lnTo>
                <a:cubicBezTo>
                  <a:pt x="155" y="13"/>
                  <a:pt x="162" y="33"/>
                  <a:pt x="162" y="60"/>
                </a:cubicBezTo>
                <a:cubicBezTo>
                  <a:pt x="162" y="108"/>
                  <a:pt x="128" y="141"/>
                  <a:pt x="81" y="141"/>
                </a:cubicBezTo>
                <a:cubicBezTo>
                  <a:pt x="41" y="141"/>
                  <a:pt x="14" y="121"/>
                  <a:pt x="0" y="94"/>
                </a:cubicBezTo>
                <a:cubicBezTo>
                  <a:pt x="54" y="67"/>
                  <a:pt x="95" y="33"/>
                  <a:pt x="135" y="0"/>
                </a:cubicBezTo>
              </a:path>
            </a:pathLst>
          </a:custGeom>
          <a:solidFill>
            <a:srgbClr val="1492C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96" name="Freeform 1384"/>
          <p:cNvSpPr>
            <a:spLocks noChangeArrowheads="1"/>
          </p:cNvSpPr>
          <p:nvPr/>
        </p:nvSpPr>
        <p:spPr bwMode="auto">
          <a:xfrm>
            <a:off x="7561263" y="2186782"/>
            <a:ext cx="10319" cy="72231"/>
          </a:xfrm>
          <a:custGeom>
            <a:avLst/>
            <a:gdLst>
              <a:gd name="T0" fmla="*/ 10073 w 41"/>
              <a:gd name="T1" fmla="*/ 0 h 277"/>
              <a:gd name="T2" fmla="*/ 10073 w 41"/>
              <a:gd name="T3" fmla="*/ 0 h 277"/>
              <a:gd name="T4" fmla="*/ 10073 w 41"/>
              <a:gd name="T5" fmla="*/ 0 h 277"/>
              <a:gd name="T6" fmla="*/ 20145 w 41"/>
              <a:gd name="T7" fmla="*/ 10437 h 277"/>
              <a:gd name="T8" fmla="*/ 20145 w 41"/>
              <a:gd name="T9" fmla="*/ 133593 h 277"/>
              <a:gd name="T10" fmla="*/ 10073 w 41"/>
              <a:gd name="T11" fmla="*/ 144030 h 277"/>
              <a:gd name="T12" fmla="*/ 10073 w 41"/>
              <a:gd name="T13" fmla="*/ 144030 h 277"/>
              <a:gd name="T14" fmla="*/ 0 w 41"/>
              <a:gd name="T15" fmla="*/ 133593 h 277"/>
              <a:gd name="T16" fmla="*/ 0 w 41"/>
              <a:gd name="T17" fmla="*/ 10437 h 277"/>
              <a:gd name="T18" fmla="*/ 10073 w 41"/>
              <a:gd name="T19" fmla="*/ 0 h 27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1" h="277">
                <a:moveTo>
                  <a:pt x="20" y="0"/>
                </a:moveTo>
                <a:lnTo>
                  <a:pt x="20" y="0"/>
                </a:lnTo>
                <a:cubicBezTo>
                  <a:pt x="34" y="0"/>
                  <a:pt x="40" y="13"/>
                  <a:pt x="40" y="20"/>
                </a:cubicBezTo>
                <a:cubicBezTo>
                  <a:pt x="40" y="256"/>
                  <a:pt x="40" y="256"/>
                  <a:pt x="40" y="256"/>
                </a:cubicBezTo>
                <a:cubicBezTo>
                  <a:pt x="40" y="270"/>
                  <a:pt x="34" y="276"/>
                  <a:pt x="20" y="276"/>
                </a:cubicBezTo>
                <a:cubicBezTo>
                  <a:pt x="7" y="276"/>
                  <a:pt x="0" y="270"/>
                  <a:pt x="0" y="256"/>
                </a:cubicBezTo>
                <a:cubicBezTo>
                  <a:pt x="0" y="20"/>
                  <a:pt x="0" y="20"/>
                  <a:pt x="0" y="20"/>
                </a:cubicBezTo>
                <a:cubicBezTo>
                  <a:pt x="0" y="13"/>
                  <a:pt x="7" y="0"/>
                  <a:pt x="20" y="0"/>
                </a:cubicBezTo>
              </a:path>
            </a:pathLst>
          </a:custGeom>
          <a:solidFill>
            <a:srgbClr val="EB5A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97" name="Freeform 1385"/>
          <p:cNvSpPr>
            <a:spLocks noChangeArrowheads="1"/>
          </p:cNvSpPr>
          <p:nvPr/>
        </p:nvSpPr>
        <p:spPr bwMode="auto">
          <a:xfrm>
            <a:off x="7519194" y="2216944"/>
            <a:ext cx="49213" cy="45244"/>
          </a:xfrm>
          <a:custGeom>
            <a:avLst/>
            <a:gdLst>
              <a:gd name="T0" fmla="*/ 3635 w 190"/>
              <a:gd name="T1" fmla="*/ 3630 h 177"/>
              <a:gd name="T2" fmla="*/ 3635 w 190"/>
              <a:gd name="T3" fmla="*/ 3630 h 177"/>
              <a:gd name="T4" fmla="*/ 3635 w 190"/>
              <a:gd name="T5" fmla="*/ 3630 h 177"/>
              <a:gd name="T6" fmla="*/ 20770 w 190"/>
              <a:gd name="T7" fmla="*/ 3630 h 177"/>
              <a:gd name="T8" fmla="*/ 94502 w 190"/>
              <a:gd name="T9" fmla="*/ 70001 h 177"/>
              <a:gd name="T10" fmla="*/ 94502 w 190"/>
              <a:gd name="T11" fmla="*/ 84001 h 177"/>
              <a:gd name="T12" fmla="*/ 94502 w 190"/>
              <a:gd name="T13" fmla="*/ 84001 h 177"/>
              <a:gd name="T14" fmla="*/ 80483 w 190"/>
              <a:gd name="T15" fmla="*/ 87631 h 177"/>
              <a:gd name="T16" fmla="*/ 6750 w 190"/>
              <a:gd name="T17" fmla="*/ 21260 h 177"/>
              <a:gd name="T18" fmla="*/ 3635 w 190"/>
              <a:gd name="T19" fmla="*/ 3630 h 17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90" h="177">
                <a:moveTo>
                  <a:pt x="7" y="7"/>
                </a:moveTo>
                <a:lnTo>
                  <a:pt x="7" y="7"/>
                </a:lnTo>
                <a:cubicBezTo>
                  <a:pt x="13" y="0"/>
                  <a:pt x="27" y="0"/>
                  <a:pt x="40" y="7"/>
                </a:cubicBezTo>
                <a:cubicBezTo>
                  <a:pt x="182" y="135"/>
                  <a:pt x="182" y="135"/>
                  <a:pt x="182" y="135"/>
                </a:cubicBezTo>
                <a:cubicBezTo>
                  <a:pt x="189" y="142"/>
                  <a:pt x="189" y="156"/>
                  <a:pt x="182" y="162"/>
                </a:cubicBezTo>
                <a:cubicBezTo>
                  <a:pt x="175" y="176"/>
                  <a:pt x="162" y="176"/>
                  <a:pt x="155" y="169"/>
                </a:cubicBezTo>
                <a:cubicBezTo>
                  <a:pt x="13" y="41"/>
                  <a:pt x="13" y="41"/>
                  <a:pt x="13" y="41"/>
                </a:cubicBezTo>
                <a:cubicBezTo>
                  <a:pt x="0" y="34"/>
                  <a:pt x="0" y="21"/>
                  <a:pt x="7" y="7"/>
                </a:cubicBezTo>
              </a:path>
            </a:pathLst>
          </a:custGeom>
          <a:solidFill>
            <a:srgbClr val="EB5A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98" name="Freeform 1386"/>
          <p:cNvSpPr>
            <a:spLocks noChangeArrowheads="1"/>
          </p:cNvSpPr>
          <p:nvPr/>
        </p:nvSpPr>
        <p:spPr bwMode="auto">
          <a:xfrm>
            <a:off x="7561263" y="2168525"/>
            <a:ext cx="12700" cy="12700"/>
          </a:xfrm>
          <a:custGeom>
            <a:avLst/>
            <a:gdLst>
              <a:gd name="T0" fmla="*/ 10516 w 48"/>
              <a:gd name="T1" fmla="*/ 0 h 48"/>
              <a:gd name="T2" fmla="*/ 10516 w 48"/>
              <a:gd name="T3" fmla="*/ 0 h 48"/>
              <a:gd name="T4" fmla="*/ 24713 w 48"/>
              <a:gd name="T5" fmla="*/ 10516 h 48"/>
              <a:gd name="T6" fmla="*/ 10516 w 48"/>
              <a:gd name="T7" fmla="*/ 24713 h 48"/>
              <a:gd name="T8" fmla="*/ 0 w 48"/>
              <a:gd name="T9" fmla="*/ 10516 h 48"/>
              <a:gd name="T10" fmla="*/ 10516 w 48"/>
              <a:gd name="T11" fmla="*/ 0 h 4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 h="48">
                <a:moveTo>
                  <a:pt x="20" y="0"/>
                </a:moveTo>
                <a:lnTo>
                  <a:pt x="20" y="0"/>
                </a:lnTo>
                <a:cubicBezTo>
                  <a:pt x="34" y="0"/>
                  <a:pt x="47" y="7"/>
                  <a:pt x="47" y="20"/>
                </a:cubicBezTo>
                <a:cubicBezTo>
                  <a:pt x="47" y="34"/>
                  <a:pt x="34" y="47"/>
                  <a:pt x="20" y="47"/>
                </a:cubicBezTo>
                <a:cubicBezTo>
                  <a:pt x="7" y="47"/>
                  <a:pt x="0" y="34"/>
                  <a:pt x="0" y="20"/>
                </a:cubicBezTo>
                <a:cubicBezTo>
                  <a:pt x="0" y="7"/>
                  <a:pt x="7" y="0"/>
                  <a:pt x="20" y="0"/>
                </a:cubicBezTo>
              </a:path>
            </a:pathLst>
          </a:custGeom>
          <a:solidFill>
            <a:srgbClr val="1492C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699" name="Freeform 1387"/>
          <p:cNvSpPr>
            <a:spLocks noChangeArrowheads="1"/>
          </p:cNvSpPr>
          <p:nvPr/>
        </p:nvSpPr>
        <p:spPr bwMode="auto">
          <a:xfrm>
            <a:off x="7647782" y="2254250"/>
            <a:ext cx="13494" cy="12700"/>
          </a:xfrm>
          <a:custGeom>
            <a:avLst/>
            <a:gdLst>
              <a:gd name="T0" fmla="*/ 27031 w 55"/>
              <a:gd name="T1" fmla="*/ 14198 h 48"/>
              <a:gd name="T2" fmla="*/ 27031 w 55"/>
              <a:gd name="T3" fmla="*/ 14198 h 48"/>
              <a:gd name="T4" fmla="*/ 13516 w 55"/>
              <a:gd name="T5" fmla="*/ 24714 h 48"/>
              <a:gd name="T6" fmla="*/ 0 w 55"/>
              <a:gd name="T7" fmla="*/ 14198 h 48"/>
              <a:gd name="T8" fmla="*/ 13516 w 55"/>
              <a:gd name="T9" fmla="*/ 0 h 48"/>
              <a:gd name="T10" fmla="*/ 27031 w 55"/>
              <a:gd name="T11" fmla="*/ 14198 h 4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5" h="48">
                <a:moveTo>
                  <a:pt x="54" y="27"/>
                </a:moveTo>
                <a:lnTo>
                  <a:pt x="54" y="27"/>
                </a:lnTo>
                <a:cubicBezTo>
                  <a:pt x="54" y="40"/>
                  <a:pt x="40" y="47"/>
                  <a:pt x="27" y="47"/>
                </a:cubicBezTo>
                <a:cubicBezTo>
                  <a:pt x="13" y="47"/>
                  <a:pt x="0" y="40"/>
                  <a:pt x="0" y="27"/>
                </a:cubicBezTo>
                <a:cubicBezTo>
                  <a:pt x="0" y="13"/>
                  <a:pt x="13" y="0"/>
                  <a:pt x="27" y="0"/>
                </a:cubicBezTo>
                <a:cubicBezTo>
                  <a:pt x="40" y="0"/>
                  <a:pt x="54" y="13"/>
                  <a:pt x="54" y="27"/>
                </a:cubicBezTo>
              </a:path>
            </a:pathLst>
          </a:custGeom>
          <a:solidFill>
            <a:srgbClr val="1492C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700" name="Freeform 1388"/>
          <p:cNvSpPr>
            <a:spLocks noChangeArrowheads="1"/>
          </p:cNvSpPr>
          <p:nvPr/>
        </p:nvSpPr>
        <p:spPr bwMode="auto">
          <a:xfrm>
            <a:off x="7561263" y="2343150"/>
            <a:ext cx="12700" cy="11907"/>
          </a:xfrm>
          <a:custGeom>
            <a:avLst/>
            <a:gdLst>
              <a:gd name="T0" fmla="*/ 14197 w 48"/>
              <a:gd name="T1" fmla="*/ 24713 h 48"/>
              <a:gd name="T2" fmla="*/ 14197 w 48"/>
              <a:gd name="T3" fmla="*/ 24713 h 48"/>
              <a:gd name="T4" fmla="*/ 0 w 48"/>
              <a:gd name="T5" fmla="*/ 14197 h 48"/>
              <a:gd name="T6" fmla="*/ 14197 w 48"/>
              <a:gd name="T7" fmla="*/ 0 h 48"/>
              <a:gd name="T8" fmla="*/ 24713 w 48"/>
              <a:gd name="T9" fmla="*/ 14197 h 48"/>
              <a:gd name="T10" fmla="*/ 14197 w 48"/>
              <a:gd name="T11" fmla="*/ 24713 h 4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 h="48">
                <a:moveTo>
                  <a:pt x="27" y="47"/>
                </a:moveTo>
                <a:lnTo>
                  <a:pt x="27" y="47"/>
                </a:lnTo>
                <a:cubicBezTo>
                  <a:pt x="13" y="47"/>
                  <a:pt x="0" y="40"/>
                  <a:pt x="0" y="27"/>
                </a:cubicBezTo>
                <a:cubicBezTo>
                  <a:pt x="0" y="13"/>
                  <a:pt x="13" y="0"/>
                  <a:pt x="27" y="0"/>
                </a:cubicBezTo>
                <a:cubicBezTo>
                  <a:pt x="40" y="0"/>
                  <a:pt x="47" y="13"/>
                  <a:pt x="47" y="27"/>
                </a:cubicBezTo>
                <a:cubicBezTo>
                  <a:pt x="47" y="40"/>
                  <a:pt x="40" y="47"/>
                  <a:pt x="27" y="47"/>
                </a:cubicBezTo>
              </a:path>
            </a:pathLst>
          </a:custGeom>
          <a:solidFill>
            <a:srgbClr val="1492C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701" name="Freeform 1389"/>
          <p:cNvSpPr>
            <a:spLocks noChangeArrowheads="1"/>
          </p:cNvSpPr>
          <p:nvPr/>
        </p:nvSpPr>
        <p:spPr bwMode="auto">
          <a:xfrm>
            <a:off x="7473950" y="2256632"/>
            <a:ext cx="12700" cy="12700"/>
          </a:xfrm>
          <a:custGeom>
            <a:avLst/>
            <a:gdLst>
              <a:gd name="T0" fmla="*/ 0 w 49"/>
              <a:gd name="T1" fmla="*/ 10517 h 48"/>
              <a:gd name="T2" fmla="*/ 0 w 49"/>
              <a:gd name="T3" fmla="*/ 10517 h 48"/>
              <a:gd name="T4" fmla="*/ 13907 w 49"/>
              <a:gd name="T5" fmla="*/ 0 h 48"/>
              <a:gd name="T6" fmla="*/ 24724 w 49"/>
              <a:gd name="T7" fmla="*/ 10517 h 48"/>
              <a:gd name="T8" fmla="*/ 13907 w 49"/>
              <a:gd name="T9" fmla="*/ 24714 h 48"/>
              <a:gd name="T10" fmla="*/ 0 w 49"/>
              <a:gd name="T11" fmla="*/ 10517 h 4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9" h="48">
                <a:moveTo>
                  <a:pt x="0" y="20"/>
                </a:moveTo>
                <a:lnTo>
                  <a:pt x="0" y="20"/>
                </a:lnTo>
                <a:cubicBezTo>
                  <a:pt x="0" y="6"/>
                  <a:pt x="14" y="0"/>
                  <a:pt x="27" y="0"/>
                </a:cubicBezTo>
                <a:cubicBezTo>
                  <a:pt x="41" y="0"/>
                  <a:pt x="48" y="6"/>
                  <a:pt x="48" y="20"/>
                </a:cubicBezTo>
                <a:cubicBezTo>
                  <a:pt x="48" y="33"/>
                  <a:pt x="41" y="47"/>
                  <a:pt x="27" y="47"/>
                </a:cubicBezTo>
                <a:cubicBezTo>
                  <a:pt x="14" y="47"/>
                  <a:pt x="0" y="33"/>
                  <a:pt x="0" y="20"/>
                </a:cubicBezTo>
              </a:path>
            </a:pathLst>
          </a:custGeom>
          <a:solidFill>
            <a:srgbClr val="1492C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702" name="Freeform 1390"/>
          <p:cNvSpPr>
            <a:spLocks noChangeArrowheads="1"/>
          </p:cNvSpPr>
          <p:nvPr/>
        </p:nvSpPr>
        <p:spPr bwMode="auto">
          <a:xfrm>
            <a:off x="7452519" y="2055019"/>
            <a:ext cx="228600" cy="75406"/>
          </a:xfrm>
          <a:custGeom>
            <a:avLst/>
            <a:gdLst>
              <a:gd name="T0" fmla="*/ 228026 w 879"/>
              <a:gd name="T1" fmla="*/ 21263 h 292"/>
              <a:gd name="T2" fmla="*/ 228026 w 879"/>
              <a:gd name="T3" fmla="*/ 21263 h 292"/>
              <a:gd name="T4" fmla="*/ 424368 w 879"/>
              <a:gd name="T5" fmla="*/ 122393 h 292"/>
              <a:gd name="T6" fmla="*/ 456053 w 879"/>
              <a:gd name="T7" fmla="*/ 150917 h 292"/>
              <a:gd name="T8" fmla="*/ 228026 w 879"/>
              <a:gd name="T9" fmla="*/ 0 h 292"/>
              <a:gd name="T10" fmla="*/ 0 w 879"/>
              <a:gd name="T11" fmla="*/ 150917 h 292"/>
              <a:gd name="T12" fmla="*/ 31685 w 879"/>
              <a:gd name="T13" fmla="*/ 122393 h 292"/>
              <a:gd name="T14" fmla="*/ 228026 w 879"/>
              <a:gd name="T15" fmla="*/ 21263 h 29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79" h="292">
                <a:moveTo>
                  <a:pt x="439" y="41"/>
                </a:moveTo>
                <a:lnTo>
                  <a:pt x="439" y="41"/>
                </a:lnTo>
                <a:cubicBezTo>
                  <a:pt x="615" y="41"/>
                  <a:pt x="763" y="122"/>
                  <a:pt x="817" y="236"/>
                </a:cubicBezTo>
                <a:cubicBezTo>
                  <a:pt x="844" y="250"/>
                  <a:pt x="865" y="270"/>
                  <a:pt x="878" y="291"/>
                </a:cubicBezTo>
                <a:cubicBezTo>
                  <a:pt x="851" y="128"/>
                  <a:pt x="669" y="0"/>
                  <a:pt x="439" y="0"/>
                </a:cubicBezTo>
                <a:cubicBezTo>
                  <a:pt x="216" y="0"/>
                  <a:pt x="27" y="128"/>
                  <a:pt x="0" y="291"/>
                </a:cubicBezTo>
                <a:cubicBezTo>
                  <a:pt x="21" y="270"/>
                  <a:pt x="41" y="250"/>
                  <a:pt x="61" y="236"/>
                </a:cubicBezTo>
                <a:cubicBezTo>
                  <a:pt x="115" y="122"/>
                  <a:pt x="264" y="41"/>
                  <a:pt x="439" y="41"/>
                </a:cubicBezTo>
              </a:path>
            </a:pathLst>
          </a:custGeom>
          <a:solidFill>
            <a:srgbClr val="1492C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703" name="Freeform 1391"/>
          <p:cNvSpPr>
            <a:spLocks noChangeArrowheads="1"/>
          </p:cNvSpPr>
          <p:nvPr/>
        </p:nvSpPr>
        <p:spPr bwMode="auto">
          <a:xfrm>
            <a:off x="7553325" y="2243932"/>
            <a:ext cx="28575" cy="30163"/>
          </a:xfrm>
          <a:custGeom>
            <a:avLst/>
            <a:gdLst>
              <a:gd name="T0" fmla="*/ 28415 w 109"/>
              <a:gd name="T1" fmla="*/ 0 h 116"/>
              <a:gd name="T2" fmla="*/ 28415 w 109"/>
              <a:gd name="T3" fmla="*/ 0 h 116"/>
              <a:gd name="T4" fmla="*/ 56831 w 109"/>
              <a:gd name="T5" fmla="*/ 27771 h 116"/>
              <a:gd name="T6" fmla="*/ 28415 w 109"/>
              <a:gd name="T7" fmla="*/ 59143 h 116"/>
              <a:gd name="T8" fmla="*/ 0 w 109"/>
              <a:gd name="T9" fmla="*/ 27771 h 116"/>
              <a:gd name="T10" fmla="*/ 28415 w 109"/>
              <a:gd name="T11" fmla="*/ 0 h 1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9" h="116">
                <a:moveTo>
                  <a:pt x="54" y="0"/>
                </a:moveTo>
                <a:lnTo>
                  <a:pt x="54" y="0"/>
                </a:lnTo>
                <a:cubicBezTo>
                  <a:pt x="88" y="0"/>
                  <a:pt x="108" y="27"/>
                  <a:pt x="108" y="54"/>
                </a:cubicBezTo>
                <a:cubicBezTo>
                  <a:pt x="108" y="88"/>
                  <a:pt x="88" y="115"/>
                  <a:pt x="54" y="115"/>
                </a:cubicBezTo>
                <a:cubicBezTo>
                  <a:pt x="20" y="115"/>
                  <a:pt x="0" y="88"/>
                  <a:pt x="0" y="54"/>
                </a:cubicBezTo>
                <a:cubicBezTo>
                  <a:pt x="0" y="27"/>
                  <a:pt x="20" y="0"/>
                  <a:pt x="54" y="0"/>
                </a:cubicBezTo>
              </a:path>
            </a:pathLst>
          </a:custGeom>
          <a:solidFill>
            <a:srgbClr val="EB5A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704" name="Freeform 1392"/>
          <p:cNvSpPr>
            <a:spLocks noChangeArrowheads="1"/>
          </p:cNvSpPr>
          <p:nvPr/>
        </p:nvSpPr>
        <p:spPr bwMode="auto">
          <a:xfrm>
            <a:off x="7477919" y="2681288"/>
            <a:ext cx="250825" cy="251619"/>
          </a:xfrm>
          <a:custGeom>
            <a:avLst/>
            <a:gdLst>
              <a:gd name="T0" fmla="*/ 42132 w 966"/>
              <a:gd name="T1" fmla="*/ 0 h 966"/>
              <a:gd name="T2" fmla="*/ 501939 w 966"/>
              <a:gd name="T3" fmla="*/ 42135 h 966"/>
              <a:gd name="T4" fmla="*/ 459807 w 966"/>
              <a:gd name="T5" fmla="*/ 501973 h 966"/>
              <a:gd name="T6" fmla="*/ 0 w 966"/>
              <a:gd name="T7" fmla="*/ 459838 h 966"/>
              <a:gd name="T8" fmla="*/ 42132 w 966"/>
              <a:gd name="T9" fmla="*/ 0 h 96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66" h="966">
                <a:moveTo>
                  <a:pt x="81" y="0"/>
                </a:moveTo>
                <a:lnTo>
                  <a:pt x="965" y="81"/>
                </a:lnTo>
                <a:lnTo>
                  <a:pt x="884" y="965"/>
                </a:lnTo>
                <a:lnTo>
                  <a:pt x="0" y="884"/>
                </a:lnTo>
                <a:lnTo>
                  <a:pt x="81"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705" name="Freeform 1393"/>
          <p:cNvSpPr>
            <a:spLocks noChangeArrowheads="1"/>
          </p:cNvSpPr>
          <p:nvPr/>
        </p:nvSpPr>
        <p:spPr bwMode="auto">
          <a:xfrm>
            <a:off x="7494588" y="2681288"/>
            <a:ext cx="234157" cy="52388"/>
          </a:xfrm>
          <a:custGeom>
            <a:avLst/>
            <a:gdLst>
              <a:gd name="T0" fmla="*/ 7289 w 899"/>
              <a:gd name="T1" fmla="*/ 0 h 203"/>
              <a:gd name="T2" fmla="*/ 467524 w 899"/>
              <a:gd name="T3" fmla="*/ 42114 h 203"/>
              <a:gd name="T4" fmla="*/ 464401 w 899"/>
              <a:gd name="T5" fmla="*/ 105026 h 203"/>
              <a:gd name="T6" fmla="*/ 0 w 899"/>
              <a:gd name="T7" fmla="*/ 66551 h 203"/>
              <a:gd name="T8" fmla="*/ 7289 w 899"/>
              <a:gd name="T9" fmla="*/ 0 h 20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99" h="203">
                <a:moveTo>
                  <a:pt x="14" y="0"/>
                </a:moveTo>
                <a:lnTo>
                  <a:pt x="898" y="81"/>
                </a:lnTo>
                <a:lnTo>
                  <a:pt x="892" y="202"/>
                </a:lnTo>
                <a:lnTo>
                  <a:pt x="0" y="128"/>
                </a:lnTo>
                <a:lnTo>
                  <a:pt x="14" y="0"/>
                </a:lnTo>
              </a:path>
            </a:pathLst>
          </a:custGeom>
          <a:solidFill>
            <a:srgbClr val="E6E6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706" name="Freeform 1394"/>
          <p:cNvSpPr>
            <a:spLocks noChangeArrowheads="1"/>
          </p:cNvSpPr>
          <p:nvPr/>
        </p:nvSpPr>
        <p:spPr bwMode="auto">
          <a:xfrm>
            <a:off x="7517607" y="2743200"/>
            <a:ext cx="181769" cy="33338"/>
          </a:xfrm>
          <a:custGeom>
            <a:avLst/>
            <a:gdLst>
              <a:gd name="T0" fmla="*/ 3641 w 697"/>
              <a:gd name="T1" fmla="*/ 0 h 129"/>
              <a:gd name="T2" fmla="*/ 361986 w 697"/>
              <a:gd name="T3" fmla="*/ 31465 h 129"/>
              <a:gd name="T4" fmla="*/ 358345 w 697"/>
              <a:gd name="T5" fmla="*/ 66025 h 129"/>
              <a:gd name="T6" fmla="*/ 0 w 697"/>
              <a:gd name="T7" fmla="*/ 35076 h 129"/>
              <a:gd name="T8" fmla="*/ 3641 w 697"/>
              <a:gd name="T9" fmla="*/ 0 h 12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97" h="129">
                <a:moveTo>
                  <a:pt x="7" y="0"/>
                </a:moveTo>
                <a:lnTo>
                  <a:pt x="696" y="61"/>
                </a:lnTo>
                <a:lnTo>
                  <a:pt x="689" y="128"/>
                </a:lnTo>
                <a:lnTo>
                  <a:pt x="0" y="68"/>
                </a:lnTo>
                <a:lnTo>
                  <a:pt x="7" y="0"/>
                </a:lnTo>
              </a:path>
            </a:pathLst>
          </a:custGeom>
          <a:solidFill>
            <a:srgbClr val="4B8EC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707" name="Freeform 1395"/>
          <p:cNvSpPr>
            <a:spLocks noChangeArrowheads="1"/>
          </p:cNvSpPr>
          <p:nvPr/>
        </p:nvSpPr>
        <p:spPr bwMode="auto">
          <a:xfrm>
            <a:off x="7514432" y="2776538"/>
            <a:ext cx="180975" cy="33338"/>
          </a:xfrm>
          <a:custGeom>
            <a:avLst/>
            <a:gdLst>
              <a:gd name="T0" fmla="*/ 3125 w 696"/>
              <a:gd name="T1" fmla="*/ 0 h 130"/>
              <a:gd name="T2" fmla="*/ 361985 w 696"/>
              <a:gd name="T3" fmla="*/ 31223 h 130"/>
              <a:gd name="T4" fmla="*/ 358339 w 696"/>
              <a:gd name="T5" fmla="*/ 66028 h 130"/>
              <a:gd name="T6" fmla="*/ 0 w 696"/>
              <a:gd name="T7" fmla="*/ 34806 h 130"/>
              <a:gd name="T8" fmla="*/ 3125 w 696"/>
              <a:gd name="T9" fmla="*/ 0 h 13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96" h="130">
                <a:moveTo>
                  <a:pt x="6" y="0"/>
                </a:moveTo>
                <a:lnTo>
                  <a:pt x="695" y="61"/>
                </a:lnTo>
                <a:lnTo>
                  <a:pt x="688" y="129"/>
                </a:lnTo>
                <a:lnTo>
                  <a:pt x="0" y="68"/>
                </a:lnTo>
                <a:lnTo>
                  <a:pt x="6" y="0"/>
                </a:lnTo>
              </a:path>
            </a:pathLst>
          </a:custGeom>
          <a:solidFill>
            <a:srgbClr val="4B8EC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708" name="Freeform 1396"/>
          <p:cNvSpPr>
            <a:spLocks noChangeArrowheads="1"/>
          </p:cNvSpPr>
          <p:nvPr/>
        </p:nvSpPr>
        <p:spPr bwMode="auto">
          <a:xfrm>
            <a:off x="7511257" y="2809875"/>
            <a:ext cx="180975" cy="33338"/>
          </a:xfrm>
          <a:custGeom>
            <a:avLst/>
            <a:gdLst>
              <a:gd name="T0" fmla="*/ 3641 w 697"/>
              <a:gd name="T1" fmla="*/ 0 h 129"/>
              <a:gd name="T2" fmla="*/ 361986 w 697"/>
              <a:gd name="T3" fmla="*/ 31465 h 129"/>
              <a:gd name="T4" fmla="*/ 358345 w 697"/>
              <a:gd name="T5" fmla="*/ 66025 h 129"/>
              <a:gd name="T6" fmla="*/ 0 w 697"/>
              <a:gd name="T7" fmla="*/ 34560 h 129"/>
              <a:gd name="T8" fmla="*/ 3641 w 697"/>
              <a:gd name="T9" fmla="*/ 0 h 12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97" h="129">
                <a:moveTo>
                  <a:pt x="7" y="0"/>
                </a:moveTo>
                <a:lnTo>
                  <a:pt x="696" y="61"/>
                </a:lnTo>
                <a:lnTo>
                  <a:pt x="689" y="128"/>
                </a:lnTo>
                <a:lnTo>
                  <a:pt x="0" y="67"/>
                </a:lnTo>
                <a:lnTo>
                  <a:pt x="7" y="0"/>
                </a:lnTo>
              </a:path>
            </a:pathLst>
          </a:custGeom>
          <a:solidFill>
            <a:srgbClr val="4B8EC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709" name="Freeform 1397"/>
          <p:cNvSpPr>
            <a:spLocks noChangeArrowheads="1"/>
          </p:cNvSpPr>
          <p:nvPr/>
        </p:nvSpPr>
        <p:spPr bwMode="auto">
          <a:xfrm>
            <a:off x="7508875" y="2843213"/>
            <a:ext cx="91282" cy="26194"/>
          </a:xfrm>
          <a:custGeom>
            <a:avLst/>
            <a:gdLst>
              <a:gd name="T0" fmla="*/ 0 w 353"/>
              <a:gd name="T1" fmla="*/ 0 h 102"/>
              <a:gd name="T2" fmla="*/ 183027 w 353"/>
              <a:gd name="T3" fmla="*/ 17591 h 102"/>
              <a:gd name="T4" fmla="*/ 179387 w 353"/>
              <a:gd name="T5" fmla="*/ 52256 h 102"/>
              <a:gd name="T6" fmla="*/ 0 w 353"/>
              <a:gd name="T7" fmla="*/ 35182 h 102"/>
              <a:gd name="T8" fmla="*/ 0 w 353"/>
              <a:gd name="T9" fmla="*/ 0 h 10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3" h="102">
                <a:moveTo>
                  <a:pt x="0" y="0"/>
                </a:moveTo>
                <a:lnTo>
                  <a:pt x="352" y="34"/>
                </a:lnTo>
                <a:lnTo>
                  <a:pt x="345" y="101"/>
                </a:lnTo>
                <a:lnTo>
                  <a:pt x="0" y="68"/>
                </a:lnTo>
                <a:lnTo>
                  <a:pt x="0" y="0"/>
                </a:lnTo>
              </a:path>
            </a:pathLst>
          </a:custGeom>
          <a:solidFill>
            <a:srgbClr val="4B8EC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710" name="Freeform 1398"/>
          <p:cNvSpPr>
            <a:spLocks noChangeArrowheads="1"/>
          </p:cNvSpPr>
          <p:nvPr/>
        </p:nvSpPr>
        <p:spPr bwMode="auto">
          <a:xfrm>
            <a:off x="6257132" y="2663032"/>
            <a:ext cx="1119981" cy="428625"/>
          </a:xfrm>
          <a:custGeom>
            <a:avLst/>
            <a:gdLst>
              <a:gd name="T0" fmla="*/ 519999 w 4302"/>
              <a:gd name="T1" fmla="*/ 203599 h 1648"/>
              <a:gd name="T2" fmla="*/ 0 w 4302"/>
              <a:gd name="T3" fmla="*/ 347837 h 1648"/>
              <a:gd name="T4" fmla="*/ 1332009 w 4302"/>
              <a:gd name="T5" fmla="*/ 857617 h 1648"/>
              <a:gd name="T6" fmla="*/ 2238753 w 4302"/>
              <a:gd name="T7" fmla="*/ 0 h 1648"/>
              <a:gd name="T8" fmla="*/ 519999 w 4302"/>
              <a:gd name="T9" fmla="*/ 203599 h 164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302" h="1648">
                <a:moveTo>
                  <a:pt x="999" y="391"/>
                </a:moveTo>
                <a:lnTo>
                  <a:pt x="0" y="668"/>
                </a:lnTo>
                <a:lnTo>
                  <a:pt x="2559" y="1647"/>
                </a:lnTo>
                <a:lnTo>
                  <a:pt x="4301" y="0"/>
                </a:lnTo>
                <a:lnTo>
                  <a:pt x="999" y="391"/>
                </a:lnTo>
              </a:path>
            </a:pathLst>
          </a:custGeom>
          <a:solidFill>
            <a:srgbClr val="BAB9A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711" name="Freeform 1399"/>
          <p:cNvSpPr>
            <a:spLocks noChangeArrowheads="1"/>
          </p:cNvSpPr>
          <p:nvPr/>
        </p:nvSpPr>
        <p:spPr bwMode="auto">
          <a:xfrm>
            <a:off x="6238875" y="2663032"/>
            <a:ext cx="1136650" cy="370681"/>
          </a:xfrm>
          <a:custGeom>
            <a:avLst/>
            <a:gdLst>
              <a:gd name="T0" fmla="*/ 523417 w 4370"/>
              <a:gd name="T1" fmla="*/ 87374 h 1425"/>
              <a:gd name="T2" fmla="*/ 0 w 4370"/>
              <a:gd name="T3" fmla="*/ 231437 h 1425"/>
              <a:gd name="T4" fmla="*/ 1331435 w 4370"/>
              <a:gd name="T5" fmla="*/ 740600 h 1425"/>
              <a:gd name="T6" fmla="*/ 2273169 w 4370"/>
              <a:gd name="T7" fmla="*/ 0 h 1425"/>
              <a:gd name="T8" fmla="*/ 523417 w 4370"/>
              <a:gd name="T9" fmla="*/ 87374 h 142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370" h="1425">
                <a:moveTo>
                  <a:pt x="1006" y="168"/>
                </a:moveTo>
                <a:lnTo>
                  <a:pt x="0" y="445"/>
                </a:lnTo>
                <a:lnTo>
                  <a:pt x="2559" y="1424"/>
                </a:lnTo>
                <a:lnTo>
                  <a:pt x="4369" y="0"/>
                </a:lnTo>
                <a:lnTo>
                  <a:pt x="1006" y="168"/>
                </a:lnTo>
              </a:path>
            </a:pathLst>
          </a:custGeom>
          <a:solidFill>
            <a:srgbClr val="D4D3C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712" name="Freeform 1400"/>
          <p:cNvSpPr>
            <a:spLocks noChangeArrowheads="1"/>
          </p:cNvSpPr>
          <p:nvPr/>
        </p:nvSpPr>
        <p:spPr bwMode="auto">
          <a:xfrm>
            <a:off x="6238875" y="2663032"/>
            <a:ext cx="1136650" cy="324644"/>
          </a:xfrm>
          <a:custGeom>
            <a:avLst/>
            <a:gdLst>
              <a:gd name="T0" fmla="*/ 523417 w 4370"/>
              <a:gd name="T1" fmla="*/ 0 h 1250"/>
              <a:gd name="T2" fmla="*/ 0 w 4370"/>
              <a:gd name="T3" fmla="*/ 143374 h 1250"/>
              <a:gd name="T4" fmla="*/ 1331435 w 4370"/>
              <a:gd name="T5" fmla="*/ 648822 h 1250"/>
              <a:gd name="T6" fmla="*/ 2273169 w 4370"/>
              <a:gd name="T7" fmla="*/ 0 h 1250"/>
              <a:gd name="T8" fmla="*/ 523417 w 4370"/>
              <a:gd name="T9" fmla="*/ 0 h 125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370" h="1250">
                <a:moveTo>
                  <a:pt x="1006" y="0"/>
                </a:moveTo>
                <a:lnTo>
                  <a:pt x="0" y="276"/>
                </a:lnTo>
                <a:lnTo>
                  <a:pt x="2559" y="1249"/>
                </a:lnTo>
                <a:lnTo>
                  <a:pt x="4369" y="0"/>
                </a:lnTo>
                <a:lnTo>
                  <a:pt x="1006"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713" name="Freeform 1401"/>
          <p:cNvSpPr>
            <a:spLocks noChangeArrowheads="1"/>
          </p:cNvSpPr>
          <p:nvPr/>
        </p:nvSpPr>
        <p:spPr bwMode="auto">
          <a:xfrm>
            <a:off x="7746207" y="2061369"/>
            <a:ext cx="49213" cy="101600"/>
          </a:xfrm>
          <a:custGeom>
            <a:avLst/>
            <a:gdLst>
              <a:gd name="T0" fmla="*/ 0 w 190"/>
              <a:gd name="T1" fmla="*/ 0 h 386"/>
              <a:gd name="T2" fmla="*/ 62828 w 190"/>
              <a:gd name="T3" fmla="*/ 201392 h 386"/>
              <a:gd name="T4" fmla="*/ 98137 w 190"/>
              <a:gd name="T5" fmla="*/ 190930 h 386"/>
              <a:gd name="T6" fmla="*/ 70098 w 190"/>
              <a:gd name="T7" fmla="*/ 60156 h 386"/>
              <a:gd name="T8" fmla="*/ 0 w 190"/>
              <a:gd name="T9" fmla="*/ 0 h 38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0" h="386">
                <a:moveTo>
                  <a:pt x="0" y="0"/>
                </a:moveTo>
                <a:lnTo>
                  <a:pt x="121" y="385"/>
                </a:lnTo>
                <a:lnTo>
                  <a:pt x="189" y="365"/>
                </a:lnTo>
                <a:lnTo>
                  <a:pt x="135" y="115"/>
                </a:lnTo>
                <a:lnTo>
                  <a:pt x="0" y="0"/>
                </a:lnTo>
              </a:path>
            </a:pathLst>
          </a:custGeom>
          <a:solidFill>
            <a:srgbClr val="E6E6E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714" name="Freeform 1402"/>
          <p:cNvSpPr>
            <a:spLocks noChangeArrowheads="1"/>
          </p:cNvSpPr>
          <p:nvPr/>
        </p:nvSpPr>
        <p:spPr bwMode="auto">
          <a:xfrm>
            <a:off x="7720013" y="1939925"/>
            <a:ext cx="88107" cy="161132"/>
          </a:xfrm>
          <a:custGeom>
            <a:avLst/>
            <a:gdLst>
              <a:gd name="T0" fmla="*/ 87810 w 338"/>
              <a:gd name="T1" fmla="*/ 317056 h 616"/>
              <a:gd name="T2" fmla="*/ 87810 w 338"/>
              <a:gd name="T3" fmla="*/ 317056 h 616"/>
              <a:gd name="T4" fmla="*/ 123352 w 338"/>
              <a:gd name="T5" fmla="*/ 302976 h 616"/>
              <a:gd name="T6" fmla="*/ 147918 w 338"/>
              <a:gd name="T7" fmla="*/ 211197 h 616"/>
              <a:gd name="T8" fmla="*/ 155235 w 338"/>
              <a:gd name="T9" fmla="*/ 88129 h 616"/>
              <a:gd name="T10" fmla="*/ 87810 w 338"/>
              <a:gd name="T11" fmla="*/ 7301 h 616"/>
              <a:gd name="T12" fmla="*/ 87810 w 338"/>
              <a:gd name="T13" fmla="*/ 28160 h 616"/>
              <a:gd name="T14" fmla="*/ 141123 w 338"/>
              <a:gd name="T15" fmla="*/ 91779 h 616"/>
              <a:gd name="T16" fmla="*/ 119693 w 338"/>
              <a:gd name="T17" fmla="*/ 190338 h 616"/>
              <a:gd name="T18" fmla="*/ 87810 w 338"/>
              <a:gd name="T19" fmla="*/ 193988 h 616"/>
              <a:gd name="T20" fmla="*/ 87810 w 338"/>
              <a:gd name="T21" fmla="*/ 317056 h 616"/>
              <a:gd name="T22" fmla="*/ 45473 w 338"/>
              <a:gd name="T23" fmla="*/ 7301 h 616"/>
              <a:gd name="T24" fmla="*/ 45473 w 338"/>
              <a:gd name="T25" fmla="*/ 7301 h 616"/>
              <a:gd name="T26" fmla="*/ 17248 w 338"/>
              <a:gd name="T27" fmla="*/ 130369 h 616"/>
              <a:gd name="T28" fmla="*/ 17248 w 338"/>
              <a:gd name="T29" fmla="*/ 130369 h 616"/>
              <a:gd name="T30" fmla="*/ 77356 w 338"/>
              <a:gd name="T31" fmla="*/ 320707 h 616"/>
              <a:gd name="T32" fmla="*/ 87810 w 338"/>
              <a:gd name="T33" fmla="*/ 317056 h 616"/>
              <a:gd name="T34" fmla="*/ 87810 w 338"/>
              <a:gd name="T35" fmla="*/ 193988 h 616"/>
              <a:gd name="T36" fmla="*/ 35019 w 338"/>
              <a:gd name="T37" fmla="*/ 134019 h 616"/>
              <a:gd name="T38" fmla="*/ 52790 w 338"/>
              <a:gd name="T39" fmla="*/ 21380 h 616"/>
              <a:gd name="T40" fmla="*/ 87810 w 338"/>
              <a:gd name="T41" fmla="*/ 28160 h 616"/>
              <a:gd name="T42" fmla="*/ 87810 w 338"/>
              <a:gd name="T43" fmla="*/ 7301 h 616"/>
              <a:gd name="T44" fmla="*/ 45473 w 338"/>
              <a:gd name="T45" fmla="*/ 7301 h 61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338" h="616">
                <a:moveTo>
                  <a:pt x="168" y="608"/>
                </a:moveTo>
                <a:lnTo>
                  <a:pt x="168" y="608"/>
                </a:lnTo>
                <a:cubicBezTo>
                  <a:pt x="236" y="581"/>
                  <a:pt x="236" y="581"/>
                  <a:pt x="236" y="581"/>
                </a:cubicBezTo>
                <a:cubicBezTo>
                  <a:pt x="216" y="453"/>
                  <a:pt x="236" y="446"/>
                  <a:pt x="283" y="405"/>
                </a:cubicBezTo>
                <a:cubicBezTo>
                  <a:pt x="331" y="358"/>
                  <a:pt x="337" y="270"/>
                  <a:pt x="297" y="169"/>
                </a:cubicBezTo>
                <a:cubicBezTo>
                  <a:pt x="270" y="102"/>
                  <a:pt x="222" y="41"/>
                  <a:pt x="168" y="14"/>
                </a:cubicBezTo>
                <a:cubicBezTo>
                  <a:pt x="168" y="54"/>
                  <a:pt x="168" y="54"/>
                  <a:pt x="168" y="54"/>
                </a:cubicBezTo>
                <a:cubicBezTo>
                  <a:pt x="209" y="75"/>
                  <a:pt x="243" y="122"/>
                  <a:pt x="270" y="176"/>
                </a:cubicBezTo>
                <a:cubicBezTo>
                  <a:pt x="304" y="277"/>
                  <a:pt x="283" y="345"/>
                  <a:pt x="229" y="365"/>
                </a:cubicBezTo>
                <a:cubicBezTo>
                  <a:pt x="209" y="378"/>
                  <a:pt x="189" y="378"/>
                  <a:pt x="168" y="372"/>
                </a:cubicBezTo>
                <a:lnTo>
                  <a:pt x="168" y="608"/>
                </a:lnTo>
                <a:close/>
                <a:moveTo>
                  <a:pt x="87" y="14"/>
                </a:moveTo>
                <a:lnTo>
                  <a:pt x="87" y="14"/>
                </a:lnTo>
                <a:cubicBezTo>
                  <a:pt x="20" y="34"/>
                  <a:pt x="0" y="142"/>
                  <a:pt x="33" y="250"/>
                </a:cubicBezTo>
                <a:cubicBezTo>
                  <a:pt x="148" y="615"/>
                  <a:pt x="148" y="615"/>
                  <a:pt x="148" y="615"/>
                </a:cubicBezTo>
                <a:cubicBezTo>
                  <a:pt x="168" y="608"/>
                  <a:pt x="168" y="608"/>
                  <a:pt x="168" y="608"/>
                </a:cubicBezTo>
                <a:cubicBezTo>
                  <a:pt x="168" y="372"/>
                  <a:pt x="168" y="372"/>
                  <a:pt x="168" y="372"/>
                </a:cubicBezTo>
                <a:cubicBezTo>
                  <a:pt x="128" y="358"/>
                  <a:pt x="94" y="318"/>
                  <a:pt x="67" y="257"/>
                </a:cubicBezTo>
                <a:cubicBezTo>
                  <a:pt x="33" y="162"/>
                  <a:pt x="47" y="68"/>
                  <a:pt x="101" y="41"/>
                </a:cubicBezTo>
                <a:cubicBezTo>
                  <a:pt x="121" y="34"/>
                  <a:pt x="141" y="41"/>
                  <a:pt x="168" y="54"/>
                </a:cubicBezTo>
                <a:cubicBezTo>
                  <a:pt x="168" y="14"/>
                  <a:pt x="168" y="14"/>
                  <a:pt x="168" y="14"/>
                </a:cubicBezTo>
                <a:cubicBezTo>
                  <a:pt x="141" y="7"/>
                  <a:pt x="114" y="0"/>
                  <a:pt x="87" y="14"/>
                </a:cubicBezTo>
                <a:close/>
              </a:path>
            </a:pathLst>
          </a:custGeom>
          <a:solidFill>
            <a:srgbClr val="244C5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715" name="Freeform 1403"/>
          <p:cNvSpPr>
            <a:spLocks noChangeArrowheads="1"/>
          </p:cNvSpPr>
          <p:nvPr/>
        </p:nvSpPr>
        <p:spPr bwMode="auto">
          <a:xfrm>
            <a:off x="7743825" y="2059782"/>
            <a:ext cx="51594" cy="101600"/>
          </a:xfrm>
          <a:custGeom>
            <a:avLst/>
            <a:gdLst>
              <a:gd name="T0" fmla="*/ 10482 w 197"/>
              <a:gd name="T1" fmla="*/ 0 h 393"/>
              <a:gd name="T2" fmla="*/ 102720 w 197"/>
              <a:gd name="T3" fmla="*/ 193298 h 393"/>
              <a:gd name="T4" fmla="*/ 67082 w 197"/>
              <a:gd name="T5" fmla="*/ 203690 h 393"/>
              <a:gd name="T6" fmla="*/ 0 w 197"/>
              <a:gd name="T7" fmla="*/ 91453 h 393"/>
              <a:gd name="T8" fmla="*/ 10482 w 197"/>
              <a:gd name="T9" fmla="*/ 0 h 39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7" h="393">
                <a:moveTo>
                  <a:pt x="20" y="0"/>
                </a:moveTo>
                <a:lnTo>
                  <a:pt x="196" y="372"/>
                </a:lnTo>
                <a:lnTo>
                  <a:pt x="128" y="392"/>
                </a:lnTo>
                <a:lnTo>
                  <a:pt x="0" y="176"/>
                </a:lnTo>
                <a:lnTo>
                  <a:pt x="20"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716" name="Freeform 1404"/>
          <p:cNvSpPr>
            <a:spLocks noChangeArrowheads="1"/>
          </p:cNvSpPr>
          <p:nvPr/>
        </p:nvSpPr>
        <p:spPr bwMode="auto">
          <a:xfrm>
            <a:off x="7650163" y="1968500"/>
            <a:ext cx="117475" cy="138113"/>
          </a:xfrm>
          <a:custGeom>
            <a:avLst/>
            <a:gdLst>
              <a:gd name="T0" fmla="*/ 87640 w 453"/>
              <a:gd name="T1" fmla="*/ 7301 h 528"/>
              <a:gd name="T2" fmla="*/ 87640 w 453"/>
              <a:gd name="T3" fmla="*/ 7301 h 528"/>
              <a:gd name="T4" fmla="*/ 151283 w 453"/>
              <a:gd name="T5" fmla="*/ 77700 h 528"/>
              <a:gd name="T6" fmla="*/ 151283 w 453"/>
              <a:gd name="T7" fmla="*/ 77700 h 528"/>
              <a:gd name="T8" fmla="*/ 235793 w 453"/>
              <a:gd name="T9" fmla="*/ 257086 h 528"/>
              <a:gd name="T10" fmla="*/ 189887 w 453"/>
              <a:gd name="T11" fmla="*/ 274817 h 528"/>
              <a:gd name="T12" fmla="*/ 109028 w 453"/>
              <a:gd name="T13" fmla="*/ 222148 h 528"/>
              <a:gd name="T14" fmla="*/ 87640 w 453"/>
              <a:gd name="T15" fmla="*/ 218497 h 528"/>
              <a:gd name="T16" fmla="*/ 87640 w 453"/>
              <a:gd name="T17" fmla="*/ 190338 h 528"/>
              <a:gd name="T18" fmla="*/ 119462 w 453"/>
              <a:gd name="T19" fmla="*/ 190338 h 528"/>
              <a:gd name="T20" fmla="*/ 140850 w 453"/>
              <a:gd name="T21" fmla="*/ 91779 h 528"/>
              <a:gd name="T22" fmla="*/ 87640 w 453"/>
              <a:gd name="T23" fmla="*/ 25031 h 528"/>
              <a:gd name="T24" fmla="*/ 87640 w 453"/>
              <a:gd name="T25" fmla="*/ 7301 h 528"/>
              <a:gd name="T26" fmla="*/ 45385 w 453"/>
              <a:gd name="T27" fmla="*/ 3650 h 528"/>
              <a:gd name="T28" fmla="*/ 45385 w 453"/>
              <a:gd name="T29" fmla="*/ 3650 h 528"/>
              <a:gd name="T30" fmla="*/ 87640 w 453"/>
              <a:gd name="T31" fmla="*/ 7301 h 528"/>
              <a:gd name="T32" fmla="*/ 87640 w 453"/>
              <a:gd name="T33" fmla="*/ 25031 h 528"/>
              <a:gd name="T34" fmla="*/ 52688 w 453"/>
              <a:gd name="T35" fmla="*/ 21380 h 528"/>
              <a:gd name="T36" fmla="*/ 34952 w 453"/>
              <a:gd name="T37" fmla="*/ 134019 h 528"/>
              <a:gd name="T38" fmla="*/ 87640 w 453"/>
              <a:gd name="T39" fmla="*/ 190338 h 528"/>
              <a:gd name="T40" fmla="*/ 87640 w 453"/>
              <a:gd name="T41" fmla="*/ 218497 h 528"/>
              <a:gd name="T42" fmla="*/ 20867 w 453"/>
              <a:gd name="T43" fmla="*/ 137669 h 528"/>
              <a:gd name="T44" fmla="*/ 45385 w 453"/>
              <a:gd name="T45" fmla="*/ 3650 h 528"/>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453" h="528">
                <a:moveTo>
                  <a:pt x="168" y="14"/>
                </a:moveTo>
                <a:lnTo>
                  <a:pt x="168" y="14"/>
                </a:lnTo>
                <a:cubicBezTo>
                  <a:pt x="216" y="34"/>
                  <a:pt x="263" y="81"/>
                  <a:pt x="290" y="149"/>
                </a:cubicBezTo>
                <a:cubicBezTo>
                  <a:pt x="452" y="493"/>
                  <a:pt x="452" y="493"/>
                  <a:pt x="452" y="493"/>
                </a:cubicBezTo>
                <a:cubicBezTo>
                  <a:pt x="364" y="527"/>
                  <a:pt x="364" y="527"/>
                  <a:pt x="364" y="527"/>
                </a:cubicBezTo>
                <a:cubicBezTo>
                  <a:pt x="290" y="419"/>
                  <a:pt x="276" y="432"/>
                  <a:pt x="209" y="426"/>
                </a:cubicBezTo>
                <a:cubicBezTo>
                  <a:pt x="195" y="426"/>
                  <a:pt x="182" y="426"/>
                  <a:pt x="168" y="419"/>
                </a:cubicBezTo>
                <a:cubicBezTo>
                  <a:pt x="168" y="365"/>
                  <a:pt x="168" y="365"/>
                  <a:pt x="168" y="365"/>
                </a:cubicBezTo>
                <a:cubicBezTo>
                  <a:pt x="189" y="372"/>
                  <a:pt x="209" y="372"/>
                  <a:pt x="229" y="365"/>
                </a:cubicBezTo>
                <a:cubicBezTo>
                  <a:pt x="283" y="345"/>
                  <a:pt x="303" y="270"/>
                  <a:pt x="270" y="176"/>
                </a:cubicBezTo>
                <a:cubicBezTo>
                  <a:pt x="243" y="115"/>
                  <a:pt x="209" y="68"/>
                  <a:pt x="168" y="48"/>
                </a:cubicBezTo>
                <a:lnTo>
                  <a:pt x="168" y="14"/>
                </a:lnTo>
                <a:close/>
                <a:moveTo>
                  <a:pt x="87" y="7"/>
                </a:moveTo>
                <a:lnTo>
                  <a:pt x="87" y="7"/>
                </a:lnTo>
                <a:cubicBezTo>
                  <a:pt x="114" y="0"/>
                  <a:pt x="141" y="0"/>
                  <a:pt x="168" y="14"/>
                </a:cubicBezTo>
                <a:cubicBezTo>
                  <a:pt x="168" y="48"/>
                  <a:pt x="168" y="48"/>
                  <a:pt x="168" y="48"/>
                </a:cubicBezTo>
                <a:cubicBezTo>
                  <a:pt x="141" y="34"/>
                  <a:pt x="121" y="34"/>
                  <a:pt x="101" y="41"/>
                </a:cubicBezTo>
                <a:cubicBezTo>
                  <a:pt x="47" y="61"/>
                  <a:pt x="33" y="156"/>
                  <a:pt x="67" y="257"/>
                </a:cubicBezTo>
                <a:cubicBezTo>
                  <a:pt x="94" y="318"/>
                  <a:pt x="128" y="351"/>
                  <a:pt x="168" y="365"/>
                </a:cubicBezTo>
                <a:cubicBezTo>
                  <a:pt x="168" y="419"/>
                  <a:pt x="168" y="419"/>
                  <a:pt x="168" y="419"/>
                </a:cubicBezTo>
                <a:cubicBezTo>
                  <a:pt x="114" y="399"/>
                  <a:pt x="74" y="345"/>
                  <a:pt x="40" y="264"/>
                </a:cubicBezTo>
                <a:cubicBezTo>
                  <a:pt x="0" y="162"/>
                  <a:pt x="13" y="34"/>
                  <a:pt x="87" y="7"/>
                </a:cubicBezTo>
                <a:close/>
              </a:path>
            </a:pathLst>
          </a:custGeom>
          <a:solidFill>
            <a:srgbClr val="244C5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717" name="Freeform 1405"/>
          <p:cNvSpPr>
            <a:spLocks noChangeArrowheads="1"/>
          </p:cNvSpPr>
          <p:nvPr/>
        </p:nvSpPr>
        <p:spPr bwMode="auto">
          <a:xfrm>
            <a:off x="7774782" y="2138363"/>
            <a:ext cx="12700" cy="11907"/>
          </a:xfrm>
          <a:custGeom>
            <a:avLst/>
            <a:gdLst>
              <a:gd name="T0" fmla="*/ 10516 w 48"/>
              <a:gd name="T1" fmla="*/ 0 h 42"/>
              <a:gd name="T2" fmla="*/ 10516 w 48"/>
              <a:gd name="T3" fmla="*/ 0 h 42"/>
              <a:gd name="T4" fmla="*/ 3681 w 48"/>
              <a:gd name="T5" fmla="*/ 14750 h 42"/>
              <a:gd name="T6" fmla="*/ 17878 w 48"/>
              <a:gd name="T7" fmla="*/ 22399 h 42"/>
              <a:gd name="T8" fmla="*/ 21558 w 48"/>
              <a:gd name="T9" fmla="*/ 7648 h 42"/>
              <a:gd name="T10" fmla="*/ 10516 w 48"/>
              <a:gd name="T11" fmla="*/ 0 h 4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 h="42">
                <a:moveTo>
                  <a:pt x="20" y="0"/>
                </a:moveTo>
                <a:lnTo>
                  <a:pt x="20" y="0"/>
                </a:lnTo>
                <a:cubicBezTo>
                  <a:pt x="7" y="7"/>
                  <a:pt x="0" y="21"/>
                  <a:pt x="7" y="27"/>
                </a:cubicBezTo>
                <a:cubicBezTo>
                  <a:pt x="7" y="41"/>
                  <a:pt x="20" y="41"/>
                  <a:pt x="34" y="41"/>
                </a:cubicBezTo>
                <a:cubicBezTo>
                  <a:pt x="41" y="34"/>
                  <a:pt x="47" y="27"/>
                  <a:pt x="41" y="14"/>
                </a:cubicBezTo>
                <a:cubicBezTo>
                  <a:pt x="41" y="7"/>
                  <a:pt x="27" y="0"/>
                  <a:pt x="20" y="0"/>
                </a:cubicBezTo>
              </a:path>
            </a:pathLst>
          </a:custGeom>
          <a:solidFill>
            <a:srgbClr val="DE539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718" name="Freeform 1406"/>
          <p:cNvSpPr>
            <a:spLocks noChangeArrowheads="1"/>
          </p:cNvSpPr>
          <p:nvPr/>
        </p:nvSpPr>
        <p:spPr bwMode="auto">
          <a:xfrm>
            <a:off x="7908132" y="2156619"/>
            <a:ext cx="101600" cy="142875"/>
          </a:xfrm>
          <a:custGeom>
            <a:avLst/>
            <a:gdLst>
              <a:gd name="T0" fmla="*/ 101839 w 393"/>
              <a:gd name="T1" fmla="*/ 0 h 548"/>
              <a:gd name="T2" fmla="*/ 101839 w 393"/>
              <a:gd name="T3" fmla="*/ 0 h 548"/>
              <a:gd name="T4" fmla="*/ 203677 w 393"/>
              <a:gd name="T5" fmla="*/ 140181 h 548"/>
              <a:gd name="T6" fmla="*/ 101839 w 393"/>
              <a:gd name="T7" fmla="*/ 283997 h 548"/>
              <a:gd name="T8" fmla="*/ 101839 w 393"/>
              <a:gd name="T9" fmla="*/ 238308 h 548"/>
              <a:gd name="T10" fmla="*/ 165228 w 393"/>
              <a:gd name="T11" fmla="*/ 140181 h 548"/>
              <a:gd name="T12" fmla="*/ 101839 w 393"/>
              <a:gd name="T13" fmla="*/ 45689 h 548"/>
              <a:gd name="T14" fmla="*/ 101839 w 393"/>
              <a:gd name="T15" fmla="*/ 0 h 548"/>
              <a:gd name="T16" fmla="*/ 101839 w 393"/>
              <a:gd name="T17" fmla="*/ 283997 h 548"/>
              <a:gd name="T18" fmla="*/ 101839 w 393"/>
              <a:gd name="T19" fmla="*/ 283997 h 548"/>
              <a:gd name="T20" fmla="*/ 0 w 393"/>
              <a:gd name="T21" fmla="*/ 140181 h 548"/>
              <a:gd name="T22" fmla="*/ 101839 w 393"/>
              <a:gd name="T23" fmla="*/ 0 h 548"/>
              <a:gd name="T24" fmla="*/ 101839 w 393"/>
              <a:gd name="T25" fmla="*/ 45689 h 548"/>
              <a:gd name="T26" fmla="*/ 38969 w 393"/>
              <a:gd name="T27" fmla="*/ 140181 h 548"/>
              <a:gd name="T28" fmla="*/ 101839 w 393"/>
              <a:gd name="T29" fmla="*/ 238308 h 548"/>
              <a:gd name="T30" fmla="*/ 101839 w 393"/>
              <a:gd name="T31" fmla="*/ 283997 h 54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393" h="548">
                <a:moveTo>
                  <a:pt x="196" y="0"/>
                </a:moveTo>
                <a:lnTo>
                  <a:pt x="196" y="0"/>
                </a:lnTo>
                <a:cubicBezTo>
                  <a:pt x="304" y="0"/>
                  <a:pt x="392" y="121"/>
                  <a:pt x="392" y="270"/>
                </a:cubicBezTo>
                <a:cubicBezTo>
                  <a:pt x="392" y="425"/>
                  <a:pt x="304" y="547"/>
                  <a:pt x="196" y="547"/>
                </a:cubicBezTo>
                <a:cubicBezTo>
                  <a:pt x="196" y="459"/>
                  <a:pt x="196" y="459"/>
                  <a:pt x="196" y="459"/>
                </a:cubicBezTo>
                <a:cubicBezTo>
                  <a:pt x="264" y="459"/>
                  <a:pt x="318" y="371"/>
                  <a:pt x="318" y="270"/>
                </a:cubicBezTo>
                <a:cubicBezTo>
                  <a:pt x="318" y="169"/>
                  <a:pt x="264" y="88"/>
                  <a:pt x="196" y="88"/>
                </a:cubicBezTo>
                <a:lnTo>
                  <a:pt x="196" y="0"/>
                </a:lnTo>
                <a:close/>
                <a:moveTo>
                  <a:pt x="196" y="547"/>
                </a:moveTo>
                <a:lnTo>
                  <a:pt x="196" y="547"/>
                </a:lnTo>
                <a:cubicBezTo>
                  <a:pt x="88" y="547"/>
                  <a:pt x="0" y="425"/>
                  <a:pt x="0" y="270"/>
                </a:cubicBezTo>
                <a:cubicBezTo>
                  <a:pt x="0" y="121"/>
                  <a:pt x="88" y="0"/>
                  <a:pt x="196" y="0"/>
                </a:cubicBezTo>
                <a:cubicBezTo>
                  <a:pt x="196" y="88"/>
                  <a:pt x="196" y="88"/>
                  <a:pt x="196" y="88"/>
                </a:cubicBezTo>
                <a:cubicBezTo>
                  <a:pt x="129" y="88"/>
                  <a:pt x="75" y="169"/>
                  <a:pt x="75" y="270"/>
                </a:cubicBezTo>
                <a:cubicBezTo>
                  <a:pt x="75" y="371"/>
                  <a:pt x="129" y="459"/>
                  <a:pt x="196" y="459"/>
                </a:cubicBezTo>
                <a:lnTo>
                  <a:pt x="196" y="547"/>
                </a:lnTo>
                <a:close/>
              </a:path>
            </a:pathLst>
          </a:custGeom>
          <a:solidFill>
            <a:srgbClr val="679A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719" name="Freeform 1407"/>
          <p:cNvSpPr>
            <a:spLocks noChangeArrowheads="1"/>
          </p:cNvSpPr>
          <p:nvPr/>
        </p:nvSpPr>
        <p:spPr bwMode="auto">
          <a:xfrm>
            <a:off x="7733507" y="2121694"/>
            <a:ext cx="224631" cy="271463"/>
          </a:xfrm>
          <a:custGeom>
            <a:avLst/>
            <a:gdLst>
              <a:gd name="T0" fmla="*/ 48868 w 865"/>
              <a:gd name="T1" fmla="*/ 0 h 1047"/>
              <a:gd name="T2" fmla="*/ 48868 w 865"/>
              <a:gd name="T3" fmla="*/ 0 h 1047"/>
              <a:gd name="T4" fmla="*/ 400303 w 865"/>
              <a:gd name="T5" fmla="*/ 0 h 1047"/>
              <a:gd name="T6" fmla="*/ 449171 w 865"/>
              <a:gd name="T7" fmla="*/ 48822 h 1047"/>
              <a:gd name="T8" fmla="*/ 449171 w 865"/>
              <a:gd name="T9" fmla="*/ 494454 h 1047"/>
              <a:gd name="T10" fmla="*/ 400303 w 865"/>
              <a:gd name="T11" fmla="*/ 543276 h 1047"/>
              <a:gd name="T12" fmla="*/ 48868 w 865"/>
              <a:gd name="T13" fmla="*/ 543276 h 1047"/>
              <a:gd name="T14" fmla="*/ 0 w 865"/>
              <a:gd name="T15" fmla="*/ 494454 h 1047"/>
              <a:gd name="T16" fmla="*/ 0 w 865"/>
              <a:gd name="T17" fmla="*/ 48822 h 1047"/>
              <a:gd name="T18" fmla="*/ 48868 w 865"/>
              <a:gd name="T19" fmla="*/ 0 h 104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65" h="1047">
                <a:moveTo>
                  <a:pt x="94" y="0"/>
                </a:moveTo>
                <a:lnTo>
                  <a:pt x="94" y="0"/>
                </a:lnTo>
                <a:cubicBezTo>
                  <a:pt x="770" y="0"/>
                  <a:pt x="770" y="0"/>
                  <a:pt x="770" y="0"/>
                </a:cubicBezTo>
                <a:cubicBezTo>
                  <a:pt x="824" y="0"/>
                  <a:pt x="864" y="40"/>
                  <a:pt x="864" y="94"/>
                </a:cubicBezTo>
                <a:cubicBezTo>
                  <a:pt x="864" y="952"/>
                  <a:pt x="864" y="952"/>
                  <a:pt x="864" y="952"/>
                </a:cubicBezTo>
                <a:cubicBezTo>
                  <a:pt x="864" y="1006"/>
                  <a:pt x="824" y="1046"/>
                  <a:pt x="770" y="1046"/>
                </a:cubicBezTo>
                <a:cubicBezTo>
                  <a:pt x="94" y="1046"/>
                  <a:pt x="94" y="1046"/>
                  <a:pt x="94" y="1046"/>
                </a:cubicBezTo>
                <a:cubicBezTo>
                  <a:pt x="40" y="1046"/>
                  <a:pt x="0" y="1006"/>
                  <a:pt x="0" y="952"/>
                </a:cubicBezTo>
                <a:cubicBezTo>
                  <a:pt x="0" y="94"/>
                  <a:pt x="0" y="94"/>
                  <a:pt x="0" y="94"/>
                </a:cubicBezTo>
                <a:cubicBezTo>
                  <a:pt x="0" y="40"/>
                  <a:pt x="40" y="0"/>
                  <a:pt x="94" y="0"/>
                </a:cubicBezTo>
              </a:path>
            </a:pathLst>
          </a:custGeom>
          <a:solidFill>
            <a:srgbClr val="679A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720" name="Freeform 1408"/>
          <p:cNvSpPr>
            <a:spLocks noChangeArrowheads="1"/>
          </p:cNvSpPr>
          <p:nvPr/>
        </p:nvSpPr>
        <p:spPr bwMode="auto">
          <a:xfrm>
            <a:off x="7753350" y="2171700"/>
            <a:ext cx="190500" cy="177800"/>
          </a:xfrm>
          <a:custGeom>
            <a:avLst/>
            <a:gdLst>
              <a:gd name="T0" fmla="*/ 204517 w 730"/>
              <a:gd name="T1" fmla="*/ 161421 h 683"/>
              <a:gd name="T2" fmla="*/ 204517 w 730"/>
              <a:gd name="T3" fmla="*/ 161421 h 683"/>
              <a:gd name="T4" fmla="*/ 190430 w 730"/>
              <a:gd name="T5" fmla="*/ 175480 h 683"/>
              <a:gd name="T6" fmla="*/ 179995 w 730"/>
              <a:gd name="T7" fmla="*/ 161421 h 683"/>
              <a:gd name="T8" fmla="*/ 172691 w 730"/>
              <a:gd name="T9" fmla="*/ 151006 h 683"/>
              <a:gd name="T10" fmla="*/ 162257 w 730"/>
              <a:gd name="T11" fmla="*/ 143716 h 683"/>
              <a:gd name="T12" fmla="*/ 148170 w 730"/>
              <a:gd name="T13" fmla="*/ 151006 h 683"/>
              <a:gd name="T14" fmla="*/ 144518 w 730"/>
              <a:gd name="T15" fmla="*/ 161421 h 683"/>
              <a:gd name="T16" fmla="*/ 158605 w 730"/>
              <a:gd name="T17" fmla="*/ 196829 h 683"/>
              <a:gd name="T18" fmla="*/ 190430 w 730"/>
              <a:gd name="T19" fmla="*/ 210888 h 683"/>
              <a:gd name="T20" fmla="*/ 225386 w 730"/>
              <a:gd name="T21" fmla="*/ 196829 h 683"/>
              <a:gd name="T22" fmla="*/ 239472 w 730"/>
              <a:gd name="T23" fmla="*/ 161421 h 683"/>
              <a:gd name="T24" fmla="*/ 214951 w 730"/>
              <a:gd name="T25" fmla="*/ 105184 h 683"/>
              <a:gd name="T26" fmla="*/ 162257 w 730"/>
              <a:gd name="T27" fmla="*/ 84355 h 683"/>
              <a:gd name="T28" fmla="*/ 105910 w 730"/>
              <a:gd name="T29" fmla="*/ 105184 h 683"/>
              <a:gd name="T30" fmla="*/ 84520 w 730"/>
              <a:gd name="T31" fmla="*/ 161421 h 683"/>
              <a:gd name="T32" fmla="*/ 116345 w 730"/>
              <a:gd name="T33" fmla="*/ 239007 h 683"/>
              <a:gd name="T34" fmla="*/ 190430 w 730"/>
              <a:gd name="T35" fmla="*/ 270249 h 683"/>
              <a:gd name="T36" fmla="*/ 267645 w 730"/>
              <a:gd name="T37" fmla="*/ 239007 h 683"/>
              <a:gd name="T38" fmla="*/ 299471 w 730"/>
              <a:gd name="T39" fmla="*/ 161421 h 683"/>
              <a:gd name="T40" fmla="*/ 257211 w 730"/>
              <a:gd name="T41" fmla="*/ 63006 h 683"/>
              <a:gd name="T42" fmla="*/ 162257 w 730"/>
              <a:gd name="T43" fmla="*/ 24473 h 683"/>
              <a:gd name="T44" fmla="*/ 63651 w 730"/>
              <a:gd name="T45" fmla="*/ 63006 h 683"/>
              <a:gd name="T46" fmla="*/ 24521 w 730"/>
              <a:gd name="T47" fmla="*/ 161421 h 683"/>
              <a:gd name="T48" fmla="*/ 74085 w 730"/>
              <a:gd name="T49" fmla="*/ 281184 h 683"/>
              <a:gd name="T50" fmla="*/ 190430 w 730"/>
              <a:gd name="T51" fmla="*/ 333776 h 683"/>
              <a:gd name="T52" fmla="*/ 309905 w 730"/>
              <a:gd name="T53" fmla="*/ 281184 h 683"/>
              <a:gd name="T54" fmla="*/ 359469 w 730"/>
              <a:gd name="T55" fmla="*/ 161421 h 683"/>
              <a:gd name="T56" fmla="*/ 369904 w 730"/>
              <a:gd name="T57" fmla="*/ 151006 h 683"/>
              <a:gd name="T58" fmla="*/ 380338 w 730"/>
              <a:gd name="T59" fmla="*/ 161421 h 683"/>
              <a:gd name="T60" fmla="*/ 327644 w 730"/>
              <a:gd name="T61" fmla="*/ 298368 h 683"/>
              <a:gd name="T62" fmla="*/ 190430 w 730"/>
              <a:gd name="T63" fmla="*/ 355125 h 683"/>
              <a:gd name="T64" fmla="*/ 56346 w 730"/>
              <a:gd name="T65" fmla="*/ 298368 h 683"/>
              <a:gd name="T66" fmla="*/ 0 w 730"/>
              <a:gd name="T67" fmla="*/ 161421 h 683"/>
              <a:gd name="T68" fmla="*/ 45912 w 730"/>
              <a:gd name="T69" fmla="*/ 48947 h 683"/>
              <a:gd name="T70" fmla="*/ 162257 w 730"/>
              <a:gd name="T71" fmla="*/ 0 h 683"/>
              <a:gd name="T72" fmla="*/ 274950 w 730"/>
              <a:gd name="T73" fmla="*/ 48947 h 683"/>
              <a:gd name="T74" fmla="*/ 320862 w 730"/>
              <a:gd name="T75" fmla="*/ 161421 h 683"/>
              <a:gd name="T76" fmla="*/ 285384 w 730"/>
              <a:gd name="T77" fmla="*/ 256190 h 683"/>
              <a:gd name="T78" fmla="*/ 190430 w 730"/>
              <a:gd name="T79" fmla="*/ 295243 h 683"/>
              <a:gd name="T80" fmla="*/ 98606 w 730"/>
              <a:gd name="T81" fmla="*/ 256190 h 683"/>
              <a:gd name="T82" fmla="*/ 59998 w 730"/>
              <a:gd name="T83" fmla="*/ 161421 h 683"/>
              <a:gd name="T84" fmla="*/ 88172 w 730"/>
              <a:gd name="T85" fmla="*/ 91125 h 683"/>
              <a:gd name="T86" fmla="*/ 162257 w 730"/>
              <a:gd name="T87" fmla="*/ 59361 h 683"/>
              <a:gd name="T88" fmla="*/ 232690 w 730"/>
              <a:gd name="T89" fmla="*/ 91125 h 683"/>
              <a:gd name="T90" fmla="*/ 264515 w 730"/>
              <a:gd name="T91" fmla="*/ 161421 h 683"/>
              <a:gd name="T92" fmla="*/ 243124 w 730"/>
              <a:gd name="T93" fmla="*/ 214012 h 683"/>
              <a:gd name="T94" fmla="*/ 190430 w 730"/>
              <a:gd name="T95" fmla="*/ 235362 h 683"/>
              <a:gd name="T96" fmla="*/ 140866 w 730"/>
              <a:gd name="T97" fmla="*/ 214012 h 683"/>
              <a:gd name="T98" fmla="*/ 119997 w 730"/>
              <a:gd name="T99" fmla="*/ 161421 h 683"/>
              <a:gd name="T100" fmla="*/ 130432 w 730"/>
              <a:gd name="T101" fmla="*/ 133302 h 683"/>
              <a:gd name="T102" fmla="*/ 162257 w 730"/>
              <a:gd name="T103" fmla="*/ 119243 h 683"/>
              <a:gd name="T104" fmla="*/ 190430 w 730"/>
              <a:gd name="T105" fmla="*/ 133302 h 683"/>
              <a:gd name="T106" fmla="*/ 204517 w 730"/>
              <a:gd name="T107" fmla="*/ 161421 h 683"/>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730" h="683">
                <a:moveTo>
                  <a:pt x="392" y="310"/>
                </a:moveTo>
                <a:lnTo>
                  <a:pt x="392" y="310"/>
                </a:lnTo>
                <a:cubicBezTo>
                  <a:pt x="392" y="324"/>
                  <a:pt x="378" y="337"/>
                  <a:pt x="365" y="337"/>
                </a:cubicBezTo>
                <a:cubicBezTo>
                  <a:pt x="351" y="337"/>
                  <a:pt x="345" y="324"/>
                  <a:pt x="345" y="310"/>
                </a:cubicBezTo>
                <a:cubicBezTo>
                  <a:pt x="345" y="303"/>
                  <a:pt x="338" y="290"/>
                  <a:pt x="331" y="290"/>
                </a:cubicBezTo>
                <a:cubicBezTo>
                  <a:pt x="324" y="283"/>
                  <a:pt x="317" y="276"/>
                  <a:pt x="311" y="276"/>
                </a:cubicBezTo>
                <a:cubicBezTo>
                  <a:pt x="297" y="276"/>
                  <a:pt x="290" y="283"/>
                  <a:pt x="284" y="290"/>
                </a:cubicBezTo>
                <a:cubicBezTo>
                  <a:pt x="277" y="290"/>
                  <a:pt x="277" y="303"/>
                  <a:pt x="277" y="310"/>
                </a:cubicBezTo>
                <a:cubicBezTo>
                  <a:pt x="277" y="337"/>
                  <a:pt x="284" y="364"/>
                  <a:pt x="304" y="378"/>
                </a:cubicBezTo>
                <a:cubicBezTo>
                  <a:pt x="317" y="398"/>
                  <a:pt x="338" y="405"/>
                  <a:pt x="365" y="405"/>
                </a:cubicBezTo>
                <a:cubicBezTo>
                  <a:pt x="392" y="405"/>
                  <a:pt x="412" y="398"/>
                  <a:pt x="432" y="378"/>
                </a:cubicBezTo>
                <a:cubicBezTo>
                  <a:pt x="446" y="364"/>
                  <a:pt x="459" y="337"/>
                  <a:pt x="459" y="310"/>
                </a:cubicBezTo>
                <a:cubicBezTo>
                  <a:pt x="459" y="270"/>
                  <a:pt x="439" y="229"/>
                  <a:pt x="412" y="202"/>
                </a:cubicBezTo>
                <a:cubicBezTo>
                  <a:pt x="385" y="175"/>
                  <a:pt x="351" y="162"/>
                  <a:pt x="311" y="162"/>
                </a:cubicBezTo>
                <a:cubicBezTo>
                  <a:pt x="270" y="162"/>
                  <a:pt x="230" y="175"/>
                  <a:pt x="203" y="202"/>
                </a:cubicBezTo>
                <a:cubicBezTo>
                  <a:pt x="176" y="229"/>
                  <a:pt x="162" y="270"/>
                  <a:pt x="162" y="310"/>
                </a:cubicBezTo>
                <a:cubicBezTo>
                  <a:pt x="162" y="371"/>
                  <a:pt x="182" y="425"/>
                  <a:pt x="223" y="459"/>
                </a:cubicBezTo>
                <a:cubicBezTo>
                  <a:pt x="257" y="499"/>
                  <a:pt x="311" y="519"/>
                  <a:pt x="365" y="519"/>
                </a:cubicBezTo>
                <a:cubicBezTo>
                  <a:pt x="426" y="519"/>
                  <a:pt x="473" y="499"/>
                  <a:pt x="513" y="459"/>
                </a:cubicBezTo>
                <a:cubicBezTo>
                  <a:pt x="547" y="425"/>
                  <a:pt x="574" y="371"/>
                  <a:pt x="574" y="310"/>
                </a:cubicBezTo>
                <a:cubicBezTo>
                  <a:pt x="574" y="236"/>
                  <a:pt x="540" y="168"/>
                  <a:pt x="493" y="121"/>
                </a:cubicBezTo>
                <a:cubicBezTo>
                  <a:pt x="446" y="74"/>
                  <a:pt x="385" y="47"/>
                  <a:pt x="311" y="47"/>
                </a:cubicBezTo>
                <a:cubicBezTo>
                  <a:pt x="236" y="47"/>
                  <a:pt x="169" y="74"/>
                  <a:pt x="122" y="121"/>
                </a:cubicBezTo>
                <a:cubicBezTo>
                  <a:pt x="74" y="168"/>
                  <a:pt x="47" y="236"/>
                  <a:pt x="47" y="310"/>
                </a:cubicBezTo>
                <a:cubicBezTo>
                  <a:pt x="47" y="405"/>
                  <a:pt x="81" y="486"/>
                  <a:pt x="142" y="540"/>
                </a:cubicBezTo>
                <a:cubicBezTo>
                  <a:pt x="196" y="600"/>
                  <a:pt x="277" y="641"/>
                  <a:pt x="365" y="641"/>
                </a:cubicBezTo>
                <a:cubicBezTo>
                  <a:pt x="453" y="641"/>
                  <a:pt x="534" y="600"/>
                  <a:pt x="594" y="540"/>
                </a:cubicBezTo>
                <a:cubicBezTo>
                  <a:pt x="648" y="486"/>
                  <a:pt x="689" y="405"/>
                  <a:pt x="689" y="310"/>
                </a:cubicBezTo>
                <a:cubicBezTo>
                  <a:pt x="689" y="297"/>
                  <a:pt x="696" y="290"/>
                  <a:pt x="709" y="290"/>
                </a:cubicBezTo>
                <a:cubicBezTo>
                  <a:pt x="723" y="290"/>
                  <a:pt x="729" y="297"/>
                  <a:pt x="729" y="310"/>
                </a:cubicBezTo>
                <a:cubicBezTo>
                  <a:pt x="729" y="411"/>
                  <a:pt x="689" y="506"/>
                  <a:pt x="628" y="573"/>
                </a:cubicBezTo>
                <a:cubicBezTo>
                  <a:pt x="561" y="641"/>
                  <a:pt x="466" y="682"/>
                  <a:pt x="365" y="682"/>
                </a:cubicBezTo>
                <a:cubicBezTo>
                  <a:pt x="263" y="682"/>
                  <a:pt x="176" y="641"/>
                  <a:pt x="108" y="573"/>
                </a:cubicBezTo>
                <a:cubicBezTo>
                  <a:pt x="40" y="506"/>
                  <a:pt x="0" y="411"/>
                  <a:pt x="0" y="310"/>
                </a:cubicBezTo>
                <a:cubicBezTo>
                  <a:pt x="0" y="222"/>
                  <a:pt x="34" y="148"/>
                  <a:pt x="88" y="94"/>
                </a:cubicBezTo>
                <a:cubicBezTo>
                  <a:pt x="149" y="33"/>
                  <a:pt x="223" y="0"/>
                  <a:pt x="311" y="0"/>
                </a:cubicBezTo>
                <a:cubicBezTo>
                  <a:pt x="392" y="0"/>
                  <a:pt x="473" y="33"/>
                  <a:pt x="527" y="94"/>
                </a:cubicBezTo>
                <a:cubicBezTo>
                  <a:pt x="581" y="148"/>
                  <a:pt x="615" y="222"/>
                  <a:pt x="615" y="310"/>
                </a:cubicBezTo>
                <a:cubicBezTo>
                  <a:pt x="615" y="384"/>
                  <a:pt x="588" y="445"/>
                  <a:pt x="547" y="492"/>
                </a:cubicBezTo>
                <a:cubicBezTo>
                  <a:pt x="500" y="540"/>
                  <a:pt x="439" y="567"/>
                  <a:pt x="365" y="567"/>
                </a:cubicBezTo>
                <a:cubicBezTo>
                  <a:pt x="297" y="567"/>
                  <a:pt x="236" y="540"/>
                  <a:pt x="189" y="492"/>
                </a:cubicBezTo>
                <a:cubicBezTo>
                  <a:pt x="142" y="445"/>
                  <a:pt x="115" y="384"/>
                  <a:pt x="115" y="310"/>
                </a:cubicBezTo>
                <a:cubicBezTo>
                  <a:pt x="115" y="256"/>
                  <a:pt x="135" y="209"/>
                  <a:pt x="169" y="175"/>
                </a:cubicBezTo>
                <a:cubicBezTo>
                  <a:pt x="209" y="135"/>
                  <a:pt x="257" y="114"/>
                  <a:pt x="311" y="114"/>
                </a:cubicBezTo>
                <a:cubicBezTo>
                  <a:pt x="365" y="114"/>
                  <a:pt x="412" y="135"/>
                  <a:pt x="446" y="175"/>
                </a:cubicBezTo>
                <a:cubicBezTo>
                  <a:pt x="480" y="209"/>
                  <a:pt x="507" y="256"/>
                  <a:pt x="507" y="310"/>
                </a:cubicBezTo>
                <a:cubicBezTo>
                  <a:pt x="507" y="351"/>
                  <a:pt x="486" y="384"/>
                  <a:pt x="466" y="411"/>
                </a:cubicBezTo>
                <a:cubicBezTo>
                  <a:pt x="439" y="438"/>
                  <a:pt x="405" y="452"/>
                  <a:pt x="365" y="452"/>
                </a:cubicBezTo>
                <a:cubicBezTo>
                  <a:pt x="331" y="452"/>
                  <a:pt x="297" y="438"/>
                  <a:pt x="270" y="411"/>
                </a:cubicBezTo>
                <a:cubicBezTo>
                  <a:pt x="243" y="384"/>
                  <a:pt x="230" y="351"/>
                  <a:pt x="230" y="310"/>
                </a:cubicBezTo>
                <a:cubicBezTo>
                  <a:pt x="230" y="290"/>
                  <a:pt x="236" y="270"/>
                  <a:pt x="250" y="256"/>
                </a:cubicBezTo>
                <a:cubicBezTo>
                  <a:pt x="263" y="243"/>
                  <a:pt x="284" y="229"/>
                  <a:pt x="311" y="229"/>
                </a:cubicBezTo>
                <a:cubicBezTo>
                  <a:pt x="331" y="229"/>
                  <a:pt x="351" y="243"/>
                  <a:pt x="365" y="256"/>
                </a:cubicBezTo>
                <a:cubicBezTo>
                  <a:pt x="378" y="270"/>
                  <a:pt x="392" y="290"/>
                  <a:pt x="392" y="310"/>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2" name="Freeform 1359"/>
          <p:cNvSpPr>
            <a:spLocks noChangeArrowheads="1"/>
          </p:cNvSpPr>
          <p:nvPr/>
        </p:nvSpPr>
        <p:spPr bwMode="auto">
          <a:xfrm>
            <a:off x="6249194" y="2478088"/>
            <a:ext cx="469106" cy="64294"/>
          </a:xfrm>
          <a:custGeom>
            <a:avLst/>
            <a:gdLst>
              <a:gd name="T0" fmla="*/ 0 w 1804"/>
              <a:gd name="T1" fmla="*/ 127968 h 245"/>
              <a:gd name="T2" fmla="*/ 937865 w 1804"/>
              <a:gd name="T3" fmla="*/ 127968 h 245"/>
              <a:gd name="T4" fmla="*/ 937865 w 1804"/>
              <a:gd name="T5" fmla="*/ 0 h 245"/>
              <a:gd name="T6" fmla="*/ 0 w 1804"/>
              <a:gd name="T7" fmla="*/ 0 h 245"/>
              <a:gd name="T8" fmla="*/ 0 w 1804"/>
              <a:gd name="T9" fmla="*/ 127968 h 24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804" h="245">
                <a:moveTo>
                  <a:pt x="0" y="244"/>
                </a:moveTo>
                <a:lnTo>
                  <a:pt x="1803" y="244"/>
                </a:lnTo>
                <a:lnTo>
                  <a:pt x="1803" y="0"/>
                </a:lnTo>
                <a:lnTo>
                  <a:pt x="0" y="0"/>
                </a:lnTo>
                <a:lnTo>
                  <a:pt x="0" y="244"/>
                </a:lnTo>
              </a:path>
            </a:pathLst>
          </a:custGeom>
          <a:solidFill>
            <a:srgbClr val="EB5A4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3" name="Freeform 1360"/>
          <p:cNvSpPr>
            <a:spLocks noChangeArrowheads="1"/>
          </p:cNvSpPr>
          <p:nvPr/>
        </p:nvSpPr>
        <p:spPr bwMode="auto">
          <a:xfrm>
            <a:off x="6337300" y="2497932"/>
            <a:ext cx="365919" cy="25400"/>
          </a:xfrm>
          <a:custGeom>
            <a:avLst/>
            <a:gdLst>
              <a:gd name="T0" fmla="*/ 0 w 1406"/>
              <a:gd name="T1" fmla="*/ 49948 h 95"/>
              <a:gd name="T2" fmla="*/ 731372 w 1406"/>
              <a:gd name="T3" fmla="*/ 49948 h 95"/>
              <a:gd name="T4" fmla="*/ 731372 w 1406"/>
              <a:gd name="T5" fmla="*/ 0 h 95"/>
              <a:gd name="T6" fmla="*/ 0 w 1406"/>
              <a:gd name="T7" fmla="*/ 0 h 95"/>
              <a:gd name="T8" fmla="*/ 0 w 1406"/>
              <a:gd name="T9" fmla="*/ 49948 h 9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06" h="95">
                <a:moveTo>
                  <a:pt x="0" y="94"/>
                </a:moveTo>
                <a:lnTo>
                  <a:pt x="1405" y="94"/>
                </a:lnTo>
                <a:lnTo>
                  <a:pt x="1405" y="0"/>
                </a:lnTo>
                <a:lnTo>
                  <a:pt x="0" y="0"/>
                </a:lnTo>
                <a:lnTo>
                  <a:pt x="0" y="94"/>
                </a:lnTo>
              </a:path>
            </a:pathLst>
          </a:custGeom>
          <a:solidFill>
            <a:srgbClr val="FFFEF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4" name="Freeform 1361"/>
          <p:cNvSpPr>
            <a:spLocks noChangeArrowheads="1"/>
          </p:cNvSpPr>
          <p:nvPr/>
        </p:nvSpPr>
        <p:spPr bwMode="auto">
          <a:xfrm>
            <a:off x="6200775" y="2407444"/>
            <a:ext cx="433388" cy="69850"/>
          </a:xfrm>
          <a:custGeom>
            <a:avLst/>
            <a:gdLst>
              <a:gd name="T0" fmla="*/ 0 w 1669"/>
              <a:gd name="T1" fmla="*/ 139447 h 271"/>
              <a:gd name="T2" fmla="*/ 866739 w 1669"/>
              <a:gd name="T3" fmla="*/ 139447 h 271"/>
              <a:gd name="T4" fmla="*/ 866739 w 1669"/>
              <a:gd name="T5" fmla="*/ 0 h 271"/>
              <a:gd name="T6" fmla="*/ 0 w 1669"/>
              <a:gd name="T7" fmla="*/ 0 h 271"/>
              <a:gd name="T8" fmla="*/ 0 w 1669"/>
              <a:gd name="T9" fmla="*/ 139447 h 27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669" h="271">
                <a:moveTo>
                  <a:pt x="0" y="270"/>
                </a:moveTo>
                <a:lnTo>
                  <a:pt x="1668" y="270"/>
                </a:lnTo>
                <a:lnTo>
                  <a:pt x="1668" y="0"/>
                </a:lnTo>
                <a:lnTo>
                  <a:pt x="0" y="0"/>
                </a:lnTo>
                <a:lnTo>
                  <a:pt x="0" y="270"/>
                </a:lnTo>
              </a:path>
            </a:pathLst>
          </a:custGeom>
          <a:solidFill>
            <a:srgbClr val="FBB21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5" name="Freeform 1362"/>
          <p:cNvSpPr>
            <a:spLocks noChangeArrowheads="1"/>
          </p:cNvSpPr>
          <p:nvPr/>
        </p:nvSpPr>
        <p:spPr bwMode="auto">
          <a:xfrm>
            <a:off x="6582569" y="2423319"/>
            <a:ext cx="32544" cy="38894"/>
          </a:xfrm>
          <a:custGeom>
            <a:avLst/>
            <a:gdLst>
              <a:gd name="T0" fmla="*/ 32121 w 122"/>
              <a:gd name="T1" fmla="*/ 77493 h 150"/>
              <a:gd name="T2" fmla="*/ 32121 w 122"/>
              <a:gd name="T3" fmla="*/ 77493 h 150"/>
              <a:gd name="T4" fmla="*/ 63714 w 122"/>
              <a:gd name="T5" fmla="*/ 38486 h 150"/>
              <a:gd name="T6" fmla="*/ 32121 w 122"/>
              <a:gd name="T7" fmla="*/ 0 h 150"/>
              <a:gd name="T8" fmla="*/ 0 w 122"/>
              <a:gd name="T9" fmla="*/ 38486 h 150"/>
              <a:gd name="T10" fmla="*/ 32121 w 122"/>
              <a:gd name="T11" fmla="*/ 77493 h 15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2" h="150">
                <a:moveTo>
                  <a:pt x="61" y="149"/>
                </a:moveTo>
                <a:lnTo>
                  <a:pt x="61" y="149"/>
                </a:lnTo>
                <a:cubicBezTo>
                  <a:pt x="94" y="149"/>
                  <a:pt x="121" y="115"/>
                  <a:pt x="121" y="74"/>
                </a:cubicBezTo>
                <a:cubicBezTo>
                  <a:pt x="121" y="34"/>
                  <a:pt x="94" y="0"/>
                  <a:pt x="61" y="0"/>
                </a:cubicBezTo>
                <a:cubicBezTo>
                  <a:pt x="27" y="0"/>
                  <a:pt x="0" y="34"/>
                  <a:pt x="0" y="74"/>
                </a:cubicBezTo>
                <a:cubicBezTo>
                  <a:pt x="0" y="115"/>
                  <a:pt x="27" y="149"/>
                  <a:pt x="61" y="149"/>
                </a:cubicBezTo>
              </a:path>
            </a:pathLst>
          </a:custGeom>
          <a:solidFill>
            <a:srgbClr val="1492C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6" name="Freeform 1363"/>
          <p:cNvSpPr>
            <a:spLocks noChangeArrowheads="1"/>
          </p:cNvSpPr>
          <p:nvPr/>
        </p:nvSpPr>
        <p:spPr bwMode="auto">
          <a:xfrm>
            <a:off x="6542882" y="2423319"/>
            <a:ext cx="29369" cy="38894"/>
          </a:xfrm>
          <a:custGeom>
            <a:avLst/>
            <a:gdLst>
              <a:gd name="T0" fmla="*/ 31123 w 115"/>
              <a:gd name="T1" fmla="*/ 77493 h 150"/>
              <a:gd name="T2" fmla="*/ 31123 w 115"/>
              <a:gd name="T3" fmla="*/ 77493 h 150"/>
              <a:gd name="T4" fmla="*/ 59134 w 115"/>
              <a:gd name="T5" fmla="*/ 38486 h 150"/>
              <a:gd name="T6" fmla="*/ 31123 w 115"/>
              <a:gd name="T7" fmla="*/ 0 h 150"/>
              <a:gd name="T8" fmla="*/ 0 w 115"/>
              <a:gd name="T9" fmla="*/ 38486 h 150"/>
              <a:gd name="T10" fmla="*/ 31123 w 115"/>
              <a:gd name="T11" fmla="*/ 77493 h 15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5" h="150">
                <a:moveTo>
                  <a:pt x="60" y="149"/>
                </a:moveTo>
                <a:lnTo>
                  <a:pt x="60" y="149"/>
                </a:lnTo>
                <a:cubicBezTo>
                  <a:pt x="87" y="149"/>
                  <a:pt x="114" y="115"/>
                  <a:pt x="114" y="74"/>
                </a:cubicBezTo>
                <a:cubicBezTo>
                  <a:pt x="114" y="34"/>
                  <a:pt x="87" y="0"/>
                  <a:pt x="60" y="0"/>
                </a:cubicBezTo>
                <a:cubicBezTo>
                  <a:pt x="27" y="0"/>
                  <a:pt x="0" y="34"/>
                  <a:pt x="0" y="74"/>
                </a:cubicBezTo>
                <a:cubicBezTo>
                  <a:pt x="0" y="115"/>
                  <a:pt x="27" y="149"/>
                  <a:pt x="60" y="149"/>
                </a:cubicBezTo>
              </a:path>
            </a:pathLst>
          </a:custGeom>
          <a:solidFill>
            <a:srgbClr val="1492C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417" name="Freeform 1364"/>
          <p:cNvSpPr>
            <a:spLocks noChangeArrowheads="1"/>
          </p:cNvSpPr>
          <p:nvPr/>
        </p:nvSpPr>
        <p:spPr bwMode="auto">
          <a:xfrm>
            <a:off x="6200775" y="2438400"/>
            <a:ext cx="307182" cy="11113"/>
          </a:xfrm>
          <a:custGeom>
            <a:avLst/>
            <a:gdLst>
              <a:gd name="T0" fmla="*/ 0 w 1182"/>
              <a:gd name="T1" fmla="*/ 22399 h 42"/>
              <a:gd name="T2" fmla="*/ 614362 w 1182"/>
              <a:gd name="T3" fmla="*/ 22399 h 42"/>
              <a:gd name="T4" fmla="*/ 614362 w 1182"/>
              <a:gd name="T5" fmla="*/ 0 h 42"/>
              <a:gd name="T6" fmla="*/ 0 w 1182"/>
              <a:gd name="T7" fmla="*/ 0 h 42"/>
              <a:gd name="T8" fmla="*/ 0 w 1182"/>
              <a:gd name="T9" fmla="*/ 22399 h 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82" h="42">
                <a:moveTo>
                  <a:pt x="0" y="41"/>
                </a:moveTo>
                <a:lnTo>
                  <a:pt x="1181" y="41"/>
                </a:lnTo>
                <a:lnTo>
                  <a:pt x="1181" y="0"/>
                </a:lnTo>
                <a:lnTo>
                  <a:pt x="0" y="0"/>
                </a:lnTo>
                <a:lnTo>
                  <a:pt x="0" y="41"/>
                </a:lnTo>
              </a:path>
            </a:pathLst>
          </a:custGeom>
          <a:solidFill>
            <a:srgbClr val="1492C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77737" name="TextBox 948"/>
          <p:cNvSpPr txBox="1">
            <a:spLocks noChangeArrowheads="1"/>
          </p:cNvSpPr>
          <p:nvPr/>
        </p:nvSpPr>
        <p:spPr bwMode="auto">
          <a:xfrm>
            <a:off x="1072357" y="3890963"/>
            <a:ext cx="909187"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2000">
                <a:solidFill>
                  <a:schemeClr val="bg1"/>
                </a:solidFill>
                <a:latin typeface="+mn-lt"/>
              </a:rPr>
              <a:t>Design</a:t>
            </a:r>
          </a:p>
        </p:txBody>
      </p:sp>
      <p:sp>
        <p:nvSpPr>
          <p:cNvPr id="77738" name="TextBox 949"/>
          <p:cNvSpPr txBox="1">
            <a:spLocks noChangeArrowheads="1"/>
          </p:cNvSpPr>
          <p:nvPr/>
        </p:nvSpPr>
        <p:spPr bwMode="auto">
          <a:xfrm>
            <a:off x="1072357" y="4243388"/>
            <a:ext cx="4533106" cy="4884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dirty="0">
                <a:solidFill>
                  <a:schemeClr val="bg1"/>
                </a:solidFill>
                <a:latin typeface="+mn-lt"/>
                <a:cs typeface="Calibri Light" panose="020F0302020204030204" pitchFamily="34" charset="0"/>
              </a:rPr>
              <a:t>Donec fringilla est orci. Orci varius natoque penatibus et magnis dis. Donec fringilla est orci.</a:t>
            </a:r>
          </a:p>
        </p:txBody>
      </p:sp>
      <p:sp>
        <p:nvSpPr>
          <p:cNvPr id="951" name="Oval 950"/>
          <p:cNvSpPr/>
          <p:nvPr/>
        </p:nvSpPr>
        <p:spPr bwMode="auto">
          <a:xfrm>
            <a:off x="958057" y="4038600"/>
            <a:ext cx="129381" cy="129382"/>
          </a:xfrm>
          <a:prstGeom prst="ellipse">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solidFill>
                <a:schemeClr val="bg1"/>
              </a:solidFill>
              <a:latin typeface="Calibri Light"/>
            </a:endParaRPr>
          </a:p>
        </p:txBody>
      </p:sp>
      <p:sp>
        <p:nvSpPr>
          <p:cNvPr id="77740" name="TextBox 951"/>
          <p:cNvSpPr txBox="1">
            <a:spLocks noChangeArrowheads="1"/>
          </p:cNvSpPr>
          <p:nvPr/>
        </p:nvSpPr>
        <p:spPr bwMode="auto">
          <a:xfrm>
            <a:off x="1072357" y="4775994"/>
            <a:ext cx="1210808"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2000">
                <a:solidFill>
                  <a:schemeClr val="bg1"/>
                </a:solidFill>
                <a:latin typeface="+mn-lt"/>
              </a:rPr>
              <a:t>Creativity</a:t>
            </a:r>
          </a:p>
        </p:txBody>
      </p:sp>
      <p:sp>
        <p:nvSpPr>
          <p:cNvPr id="77741" name="TextBox 952"/>
          <p:cNvSpPr txBox="1">
            <a:spLocks noChangeArrowheads="1"/>
          </p:cNvSpPr>
          <p:nvPr/>
        </p:nvSpPr>
        <p:spPr bwMode="auto">
          <a:xfrm>
            <a:off x="1072357" y="5128419"/>
            <a:ext cx="4533106" cy="4884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dirty="0">
                <a:solidFill>
                  <a:schemeClr val="bg1"/>
                </a:solidFill>
                <a:latin typeface="+mn-lt"/>
                <a:cs typeface="Calibri Light" panose="020F0302020204030204" pitchFamily="34" charset="0"/>
              </a:rPr>
              <a:t>Donec fringilla est orci. Orci varius natoque penatibus et magnis dis. Donec fringilla est orci</a:t>
            </a:r>
          </a:p>
        </p:txBody>
      </p:sp>
      <p:sp>
        <p:nvSpPr>
          <p:cNvPr id="954" name="Oval 953"/>
          <p:cNvSpPr/>
          <p:nvPr/>
        </p:nvSpPr>
        <p:spPr bwMode="auto">
          <a:xfrm>
            <a:off x="958057" y="4923632"/>
            <a:ext cx="129381" cy="129381"/>
          </a:xfrm>
          <a:prstGeom prst="ellipse">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solidFill>
                <a:schemeClr val="bg1"/>
              </a:solidFill>
              <a:latin typeface="Calibri Light"/>
            </a:endParaRPr>
          </a:p>
        </p:txBody>
      </p:sp>
      <p:sp>
        <p:nvSpPr>
          <p:cNvPr id="77743" name="TextBox 957"/>
          <p:cNvSpPr txBox="1">
            <a:spLocks noChangeArrowheads="1"/>
          </p:cNvSpPr>
          <p:nvPr/>
        </p:nvSpPr>
        <p:spPr bwMode="auto">
          <a:xfrm>
            <a:off x="1072357" y="2977357"/>
            <a:ext cx="754914"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2000">
                <a:solidFill>
                  <a:schemeClr val="bg1"/>
                </a:solidFill>
                <a:latin typeface="+mn-lt"/>
              </a:rPr>
              <a:t>Ideas</a:t>
            </a:r>
          </a:p>
        </p:txBody>
      </p:sp>
      <p:sp>
        <p:nvSpPr>
          <p:cNvPr id="77744" name="TextBox 958"/>
          <p:cNvSpPr txBox="1">
            <a:spLocks noChangeArrowheads="1"/>
          </p:cNvSpPr>
          <p:nvPr/>
        </p:nvSpPr>
        <p:spPr bwMode="auto">
          <a:xfrm>
            <a:off x="1072357" y="3329782"/>
            <a:ext cx="4533106" cy="4884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dirty="0">
                <a:solidFill>
                  <a:schemeClr val="bg1"/>
                </a:solidFill>
                <a:latin typeface="+mn-lt"/>
                <a:cs typeface="Calibri Light" panose="020F0302020204030204" pitchFamily="34" charset="0"/>
              </a:rPr>
              <a:t>Donec fringilla est orci. Orci varius natoque penatibus et magnis dis. Donec fringilla est orci</a:t>
            </a:r>
          </a:p>
        </p:txBody>
      </p:sp>
      <p:sp>
        <p:nvSpPr>
          <p:cNvPr id="960" name="Oval 959"/>
          <p:cNvSpPr/>
          <p:nvPr/>
        </p:nvSpPr>
        <p:spPr bwMode="auto">
          <a:xfrm>
            <a:off x="958057" y="3124994"/>
            <a:ext cx="129381" cy="129381"/>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solidFill>
                <a:schemeClr val="bg1"/>
              </a:solidFill>
              <a:latin typeface="Calibri Light"/>
            </a:endParaRPr>
          </a:p>
        </p:txBody>
      </p:sp>
      <p:sp>
        <p:nvSpPr>
          <p:cNvPr id="77746" name="TextBox 960"/>
          <p:cNvSpPr txBox="1">
            <a:spLocks noChangeArrowheads="1"/>
          </p:cNvSpPr>
          <p:nvPr/>
        </p:nvSpPr>
        <p:spPr bwMode="auto">
          <a:xfrm>
            <a:off x="1072357" y="2047082"/>
            <a:ext cx="1026207"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2000">
                <a:solidFill>
                  <a:schemeClr val="bg1"/>
                </a:solidFill>
                <a:latin typeface="+mn-lt"/>
              </a:rPr>
              <a:t>Modern</a:t>
            </a:r>
          </a:p>
        </p:txBody>
      </p:sp>
      <p:sp>
        <p:nvSpPr>
          <p:cNvPr id="77747" name="TextBox 961"/>
          <p:cNvSpPr txBox="1">
            <a:spLocks noChangeArrowheads="1"/>
          </p:cNvSpPr>
          <p:nvPr/>
        </p:nvSpPr>
        <p:spPr bwMode="auto">
          <a:xfrm>
            <a:off x="1072357" y="2399507"/>
            <a:ext cx="4533106" cy="4884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dirty="0">
                <a:solidFill>
                  <a:schemeClr val="bg1"/>
                </a:solidFill>
                <a:latin typeface="+mn-lt"/>
                <a:cs typeface="Calibri Light" panose="020F0302020204030204" pitchFamily="34" charset="0"/>
              </a:rPr>
              <a:t>Donec fringilla est orci. Orci varius natoque penatibus et magnis dis. Donec fringilla est orci</a:t>
            </a:r>
          </a:p>
        </p:txBody>
      </p:sp>
      <p:sp>
        <p:nvSpPr>
          <p:cNvPr id="963" name="Oval 962"/>
          <p:cNvSpPr/>
          <p:nvPr/>
        </p:nvSpPr>
        <p:spPr bwMode="auto">
          <a:xfrm>
            <a:off x="958057" y="2194719"/>
            <a:ext cx="129381" cy="129381"/>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solidFill>
                <a:schemeClr val="bg1"/>
              </a:solidFill>
              <a:latin typeface="Calibri Light"/>
            </a:endParaRPr>
          </a:p>
        </p:txBody>
      </p:sp>
      <p:sp>
        <p:nvSpPr>
          <p:cNvPr id="962" name="TextBox 961">
            <a:extLst>
              <a:ext uri="{FF2B5EF4-FFF2-40B4-BE49-F238E27FC236}">
                <a16:creationId xmlns:a16="http://schemas.microsoft.com/office/drawing/2014/main" id="{D37A3577-5185-4A73-BDFF-8B5417705E29}"/>
              </a:ext>
            </a:extLst>
          </p:cNvPr>
          <p:cNvSpPr txBox="1"/>
          <p:nvPr/>
        </p:nvSpPr>
        <p:spPr>
          <a:xfrm>
            <a:off x="1022707" y="553859"/>
            <a:ext cx="4413806" cy="1200329"/>
          </a:xfrm>
          <a:prstGeom prst="rect">
            <a:avLst/>
          </a:prstGeom>
          <a:noFill/>
        </p:spPr>
        <p:txBody>
          <a:bodyPr wrap="square" rtlCol="0">
            <a:spAutoFit/>
          </a:bodyPr>
          <a:lstStyle/>
          <a:p>
            <a:r>
              <a:rPr lang="en-US" sz="3600" dirty="0">
                <a:solidFill>
                  <a:schemeClr val="bg1"/>
                </a:solidFill>
                <a:latin typeface="+mj-lt"/>
              </a:rPr>
              <a:t>Your Title </a:t>
            </a:r>
            <a:r>
              <a:rPr lang="en-US" sz="3600" dirty="0">
                <a:solidFill>
                  <a:srgbClr val="FFA401"/>
                </a:solidFill>
                <a:latin typeface="+mj-lt"/>
              </a:rPr>
              <a:t>Goes Here</a:t>
            </a:r>
          </a:p>
        </p:txBody>
      </p:sp>
    </p:spTree>
  </p:cSld>
  <p:clrMapOvr>
    <a:masterClrMapping/>
  </p:clrMapOvr>
  <p:transition advClick="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457" name="Group 8"/>
          <p:cNvGrpSpPr>
            <a:grpSpLocks/>
          </p:cNvGrpSpPr>
          <p:nvPr/>
        </p:nvGrpSpPr>
        <p:grpSpPr bwMode="auto">
          <a:xfrm>
            <a:off x="2489994" y="1772444"/>
            <a:ext cx="7224713" cy="4036219"/>
            <a:chOff x="5805039" y="3868925"/>
            <a:chExt cx="11910453" cy="6654440"/>
          </a:xfrm>
        </p:grpSpPr>
        <p:sp>
          <p:nvSpPr>
            <p:cNvPr id="4216" name="Line 120"/>
            <p:cNvSpPr>
              <a:spLocks noChangeShapeType="1"/>
            </p:cNvSpPr>
            <p:nvPr/>
          </p:nvSpPr>
          <p:spPr bwMode="auto">
            <a:xfrm>
              <a:off x="5805039" y="3868925"/>
              <a:ext cx="31405"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17" name="Line 121"/>
            <p:cNvSpPr>
              <a:spLocks noChangeShapeType="1"/>
            </p:cNvSpPr>
            <p:nvPr/>
          </p:nvSpPr>
          <p:spPr bwMode="auto">
            <a:xfrm>
              <a:off x="5895329"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18" name="Line 122"/>
            <p:cNvSpPr>
              <a:spLocks noChangeShapeType="1"/>
            </p:cNvSpPr>
            <p:nvPr/>
          </p:nvSpPr>
          <p:spPr bwMode="auto">
            <a:xfrm>
              <a:off x="6019642"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19" name="Line 123"/>
            <p:cNvSpPr>
              <a:spLocks noChangeShapeType="1"/>
            </p:cNvSpPr>
            <p:nvPr/>
          </p:nvSpPr>
          <p:spPr bwMode="auto">
            <a:xfrm>
              <a:off x="6141337"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20" name="Line 124"/>
            <p:cNvSpPr>
              <a:spLocks noChangeShapeType="1"/>
            </p:cNvSpPr>
            <p:nvPr/>
          </p:nvSpPr>
          <p:spPr bwMode="auto">
            <a:xfrm>
              <a:off x="6263033"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21" name="Line 125"/>
            <p:cNvSpPr>
              <a:spLocks noChangeShapeType="1"/>
            </p:cNvSpPr>
            <p:nvPr/>
          </p:nvSpPr>
          <p:spPr bwMode="auto">
            <a:xfrm>
              <a:off x="6384728"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22" name="Line 126"/>
            <p:cNvSpPr>
              <a:spLocks noChangeShapeType="1"/>
            </p:cNvSpPr>
            <p:nvPr/>
          </p:nvSpPr>
          <p:spPr bwMode="auto">
            <a:xfrm>
              <a:off x="6506424"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23" name="Line 127"/>
            <p:cNvSpPr>
              <a:spLocks noChangeShapeType="1"/>
            </p:cNvSpPr>
            <p:nvPr/>
          </p:nvSpPr>
          <p:spPr bwMode="auto">
            <a:xfrm>
              <a:off x="6628119"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24" name="Line 128"/>
            <p:cNvSpPr>
              <a:spLocks noChangeShapeType="1"/>
            </p:cNvSpPr>
            <p:nvPr/>
          </p:nvSpPr>
          <p:spPr bwMode="auto">
            <a:xfrm>
              <a:off x="6749815"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25" name="Line 129"/>
            <p:cNvSpPr>
              <a:spLocks noChangeShapeType="1"/>
            </p:cNvSpPr>
            <p:nvPr/>
          </p:nvSpPr>
          <p:spPr bwMode="auto">
            <a:xfrm>
              <a:off x="6875436" y="3868925"/>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26" name="Line 130"/>
            <p:cNvSpPr>
              <a:spLocks noChangeShapeType="1"/>
            </p:cNvSpPr>
            <p:nvPr/>
          </p:nvSpPr>
          <p:spPr bwMode="auto">
            <a:xfrm>
              <a:off x="6997131" y="3868925"/>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27" name="Line 131"/>
            <p:cNvSpPr>
              <a:spLocks noChangeShapeType="1"/>
            </p:cNvSpPr>
            <p:nvPr/>
          </p:nvSpPr>
          <p:spPr bwMode="auto">
            <a:xfrm>
              <a:off x="7118827" y="3868925"/>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28" name="Line 132"/>
            <p:cNvSpPr>
              <a:spLocks noChangeShapeType="1"/>
            </p:cNvSpPr>
            <p:nvPr/>
          </p:nvSpPr>
          <p:spPr bwMode="auto">
            <a:xfrm>
              <a:off x="7240522" y="3868925"/>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29" name="Line 133"/>
            <p:cNvSpPr>
              <a:spLocks noChangeShapeType="1"/>
            </p:cNvSpPr>
            <p:nvPr/>
          </p:nvSpPr>
          <p:spPr bwMode="auto">
            <a:xfrm>
              <a:off x="7362218" y="3868925"/>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30" name="Line 134"/>
            <p:cNvSpPr>
              <a:spLocks noChangeShapeType="1"/>
            </p:cNvSpPr>
            <p:nvPr/>
          </p:nvSpPr>
          <p:spPr bwMode="auto">
            <a:xfrm>
              <a:off x="7483913" y="3868925"/>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31" name="Line 135"/>
            <p:cNvSpPr>
              <a:spLocks noChangeShapeType="1"/>
            </p:cNvSpPr>
            <p:nvPr/>
          </p:nvSpPr>
          <p:spPr bwMode="auto">
            <a:xfrm>
              <a:off x="7605608" y="3868925"/>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32" name="Line 136"/>
            <p:cNvSpPr>
              <a:spLocks noChangeShapeType="1"/>
            </p:cNvSpPr>
            <p:nvPr/>
          </p:nvSpPr>
          <p:spPr bwMode="auto">
            <a:xfrm>
              <a:off x="7727304" y="3868925"/>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33" name="Line 137"/>
            <p:cNvSpPr>
              <a:spLocks noChangeShapeType="1"/>
            </p:cNvSpPr>
            <p:nvPr/>
          </p:nvSpPr>
          <p:spPr bwMode="auto">
            <a:xfrm>
              <a:off x="7851617"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34" name="Line 138"/>
            <p:cNvSpPr>
              <a:spLocks noChangeShapeType="1"/>
            </p:cNvSpPr>
            <p:nvPr/>
          </p:nvSpPr>
          <p:spPr bwMode="auto">
            <a:xfrm>
              <a:off x="7973312"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35" name="Line 139"/>
            <p:cNvSpPr>
              <a:spLocks noChangeShapeType="1"/>
            </p:cNvSpPr>
            <p:nvPr/>
          </p:nvSpPr>
          <p:spPr bwMode="auto">
            <a:xfrm>
              <a:off x="8095007"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36" name="Line 140"/>
            <p:cNvSpPr>
              <a:spLocks noChangeShapeType="1"/>
            </p:cNvSpPr>
            <p:nvPr/>
          </p:nvSpPr>
          <p:spPr bwMode="auto">
            <a:xfrm>
              <a:off x="8216702" y="3868925"/>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37" name="Line 141"/>
            <p:cNvSpPr>
              <a:spLocks noChangeShapeType="1"/>
            </p:cNvSpPr>
            <p:nvPr/>
          </p:nvSpPr>
          <p:spPr bwMode="auto">
            <a:xfrm>
              <a:off x="8338398" y="3868925"/>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38" name="Line 142"/>
            <p:cNvSpPr>
              <a:spLocks noChangeShapeType="1"/>
            </p:cNvSpPr>
            <p:nvPr/>
          </p:nvSpPr>
          <p:spPr bwMode="auto">
            <a:xfrm>
              <a:off x="8460093" y="3868925"/>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39" name="Line 143"/>
            <p:cNvSpPr>
              <a:spLocks noChangeShapeType="1"/>
            </p:cNvSpPr>
            <p:nvPr/>
          </p:nvSpPr>
          <p:spPr bwMode="auto">
            <a:xfrm>
              <a:off x="8581789" y="3868925"/>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40" name="Line 144"/>
            <p:cNvSpPr>
              <a:spLocks noChangeShapeType="1"/>
            </p:cNvSpPr>
            <p:nvPr/>
          </p:nvSpPr>
          <p:spPr bwMode="auto">
            <a:xfrm>
              <a:off x="8703484" y="3868925"/>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41" name="Line 145"/>
            <p:cNvSpPr>
              <a:spLocks noChangeShapeType="1"/>
            </p:cNvSpPr>
            <p:nvPr/>
          </p:nvSpPr>
          <p:spPr bwMode="auto">
            <a:xfrm>
              <a:off x="8825180" y="3868925"/>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42" name="Line 146"/>
            <p:cNvSpPr>
              <a:spLocks noChangeShapeType="1"/>
            </p:cNvSpPr>
            <p:nvPr/>
          </p:nvSpPr>
          <p:spPr bwMode="auto">
            <a:xfrm>
              <a:off x="8949492"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43" name="Line 147"/>
            <p:cNvSpPr>
              <a:spLocks noChangeShapeType="1"/>
            </p:cNvSpPr>
            <p:nvPr/>
          </p:nvSpPr>
          <p:spPr bwMode="auto">
            <a:xfrm>
              <a:off x="9071188"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44" name="Line 148"/>
            <p:cNvSpPr>
              <a:spLocks noChangeShapeType="1"/>
            </p:cNvSpPr>
            <p:nvPr/>
          </p:nvSpPr>
          <p:spPr bwMode="auto">
            <a:xfrm>
              <a:off x="9192883"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45" name="Line 149"/>
            <p:cNvSpPr>
              <a:spLocks noChangeShapeType="1"/>
            </p:cNvSpPr>
            <p:nvPr/>
          </p:nvSpPr>
          <p:spPr bwMode="auto">
            <a:xfrm>
              <a:off x="9314579" y="3868925"/>
              <a:ext cx="22245"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46" name="Freeform 150"/>
            <p:cNvSpPr>
              <a:spLocks noChangeArrowheads="1"/>
            </p:cNvSpPr>
            <p:nvPr/>
          </p:nvSpPr>
          <p:spPr bwMode="auto">
            <a:xfrm>
              <a:off x="9367568" y="3868925"/>
              <a:ext cx="31196" cy="31198"/>
            </a:xfrm>
            <a:custGeom>
              <a:avLst/>
              <a:gdLst>
                <a:gd name="T0" fmla="*/ 0 w 44"/>
                <a:gd name="T1" fmla="*/ 0 h 44"/>
                <a:gd name="T2" fmla="*/ 30487 w 44"/>
                <a:gd name="T3" fmla="*/ 0 h 44"/>
                <a:gd name="T4" fmla="*/ 30487 w 44"/>
                <a:gd name="T5" fmla="*/ 30489 h 44"/>
                <a:gd name="T6" fmla="*/ 0 60000 65536"/>
                <a:gd name="T7" fmla="*/ 0 60000 65536"/>
                <a:gd name="T8" fmla="*/ 0 60000 65536"/>
              </a:gdLst>
              <a:ahLst/>
              <a:cxnLst>
                <a:cxn ang="T6">
                  <a:pos x="T0" y="T1"/>
                </a:cxn>
                <a:cxn ang="T7">
                  <a:pos x="T2" y="T3"/>
                </a:cxn>
                <a:cxn ang="T8">
                  <a:pos x="T4" y="T5"/>
                </a:cxn>
              </a:cxnLst>
              <a:rect l="0" t="0" r="r" b="b"/>
              <a:pathLst>
                <a:path w="44" h="44">
                  <a:moveTo>
                    <a:pt x="0" y="0"/>
                  </a:moveTo>
                  <a:lnTo>
                    <a:pt x="43" y="0"/>
                  </a:lnTo>
                  <a:lnTo>
                    <a:pt x="43" y="43"/>
                  </a:lnTo>
                </a:path>
              </a:pathLst>
            </a:custGeom>
            <a:noFill/>
            <a:ln w="1800" cap="flat">
              <a:solidFill>
                <a:srgbClr val="595A5C"/>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sz="900"/>
            </a:p>
          </p:txBody>
        </p:sp>
        <p:sp>
          <p:nvSpPr>
            <p:cNvPr id="4247" name="Line 151"/>
            <p:cNvSpPr>
              <a:spLocks noChangeShapeType="1"/>
            </p:cNvSpPr>
            <p:nvPr/>
          </p:nvSpPr>
          <p:spPr bwMode="auto">
            <a:xfrm>
              <a:off x="9398327" y="3959221"/>
              <a:ext cx="3925"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48" name="Line 152"/>
            <p:cNvSpPr>
              <a:spLocks noChangeShapeType="1"/>
            </p:cNvSpPr>
            <p:nvPr/>
          </p:nvSpPr>
          <p:spPr bwMode="auto">
            <a:xfrm>
              <a:off x="9398327" y="4080925"/>
              <a:ext cx="3925"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49" name="Line 153"/>
            <p:cNvSpPr>
              <a:spLocks noChangeShapeType="1"/>
            </p:cNvSpPr>
            <p:nvPr/>
          </p:nvSpPr>
          <p:spPr bwMode="auto">
            <a:xfrm>
              <a:off x="9398327" y="4202628"/>
              <a:ext cx="3925"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50" name="Line 154"/>
            <p:cNvSpPr>
              <a:spLocks noChangeShapeType="1"/>
            </p:cNvSpPr>
            <p:nvPr/>
          </p:nvSpPr>
          <p:spPr bwMode="auto">
            <a:xfrm>
              <a:off x="9398327" y="4326949"/>
              <a:ext cx="3925"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51" name="Line 155"/>
            <p:cNvSpPr>
              <a:spLocks noChangeShapeType="1"/>
            </p:cNvSpPr>
            <p:nvPr/>
          </p:nvSpPr>
          <p:spPr bwMode="auto">
            <a:xfrm>
              <a:off x="9398327" y="4448653"/>
              <a:ext cx="3925"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52" name="Line 156"/>
            <p:cNvSpPr>
              <a:spLocks noChangeShapeType="1"/>
            </p:cNvSpPr>
            <p:nvPr/>
          </p:nvSpPr>
          <p:spPr bwMode="auto">
            <a:xfrm>
              <a:off x="9398327" y="4570357"/>
              <a:ext cx="3925"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53" name="Line 157"/>
            <p:cNvSpPr>
              <a:spLocks noChangeShapeType="1"/>
            </p:cNvSpPr>
            <p:nvPr/>
          </p:nvSpPr>
          <p:spPr bwMode="auto">
            <a:xfrm>
              <a:off x="9398327" y="4692060"/>
              <a:ext cx="3925"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54" name="Line 158"/>
            <p:cNvSpPr>
              <a:spLocks noChangeShapeType="1"/>
            </p:cNvSpPr>
            <p:nvPr/>
          </p:nvSpPr>
          <p:spPr bwMode="auto">
            <a:xfrm>
              <a:off x="9398327" y="4813764"/>
              <a:ext cx="3925"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55" name="Line 159"/>
            <p:cNvSpPr>
              <a:spLocks noChangeShapeType="1"/>
            </p:cNvSpPr>
            <p:nvPr/>
          </p:nvSpPr>
          <p:spPr bwMode="auto">
            <a:xfrm>
              <a:off x="9398327" y="4935467"/>
              <a:ext cx="3925"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56" name="Line 160"/>
            <p:cNvSpPr>
              <a:spLocks noChangeShapeType="1"/>
            </p:cNvSpPr>
            <p:nvPr/>
          </p:nvSpPr>
          <p:spPr bwMode="auto">
            <a:xfrm>
              <a:off x="9398327" y="5057171"/>
              <a:ext cx="3925"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57" name="Line 161"/>
            <p:cNvSpPr>
              <a:spLocks noChangeShapeType="1"/>
            </p:cNvSpPr>
            <p:nvPr/>
          </p:nvSpPr>
          <p:spPr bwMode="auto">
            <a:xfrm>
              <a:off x="9398327" y="5178874"/>
              <a:ext cx="3925"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58" name="Line 162"/>
            <p:cNvSpPr>
              <a:spLocks noChangeShapeType="1"/>
            </p:cNvSpPr>
            <p:nvPr/>
          </p:nvSpPr>
          <p:spPr bwMode="auto">
            <a:xfrm>
              <a:off x="9398327" y="5300578"/>
              <a:ext cx="3925"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59" name="Line 163"/>
            <p:cNvSpPr>
              <a:spLocks noChangeShapeType="1"/>
            </p:cNvSpPr>
            <p:nvPr/>
          </p:nvSpPr>
          <p:spPr bwMode="auto">
            <a:xfrm>
              <a:off x="9398327" y="5426208"/>
              <a:ext cx="3925" cy="6150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60" name="Line 164"/>
            <p:cNvSpPr>
              <a:spLocks noChangeShapeType="1"/>
            </p:cNvSpPr>
            <p:nvPr/>
          </p:nvSpPr>
          <p:spPr bwMode="auto">
            <a:xfrm>
              <a:off x="9398327" y="5547911"/>
              <a:ext cx="3925" cy="6150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61" name="Line 165"/>
            <p:cNvSpPr>
              <a:spLocks noChangeShapeType="1"/>
            </p:cNvSpPr>
            <p:nvPr/>
          </p:nvSpPr>
          <p:spPr bwMode="auto">
            <a:xfrm>
              <a:off x="9398327" y="5669615"/>
              <a:ext cx="3925" cy="6150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62" name="Line 166"/>
            <p:cNvSpPr>
              <a:spLocks noChangeShapeType="1"/>
            </p:cNvSpPr>
            <p:nvPr/>
          </p:nvSpPr>
          <p:spPr bwMode="auto">
            <a:xfrm>
              <a:off x="9398327" y="5791318"/>
              <a:ext cx="3925" cy="6150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63" name="Line 167"/>
            <p:cNvSpPr>
              <a:spLocks noChangeShapeType="1"/>
            </p:cNvSpPr>
            <p:nvPr/>
          </p:nvSpPr>
          <p:spPr bwMode="auto">
            <a:xfrm>
              <a:off x="9398327" y="5911713"/>
              <a:ext cx="3925"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64" name="Line 168"/>
            <p:cNvSpPr>
              <a:spLocks noChangeShapeType="1"/>
            </p:cNvSpPr>
            <p:nvPr/>
          </p:nvSpPr>
          <p:spPr bwMode="auto">
            <a:xfrm>
              <a:off x="9398327" y="6033418"/>
              <a:ext cx="3925"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65" name="Line 169"/>
            <p:cNvSpPr>
              <a:spLocks noChangeShapeType="1"/>
            </p:cNvSpPr>
            <p:nvPr/>
          </p:nvSpPr>
          <p:spPr bwMode="auto">
            <a:xfrm>
              <a:off x="9398327" y="6155121"/>
              <a:ext cx="3925"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66" name="Line 170"/>
            <p:cNvSpPr>
              <a:spLocks noChangeShapeType="1"/>
            </p:cNvSpPr>
            <p:nvPr/>
          </p:nvSpPr>
          <p:spPr bwMode="auto">
            <a:xfrm>
              <a:off x="9398327" y="6276825"/>
              <a:ext cx="3925"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67" name="Line 171"/>
            <p:cNvSpPr>
              <a:spLocks noChangeShapeType="1"/>
            </p:cNvSpPr>
            <p:nvPr/>
          </p:nvSpPr>
          <p:spPr bwMode="auto">
            <a:xfrm>
              <a:off x="9398327" y="6402454"/>
              <a:ext cx="3925" cy="6150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68" name="Line 172"/>
            <p:cNvSpPr>
              <a:spLocks noChangeShapeType="1"/>
            </p:cNvSpPr>
            <p:nvPr/>
          </p:nvSpPr>
          <p:spPr bwMode="auto">
            <a:xfrm>
              <a:off x="9398327" y="6524158"/>
              <a:ext cx="3925" cy="6150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69" name="Line 173"/>
            <p:cNvSpPr>
              <a:spLocks noChangeShapeType="1"/>
            </p:cNvSpPr>
            <p:nvPr/>
          </p:nvSpPr>
          <p:spPr bwMode="auto">
            <a:xfrm>
              <a:off x="9398327" y="6645862"/>
              <a:ext cx="3925" cy="6150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70" name="Line 174"/>
            <p:cNvSpPr>
              <a:spLocks noChangeShapeType="1"/>
            </p:cNvSpPr>
            <p:nvPr/>
          </p:nvSpPr>
          <p:spPr bwMode="auto">
            <a:xfrm>
              <a:off x="9398327" y="6767565"/>
              <a:ext cx="3925" cy="6150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71" name="Line 175"/>
            <p:cNvSpPr>
              <a:spLocks noChangeShapeType="1"/>
            </p:cNvSpPr>
            <p:nvPr/>
          </p:nvSpPr>
          <p:spPr bwMode="auto">
            <a:xfrm>
              <a:off x="9398327" y="6889269"/>
              <a:ext cx="3925" cy="6150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72" name="Freeform 176"/>
            <p:cNvSpPr>
              <a:spLocks noChangeArrowheads="1"/>
            </p:cNvSpPr>
            <p:nvPr/>
          </p:nvSpPr>
          <p:spPr bwMode="auto">
            <a:xfrm>
              <a:off x="9367568" y="7010519"/>
              <a:ext cx="31196" cy="31198"/>
            </a:xfrm>
            <a:custGeom>
              <a:avLst/>
              <a:gdLst>
                <a:gd name="T0" fmla="*/ 30487 w 44"/>
                <a:gd name="T1" fmla="*/ 0 h 44"/>
                <a:gd name="T2" fmla="*/ 30487 w 44"/>
                <a:gd name="T3" fmla="*/ 30489 h 44"/>
                <a:gd name="T4" fmla="*/ 0 w 44"/>
                <a:gd name="T5" fmla="*/ 30489 h 44"/>
                <a:gd name="T6" fmla="*/ 0 60000 65536"/>
                <a:gd name="T7" fmla="*/ 0 60000 65536"/>
                <a:gd name="T8" fmla="*/ 0 60000 65536"/>
              </a:gdLst>
              <a:ahLst/>
              <a:cxnLst>
                <a:cxn ang="T6">
                  <a:pos x="T0" y="T1"/>
                </a:cxn>
                <a:cxn ang="T7">
                  <a:pos x="T2" y="T3"/>
                </a:cxn>
                <a:cxn ang="T8">
                  <a:pos x="T4" y="T5"/>
                </a:cxn>
              </a:cxnLst>
              <a:rect l="0" t="0" r="r" b="b"/>
              <a:pathLst>
                <a:path w="44" h="44">
                  <a:moveTo>
                    <a:pt x="43" y="0"/>
                  </a:moveTo>
                  <a:lnTo>
                    <a:pt x="43" y="43"/>
                  </a:lnTo>
                  <a:lnTo>
                    <a:pt x="0" y="43"/>
                  </a:lnTo>
                </a:path>
              </a:pathLst>
            </a:custGeom>
            <a:noFill/>
            <a:ln w="1800" cap="flat">
              <a:solidFill>
                <a:srgbClr val="595A5C"/>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sz="900"/>
            </a:p>
          </p:txBody>
        </p:sp>
        <p:sp>
          <p:nvSpPr>
            <p:cNvPr id="4273" name="Line 177"/>
            <p:cNvSpPr>
              <a:spLocks noChangeShapeType="1"/>
            </p:cNvSpPr>
            <p:nvPr/>
          </p:nvSpPr>
          <p:spPr bwMode="auto">
            <a:xfrm flipH="1">
              <a:off x="9242608" y="7041071"/>
              <a:ext cx="69354"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74" name="Line 178"/>
            <p:cNvSpPr>
              <a:spLocks noChangeShapeType="1"/>
            </p:cNvSpPr>
            <p:nvPr/>
          </p:nvSpPr>
          <p:spPr bwMode="auto">
            <a:xfrm flipH="1">
              <a:off x="9118296"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75" name="Line 179"/>
            <p:cNvSpPr>
              <a:spLocks noChangeShapeType="1"/>
            </p:cNvSpPr>
            <p:nvPr/>
          </p:nvSpPr>
          <p:spPr bwMode="auto">
            <a:xfrm flipH="1">
              <a:off x="8996600"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76" name="Line 180"/>
            <p:cNvSpPr>
              <a:spLocks noChangeShapeType="1"/>
            </p:cNvSpPr>
            <p:nvPr/>
          </p:nvSpPr>
          <p:spPr bwMode="auto">
            <a:xfrm flipH="1">
              <a:off x="8874905"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77" name="Line 181"/>
            <p:cNvSpPr>
              <a:spLocks noChangeShapeType="1"/>
            </p:cNvSpPr>
            <p:nvPr/>
          </p:nvSpPr>
          <p:spPr bwMode="auto">
            <a:xfrm flipH="1">
              <a:off x="8753209"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78" name="Line 182"/>
            <p:cNvSpPr>
              <a:spLocks noChangeShapeType="1"/>
            </p:cNvSpPr>
            <p:nvPr/>
          </p:nvSpPr>
          <p:spPr bwMode="auto">
            <a:xfrm flipH="1">
              <a:off x="8631514"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79" name="Line 183"/>
            <p:cNvSpPr>
              <a:spLocks noChangeShapeType="1"/>
            </p:cNvSpPr>
            <p:nvPr/>
          </p:nvSpPr>
          <p:spPr bwMode="auto">
            <a:xfrm flipH="1">
              <a:off x="8509818"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80" name="Line 184"/>
            <p:cNvSpPr>
              <a:spLocks noChangeShapeType="1"/>
            </p:cNvSpPr>
            <p:nvPr/>
          </p:nvSpPr>
          <p:spPr bwMode="auto">
            <a:xfrm flipH="1">
              <a:off x="8388123"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81" name="Line 185"/>
            <p:cNvSpPr>
              <a:spLocks noChangeShapeType="1"/>
            </p:cNvSpPr>
            <p:nvPr/>
          </p:nvSpPr>
          <p:spPr bwMode="auto">
            <a:xfrm flipH="1">
              <a:off x="8263810"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82" name="Line 186"/>
            <p:cNvSpPr>
              <a:spLocks noChangeShapeType="1"/>
            </p:cNvSpPr>
            <p:nvPr/>
          </p:nvSpPr>
          <p:spPr bwMode="auto">
            <a:xfrm flipH="1">
              <a:off x="8142115"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83" name="Line 187"/>
            <p:cNvSpPr>
              <a:spLocks noChangeShapeType="1"/>
            </p:cNvSpPr>
            <p:nvPr/>
          </p:nvSpPr>
          <p:spPr bwMode="auto">
            <a:xfrm flipH="1">
              <a:off x="8020419"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84" name="Line 188"/>
            <p:cNvSpPr>
              <a:spLocks noChangeShapeType="1"/>
            </p:cNvSpPr>
            <p:nvPr/>
          </p:nvSpPr>
          <p:spPr bwMode="auto">
            <a:xfrm flipH="1">
              <a:off x="7898724"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85" name="Line 189"/>
            <p:cNvSpPr>
              <a:spLocks noChangeShapeType="1"/>
            </p:cNvSpPr>
            <p:nvPr/>
          </p:nvSpPr>
          <p:spPr bwMode="auto">
            <a:xfrm flipH="1">
              <a:off x="7777029"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86" name="Line 190"/>
            <p:cNvSpPr>
              <a:spLocks noChangeShapeType="1"/>
            </p:cNvSpPr>
            <p:nvPr/>
          </p:nvSpPr>
          <p:spPr bwMode="auto">
            <a:xfrm flipH="1">
              <a:off x="7655334"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87" name="Line 191"/>
            <p:cNvSpPr>
              <a:spLocks noChangeShapeType="1"/>
            </p:cNvSpPr>
            <p:nvPr/>
          </p:nvSpPr>
          <p:spPr bwMode="auto">
            <a:xfrm flipH="1">
              <a:off x="7533638"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88" name="Line 192"/>
            <p:cNvSpPr>
              <a:spLocks noChangeShapeType="1"/>
            </p:cNvSpPr>
            <p:nvPr/>
          </p:nvSpPr>
          <p:spPr bwMode="auto">
            <a:xfrm flipH="1">
              <a:off x="7411943"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89" name="Line 193"/>
            <p:cNvSpPr>
              <a:spLocks noChangeShapeType="1"/>
            </p:cNvSpPr>
            <p:nvPr/>
          </p:nvSpPr>
          <p:spPr bwMode="auto">
            <a:xfrm flipH="1">
              <a:off x="7290247"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90" name="Line 194"/>
            <p:cNvSpPr>
              <a:spLocks noChangeShapeType="1"/>
            </p:cNvSpPr>
            <p:nvPr/>
          </p:nvSpPr>
          <p:spPr bwMode="auto">
            <a:xfrm flipH="1">
              <a:off x="7164626" y="7041071"/>
              <a:ext cx="69354"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91" name="Line 195"/>
            <p:cNvSpPr>
              <a:spLocks noChangeShapeType="1"/>
            </p:cNvSpPr>
            <p:nvPr/>
          </p:nvSpPr>
          <p:spPr bwMode="auto">
            <a:xfrm flipH="1">
              <a:off x="7042931" y="7041071"/>
              <a:ext cx="69353"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92" name="Line 196"/>
            <p:cNvSpPr>
              <a:spLocks noChangeShapeType="1"/>
            </p:cNvSpPr>
            <p:nvPr/>
          </p:nvSpPr>
          <p:spPr bwMode="auto">
            <a:xfrm flipH="1">
              <a:off x="6921235" y="7041071"/>
              <a:ext cx="69354"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93" name="Line 197"/>
            <p:cNvSpPr>
              <a:spLocks noChangeShapeType="1"/>
            </p:cNvSpPr>
            <p:nvPr/>
          </p:nvSpPr>
          <p:spPr bwMode="auto">
            <a:xfrm flipH="1">
              <a:off x="6799540" y="7041071"/>
              <a:ext cx="69353"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94" name="Line 198"/>
            <p:cNvSpPr>
              <a:spLocks noChangeShapeType="1"/>
            </p:cNvSpPr>
            <p:nvPr/>
          </p:nvSpPr>
          <p:spPr bwMode="auto">
            <a:xfrm flipH="1">
              <a:off x="6679153"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95" name="Line 199"/>
            <p:cNvSpPr>
              <a:spLocks noChangeShapeType="1"/>
            </p:cNvSpPr>
            <p:nvPr/>
          </p:nvSpPr>
          <p:spPr bwMode="auto">
            <a:xfrm flipH="1">
              <a:off x="6557457"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96" name="Line 200"/>
            <p:cNvSpPr>
              <a:spLocks noChangeShapeType="1"/>
            </p:cNvSpPr>
            <p:nvPr/>
          </p:nvSpPr>
          <p:spPr bwMode="auto">
            <a:xfrm flipH="1">
              <a:off x="6435762"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97" name="Line 201"/>
            <p:cNvSpPr>
              <a:spLocks noChangeShapeType="1"/>
            </p:cNvSpPr>
            <p:nvPr/>
          </p:nvSpPr>
          <p:spPr bwMode="auto">
            <a:xfrm flipH="1">
              <a:off x="6314066"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98" name="Line 202"/>
            <p:cNvSpPr>
              <a:spLocks noChangeShapeType="1"/>
            </p:cNvSpPr>
            <p:nvPr/>
          </p:nvSpPr>
          <p:spPr bwMode="auto">
            <a:xfrm flipH="1">
              <a:off x="6188445" y="7041071"/>
              <a:ext cx="69354"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299" name="Line 203"/>
            <p:cNvSpPr>
              <a:spLocks noChangeShapeType="1"/>
            </p:cNvSpPr>
            <p:nvPr/>
          </p:nvSpPr>
          <p:spPr bwMode="auto">
            <a:xfrm flipH="1">
              <a:off x="6066750" y="7041071"/>
              <a:ext cx="69353"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00" name="Line 204"/>
            <p:cNvSpPr>
              <a:spLocks noChangeShapeType="1"/>
            </p:cNvSpPr>
            <p:nvPr/>
          </p:nvSpPr>
          <p:spPr bwMode="auto">
            <a:xfrm flipH="1">
              <a:off x="5945054" y="7041071"/>
              <a:ext cx="69354"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01" name="Line 205"/>
            <p:cNvSpPr>
              <a:spLocks noChangeShapeType="1"/>
            </p:cNvSpPr>
            <p:nvPr/>
          </p:nvSpPr>
          <p:spPr bwMode="auto">
            <a:xfrm flipH="1">
              <a:off x="5863923" y="7041071"/>
              <a:ext cx="28788"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02" name="Freeform 206"/>
            <p:cNvSpPr>
              <a:spLocks noChangeArrowheads="1"/>
            </p:cNvSpPr>
            <p:nvPr/>
          </p:nvSpPr>
          <p:spPr bwMode="auto">
            <a:xfrm>
              <a:off x="5805039" y="7041716"/>
              <a:ext cx="31196" cy="31198"/>
            </a:xfrm>
            <a:custGeom>
              <a:avLst/>
              <a:gdLst>
                <a:gd name="T0" fmla="*/ 30487 w 44"/>
                <a:gd name="T1" fmla="*/ 0 h 44"/>
                <a:gd name="T2" fmla="*/ 0 w 44"/>
                <a:gd name="T3" fmla="*/ 0 h 44"/>
                <a:gd name="T4" fmla="*/ 0 w 44"/>
                <a:gd name="T5" fmla="*/ 30489 h 44"/>
                <a:gd name="T6" fmla="*/ 0 60000 65536"/>
                <a:gd name="T7" fmla="*/ 0 60000 65536"/>
                <a:gd name="T8" fmla="*/ 0 60000 65536"/>
              </a:gdLst>
              <a:ahLst/>
              <a:cxnLst>
                <a:cxn ang="T6">
                  <a:pos x="T0" y="T1"/>
                </a:cxn>
                <a:cxn ang="T7">
                  <a:pos x="T2" y="T3"/>
                </a:cxn>
                <a:cxn ang="T8">
                  <a:pos x="T4" y="T5"/>
                </a:cxn>
              </a:cxnLst>
              <a:rect l="0" t="0" r="r" b="b"/>
              <a:pathLst>
                <a:path w="44" h="44">
                  <a:moveTo>
                    <a:pt x="43" y="0"/>
                  </a:moveTo>
                  <a:lnTo>
                    <a:pt x="0" y="0"/>
                  </a:lnTo>
                  <a:lnTo>
                    <a:pt x="0" y="43"/>
                  </a:lnTo>
                </a:path>
              </a:pathLst>
            </a:custGeom>
            <a:noFill/>
            <a:ln w="1800" cap="flat">
              <a:solidFill>
                <a:srgbClr val="595A5C"/>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sz="900"/>
            </a:p>
          </p:txBody>
        </p:sp>
        <p:sp>
          <p:nvSpPr>
            <p:cNvPr id="4303" name="Line 207"/>
            <p:cNvSpPr>
              <a:spLocks noChangeShapeType="1"/>
            </p:cNvSpPr>
            <p:nvPr/>
          </p:nvSpPr>
          <p:spPr bwMode="auto">
            <a:xfrm>
              <a:off x="5805039" y="7132676"/>
              <a:ext cx="2617" cy="6150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04" name="Line 208"/>
            <p:cNvSpPr>
              <a:spLocks noChangeShapeType="1"/>
            </p:cNvSpPr>
            <p:nvPr/>
          </p:nvSpPr>
          <p:spPr bwMode="auto">
            <a:xfrm>
              <a:off x="5805039" y="7256997"/>
              <a:ext cx="2617"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05" name="Line 209"/>
            <p:cNvSpPr>
              <a:spLocks noChangeShapeType="1"/>
            </p:cNvSpPr>
            <p:nvPr/>
          </p:nvSpPr>
          <p:spPr bwMode="auto">
            <a:xfrm>
              <a:off x="5805039" y="7378701"/>
              <a:ext cx="2617"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06" name="Line 210"/>
            <p:cNvSpPr>
              <a:spLocks noChangeShapeType="1"/>
            </p:cNvSpPr>
            <p:nvPr/>
          </p:nvSpPr>
          <p:spPr bwMode="auto">
            <a:xfrm>
              <a:off x="5805039" y="7500404"/>
              <a:ext cx="2617" cy="5888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07" name="Line 211"/>
            <p:cNvSpPr>
              <a:spLocks noChangeShapeType="1"/>
            </p:cNvSpPr>
            <p:nvPr/>
          </p:nvSpPr>
          <p:spPr bwMode="auto">
            <a:xfrm>
              <a:off x="5805039" y="7622108"/>
              <a:ext cx="2617"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08" name="Line 212"/>
            <p:cNvSpPr>
              <a:spLocks noChangeShapeType="1"/>
            </p:cNvSpPr>
            <p:nvPr/>
          </p:nvSpPr>
          <p:spPr bwMode="auto">
            <a:xfrm>
              <a:off x="5805039" y="7743811"/>
              <a:ext cx="2617"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09" name="Line 213"/>
            <p:cNvSpPr>
              <a:spLocks noChangeShapeType="1"/>
            </p:cNvSpPr>
            <p:nvPr/>
          </p:nvSpPr>
          <p:spPr bwMode="auto">
            <a:xfrm>
              <a:off x="5805039" y="7865515"/>
              <a:ext cx="2617"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10" name="Line 214"/>
            <p:cNvSpPr>
              <a:spLocks noChangeShapeType="1"/>
            </p:cNvSpPr>
            <p:nvPr/>
          </p:nvSpPr>
          <p:spPr bwMode="auto">
            <a:xfrm>
              <a:off x="5805039" y="7987218"/>
              <a:ext cx="2617"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11" name="Line 215"/>
            <p:cNvSpPr>
              <a:spLocks noChangeShapeType="1"/>
            </p:cNvSpPr>
            <p:nvPr/>
          </p:nvSpPr>
          <p:spPr bwMode="auto">
            <a:xfrm>
              <a:off x="5805039" y="8108922"/>
              <a:ext cx="2617" cy="6150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12" name="Line 216"/>
            <p:cNvSpPr>
              <a:spLocks noChangeShapeType="1"/>
            </p:cNvSpPr>
            <p:nvPr/>
          </p:nvSpPr>
          <p:spPr bwMode="auto">
            <a:xfrm>
              <a:off x="5805039" y="8230626"/>
              <a:ext cx="2617" cy="6150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13" name="Line 217"/>
            <p:cNvSpPr>
              <a:spLocks noChangeShapeType="1"/>
            </p:cNvSpPr>
            <p:nvPr/>
          </p:nvSpPr>
          <p:spPr bwMode="auto">
            <a:xfrm>
              <a:off x="5805039" y="8354947"/>
              <a:ext cx="2617"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14" name="Line 218"/>
            <p:cNvSpPr>
              <a:spLocks noChangeShapeType="1"/>
            </p:cNvSpPr>
            <p:nvPr/>
          </p:nvSpPr>
          <p:spPr bwMode="auto">
            <a:xfrm>
              <a:off x="5805039" y="8476650"/>
              <a:ext cx="2617"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15" name="Line 219"/>
            <p:cNvSpPr>
              <a:spLocks noChangeShapeType="1"/>
            </p:cNvSpPr>
            <p:nvPr/>
          </p:nvSpPr>
          <p:spPr bwMode="auto">
            <a:xfrm>
              <a:off x="5805039" y="8598354"/>
              <a:ext cx="2617"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16" name="Line 220"/>
            <p:cNvSpPr>
              <a:spLocks noChangeShapeType="1"/>
            </p:cNvSpPr>
            <p:nvPr/>
          </p:nvSpPr>
          <p:spPr bwMode="auto">
            <a:xfrm>
              <a:off x="5805039" y="8720057"/>
              <a:ext cx="2617"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17" name="Line 221"/>
            <p:cNvSpPr>
              <a:spLocks noChangeShapeType="1"/>
            </p:cNvSpPr>
            <p:nvPr/>
          </p:nvSpPr>
          <p:spPr bwMode="auto">
            <a:xfrm>
              <a:off x="5805039" y="8841761"/>
              <a:ext cx="2617"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18" name="Line 222"/>
            <p:cNvSpPr>
              <a:spLocks noChangeShapeType="1"/>
            </p:cNvSpPr>
            <p:nvPr/>
          </p:nvSpPr>
          <p:spPr bwMode="auto">
            <a:xfrm>
              <a:off x="5805039" y="8963465"/>
              <a:ext cx="2617"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19" name="Line 223"/>
            <p:cNvSpPr>
              <a:spLocks noChangeShapeType="1"/>
            </p:cNvSpPr>
            <p:nvPr/>
          </p:nvSpPr>
          <p:spPr bwMode="auto">
            <a:xfrm>
              <a:off x="5805039" y="9085169"/>
              <a:ext cx="2617"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20" name="Line 224"/>
            <p:cNvSpPr>
              <a:spLocks noChangeShapeType="1"/>
            </p:cNvSpPr>
            <p:nvPr/>
          </p:nvSpPr>
          <p:spPr bwMode="auto">
            <a:xfrm>
              <a:off x="5805039" y="9206872"/>
              <a:ext cx="2617"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21" name="Line 225"/>
            <p:cNvSpPr>
              <a:spLocks noChangeShapeType="1"/>
            </p:cNvSpPr>
            <p:nvPr/>
          </p:nvSpPr>
          <p:spPr bwMode="auto">
            <a:xfrm>
              <a:off x="5805039" y="9331193"/>
              <a:ext cx="2617"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22" name="Line 226"/>
            <p:cNvSpPr>
              <a:spLocks noChangeShapeType="1"/>
            </p:cNvSpPr>
            <p:nvPr/>
          </p:nvSpPr>
          <p:spPr bwMode="auto">
            <a:xfrm>
              <a:off x="5805039" y="9452897"/>
              <a:ext cx="2617"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23" name="Line 227"/>
            <p:cNvSpPr>
              <a:spLocks noChangeShapeType="1"/>
            </p:cNvSpPr>
            <p:nvPr/>
          </p:nvSpPr>
          <p:spPr bwMode="auto">
            <a:xfrm>
              <a:off x="5805039" y="9574601"/>
              <a:ext cx="2617"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24" name="Line 228"/>
            <p:cNvSpPr>
              <a:spLocks noChangeShapeType="1"/>
            </p:cNvSpPr>
            <p:nvPr/>
          </p:nvSpPr>
          <p:spPr bwMode="auto">
            <a:xfrm>
              <a:off x="5805039" y="9696304"/>
              <a:ext cx="2617"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25" name="Line 229"/>
            <p:cNvSpPr>
              <a:spLocks noChangeShapeType="1"/>
            </p:cNvSpPr>
            <p:nvPr/>
          </p:nvSpPr>
          <p:spPr bwMode="auto">
            <a:xfrm>
              <a:off x="5805039" y="9818008"/>
              <a:ext cx="2617"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26" name="Line 230"/>
            <p:cNvSpPr>
              <a:spLocks noChangeShapeType="1"/>
            </p:cNvSpPr>
            <p:nvPr/>
          </p:nvSpPr>
          <p:spPr bwMode="auto">
            <a:xfrm>
              <a:off x="5805039" y="9939711"/>
              <a:ext cx="2617" cy="37951"/>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27" name="Freeform 231"/>
            <p:cNvSpPr>
              <a:spLocks noChangeArrowheads="1"/>
            </p:cNvSpPr>
            <p:nvPr/>
          </p:nvSpPr>
          <p:spPr bwMode="auto">
            <a:xfrm>
              <a:off x="5805039" y="10008606"/>
              <a:ext cx="31196" cy="31198"/>
            </a:xfrm>
            <a:custGeom>
              <a:avLst/>
              <a:gdLst>
                <a:gd name="T0" fmla="*/ 0 w 44"/>
                <a:gd name="T1" fmla="*/ 0 h 44"/>
                <a:gd name="T2" fmla="*/ 0 w 44"/>
                <a:gd name="T3" fmla="*/ 30489 h 44"/>
                <a:gd name="T4" fmla="*/ 30487 w 44"/>
                <a:gd name="T5" fmla="*/ 30489 h 44"/>
                <a:gd name="T6" fmla="*/ 0 60000 65536"/>
                <a:gd name="T7" fmla="*/ 0 60000 65536"/>
                <a:gd name="T8" fmla="*/ 0 60000 65536"/>
              </a:gdLst>
              <a:ahLst/>
              <a:cxnLst>
                <a:cxn ang="T6">
                  <a:pos x="T0" y="T1"/>
                </a:cxn>
                <a:cxn ang="T7">
                  <a:pos x="T2" y="T3"/>
                </a:cxn>
                <a:cxn ang="T8">
                  <a:pos x="T4" y="T5"/>
                </a:cxn>
              </a:cxnLst>
              <a:rect l="0" t="0" r="r" b="b"/>
              <a:pathLst>
                <a:path w="44" h="44">
                  <a:moveTo>
                    <a:pt x="0" y="0"/>
                  </a:moveTo>
                  <a:lnTo>
                    <a:pt x="0" y="43"/>
                  </a:lnTo>
                  <a:lnTo>
                    <a:pt x="43" y="43"/>
                  </a:lnTo>
                </a:path>
              </a:pathLst>
            </a:custGeom>
            <a:noFill/>
            <a:ln w="1800" cap="flat">
              <a:solidFill>
                <a:srgbClr val="595A5C"/>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sz="900"/>
            </a:p>
          </p:txBody>
        </p:sp>
        <p:sp>
          <p:nvSpPr>
            <p:cNvPr id="4328" name="Line 232"/>
            <p:cNvSpPr>
              <a:spLocks noChangeShapeType="1"/>
            </p:cNvSpPr>
            <p:nvPr/>
          </p:nvSpPr>
          <p:spPr bwMode="auto">
            <a:xfrm>
              <a:off x="5895329" y="10039168"/>
              <a:ext cx="62811"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29" name="Line 233"/>
            <p:cNvSpPr>
              <a:spLocks noChangeShapeType="1"/>
            </p:cNvSpPr>
            <p:nvPr/>
          </p:nvSpPr>
          <p:spPr bwMode="auto">
            <a:xfrm>
              <a:off x="6019642" y="10039168"/>
              <a:ext cx="62811"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30" name="Line 234"/>
            <p:cNvSpPr>
              <a:spLocks noChangeShapeType="1"/>
            </p:cNvSpPr>
            <p:nvPr/>
          </p:nvSpPr>
          <p:spPr bwMode="auto">
            <a:xfrm>
              <a:off x="6141337" y="10039168"/>
              <a:ext cx="62811"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31" name="Line 235"/>
            <p:cNvSpPr>
              <a:spLocks noChangeShapeType="1"/>
            </p:cNvSpPr>
            <p:nvPr/>
          </p:nvSpPr>
          <p:spPr bwMode="auto">
            <a:xfrm>
              <a:off x="6263033" y="10039168"/>
              <a:ext cx="62811"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32" name="Line 236"/>
            <p:cNvSpPr>
              <a:spLocks noChangeShapeType="1"/>
            </p:cNvSpPr>
            <p:nvPr/>
          </p:nvSpPr>
          <p:spPr bwMode="auto">
            <a:xfrm>
              <a:off x="6384728" y="10039168"/>
              <a:ext cx="62811"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33" name="Line 237"/>
            <p:cNvSpPr>
              <a:spLocks noChangeShapeType="1"/>
            </p:cNvSpPr>
            <p:nvPr/>
          </p:nvSpPr>
          <p:spPr bwMode="auto">
            <a:xfrm>
              <a:off x="6506424" y="10039168"/>
              <a:ext cx="62811"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34" name="Line 238"/>
            <p:cNvSpPr>
              <a:spLocks noChangeShapeType="1"/>
            </p:cNvSpPr>
            <p:nvPr/>
          </p:nvSpPr>
          <p:spPr bwMode="auto">
            <a:xfrm>
              <a:off x="6628119" y="10039168"/>
              <a:ext cx="62811"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35" name="Line 239"/>
            <p:cNvSpPr>
              <a:spLocks noChangeShapeType="1"/>
            </p:cNvSpPr>
            <p:nvPr/>
          </p:nvSpPr>
          <p:spPr bwMode="auto">
            <a:xfrm>
              <a:off x="6749815" y="10039168"/>
              <a:ext cx="62811"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36" name="Line 240"/>
            <p:cNvSpPr>
              <a:spLocks noChangeShapeType="1"/>
            </p:cNvSpPr>
            <p:nvPr/>
          </p:nvSpPr>
          <p:spPr bwMode="auto">
            <a:xfrm>
              <a:off x="6875436" y="10039168"/>
              <a:ext cx="61502"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37" name="Line 241"/>
            <p:cNvSpPr>
              <a:spLocks noChangeShapeType="1"/>
            </p:cNvSpPr>
            <p:nvPr/>
          </p:nvSpPr>
          <p:spPr bwMode="auto">
            <a:xfrm>
              <a:off x="6997131" y="10039168"/>
              <a:ext cx="61502"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38" name="Line 242"/>
            <p:cNvSpPr>
              <a:spLocks noChangeShapeType="1"/>
            </p:cNvSpPr>
            <p:nvPr/>
          </p:nvSpPr>
          <p:spPr bwMode="auto">
            <a:xfrm>
              <a:off x="7118827" y="10039168"/>
              <a:ext cx="61502"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39" name="Line 243"/>
            <p:cNvSpPr>
              <a:spLocks noChangeShapeType="1"/>
            </p:cNvSpPr>
            <p:nvPr/>
          </p:nvSpPr>
          <p:spPr bwMode="auto">
            <a:xfrm>
              <a:off x="7240522" y="10039168"/>
              <a:ext cx="61502"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40" name="Line 244"/>
            <p:cNvSpPr>
              <a:spLocks noChangeShapeType="1"/>
            </p:cNvSpPr>
            <p:nvPr/>
          </p:nvSpPr>
          <p:spPr bwMode="auto">
            <a:xfrm>
              <a:off x="7362218" y="10039168"/>
              <a:ext cx="61502"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41" name="Line 245"/>
            <p:cNvSpPr>
              <a:spLocks noChangeShapeType="1"/>
            </p:cNvSpPr>
            <p:nvPr/>
          </p:nvSpPr>
          <p:spPr bwMode="auto">
            <a:xfrm>
              <a:off x="7483913" y="10039168"/>
              <a:ext cx="61502"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42" name="Line 246"/>
            <p:cNvSpPr>
              <a:spLocks noChangeShapeType="1"/>
            </p:cNvSpPr>
            <p:nvPr/>
          </p:nvSpPr>
          <p:spPr bwMode="auto">
            <a:xfrm>
              <a:off x="7605608" y="10039168"/>
              <a:ext cx="61502"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43" name="Line 247"/>
            <p:cNvSpPr>
              <a:spLocks noChangeShapeType="1"/>
            </p:cNvSpPr>
            <p:nvPr/>
          </p:nvSpPr>
          <p:spPr bwMode="auto">
            <a:xfrm>
              <a:off x="7727304" y="10039168"/>
              <a:ext cx="61502"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44" name="Line 248"/>
            <p:cNvSpPr>
              <a:spLocks noChangeShapeType="1"/>
            </p:cNvSpPr>
            <p:nvPr/>
          </p:nvSpPr>
          <p:spPr bwMode="auto">
            <a:xfrm>
              <a:off x="7851617" y="10039168"/>
              <a:ext cx="62811"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45" name="Line 249"/>
            <p:cNvSpPr>
              <a:spLocks noChangeShapeType="1"/>
            </p:cNvSpPr>
            <p:nvPr/>
          </p:nvSpPr>
          <p:spPr bwMode="auto">
            <a:xfrm>
              <a:off x="7973312" y="10039168"/>
              <a:ext cx="62811"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46" name="Line 250"/>
            <p:cNvSpPr>
              <a:spLocks noChangeShapeType="1"/>
            </p:cNvSpPr>
            <p:nvPr/>
          </p:nvSpPr>
          <p:spPr bwMode="auto">
            <a:xfrm>
              <a:off x="8095007" y="10039168"/>
              <a:ext cx="62811"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47" name="Line 251"/>
            <p:cNvSpPr>
              <a:spLocks noChangeShapeType="1"/>
            </p:cNvSpPr>
            <p:nvPr/>
          </p:nvSpPr>
          <p:spPr bwMode="auto">
            <a:xfrm>
              <a:off x="8216702" y="10039168"/>
              <a:ext cx="61502"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48" name="Line 252"/>
            <p:cNvSpPr>
              <a:spLocks noChangeShapeType="1"/>
            </p:cNvSpPr>
            <p:nvPr/>
          </p:nvSpPr>
          <p:spPr bwMode="auto">
            <a:xfrm>
              <a:off x="8338398" y="10039168"/>
              <a:ext cx="61502"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49" name="Line 253"/>
            <p:cNvSpPr>
              <a:spLocks noChangeShapeType="1"/>
            </p:cNvSpPr>
            <p:nvPr/>
          </p:nvSpPr>
          <p:spPr bwMode="auto">
            <a:xfrm>
              <a:off x="8460093" y="10039168"/>
              <a:ext cx="61502"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50" name="Line 254"/>
            <p:cNvSpPr>
              <a:spLocks noChangeShapeType="1"/>
            </p:cNvSpPr>
            <p:nvPr/>
          </p:nvSpPr>
          <p:spPr bwMode="auto">
            <a:xfrm>
              <a:off x="8581789" y="10039168"/>
              <a:ext cx="61502"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51" name="Line 255"/>
            <p:cNvSpPr>
              <a:spLocks noChangeShapeType="1"/>
            </p:cNvSpPr>
            <p:nvPr/>
          </p:nvSpPr>
          <p:spPr bwMode="auto">
            <a:xfrm>
              <a:off x="8703484" y="10039168"/>
              <a:ext cx="61502"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52" name="Line 256"/>
            <p:cNvSpPr>
              <a:spLocks noChangeShapeType="1"/>
            </p:cNvSpPr>
            <p:nvPr/>
          </p:nvSpPr>
          <p:spPr bwMode="auto">
            <a:xfrm>
              <a:off x="8825180" y="10039168"/>
              <a:ext cx="61502"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53" name="Line 257"/>
            <p:cNvSpPr>
              <a:spLocks noChangeShapeType="1"/>
            </p:cNvSpPr>
            <p:nvPr/>
          </p:nvSpPr>
          <p:spPr bwMode="auto">
            <a:xfrm>
              <a:off x="8949492" y="10039168"/>
              <a:ext cx="62811"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54" name="Line 258"/>
            <p:cNvSpPr>
              <a:spLocks noChangeShapeType="1"/>
            </p:cNvSpPr>
            <p:nvPr/>
          </p:nvSpPr>
          <p:spPr bwMode="auto">
            <a:xfrm>
              <a:off x="9071188" y="10039168"/>
              <a:ext cx="62811"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55" name="Line 259"/>
            <p:cNvSpPr>
              <a:spLocks noChangeShapeType="1"/>
            </p:cNvSpPr>
            <p:nvPr/>
          </p:nvSpPr>
          <p:spPr bwMode="auto">
            <a:xfrm>
              <a:off x="9192883" y="10039168"/>
              <a:ext cx="62811"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56" name="Line 260"/>
            <p:cNvSpPr>
              <a:spLocks noChangeShapeType="1"/>
            </p:cNvSpPr>
            <p:nvPr/>
          </p:nvSpPr>
          <p:spPr bwMode="auto">
            <a:xfrm>
              <a:off x="9314579" y="10039168"/>
              <a:ext cx="62811"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57" name="Line 261"/>
            <p:cNvSpPr>
              <a:spLocks noChangeShapeType="1"/>
            </p:cNvSpPr>
            <p:nvPr/>
          </p:nvSpPr>
          <p:spPr bwMode="auto">
            <a:xfrm>
              <a:off x="9436274" y="10039168"/>
              <a:ext cx="62811"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58" name="Line 262"/>
            <p:cNvSpPr>
              <a:spLocks noChangeShapeType="1"/>
            </p:cNvSpPr>
            <p:nvPr/>
          </p:nvSpPr>
          <p:spPr bwMode="auto">
            <a:xfrm>
              <a:off x="9557970" y="10039168"/>
              <a:ext cx="62811"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59" name="Line 263"/>
            <p:cNvSpPr>
              <a:spLocks noChangeShapeType="1"/>
            </p:cNvSpPr>
            <p:nvPr/>
          </p:nvSpPr>
          <p:spPr bwMode="auto">
            <a:xfrm>
              <a:off x="9679665" y="10039168"/>
              <a:ext cx="62811"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60" name="Line 264"/>
            <p:cNvSpPr>
              <a:spLocks noChangeShapeType="1"/>
            </p:cNvSpPr>
            <p:nvPr/>
          </p:nvSpPr>
          <p:spPr bwMode="auto">
            <a:xfrm>
              <a:off x="9803978" y="10039168"/>
              <a:ext cx="62811"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61" name="Line 265"/>
            <p:cNvSpPr>
              <a:spLocks noChangeShapeType="1"/>
            </p:cNvSpPr>
            <p:nvPr/>
          </p:nvSpPr>
          <p:spPr bwMode="auto">
            <a:xfrm>
              <a:off x="9925673" y="10039168"/>
              <a:ext cx="62811"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62" name="Line 266"/>
            <p:cNvSpPr>
              <a:spLocks noChangeShapeType="1"/>
            </p:cNvSpPr>
            <p:nvPr/>
          </p:nvSpPr>
          <p:spPr bwMode="auto">
            <a:xfrm>
              <a:off x="10047369" y="10039168"/>
              <a:ext cx="62811"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63" name="Line 267"/>
            <p:cNvSpPr>
              <a:spLocks noChangeShapeType="1"/>
            </p:cNvSpPr>
            <p:nvPr/>
          </p:nvSpPr>
          <p:spPr bwMode="auto">
            <a:xfrm>
              <a:off x="10169064" y="10039168"/>
              <a:ext cx="62811"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64" name="Line 268"/>
            <p:cNvSpPr>
              <a:spLocks noChangeShapeType="1"/>
            </p:cNvSpPr>
            <p:nvPr/>
          </p:nvSpPr>
          <p:spPr bwMode="auto">
            <a:xfrm>
              <a:off x="10290760" y="10039168"/>
              <a:ext cx="62811"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65" name="Freeform 269"/>
            <p:cNvSpPr>
              <a:spLocks noChangeArrowheads="1"/>
            </p:cNvSpPr>
            <p:nvPr/>
          </p:nvSpPr>
          <p:spPr bwMode="auto">
            <a:xfrm>
              <a:off x="10387663" y="10039803"/>
              <a:ext cx="31196" cy="31198"/>
            </a:xfrm>
            <a:custGeom>
              <a:avLst/>
              <a:gdLst>
                <a:gd name="T0" fmla="*/ 0 w 44"/>
                <a:gd name="T1" fmla="*/ 0 h 44"/>
                <a:gd name="T2" fmla="*/ 30487 w 44"/>
                <a:gd name="T3" fmla="*/ 0 h 44"/>
                <a:gd name="T4" fmla="*/ 30487 w 44"/>
                <a:gd name="T5" fmla="*/ 30489 h 44"/>
                <a:gd name="T6" fmla="*/ 0 60000 65536"/>
                <a:gd name="T7" fmla="*/ 0 60000 65536"/>
                <a:gd name="T8" fmla="*/ 0 60000 65536"/>
              </a:gdLst>
              <a:ahLst/>
              <a:cxnLst>
                <a:cxn ang="T6">
                  <a:pos x="T0" y="T1"/>
                </a:cxn>
                <a:cxn ang="T7">
                  <a:pos x="T2" y="T3"/>
                </a:cxn>
                <a:cxn ang="T8">
                  <a:pos x="T4" y="T5"/>
                </a:cxn>
              </a:cxnLst>
              <a:rect l="0" t="0" r="r" b="b"/>
              <a:pathLst>
                <a:path w="44" h="44">
                  <a:moveTo>
                    <a:pt x="0" y="0"/>
                  </a:moveTo>
                  <a:lnTo>
                    <a:pt x="43" y="0"/>
                  </a:lnTo>
                  <a:lnTo>
                    <a:pt x="43" y="43"/>
                  </a:lnTo>
                </a:path>
              </a:pathLst>
            </a:custGeom>
            <a:noFill/>
            <a:ln w="1800" cap="flat">
              <a:solidFill>
                <a:srgbClr val="595A5C"/>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sz="900"/>
            </a:p>
          </p:txBody>
        </p:sp>
        <p:sp>
          <p:nvSpPr>
            <p:cNvPr id="4366" name="Line 270"/>
            <p:cNvSpPr>
              <a:spLocks noChangeShapeType="1"/>
            </p:cNvSpPr>
            <p:nvPr/>
          </p:nvSpPr>
          <p:spPr bwMode="auto">
            <a:xfrm>
              <a:off x="10416381" y="10126847"/>
              <a:ext cx="2617"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67" name="Line 271"/>
            <p:cNvSpPr>
              <a:spLocks noChangeShapeType="1"/>
            </p:cNvSpPr>
            <p:nvPr/>
          </p:nvSpPr>
          <p:spPr bwMode="auto">
            <a:xfrm>
              <a:off x="10416381" y="10248550"/>
              <a:ext cx="2617"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68" name="Line 272"/>
            <p:cNvSpPr>
              <a:spLocks noChangeShapeType="1"/>
            </p:cNvSpPr>
            <p:nvPr/>
          </p:nvSpPr>
          <p:spPr bwMode="auto">
            <a:xfrm>
              <a:off x="10416381" y="10370254"/>
              <a:ext cx="2617" cy="62815"/>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69" name="Freeform 273"/>
            <p:cNvSpPr>
              <a:spLocks noChangeArrowheads="1"/>
            </p:cNvSpPr>
            <p:nvPr/>
          </p:nvSpPr>
          <p:spPr bwMode="auto">
            <a:xfrm>
              <a:off x="10415738" y="10489048"/>
              <a:ext cx="31196" cy="31198"/>
            </a:xfrm>
            <a:custGeom>
              <a:avLst/>
              <a:gdLst>
                <a:gd name="T0" fmla="*/ 0 w 44"/>
                <a:gd name="T1" fmla="*/ 0 h 44"/>
                <a:gd name="T2" fmla="*/ 0 w 44"/>
                <a:gd name="T3" fmla="*/ 30489 h 44"/>
                <a:gd name="T4" fmla="*/ 30487 w 44"/>
                <a:gd name="T5" fmla="*/ 30489 h 44"/>
                <a:gd name="T6" fmla="*/ 0 60000 65536"/>
                <a:gd name="T7" fmla="*/ 0 60000 65536"/>
                <a:gd name="T8" fmla="*/ 0 60000 65536"/>
              </a:gdLst>
              <a:ahLst/>
              <a:cxnLst>
                <a:cxn ang="T6">
                  <a:pos x="T0" y="T1"/>
                </a:cxn>
                <a:cxn ang="T7">
                  <a:pos x="T2" y="T3"/>
                </a:cxn>
                <a:cxn ang="T8">
                  <a:pos x="T4" y="T5"/>
                </a:cxn>
              </a:cxnLst>
              <a:rect l="0" t="0" r="r" b="b"/>
              <a:pathLst>
                <a:path w="44" h="44">
                  <a:moveTo>
                    <a:pt x="0" y="0"/>
                  </a:moveTo>
                  <a:lnTo>
                    <a:pt x="0" y="43"/>
                  </a:lnTo>
                  <a:lnTo>
                    <a:pt x="43" y="43"/>
                  </a:lnTo>
                </a:path>
              </a:pathLst>
            </a:custGeom>
            <a:noFill/>
            <a:ln w="1800" cap="flat">
              <a:solidFill>
                <a:srgbClr val="595A5C"/>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sz="900"/>
            </a:p>
          </p:txBody>
        </p:sp>
        <p:sp>
          <p:nvSpPr>
            <p:cNvPr id="4370" name="Line 274"/>
            <p:cNvSpPr>
              <a:spLocks noChangeShapeType="1"/>
            </p:cNvSpPr>
            <p:nvPr/>
          </p:nvSpPr>
          <p:spPr bwMode="auto">
            <a:xfrm>
              <a:off x="10509288"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71" name="Line 275"/>
            <p:cNvSpPr>
              <a:spLocks noChangeShapeType="1"/>
            </p:cNvSpPr>
            <p:nvPr/>
          </p:nvSpPr>
          <p:spPr bwMode="auto">
            <a:xfrm>
              <a:off x="10630984"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72" name="Line 276"/>
            <p:cNvSpPr>
              <a:spLocks noChangeShapeType="1"/>
            </p:cNvSpPr>
            <p:nvPr/>
          </p:nvSpPr>
          <p:spPr bwMode="auto">
            <a:xfrm>
              <a:off x="10752679"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73" name="Line 277"/>
            <p:cNvSpPr>
              <a:spLocks noChangeShapeType="1"/>
            </p:cNvSpPr>
            <p:nvPr/>
          </p:nvSpPr>
          <p:spPr bwMode="auto">
            <a:xfrm>
              <a:off x="10874375"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74" name="Line 278"/>
            <p:cNvSpPr>
              <a:spLocks noChangeShapeType="1"/>
            </p:cNvSpPr>
            <p:nvPr/>
          </p:nvSpPr>
          <p:spPr bwMode="auto">
            <a:xfrm>
              <a:off x="10996070"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75" name="Line 279"/>
            <p:cNvSpPr>
              <a:spLocks noChangeShapeType="1"/>
            </p:cNvSpPr>
            <p:nvPr/>
          </p:nvSpPr>
          <p:spPr bwMode="auto">
            <a:xfrm>
              <a:off x="11117766"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76" name="Line 280"/>
            <p:cNvSpPr>
              <a:spLocks noChangeShapeType="1"/>
            </p:cNvSpPr>
            <p:nvPr/>
          </p:nvSpPr>
          <p:spPr bwMode="auto">
            <a:xfrm>
              <a:off x="11242078"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77" name="Line 281"/>
            <p:cNvSpPr>
              <a:spLocks noChangeShapeType="1"/>
            </p:cNvSpPr>
            <p:nvPr/>
          </p:nvSpPr>
          <p:spPr bwMode="auto">
            <a:xfrm>
              <a:off x="11363774"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78" name="Line 282"/>
            <p:cNvSpPr>
              <a:spLocks noChangeShapeType="1"/>
            </p:cNvSpPr>
            <p:nvPr/>
          </p:nvSpPr>
          <p:spPr bwMode="auto">
            <a:xfrm>
              <a:off x="11485469"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79" name="Line 283"/>
            <p:cNvSpPr>
              <a:spLocks noChangeShapeType="1"/>
            </p:cNvSpPr>
            <p:nvPr/>
          </p:nvSpPr>
          <p:spPr bwMode="auto">
            <a:xfrm>
              <a:off x="11607165"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80" name="Line 284"/>
            <p:cNvSpPr>
              <a:spLocks noChangeShapeType="1"/>
            </p:cNvSpPr>
            <p:nvPr/>
          </p:nvSpPr>
          <p:spPr bwMode="auto">
            <a:xfrm>
              <a:off x="11728860"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81" name="Line 285"/>
            <p:cNvSpPr>
              <a:spLocks noChangeShapeType="1"/>
            </p:cNvSpPr>
            <p:nvPr/>
          </p:nvSpPr>
          <p:spPr bwMode="auto">
            <a:xfrm>
              <a:off x="11850556"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82" name="Line 286"/>
            <p:cNvSpPr>
              <a:spLocks noChangeShapeType="1"/>
            </p:cNvSpPr>
            <p:nvPr/>
          </p:nvSpPr>
          <p:spPr bwMode="auto">
            <a:xfrm>
              <a:off x="11972251"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83" name="Line 287"/>
            <p:cNvSpPr>
              <a:spLocks noChangeShapeType="1"/>
            </p:cNvSpPr>
            <p:nvPr/>
          </p:nvSpPr>
          <p:spPr bwMode="auto">
            <a:xfrm>
              <a:off x="12093947"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84" name="Line 288"/>
            <p:cNvSpPr>
              <a:spLocks noChangeShapeType="1"/>
            </p:cNvSpPr>
            <p:nvPr/>
          </p:nvSpPr>
          <p:spPr bwMode="auto">
            <a:xfrm>
              <a:off x="12215642"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85" name="Line 289"/>
            <p:cNvSpPr>
              <a:spLocks noChangeShapeType="1"/>
            </p:cNvSpPr>
            <p:nvPr/>
          </p:nvSpPr>
          <p:spPr bwMode="auto">
            <a:xfrm>
              <a:off x="12339955"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86" name="Line 290"/>
            <p:cNvSpPr>
              <a:spLocks noChangeShapeType="1"/>
            </p:cNvSpPr>
            <p:nvPr/>
          </p:nvSpPr>
          <p:spPr bwMode="auto">
            <a:xfrm>
              <a:off x="12461650"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87" name="Line 291"/>
            <p:cNvSpPr>
              <a:spLocks noChangeShapeType="1"/>
            </p:cNvSpPr>
            <p:nvPr/>
          </p:nvSpPr>
          <p:spPr bwMode="auto">
            <a:xfrm>
              <a:off x="12583346"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88" name="Line 292"/>
            <p:cNvSpPr>
              <a:spLocks noChangeShapeType="1"/>
            </p:cNvSpPr>
            <p:nvPr/>
          </p:nvSpPr>
          <p:spPr bwMode="auto">
            <a:xfrm>
              <a:off x="12705041"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89" name="Line 293"/>
            <p:cNvSpPr>
              <a:spLocks noChangeShapeType="1"/>
            </p:cNvSpPr>
            <p:nvPr/>
          </p:nvSpPr>
          <p:spPr bwMode="auto">
            <a:xfrm>
              <a:off x="12826737"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90" name="Line 294"/>
            <p:cNvSpPr>
              <a:spLocks noChangeShapeType="1"/>
            </p:cNvSpPr>
            <p:nvPr/>
          </p:nvSpPr>
          <p:spPr bwMode="auto">
            <a:xfrm>
              <a:off x="12948432"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91" name="Line 295"/>
            <p:cNvSpPr>
              <a:spLocks noChangeShapeType="1"/>
            </p:cNvSpPr>
            <p:nvPr/>
          </p:nvSpPr>
          <p:spPr bwMode="auto">
            <a:xfrm>
              <a:off x="13070127"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92" name="Line 296"/>
            <p:cNvSpPr>
              <a:spLocks noChangeShapeType="1"/>
            </p:cNvSpPr>
            <p:nvPr/>
          </p:nvSpPr>
          <p:spPr bwMode="auto">
            <a:xfrm>
              <a:off x="13191823"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93" name="Line 297"/>
            <p:cNvSpPr>
              <a:spLocks noChangeShapeType="1"/>
            </p:cNvSpPr>
            <p:nvPr/>
          </p:nvSpPr>
          <p:spPr bwMode="auto">
            <a:xfrm>
              <a:off x="13317444" y="10520748"/>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94" name="Line 298"/>
            <p:cNvSpPr>
              <a:spLocks noChangeShapeType="1"/>
            </p:cNvSpPr>
            <p:nvPr/>
          </p:nvSpPr>
          <p:spPr bwMode="auto">
            <a:xfrm>
              <a:off x="13439140" y="10520748"/>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95" name="Line 299"/>
            <p:cNvSpPr>
              <a:spLocks noChangeShapeType="1"/>
            </p:cNvSpPr>
            <p:nvPr/>
          </p:nvSpPr>
          <p:spPr bwMode="auto">
            <a:xfrm>
              <a:off x="13560835" y="10520748"/>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96" name="Line 300"/>
            <p:cNvSpPr>
              <a:spLocks noChangeShapeType="1"/>
            </p:cNvSpPr>
            <p:nvPr/>
          </p:nvSpPr>
          <p:spPr bwMode="auto">
            <a:xfrm>
              <a:off x="13682530" y="10520748"/>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97" name="Line 301"/>
            <p:cNvSpPr>
              <a:spLocks noChangeShapeType="1"/>
            </p:cNvSpPr>
            <p:nvPr/>
          </p:nvSpPr>
          <p:spPr bwMode="auto">
            <a:xfrm>
              <a:off x="13802917"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98" name="Line 302"/>
            <p:cNvSpPr>
              <a:spLocks noChangeShapeType="1"/>
            </p:cNvSpPr>
            <p:nvPr/>
          </p:nvSpPr>
          <p:spPr bwMode="auto">
            <a:xfrm>
              <a:off x="13924612"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399" name="Line 303"/>
            <p:cNvSpPr>
              <a:spLocks noChangeShapeType="1"/>
            </p:cNvSpPr>
            <p:nvPr/>
          </p:nvSpPr>
          <p:spPr bwMode="auto">
            <a:xfrm>
              <a:off x="14046308"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00" name="Line 304"/>
            <p:cNvSpPr>
              <a:spLocks noChangeShapeType="1"/>
            </p:cNvSpPr>
            <p:nvPr/>
          </p:nvSpPr>
          <p:spPr bwMode="auto">
            <a:xfrm>
              <a:off x="14168003"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01" name="Line 305"/>
            <p:cNvSpPr>
              <a:spLocks noChangeShapeType="1"/>
            </p:cNvSpPr>
            <p:nvPr/>
          </p:nvSpPr>
          <p:spPr bwMode="auto">
            <a:xfrm>
              <a:off x="14293624" y="10520748"/>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02" name="Line 306"/>
            <p:cNvSpPr>
              <a:spLocks noChangeShapeType="1"/>
            </p:cNvSpPr>
            <p:nvPr/>
          </p:nvSpPr>
          <p:spPr bwMode="auto">
            <a:xfrm>
              <a:off x="14415320" y="10520748"/>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03" name="Line 307"/>
            <p:cNvSpPr>
              <a:spLocks noChangeShapeType="1"/>
            </p:cNvSpPr>
            <p:nvPr/>
          </p:nvSpPr>
          <p:spPr bwMode="auto">
            <a:xfrm>
              <a:off x="14537015" y="10520748"/>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04" name="Line 308"/>
            <p:cNvSpPr>
              <a:spLocks noChangeShapeType="1"/>
            </p:cNvSpPr>
            <p:nvPr/>
          </p:nvSpPr>
          <p:spPr bwMode="auto">
            <a:xfrm>
              <a:off x="14658711" y="10520748"/>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05" name="Line 309"/>
            <p:cNvSpPr>
              <a:spLocks noChangeShapeType="1"/>
            </p:cNvSpPr>
            <p:nvPr/>
          </p:nvSpPr>
          <p:spPr bwMode="auto">
            <a:xfrm>
              <a:off x="14780406" y="10520748"/>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06" name="Line 310"/>
            <p:cNvSpPr>
              <a:spLocks noChangeShapeType="1"/>
            </p:cNvSpPr>
            <p:nvPr/>
          </p:nvSpPr>
          <p:spPr bwMode="auto">
            <a:xfrm>
              <a:off x="14902102" y="10520748"/>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07" name="Line 311"/>
            <p:cNvSpPr>
              <a:spLocks noChangeShapeType="1"/>
            </p:cNvSpPr>
            <p:nvPr/>
          </p:nvSpPr>
          <p:spPr bwMode="auto">
            <a:xfrm>
              <a:off x="15023797" y="10520748"/>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08" name="Line 312"/>
            <p:cNvSpPr>
              <a:spLocks noChangeShapeType="1"/>
            </p:cNvSpPr>
            <p:nvPr/>
          </p:nvSpPr>
          <p:spPr bwMode="auto">
            <a:xfrm>
              <a:off x="15145493" y="10520748"/>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09" name="Line 313"/>
            <p:cNvSpPr>
              <a:spLocks noChangeShapeType="1"/>
            </p:cNvSpPr>
            <p:nvPr/>
          </p:nvSpPr>
          <p:spPr bwMode="auto">
            <a:xfrm>
              <a:off x="15269805"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10" name="Line 314"/>
            <p:cNvSpPr>
              <a:spLocks noChangeShapeType="1"/>
            </p:cNvSpPr>
            <p:nvPr/>
          </p:nvSpPr>
          <p:spPr bwMode="auto">
            <a:xfrm>
              <a:off x="15391501"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11" name="Line 315"/>
            <p:cNvSpPr>
              <a:spLocks noChangeShapeType="1"/>
            </p:cNvSpPr>
            <p:nvPr/>
          </p:nvSpPr>
          <p:spPr bwMode="auto">
            <a:xfrm>
              <a:off x="15513196"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12" name="Line 316"/>
            <p:cNvSpPr>
              <a:spLocks noChangeShapeType="1"/>
            </p:cNvSpPr>
            <p:nvPr/>
          </p:nvSpPr>
          <p:spPr bwMode="auto">
            <a:xfrm>
              <a:off x="15634892"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13" name="Line 317"/>
            <p:cNvSpPr>
              <a:spLocks noChangeShapeType="1"/>
            </p:cNvSpPr>
            <p:nvPr/>
          </p:nvSpPr>
          <p:spPr bwMode="auto">
            <a:xfrm>
              <a:off x="15756587"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14" name="Line 318"/>
            <p:cNvSpPr>
              <a:spLocks noChangeShapeType="1"/>
            </p:cNvSpPr>
            <p:nvPr/>
          </p:nvSpPr>
          <p:spPr bwMode="auto">
            <a:xfrm>
              <a:off x="15878283"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15" name="Line 319"/>
            <p:cNvSpPr>
              <a:spLocks noChangeShapeType="1"/>
            </p:cNvSpPr>
            <p:nvPr/>
          </p:nvSpPr>
          <p:spPr bwMode="auto">
            <a:xfrm>
              <a:off x="15999978" y="10520748"/>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16" name="Line 320"/>
            <p:cNvSpPr>
              <a:spLocks noChangeShapeType="1"/>
            </p:cNvSpPr>
            <p:nvPr/>
          </p:nvSpPr>
          <p:spPr bwMode="auto">
            <a:xfrm>
              <a:off x="16124291"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17" name="Line 321"/>
            <p:cNvSpPr>
              <a:spLocks noChangeShapeType="1"/>
            </p:cNvSpPr>
            <p:nvPr/>
          </p:nvSpPr>
          <p:spPr bwMode="auto">
            <a:xfrm>
              <a:off x="16245986"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18" name="Line 322"/>
            <p:cNvSpPr>
              <a:spLocks noChangeShapeType="1"/>
            </p:cNvSpPr>
            <p:nvPr/>
          </p:nvSpPr>
          <p:spPr bwMode="auto">
            <a:xfrm>
              <a:off x="16367682"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19" name="Line 323"/>
            <p:cNvSpPr>
              <a:spLocks noChangeShapeType="1"/>
            </p:cNvSpPr>
            <p:nvPr/>
          </p:nvSpPr>
          <p:spPr bwMode="auto">
            <a:xfrm>
              <a:off x="16489377"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20" name="Line 324"/>
            <p:cNvSpPr>
              <a:spLocks noChangeShapeType="1"/>
            </p:cNvSpPr>
            <p:nvPr/>
          </p:nvSpPr>
          <p:spPr bwMode="auto">
            <a:xfrm>
              <a:off x="16611073"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21" name="Line 325"/>
            <p:cNvSpPr>
              <a:spLocks noChangeShapeType="1"/>
            </p:cNvSpPr>
            <p:nvPr/>
          </p:nvSpPr>
          <p:spPr bwMode="auto">
            <a:xfrm>
              <a:off x="16732768"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22" name="Line 326"/>
            <p:cNvSpPr>
              <a:spLocks noChangeShapeType="1"/>
            </p:cNvSpPr>
            <p:nvPr/>
          </p:nvSpPr>
          <p:spPr bwMode="auto">
            <a:xfrm>
              <a:off x="16854464"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23" name="Line 327"/>
            <p:cNvSpPr>
              <a:spLocks noChangeShapeType="1"/>
            </p:cNvSpPr>
            <p:nvPr/>
          </p:nvSpPr>
          <p:spPr bwMode="auto">
            <a:xfrm>
              <a:off x="16976159"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24" name="Line 328"/>
            <p:cNvSpPr>
              <a:spLocks noChangeShapeType="1"/>
            </p:cNvSpPr>
            <p:nvPr/>
          </p:nvSpPr>
          <p:spPr bwMode="auto">
            <a:xfrm>
              <a:off x="17100472"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25" name="Line 329"/>
            <p:cNvSpPr>
              <a:spLocks noChangeShapeType="1"/>
            </p:cNvSpPr>
            <p:nvPr/>
          </p:nvSpPr>
          <p:spPr bwMode="auto">
            <a:xfrm>
              <a:off x="17222167"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26" name="Line 330"/>
            <p:cNvSpPr>
              <a:spLocks noChangeShapeType="1"/>
            </p:cNvSpPr>
            <p:nvPr/>
          </p:nvSpPr>
          <p:spPr bwMode="auto">
            <a:xfrm>
              <a:off x="17343863"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27" name="Line 331"/>
            <p:cNvSpPr>
              <a:spLocks noChangeShapeType="1"/>
            </p:cNvSpPr>
            <p:nvPr/>
          </p:nvSpPr>
          <p:spPr bwMode="auto">
            <a:xfrm>
              <a:off x="17465558"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28" name="Line 332"/>
            <p:cNvSpPr>
              <a:spLocks noChangeShapeType="1"/>
            </p:cNvSpPr>
            <p:nvPr/>
          </p:nvSpPr>
          <p:spPr bwMode="auto">
            <a:xfrm>
              <a:off x="17587254" y="10520748"/>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29" name="Line 333"/>
            <p:cNvSpPr>
              <a:spLocks noChangeShapeType="1"/>
            </p:cNvSpPr>
            <p:nvPr/>
          </p:nvSpPr>
          <p:spPr bwMode="auto">
            <a:xfrm>
              <a:off x="17684087" y="10520748"/>
              <a:ext cx="31405"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30" name="Line 334"/>
            <p:cNvSpPr>
              <a:spLocks noChangeShapeType="1"/>
            </p:cNvSpPr>
            <p:nvPr/>
          </p:nvSpPr>
          <p:spPr bwMode="auto">
            <a:xfrm flipV="1">
              <a:off x="17712875" y="10485415"/>
              <a:ext cx="2617" cy="37950"/>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31" name="Line 335"/>
            <p:cNvSpPr>
              <a:spLocks noChangeShapeType="1"/>
            </p:cNvSpPr>
            <p:nvPr/>
          </p:nvSpPr>
          <p:spPr bwMode="auto">
            <a:xfrm flipV="1">
              <a:off x="17712875" y="10358476"/>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32" name="Line 336"/>
            <p:cNvSpPr>
              <a:spLocks noChangeShapeType="1"/>
            </p:cNvSpPr>
            <p:nvPr/>
          </p:nvSpPr>
          <p:spPr bwMode="auto">
            <a:xfrm flipV="1">
              <a:off x="17712875" y="10236773"/>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33" name="Line 337"/>
            <p:cNvSpPr>
              <a:spLocks noChangeShapeType="1"/>
            </p:cNvSpPr>
            <p:nvPr/>
          </p:nvSpPr>
          <p:spPr bwMode="auto">
            <a:xfrm flipV="1">
              <a:off x="17712875" y="10115069"/>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34" name="Line 338"/>
            <p:cNvSpPr>
              <a:spLocks noChangeShapeType="1"/>
            </p:cNvSpPr>
            <p:nvPr/>
          </p:nvSpPr>
          <p:spPr bwMode="auto">
            <a:xfrm flipV="1">
              <a:off x="17712875" y="9993366"/>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35" name="Line 339"/>
            <p:cNvSpPr>
              <a:spLocks noChangeShapeType="1"/>
            </p:cNvSpPr>
            <p:nvPr/>
          </p:nvSpPr>
          <p:spPr bwMode="auto">
            <a:xfrm flipV="1">
              <a:off x="17712875" y="9871662"/>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36" name="Line 340"/>
            <p:cNvSpPr>
              <a:spLocks noChangeShapeType="1"/>
            </p:cNvSpPr>
            <p:nvPr/>
          </p:nvSpPr>
          <p:spPr bwMode="auto">
            <a:xfrm flipV="1">
              <a:off x="17712875" y="9749958"/>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37" name="Line 341"/>
            <p:cNvSpPr>
              <a:spLocks noChangeShapeType="1"/>
            </p:cNvSpPr>
            <p:nvPr/>
          </p:nvSpPr>
          <p:spPr bwMode="auto">
            <a:xfrm flipV="1">
              <a:off x="17712875" y="9628254"/>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38" name="Line 342"/>
            <p:cNvSpPr>
              <a:spLocks noChangeShapeType="1"/>
            </p:cNvSpPr>
            <p:nvPr/>
          </p:nvSpPr>
          <p:spPr bwMode="auto">
            <a:xfrm flipV="1">
              <a:off x="17712875" y="9506551"/>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39" name="Line 343"/>
            <p:cNvSpPr>
              <a:spLocks noChangeShapeType="1"/>
            </p:cNvSpPr>
            <p:nvPr/>
          </p:nvSpPr>
          <p:spPr bwMode="auto">
            <a:xfrm flipV="1">
              <a:off x="17712875" y="9380922"/>
              <a:ext cx="2617" cy="69358"/>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40" name="Line 344"/>
            <p:cNvSpPr>
              <a:spLocks noChangeShapeType="1"/>
            </p:cNvSpPr>
            <p:nvPr/>
          </p:nvSpPr>
          <p:spPr bwMode="auto">
            <a:xfrm flipV="1">
              <a:off x="17712875" y="9259218"/>
              <a:ext cx="2617" cy="69358"/>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41" name="Line 345"/>
            <p:cNvSpPr>
              <a:spLocks noChangeShapeType="1"/>
            </p:cNvSpPr>
            <p:nvPr/>
          </p:nvSpPr>
          <p:spPr bwMode="auto">
            <a:xfrm flipV="1">
              <a:off x="17712875" y="9138823"/>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42" name="Line 346"/>
            <p:cNvSpPr>
              <a:spLocks noChangeShapeType="1"/>
            </p:cNvSpPr>
            <p:nvPr/>
          </p:nvSpPr>
          <p:spPr bwMode="auto">
            <a:xfrm flipV="1">
              <a:off x="17712875" y="9017119"/>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43" name="Line 347"/>
            <p:cNvSpPr>
              <a:spLocks noChangeShapeType="1"/>
            </p:cNvSpPr>
            <p:nvPr/>
          </p:nvSpPr>
          <p:spPr bwMode="auto">
            <a:xfrm flipV="1">
              <a:off x="17712875" y="8895415"/>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44" name="Line 348"/>
            <p:cNvSpPr>
              <a:spLocks noChangeShapeType="1"/>
            </p:cNvSpPr>
            <p:nvPr/>
          </p:nvSpPr>
          <p:spPr bwMode="auto">
            <a:xfrm flipV="1">
              <a:off x="17712875" y="8773712"/>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45" name="Line 349"/>
            <p:cNvSpPr>
              <a:spLocks noChangeShapeType="1"/>
            </p:cNvSpPr>
            <p:nvPr/>
          </p:nvSpPr>
          <p:spPr bwMode="auto">
            <a:xfrm flipV="1">
              <a:off x="17712875" y="8652008"/>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46" name="Line 350"/>
            <p:cNvSpPr>
              <a:spLocks noChangeShapeType="1"/>
            </p:cNvSpPr>
            <p:nvPr/>
          </p:nvSpPr>
          <p:spPr bwMode="auto">
            <a:xfrm flipV="1">
              <a:off x="17712875" y="8526379"/>
              <a:ext cx="2617" cy="69358"/>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47" name="Line 351"/>
            <p:cNvSpPr>
              <a:spLocks noChangeShapeType="1"/>
            </p:cNvSpPr>
            <p:nvPr/>
          </p:nvSpPr>
          <p:spPr bwMode="auto">
            <a:xfrm flipV="1">
              <a:off x="17712875" y="8404675"/>
              <a:ext cx="2617" cy="69358"/>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48" name="Line 352"/>
            <p:cNvSpPr>
              <a:spLocks noChangeShapeType="1"/>
            </p:cNvSpPr>
            <p:nvPr/>
          </p:nvSpPr>
          <p:spPr bwMode="auto">
            <a:xfrm flipV="1">
              <a:off x="17712875" y="8282971"/>
              <a:ext cx="2617" cy="69358"/>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49" name="Line 353"/>
            <p:cNvSpPr>
              <a:spLocks noChangeShapeType="1"/>
            </p:cNvSpPr>
            <p:nvPr/>
          </p:nvSpPr>
          <p:spPr bwMode="auto">
            <a:xfrm flipV="1">
              <a:off x="17712875" y="8161268"/>
              <a:ext cx="2617" cy="69358"/>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50" name="Line 354"/>
            <p:cNvSpPr>
              <a:spLocks noChangeShapeType="1"/>
            </p:cNvSpPr>
            <p:nvPr/>
          </p:nvSpPr>
          <p:spPr bwMode="auto">
            <a:xfrm flipV="1">
              <a:off x="17712875" y="8039564"/>
              <a:ext cx="2617" cy="69358"/>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51" name="Line 355"/>
            <p:cNvSpPr>
              <a:spLocks noChangeShapeType="1"/>
            </p:cNvSpPr>
            <p:nvPr/>
          </p:nvSpPr>
          <p:spPr bwMode="auto">
            <a:xfrm flipV="1">
              <a:off x="17712875" y="7917861"/>
              <a:ext cx="2617" cy="69358"/>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52" name="Line 356"/>
            <p:cNvSpPr>
              <a:spLocks noChangeShapeType="1"/>
            </p:cNvSpPr>
            <p:nvPr/>
          </p:nvSpPr>
          <p:spPr bwMode="auto">
            <a:xfrm flipV="1">
              <a:off x="17712875" y="7796157"/>
              <a:ext cx="2617" cy="69358"/>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53" name="Line 357"/>
            <p:cNvSpPr>
              <a:spLocks noChangeShapeType="1"/>
            </p:cNvSpPr>
            <p:nvPr/>
          </p:nvSpPr>
          <p:spPr bwMode="auto">
            <a:xfrm flipV="1">
              <a:off x="17712875" y="7674454"/>
              <a:ext cx="2617" cy="69358"/>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54" name="Line 358"/>
            <p:cNvSpPr>
              <a:spLocks noChangeShapeType="1"/>
            </p:cNvSpPr>
            <p:nvPr/>
          </p:nvSpPr>
          <p:spPr bwMode="auto">
            <a:xfrm flipV="1">
              <a:off x="17712875" y="7550132"/>
              <a:ext cx="2617" cy="69358"/>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55" name="Line 359"/>
            <p:cNvSpPr>
              <a:spLocks noChangeShapeType="1"/>
            </p:cNvSpPr>
            <p:nvPr/>
          </p:nvSpPr>
          <p:spPr bwMode="auto">
            <a:xfrm flipV="1">
              <a:off x="17712875" y="7431046"/>
              <a:ext cx="2617" cy="69358"/>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56" name="Line 360"/>
            <p:cNvSpPr>
              <a:spLocks noChangeShapeType="1"/>
            </p:cNvSpPr>
            <p:nvPr/>
          </p:nvSpPr>
          <p:spPr bwMode="auto">
            <a:xfrm flipV="1">
              <a:off x="17712875" y="7306725"/>
              <a:ext cx="2617" cy="69358"/>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57" name="Line 361"/>
            <p:cNvSpPr>
              <a:spLocks noChangeShapeType="1"/>
            </p:cNvSpPr>
            <p:nvPr/>
          </p:nvSpPr>
          <p:spPr bwMode="auto">
            <a:xfrm flipV="1">
              <a:off x="17712875" y="7185022"/>
              <a:ext cx="2617" cy="69358"/>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58" name="Line 362"/>
            <p:cNvSpPr>
              <a:spLocks noChangeShapeType="1"/>
            </p:cNvSpPr>
            <p:nvPr/>
          </p:nvSpPr>
          <p:spPr bwMode="auto">
            <a:xfrm flipV="1">
              <a:off x="17712875" y="7097342"/>
              <a:ext cx="2617" cy="35334"/>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59" name="Freeform 363"/>
            <p:cNvSpPr>
              <a:spLocks noChangeArrowheads="1"/>
            </p:cNvSpPr>
            <p:nvPr/>
          </p:nvSpPr>
          <p:spPr bwMode="auto">
            <a:xfrm>
              <a:off x="17684296" y="7041716"/>
              <a:ext cx="31196" cy="31198"/>
            </a:xfrm>
            <a:custGeom>
              <a:avLst/>
              <a:gdLst>
                <a:gd name="T0" fmla="*/ 30487 w 44"/>
                <a:gd name="T1" fmla="*/ 30489 h 44"/>
                <a:gd name="T2" fmla="*/ 30487 w 44"/>
                <a:gd name="T3" fmla="*/ 0 h 44"/>
                <a:gd name="T4" fmla="*/ 0 w 44"/>
                <a:gd name="T5" fmla="*/ 0 h 44"/>
                <a:gd name="T6" fmla="*/ 0 60000 65536"/>
                <a:gd name="T7" fmla="*/ 0 60000 65536"/>
                <a:gd name="T8" fmla="*/ 0 60000 65536"/>
              </a:gdLst>
              <a:ahLst/>
              <a:cxnLst>
                <a:cxn ang="T6">
                  <a:pos x="T0" y="T1"/>
                </a:cxn>
                <a:cxn ang="T7">
                  <a:pos x="T2" y="T3"/>
                </a:cxn>
                <a:cxn ang="T8">
                  <a:pos x="T4" y="T5"/>
                </a:cxn>
              </a:cxnLst>
              <a:rect l="0" t="0" r="r" b="b"/>
              <a:pathLst>
                <a:path w="44" h="44">
                  <a:moveTo>
                    <a:pt x="43" y="43"/>
                  </a:moveTo>
                  <a:lnTo>
                    <a:pt x="43" y="0"/>
                  </a:lnTo>
                  <a:lnTo>
                    <a:pt x="0" y="0"/>
                  </a:lnTo>
                </a:path>
              </a:pathLst>
            </a:custGeom>
            <a:noFill/>
            <a:ln w="1800" cap="flat">
              <a:solidFill>
                <a:srgbClr val="595A5C"/>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sz="900"/>
            </a:p>
          </p:txBody>
        </p:sp>
        <p:sp>
          <p:nvSpPr>
            <p:cNvPr id="4460" name="Line 364"/>
            <p:cNvSpPr>
              <a:spLocks noChangeShapeType="1"/>
            </p:cNvSpPr>
            <p:nvPr/>
          </p:nvSpPr>
          <p:spPr bwMode="auto">
            <a:xfrm flipH="1">
              <a:off x="17553231"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61" name="Line 365"/>
            <p:cNvSpPr>
              <a:spLocks noChangeShapeType="1"/>
            </p:cNvSpPr>
            <p:nvPr/>
          </p:nvSpPr>
          <p:spPr bwMode="auto">
            <a:xfrm flipH="1">
              <a:off x="17431536" y="7041071"/>
              <a:ext cx="69354"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62" name="Line 366"/>
            <p:cNvSpPr>
              <a:spLocks noChangeShapeType="1"/>
            </p:cNvSpPr>
            <p:nvPr/>
          </p:nvSpPr>
          <p:spPr bwMode="auto">
            <a:xfrm flipH="1">
              <a:off x="17309840" y="7041071"/>
              <a:ext cx="69353"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63" name="Line 367"/>
            <p:cNvSpPr>
              <a:spLocks noChangeShapeType="1"/>
            </p:cNvSpPr>
            <p:nvPr/>
          </p:nvSpPr>
          <p:spPr bwMode="auto">
            <a:xfrm flipH="1">
              <a:off x="17188145" y="7041071"/>
              <a:ext cx="69354"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64" name="Line 368"/>
            <p:cNvSpPr>
              <a:spLocks noChangeShapeType="1"/>
            </p:cNvSpPr>
            <p:nvPr/>
          </p:nvSpPr>
          <p:spPr bwMode="auto">
            <a:xfrm flipH="1">
              <a:off x="17063832"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65" name="Line 369"/>
            <p:cNvSpPr>
              <a:spLocks noChangeShapeType="1"/>
            </p:cNvSpPr>
            <p:nvPr/>
          </p:nvSpPr>
          <p:spPr bwMode="auto">
            <a:xfrm flipH="1">
              <a:off x="16942137"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66" name="Line 370"/>
            <p:cNvSpPr>
              <a:spLocks noChangeShapeType="1"/>
            </p:cNvSpPr>
            <p:nvPr/>
          </p:nvSpPr>
          <p:spPr bwMode="auto">
            <a:xfrm flipH="1">
              <a:off x="16820441"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67" name="Line 371"/>
            <p:cNvSpPr>
              <a:spLocks noChangeShapeType="1"/>
            </p:cNvSpPr>
            <p:nvPr/>
          </p:nvSpPr>
          <p:spPr bwMode="auto">
            <a:xfrm flipH="1">
              <a:off x="16698746"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68" name="Line 372"/>
            <p:cNvSpPr>
              <a:spLocks noChangeShapeType="1"/>
            </p:cNvSpPr>
            <p:nvPr/>
          </p:nvSpPr>
          <p:spPr bwMode="auto">
            <a:xfrm flipH="1">
              <a:off x="16577051"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69" name="Line 373"/>
            <p:cNvSpPr>
              <a:spLocks noChangeShapeType="1"/>
            </p:cNvSpPr>
            <p:nvPr/>
          </p:nvSpPr>
          <p:spPr bwMode="auto">
            <a:xfrm flipH="1">
              <a:off x="16455355"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70" name="Line 374"/>
            <p:cNvSpPr>
              <a:spLocks noChangeShapeType="1"/>
            </p:cNvSpPr>
            <p:nvPr/>
          </p:nvSpPr>
          <p:spPr bwMode="auto">
            <a:xfrm flipH="1">
              <a:off x="16333660"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71" name="Line 375"/>
            <p:cNvSpPr>
              <a:spLocks noChangeShapeType="1"/>
            </p:cNvSpPr>
            <p:nvPr/>
          </p:nvSpPr>
          <p:spPr bwMode="auto">
            <a:xfrm flipH="1">
              <a:off x="16209347"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72" name="Line 376"/>
            <p:cNvSpPr>
              <a:spLocks noChangeShapeType="1"/>
            </p:cNvSpPr>
            <p:nvPr/>
          </p:nvSpPr>
          <p:spPr bwMode="auto">
            <a:xfrm flipH="1">
              <a:off x="16087652"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73" name="Line 377"/>
            <p:cNvSpPr>
              <a:spLocks noChangeShapeType="1"/>
            </p:cNvSpPr>
            <p:nvPr/>
          </p:nvSpPr>
          <p:spPr bwMode="auto">
            <a:xfrm flipH="1">
              <a:off x="15965956"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74" name="Line 378"/>
            <p:cNvSpPr>
              <a:spLocks noChangeShapeType="1"/>
            </p:cNvSpPr>
            <p:nvPr/>
          </p:nvSpPr>
          <p:spPr bwMode="auto">
            <a:xfrm flipH="1">
              <a:off x="15844261"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75" name="Line 379"/>
            <p:cNvSpPr>
              <a:spLocks noChangeShapeType="1"/>
            </p:cNvSpPr>
            <p:nvPr/>
          </p:nvSpPr>
          <p:spPr bwMode="auto">
            <a:xfrm flipH="1">
              <a:off x="15722565"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76" name="Line 380"/>
            <p:cNvSpPr>
              <a:spLocks noChangeShapeType="1"/>
            </p:cNvSpPr>
            <p:nvPr/>
          </p:nvSpPr>
          <p:spPr bwMode="auto">
            <a:xfrm flipH="1">
              <a:off x="15600870"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77" name="Line 381"/>
            <p:cNvSpPr>
              <a:spLocks noChangeShapeType="1"/>
            </p:cNvSpPr>
            <p:nvPr/>
          </p:nvSpPr>
          <p:spPr bwMode="auto">
            <a:xfrm flipH="1">
              <a:off x="15479174"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78" name="Line 382"/>
            <p:cNvSpPr>
              <a:spLocks noChangeShapeType="1"/>
            </p:cNvSpPr>
            <p:nvPr/>
          </p:nvSpPr>
          <p:spPr bwMode="auto">
            <a:xfrm flipH="1">
              <a:off x="15353553" y="7041071"/>
              <a:ext cx="69354"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79" name="Line 383"/>
            <p:cNvSpPr>
              <a:spLocks noChangeShapeType="1"/>
            </p:cNvSpPr>
            <p:nvPr/>
          </p:nvSpPr>
          <p:spPr bwMode="auto">
            <a:xfrm flipH="1">
              <a:off x="15231858" y="7041071"/>
              <a:ext cx="69353"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80" name="Line 384"/>
            <p:cNvSpPr>
              <a:spLocks noChangeShapeType="1"/>
            </p:cNvSpPr>
            <p:nvPr/>
          </p:nvSpPr>
          <p:spPr bwMode="auto">
            <a:xfrm flipH="1">
              <a:off x="15110162" y="7041071"/>
              <a:ext cx="69354"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81" name="Line 385"/>
            <p:cNvSpPr>
              <a:spLocks noChangeShapeType="1"/>
            </p:cNvSpPr>
            <p:nvPr/>
          </p:nvSpPr>
          <p:spPr bwMode="auto">
            <a:xfrm flipH="1">
              <a:off x="14988467" y="7041071"/>
              <a:ext cx="69353"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82" name="Line 386"/>
            <p:cNvSpPr>
              <a:spLocks noChangeShapeType="1"/>
            </p:cNvSpPr>
            <p:nvPr/>
          </p:nvSpPr>
          <p:spPr bwMode="auto">
            <a:xfrm flipH="1">
              <a:off x="14866771" y="7041071"/>
              <a:ext cx="69354"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83" name="Line 387"/>
            <p:cNvSpPr>
              <a:spLocks noChangeShapeType="1"/>
            </p:cNvSpPr>
            <p:nvPr/>
          </p:nvSpPr>
          <p:spPr bwMode="auto">
            <a:xfrm flipH="1">
              <a:off x="14745076" y="7041071"/>
              <a:ext cx="69353"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84" name="Line 388"/>
            <p:cNvSpPr>
              <a:spLocks noChangeShapeType="1"/>
            </p:cNvSpPr>
            <p:nvPr/>
          </p:nvSpPr>
          <p:spPr bwMode="auto">
            <a:xfrm flipH="1">
              <a:off x="14623380" y="7041071"/>
              <a:ext cx="69354"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85" name="Line 389"/>
            <p:cNvSpPr>
              <a:spLocks noChangeShapeType="1"/>
            </p:cNvSpPr>
            <p:nvPr/>
          </p:nvSpPr>
          <p:spPr bwMode="auto">
            <a:xfrm flipH="1">
              <a:off x="14502993" y="7041071"/>
              <a:ext cx="68045"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86" name="Line 390"/>
            <p:cNvSpPr>
              <a:spLocks noChangeShapeType="1"/>
            </p:cNvSpPr>
            <p:nvPr/>
          </p:nvSpPr>
          <p:spPr bwMode="auto">
            <a:xfrm flipH="1">
              <a:off x="14377372" y="7041071"/>
              <a:ext cx="69354"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87" name="Line 391"/>
            <p:cNvSpPr>
              <a:spLocks noChangeShapeType="1"/>
            </p:cNvSpPr>
            <p:nvPr/>
          </p:nvSpPr>
          <p:spPr bwMode="auto">
            <a:xfrm flipH="1">
              <a:off x="14255677" y="7041071"/>
              <a:ext cx="69353"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88" name="Line 392"/>
            <p:cNvSpPr>
              <a:spLocks noChangeShapeType="1"/>
            </p:cNvSpPr>
            <p:nvPr/>
          </p:nvSpPr>
          <p:spPr bwMode="auto">
            <a:xfrm flipH="1">
              <a:off x="14178472" y="7041071"/>
              <a:ext cx="24863" cy="3926"/>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89" name="Freeform 393"/>
            <p:cNvSpPr>
              <a:spLocks noChangeArrowheads="1"/>
            </p:cNvSpPr>
            <p:nvPr/>
          </p:nvSpPr>
          <p:spPr bwMode="auto">
            <a:xfrm>
              <a:off x="14121766" y="7010519"/>
              <a:ext cx="31196" cy="31198"/>
            </a:xfrm>
            <a:custGeom>
              <a:avLst/>
              <a:gdLst>
                <a:gd name="T0" fmla="*/ 30487 w 44"/>
                <a:gd name="T1" fmla="*/ 30489 h 44"/>
                <a:gd name="T2" fmla="*/ 0 w 44"/>
                <a:gd name="T3" fmla="*/ 30489 h 44"/>
                <a:gd name="T4" fmla="*/ 0 w 44"/>
                <a:gd name="T5" fmla="*/ 0 h 44"/>
                <a:gd name="T6" fmla="*/ 0 60000 65536"/>
                <a:gd name="T7" fmla="*/ 0 60000 65536"/>
                <a:gd name="T8" fmla="*/ 0 60000 65536"/>
              </a:gdLst>
              <a:ahLst/>
              <a:cxnLst>
                <a:cxn ang="T6">
                  <a:pos x="T0" y="T1"/>
                </a:cxn>
                <a:cxn ang="T7">
                  <a:pos x="T2" y="T3"/>
                </a:cxn>
                <a:cxn ang="T8">
                  <a:pos x="T4" y="T5"/>
                </a:cxn>
              </a:cxnLst>
              <a:rect l="0" t="0" r="r" b="b"/>
              <a:pathLst>
                <a:path w="44" h="44">
                  <a:moveTo>
                    <a:pt x="43" y="43"/>
                  </a:moveTo>
                  <a:lnTo>
                    <a:pt x="0" y="43"/>
                  </a:lnTo>
                  <a:lnTo>
                    <a:pt x="0" y="0"/>
                  </a:lnTo>
                </a:path>
              </a:pathLst>
            </a:custGeom>
            <a:noFill/>
            <a:ln w="1800" cap="flat">
              <a:solidFill>
                <a:srgbClr val="595A5C"/>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sz="900"/>
            </a:p>
          </p:txBody>
        </p:sp>
        <p:sp>
          <p:nvSpPr>
            <p:cNvPr id="4490" name="Line 394"/>
            <p:cNvSpPr>
              <a:spLocks noChangeShapeType="1"/>
            </p:cNvSpPr>
            <p:nvPr/>
          </p:nvSpPr>
          <p:spPr bwMode="auto">
            <a:xfrm flipV="1">
              <a:off x="14122204" y="6885343"/>
              <a:ext cx="2617" cy="69358"/>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91" name="Line 395"/>
            <p:cNvSpPr>
              <a:spLocks noChangeShapeType="1"/>
            </p:cNvSpPr>
            <p:nvPr/>
          </p:nvSpPr>
          <p:spPr bwMode="auto">
            <a:xfrm flipV="1">
              <a:off x="14122204" y="6763639"/>
              <a:ext cx="2617" cy="69358"/>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92" name="Line 396"/>
            <p:cNvSpPr>
              <a:spLocks noChangeShapeType="1"/>
            </p:cNvSpPr>
            <p:nvPr/>
          </p:nvSpPr>
          <p:spPr bwMode="auto">
            <a:xfrm flipV="1">
              <a:off x="14122204" y="6639318"/>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93" name="Line 397"/>
            <p:cNvSpPr>
              <a:spLocks noChangeShapeType="1"/>
            </p:cNvSpPr>
            <p:nvPr/>
          </p:nvSpPr>
          <p:spPr bwMode="auto">
            <a:xfrm flipV="1">
              <a:off x="14122204" y="6517615"/>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94" name="Line 398"/>
            <p:cNvSpPr>
              <a:spLocks noChangeShapeType="1"/>
            </p:cNvSpPr>
            <p:nvPr/>
          </p:nvSpPr>
          <p:spPr bwMode="auto">
            <a:xfrm flipV="1">
              <a:off x="14122204" y="6395911"/>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95" name="Line 399"/>
            <p:cNvSpPr>
              <a:spLocks noChangeShapeType="1"/>
            </p:cNvSpPr>
            <p:nvPr/>
          </p:nvSpPr>
          <p:spPr bwMode="auto">
            <a:xfrm flipV="1">
              <a:off x="14122204" y="6274207"/>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96" name="Line 400"/>
            <p:cNvSpPr>
              <a:spLocks noChangeShapeType="1"/>
            </p:cNvSpPr>
            <p:nvPr/>
          </p:nvSpPr>
          <p:spPr bwMode="auto">
            <a:xfrm flipV="1">
              <a:off x="14122204" y="6152503"/>
              <a:ext cx="2617" cy="69358"/>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97" name="Line 401"/>
            <p:cNvSpPr>
              <a:spLocks noChangeShapeType="1"/>
            </p:cNvSpPr>
            <p:nvPr/>
          </p:nvSpPr>
          <p:spPr bwMode="auto">
            <a:xfrm flipV="1">
              <a:off x="14122204" y="6030800"/>
              <a:ext cx="2617" cy="69358"/>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98" name="Line 402"/>
            <p:cNvSpPr>
              <a:spLocks noChangeShapeType="1"/>
            </p:cNvSpPr>
            <p:nvPr/>
          </p:nvSpPr>
          <p:spPr bwMode="auto">
            <a:xfrm flipV="1">
              <a:off x="14122204" y="5909096"/>
              <a:ext cx="2617" cy="69358"/>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499" name="Line 403"/>
            <p:cNvSpPr>
              <a:spLocks noChangeShapeType="1"/>
            </p:cNvSpPr>
            <p:nvPr/>
          </p:nvSpPr>
          <p:spPr bwMode="auto">
            <a:xfrm flipV="1">
              <a:off x="14122204" y="5787393"/>
              <a:ext cx="2617" cy="69358"/>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500" name="Line 404"/>
            <p:cNvSpPr>
              <a:spLocks noChangeShapeType="1"/>
            </p:cNvSpPr>
            <p:nvPr/>
          </p:nvSpPr>
          <p:spPr bwMode="auto">
            <a:xfrm flipV="1">
              <a:off x="14122204" y="5663072"/>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501" name="Line 405"/>
            <p:cNvSpPr>
              <a:spLocks noChangeShapeType="1"/>
            </p:cNvSpPr>
            <p:nvPr/>
          </p:nvSpPr>
          <p:spPr bwMode="auto">
            <a:xfrm flipV="1">
              <a:off x="14122204" y="5541368"/>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502" name="Line 406"/>
            <p:cNvSpPr>
              <a:spLocks noChangeShapeType="1"/>
            </p:cNvSpPr>
            <p:nvPr/>
          </p:nvSpPr>
          <p:spPr bwMode="auto">
            <a:xfrm flipV="1">
              <a:off x="14122204" y="5419664"/>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503" name="Line 407"/>
            <p:cNvSpPr>
              <a:spLocks noChangeShapeType="1"/>
            </p:cNvSpPr>
            <p:nvPr/>
          </p:nvSpPr>
          <p:spPr bwMode="auto">
            <a:xfrm flipV="1">
              <a:off x="14122204" y="5297961"/>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504" name="Line 408"/>
            <p:cNvSpPr>
              <a:spLocks noChangeShapeType="1"/>
            </p:cNvSpPr>
            <p:nvPr/>
          </p:nvSpPr>
          <p:spPr bwMode="auto">
            <a:xfrm flipV="1">
              <a:off x="14122204" y="5176257"/>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505" name="Line 409"/>
            <p:cNvSpPr>
              <a:spLocks noChangeShapeType="1"/>
            </p:cNvSpPr>
            <p:nvPr/>
          </p:nvSpPr>
          <p:spPr bwMode="auto">
            <a:xfrm flipV="1">
              <a:off x="14122204" y="5054554"/>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506" name="Line 410"/>
            <p:cNvSpPr>
              <a:spLocks noChangeShapeType="1"/>
            </p:cNvSpPr>
            <p:nvPr/>
          </p:nvSpPr>
          <p:spPr bwMode="auto">
            <a:xfrm flipV="1">
              <a:off x="14122204" y="4932850"/>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507" name="Line 411"/>
            <p:cNvSpPr>
              <a:spLocks noChangeShapeType="1"/>
            </p:cNvSpPr>
            <p:nvPr/>
          </p:nvSpPr>
          <p:spPr bwMode="auto">
            <a:xfrm flipV="1">
              <a:off x="14122204" y="4811147"/>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508" name="Line 412"/>
            <p:cNvSpPr>
              <a:spLocks noChangeShapeType="1"/>
            </p:cNvSpPr>
            <p:nvPr/>
          </p:nvSpPr>
          <p:spPr bwMode="auto">
            <a:xfrm flipV="1">
              <a:off x="14122204" y="4689443"/>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509" name="Line 413"/>
            <p:cNvSpPr>
              <a:spLocks noChangeShapeType="1"/>
            </p:cNvSpPr>
            <p:nvPr/>
          </p:nvSpPr>
          <p:spPr bwMode="auto">
            <a:xfrm flipV="1">
              <a:off x="14122204" y="4565122"/>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510" name="Line 414"/>
            <p:cNvSpPr>
              <a:spLocks noChangeShapeType="1"/>
            </p:cNvSpPr>
            <p:nvPr/>
          </p:nvSpPr>
          <p:spPr bwMode="auto">
            <a:xfrm flipV="1">
              <a:off x="14122204" y="4443418"/>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511" name="Line 415"/>
            <p:cNvSpPr>
              <a:spLocks noChangeShapeType="1"/>
            </p:cNvSpPr>
            <p:nvPr/>
          </p:nvSpPr>
          <p:spPr bwMode="auto">
            <a:xfrm flipV="1">
              <a:off x="14122204" y="4321715"/>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512" name="Line 416"/>
            <p:cNvSpPr>
              <a:spLocks noChangeShapeType="1"/>
            </p:cNvSpPr>
            <p:nvPr/>
          </p:nvSpPr>
          <p:spPr bwMode="auto">
            <a:xfrm flipV="1">
              <a:off x="14122204" y="4200011"/>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513" name="Line 417"/>
            <p:cNvSpPr>
              <a:spLocks noChangeShapeType="1"/>
            </p:cNvSpPr>
            <p:nvPr/>
          </p:nvSpPr>
          <p:spPr bwMode="auto">
            <a:xfrm flipV="1">
              <a:off x="14122204" y="4078308"/>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514" name="Line 418"/>
            <p:cNvSpPr>
              <a:spLocks noChangeShapeType="1"/>
            </p:cNvSpPr>
            <p:nvPr/>
          </p:nvSpPr>
          <p:spPr bwMode="auto">
            <a:xfrm flipV="1">
              <a:off x="14122204" y="3956604"/>
              <a:ext cx="2617" cy="68049"/>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515" name="Freeform 419"/>
            <p:cNvSpPr>
              <a:spLocks noChangeArrowheads="1"/>
            </p:cNvSpPr>
            <p:nvPr/>
          </p:nvSpPr>
          <p:spPr bwMode="auto">
            <a:xfrm>
              <a:off x="14121766" y="3868925"/>
              <a:ext cx="31196" cy="31198"/>
            </a:xfrm>
            <a:custGeom>
              <a:avLst/>
              <a:gdLst>
                <a:gd name="T0" fmla="*/ 0 w 44"/>
                <a:gd name="T1" fmla="*/ 30489 h 44"/>
                <a:gd name="T2" fmla="*/ 0 w 44"/>
                <a:gd name="T3" fmla="*/ 0 h 44"/>
                <a:gd name="T4" fmla="*/ 30487 w 44"/>
                <a:gd name="T5" fmla="*/ 0 h 44"/>
                <a:gd name="T6" fmla="*/ 0 60000 65536"/>
                <a:gd name="T7" fmla="*/ 0 60000 65536"/>
                <a:gd name="T8" fmla="*/ 0 60000 65536"/>
              </a:gdLst>
              <a:ahLst/>
              <a:cxnLst>
                <a:cxn ang="T6">
                  <a:pos x="T0" y="T1"/>
                </a:cxn>
                <a:cxn ang="T7">
                  <a:pos x="T2" y="T3"/>
                </a:cxn>
                <a:cxn ang="T8">
                  <a:pos x="T4" y="T5"/>
                </a:cxn>
              </a:cxnLst>
              <a:rect l="0" t="0" r="r" b="b"/>
              <a:pathLst>
                <a:path w="44" h="44">
                  <a:moveTo>
                    <a:pt x="0" y="43"/>
                  </a:moveTo>
                  <a:lnTo>
                    <a:pt x="0" y="0"/>
                  </a:lnTo>
                  <a:lnTo>
                    <a:pt x="43" y="0"/>
                  </a:lnTo>
                </a:path>
              </a:pathLst>
            </a:custGeom>
            <a:noFill/>
            <a:ln w="1800" cap="flat">
              <a:solidFill>
                <a:srgbClr val="595A5C"/>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endParaRPr lang="es-MX" sz="900"/>
            </a:p>
          </p:txBody>
        </p:sp>
        <p:sp>
          <p:nvSpPr>
            <p:cNvPr id="4516" name="Line 420"/>
            <p:cNvSpPr>
              <a:spLocks noChangeShapeType="1"/>
            </p:cNvSpPr>
            <p:nvPr/>
          </p:nvSpPr>
          <p:spPr bwMode="auto">
            <a:xfrm>
              <a:off x="14212494" y="3868925"/>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517" name="Line 421"/>
            <p:cNvSpPr>
              <a:spLocks noChangeShapeType="1"/>
            </p:cNvSpPr>
            <p:nvPr/>
          </p:nvSpPr>
          <p:spPr bwMode="auto">
            <a:xfrm>
              <a:off x="14334190" y="3868925"/>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518" name="Line 422"/>
            <p:cNvSpPr>
              <a:spLocks noChangeShapeType="1"/>
            </p:cNvSpPr>
            <p:nvPr/>
          </p:nvSpPr>
          <p:spPr bwMode="auto">
            <a:xfrm>
              <a:off x="14455885" y="3868925"/>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519" name="Line 423"/>
            <p:cNvSpPr>
              <a:spLocks noChangeShapeType="1"/>
            </p:cNvSpPr>
            <p:nvPr/>
          </p:nvSpPr>
          <p:spPr bwMode="auto">
            <a:xfrm>
              <a:off x="14577581" y="3868925"/>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520" name="Line 424"/>
            <p:cNvSpPr>
              <a:spLocks noChangeShapeType="1"/>
            </p:cNvSpPr>
            <p:nvPr/>
          </p:nvSpPr>
          <p:spPr bwMode="auto">
            <a:xfrm>
              <a:off x="14699276" y="3868925"/>
              <a:ext cx="61502"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521" name="Line 425"/>
            <p:cNvSpPr>
              <a:spLocks noChangeShapeType="1"/>
            </p:cNvSpPr>
            <p:nvPr/>
          </p:nvSpPr>
          <p:spPr bwMode="auto">
            <a:xfrm>
              <a:off x="14823589"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522" name="Line 426"/>
            <p:cNvSpPr>
              <a:spLocks noChangeShapeType="1"/>
            </p:cNvSpPr>
            <p:nvPr/>
          </p:nvSpPr>
          <p:spPr bwMode="auto">
            <a:xfrm>
              <a:off x="14945284"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523" name="Line 427"/>
            <p:cNvSpPr>
              <a:spLocks noChangeShapeType="1"/>
            </p:cNvSpPr>
            <p:nvPr/>
          </p:nvSpPr>
          <p:spPr bwMode="auto">
            <a:xfrm>
              <a:off x="15066980"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524" name="Line 428"/>
            <p:cNvSpPr>
              <a:spLocks noChangeShapeType="1"/>
            </p:cNvSpPr>
            <p:nvPr/>
          </p:nvSpPr>
          <p:spPr bwMode="auto">
            <a:xfrm>
              <a:off x="15188675"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525" name="Line 429"/>
            <p:cNvSpPr>
              <a:spLocks noChangeShapeType="1"/>
            </p:cNvSpPr>
            <p:nvPr/>
          </p:nvSpPr>
          <p:spPr bwMode="auto">
            <a:xfrm>
              <a:off x="15310371"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526" name="Line 430"/>
            <p:cNvSpPr>
              <a:spLocks noChangeShapeType="1"/>
            </p:cNvSpPr>
            <p:nvPr/>
          </p:nvSpPr>
          <p:spPr bwMode="auto">
            <a:xfrm>
              <a:off x="15432066"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527" name="Line 431"/>
            <p:cNvSpPr>
              <a:spLocks noChangeShapeType="1"/>
            </p:cNvSpPr>
            <p:nvPr/>
          </p:nvSpPr>
          <p:spPr bwMode="auto">
            <a:xfrm>
              <a:off x="15553762"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528" name="Line 432"/>
            <p:cNvSpPr>
              <a:spLocks noChangeShapeType="1"/>
            </p:cNvSpPr>
            <p:nvPr/>
          </p:nvSpPr>
          <p:spPr bwMode="auto">
            <a:xfrm>
              <a:off x="15678074"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529" name="Line 433"/>
            <p:cNvSpPr>
              <a:spLocks noChangeShapeType="1"/>
            </p:cNvSpPr>
            <p:nvPr/>
          </p:nvSpPr>
          <p:spPr bwMode="auto">
            <a:xfrm>
              <a:off x="15799770"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530" name="Line 434"/>
            <p:cNvSpPr>
              <a:spLocks noChangeShapeType="1"/>
            </p:cNvSpPr>
            <p:nvPr/>
          </p:nvSpPr>
          <p:spPr bwMode="auto">
            <a:xfrm>
              <a:off x="15921465"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531" name="Line 435"/>
            <p:cNvSpPr>
              <a:spLocks noChangeShapeType="1"/>
            </p:cNvSpPr>
            <p:nvPr/>
          </p:nvSpPr>
          <p:spPr bwMode="auto">
            <a:xfrm>
              <a:off x="16043161"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532" name="Line 436"/>
            <p:cNvSpPr>
              <a:spLocks noChangeShapeType="1"/>
            </p:cNvSpPr>
            <p:nvPr/>
          </p:nvSpPr>
          <p:spPr bwMode="auto">
            <a:xfrm>
              <a:off x="16164856"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533" name="Line 437"/>
            <p:cNvSpPr>
              <a:spLocks noChangeShapeType="1"/>
            </p:cNvSpPr>
            <p:nvPr/>
          </p:nvSpPr>
          <p:spPr bwMode="auto">
            <a:xfrm>
              <a:off x="16286552"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534" name="Line 438"/>
            <p:cNvSpPr>
              <a:spLocks noChangeShapeType="1"/>
            </p:cNvSpPr>
            <p:nvPr/>
          </p:nvSpPr>
          <p:spPr bwMode="auto">
            <a:xfrm>
              <a:off x="16408247"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535" name="Line 439"/>
            <p:cNvSpPr>
              <a:spLocks noChangeShapeType="1"/>
            </p:cNvSpPr>
            <p:nvPr/>
          </p:nvSpPr>
          <p:spPr bwMode="auto">
            <a:xfrm>
              <a:off x="16529943"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536" name="Line 440"/>
            <p:cNvSpPr>
              <a:spLocks noChangeShapeType="1"/>
            </p:cNvSpPr>
            <p:nvPr/>
          </p:nvSpPr>
          <p:spPr bwMode="auto">
            <a:xfrm>
              <a:off x="16651638"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537" name="Line 441"/>
            <p:cNvSpPr>
              <a:spLocks noChangeShapeType="1"/>
            </p:cNvSpPr>
            <p:nvPr/>
          </p:nvSpPr>
          <p:spPr bwMode="auto">
            <a:xfrm>
              <a:off x="16775951"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538" name="Line 442"/>
            <p:cNvSpPr>
              <a:spLocks noChangeShapeType="1"/>
            </p:cNvSpPr>
            <p:nvPr/>
          </p:nvSpPr>
          <p:spPr bwMode="auto">
            <a:xfrm>
              <a:off x="16897646"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539" name="Line 443"/>
            <p:cNvSpPr>
              <a:spLocks noChangeShapeType="1"/>
            </p:cNvSpPr>
            <p:nvPr/>
          </p:nvSpPr>
          <p:spPr bwMode="auto">
            <a:xfrm>
              <a:off x="17019342"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540" name="Line 444"/>
            <p:cNvSpPr>
              <a:spLocks noChangeShapeType="1"/>
            </p:cNvSpPr>
            <p:nvPr/>
          </p:nvSpPr>
          <p:spPr bwMode="auto">
            <a:xfrm>
              <a:off x="17141037"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541" name="Line 445"/>
            <p:cNvSpPr>
              <a:spLocks noChangeShapeType="1"/>
            </p:cNvSpPr>
            <p:nvPr/>
          </p:nvSpPr>
          <p:spPr bwMode="auto">
            <a:xfrm>
              <a:off x="17262733"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542" name="Line 446"/>
            <p:cNvSpPr>
              <a:spLocks noChangeShapeType="1"/>
            </p:cNvSpPr>
            <p:nvPr/>
          </p:nvSpPr>
          <p:spPr bwMode="auto">
            <a:xfrm>
              <a:off x="17384428"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543" name="Line 447"/>
            <p:cNvSpPr>
              <a:spLocks noChangeShapeType="1"/>
            </p:cNvSpPr>
            <p:nvPr/>
          </p:nvSpPr>
          <p:spPr bwMode="auto">
            <a:xfrm>
              <a:off x="17506123" y="3868925"/>
              <a:ext cx="62811"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544" name="Line 448"/>
            <p:cNvSpPr>
              <a:spLocks noChangeShapeType="1"/>
            </p:cNvSpPr>
            <p:nvPr/>
          </p:nvSpPr>
          <p:spPr bwMode="auto">
            <a:xfrm>
              <a:off x="17631745" y="3868925"/>
              <a:ext cx="20937"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sp>
          <p:nvSpPr>
            <p:cNvPr id="4545" name="Line 449"/>
            <p:cNvSpPr>
              <a:spLocks noChangeShapeType="1"/>
            </p:cNvSpPr>
            <p:nvPr/>
          </p:nvSpPr>
          <p:spPr bwMode="auto">
            <a:xfrm>
              <a:off x="17684087" y="3868925"/>
              <a:ext cx="31405" cy="2617"/>
            </a:xfrm>
            <a:prstGeom prst="line">
              <a:avLst/>
            </a:prstGeom>
            <a:noFill/>
            <a:ln w="1800" cap="flat">
              <a:solidFill>
                <a:srgbClr val="595A5C"/>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a:lstStyle/>
            <a:p>
              <a:pPr defTabSz="914217">
                <a:defRPr/>
              </a:pPr>
              <a:endParaRPr lang="en-US" sz="3000">
                <a:latin typeface="Calibri Light"/>
              </a:endParaRPr>
            </a:p>
          </p:txBody>
        </p:sp>
      </p:grpSp>
      <p:sp>
        <p:nvSpPr>
          <p:cNvPr id="4578" name="Freeform 482"/>
          <p:cNvSpPr>
            <a:spLocks noChangeArrowheads="1"/>
          </p:cNvSpPr>
          <p:nvPr/>
        </p:nvSpPr>
        <p:spPr bwMode="auto">
          <a:xfrm rot="655499">
            <a:off x="5365750" y="1454150"/>
            <a:ext cx="1366838" cy="3667125"/>
          </a:xfrm>
          <a:custGeom>
            <a:avLst/>
            <a:gdLst>
              <a:gd name="T0" fmla="*/ 1206925 w 7079"/>
              <a:gd name="T1" fmla="*/ 6122700 h 18984"/>
              <a:gd name="T2" fmla="*/ 1206925 w 7079"/>
              <a:gd name="T3" fmla="*/ 6122700 h 18984"/>
              <a:gd name="T4" fmla="*/ 236364 w 7079"/>
              <a:gd name="T5" fmla="*/ 7333410 h 18984"/>
              <a:gd name="T6" fmla="*/ 0 w 7079"/>
              <a:gd name="T7" fmla="*/ 5798968 h 18984"/>
              <a:gd name="T8" fmla="*/ 1475732 w 7079"/>
              <a:gd name="T9" fmla="*/ 287032 h 18984"/>
              <a:gd name="T10" fmla="*/ 1894004 w 7079"/>
              <a:gd name="T11" fmla="*/ 47130 h 18984"/>
              <a:gd name="T12" fmla="*/ 2446293 w 7079"/>
              <a:gd name="T13" fmla="*/ 196248 h 18984"/>
              <a:gd name="T14" fmla="*/ 2686133 w 7079"/>
              <a:gd name="T15" fmla="*/ 614626 h 18984"/>
              <a:gd name="T16" fmla="*/ 1206925 w 7079"/>
              <a:gd name="T17" fmla="*/ 6122700 h 1898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7079" h="18984">
                <a:moveTo>
                  <a:pt x="3125" y="15849"/>
                </a:moveTo>
                <a:lnTo>
                  <a:pt x="3125" y="15849"/>
                </a:lnTo>
                <a:cubicBezTo>
                  <a:pt x="612" y="18983"/>
                  <a:pt x="612" y="18983"/>
                  <a:pt x="612" y="18983"/>
                </a:cubicBezTo>
                <a:cubicBezTo>
                  <a:pt x="0" y="15011"/>
                  <a:pt x="0" y="15011"/>
                  <a:pt x="0" y="15011"/>
                </a:cubicBezTo>
                <a:cubicBezTo>
                  <a:pt x="3821" y="743"/>
                  <a:pt x="3821" y="743"/>
                  <a:pt x="3821" y="743"/>
                </a:cubicBezTo>
                <a:cubicBezTo>
                  <a:pt x="3953" y="282"/>
                  <a:pt x="4433" y="0"/>
                  <a:pt x="4904" y="122"/>
                </a:cubicBezTo>
                <a:cubicBezTo>
                  <a:pt x="6334" y="508"/>
                  <a:pt x="6334" y="508"/>
                  <a:pt x="6334" y="508"/>
                </a:cubicBezTo>
                <a:cubicBezTo>
                  <a:pt x="6796" y="630"/>
                  <a:pt x="7078" y="1120"/>
                  <a:pt x="6955" y="1591"/>
                </a:cubicBezTo>
                <a:lnTo>
                  <a:pt x="3125" y="15849"/>
                </a:lnTo>
              </a:path>
            </a:pathLst>
          </a:custGeom>
          <a:solidFill>
            <a:srgbClr val="F15B6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9459" name="Freeform 483"/>
          <p:cNvSpPr>
            <a:spLocks noChangeArrowheads="1"/>
          </p:cNvSpPr>
          <p:nvPr/>
        </p:nvSpPr>
        <p:spPr bwMode="auto">
          <a:xfrm rot="655499">
            <a:off x="6346825" y="1568450"/>
            <a:ext cx="427832" cy="963613"/>
          </a:xfrm>
          <a:custGeom>
            <a:avLst/>
            <a:gdLst>
              <a:gd name="T0" fmla="*/ 0 w 2213"/>
              <a:gd name="T1" fmla="*/ 1817426 h 4989"/>
              <a:gd name="T2" fmla="*/ 0 w 2213"/>
              <a:gd name="T3" fmla="*/ 1817426 h 4989"/>
              <a:gd name="T4" fmla="*/ 403800 w 2213"/>
              <a:gd name="T5" fmla="*/ 316292 h 4989"/>
              <a:gd name="T6" fmla="*/ 603961 w 2213"/>
              <a:gd name="T7" fmla="*/ 18151 h 4989"/>
              <a:gd name="T8" fmla="*/ 785574 w 2213"/>
              <a:gd name="T9" fmla="*/ 65267 h 4989"/>
              <a:gd name="T10" fmla="*/ 807599 w 2213"/>
              <a:gd name="T11" fmla="*/ 425199 h 4989"/>
              <a:gd name="T12" fmla="*/ 403800 w 2213"/>
              <a:gd name="T13" fmla="*/ 1926333 h 4989"/>
              <a:gd name="T14" fmla="*/ 0 w 2213"/>
              <a:gd name="T15" fmla="*/ 1817426 h 498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213" h="4989">
                <a:moveTo>
                  <a:pt x="0" y="4706"/>
                </a:moveTo>
                <a:lnTo>
                  <a:pt x="0" y="4706"/>
                </a:lnTo>
                <a:cubicBezTo>
                  <a:pt x="1045" y="819"/>
                  <a:pt x="1045" y="819"/>
                  <a:pt x="1045" y="819"/>
                </a:cubicBezTo>
                <a:cubicBezTo>
                  <a:pt x="1177" y="348"/>
                  <a:pt x="1403" y="0"/>
                  <a:pt x="1563" y="47"/>
                </a:cubicBezTo>
                <a:cubicBezTo>
                  <a:pt x="2033" y="169"/>
                  <a:pt x="2033" y="169"/>
                  <a:pt x="2033" y="169"/>
                </a:cubicBezTo>
                <a:cubicBezTo>
                  <a:pt x="2193" y="216"/>
                  <a:pt x="2212" y="631"/>
                  <a:pt x="2090" y="1101"/>
                </a:cubicBezTo>
                <a:cubicBezTo>
                  <a:pt x="1045" y="4988"/>
                  <a:pt x="1045" y="4988"/>
                  <a:pt x="1045" y="4988"/>
                </a:cubicBezTo>
                <a:lnTo>
                  <a:pt x="0" y="4706"/>
                </a:lnTo>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4580" name="Freeform 484"/>
          <p:cNvSpPr>
            <a:spLocks noChangeArrowheads="1"/>
          </p:cNvSpPr>
          <p:nvPr/>
        </p:nvSpPr>
        <p:spPr bwMode="auto">
          <a:xfrm rot="655499">
            <a:off x="6536532" y="1639094"/>
            <a:ext cx="427831" cy="984250"/>
          </a:xfrm>
          <a:custGeom>
            <a:avLst/>
            <a:gdLst>
              <a:gd name="T0" fmla="*/ 988 w 2213"/>
              <a:gd name="T1" fmla="*/ 0 h 5093"/>
              <a:gd name="T2" fmla="*/ 988 w 2213"/>
              <a:gd name="T3" fmla="*/ 0 h 5093"/>
              <a:gd name="T4" fmla="*/ 1468 w 2213"/>
              <a:gd name="T5" fmla="*/ 132 h 5093"/>
              <a:gd name="T6" fmla="*/ 2089 w 2213"/>
              <a:gd name="T7" fmla="*/ 1215 h 5093"/>
              <a:gd name="T8" fmla="*/ 1045 w 2213"/>
              <a:gd name="T9" fmla="*/ 5092 h 5093"/>
              <a:gd name="T10" fmla="*/ 0 w 2213"/>
              <a:gd name="T11" fmla="*/ 4819 h 5093"/>
              <a:gd name="T12" fmla="*/ 1045 w 2213"/>
              <a:gd name="T13" fmla="*/ 932 h 5093"/>
              <a:gd name="T14" fmla="*/ 988 w 2213"/>
              <a:gd name="T15" fmla="*/ 0 h 509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13" h="5093">
                <a:moveTo>
                  <a:pt x="988" y="0"/>
                </a:moveTo>
                <a:lnTo>
                  <a:pt x="988" y="0"/>
                </a:lnTo>
                <a:cubicBezTo>
                  <a:pt x="1468" y="132"/>
                  <a:pt x="1468" y="132"/>
                  <a:pt x="1468" y="132"/>
                </a:cubicBezTo>
                <a:cubicBezTo>
                  <a:pt x="1930" y="254"/>
                  <a:pt x="2212" y="744"/>
                  <a:pt x="2089" y="1215"/>
                </a:cubicBezTo>
                <a:cubicBezTo>
                  <a:pt x="1045" y="5092"/>
                  <a:pt x="1045" y="5092"/>
                  <a:pt x="1045" y="5092"/>
                </a:cubicBezTo>
                <a:cubicBezTo>
                  <a:pt x="0" y="4819"/>
                  <a:pt x="0" y="4819"/>
                  <a:pt x="0" y="4819"/>
                </a:cubicBezTo>
                <a:cubicBezTo>
                  <a:pt x="1045" y="932"/>
                  <a:pt x="1045" y="932"/>
                  <a:pt x="1045" y="932"/>
                </a:cubicBezTo>
                <a:cubicBezTo>
                  <a:pt x="1167" y="462"/>
                  <a:pt x="1148" y="47"/>
                  <a:pt x="988" y="0"/>
                </a:cubicBezTo>
              </a:path>
            </a:pathLst>
          </a:custGeom>
          <a:solidFill>
            <a:srgbClr val="186A62"/>
          </a:solidFill>
          <a:ln>
            <a:noFill/>
          </a:ln>
          <a:effectLst/>
        </p:spPr>
        <p:txBody>
          <a:bodyPr wrap="none" anchor="ctr"/>
          <a:lstStyle/>
          <a:p>
            <a:pPr defTabSz="914217">
              <a:defRPr/>
            </a:pPr>
            <a:endParaRPr lang="en-US" sz="900">
              <a:latin typeface="Calibri Light"/>
            </a:endParaRPr>
          </a:p>
        </p:txBody>
      </p:sp>
      <p:sp>
        <p:nvSpPr>
          <p:cNvPr id="19461" name="Freeform 485"/>
          <p:cNvSpPr>
            <a:spLocks noChangeArrowheads="1"/>
          </p:cNvSpPr>
          <p:nvPr/>
        </p:nvSpPr>
        <p:spPr bwMode="auto">
          <a:xfrm rot="655499">
            <a:off x="6159500" y="1498600"/>
            <a:ext cx="501650" cy="949325"/>
          </a:xfrm>
          <a:custGeom>
            <a:avLst/>
            <a:gdLst>
              <a:gd name="T0" fmla="*/ 0 w 2599"/>
              <a:gd name="T1" fmla="*/ 1788079 h 4914"/>
              <a:gd name="T2" fmla="*/ 0 w 2599"/>
              <a:gd name="T3" fmla="*/ 1788079 h 4914"/>
              <a:gd name="T4" fmla="*/ 399555 w 2599"/>
              <a:gd name="T5" fmla="*/ 286942 h 4914"/>
              <a:gd name="T6" fmla="*/ 817640 w 2599"/>
              <a:gd name="T7" fmla="*/ 47116 h 4914"/>
              <a:gd name="T8" fmla="*/ 1002941 w 2599"/>
              <a:gd name="T9" fmla="*/ 98093 h 4914"/>
              <a:gd name="T10" fmla="*/ 802970 w 2599"/>
              <a:gd name="T11" fmla="*/ 396235 h 4914"/>
              <a:gd name="T12" fmla="*/ 399555 w 2599"/>
              <a:gd name="T13" fmla="*/ 1897372 h 4914"/>
              <a:gd name="T14" fmla="*/ 0 w 2599"/>
              <a:gd name="T15" fmla="*/ 1788079 h 491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599" h="4914">
                <a:moveTo>
                  <a:pt x="0" y="4630"/>
                </a:moveTo>
                <a:lnTo>
                  <a:pt x="0" y="4630"/>
                </a:lnTo>
                <a:cubicBezTo>
                  <a:pt x="1035" y="743"/>
                  <a:pt x="1035" y="743"/>
                  <a:pt x="1035" y="743"/>
                </a:cubicBezTo>
                <a:cubicBezTo>
                  <a:pt x="1167" y="282"/>
                  <a:pt x="1647" y="0"/>
                  <a:pt x="2118" y="122"/>
                </a:cubicBezTo>
                <a:cubicBezTo>
                  <a:pt x="2598" y="254"/>
                  <a:pt x="2598" y="254"/>
                  <a:pt x="2598" y="254"/>
                </a:cubicBezTo>
                <a:cubicBezTo>
                  <a:pt x="2438" y="207"/>
                  <a:pt x="2212" y="555"/>
                  <a:pt x="2080" y="1026"/>
                </a:cubicBezTo>
                <a:cubicBezTo>
                  <a:pt x="1035" y="4913"/>
                  <a:pt x="1035" y="4913"/>
                  <a:pt x="1035" y="4913"/>
                </a:cubicBezTo>
                <a:lnTo>
                  <a:pt x="0" y="4630"/>
                </a:lnTo>
              </a:path>
            </a:pathLst>
          </a:custGeom>
          <a:solidFill>
            <a:srgbClr val="124E48"/>
          </a:solidFill>
          <a:ln>
            <a:noFill/>
          </a:ln>
        </p:spPr>
        <p:txBody>
          <a:bodyPr wrap="none" anchor="ctr"/>
          <a:lstStyle/>
          <a:p>
            <a:endParaRPr lang="es-MX" sz="900"/>
          </a:p>
        </p:txBody>
      </p:sp>
      <p:sp>
        <p:nvSpPr>
          <p:cNvPr id="4582" name="Freeform 486"/>
          <p:cNvSpPr>
            <a:spLocks noChangeArrowheads="1"/>
          </p:cNvSpPr>
          <p:nvPr/>
        </p:nvSpPr>
        <p:spPr bwMode="auto">
          <a:xfrm rot="655499">
            <a:off x="5340350" y="1716882"/>
            <a:ext cx="1308894" cy="3396456"/>
          </a:xfrm>
          <a:custGeom>
            <a:avLst/>
            <a:gdLst>
              <a:gd name="T0" fmla="*/ 1207118 w 6778"/>
              <a:gd name="T1" fmla="*/ 5580991 h 17582"/>
              <a:gd name="T2" fmla="*/ 1207118 w 6778"/>
              <a:gd name="T3" fmla="*/ 5580991 h 17582"/>
              <a:gd name="T4" fmla="*/ 236402 w 6778"/>
              <a:gd name="T5" fmla="*/ 6791680 h 17582"/>
              <a:gd name="T6" fmla="*/ 0 w 6778"/>
              <a:gd name="T7" fmla="*/ 5257265 h 17582"/>
              <a:gd name="T8" fmla="*/ 1410686 w 6778"/>
              <a:gd name="T9" fmla="*/ 0 h 17582"/>
              <a:gd name="T10" fmla="*/ 2617804 w 6778"/>
              <a:gd name="T11" fmla="*/ 323726 h 17582"/>
              <a:gd name="T12" fmla="*/ 1207118 w 6778"/>
              <a:gd name="T13" fmla="*/ 5580991 h 1758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778" h="17582">
                <a:moveTo>
                  <a:pt x="3125" y="14447"/>
                </a:moveTo>
                <a:lnTo>
                  <a:pt x="3125" y="14447"/>
                </a:lnTo>
                <a:cubicBezTo>
                  <a:pt x="612" y="17581"/>
                  <a:pt x="612" y="17581"/>
                  <a:pt x="612" y="17581"/>
                </a:cubicBezTo>
                <a:cubicBezTo>
                  <a:pt x="0" y="13609"/>
                  <a:pt x="0" y="13609"/>
                  <a:pt x="0" y="13609"/>
                </a:cubicBezTo>
                <a:cubicBezTo>
                  <a:pt x="3652" y="0"/>
                  <a:pt x="3652" y="0"/>
                  <a:pt x="3652" y="0"/>
                </a:cubicBezTo>
                <a:cubicBezTo>
                  <a:pt x="4800" y="113"/>
                  <a:pt x="5835" y="396"/>
                  <a:pt x="6777" y="838"/>
                </a:cubicBezTo>
                <a:lnTo>
                  <a:pt x="3125" y="14447"/>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4583" name="Freeform 487"/>
          <p:cNvSpPr>
            <a:spLocks noChangeArrowheads="1"/>
          </p:cNvSpPr>
          <p:nvPr/>
        </p:nvSpPr>
        <p:spPr bwMode="auto">
          <a:xfrm rot="655499">
            <a:off x="6215857" y="1762919"/>
            <a:ext cx="315119" cy="449263"/>
          </a:xfrm>
          <a:custGeom>
            <a:avLst/>
            <a:gdLst>
              <a:gd name="T0" fmla="*/ 556 w 1630"/>
              <a:gd name="T1" fmla="*/ 0 h 2326"/>
              <a:gd name="T2" fmla="*/ 556 w 1630"/>
              <a:gd name="T3" fmla="*/ 0 h 2326"/>
              <a:gd name="T4" fmla="*/ 0 w 1630"/>
              <a:gd name="T5" fmla="*/ 2043 h 2326"/>
              <a:gd name="T6" fmla="*/ 1045 w 1630"/>
              <a:gd name="T7" fmla="*/ 2325 h 2326"/>
              <a:gd name="T8" fmla="*/ 1629 w 1630"/>
              <a:gd name="T9" fmla="*/ 160 h 2326"/>
              <a:gd name="T10" fmla="*/ 556 w 1630"/>
              <a:gd name="T11" fmla="*/ 0 h 2326"/>
            </a:gdLst>
            <a:ahLst/>
            <a:cxnLst>
              <a:cxn ang="0">
                <a:pos x="T0" y="T1"/>
              </a:cxn>
              <a:cxn ang="0">
                <a:pos x="T2" y="T3"/>
              </a:cxn>
              <a:cxn ang="0">
                <a:pos x="T4" y="T5"/>
              </a:cxn>
              <a:cxn ang="0">
                <a:pos x="T6" y="T7"/>
              </a:cxn>
              <a:cxn ang="0">
                <a:pos x="T8" y="T9"/>
              </a:cxn>
              <a:cxn ang="0">
                <a:pos x="T10" y="T11"/>
              </a:cxn>
            </a:cxnLst>
            <a:rect l="0" t="0" r="r" b="b"/>
            <a:pathLst>
              <a:path w="1630" h="2326">
                <a:moveTo>
                  <a:pt x="556" y="0"/>
                </a:moveTo>
                <a:lnTo>
                  <a:pt x="556" y="0"/>
                </a:lnTo>
                <a:cubicBezTo>
                  <a:pt x="0" y="2043"/>
                  <a:pt x="0" y="2043"/>
                  <a:pt x="0" y="2043"/>
                </a:cubicBezTo>
                <a:cubicBezTo>
                  <a:pt x="1045" y="2325"/>
                  <a:pt x="1045" y="2325"/>
                  <a:pt x="1045" y="2325"/>
                </a:cubicBezTo>
                <a:cubicBezTo>
                  <a:pt x="1629" y="160"/>
                  <a:pt x="1629" y="160"/>
                  <a:pt x="1629" y="160"/>
                </a:cubicBezTo>
                <a:cubicBezTo>
                  <a:pt x="1280" y="85"/>
                  <a:pt x="923" y="38"/>
                  <a:pt x="556" y="0"/>
                </a:cubicBezTo>
              </a:path>
            </a:pathLst>
          </a:custGeom>
          <a:solidFill>
            <a:schemeClr val="bg1">
              <a:lumMod val="95000"/>
            </a:schemeClr>
          </a:solidFill>
          <a:ln>
            <a:noFill/>
          </a:ln>
          <a:effectLst/>
        </p:spPr>
        <p:txBody>
          <a:bodyPr wrap="none" anchor="ctr"/>
          <a:lstStyle/>
          <a:p>
            <a:pPr defTabSz="914217">
              <a:defRPr/>
            </a:pPr>
            <a:endParaRPr lang="en-US" sz="900">
              <a:latin typeface="Calibri Light"/>
            </a:endParaRPr>
          </a:p>
        </p:txBody>
      </p:sp>
      <p:sp>
        <p:nvSpPr>
          <p:cNvPr id="4584" name="Freeform 488"/>
          <p:cNvSpPr>
            <a:spLocks noChangeArrowheads="1"/>
          </p:cNvSpPr>
          <p:nvPr/>
        </p:nvSpPr>
        <p:spPr bwMode="auto">
          <a:xfrm rot="655499">
            <a:off x="6405563" y="1831975"/>
            <a:ext cx="314325" cy="472282"/>
          </a:xfrm>
          <a:custGeom>
            <a:avLst/>
            <a:gdLst>
              <a:gd name="T0" fmla="*/ 1628 w 1629"/>
              <a:gd name="T1" fmla="*/ 282 h 2448"/>
              <a:gd name="T2" fmla="*/ 1628 w 1629"/>
              <a:gd name="T3" fmla="*/ 282 h 2448"/>
              <a:gd name="T4" fmla="*/ 1045 w 1629"/>
              <a:gd name="T5" fmla="*/ 2447 h 2448"/>
              <a:gd name="T6" fmla="*/ 0 w 1629"/>
              <a:gd name="T7" fmla="*/ 2165 h 2448"/>
              <a:gd name="T8" fmla="*/ 584 w 1629"/>
              <a:gd name="T9" fmla="*/ 0 h 2448"/>
              <a:gd name="T10" fmla="*/ 1628 w 1629"/>
              <a:gd name="T11" fmla="*/ 282 h 2448"/>
            </a:gdLst>
            <a:ahLst/>
            <a:cxnLst>
              <a:cxn ang="0">
                <a:pos x="T0" y="T1"/>
              </a:cxn>
              <a:cxn ang="0">
                <a:pos x="T2" y="T3"/>
              </a:cxn>
              <a:cxn ang="0">
                <a:pos x="T4" y="T5"/>
              </a:cxn>
              <a:cxn ang="0">
                <a:pos x="T6" y="T7"/>
              </a:cxn>
              <a:cxn ang="0">
                <a:pos x="T8" y="T9"/>
              </a:cxn>
              <a:cxn ang="0">
                <a:pos x="T10" y="T11"/>
              </a:cxn>
            </a:cxnLst>
            <a:rect l="0" t="0" r="r" b="b"/>
            <a:pathLst>
              <a:path w="1629" h="2448">
                <a:moveTo>
                  <a:pt x="1628" y="282"/>
                </a:moveTo>
                <a:lnTo>
                  <a:pt x="1628" y="282"/>
                </a:lnTo>
                <a:cubicBezTo>
                  <a:pt x="1045" y="2447"/>
                  <a:pt x="1045" y="2447"/>
                  <a:pt x="1045" y="2447"/>
                </a:cubicBezTo>
                <a:cubicBezTo>
                  <a:pt x="0" y="2165"/>
                  <a:pt x="0" y="2165"/>
                  <a:pt x="0" y="2165"/>
                </a:cubicBezTo>
                <a:cubicBezTo>
                  <a:pt x="584" y="0"/>
                  <a:pt x="584" y="0"/>
                  <a:pt x="584" y="0"/>
                </a:cubicBezTo>
                <a:cubicBezTo>
                  <a:pt x="941" y="76"/>
                  <a:pt x="1290" y="170"/>
                  <a:pt x="1628" y="282"/>
                </a:cubicBezTo>
              </a:path>
            </a:pathLst>
          </a:custGeom>
          <a:solidFill>
            <a:schemeClr val="bg1">
              <a:lumMod val="85000"/>
            </a:schemeClr>
          </a:solidFill>
          <a:ln>
            <a:noFill/>
          </a:ln>
          <a:effectLst/>
        </p:spPr>
        <p:txBody>
          <a:bodyPr wrap="none" anchor="ctr"/>
          <a:lstStyle/>
          <a:p>
            <a:pPr defTabSz="914217">
              <a:defRPr/>
            </a:pPr>
            <a:endParaRPr lang="en-US" sz="900">
              <a:latin typeface="Calibri Light"/>
            </a:endParaRPr>
          </a:p>
        </p:txBody>
      </p:sp>
      <p:sp>
        <p:nvSpPr>
          <p:cNvPr id="4585" name="Freeform 489"/>
          <p:cNvSpPr>
            <a:spLocks noChangeArrowheads="1"/>
          </p:cNvSpPr>
          <p:nvPr/>
        </p:nvSpPr>
        <p:spPr bwMode="auto">
          <a:xfrm rot="655499">
            <a:off x="6593682" y="1923257"/>
            <a:ext cx="307975" cy="470694"/>
          </a:xfrm>
          <a:custGeom>
            <a:avLst/>
            <a:gdLst>
              <a:gd name="T0" fmla="*/ 583 w 1592"/>
              <a:gd name="T1" fmla="*/ 0 h 2439"/>
              <a:gd name="T2" fmla="*/ 583 w 1592"/>
              <a:gd name="T3" fmla="*/ 0 h 2439"/>
              <a:gd name="T4" fmla="*/ 0 w 1592"/>
              <a:gd name="T5" fmla="*/ 2165 h 2439"/>
              <a:gd name="T6" fmla="*/ 1045 w 1592"/>
              <a:gd name="T7" fmla="*/ 2438 h 2439"/>
              <a:gd name="T8" fmla="*/ 1591 w 1592"/>
              <a:gd name="T9" fmla="*/ 396 h 2439"/>
              <a:gd name="T10" fmla="*/ 583 w 1592"/>
              <a:gd name="T11" fmla="*/ 0 h 2439"/>
            </a:gdLst>
            <a:ahLst/>
            <a:cxnLst>
              <a:cxn ang="0">
                <a:pos x="T0" y="T1"/>
              </a:cxn>
              <a:cxn ang="0">
                <a:pos x="T2" y="T3"/>
              </a:cxn>
              <a:cxn ang="0">
                <a:pos x="T4" y="T5"/>
              </a:cxn>
              <a:cxn ang="0">
                <a:pos x="T6" y="T7"/>
              </a:cxn>
              <a:cxn ang="0">
                <a:pos x="T8" y="T9"/>
              </a:cxn>
              <a:cxn ang="0">
                <a:pos x="T10" y="T11"/>
              </a:cxn>
            </a:cxnLst>
            <a:rect l="0" t="0" r="r" b="b"/>
            <a:pathLst>
              <a:path w="1592" h="2439">
                <a:moveTo>
                  <a:pt x="583" y="0"/>
                </a:moveTo>
                <a:lnTo>
                  <a:pt x="583" y="0"/>
                </a:lnTo>
                <a:cubicBezTo>
                  <a:pt x="0" y="2165"/>
                  <a:pt x="0" y="2165"/>
                  <a:pt x="0" y="2165"/>
                </a:cubicBezTo>
                <a:cubicBezTo>
                  <a:pt x="1045" y="2438"/>
                  <a:pt x="1045" y="2438"/>
                  <a:pt x="1045" y="2438"/>
                </a:cubicBezTo>
                <a:cubicBezTo>
                  <a:pt x="1591" y="396"/>
                  <a:pt x="1591" y="396"/>
                  <a:pt x="1591" y="396"/>
                </a:cubicBezTo>
                <a:cubicBezTo>
                  <a:pt x="1271" y="245"/>
                  <a:pt x="932" y="113"/>
                  <a:pt x="583" y="0"/>
                </a:cubicBezTo>
              </a:path>
            </a:pathLst>
          </a:custGeom>
          <a:solidFill>
            <a:schemeClr val="bg1">
              <a:lumMod val="65000"/>
            </a:schemeClr>
          </a:solidFill>
          <a:ln>
            <a:noFill/>
          </a:ln>
          <a:effectLst/>
        </p:spPr>
        <p:txBody>
          <a:bodyPr wrap="none" anchor="ctr"/>
          <a:lstStyle/>
          <a:p>
            <a:pPr defTabSz="914217">
              <a:defRPr/>
            </a:pPr>
            <a:endParaRPr lang="en-US" sz="900">
              <a:latin typeface="Calibri Light"/>
            </a:endParaRPr>
          </a:p>
        </p:txBody>
      </p:sp>
      <p:sp>
        <p:nvSpPr>
          <p:cNvPr id="4586" name="Freeform 490"/>
          <p:cNvSpPr>
            <a:spLocks noChangeArrowheads="1"/>
          </p:cNvSpPr>
          <p:nvPr/>
        </p:nvSpPr>
        <p:spPr bwMode="auto">
          <a:xfrm rot="655499">
            <a:off x="5322094" y="1904207"/>
            <a:ext cx="1258094" cy="3202781"/>
          </a:xfrm>
          <a:custGeom>
            <a:avLst/>
            <a:gdLst>
              <a:gd name="T0" fmla="*/ 1207008 w 6514"/>
              <a:gd name="T1" fmla="*/ 5195888 h 16584"/>
              <a:gd name="T2" fmla="*/ 1207008 w 6514"/>
              <a:gd name="T3" fmla="*/ 5195888 h 16584"/>
              <a:gd name="T4" fmla="*/ 236380 w 6514"/>
              <a:gd name="T5" fmla="*/ 6406678 h 16584"/>
              <a:gd name="T6" fmla="*/ 0 w 6514"/>
              <a:gd name="T7" fmla="*/ 4872135 h 16584"/>
              <a:gd name="T8" fmla="*/ 1305113 w 6514"/>
              <a:gd name="T9" fmla="*/ 0 h 16584"/>
              <a:gd name="T10" fmla="*/ 2515597 w 6514"/>
              <a:gd name="T11" fmla="*/ 323367 h 16584"/>
              <a:gd name="T12" fmla="*/ 1207008 w 6514"/>
              <a:gd name="T13" fmla="*/ 5195888 h 1658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514" h="16584">
                <a:moveTo>
                  <a:pt x="3125" y="13449"/>
                </a:moveTo>
                <a:lnTo>
                  <a:pt x="3125" y="13449"/>
                </a:lnTo>
                <a:cubicBezTo>
                  <a:pt x="612" y="16583"/>
                  <a:pt x="612" y="16583"/>
                  <a:pt x="612" y="16583"/>
                </a:cubicBezTo>
                <a:cubicBezTo>
                  <a:pt x="0" y="12611"/>
                  <a:pt x="0" y="12611"/>
                  <a:pt x="0" y="12611"/>
                </a:cubicBezTo>
                <a:cubicBezTo>
                  <a:pt x="3379" y="0"/>
                  <a:pt x="3379" y="0"/>
                  <a:pt x="3379" y="0"/>
                </a:cubicBezTo>
                <a:cubicBezTo>
                  <a:pt x="4546" y="103"/>
                  <a:pt x="5572" y="386"/>
                  <a:pt x="6513" y="837"/>
                </a:cubicBezTo>
                <a:lnTo>
                  <a:pt x="3125" y="13449"/>
                </a:lnTo>
              </a:path>
            </a:pathLst>
          </a:custGeom>
          <a:solidFill>
            <a:srgbClr val="FED8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9467" name="Freeform 491"/>
          <p:cNvSpPr>
            <a:spLocks noChangeArrowheads="1"/>
          </p:cNvSpPr>
          <p:nvPr/>
        </p:nvSpPr>
        <p:spPr bwMode="auto">
          <a:xfrm rot="655499">
            <a:off x="5376863" y="1870869"/>
            <a:ext cx="862013" cy="2663825"/>
          </a:xfrm>
          <a:custGeom>
            <a:avLst/>
            <a:gdLst>
              <a:gd name="T0" fmla="*/ 1305469 w 4462"/>
              <a:gd name="T1" fmla="*/ 0 h 13789"/>
              <a:gd name="T2" fmla="*/ 1305469 w 4462"/>
              <a:gd name="T3" fmla="*/ 0 h 13789"/>
              <a:gd name="T4" fmla="*/ 0 w 4462"/>
              <a:gd name="T5" fmla="*/ 4871922 h 13789"/>
              <a:gd name="T6" fmla="*/ 58338 w 4462"/>
              <a:gd name="T7" fmla="*/ 5257473 h 13789"/>
              <a:gd name="T8" fmla="*/ 309078 w 4462"/>
              <a:gd name="T9" fmla="*/ 5326625 h 13789"/>
              <a:gd name="T10" fmla="*/ 1723497 w 4462"/>
              <a:gd name="T11" fmla="*/ 57948 h 13789"/>
              <a:gd name="T12" fmla="*/ 1305469 w 4462"/>
              <a:gd name="T13" fmla="*/ 0 h 1378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462" h="13789">
                <a:moveTo>
                  <a:pt x="3379" y="0"/>
                </a:moveTo>
                <a:lnTo>
                  <a:pt x="3379" y="0"/>
                </a:lnTo>
                <a:cubicBezTo>
                  <a:pt x="0" y="12611"/>
                  <a:pt x="0" y="12611"/>
                  <a:pt x="0" y="12611"/>
                </a:cubicBezTo>
                <a:cubicBezTo>
                  <a:pt x="151" y="13609"/>
                  <a:pt x="151" y="13609"/>
                  <a:pt x="151" y="13609"/>
                </a:cubicBezTo>
                <a:cubicBezTo>
                  <a:pt x="800" y="13788"/>
                  <a:pt x="800" y="13788"/>
                  <a:pt x="800" y="13788"/>
                </a:cubicBezTo>
                <a:cubicBezTo>
                  <a:pt x="4461" y="150"/>
                  <a:pt x="4461" y="150"/>
                  <a:pt x="4461" y="150"/>
                </a:cubicBezTo>
                <a:cubicBezTo>
                  <a:pt x="4113" y="85"/>
                  <a:pt x="3755" y="38"/>
                  <a:pt x="3379" y="0"/>
                </a:cubicBezTo>
              </a:path>
            </a:pathLst>
          </a:custGeom>
          <a:solidFill>
            <a:srgbClr val="124E48"/>
          </a:solidFill>
          <a:ln>
            <a:noFill/>
          </a:ln>
        </p:spPr>
        <p:txBody>
          <a:bodyPr wrap="none" anchor="ctr"/>
          <a:lstStyle/>
          <a:p>
            <a:endParaRPr lang="es-MX" sz="900"/>
          </a:p>
        </p:txBody>
      </p:sp>
      <p:sp>
        <p:nvSpPr>
          <p:cNvPr id="19468" name="Freeform 492"/>
          <p:cNvSpPr>
            <a:spLocks noChangeArrowheads="1"/>
          </p:cNvSpPr>
          <p:nvPr/>
        </p:nvSpPr>
        <p:spPr bwMode="auto">
          <a:xfrm rot="655499">
            <a:off x="5520532" y="1932782"/>
            <a:ext cx="908844" cy="2689225"/>
          </a:xfrm>
          <a:custGeom>
            <a:avLst/>
            <a:gdLst>
              <a:gd name="T0" fmla="*/ 1817188 w 4707"/>
              <a:gd name="T1" fmla="*/ 109332 h 13921"/>
              <a:gd name="T2" fmla="*/ 1817188 w 4707"/>
              <a:gd name="T3" fmla="*/ 109332 h 13921"/>
              <a:gd name="T4" fmla="*/ 403519 w 4707"/>
              <a:gd name="T5" fmla="*/ 5377732 h 13921"/>
              <a:gd name="T6" fmla="*/ 0 w 4707"/>
              <a:gd name="T7" fmla="*/ 5268786 h 13921"/>
              <a:gd name="T8" fmla="*/ 1413669 w 4707"/>
              <a:gd name="T9" fmla="*/ 0 h 13921"/>
              <a:gd name="T10" fmla="*/ 1817188 w 4707"/>
              <a:gd name="T11" fmla="*/ 109332 h 1392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707" h="13921">
                <a:moveTo>
                  <a:pt x="4706" y="283"/>
                </a:moveTo>
                <a:lnTo>
                  <a:pt x="4706" y="283"/>
                </a:lnTo>
                <a:cubicBezTo>
                  <a:pt x="1045" y="13920"/>
                  <a:pt x="1045" y="13920"/>
                  <a:pt x="1045" y="13920"/>
                </a:cubicBezTo>
                <a:cubicBezTo>
                  <a:pt x="0" y="13638"/>
                  <a:pt x="0" y="13638"/>
                  <a:pt x="0" y="13638"/>
                </a:cubicBezTo>
                <a:cubicBezTo>
                  <a:pt x="3661" y="0"/>
                  <a:pt x="3661" y="0"/>
                  <a:pt x="3661" y="0"/>
                </a:cubicBezTo>
                <a:cubicBezTo>
                  <a:pt x="4019" y="76"/>
                  <a:pt x="4367" y="170"/>
                  <a:pt x="4706" y="283"/>
                </a:cubicBezTo>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4589" name="Freeform 493"/>
          <p:cNvSpPr>
            <a:spLocks noChangeArrowheads="1"/>
          </p:cNvSpPr>
          <p:nvPr/>
        </p:nvSpPr>
        <p:spPr bwMode="auto">
          <a:xfrm rot="655499">
            <a:off x="5710238" y="2024063"/>
            <a:ext cx="901700" cy="2667000"/>
          </a:xfrm>
          <a:custGeom>
            <a:avLst/>
            <a:gdLst>
              <a:gd name="T0" fmla="*/ 3661 w 4669"/>
              <a:gd name="T1" fmla="*/ 0 h 13807"/>
              <a:gd name="T2" fmla="*/ 3661 w 4669"/>
              <a:gd name="T3" fmla="*/ 0 h 13807"/>
              <a:gd name="T4" fmla="*/ 0 w 4669"/>
              <a:gd name="T5" fmla="*/ 13637 h 13807"/>
              <a:gd name="T6" fmla="*/ 649 w 4669"/>
              <a:gd name="T7" fmla="*/ 13806 h 13807"/>
              <a:gd name="T8" fmla="*/ 1280 w 4669"/>
              <a:gd name="T9" fmla="*/ 13016 h 13807"/>
              <a:gd name="T10" fmla="*/ 4668 w 4669"/>
              <a:gd name="T11" fmla="*/ 404 h 13807"/>
              <a:gd name="T12" fmla="*/ 3661 w 4669"/>
              <a:gd name="T13" fmla="*/ 0 h 13807"/>
            </a:gdLst>
            <a:ahLst/>
            <a:cxnLst>
              <a:cxn ang="0">
                <a:pos x="T0" y="T1"/>
              </a:cxn>
              <a:cxn ang="0">
                <a:pos x="T2" y="T3"/>
              </a:cxn>
              <a:cxn ang="0">
                <a:pos x="T4" y="T5"/>
              </a:cxn>
              <a:cxn ang="0">
                <a:pos x="T6" y="T7"/>
              </a:cxn>
              <a:cxn ang="0">
                <a:pos x="T8" y="T9"/>
              </a:cxn>
              <a:cxn ang="0">
                <a:pos x="T10" y="T11"/>
              </a:cxn>
              <a:cxn ang="0">
                <a:pos x="T12" y="T13"/>
              </a:cxn>
            </a:cxnLst>
            <a:rect l="0" t="0" r="r" b="b"/>
            <a:pathLst>
              <a:path w="4669" h="13807">
                <a:moveTo>
                  <a:pt x="3661" y="0"/>
                </a:moveTo>
                <a:lnTo>
                  <a:pt x="3661" y="0"/>
                </a:lnTo>
                <a:cubicBezTo>
                  <a:pt x="0" y="13637"/>
                  <a:pt x="0" y="13637"/>
                  <a:pt x="0" y="13637"/>
                </a:cubicBezTo>
                <a:cubicBezTo>
                  <a:pt x="649" y="13806"/>
                  <a:pt x="649" y="13806"/>
                  <a:pt x="649" y="13806"/>
                </a:cubicBezTo>
                <a:cubicBezTo>
                  <a:pt x="1280" y="13016"/>
                  <a:pt x="1280" y="13016"/>
                  <a:pt x="1280" y="13016"/>
                </a:cubicBezTo>
                <a:cubicBezTo>
                  <a:pt x="4668" y="404"/>
                  <a:pt x="4668" y="404"/>
                  <a:pt x="4668" y="404"/>
                </a:cubicBezTo>
                <a:cubicBezTo>
                  <a:pt x="4339" y="254"/>
                  <a:pt x="4009" y="113"/>
                  <a:pt x="3661" y="0"/>
                </a:cubicBezTo>
              </a:path>
            </a:pathLst>
          </a:custGeom>
          <a:solidFill>
            <a:srgbClr val="186A62"/>
          </a:solidFill>
          <a:ln>
            <a:noFill/>
          </a:ln>
          <a:effectLst/>
        </p:spPr>
        <p:txBody>
          <a:bodyPr wrap="none" anchor="ctr"/>
          <a:lstStyle/>
          <a:p>
            <a:pPr defTabSz="914217">
              <a:defRPr/>
            </a:pPr>
            <a:endParaRPr lang="en-US" sz="900">
              <a:latin typeface="Calibri Light"/>
            </a:endParaRPr>
          </a:p>
        </p:txBody>
      </p:sp>
      <p:sp>
        <p:nvSpPr>
          <p:cNvPr id="4590" name="Freeform 494"/>
          <p:cNvSpPr>
            <a:spLocks noChangeArrowheads="1"/>
          </p:cNvSpPr>
          <p:nvPr/>
        </p:nvSpPr>
        <p:spPr bwMode="auto">
          <a:xfrm rot="655499">
            <a:off x="5097463" y="4256088"/>
            <a:ext cx="604044" cy="767557"/>
          </a:xfrm>
          <a:custGeom>
            <a:avLst/>
            <a:gdLst>
              <a:gd name="T0" fmla="*/ 1207354 w 3126"/>
              <a:gd name="T1" fmla="*/ 323747 h 3973"/>
              <a:gd name="T2" fmla="*/ 1207354 w 3126"/>
              <a:gd name="T3" fmla="*/ 323747 h 3973"/>
              <a:gd name="T4" fmla="*/ 236448 w 3126"/>
              <a:gd name="T5" fmla="*/ 1534516 h 3973"/>
              <a:gd name="T6" fmla="*/ 0 w 3126"/>
              <a:gd name="T7" fmla="*/ 0 h 3973"/>
              <a:gd name="T8" fmla="*/ 618165 w 3126"/>
              <a:gd name="T9" fmla="*/ 109332 h 3973"/>
              <a:gd name="T10" fmla="*/ 1207354 w 3126"/>
              <a:gd name="T11" fmla="*/ 323747 h 397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126" h="3973">
                <a:moveTo>
                  <a:pt x="3125" y="838"/>
                </a:moveTo>
                <a:lnTo>
                  <a:pt x="3125" y="838"/>
                </a:lnTo>
                <a:cubicBezTo>
                  <a:pt x="612" y="3972"/>
                  <a:pt x="612" y="3972"/>
                  <a:pt x="612" y="3972"/>
                </a:cubicBezTo>
                <a:cubicBezTo>
                  <a:pt x="0" y="0"/>
                  <a:pt x="0" y="0"/>
                  <a:pt x="0" y="0"/>
                </a:cubicBezTo>
                <a:cubicBezTo>
                  <a:pt x="518" y="38"/>
                  <a:pt x="1054" y="132"/>
                  <a:pt x="1600" y="283"/>
                </a:cubicBezTo>
                <a:cubicBezTo>
                  <a:pt x="2146" y="424"/>
                  <a:pt x="2654" y="612"/>
                  <a:pt x="3125" y="838"/>
                </a:cubicBezTo>
              </a:path>
            </a:pathLst>
          </a:custGeom>
          <a:solidFill>
            <a:srgbClr val="F0B16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4591" name="Freeform 495"/>
          <p:cNvSpPr>
            <a:spLocks noChangeArrowheads="1"/>
          </p:cNvSpPr>
          <p:nvPr/>
        </p:nvSpPr>
        <p:spPr bwMode="auto">
          <a:xfrm rot="655499">
            <a:off x="5101432" y="4217988"/>
            <a:ext cx="207169" cy="767557"/>
          </a:xfrm>
          <a:custGeom>
            <a:avLst/>
            <a:gdLst>
              <a:gd name="T0" fmla="*/ 0 w 1074"/>
              <a:gd name="T1" fmla="*/ 0 h 3973"/>
              <a:gd name="T2" fmla="*/ 0 w 1074"/>
              <a:gd name="T3" fmla="*/ 0 h 3973"/>
              <a:gd name="T4" fmla="*/ 612 w 1074"/>
              <a:gd name="T5" fmla="*/ 3972 h 3973"/>
              <a:gd name="T6" fmla="*/ 1073 w 1074"/>
              <a:gd name="T7" fmla="*/ 151 h 3973"/>
              <a:gd name="T8" fmla="*/ 0 w 1074"/>
              <a:gd name="T9" fmla="*/ 0 h 3973"/>
            </a:gdLst>
            <a:ahLst/>
            <a:cxnLst>
              <a:cxn ang="0">
                <a:pos x="T0" y="T1"/>
              </a:cxn>
              <a:cxn ang="0">
                <a:pos x="T2" y="T3"/>
              </a:cxn>
              <a:cxn ang="0">
                <a:pos x="T4" y="T5"/>
              </a:cxn>
              <a:cxn ang="0">
                <a:pos x="T6" y="T7"/>
              </a:cxn>
              <a:cxn ang="0">
                <a:pos x="T8" y="T9"/>
              </a:cxn>
            </a:cxnLst>
            <a:rect l="0" t="0" r="r" b="b"/>
            <a:pathLst>
              <a:path w="1074" h="3973">
                <a:moveTo>
                  <a:pt x="0" y="0"/>
                </a:moveTo>
                <a:lnTo>
                  <a:pt x="0" y="0"/>
                </a:lnTo>
                <a:cubicBezTo>
                  <a:pt x="612" y="3972"/>
                  <a:pt x="612" y="3972"/>
                  <a:pt x="612" y="3972"/>
                </a:cubicBezTo>
                <a:cubicBezTo>
                  <a:pt x="1073" y="151"/>
                  <a:pt x="1073" y="151"/>
                  <a:pt x="1073" y="151"/>
                </a:cubicBezTo>
                <a:cubicBezTo>
                  <a:pt x="706" y="75"/>
                  <a:pt x="348" y="28"/>
                  <a:pt x="0" y="0"/>
                </a:cubicBezTo>
              </a:path>
            </a:pathLst>
          </a:custGeom>
          <a:solidFill>
            <a:schemeClr val="accent6">
              <a:lumMod val="40000"/>
              <a:lumOff val="60000"/>
            </a:schemeClr>
          </a:solidFill>
          <a:ln>
            <a:noFill/>
          </a:ln>
          <a:effectLst/>
        </p:spPr>
        <p:txBody>
          <a:bodyPr wrap="none" anchor="ctr"/>
          <a:lstStyle/>
          <a:p>
            <a:pPr defTabSz="914217">
              <a:defRPr/>
            </a:pPr>
            <a:endParaRPr lang="en-US" sz="900">
              <a:latin typeface="Calibri Light"/>
            </a:endParaRPr>
          </a:p>
        </p:txBody>
      </p:sp>
      <p:sp>
        <p:nvSpPr>
          <p:cNvPr id="4592" name="Freeform 496"/>
          <p:cNvSpPr>
            <a:spLocks noChangeArrowheads="1"/>
          </p:cNvSpPr>
          <p:nvPr/>
        </p:nvSpPr>
        <p:spPr bwMode="auto">
          <a:xfrm rot="655499">
            <a:off x="5214144" y="4277519"/>
            <a:ext cx="291306" cy="738188"/>
          </a:xfrm>
          <a:custGeom>
            <a:avLst/>
            <a:gdLst>
              <a:gd name="T0" fmla="*/ 461 w 1507"/>
              <a:gd name="T1" fmla="*/ 0 h 3822"/>
              <a:gd name="T2" fmla="*/ 461 w 1507"/>
              <a:gd name="T3" fmla="*/ 0 h 3822"/>
              <a:gd name="T4" fmla="*/ 0 w 1507"/>
              <a:gd name="T5" fmla="*/ 3821 h 3822"/>
              <a:gd name="T6" fmla="*/ 1506 w 1507"/>
              <a:gd name="T7" fmla="*/ 282 h 3822"/>
              <a:gd name="T8" fmla="*/ 988 w 1507"/>
              <a:gd name="T9" fmla="*/ 132 h 3822"/>
              <a:gd name="T10" fmla="*/ 461 w 1507"/>
              <a:gd name="T11" fmla="*/ 0 h 3822"/>
            </a:gdLst>
            <a:ahLst/>
            <a:cxnLst>
              <a:cxn ang="0">
                <a:pos x="T0" y="T1"/>
              </a:cxn>
              <a:cxn ang="0">
                <a:pos x="T2" y="T3"/>
              </a:cxn>
              <a:cxn ang="0">
                <a:pos x="T4" y="T5"/>
              </a:cxn>
              <a:cxn ang="0">
                <a:pos x="T6" y="T7"/>
              </a:cxn>
              <a:cxn ang="0">
                <a:pos x="T8" y="T9"/>
              </a:cxn>
              <a:cxn ang="0">
                <a:pos x="T10" y="T11"/>
              </a:cxn>
            </a:cxnLst>
            <a:rect l="0" t="0" r="r" b="b"/>
            <a:pathLst>
              <a:path w="1507" h="3822">
                <a:moveTo>
                  <a:pt x="461" y="0"/>
                </a:moveTo>
                <a:lnTo>
                  <a:pt x="461" y="0"/>
                </a:lnTo>
                <a:cubicBezTo>
                  <a:pt x="0" y="3821"/>
                  <a:pt x="0" y="3821"/>
                  <a:pt x="0" y="3821"/>
                </a:cubicBezTo>
                <a:cubicBezTo>
                  <a:pt x="1506" y="282"/>
                  <a:pt x="1506" y="282"/>
                  <a:pt x="1506" y="282"/>
                </a:cubicBezTo>
                <a:cubicBezTo>
                  <a:pt x="1336" y="226"/>
                  <a:pt x="1167" y="179"/>
                  <a:pt x="988" y="132"/>
                </a:cubicBezTo>
                <a:cubicBezTo>
                  <a:pt x="809" y="84"/>
                  <a:pt x="640" y="37"/>
                  <a:pt x="461" y="0"/>
                </a:cubicBezTo>
              </a:path>
            </a:pathLst>
          </a:custGeom>
          <a:solidFill>
            <a:schemeClr val="accent6">
              <a:lumMod val="60000"/>
              <a:lumOff val="40000"/>
            </a:schemeClr>
          </a:solidFill>
          <a:ln>
            <a:noFill/>
          </a:ln>
          <a:effectLst/>
        </p:spPr>
        <p:txBody>
          <a:bodyPr wrap="none" anchor="ctr"/>
          <a:lstStyle/>
          <a:p>
            <a:pPr defTabSz="914217">
              <a:defRPr/>
            </a:pPr>
            <a:endParaRPr lang="en-US" sz="900">
              <a:latin typeface="Calibri Light"/>
            </a:endParaRPr>
          </a:p>
        </p:txBody>
      </p:sp>
      <p:sp>
        <p:nvSpPr>
          <p:cNvPr id="4593" name="Freeform 497"/>
          <p:cNvSpPr>
            <a:spLocks noChangeArrowheads="1"/>
          </p:cNvSpPr>
          <p:nvPr/>
        </p:nvSpPr>
        <p:spPr bwMode="auto">
          <a:xfrm rot="655499">
            <a:off x="5207000" y="4349750"/>
            <a:ext cx="485775" cy="684213"/>
          </a:xfrm>
          <a:custGeom>
            <a:avLst/>
            <a:gdLst>
              <a:gd name="T0" fmla="*/ 1506 w 2514"/>
              <a:gd name="T1" fmla="*/ 0 h 3540"/>
              <a:gd name="T2" fmla="*/ 1506 w 2514"/>
              <a:gd name="T3" fmla="*/ 0 h 3540"/>
              <a:gd name="T4" fmla="*/ 0 w 2514"/>
              <a:gd name="T5" fmla="*/ 3539 h 3540"/>
              <a:gd name="T6" fmla="*/ 2513 w 2514"/>
              <a:gd name="T7" fmla="*/ 405 h 3540"/>
              <a:gd name="T8" fmla="*/ 1506 w 2514"/>
              <a:gd name="T9" fmla="*/ 0 h 3540"/>
            </a:gdLst>
            <a:ahLst/>
            <a:cxnLst>
              <a:cxn ang="0">
                <a:pos x="T0" y="T1"/>
              </a:cxn>
              <a:cxn ang="0">
                <a:pos x="T2" y="T3"/>
              </a:cxn>
              <a:cxn ang="0">
                <a:pos x="T4" y="T5"/>
              </a:cxn>
              <a:cxn ang="0">
                <a:pos x="T6" y="T7"/>
              </a:cxn>
              <a:cxn ang="0">
                <a:pos x="T8" y="T9"/>
              </a:cxn>
            </a:cxnLst>
            <a:rect l="0" t="0" r="r" b="b"/>
            <a:pathLst>
              <a:path w="2514" h="3540">
                <a:moveTo>
                  <a:pt x="1506" y="0"/>
                </a:moveTo>
                <a:lnTo>
                  <a:pt x="1506" y="0"/>
                </a:lnTo>
                <a:cubicBezTo>
                  <a:pt x="0" y="3539"/>
                  <a:pt x="0" y="3539"/>
                  <a:pt x="0" y="3539"/>
                </a:cubicBezTo>
                <a:cubicBezTo>
                  <a:pt x="2513" y="405"/>
                  <a:pt x="2513" y="405"/>
                  <a:pt x="2513" y="405"/>
                </a:cubicBezTo>
                <a:cubicBezTo>
                  <a:pt x="2193" y="254"/>
                  <a:pt x="1854" y="122"/>
                  <a:pt x="1506" y="0"/>
                </a:cubicBezTo>
              </a:path>
            </a:pathLst>
          </a:custGeom>
          <a:solidFill>
            <a:schemeClr val="accent6">
              <a:lumMod val="75000"/>
            </a:schemeClr>
          </a:solidFill>
          <a:ln>
            <a:noFill/>
          </a:ln>
          <a:effectLst/>
        </p:spPr>
        <p:txBody>
          <a:bodyPr wrap="none" anchor="ctr"/>
          <a:lstStyle/>
          <a:p>
            <a:pPr defTabSz="914217">
              <a:defRPr/>
            </a:pPr>
            <a:endParaRPr lang="en-US" sz="900">
              <a:latin typeface="Calibri Light"/>
            </a:endParaRPr>
          </a:p>
        </p:txBody>
      </p:sp>
      <p:sp>
        <p:nvSpPr>
          <p:cNvPr id="4594" name="Freeform 498"/>
          <p:cNvSpPr>
            <a:spLocks noChangeArrowheads="1"/>
          </p:cNvSpPr>
          <p:nvPr/>
        </p:nvSpPr>
        <p:spPr bwMode="auto">
          <a:xfrm rot="655499">
            <a:off x="5129213" y="4742657"/>
            <a:ext cx="200025" cy="252413"/>
          </a:xfrm>
          <a:custGeom>
            <a:avLst/>
            <a:gdLst>
              <a:gd name="T0" fmla="*/ 1035 w 1036"/>
              <a:gd name="T1" fmla="*/ 273 h 1309"/>
              <a:gd name="T2" fmla="*/ 1035 w 1036"/>
              <a:gd name="T3" fmla="*/ 273 h 1309"/>
              <a:gd name="T4" fmla="*/ 207 w 1036"/>
              <a:gd name="T5" fmla="*/ 1308 h 1309"/>
              <a:gd name="T6" fmla="*/ 0 w 1036"/>
              <a:gd name="T7" fmla="*/ 0 h 1309"/>
              <a:gd name="T8" fmla="*/ 527 w 1036"/>
              <a:gd name="T9" fmla="*/ 84 h 1309"/>
              <a:gd name="T10" fmla="*/ 1035 w 1036"/>
              <a:gd name="T11" fmla="*/ 273 h 1309"/>
            </a:gdLst>
            <a:ahLst/>
            <a:cxnLst>
              <a:cxn ang="0">
                <a:pos x="T0" y="T1"/>
              </a:cxn>
              <a:cxn ang="0">
                <a:pos x="T2" y="T3"/>
              </a:cxn>
              <a:cxn ang="0">
                <a:pos x="T4" y="T5"/>
              </a:cxn>
              <a:cxn ang="0">
                <a:pos x="T6" y="T7"/>
              </a:cxn>
              <a:cxn ang="0">
                <a:pos x="T8" y="T9"/>
              </a:cxn>
              <a:cxn ang="0">
                <a:pos x="T10" y="T11"/>
              </a:cxn>
            </a:cxnLst>
            <a:rect l="0" t="0" r="r" b="b"/>
            <a:pathLst>
              <a:path w="1036" h="1309">
                <a:moveTo>
                  <a:pt x="1035" y="273"/>
                </a:moveTo>
                <a:lnTo>
                  <a:pt x="1035" y="273"/>
                </a:lnTo>
                <a:cubicBezTo>
                  <a:pt x="207" y="1308"/>
                  <a:pt x="207" y="1308"/>
                  <a:pt x="207" y="1308"/>
                </a:cubicBezTo>
                <a:cubicBezTo>
                  <a:pt x="0" y="0"/>
                  <a:pt x="0" y="0"/>
                  <a:pt x="0" y="0"/>
                </a:cubicBezTo>
                <a:cubicBezTo>
                  <a:pt x="179" y="9"/>
                  <a:pt x="348" y="37"/>
                  <a:pt x="527" y="84"/>
                </a:cubicBezTo>
                <a:cubicBezTo>
                  <a:pt x="715" y="141"/>
                  <a:pt x="875" y="197"/>
                  <a:pt x="1035" y="273"/>
                </a:cubicBezTo>
              </a:path>
            </a:pathLst>
          </a:custGeom>
          <a:solidFill>
            <a:schemeClr val="tx1">
              <a:lumMod val="50000"/>
            </a:schemeClr>
          </a:solidFill>
          <a:ln>
            <a:noFill/>
          </a:ln>
          <a:effectLst/>
        </p:spPr>
        <p:txBody>
          <a:bodyPr wrap="none" anchor="ctr"/>
          <a:lstStyle/>
          <a:p>
            <a:pPr defTabSz="914217">
              <a:defRPr/>
            </a:pPr>
            <a:endParaRPr lang="en-US" sz="900">
              <a:latin typeface="Calibri Light"/>
            </a:endParaRPr>
          </a:p>
        </p:txBody>
      </p:sp>
      <p:grpSp>
        <p:nvGrpSpPr>
          <p:cNvPr id="563" name="Group 562"/>
          <p:cNvGrpSpPr/>
          <p:nvPr/>
        </p:nvGrpSpPr>
        <p:grpSpPr>
          <a:xfrm>
            <a:off x="4424208" y="4341985"/>
            <a:ext cx="480411" cy="428967"/>
            <a:chOff x="9264623" y="8202266"/>
            <a:chExt cx="960822" cy="857934"/>
          </a:xfrm>
          <a:solidFill>
            <a:schemeClr val="tx1"/>
          </a:solidFill>
        </p:grpSpPr>
        <p:sp>
          <p:nvSpPr>
            <p:cNvPr id="564" name="Freeform 39"/>
            <p:cNvSpPr>
              <a:spLocks noChangeArrowheads="1"/>
            </p:cNvSpPr>
            <p:nvPr/>
          </p:nvSpPr>
          <p:spPr bwMode="auto">
            <a:xfrm>
              <a:off x="9289579" y="8202266"/>
              <a:ext cx="857877" cy="857934"/>
            </a:xfrm>
            <a:custGeom>
              <a:avLst/>
              <a:gdLst>
                <a:gd name="T0" fmla="*/ 604 w 1214"/>
                <a:gd name="T1" fmla="*/ 0 h 1214"/>
                <a:gd name="T2" fmla="*/ 604 w 1214"/>
                <a:gd name="T3" fmla="*/ 0 h 1214"/>
                <a:gd name="T4" fmla="*/ 0 w 1214"/>
                <a:gd name="T5" fmla="*/ 604 h 1214"/>
                <a:gd name="T6" fmla="*/ 604 w 1214"/>
                <a:gd name="T7" fmla="*/ 1213 h 1214"/>
                <a:gd name="T8" fmla="*/ 1213 w 1214"/>
                <a:gd name="T9" fmla="*/ 604 h 1214"/>
                <a:gd name="T10" fmla="*/ 604 w 1214"/>
                <a:gd name="T11" fmla="*/ 0 h 1214"/>
                <a:gd name="T12" fmla="*/ 604 w 1214"/>
                <a:gd name="T13" fmla="*/ 1181 h 1214"/>
                <a:gd name="T14" fmla="*/ 604 w 1214"/>
                <a:gd name="T15" fmla="*/ 1181 h 1214"/>
                <a:gd name="T16" fmla="*/ 27 w 1214"/>
                <a:gd name="T17" fmla="*/ 604 h 1214"/>
                <a:gd name="T18" fmla="*/ 604 w 1214"/>
                <a:gd name="T19" fmla="*/ 27 h 1214"/>
                <a:gd name="T20" fmla="*/ 1186 w 1214"/>
                <a:gd name="T21" fmla="*/ 604 h 1214"/>
                <a:gd name="T22" fmla="*/ 604 w 1214"/>
                <a:gd name="T23" fmla="*/ 1181 h 12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214" h="1214">
                  <a:moveTo>
                    <a:pt x="604" y="0"/>
                  </a:moveTo>
                  <a:lnTo>
                    <a:pt x="604" y="0"/>
                  </a:lnTo>
                  <a:cubicBezTo>
                    <a:pt x="269" y="0"/>
                    <a:pt x="0" y="270"/>
                    <a:pt x="0" y="604"/>
                  </a:cubicBezTo>
                  <a:cubicBezTo>
                    <a:pt x="0" y="938"/>
                    <a:pt x="269" y="1213"/>
                    <a:pt x="604" y="1213"/>
                  </a:cubicBezTo>
                  <a:cubicBezTo>
                    <a:pt x="943" y="1213"/>
                    <a:pt x="1213" y="938"/>
                    <a:pt x="1213" y="604"/>
                  </a:cubicBezTo>
                  <a:cubicBezTo>
                    <a:pt x="1213" y="270"/>
                    <a:pt x="943" y="0"/>
                    <a:pt x="604" y="0"/>
                  </a:cubicBezTo>
                  <a:close/>
                  <a:moveTo>
                    <a:pt x="604" y="1181"/>
                  </a:moveTo>
                  <a:lnTo>
                    <a:pt x="604" y="1181"/>
                  </a:lnTo>
                  <a:cubicBezTo>
                    <a:pt x="286" y="1181"/>
                    <a:pt x="27" y="922"/>
                    <a:pt x="27" y="604"/>
                  </a:cubicBezTo>
                  <a:cubicBezTo>
                    <a:pt x="27" y="286"/>
                    <a:pt x="286" y="27"/>
                    <a:pt x="604" y="27"/>
                  </a:cubicBezTo>
                  <a:cubicBezTo>
                    <a:pt x="927" y="27"/>
                    <a:pt x="1186" y="286"/>
                    <a:pt x="1186" y="604"/>
                  </a:cubicBezTo>
                  <a:cubicBezTo>
                    <a:pt x="1186" y="922"/>
                    <a:pt x="927" y="1181"/>
                    <a:pt x="604" y="1181"/>
                  </a:cubicBezTo>
                  <a:close/>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3000">
                <a:latin typeface="Calibri Light"/>
              </a:endParaRPr>
            </a:p>
          </p:txBody>
        </p:sp>
        <p:sp>
          <p:nvSpPr>
            <p:cNvPr id="565" name="Freeform 40"/>
            <p:cNvSpPr>
              <a:spLocks noChangeArrowheads="1"/>
            </p:cNvSpPr>
            <p:nvPr/>
          </p:nvSpPr>
          <p:spPr bwMode="auto">
            <a:xfrm>
              <a:off x="9264623" y="8217865"/>
              <a:ext cx="960822" cy="842334"/>
            </a:xfrm>
            <a:custGeom>
              <a:avLst/>
              <a:gdLst>
                <a:gd name="T0" fmla="*/ 398 w 1359"/>
                <a:gd name="T1" fmla="*/ 86 h 1192"/>
                <a:gd name="T2" fmla="*/ 372 w 1359"/>
                <a:gd name="T3" fmla="*/ 134 h 1192"/>
                <a:gd name="T4" fmla="*/ 355 w 1359"/>
                <a:gd name="T5" fmla="*/ 178 h 1192"/>
                <a:gd name="T6" fmla="*/ 339 w 1359"/>
                <a:gd name="T7" fmla="*/ 145 h 1192"/>
                <a:gd name="T8" fmla="*/ 318 w 1359"/>
                <a:gd name="T9" fmla="*/ 183 h 1192"/>
                <a:gd name="T10" fmla="*/ 269 w 1359"/>
                <a:gd name="T11" fmla="*/ 194 h 1192"/>
                <a:gd name="T12" fmla="*/ 221 w 1359"/>
                <a:gd name="T13" fmla="*/ 237 h 1192"/>
                <a:gd name="T14" fmla="*/ 167 w 1359"/>
                <a:gd name="T15" fmla="*/ 307 h 1192"/>
                <a:gd name="T16" fmla="*/ 123 w 1359"/>
                <a:gd name="T17" fmla="*/ 361 h 1192"/>
                <a:gd name="T18" fmla="*/ 151 w 1359"/>
                <a:gd name="T19" fmla="*/ 399 h 1192"/>
                <a:gd name="T20" fmla="*/ 167 w 1359"/>
                <a:gd name="T21" fmla="*/ 426 h 1192"/>
                <a:gd name="T22" fmla="*/ 134 w 1359"/>
                <a:gd name="T23" fmla="*/ 404 h 1192"/>
                <a:gd name="T24" fmla="*/ 107 w 1359"/>
                <a:gd name="T25" fmla="*/ 377 h 1192"/>
                <a:gd name="T26" fmla="*/ 97 w 1359"/>
                <a:gd name="T27" fmla="*/ 399 h 1192"/>
                <a:gd name="T28" fmla="*/ 102 w 1359"/>
                <a:gd name="T29" fmla="*/ 490 h 1192"/>
                <a:gd name="T30" fmla="*/ 134 w 1359"/>
                <a:gd name="T31" fmla="*/ 474 h 1192"/>
                <a:gd name="T32" fmla="*/ 188 w 1359"/>
                <a:gd name="T33" fmla="*/ 512 h 1192"/>
                <a:gd name="T34" fmla="*/ 247 w 1359"/>
                <a:gd name="T35" fmla="*/ 571 h 1192"/>
                <a:gd name="T36" fmla="*/ 291 w 1359"/>
                <a:gd name="T37" fmla="*/ 620 h 1192"/>
                <a:gd name="T38" fmla="*/ 377 w 1359"/>
                <a:gd name="T39" fmla="*/ 679 h 1192"/>
                <a:gd name="T40" fmla="*/ 355 w 1359"/>
                <a:gd name="T41" fmla="*/ 787 h 1192"/>
                <a:gd name="T42" fmla="*/ 307 w 1359"/>
                <a:gd name="T43" fmla="*/ 878 h 1192"/>
                <a:gd name="T44" fmla="*/ 301 w 1359"/>
                <a:gd name="T45" fmla="*/ 997 h 1192"/>
                <a:gd name="T46" fmla="*/ 312 w 1359"/>
                <a:gd name="T47" fmla="*/ 1046 h 1192"/>
                <a:gd name="T48" fmla="*/ 210 w 1359"/>
                <a:gd name="T49" fmla="*/ 905 h 1192"/>
                <a:gd name="T50" fmla="*/ 134 w 1359"/>
                <a:gd name="T51" fmla="*/ 754 h 1192"/>
                <a:gd name="T52" fmla="*/ 80 w 1359"/>
                <a:gd name="T53" fmla="*/ 539 h 1192"/>
                <a:gd name="T54" fmla="*/ 436 w 1359"/>
                <a:gd name="T55" fmla="*/ 1121 h 1192"/>
                <a:gd name="T56" fmla="*/ 501 w 1359"/>
                <a:gd name="T57" fmla="*/ 1089 h 1192"/>
                <a:gd name="T58" fmla="*/ 647 w 1359"/>
                <a:gd name="T59" fmla="*/ 1078 h 1192"/>
                <a:gd name="T60" fmla="*/ 625 w 1359"/>
                <a:gd name="T61" fmla="*/ 1116 h 1192"/>
                <a:gd name="T62" fmla="*/ 727 w 1359"/>
                <a:gd name="T63" fmla="*/ 1094 h 1192"/>
                <a:gd name="T64" fmla="*/ 814 w 1359"/>
                <a:gd name="T65" fmla="*/ 1099 h 1192"/>
                <a:gd name="T66" fmla="*/ 1180 w 1359"/>
                <a:gd name="T67" fmla="*/ 878 h 1192"/>
                <a:gd name="T68" fmla="*/ 1186 w 1359"/>
                <a:gd name="T69" fmla="*/ 399 h 1192"/>
                <a:gd name="T70" fmla="*/ 1121 w 1359"/>
                <a:gd name="T71" fmla="*/ 329 h 1192"/>
                <a:gd name="T72" fmla="*/ 1121 w 1359"/>
                <a:gd name="T73" fmla="*/ 436 h 1192"/>
                <a:gd name="T74" fmla="*/ 1024 w 1359"/>
                <a:gd name="T75" fmla="*/ 366 h 1192"/>
                <a:gd name="T76" fmla="*/ 1029 w 1359"/>
                <a:gd name="T77" fmla="*/ 426 h 1192"/>
                <a:gd name="T78" fmla="*/ 1089 w 1359"/>
                <a:gd name="T79" fmla="*/ 474 h 1192"/>
                <a:gd name="T80" fmla="*/ 1100 w 1359"/>
                <a:gd name="T81" fmla="*/ 582 h 1192"/>
                <a:gd name="T82" fmla="*/ 1067 w 1359"/>
                <a:gd name="T83" fmla="*/ 711 h 1192"/>
                <a:gd name="T84" fmla="*/ 1002 w 1359"/>
                <a:gd name="T85" fmla="*/ 798 h 1192"/>
                <a:gd name="T86" fmla="*/ 911 w 1359"/>
                <a:gd name="T87" fmla="*/ 911 h 1192"/>
                <a:gd name="T88" fmla="*/ 851 w 1359"/>
                <a:gd name="T89" fmla="*/ 857 h 1192"/>
                <a:gd name="T90" fmla="*/ 830 w 1359"/>
                <a:gd name="T91" fmla="*/ 744 h 1192"/>
                <a:gd name="T92" fmla="*/ 808 w 1359"/>
                <a:gd name="T93" fmla="*/ 647 h 1192"/>
                <a:gd name="T94" fmla="*/ 760 w 1359"/>
                <a:gd name="T95" fmla="*/ 555 h 1192"/>
                <a:gd name="T96" fmla="*/ 614 w 1359"/>
                <a:gd name="T97" fmla="*/ 550 h 1192"/>
                <a:gd name="T98" fmla="*/ 549 w 1359"/>
                <a:gd name="T99" fmla="*/ 474 h 1192"/>
                <a:gd name="T100" fmla="*/ 582 w 1359"/>
                <a:gd name="T101" fmla="*/ 318 h 1192"/>
                <a:gd name="T102" fmla="*/ 684 w 1359"/>
                <a:gd name="T103" fmla="*/ 253 h 1192"/>
                <a:gd name="T104" fmla="*/ 770 w 1359"/>
                <a:gd name="T105" fmla="*/ 248 h 1192"/>
                <a:gd name="T106" fmla="*/ 857 w 1359"/>
                <a:gd name="T107" fmla="*/ 296 h 1192"/>
                <a:gd name="T108" fmla="*/ 970 w 1359"/>
                <a:gd name="T109" fmla="*/ 280 h 1192"/>
                <a:gd name="T110" fmla="*/ 884 w 1359"/>
                <a:gd name="T111" fmla="*/ 237 h 1192"/>
                <a:gd name="T112" fmla="*/ 916 w 1359"/>
                <a:gd name="T113" fmla="*/ 167 h 1192"/>
                <a:gd name="T114" fmla="*/ 819 w 1359"/>
                <a:gd name="T115" fmla="*/ 199 h 1192"/>
                <a:gd name="T116" fmla="*/ 690 w 1359"/>
                <a:gd name="T117" fmla="*/ 215 h 1192"/>
                <a:gd name="T118" fmla="*/ 684 w 1359"/>
                <a:gd name="T119" fmla="*/ 145 h 1192"/>
                <a:gd name="T120" fmla="*/ 555 w 1359"/>
                <a:gd name="T121" fmla="*/ 97 h 1192"/>
                <a:gd name="T122" fmla="*/ 657 w 1359"/>
                <a:gd name="T123" fmla="*/ 21 h 1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359" h="1192">
                  <a:moveTo>
                    <a:pt x="555" y="5"/>
                  </a:moveTo>
                  <a:lnTo>
                    <a:pt x="555" y="5"/>
                  </a:lnTo>
                  <a:cubicBezTo>
                    <a:pt x="555" y="5"/>
                    <a:pt x="350" y="32"/>
                    <a:pt x="210" y="188"/>
                  </a:cubicBezTo>
                  <a:cubicBezTo>
                    <a:pt x="210" y="188"/>
                    <a:pt x="318" y="80"/>
                    <a:pt x="382" y="80"/>
                  </a:cubicBezTo>
                  <a:cubicBezTo>
                    <a:pt x="398" y="86"/>
                    <a:pt x="398" y="86"/>
                    <a:pt x="398" y="86"/>
                  </a:cubicBezTo>
                  <a:lnTo>
                    <a:pt x="393" y="91"/>
                  </a:lnTo>
                  <a:cubicBezTo>
                    <a:pt x="388" y="97"/>
                    <a:pt x="382" y="107"/>
                    <a:pt x="382" y="107"/>
                  </a:cubicBezTo>
                  <a:cubicBezTo>
                    <a:pt x="382" y="113"/>
                    <a:pt x="382" y="124"/>
                    <a:pt x="382" y="124"/>
                  </a:cubicBezTo>
                  <a:cubicBezTo>
                    <a:pt x="377" y="129"/>
                    <a:pt x="377" y="129"/>
                    <a:pt x="377" y="129"/>
                  </a:cubicBezTo>
                  <a:cubicBezTo>
                    <a:pt x="377" y="129"/>
                    <a:pt x="372" y="129"/>
                    <a:pt x="372" y="134"/>
                  </a:cubicBezTo>
                  <a:cubicBezTo>
                    <a:pt x="372" y="134"/>
                    <a:pt x="366" y="134"/>
                    <a:pt x="366" y="140"/>
                  </a:cubicBezTo>
                  <a:cubicBezTo>
                    <a:pt x="366" y="145"/>
                    <a:pt x="366" y="150"/>
                    <a:pt x="366" y="150"/>
                  </a:cubicBezTo>
                  <a:cubicBezTo>
                    <a:pt x="372" y="161"/>
                    <a:pt x="372" y="161"/>
                    <a:pt x="372" y="161"/>
                  </a:cubicBezTo>
                  <a:cubicBezTo>
                    <a:pt x="366" y="172"/>
                    <a:pt x="366" y="172"/>
                    <a:pt x="366" y="172"/>
                  </a:cubicBezTo>
                  <a:cubicBezTo>
                    <a:pt x="355" y="178"/>
                    <a:pt x="355" y="178"/>
                    <a:pt x="355" y="178"/>
                  </a:cubicBezTo>
                  <a:lnTo>
                    <a:pt x="345" y="178"/>
                  </a:lnTo>
                  <a:cubicBezTo>
                    <a:pt x="339" y="172"/>
                    <a:pt x="334" y="167"/>
                    <a:pt x="334" y="167"/>
                  </a:cubicBezTo>
                  <a:cubicBezTo>
                    <a:pt x="350" y="156"/>
                    <a:pt x="350" y="156"/>
                    <a:pt x="350" y="156"/>
                  </a:cubicBezTo>
                  <a:cubicBezTo>
                    <a:pt x="350" y="156"/>
                    <a:pt x="350" y="156"/>
                    <a:pt x="345" y="150"/>
                  </a:cubicBezTo>
                  <a:cubicBezTo>
                    <a:pt x="345" y="150"/>
                    <a:pt x="345" y="145"/>
                    <a:pt x="339" y="145"/>
                  </a:cubicBezTo>
                  <a:cubicBezTo>
                    <a:pt x="328" y="145"/>
                    <a:pt x="323" y="156"/>
                    <a:pt x="323" y="156"/>
                  </a:cubicBezTo>
                  <a:cubicBezTo>
                    <a:pt x="312" y="161"/>
                    <a:pt x="312" y="161"/>
                    <a:pt x="312" y="161"/>
                  </a:cubicBezTo>
                  <a:lnTo>
                    <a:pt x="307" y="172"/>
                  </a:lnTo>
                  <a:cubicBezTo>
                    <a:pt x="312" y="172"/>
                    <a:pt x="318" y="178"/>
                    <a:pt x="318" y="178"/>
                  </a:cubicBezTo>
                  <a:lnTo>
                    <a:pt x="318" y="183"/>
                  </a:lnTo>
                  <a:cubicBezTo>
                    <a:pt x="318" y="188"/>
                    <a:pt x="312" y="194"/>
                    <a:pt x="312" y="194"/>
                  </a:cubicBezTo>
                  <a:cubicBezTo>
                    <a:pt x="312" y="194"/>
                    <a:pt x="312" y="199"/>
                    <a:pt x="307" y="199"/>
                  </a:cubicBezTo>
                  <a:cubicBezTo>
                    <a:pt x="296" y="194"/>
                    <a:pt x="291" y="194"/>
                    <a:pt x="285" y="194"/>
                  </a:cubicBezTo>
                  <a:cubicBezTo>
                    <a:pt x="285" y="194"/>
                    <a:pt x="280" y="188"/>
                    <a:pt x="274" y="194"/>
                  </a:cubicBezTo>
                  <a:cubicBezTo>
                    <a:pt x="269" y="194"/>
                    <a:pt x="269" y="194"/>
                    <a:pt x="269" y="194"/>
                  </a:cubicBezTo>
                  <a:cubicBezTo>
                    <a:pt x="269" y="199"/>
                    <a:pt x="253" y="205"/>
                    <a:pt x="253" y="205"/>
                  </a:cubicBezTo>
                  <a:lnTo>
                    <a:pt x="247" y="210"/>
                  </a:lnTo>
                  <a:cubicBezTo>
                    <a:pt x="247" y="215"/>
                    <a:pt x="242" y="226"/>
                    <a:pt x="242" y="226"/>
                  </a:cubicBezTo>
                  <a:cubicBezTo>
                    <a:pt x="242" y="226"/>
                    <a:pt x="237" y="231"/>
                    <a:pt x="231" y="231"/>
                  </a:cubicBezTo>
                  <a:cubicBezTo>
                    <a:pt x="221" y="231"/>
                    <a:pt x="221" y="237"/>
                    <a:pt x="221" y="237"/>
                  </a:cubicBezTo>
                  <a:cubicBezTo>
                    <a:pt x="215" y="248"/>
                    <a:pt x="215" y="248"/>
                    <a:pt x="215" y="248"/>
                  </a:cubicBezTo>
                  <a:cubicBezTo>
                    <a:pt x="215" y="248"/>
                    <a:pt x="210" y="253"/>
                    <a:pt x="204" y="258"/>
                  </a:cubicBezTo>
                  <a:cubicBezTo>
                    <a:pt x="199" y="264"/>
                    <a:pt x="183" y="275"/>
                    <a:pt x="183" y="275"/>
                  </a:cubicBezTo>
                  <a:cubicBezTo>
                    <a:pt x="177" y="275"/>
                    <a:pt x="172" y="280"/>
                    <a:pt x="172" y="285"/>
                  </a:cubicBezTo>
                  <a:cubicBezTo>
                    <a:pt x="167" y="291"/>
                    <a:pt x="172" y="301"/>
                    <a:pt x="167" y="307"/>
                  </a:cubicBezTo>
                  <a:cubicBezTo>
                    <a:pt x="167" y="307"/>
                    <a:pt x="161" y="312"/>
                    <a:pt x="161" y="323"/>
                  </a:cubicBezTo>
                  <a:cubicBezTo>
                    <a:pt x="161" y="329"/>
                    <a:pt x="156" y="334"/>
                    <a:pt x="156" y="334"/>
                  </a:cubicBezTo>
                  <a:cubicBezTo>
                    <a:pt x="151" y="339"/>
                    <a:pt x="151" y="339"/>
                    <a:pt x="145" y="339"/>
                  </a:cubicBezTo>
                  <a:cubicBezTo>
                    <a:pt x="145" y="345"/>
                    <a:pt x="129" y="345"/>
                    <a:pt x="129" y="350"/>
                  </a:cubicBezTo>
                  <a:cubicBezTo>
                    <a:pt x="123" y="350"/>
                    <a:pt x="123" y="361"/>
                    <a:pt x="123" y="361"/>
                  </a:cubicBezTo>
                  <a:lnTo>
                    <a:pt x="129" y="366"/>
                  </a:lnTo>
                  <a:lnTo>
                    <a:pt x="140" y="372"/>
                  </a:lnTo>
                  <a:lnTo>
                    <a:pt x="140" y="382"/>
                  </a:lnTo>
                  <a:cubicBezTo>
                    <a:pt x="140" y="388"/>
                    <a:pt x="134" y="399"/>
                    <a:pt x="140" y="399"/>
                  </a:cubicBezTo>
                  <a:cubicBezTo>
                    <a:pt x="145" y="399"/>
                    <a:pt x="151" y="399"/>
                    <a:pt x="151" y="399"/>
                  </a:cubicBezTo>
                  <a:cubicBezTo>
                    <a:pt x="161" y="399"/>
                    <a:pt x="161" y="399"/>
                    <a:pt x="161" y="399"/>
                  </a:cubicBezTo>
                  <a:cubicBezTo>
                    <a:pt x="172" y="404"/>
                    <a:pt x="172" y="404"/>
                    <a:pt x="172" y="404"/>
                  </a:cubicBezTo>
                  <a:cubicBezTo>
                    <a:pt x="177" y="409"/>
                    <a:pt x="177" y="409"/>
                    <a:pt x="177" y="409"/>
                  </a:cubicBezTo>
                  <a:cubicBezTo>
                    <a:pt x="177" y="409"/>
                    <a:pt x="172" y="415"/>
                    <a:pt x="172" y="420"/>
                  </a:cubicBezTo>
                  <a:lnTo>
                    <a:pt x="167" y="426"/>
                  </a:lnTo>
                  <a:cubicBezTo>
                    <a:pt x="167" y="426"/>
                    <a:pt x="167" y="426"/>
                    <a:pt x="161" y="420"/>
                  </a:cubicBezTo>
                  <a:cubicBezTo>
                    <a:pt x="161" y="415"/>
                    <a:pt x="161" y="415"/>
                    <a:pt x="156" y="409"/>
                  </a:cubicBezTo>
                  <a:cubicBezTo>
                    <a:pt x="151" y="409"/>
                    <a:pt x="145" y="415"/>
                    <a:pt x="145" y="415"/>
                  </a:cubicBezTo>
                  <a:cubicBezTo>
                    <a:pt x="145" y="415"/>
                    <a:pt x="140" y="415"/>
                    <a:pt x="134" y="409"/>
                  </a:cubicBezTo>
                  <a:cubicBezTo>
                    <a:pt x="134" y="404"/>
                    <a:pt x="129" y="409"/>
                    <a:pt x="134" y="404"/>
                  </a:cubicBezTo>
                  <a:cubicBezTo>
                    <a:pt x="134" y="399"/>
                    <a:pt x="134" y="399"/>
                    <a:pt x="134" y="393"/>
                  </a:cubicBezTo>
                  <a:cubicBezTo>
                    <a:pt x="134" y="393"/>
                    <a:pt x="129" y="382"/>
                    <a:pt x="123" y="382"/>
                  </a:cubicBezTo>
                  <a:cubicBezTo>
                    <a:pt x="123" y="382"/>
                    <a:pt x="129" y="388"/>
                    <a:pt x="123" y="382"/>
                  </a:cubicBezTo>
                  <a:cubicBezTo>
                    <a:pt x="118" y="377"/>
                    <a:pt x="118" y="377"/>
                    <a:pt x="113" y="377"/>
                  </a:cubicBezTo>
                  <a:lnTo>
                    <a:pt x="107" y="377"/>
                  </a:lnTo>
                  <a:cubicBezTo>
                    <a:pt x="107" y="372"/>
                    <a:pt x="113" y="366"/>
                    <a:pt x="113" y="361"/>
                  </a:cubicBezTo>
                  <a:cubicBezTo>
                    <a:pt x="113" y="355"/>
                    <a:pt x="113" y="350"/>
                    <a:pt x="113" y="350"/>
                  </a:cubicBezTo>
                  <a:cubicBezTo>
                    <a:pt x="113" y="345"/>
                    <a:pt x="118" y="329"/>
                    <a:pt x="118" y="329"/>
                  </a:cubicBezTo>
                  <a:cubicBezTo>
                    <a:pt x="118" y="329"/>
                    <a:pt x="97" y="366"/>
                    <a:pt x="91" y="393"/>
                  </a:cubicBezTo>
                  <a:cubicBezTo>
                    <a:pt x="91" y="393"/>
                    <a:pt x="97" y="393"/>
                    <a:pt x="97" y="399"/>
                  </a:cubicBezTo>
                  <a:cubicBezTo>
                    <a:pt x="97" y="404"/>
                    <a:pt x="102" y="409"/>
                    <a:pt x="102" y="409"/>
                  </a:cubicBezTo>
                  <a:cubicBezTo>
                    <a:pt x="97" y="415"/>
                    <a:pt x="97" y="415"/>
                    <a:pt x="97" y="431"/>
                  </a:cubicBezTo>
                  <a:cubicBezTo>
                    <a:pt x="97" y="447"/>
                    <a:pt x="102" y="447"/>
                    <a:pt x="102" y="452"/>
                  </a:cubicBezTo>
                  <a:cubicBezTo>
                    <a:pt x="97" y="458"/>
                    <a:pt x="97" y="463"/>
                    <a:pt x="97" y="469"/>
                  </a:cubicBezTo>
                  <a:cubicBezTo>
                    <a:pt x="97" y="474"/>
                    <a:pt x="97" y="490"/>
                    <a:pt x="102" y="490"/>
                  </a:cubicBezTo>
                  <a:cubicBezTo>
                    <a:pt x="102" y="496"/>
                    <a:pt x="102" y="496"/>
                    <a:pt x="107" y="501"/>
                  </a:cubicBezTo>
                  <a:cubicBezTo>
                    <a:pt x="107" y="501"/>
                    <a:pt x="102" y="512"/>
                    <a:pt x="107" y="501"/>
                  </a:cubicBezTo>
                  <a:cubicBezTo>
                    <a:pt x="113" y="490"/>
                    <a:pt x="118" y="485"/>
                    <a:pt x="118" y="485"/>
                  </a:cubicBezTo>
                  <a:cubicBezTo>
                    <a:pt x="123" y="480"/>
                    <a:pt x="123" y="480"/>
                    <a:pt x="123" y="480"/>
                  </a:cubicBezTo>
                  <a:cubicBezTo>
                    <a:pt x="123" y="480"/>
                    <a:pt x="123" y="474"/>
                    <a:pt x="134" y="474"/>
                  </a:cubicBezTo>
                  <a:cubicBezTo>
                    <a:pt x="140" y="474"/>
                    <a:pt x="140" y="474"/>
                    <a:pt x="145" y="480"/>
                  </a:cubicBezTo>
                  <a:cubicBezTo>
                    <a:pt x="151" y="485"/>
                    <a:pt x="140" y="490"/>
                    <a:pt x="145" y="490"/>
                  </a:cubicBezTo>
                  <a:cubicBezTo>
                    <a:pt x="151" y="496"/>
                    <a:pt x="167" y="485"/>
                    <a:pt x="167" y="490"/>
                  </a:cubicBezTo>
                  <a:cubicBezTo>
                    <a:pt x="172" y="490"/>
                    <a:pt x="177" y="490"/>
                    <a:pt x="177" y="496"/>
                  </a:cubicBezTo>
                  <a:cubicBezTo>
                    <a:pt x="183" y="501"/>
                    <a:pt x="183" y="512"/>
                    <a:pt x="188" y="512"/>
                  </a:cubicBezTo>
                  <a:cubicBezTo>
                    <a:pt x="188" y="517"/>
                    <a:pt x="188" y="523"/>
                    <a:pt x="194" y="528"/>
                  </a:cubicBezTo>
                  <a:cubicBezTo>
                    <a:pt x="194" y="533"/>
                    <a:pt x="204" y="539"/>
                    <a:pt x="210" y="539"/>
                  </a:cubicBezTo>
                  <a:cubicBezTo>
                    <a:pt x="210" y="539"/>
                    <a:pt x="226" y="539"/>
                    <a:pt x="226" y="544"/>
                  </a:cubicBezTo>
                  <a:cubicBezTo>
                    <a:pt x="231" y="544"/>
                    <a:pt x="226" y="550"/>
                    <a:pt x="237" y="555"/>
                  </a:cubicBezTo>
                  <a:cubicBezTo>
                    <a:pt x="242" y="555"/>
                    <a:pt x="247" y="571"/>
                    <a:pt x="247" y="571"/>
                  </a:cubicBezTo>
                  <a:cubicBezTo>
                    <a:pt x="247" y="571"/>
                    <a:pt x="247" y="582"/>
                    <a:pt x="247" y="587"/>
                  </a:cubicBezTo>
                  <a:cubicBezTo>
                    <a:pt x="242" y="587"/>
                    <a:pt x="247" y="598"/>
                    <a:pt x="247" y="598"/>
                  </a:cubicBezTo>
                  <a:cubicBezTo>
                    <a:pt x="253" y="598"/>
                    <a:pt x="264" y="598"/>
                    <a:pt x="264" y="598"/>
                  </a:cubicBezTo>
                  <a:cubicBezTo>
                    <a:pt x="264" y="598"/>
                    <a:pt x="258" y="609"/>
                    <a:pt x="269" y="614"/>
                  </a:cubicBezTo>
                  <a:cubicBezTo>
                    <a:pt x="280" y="614"/>
                    <a:pt x="291" y="620"/>
                    <a:pt x="291" y="620"/>
                  </a:cubicBezTo>
                  <a:cubicBezTo>
                    <a:pt x="296" y="625"/>
                    <a:pt x="285" y="630"/>
                    <a:pt x="296" y="630"/>
                  </a:cubicBezTo>
                  <a:cubicBezTo>
                    <a:pt x="312" y="630"/>
                    <a:pt x="323" y="630"/>
                    <a:pt x="328" y="630"/>
                  </a:cubicBezTo>
                  <a:cubicBezTo>
                    <a:pt x="334" y="636"/>
                    <a:pt x="328" y="647"/>
                    <a:pt x="345" y="652"/>
                  </a:cubicBezTo>
                  <a:cubicBezTo>
                    <a:pt x="355" y="663"/>
                    <a:pt x="361" y="663"/>
                    <a:pt x="366" y="663"/>
                  </a:cubicBezTo>
                  <a:cubicBezTo>
                    <a:pt x="372" y="668"/>
                    <a:pt x="377" y="668"/>
                    <a:pt x="377" y="679"/>
                  </a:cubicBezTo>
                  <a:cubicBezTo>
                    <a:pt x="372" y="690"/>
                    <a:pt x="372" y="695"/>
                    <a:pt x="366" y="701"/>
                  </a:cubicBezTo>
                  <a:cubicBezTo>
                    <a:pt x="361" y="706"/>
                    <a:pt x="355" y="722"/>
                    <a:pt x="350" y="722"/>
                  </a:cubicBezTo>
                  <a:cubicBezTo>
                    <a:pt x="345" y="727"/>
                    <a:pt x="345" y="738"/>
                    <a:pt x="345" y="744"/>
                  </a:cubicBezTo>
                  <a:cubicBezTo>
                    <a:pt x="350" y="754"/>
                    <a:pt x="355" y="760"/>
                    <a:pt x="355" y="765"/>
                  </a:cubicBezTo>
                  <a:cubicBezTo>
                    <a:pt x="355" y="771"/>
                    <a:pt x="355" y="781"/>
                    <a:pt x="355" y="787"/>
                  </a:cubicBezTo>
                  <a:cubicBezTo>
                    <a:pt x="350" y="798"/>
                    <a:pt x="345" y="803"/>
                    <a:pt x="345" y="803"/>
                  </a:cubicBezTo>
                  <a:cubicBezTo>
                    <a:pt x="345" y="803"/>
                    <a:pt x="355" y="814"/>
                    <a:pt x="350" y="819"/>
                  </a:cubicBezTo>
                  <a:cubicBezTo>
                    <a:pt x="339" y="830"/>
                    <a:pt x="328" y="835"/>
                    <a:pt x="323" y="841"/>
                  </a:cubicBezTo>
                  <a:cubicBezTo>
                    <a:pt x="318" y="841"/>
                    <a:pt x="307" y="852"/>
                    <a:pt x="307" y="852"/>
                  </a:cubicBezTo>
                  <a:cubicBezTo>
                    <a:pt x="307" y="852"/>
                    <a:pt x="307" y="873"/>
                    <a:pt x="307" y="878"/>
                  </a:cubicBezTo>
                  <a:cubicBezTo>
                    <a:pt x="307" y="884"/>
                    <a:pt x="285" y="922"/>
                    <a:pt x="291" y="927"/>
                  </a:cubicBezTo>
                  <a:cubicBezTo>
                    <a:pt x="301" y="938"/>
                    <a:pt x="301" y="948"/>
                    <a:pt x="296" y="954"/>
                  </a:cubicBezTo>
                  <a:cubicBezTo>
                    <a:pt x="296" y="959"/>
                    <a:pt x="296" y="954"/>
                    <a:pt x="291" y="959"/>
                  </a:cubicBezTo>
                  <a:cubicBezTo>
                    <a:pt x="291" y="965"/>
                    <a:pt x="274" y="959"/>
                    <a:pt x="285" y="976"/>
                  </a:cubicBezTo>
                  <a:cubicBezTo>
                    <a:pt x="291" y="986"/>
                    <a:pt x="296" y="992"/>
                    <a:pt x="301" y="997"/>
                  </a:cubicBezTo>
                  <a:cubicBezTo>
                    <a:pt x="307" y="1002"/>
                    <a:pt x="307" y="1008"/>
                    <a:pt x="312" y="1013"/>
                  </a:cubicBezTo>
                  <a:cubicBezTo>
                    <a:pt x="318" y="1024"/>
                    <a:pt x="318" y="1029"/>
                    <a:pt x="323" y="1035"/>
                  </a:cubicBezTo>
                  <a:cubicBezTo>
                    <a:pt x="328" y="1040"/>
                    <a:pt x="339" y="1046"/>
                    <a:pt x="339" y="1051"/>
                  </a:cubicBezTo>
                  <a:cubicBezTo>
                    <a:pt x="339" y="1056"/>
                    <a:pt x="350" y="1073"/>
                    <a:pt x="334" y="1062"/>
                  </a:cubicBezTo>
                  <a:cubicBezTo>
                    <a:pt x="318" y="1051"/>
                    <a:pt x="334" y="1062"/>
                    <a:pt x="312" y="1046"/>
                  </a:cubicBezTo>
                  <a:cubicBezTo>
                    <a:pt x="291" y="1024"/>
                    <a:pt x="285" y="1035"/>
                    <a:pt x="274" y="1024"/>
                  </a:cubicBezTo>
                  <a:cubicBezTo>
                    <a:pt x="269" y="1013"/>
                    <a:pt x="280" y="1051"/>
                    <a:pt x="264" y="1002"/>
                  </a:cubicBezTo>
                  <a:cubicBezTo>
                    <a:pt x="247" y="959"/>
                    <a:pt x="242" y="965"/>
                    <a:pt x="237" y="954"/>
                  </a:cubicBezTo>
                  <a:cubicBezTo>
                    <a:pt x="231" y="943"/>
                    <a:pt x="237" y="954"/>
                    <a:pt x="221" y="932"/>
                  </a:cubicBezTo>
                  <a:cubicBezTo>
                    <a:pt x="210" y="905"/>
                    <a:pt x="221" y="922"/>
                    <a:pt x="210" y="905"/>
                  </a:cubicBezTo>
                  <a:cubicBezTo>
                    <a:pt x="199" y="895"/>
                    <a:pt x="199" y="911"/>
                    <a:pt x="194" y="884"/>
                  </a:cubicBezTo>
                  <a:cubicBezTo>
                    <a:pt x="188" y="857"/>
                    <a:pt x="188" y="878"/>
                    <a:pt x="177" y="846"/>
                  </a:cubicBezTo>
                  <a:cubicBezTo>
                    <a:pt x="172" y="814"/>
                    <a:pt x="183" y="814"/>
                    <a:pt x="167" y="798"/>
                  </a:cubicBezTo>
                  <a:cubicBezTo>
                    <a:pt x="151" y="787"/>
                    <a:pt x="151" y="792"/>
                    <a:pt x="145" y="781"/>
                  </a:cubicBezTo>
                  <a:cubicBezTo>
                    <a:pt x="140" y="771"/>
                    <a:pt x="151" y="781"/>
                    <a:pt x="134" y="754"/>
                  </a:cubicBezTo>
                  <a:cubicBezTo>
                    <a:pt x="118" y="727"/>
                    <a:pt x="97" y="717"/>
                    <a:pt x="97" y="674"/>
                  </a:cubicBezTo>
                  <a:cubicBezTo>
                    <a:pt x="102" y="630"/>
                    <a:pt x="102" y="625"/>
                    <a:pt x="102" y="625"/>
                  </a:cubicBezTo>
                  <a:cubicBezTo>
                    <a:pt x="102" y="625"/>
                    <a:pt x="75" y="603"/>
                    <a:pt x="86" y="582"/>
                  </a:cubicBezTo>
                  <a:cubicBezTo>
                    <a:pt x="91" y="555"/>
                    <a:pt x="97" y="560"/>
                    <a:pt x="91" y="555"/>
                  </a:cubicBezTo>
                  <a:cubicBezTo>
                    <a:pt x="91" y="544"/>
                    <a:pt x="86" y="550"/>
                    <a:pt x="80" y="539"/>
                  </a:cubicBezTo>
                  <a:cubicBezTo>
                    <a:pt x="70" y="528"/>
                    <a:pt x="70" y="528"/>
                    <a:pt x="70" y="523"/>
                  </a:cubicBezTo>
                  <a:cubicBezTo>
                    <a:pt x="70" y="517"/>
                    <a:pt x="64" y="501"/>
                    <a:pt x="64" y="501"/>
                  </a:cubicBezTo>
                  <a:cubicBezTo>
                    <a:pt x="59" y="506"/>
                    <a:pt x="59" y="506"/>
                    <a:pt x="59" y="506"/>
                  </a:cubicBezTo>
                  <a:cubicBezTo>
                    <a:pt x="59" y="506"/>
                    <a:pt x="0" y="1089"/>
                    <a:pt x="582" y="1175"/>
                  </a:cubicBezTo>
                  <a:cubicBezTo>
                    <a:pt x="582" y="1175"/>
                    <a:pt x="447" y="1148"/>
                    <a:pt x="436" y="1121"/>
                  </a:cubicBezTo>
                  <a:cubicBezTo>
                    <a:pt x="436" y="1121"/>
                    <a:pt x="436" y="1094"/>
                    <a:pt x="442" y="1094"/>
                  </a:cubicBezTo>
                  <a:cubicBezTo>
                    <a:pt x="447" y="1094"/>
                    <a:pt x="452" y="1099"/>
                    <a:pt x="463" y="1094"/>
                  </a:cubicBezTo>
                  <a:cubicBezTo>
                    <a:pt x="469" y="1089"/>
                    <a:pt x="479" y="1078"/>
                    <a:pt x="479" y="1078"/>
                  </a:cubicBezTo>
                  <a:cubicBezTo>
                    <a:pt x="479" y="1089"/>
                    <a:pt x="479" y="1089"/>
                    <a:pt x="479" y="1089"/>
                  </a:cubicBezTo>
                  <a:cubicBezTo>
                    <a:pt x="479" y="1089"/>
                    <a:pt x="474" y="1089"/>
                    <a:pt x="501" y="1089"/>
                  </a:cubicBezTo>
                  <a:cubicBezTo>
                    <a:pt x="528" y="1083"/>
                    <a:pt x="528" y="1083"/>
                    <a:pt x="533" y="1078"/>
                  </a:cubicBezTo>
                  <a:cubicBezTo>
                    <a:pt x="544" y="1078"/>
                    <a:pt x="555" y="1056"/>
                    <a:pt x="560" y="1067"/>
                  </a:cubicBezTo>
                  <a:cubicBezTo>
                    <a:pt x="566" y="1078"/>
                    <a:pt x="555" y="1073"/>
                    <a:pt x="566" y="1078"/>
                  </a:cubicBezTo>
                  <a:cubicBezTo>
                    <a:pt x="582" y="1089"/>
                    <a:pt x="603" y="1078"/>
                    <a:pt x="603" y="1078"/>
                  </a:cubicBezTo>
                  <a:lnTo>
                    <a:pt x="647" y="1078"/>
                  </a:lnTo>
                  <a:cubicBezTo>
                    <a:pt x="652" y="1073"/>
                    <a:pt x="652" y="1067"/>
                    <a:pt x="657" y="1067"/>
                  </a:cubicBezTo>
                  <a:cubicBezTo>
                    <a:pt x="668" y="1067"/>
                    <a:pt x="668" y="1078"/>
                    <a:pt x="668" y="1078"/>
                  </a:cubicBezTo>
                  <a:cubicBezTo>
                    <a:pt x="647" y="1094"/>
                    <a:pt x="647" y="1094"/>
                    <a:pt x="647" y="1094"/>
                  </a:cubicBezTo>
                  <a:cubicBezTo>
                    <a:pt x="625" y="1105"/>
                    <a:pt x="625" y="1105"/>
                    <a:pt x="625" y="1105"/>
                  </a:cubicBezTo>
                  <a:cubicBezTo>
                    <a:pt x="625" y="1105"/>
                    <a:pt x="620" y="1110"/>
                    <a:pt x="625" y="1116"/>
                  </a:cubicBezTo>
                  <a:cubicBezTo>
                    <a:pt x="636" y="1116"/>
                    <a:pt x="636" y="1116"/>
                    <a:pt x="647" y="1116"/>
                  </a:cubicBezTo>
                  <a:cubicBezTo>
                    <a:pt x="657" y="1121"/>
                    <a:pt x="679" y="1137"/>
                    <a:pt x="684" y="1126"/>
                  </a:cubicBezTo>
                  <a:cubicBezTo>
                    <a:pt x="695" y="1116"/>
                    <a:pt x="695" y="1116"/>
                    <a:pt x="700" y="1105"/>
                  </a:cubicBezTo>
                  <a:cubicBezTo>
                    <a:pt x="700" y="1099"/>
                    <a:pt x="700" y="1094"/>
                    <a:pt x="711" y="1094"/>
                  </a:cubicBezTo>
                  <a:cubicBezTo>
                    <a:pt x="722" y="1094"/>
                    <a:pt x="727" y="1094"/>
                    <a:pt x="727" y="1094"/>
                  </a:cubicBezTo>
                  <a:cubicBezTo>
                    <a:pt x="722" y="1110"/>
                    <a:pt x="722" y="1110"/>
                    <a:pt x="722" y="1110"/>
                  </a:cubicBezTo>
                  <a:cubicBezTo>
                    <a:pt x="722" y="1110"/>
                    <a:pt x="738" y="1110"/>
                    <a:pt x="744" y="1110"/>
                  </a:cubicBezTo>
                  <a:cubicBezTo>
                    <a:pt x="754" y="1110"/>
                    <a:pt x="754" y="1121"/>
                    <a:pt x="765" y="1110"/>
                  </a:cubicBezTo>
                  <a:cubicBezTo>
                    <a:pt x="770" y="1105"/>
                    <a:pt x="776" y="1105"/>
                    <a:pt x="787" y="1099"/>
                  </a:cubicBezTo>
                  <a:cubicBezTo>
                    <a:pt x="792" y="1099"/>
                    <a:pt x="808" y="1094"/>
                    <a:pt x="814" y="1099"/>
                  </a:cubicBezTo>
                  <a:cubicBezTo>
                    <a:pt x="814" y="1099"/>
                    <a:pt x="824" y="1099"/>
                    <a:pt x="830" y="1099"/>
                  </a:cubicBezTo>
                  <a:cubicBezTo>
                    <a:pt x="835" y="1099"/>
                    <a:pt x="851" y="1116"/>
                    <a:pt x="857" y="1110"/>
                  </a:cubicBezTo>
                  <a:cubicBezTo>
                    <a:pt x="862" y="1110"/>
                    <a:pt x="889" y="1110"/>
                    <a:pt x="889" y="1110"/>
                  </a:cubicBezTo>
                  <a:cubicBezTo>
                    <a:pt x="889" y="1110"/>
                    <a:pt x="819" y="1175"/>
                    <a:pt x="674" y="1175"/>
                  </a:cubicBezTo>
                  <a:cubicBezTo>
                    <a:pt x="674" y="1175"/>
                    <a:pt x="997" y="1191"/>
                    <a:pt x="1180" y="878"/>
                  </a:cubicBezTo>
                  <a:cubicBezTo>
                    <a:pt x="1358" y="560"/>
                    <a:pt x="1234" y="156"/>
                    <a:pt x="819" y="16"/>
                  </a:cubicBezTo>
                  <a:cubicBezTo>
                    <a:pt x="819" y="16"/>
                    <a:pt x="1132" y="134"/>
                    <a:pt x="1213" y="431"/>
                  </a:cubicBezTo>
                  <a:cubicBezTo>
                    <a:pt x="1207" y="436"/>
                    <a:pt x="1207" y="436"/>
                    <a:pt x="1207" y="436"/>
                  </a:cubicBezTo>
                  <a:cubicBezTo>
                    <a:pt x="1202" y="426"/>
                    <a:pt x="1202" y="431"/>
                    <a:pt x="1191" y="415"/>
                  </a:cubicBezTo>
                  <a:cubicBezTo>
                    <a:pt x="1186" y="404"/>
                    <a:pt x="1191" y="404"/>
                    <a:pt x="1186" y="399"/>
                  </a:cubicBezTo>
                  <a:cubicBezTo>
                    <a:pt x="1180" y="388"/>
                    <a:pt x="1180" y="393"/>
                    <a:pt x="1175" y="382"/>
                  </a:cubicBezTo>
                  <a:cubicBezTo>
                    <a:pt x="1170" y="372"/>
                    <a:pt x="1170" y="377"/>
                    <a:pt x="1164" y="372"/>
                  </a:cubicBezTo>
                  <a:cubicBezTo>
                    <a:pt x="1159" y="366"/>
                    <a:pt x="1148" y="345"/>
                    <a:pt x="1148" y="339"/>
                  </a:cubicBezTo>
                  <a:cubicBezTo>
                    <a:pt x="1143" y="334"/>
                    <a:pt x="1132" y="334"/>
                    <a:pt x="1126" y="334"/>
                  </a:cubicBezTo>
                  <a:cubicBezTo>
                    <a:pt x="1121" y="329"/>
                    <a:pt x="1121" y="323"/>
                    <a:pt x="1121" y="329"/>
                  </a:cubicBezTo>
                  <a:cubicBezTo>
                    <a:pt x="1116" y="339"/>
                    <a:pt x="1126" y="350"/>
                    <a:pt x="1126" y="350"/>
                  </a:cubicBezTo>
                  <a:cubicBezTo>
                    <a:pt x="1126" y="372"/>
                    <a:pt x="1126" y="372"/>
                    <a:pt x="1126" y="372"/>
                  </a:cubicBezTo>
                  <a:cubicBezTo>
                    <a:pt x="1126" y="372"/>
                    <a:pt x="1137" y="393"/>
                    <a:pt x="1137" y="399"/>
                  </a:cubicBezTo>
                  <a:cubicBezTo>
                    <a:pt x="1137" y="404"/>
                    <a:pt x="1126" y="420"/>
                    <a:pt x="1126" y="420"/>
                  </a:cubicBezTo>
                  <a:cubicBezTo>
                    <a:pt x="1126" y="420"/>
                    <a:pt x="1126" y="436"/>
                    <a:pt x="1121" y="436"/>
                  </a:cubicBezTo>
                  <a:cubicBezTo>
                    <a:pt x="1116" y="442"/>
                    <a:pt x="1083" y="447"/>
                    <a:pt x="1083" y="447"/>
                  </a:cubicBezTo>
                  <a:cubicBezTo>
                    <a:pt x="1083" y="447"/>
                    <a:pt x="1072" y="436"/>
                    <a:pt x="1067" y="426"/>
                  </a:cubicBezTo>
                  <a:cubicBezTo>
                    <a:pt x="1062" y="415"/>
                    <a:pt x="1046" y="415"/>
                    <a:pt x="1040" y="409"/>
                  </a:cubicBezTo>
                  <a:cubicBezTo>
                    <a:pt x="1040" y="404"/>
                    <a:pt x="1046" y="399"/>
                    <a:pt x="1035" y="382"/>
                  </a:cubicBezTo>
                  <a:cubicBezTo>
                    <a:pt x="1029" y="372"/>
                    <a:pt x="1035" y="377"/>
                    <a:pt x="1024" y="366"/>
                  </a:cubicBezTo>
                  <a:cubicBezTo>
                    <a:pt x="1013" y="355"/>
                    <a:pt x="1013" y="355"/>
                    <a:pt x="1013" y="355"/>
                  </a:cubicBezTo>
                  <a:cubicBezTo>
                    <a:pt x="1013" y="355"/>
                    <a:pt x="992" y="350"/>
                    <a:pt x="997" y="361"/>
                  </a:cubicBezTo>
                  <a:cubicBezTo>
                    <a:pt x="1008" y="377"/>
                    <a:pt x="997" y="393"/>
                    <a:pt x="1002" y="393"/>
                  </a:cubicBezTo>
                  <a:cubicBezTo>
                    <a:pt x="1008" y="393"/>
                    <a:pt x="1013" y="388"/>
                    <a:pt x="1019" y="404"/>
                  </a:cubicBezTo>
                  <a:cubicBezTo>
                    <a:pt x="1024" y="415"/>
                    <a:pt x="1029" y="420"/>
                    <a:pt x="1029" y="426"/>
                  </a:cubicBezTo>
                  <a:cubicBezTo>
                    <a:pt x="1035" y="426"/>
                    <a:pt x="1035" y="447"/>
                    <a:pt x="1040" y="447"/>
                  </a:cubicBezTo>
                  <a:cubicBezTo>
                    <a:pt x="1046" y="447"/>
                    <a:pt x="1062" y="447"/>
                    <a:pt x="1062" y="452"/>
                  </a:cubicBezTo>
                  <a:cubicBezTo>
                    <a:pt x="1062" y="463"/>
                    <a:pt x="1051" y="469"/>
                    <a:pt x="1062" y="474"/>
                  </a:cubicBezTo>
                  <a:cubicBezTo>
                    <a:pt x="1072" y="474"/>
                    <a:pt x="1072" y="480"/>
                    <a:pt x="1078" y="480"/>
                  </a:cubicBezTo>
                  <a:cubicBezTo>
                    <a:pt x="1083" y="480"/>
                    <a:pt x="1083" y="480"/>
                    <a:pt x="1089" y="474"/>
                  </a:cubicBezTo>
                  <a:cubicBezTo>
                    <a:pt x="1100" y="474"/>
                    <a:pt x="1110" y="474"/>
                    <a:pt x="1110" y="474"/>
                  </a:cubicBezTo>
                  <a:lnTo>
                    <a:pt x="1126" y="485"/>
                  </a:lnTo>
                  <a:cubicBezTo>
                    <a:pt x="1126" y="490"/>
                    <a:pt x="1121" y="512"/>
                    <a:pt x="1121" y="512"/>
                  </a:cubicBezTo>
                  <a:cubicBezTo>
                    <a:pt x="1110" y="539"/>
                    <a:pt x="1110" y="539"/>
                    <a:pt x="1110" y="539"/>
                  </a:cubicBezTo>
                  <a:cubicBezTo>
                    <a:pt x="1110" y="539"/>
                    <a:pt x="1110" y="582"/>
                    <a:pt x="1100" y="582"/>
                  </a:cubicBezTo>
                  <a:cubicBezTo>
                    <a:pt x="1094" y="582"/>
                    <a:pt x="1089" y="598"/>
                    <a:pt x="1083" y="598"/>
                  </a:cubicBezTo>
                  <a:cubicBezTo>
                    <a:pt x="1078" y="603"/>
                    <a:pt x="1078" y="630"/>
                    <a:pt x="1078" y="630"/>
                  </a:cubicBezTo>
                  <a:cubicBezTo>
                    <a:pt x="1067" y="647"/>
                    <a:pt x="1067" y="647"/>
                    <a:pt x="1067" y="647"/>
                  </a:cubicBezTo>
                  <a:cubicBezTo>
                    <a:pt x="1067" y="647"/>
                    <a:pt x="1062" y="668"/>
                    <a:pt x="1067" y="674"/>
                  </a:cubicBezTo>
                  <a:cubicBezTo>
                    <a:pt x="1067" y="679"/>
                    <a:pt x="1067" y="701"/>
                    <a:pt x="1067" y="711"/>
                  </a:cubicBezTo>
                  <a:cubicBezTo>
                    <a:pt x="1062" y="722"/>
                    <a:pt x="1046" y="733"/>
                    <a:pt x="1046" y="733"/>
                  </a:cubicBezTo>
                  <a:cubicBezTo>
                    <a:pt x="1046" y="733"/>
                    <a:pt x="1067" y="754"/>
                    <a:pt x="1056" y="754"/>
                  </a:cubicBezTo>
                  <a:cubicBezTo>
                    <a:pt x="1046" y="760"/>
                    <a:pt x="1035" y="776"/>
                    <a:pt x="1035" y="781"/>
                  </a:cubicBezTo>
                  <a:cubicBezTo>
                    <a:pt x="1029" y="781"/>
                    <a:pt x="1029" y="792"/>
                    <a:pt x="1024" y="792"/>
                  </a:cubicBezTo>
                  <a:cubicBezTo>
                    <a:pt x="1019" y="792"/>
                    <a:pt x="1002" y="798"/>
                    <a:pt x="1002" y="798"/>
                  </a:cubicBezTo>
                  <a:cubicBezTo>
                    <a:pt x="1002" y="803"/>
                    <a:pt x="1002" y="819"/>
                    <a:pt x="1002" y="819"/>
                  </a:cubicBezTo>
                  <a:cubicBezTo>
                    <a:pt x="981" y="852"/>
                    <a:pt x="981" y="852"/>
                    <a:pt x="981" y="852"/>
                  </a:cubicBezTo>
                  <a:cubicBezTo>
                    <a:pt x="954" y="873"/>
                    <a:pt x="954" y="873"/>
                    <a:pt x="954" y="873"/>
                  </a:cubicBezTo>
                  <a:cubicBezTo>
                    <a:pt x="954" y="873"/>
                    <a:pt x="959" y="889"/>
                    <a:pt x="949" y="889"/>
                  </a:cubicBezTo>
                  <a:cubicBezTo>
                    <a:pt x="943" y="895"/>
                    <a:pt x="916" y="905"/>
                    <a:pt x="911" y="911"/>
                  </a:cubicBezTo>
                  <a:cubicBezTo>
                    <a:pt x="905" y="911"/>
                    <a:pt x="884" y="922"/>
                    <a:pt x="878" y="922"/>
                  </a:cubicBezTo>
                  <a:cubicBezTo>
                    <a:pt x="873" y="922"/>
                    <a:pt x="884" y="943"/>
                    <a:pt x="873" y="922"/>
                  </a:cubicBezTo>
                  <a:cubicBezTo>
                    <a:pt x="862" y="905"/>
                    <a:pt x="868" y="916"/>
                    <a:pt x="857" y="895"/>
                  </a:cubicBezTo>
                  <a:cubicBezTo>
                    <a:pt x="851" y="873"/>
                    <a:pt x="851" y="889"/>
                    <a:pt x="851" y="873"/>
                  </a:cubicBezTo>
                  <a:cubicBezTo>
                    <a:pt x="851" y="857"/>
                    <a:pt x="851" y="868"/>
                    <a:pt x="851" y="857"/>
                  </a:cubicBezTo>
                  <a:cubicBezTo>
                    <a:pt x="846" y="841"/>
                    <a:pt x="851" y="852"/>
                    <a:pt x="846" y="830"/>
                  </a:cubicBezTo>
                  <a:cubicBezTo>
                    <a:pt x="835" y="814"/>
                    <a:pt x="841" y="819"/>
                    <a:pt x="824" y="808"/>
                  </a:cubicBezTo>
                  <a:cubicBezTo>
                    <a:pt x="814" y="798"/>
                    <a:pt x="808" y="808"/>
                    <a:pt x="814" y="792"/>
                  </a:cubicBezTo>
                  <a:cubicBezTo>
                    <a:pt x="819" y="771"/>
                    <a:pt x="819" y="792"/>
                    <a:pt x="819" y="771"/>
                  </a:cubicBezTo>
                  <a:cubicBezTo>
                    <a:pt x="824" y="754"/>
                    <a:pt x="819" y="749"/>
                    <a:pt x="830" y="744"/>
                  </a:cubicBezTo>
                  <a:cubicBezTo>
                    <a:pt x="841" y="733"/>
                    <a:pt x="851" y="733"/>
                    <a:pt x="851" y="722"/>
                  </a:cubicBezTo>
                  <a:cubicBezTo>
                    <a:pt x="851" y="711"/>
                    <a:pt x="851" y="706"/>
                    <a:pt x="846" y="701"/>
                  </a:cubicBezTo>
                  <a:cubicBezTo>
                    <a:pt x="846" y="695"/>
                    <a:pt x="835" y="684"/>
                    <a:pt x="830" y="679"/>
                  </a:cubicBezTo>
                  <a:cubicBezTo>
                    <a:pt x="830" y="674"/>
                    <a:pt x="830" y="679"/>
                    <a:pt x="819" y="663"/>
                  </a:cubicBezTo>
                  <a:cubicBezTo>
                    <a:pt x="814" y="652"/>
                    <a:pt x="808" y="647"/>
                    <a:pt x="808" y="647"/>
                  </a:cubicBezTo>
                  <a:cubicBezTo>
                    <a:pt x="808" y="647"/>
                    <a:pt x="803" y="614"/>
                    <a:pt x="803" y="603"/>
                  </a:cubicBezTo>
                  <a:cubicBezTo>
                    <a:pt x="803" y="593"/>
                    <a:pt x="803" y="609"/>
                    <a:pt x="803" y="593"/>
                  </a:cubicBezTo>
                  <a:cubicBezTo>
                    <a:pt x="808" y="576"/>
                    <a:pt x="808" y="566"/>
                    <a:pt x="808" y="566"/>
                  </a:cubicBezTo>
                  <a:cubicBezTo>
                    <a:pt x="808" y="566"/>
                    <a:pt x="792" y="550"/>
                    <a:pt x="781" y="550"/>
                  </a:cubicBezTo>
                  <a:cubicBezTo>
                    <a:pt x="770" y="555"/>
                    <a:pt x="776" y="566"/>
                    <a:pt x="760" y="555"/>
                  </a:cubicBezTo>
                  <a:cubicBezTo>
                    <a:pt x="749" y="544"/>
                    <a:pt x="754" y="539"/>
                    <a:pt x="749" y="539"/>
                  </a:cubicBezTo>
                  <a:cubicBezTo>
                    <a:pt x="744" y="533"/>
                    <a:pt x="733" y="533"/>
                    <a:pt x="727" y="539"/>
                  </a:cubicBezTo>
                  <a:cubicBezTo>
                    <a:pt x="722" y="544"/>
                    <a:pt x="706" y="544"/>
                    <a:pt x="695" y="550"/>
                  </a:cubicBezTo>
                  <a:cubicBezTo>
                    <a:pt x="679" y="555"/>
                    <a:pt x="679" y="555"/>
                    <a:pt x="663" y="555"/>
                  </a:cubicBezTo>
                  <a:cubicBezTo>
                    <a:pt x="647" y="555"/>
                    <a:pt x="625" y="560"/>
                    <a:pt x="614" y="550"/>
                  </a:cubicBezTo>
                  <a:cubicBezTo>
                    <a:pt x="598" y="544"/>
                    <a:pt x="598" y="555"/>
                    <a:pt x="593" y="539"/>
                  </a:cubicBezTo>
                  <a:cubicBezTo>
                    <a:pt x="587" y="528"/>
                    <a:pt x="593" y="528"/>
                    <a:pt x="582" y="523"/>
                  </a:cubicBezTo>
                  <a:cubicBezTo>
                    <a:pt x="566" y="512"/>
                    <a:pt x="566" y="517"/>
                    <a:pt x="566" y="506"/>
                  </a:cubicBezTo>
                  <a:cubicBezTo>
                    <a:pt x="560" y="496"/>
                    <a:pt x="571" y="496"/>
                    <a:pt x="560" y="485"/>
                  </a:cubicBezTo>
                  <a:cubicBezTo>
                    <a:pt x="549" y="474"/>
                    <a:pt x="566" y="490"/>
                    <a:pt x="549" y="474"/>
                  </a:cubicBezTo>
                  <a:cubicBezTo>
                    <a:pt x="533" y="458"/>
                    <a:pt x="528" y="474"/>
                    <a:pt x="533" y="458"/>
                  </a:cubicBezTo>
                  <a:cubicBezTo>
                    <a:pt x="539" y="447"/>
                    <a:pt x="544" y="452"/>
                    <a:pt x="544" y="436"/>
                  </a:cubicBezTo>
                  <a:cubicBezTo>
                    <a:pt x="544" y="420"/>
                    <a:pt x="571" y="442"/>
                    <a:pt x="555" y="409"/>
                  </a:cubicBezTo>
                  <a:cubicBezTo>
                    <a:pt x="539" y="377"/>
                    <a:pt x="533" y="382"/>
                    <a:pt x="549" y="361"/>
                  </a:cubicBezTo>
                  <a:cubicBezTo>
                    <a:pt x="566" y="334"/>
                    <a:pt x="582" y="323"/>
                    <a:pt x="582" y="318"/>
                  </a:cubicBezTo>
                  <a:cubicBezTo>
                    <a:pt x="587" y="312"/>
                    <a:pt x="593" y="301"/>
                    <a:pt x="598" y="296"/>
                  </a:cubicBezTo>
                  <a:cubicBezTo>
                    <a:pt x="603" y="291"/>
                    <a:pt x="598" y="285"/>
                    <a:pt x="614" y="291"/>
                  </a:cubicBezTo>
                  <a:cubicBezTo>
                    <a:pt x="625" y="291"/>
                    <a:pt x="636" y="285"/>
                    <a:pt x="647" y="275"/>
                  </a:cubicBezTo>
                  <a:cubicBezTo>
                    <a:pt x="657" y="269"/>
                    <a:pt x="668" y="258"/>
                    <a:pt x="674" y="253"/>
                  </a:cubicBezTo>
                  <a:cubicBezTo>
                    <a:pt x="679" y="253"/>
                    <a:pt x="674" y="258"/>
                    <a:pt x="684" y="253"/>
                  </a:cubicBezTo>
                  <a:cubicBezTo>
                    <a:pt x="700" y="248"/>
                    <a:pt x="700" y="248"/>
                    <a:pt x="711" y="248"/>
                  </a:cubicBezTo>
                  <a:cubicBezTo>
                    <a:pt x="717" y="248"/>
                    <a:pt x="700" y="253"/>
                    <a:pt x="727" y="248"/>
                  </a:cubicBezTo>
                  <a:cubicBezTo>
                    <a:pt x="749" y="242"/>
                    <a:pt x="744" y="242"/>
                    <a:pt x="749" y="242"/>
                  </a:cubicBezTo>
                  <a:cubicBezTo>
                    <a:pt x="754" y="242"/>
                    <a:pt x="754" y="242"/>
                    <a:pt x="760" y="248"/>
                  </a:cubicBezTo>
                  <a:cubicBezTo>
                    <a:pt x="770" y="248"/>
                    <a:pt x="770" y="226"/>
                    <a:pt x="770" y="248"/>
                  </a:cubicBezTo>
                  <a:cubicBezTo>
                    <a:pt x="770" y="269"/>
                    <a:pt x="765" y="280"/>
                    <a:pt x="781" y="280"/>
                  </a:cubicBezTo>
                  <a:cubicBezTo>
                    <a:pt x="798" y="280"/>
                    <a:pt x="781" y="280"/>
                    <a:pt x="798" y="280"/>
                  </a:cubicBezTo>
                  <a:cubicBezTo>
                    <a:pt x="814" y="280"/>
                    <a:pt x="808" y="285"/>
                    <a:pt x="819" y="285"/>
                  </a:cubicBezTo>
                  <a:cubicBezTo>
                    <a:pt x="824" y="291"/>
                    <a:pt x="830" y="296"/>
                    <a:pt x="841" y="296"/>
                  </a:cubicBezTo>
                  <a:cubicBezTo>
                    <a:pt x="857" y="296"/>
                    <a:pt x="835" y="318"/>
                    <a:pt x="857" y="296"/>
                  </a:cubicBezTo>
                  <a:cubicBezTo>
                    <a:pt x="873" y="280"/>
                    <a:pt x="841" y="275"/>
                    <a:pt x="873" y="280"/>
                  </a:cubicBezTo>
                  <a:cubicBezTo>
                    <a:pt x="905" y="280"/>
                    <a:pt x="911" y="291"/>
                    <a:pt x="916" y="285"/>
                  </a:cubicBezTo>
                  <a:cubicBezTo>
                    <a:pt x="921" y="285"/>
                    <a:pt x="921" y="291"/>
                    <a:pt x="938" y="280"/>
                  </a:cubicBezTo>
                  <a:cubicBezTo>
                    <a:pt x="949" y="275"/>
                    <a:pt x="949" y="275"/>
                    <a:pt x="954" y="280"/>
                  </a:cubicBezTo>
                  <a:cubicBezTo>
                    <a:pt x="959" y="280"/>
                    <a:pt x="959" y="291"/>
                    <a:pt x="970" y="280"/>
                  </a:cubicBezTo>
                  <a:cubicBezTo>
                    <a:pt x="975" y="269"/>
                    <a:pt x="986" y="275"/>
                    <a:pt x="970" y="264"/>
                  </a:cubicBezTo>
                  <a:cubicBezTo>
                    <a:pt x="949" y="258"/>
                    <a:pt x="943" y="264"/>
                    <a:pt x="943" y="253"/>
                  </a:cubicBezTo>
                  <a:cubicBezTo>
                    <a:pt x="938" y="242"/>
                    <a:pt x="954" y="248"/>
                    <a:pt x="938" y="242"/>
                  </a:cubicBezTo>
                  <a:cubicBezTo>
                    <a:pt x="921" y="242"/>
                    <a:pt x="927" y="242"/>
                    <a:pt x="911" y="237"/>
                  </a:cubicBezTo>
                  <a:cubicBezTo>
                    <a:pt x="900" y="231"/>
                    <a:pt x="889" y="248"/>
                    <a:pt x="884" y="237"/>
                  </a:cubicBezTo>
                  <a:cubicBezTo>
                    <a:pt x="878" y="226"/>
                    <a:pt x="857" y="242"/>
                    <a:pt x="878" y="226"/>
                  </a:cubicBezTo>
                  <a:cubicBezTo>
                    <a:pt x="905" y="205"/>
                    <a:pt x="895" y="194"/>
                    <a:pt x="911" y="199"/>
                  </a:cubicBezTo>
                  <a:cubicBezTo>
                    <a:pt x="927" y="205"/>
                    <a:pt x="921" y="215"/>
                    <a:pt x="932" y="210"/>
                  </a:cubicBezTo>
                  <a:cubicBezTo>
                    <a:pt x="938" y="199"/>
                    <a:pt x="959" y="194"/>
                    <a:pt x="938" y="183"/>
                  </a:cubicBezTo>
                  <a:cubicBezTo>
                    <a:pt x="921" y="172"/>
                    <a:pt x="932" y="178"/>
                    <a:pt x="916" y="167"/>
                  </a:cubicBezTo>
                  <a:cubicBezTo>
                    <a:pt x="900" y="156"/>
                    <a:pt x="884" y="199"/>
                    <a:pt x="873" y="194"/>
                  </a:cubicBezTo>
                  <a:cubicBezTo>
                    <a:pt x="862" y="188"/>
                    <a:pt x="862" y="183"/>
                    <a:pt x="857" y="188"/>
                  </a:cubicBezTo>
                  <a:cubicBezTo>
                    <a:pt x="851" y="188"/>
                    <a:pt x="851" y="205"/>
                    <a:pt x="846" y="215"/>
                  </a:cubicBezTo>
                  <a:cubicBezTo>
                    <a:pt x="846" y="226"/>
                    <a:pt x="857" y="231"/>
                    <a:pt x="841" y="221"/>
                  </a:cubicBezTo>
                  <a:cubicBezTo>
                    <a:pt x="819" y="215"/>
                    <a:pt x="857" y="215"/>
                    <a:pt x="819" y="199"/>
                  </a:cubicBezTo>
                  <a:cubicBezTo>
                    <a:pt x="776" y="188"/>
                    <a:pt x="765" y="188"/>
                    <a:pt x="760" y="194"/>
                  </a:cubicBezTo>
                  <a:cubicBezTo>
                    <a:pt x="754" y="199"/>
                    <a:pt x="744" y="199"/>
                    <a:pt x="744" y="205"/>
                  </a:cubicBezTo>
                  <a:cubicBezTo>
                    <a:pt x="738" y="210"/>
                    <a:pt x="754" y="221"/>
                    <a:pt x="738" y="210"/>
                  </a:cubicBezTo>
                  <a:cubicBezTo>
                    <a:pt x="722" y="199"/>
                    <a:pt x="706" y="215"/>
                    <a:pt x="706" y="215"/>
                  </a:cubicBezTo>
                  <a:cubicBezTo>
                    <a:pt x="706" y="215"/>
                    <a:pt x="700" y="210"/>
                    <a:pt x="690" y="215"/>
                  </a:cubicBezTo>
                  <a:cubicBezTo>
                    <a:pt x="684" y="221"/>
                    <a:pt x="668" y="226"/>
                    <a:pt x="663" y="226"/>
                  </a:cubicBezTo>
                  <a:cubicBezTo>
                    <a:pt x="652" y="221"/>
                    <a:pt x="636" y="226"/>
                    <a:pt x="652" y="210"/>
                  </a:cubicBezTo>
                  <a:cubicBezTo>
                    <a:pt x="668" y="188"/>
                    <a:pt x="657" y="199"/>
                    <a:pt x="679" y="188"/>
                  </a:cubicBezTo>
                  <a:cubicBezTo>
                    <a:pt x="700" y="178"/>
                    <a:pt x="738" y="178"/>
                    <a:pt x="706" y="172"/>
                  </a:cubicBezTo>
                  <a:cubicBezTo>
                    <a:pt x="674" y="167"/>
                    <a:pt x="722" y="167"/>
                    <a:pt x="684" y="145"/>
                  </a:cubicBezTo>
                  <a:cubicBezTo>
                    <a:pt x="641" y="124"/>
                    <a:pt x="641" y="150"/>
                    <a:pt x="641" y="124"/>
                  </a:cubicBezTo>
                  <a:cubicBezTo>
                    <a:pt x="647" y="97"/>
                    <a:pt x="641" y="97"/>
                    <a:pt x="630" y="97"/>
                  </a:cubicBezTo>
                  <a:cubicBezTo>
                    <a:pt x="625" y="102"/>
                    <a:pt x="598" y="107"/>
                    <a:pt x="587" y="107"/>
                  </a:cubicBezTo>
                  <a:cubicBezTo>
                    <a:pt x="576" y="107"/>
                    <a:pt x="587" y="118"/>
                    <a:pt x="571" y="107"/>
                  </a:cubicBezTo>
                  <a:cubicBezTo>
                    <a:pt x="555" y="97"/>
                    <a:pt x="544" y="113"/>
                    <a:pt x="555" y="97"/>
                  </a:cubicBezTo>
                  <a:cubicBezTo>
                    <a:pt x="560" y="80"/>
                    <a:pt x="560" y="75"/>
                    <a:pt x="571" y="64"/>
                  </a:cubicBezTo>
                  <a:cubicBezTo>
                    <a:pt x="582" y="54"/>
                    <a:pt x="582" y="21"/>
                    <a:pt x="609" y="32"/>
                  </a:cubicBezTo>
                  <a:cubicBezTo>
                    <a:pt x="636" y="48"/>
                    <a:pt x="625" y="43"/>
                    <a:pt x="647" y="43"/>
                  </a:cubicBezTo>
                  <a:cubicBezTo>
                    <a:pt x="668" y="48"/>
                    <a:pt x="679" y="43"/>
                    <a:pt x="679" y="37"/>
                  </a:cubicBezTo>
                  <a:cubicBezTo>
                    <a:pt x="679" y="32"/>
                    <a:pt x="657" y="21"/>
                    <a:pt x="657" y="21"/>
                  </a:cubicBezTo>
                  <a:cubicBezTo>
                    <a:pt x="657" y="21"/>
                    <a:pt x="647" y="27"/>
                    <a:pt x="652" y="21"/>
                  </a:cubicBezTo>
                  <a:cubicBezTo>
                    <a:pt x="652" y="16"/>
                    <a:pt x="657" y="5"/>
                    <a:pt x="657" y="5"/>
                  </a:cubicBezTo>
                  <a:cubicBezTo>
                    <a:pt x="652" y="0"/>
                    <a:pt x="652" y="0"/>
                    <a:pt x="652" y="0"/>
                  </a:cubicBezTo>
                  <a:cubicBezTo>
                    <a:pt x="652" y="0"/>
                    <a:pt x="571" y="0"/>
                    <a:pt x="555" y="5"/>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3000">
                <a:latin typeface="Calibri Light"/>
              </a:endParaRPr>
            </a:p>
          </p:txBody>
        </p:sp>
      </p:grpSp>
      <p:sp>
        <p:nvSpPr>
          <p:cNvPr id="19476" name="Freeform 60"/>
          <p:cNvSpPr>
            <a:spLocks noChangeArrowheads="1"/>
          </p:cNvSpPr>
          <p:nvPr/>
        </p:nvSpPr>
        <p:spPr bwMode="auto">
          <a:xfrm>
            <a:off x="7731919" y="2420938"/>
            <a:ext cx="406400" cy="462757"/>
          </a:xfrm>
          <a:custGeom>
            <a:avLst/>
            <a:gdLst>
              <a:gd name="T0" fmla="*/ 695154 w 1149"/>
              <a:gd name="T1" fmla="*/ 868612 h 1311"/>
              <a:gd name="T2" fmla="*/ 695154 w 1149"/>
              <a:gd name="T3" fmla="*/ 868612 h 1311"/>
              <a:gd name="T4" fmla="*/ 656889 w 1149"/>
              <a:gd name="T5" fmla="*/ 868612 h 1311"/>
              <a:gd name="T6" fmla="*/ 813493 w 1149"/>
              <a:gd name="T7" fmla="*/ 578839 h 1311"/>
              <a:gd name="T8" fmla="*/ 549888 w 1149"/>
              <a:gd name="T9" fmla="*/ 243833 h 1311"/>
              <a:gd name="T10" fmla="*/ 615080 w 1149"/>
              <a:gd name="T11" fmla="*/ 121563 h 1311"/>
              <a:gd name="T12" fmla="*/ 603742 w 1149"/>
              <a:gd name="T13" fmla="*/ 79864 h 1311"/>
              <a:gd name="T14" fmla="*/ 447138 w 1149"/>
              <a:gd name="T15" fmla="*/ 3534 h 1311"/>
              <a:gd name="T16" fmla="*/ 423754 w 1149"/>
              <a:gd name="T17" fmla="*/ 3534 h 1311"/>
              <a:gd name="T18" fmla="*/ 408873 w 1149"/>
              <a:gd name="T19" fmla="*/ 19083 h 1311"/>
              <a:gd name="T20" fmla="*/ 221089 w 1149"/>
              <a:gd name="T21" fmla="*/ 369637 h 1311"/>
              <a:gd name="T22" fmla="*/ 248016 w 1149"/>
              <a:gd name="T23" fmla="*/ 449502 h 1311"/>
              <a:gd name="T24" fmla="*/ 221089 w 1149"/>
              <a:gd name="T25" fmla="*/ 502509 h 1311"/>
              <a:gd name="T26" fmla="*/ 324547 w 1149"/>
              <a:gd name="T27" fmla="*/ 552689 h 1311"/>
              <a:gd name="T28" fmla="*/ 351474 w 1149"/>
              <a:gd name="T29" fmla="*/ 498975 h 1311"/>
              <a:gd name="T30" fmla="*/ 351474 w 1149"/>
              <a:gd name="T31" fmla="*/ 498975 h 1311"/>
              <a:gd name="T32" fmla="*/ 431548 w 1149"/>
              <a:gd name="T33" fmla="*/ 468584 h 1311"/>
              <a:gd name="T34" fmla="*/ 492489 w 1149"/>
              <a:gd name="T35" fmla="*/ 350555 h 1311"/>
              <a:gd name="T36" fmla="*/ 695154 w 1149"/>
              <a:gd name="T37" fmla="*/ 578839 h 1311"/>
              <a:gd name="T38" fmla="*/ 466271 w 1149"/>
              <a:gd name="T39" fmla="*/ 811365 h 1311"/>
              <a:gd name="T40" fmla="*/ 290533 w 1149"/>
              <a:gd name="T41" fmla="*/ 754117 h 1311"/>
              <a:gd name="T42" fmla="*/ 290533 w 1149"/>
              <a:gd name="T43" fmla="*/ 723726 h 1311"/>
              <a:gd name="T44" fmla="*/ 321004 w 1149"/>
              <a:gd name="T45" fmla="*/ 693335 h 1311"/>
              <a:gd name="T46" fmla="*/ 466271 w 1149"/>
              <a:gd name="T47" fmla="*/ 693335 h 1311"/>
              <a:gd name="T48" fmla="*/ 466271 w 1149"/>
              <a:gd name="T49" fmla="*/ 636087 h 1311"/>
              <a:gd name="T50" fmla="*/ 240221 w 1149"/>
              <a:gd name="T51" fmla="*/ 636087 h 1311"/>
              <a:gd name="T52" fmla="*/ 121882 w 1149"/>
              <a:gd name="T53" fmla="*/ 636087 h 1311"/>
              <a:gd name="T54" fmla="*/ 0 w 1149"/>
              <a:gd name="T55" fmla="*/ 636087 h 1311"/>
              <a:gd name="T56" fmla="*/ 0 w 1149"/>
              <a:gd name="T57" fmla="*/ 693335 h 1311"/>
              <a:gd name="T58" fmla="*/ 137472 w 1149"/>
              <a:gd name="T59" fmla="*/ 693335 h 1311"/>
              <a:gd name="T60" fmla="*/ 145267 w 1149"/>
              <a:gd name="T61" fmla="*/ 693335 h 1311"/>
              <a:gd name="T62" fmla="*/ 175737 w 1149"/>
              <a:gd name="T63" fmla="*/ 723726 h 1311"/>
              <a:gd name="T64" fmla="*/ 175737 w 1149"/>
              <a:gd name="T65" fmla="*/ 754117 h 1311"/>
              <a:gd name="T66" fmla="*/ 175737 w 1149"/>
              <a:gd name="T67" fmla="*/ 868612 h 1311"/>
              <a:gd name="T68" fmla="*/ 60941 w 1149"/>
              <a:gd name="T69" fmla="*/ 925860 h 1311"/>
              <a:gd name="T70" fmla="*/ 813493 w 1149"/>
              <a:gd name="T71" fmla="*/ 925860 h 1311"/>
              <a:gd name="T72" fmla="*/ 695154 w 1149"/>
              <a:gd name="T73" fmla="*/ 868612 h 1311"/>
              <a:gd name="T74" fmla="*/ 492489 w 1149"/>
              <a:gd name="T75" fmla="*/ 79864 h 1311"/>
              <a:gd name="T76" fmla="*/ 492489 w 1149"/>
              <a:gd name="T77" fmla="*/ 79864 h 1311"/>
              <a:gd name="T78" fmla="*/ 473357 w 1149"/>
              <a:gd name="T79" fmla="*/ 98947 h 1311"/>
              <a:gd name="T80" fmla="*/ 340137 w 1149"/>
              <a:gd name="T81" fmla="*/ 346314 h 1311"/>
              <a:gd name="T82" fmla="*/ 290533 w 1149"/>
              <a:gd name="T83" fmla="*/ 323698 h 1311"/>
              <a:gd name="T84" fmla="*/ 294076 w 1149"/>
              <a:gd name="T85" fmla="*/ 312389 h 1311"/>
              <a:gd name="T86" fmla="*/ 420210 w 1149"/>
              <a:gd name="T87" fmla="*/ 76330 h 1311"/>
              <a:gd name="T88" fmla="*/ 439343 w 1149"/>
              <a:gd name="T89" fmla="*/ 60782 h 1311"/>
              <a:gd name="T90" fmla="*/ 462019 w 1149"/>
              <a:gd name="T91" fmla="*/ 60782 h 1311"/>
              <a:gd name="T92" fmla="*/ 492489 w 1149"/>
              <a:gd name="T93" fmla="*/ 79864 h 1311"/>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1149" h="1311">
                <a:moveTo>
                  <a:pt x="981" y="1229"/>
                </a:moveTo>
                <a:lnTo>
                  <a:pt x="981" y="1229"/>
                </a:lnTo>
                <a:cubicBezTo>
                  <a:pt x="927" y="1229"/>
                  <a:pt x="927" y="1229"/>
                  <a:pt x="927" y="1229"/>
                </a:cubicBezTo>
                <a:cubicBezTo>
                  <a:pt x="1057" y="1143"/>
                  <a:pt x="1148" y="992"/>
                  <a:pt x="1148" y="819"/>
                </a:cubicBezTo>
                <a:cubicBezTo>
                  <a:pt x="1148" y="593"/>
                  <a:pt x="986" y="399"/>
                  <a:pt x="776" y="345"/>
                </a:cubicBezTo>
                <a:cubicBezTo>
                  <a:pt x="868" y="172"/>
                  <a:pt x="868" y="172"/>
                  <a:pt x="868" y="172"/>
                </a:cubicBezTo>
                <a:cubicBezTo>
                  <a:pt x="879" y="151"/>
                  <a:pt x="873" y="124"/>
                  <a:pt x="852" y="113"/>
                </a:cubicBezTo>
                <a:cubicBezTo>
                  <a:pt x="631" y="5"/>
                  <a:pt x="631" y="5"/>
                  <a:pt x="631" y="5"/>
                </a:cubicBezTo>
                <a:cubicBezTo>
                  <a:pt x="620" y="0"/>
                  <a:pt x="609" y="0"/>
                  <a:pt x="598" y="5"/>
                </a:cubicBezTo>
                <a:cubicBezTo>
                  <a:pt x="587" y="11"/>
                  <a:pt x="577" y="16"/>
                  <a:pt x="577" y="27"/>
                </a:cubicBezTo>
                <a:cubicBezTo>
                  <a:pt x="312" y="523"/>
                  <a:pt x="312" y="523"/>
                  <a:pt x="312" y="523"/>
                </a:cubicBezTo>
                <a:cubicBezTo>
                  <a:pt x="291" y="566"/>
                  <a:pt x="307" y="614"/>
                  <a:pt x="350" y="636"/>
                </a:cubicBezTo>
                <a:cubicBezTo>
                  <a:pt x="312" y="711"/>
                  <a:pt x="312" y="711"/>
                  <a:pt x="312" y="711"/>
                </a:cubicBezTo>
                <a:cubicBezTo>
                  <a:pt x="458" y="782"/>
                  <a:pt x="458" y="782"/>
                  <a:pt x="458" y="782"/>
                </a:cubicBezTo>
                <a:cubicBezTo>
                  <a:pt x="496" y="706"/>
                  <a:pt x="496" y="706"/>
                  <a:pt x="496" y="706"/>
                </a:cubicBezTo>
                <a:cubicBezTo>
                  <a:pt x="539" y="728"/>
                  <a:pt x="587" y="706"/>
                  <a:pt x="609" y="663"/>
                </a:cubicBezTo>
                <a:cubicBezTo>
                  <a:pt x="695" y="496"/>
                  <a:pt x="695" y="496"/>
                  <a:pt x="695" y="496"/>
                </a:cubicBezTo>
                <a:cubicBezTo>
                  <a:pt x="857" y="517"/>
                  <a:pt x="981" y="652"/>
                  <a:pt x="981" y="819"/>
                </a:cubicBezTo>
                <a:cubicBezTo>
                  <a:pt x="981" y="997"/>
                  <a:pt x="835" y="1148"/>
                  <a:pt x="658" y="1148"/>
                </a:cubicBezTo>
                <a:cubicBezTo>
                  <a:pt x="571" y="1148"/>
                  <a:pt x="469" y="1116"/>
                  <a:pt x="410" y="1067"/>
                </a:cubicBezTo>
                <a:cubicBezTo>
                  <a:pt x="410" y="1024"/>
                  <a:pt x="410" y="1024"/>
                  <a:pt x="410" y="1024"/>
                </a:cubicBezTo>
                <a:cubicBezTo>
                  <a:pt x="410" y="1003"/>
                  <a:pt x="431" y="981"/>
                  <a:pt x="453" y="981"/>
                </a:cubicBezTo>
                <a:cubicBezTo>
                  <a:pt x="658" y="981"/>
                  <a:pt x="658" y="981"/>
                  <a:pt x="658" y="981"/>
                </a:cubicBezTo>
                <a:cubicBezTo>
                  <a:pt x="658" y="900"/>
                  <a:pt x="658" y="900"/>
                  <a:pt x="658" y="900"/>
                </a:cubicBezTo>
                <a:cubicBezTo>
                  <a:pt x="339" y="900"/>
                  <a:pt x="339" y="900"/>
                  <a:pt x="339" y="900"/>
                </a:cubicBezTo>
                <a:cubicBezTo>
                  <a:pt x="172" y="900"/>
                  <a:pt x="172" y="900"/>
                  <a:pt x="172" y="900"/>
                </a:cubicBezTo>
                <a:cubicBezTo>
                  <a:pt x="0" y="900"/>
                  <a:pt x="0" y="900"/>
                  <a:pt x="0" y="900"/>
                </a:cubicBezTo>
                <a:cubicBezTo>
                  <a:pt x="0" y="981"/>
                  <a:pt x="0" y="981"/>
                  <a:pt x="0" y="981"/>
                </a:cubicBezTo>
                <a:cubicBezTo>
                  <a:pt x="194" y="981"/>
                  <a:pt x="194" y="981"/>
                  <a:pt x="194" y="981"/>
                </a:cubicBezTo>
                <a:cubicBezTo>
                  <a:pt x="205" y="981"/>
                  <a:pt x="205" y="981"/>
                  <a:pt x="205" y="981"/>
                </a:cubicBezTo>
                <a:cubicBezTo>
                  <a:pt x="226" y="981"/>
                  <a:pt x="248" y="1003"/>
                  <a:pt x="248" y="1024"/>
                </a:cubicBezTo>
                <a:cubicBezTo>
                  <a:pt x="248" y="1067"/>
                  <a:pt x="248" y="1067"/>
                  <a:pt x="248" y="1067"/>
                </a:cubicBezTo>
                <a:cubicBezTo>
                  <a:pt x="248" y="1229"/>
                  <a:pt x="248" y="1229"/>
                  <a:pt x="248" y="1229"/>
                </a:cubicBezTo>
                <a:cubicBezTo>
                  <a:pt x="156" y="1229"/>
                  <a:pt x="86" y="1218"/>
                  <a:pt x="86" y="1310"/>
                </a:cubicBezTo>
                <a:cubicBezTo>
                  <a:pt x="1148" y="1310"/>
                  <a:pt x="1148" y="1310"/>
                  <a:pt x="1148" y="1310"/>
                </a:cubicBezTo>
                <a:cubicBezTo>
                  <a:pt x="1148" y="1218"/>
                  <a:pt x="1073" y="1229"/>
                  <a:pt x="981" y="1229"/>
                </a:cubicBezTo>
                <a:close/>
                <a:moveTo>
                  <a:pt x="695" y="113"/>
                </a:moveTo>
                <a:lnTo>
                  <a:pt x="695" y="113"/>
                </a:lnTo>
                <a:cubicBezTo>
                  <a:pt x="684" y="118"/>
                  <a:pt x="674" y="124"/>
                  <a:pt x="668" y="140"/>
                </a:cubicBezTo>
                <a:cubicBezTo>
                  <a:pt x="480" y="490"/>
                  <a:pt x="480" y="490"/>
                  <a:pt x="480" y="490"/>
                </a:cubicBezTo>
                <a:cubicBezTo>
                  <a:pt x="410" y="458"/>
                  <a:pt x="410" y="458"/>
                  <a:pt x="410" y="458"/>
                </a:cubicBezTo>
                <a:cubicBezTo>
                  <a:pt x="410" y="453"/>
                  <a:pt x="415" y="447"/>
                  <a:pt x="415" y="442"/>
                </a:cubicBezTo>
                <a:cubicBezTo>
                  <a:pt x="593" y="108"/>
                  <a:pt x="593" y="108"/>
                  <a:pt x="593" y="108"/>
                </a:cubicBezTo>
                <a:cubicBezTo>
                  <a:pt x="598" y="97"/>
                  <a:pt x="609" y="92"/>
                  <a:pt x="620" y="86"/>
                </a:cubicBezTo>
                <a:cubicBezTo>
                  <a:pt x="631" y="81"/>
                  <a:pt x="641" y="81"/>
                  <a:pt x="652" y="86"/>
                </a:cubicBezTo>
                <a:cubicBezTo>
                  <a:pt x="695" y="113"/>
                  <a:pt x="695" y="113"/>
                  <a:pt x="695" y="113"/>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grpSp>
        <p:nvGrpSpPr>
          <p:cNvPr id="567" name="Group 566"/>
          <p:cNvGrpSpPr/>
          <p:nvPr/>
        </p:nvGrpSpPr>
        <p:grpSpPr>
          <a:xfrm>
            <a:off x="1749483" y="2338236"/>
            <a:ext cx="527205" cy="530359"/>
            <a:chOff x="4788063" y="4542791"/>
            <a:chExt cx="1054410" cy="1060717"/>
          </a:xfrm>
          <a:solidFill>
            <a:schemeClr val="tx1"/>
          </a:solidFill>
        </p:grpSpPr>
        <p:sp>
          <p:nvSpPr>
            <p:cNvPr id="568" name="Freeform 80"/>
            <p:cNvSpPr>
              <a:spLocks noChangeArrowheads="1"/>
            </p:cNvSpPr>
            <p:nvPr/>
          </p:nvSpPr>
          <p:spPr bwMode="auto">
            <a:xfrm>
              <a:off x="5299672" y="4861006"/>
              <a:ext cx="209011" cy="209023"/>
            </a:xfrm>
            <a:custGeom>
              <a:avLst/>
              <a:gdLst>
                <a:gd name="T0" fmla="*/ 275 w 297"/>
                <a:gd name="T1" fmla="*/ 296 h 297"/>
                <a:gd name="T2" fmla="*/ 275 w 297"/>
                <a:gd name="T3" fmla="*/ 296 h 297"/>
                <a:gd name="T4" fmla="*/ 253 w 297"/>
                <a:gd name="T5" fmla="*/ 280 h 297"/>
                <a:gd name="T6" fmla="*/ 21 w 297"/>
                <a:gd name="T7" fmla="*/ 43 h 297"/>
                <a:gd name="T8" fmla="*/ 0 w 297"/>
                <a:gd name="T9" fmla="*/ 21 h 297"/>
                <a:gd name="T10" fmla="*/ 21 w 297"/>
                <a:gd name="T11" fmla="*/ 0 h 297"/>
                <a:gd name="T12" fmla="*/ 296 w 297"/>
                <a:gd name="T13" fmla="*/ 280 h 297"/>
                <a:gd name="T14" fmla="*/ 275 w 297"/>
                <a:gd name="T15" fmla="*/ 296 h 29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97" h="297">
                  <a:moveTo>
                    <a:pt x="275" y="296"/>
                  </a:moveTo>
                  <a:lnTo>
                    <a:pt x="275" y="296"/>
                  </a:lnTo>
                  <a:cubicBezTo>
                    <a:pt x="264" y="296"/>
                    <a:pt x="253" y="291"/>
                    <a:pt x="253" y="280"/>
                  </a:cubicBezTo>
                  <a:cubicBezTo>
                    <a:pt x="253" y="151"/>
                    <a:pt x="151" y="43"/>
                    <a:pt x="21" y="43"/>
                  </a:cubicBezTo>
                  <a:cubicBezTo>
                    <a:pt x="10" y="43"/>
                    <a:pt x="0" y="32"/>
                    <a:pt x="0" y="21"/>
                  </a:cubicBezTo>
                  <a:cubicBezTo>
                    <a:pt x="0" y="11"/>
                    <a:pt x="10" y="0"/>
                    <a:pt x="21" y="0"/>
                  </a:cubicBezTo>
                  <a:cubicBezTo>
                    <a:pt x="172" y="0"/>
                    <a:pt x="296" y="124"/>
                    <a:pt x="296" y="280"/>
                  </a:cubicBezTo>
                  <a:cubicBezTo>
                    <a:pt x="296" y="291"/>
                    <a:pt x="285" y="296"/>
                    <a:pt x="275" y="296"/>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3000">
                <a:latin typeface="Calibri Light"/>
              </a:endParaRPr>
            </a:p>
          </p:txBody>
        </p:sp>
        <p:sp>
          <p:nvSpPr>
            <p:cNvPr id="569" name="Freeform 81"/>
            <p:cNvSpPr>
              <a:spLocks noChangeArrowheads="1"/>
            </p:cNvSpPr>
            <p:nvPr/>
          </p:nvSpPr>
          <p:spPr bwMode="auto">
            <a:xfrm>
              <a:off x="5346465" y="5172981"/>
              <a:ext cx="65510" cy="271418"/>
            </a:xfrm>
            <a:custGeom>
              <a:avLst/>
              <a:gdLst>
                <a:gd name="T0" fmla="*/ 32 w 92"/>
                <a:gd name="T1" fmla="*/ 383 h 384"/>
                <a:gd name="T2" fmla="*/ 0 w 92"/>
                <a:gd name="T3" fmla="*/ 377 h 384"/>
                <a:gd name="T4" fmla="*/ 59 w 92"/>
                <a:gd name="T5" fmla="*/ 0 h 384"/>
                <a:gd name="T6" fmla="*/ 91 w 92"/>
                <a:gd name="T7" fmla="*/ 5 h 384"/>
                <a:gd name="T8" fmla="*/ 32 w 92"/>
                <a:gd name="T9" fmla="*/ 383 h 384"/>
              </a:gdLst>
              <a:ahLst/>
              <a:cxnLst>
                <a:cxn ang="0">
                  <a:pos x="T0" y="T1"/>
                </a:cxn>
                <a:cxn ang="0">
                  <a:pos x="T2" y="T3"/>
                </a:cxn>
                <a:cxn ang="0">
                  <a:pos x="T4" y="T5"/>
                </a:cxn>
                <a:cxn ang="0">
                  <a:pos x="T6" y="T7"/>
                </a:cxn>
                <a:cxn ang="0">
                  <a:pos x="T8" y="T9"/>
                </a:cxn>
              </a:cxnLst>
              <a:rect l="0" t="0" r="r" b="b"/>
              <a:pathLst>
                <a:path w="92" h="384">
                  <a:moveTo>
                    <a:pt x="32" y="383"/>
                  </a:moveTo>
                  <a:lnTo>
                    <a:pt x="0" y="377"/>
                  </a:lnTo>
                  <a:lnTo>
                    <a:pt x="59" y="0"/>
                  </a:lnTo>
                  <a:lnTo>
                    <a:pt x="91" y="5"/>
                  </a:lnTo>
                  <a:lnTo>
                    <a:pt x="32" y="383"/>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3000">
                <a:latin typeface="Calibri Light"/>
              </a:endParaRPr>
            </a:p>
          </p:txBody>
        </p:sp>
        <p:sp>
          <p:nvSpPr>
            <p:cNvPr id="570" name="Freeform 82"/>
            <p:cNvSpPr>
              <a:spLocks noChangeArrowheads="1"/>
            </p:cNvSpPr>
            <p:nvPr/>
          </p:nvSpPr>
          <p:spPr bwMode="auto">
            <a:xfrm>
              <a:off x="5209206" y="5172981"/>
              <a:ext cx="68631" cy="271418"/>
            </a:xfrm>
            <a:custGeom>
              <a:avLst/>
              <a:gdLst>
                <a:gd name="T0" fmla="*/ 64 w 98"/>
                <a:gd name="T1" fmla="*/ 383 h 384"/>
                <a:gd name="T2" fmla="*/ 0 w 98"/>
                <a:gd name="T3" fmla="*/ 5 h 384"/>
                <a:gd name="T4" fmla="*/ 32 w 98"/>
                <a:gd name="T5" fmla="*/ 0 h 384"/>
                <a:gd name="T6" fmla="*/ 97 w 98"/>
                <a:gd name="T7" fmla="*/ 377 h 384"/>
                <a:gd name="T8" fmla="*/ 64 w 98"/>
                <a:gd name="T9" fmla="*/ 383 h 384"/>
              </a:gdLst>
              <a:ahLst/>
              <a:cxnLst>
                <a:cxn ang="0">
                  <a:pos x="T0" y="T1"/>
                </a:cxn>
                <a:cxn ang="0">
                  <a:pos x="T2" y="T3"/>
                </a:cxn>
                <a:cxn ang="0">
                  <a:pos x="T4" y="T5"/>
                </a:cxn>
                <a:cxn ang="0">
                  <a:pos x="T6" y="T7"/>
                </a:cxn>
                <a:cxn ang="0">
                  <a:pos x="T8" y="T9"/>
                </a:cxn>
              </a:cxnLst>
              <a:rect l="0" t="0" r="r" b="b"/>
              <a:pathLst>
                <a:path w="98" h="384">
                  <a:moveTo>
                    <a:pt x="64" y="383"/>
                  </a:moveTo>
                  <a:lnTo>
                    <a:pt x="0" y="5"/>
                  </a:lnTo>
                  <a:lnTo>
                    <a:pt x="32" y="0"/>
                  </a:lnTo>
                  <a:lnTo>
                    <a:pt x="97" y="377"/>
                  </a:lnTo>
                  <a:lnTo>
                    <a:pt x="64" y="383"/>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3000">
                <a:latin typeface="Calibri Light"/>
              </a:endParaRPr>
            </a:p>
          </p:txBody>
        </p:sp>
        <p:sp>
          <p:nvSpPr>
            <p:cNvPr id="571" name="Freeform 83"/>
            <p:cNvSpPr>
              <a:spLocks noChangeArrowheads="1"/>
            </p:cNvSpPr>
            <p:nvPr/>
          </p:nvSpPr>
          <p:spPr bwMode="auto">
            <a:xfrm>
              <a:off x="5227922" y="5172981"/>
              <a:ext cx="171574" cy="37437"/>
            </a:xfrm>
            <a:custGeom>
              <a:avLst/>
              <a:gdLst>
                <a:gd name="T0" fmla="*/ 243 w 244"/>
                <a:gd name="T1" fmla="*/ 54 h 55"/>
                <a:gd name="T2" fmla="*/ 243 w 244"/>
                <a:gd name="T3" fmla="*/ 54 h 55"/>
                <a:gd name="T4" fmla="*/ 222 w 244"/>
                <a:gd name="T5" fmla="*/ 32 h 55"/>
                <a:gd name="T6" fmla="*/ 211 w 244"/>
                <a:gd name="T7" fmla="*/ 22 h 55"/>
                <a:gd name="T8" fmla="*/ 205 w 244"/>
                <a:gd name="T9" fmla="*/ 32 h 55"/>
                <a:gd name="T10" fmla="*/ 184 w 244"/>
                <a:gd name="T11" fmla="*/ 54 h 55"/>
                <a:gd name="T12" fmla="*/ 157 w 244"/>
                <a:gd name="T13" fmla="*/ 32 h 55"/>
                <a:gd name="T14" fmla="*/ 151 w 244"/>
                <a:gd name="T15" fmla="*/ 22 h 55"/>
                <a:gd name="T16" fmla="*/ 146 w 244"/>
                <a:gd name="T17" fmla="*/ 32 h 55"/>
                <a:gd name="T18" fmla="*/ 119 w 244"/>
                <a:gd name="T19" fmla="*/ 54 h 55"/>
                <a:gd name="T20" fmla="*/ 98 w 244"/>
                <a:gd name="T21" fmla="*/ 32 h 55"/>
                <a:gd name="T22" fmla="*/ 92 w 244"/>
                <a:gd name="T23" fmla="*/ 22 h 55"/>
                <a:gd name="T24" fmla="*/ 81 w 244"/>
                <a:gd name="T25" fmla="*/ 32 h 55"/>
                <a:gd name="T26" fmla="*/ 60 w 244"/>
                <a:gd name="T27" fmla="*/ 54 h 55"/>
                <a:gd name="T28" fmla="*/ 38 w 244"/>
                <a:gd name="T29" fmla="*/ 32 h 55"/>
                <a:gd name="T30" fmla="*/ 33 w 244"/>
                <a:gd name="T31" fmla="*/ 22 h 55"/>
                <a:gd name="T32" fmla="*/ 22 w 244"/>
                <a:gd name="T33" fmla="*/ 32 h 55"/>
                <a:gd name="T34" fmla="*/ 0 w 244"/>
                <a:gd name="T35" fmla="*/ 54 h 55"/>
                <a:gd name="T36" fmla="*/ 0 w 244"/>
                <a:gd name="T37" fmla="*/ 38 h 55"/>
                <a:gd name="T38" fmla="*/ 6 w 244"/>
                <a:gd name="T39" fmla="*/ 22 h 55"/>
                <a:gd name="T40" fmla="*/ 33 w 244"/>
                <a:gd name="T41" fmla="*/ 0 h 55"/>
                <a:gd name="T42" fmla="*/ 55 w 244"/>
                <a:gd name="T43" fmla="*/ 22 h 55"/>
                <a:gd name="T44" fmla="*/ 60 w 244"/>
                <a:gd name="T45" fmla="*/ 38 h 55"/>
                <a:gd name="T46" fmla="*/ 71 w 244"/>
                <a:gd name="T47" fmla="*/ 22 h 55"/>
                <a:gd name="T48" fmla="*/ 92 w 244"/>
                <a:gd name="T49" fmla="*/ 0 h 55"/>
                <a:gd name="T50" fmla="*/ 114 w 244"/>
                <a:gd name="T51" fmla="*/ 22 h 55"/>
                <a:gd name="T52" fmla="*/ 119 w 244"/>
                <a:gd name="T53" fmla="*/ 38 h 55"/>
                <a:gd name="T54" fmla="*/ 130 w 244"/>
                <a:gd name="T55" fmla="*/ 22 h 55"/>
                <a:gd name="T56" fmla="*/ 151 w 244"/>
                <a:gd name="T57" fmla="*/ 0 h 55"/>
                <a:gd name="T58" fmla="*/ 173 w 244"/>
                <a:gd name="T59" fmla="*/ 22 h 55"/>
                <a:gd name="T60" fmla="*/ 184 w 244"/>
                <a:gd name="T61" fmla="*/ 38 h 55"/>
                <a:gd name="T62" fmla="*/ 189 w 244"/>
                <a:gd name="T63" fmla="*/ 22 h 55"/>
                <a:gd name="T64" fmla="*/ 211 w 244"/>
                <a:gd name="T65" fmla="*/ 0 h 55"/>
                <a:gd name="T66" fmla="*/ 232 w 244"/>
                <a:gd name="T67" fmla="*/ 22 h 55"/>
                <a:gd name="T68" fmla="*/ 243 w 244"/>
                <a:gd name="T69" fmla="*/ 38 h 55"/>
                <a:gd name="T70" fmla="*/ 243 w 244"/>
                <a:gd name="T71" fmla="*/ 54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44" h="55">
                  <a:moveTo>
                    <a:pt x="243" y="54"/>
                  </a:moveTo>
                  <a:lnTo>
                    <a:pt x="243" y="54"/>
                  </a:lnTo>
                  <a:cubicBezTo>
                    <a:pt x="227" y="54"/>
                    <a:pt x="222" y="43"/>
                    <a:pt x="222" y="32"/>
                  </a:cubicBezTo>
                  <a:cubicBezTo>
                    <a:pt x="216" y="27"/>
                    <a:pt x="216" y="22"/>
                    <a:pt x="211" y="22"/>
                  </a:cubicBezTo>
                  <a:cubicBezTo>
                    <a:pt x="211" y="22"/>
                    <a:pt x="205" y="27"/>
                    <a:pt x="205" y="32"/>
                  </a:cubicBezTo>
                  <a:cubicBezTo>
                    <a:pt x="200" y="43"/>
                    <a:pt x="195" y="54"/>
                    <a:pt x="184" y="54"/>
                  </a:cubicBezTo>
                  <a:cubicBezTo>
                    <a:pt x="168" y="54"/>
                    <a:pt x="162" y="43"/>
                    <a:pt x="157" y="32"/>
                  </a:cubicBezTo>
                  <a:cubicBezTo>
                    <a:pt x="157" y="27"/>
                    <a:pt x="151" y="22"/>
                    <a:pt x="151" y="22"/>
                  </a:cubicBezTo>
                  <a:cubicBezTo>
                    <a:pt x="151" y="22"/>
                    <a:pt x="146" y="27"/>
                    <a:pt x="146" y="32"/>
                  </a:cubicBezTo>
                  <a:cubicBezTo>
                    <a:pt x="141" y="43"/>
                    <a:pt x="135" y="54"/>
                    <a:pt x="119" y="54"/>
                  </a:cubicBezTo>
                  <a:cubicBezTo>
                    <a:pt x="108" y="54"/>
                    <a:pt x="103" y="43"/>
                    <a:pt x="98" y="32"/>
                  </a:cubicBezTo>
                  <a:cubicBezTo>
                    <a:pt x="98" y="27"/>
                    <a:pt x="92" y="22"/>
                    <a:pt x="92" y="22"/>
                  </a:cubicBezTo>
                  <a:cubicBezTo>
                    <a:pt x="87" y="22"/>
                    <a:pt x="87" y="27"/>
                    <a:pt x="81" y="32"/>
                  </a:cubicBezTo>
                  <a:cubicBezTo>
                    <a:pt x="81" y="43"/>
                    <a:pt x="76" y="54"/>
                    <a:pt x="60" y="54"/>
                  </a:cubicBezTo>
                  <a:cubicBezTo>
                    <a:pt x="49" y="54"/>
                    <a:pt x="44" y="43"/>
                    <a:pt x="38" y="32"/>
                  </a:cubicBezTo>
                  <a:cubicBezTo>
                    <a:pt x="38" y="27"/>
                    <a:pt x="33" y="22"/>
                    <a:pt x="33" y="22"/>
                  </a:cubicBezTo>
                  <a:cubicBezTo>
                    <a:pt x="27" y="22"/>
                    <a:pt x="22" y="27"/>
                    <a:pt x="22" y="32"/>
                  </a:cubicBezTo>
                  <a:cubicBezTo>
                    <a:pt x="17" y="43"/>
                    <a:pt x="11" y="54"/>
                    <a:pt x="0" y="54"/>
                  </a:cubicBezTo>
                  <a:cubicBezTo>
                    <a:pt x="0" y="38"/>
                    <a:pt x="0" y="38"/>
                    <a:pt x="0" y="38"/>
                  </a:cubicBezTo>
                  <a:cubicBezTo>
                    <a:pt x="0" y="38"/>
                    <a:pt x="6" y="27"/>
                    <a:pt x="6" y="22"/>
                  </a:cubicBezTo>
                  <a:cubicBezTo>
                    <a:pt x="11" y="16"/>
                    <a:pt x="17" y="0"/>
                    <a:pt x="33" y="0"/>
                  </a:cubicBezTo>
                  <a:cubicBezTo>
                    <a:pt x="44" y="0"/>
                    <a:pt x="49" y="16"/>
                    <a:pt x="55" y="22"/>
                  </a:cubicBezTo>
                  <a:cubicBezTo>
                    <a:pt x="55" y="27"/>
                    <a:pt x="60" y="38"/>
                    <a:pt x="60" y="38"/>
                  </a:cubicBezTo>
                  <a:cubicBezTo>
                    <a:pt x="65" y="38"/>
                    <a:pt x="65" y="27"/>
                    <a:pt x="71" y="22"/>
                  </a:cubicBezTo>
                  <a:cubicBezTo>
                    <a:pt x="71" y="16"/>
                    <a:pt x="76" y="0"/>
                    <a:pt x="92" y="0"/>
                  </a:cubicBezTo>
                  <a:cubicBezTo>
                    <a:pt x="103" y="0"/>
                    <a:pt x="108" y="16"/>
                    <a:pt x="114" y="22"/>
                  </a:cubicBezTo>
                  <a:cubicBezTo>
                    <a:pt x="114" y="27"/>
                    <a:pt x="119" y="38"/>
                    <a:pt x="119" y="38"/>
                  </a:cubicBezTo>
                  <a:cubicBezTo>
                    <a:pt x="125" y="38"/>
                    <a:pt x="125" y="27"/>
                    <a:pt x="130" y="22"/>
                  </a:cubicBezTo>
                  <a:cubicBezTo>
                    <a:pt x="135" y="16"/>
                    <a:pt x="141" y="0"/>
                    <a:pt x="151" y="0"/>
                  </a:cubicBezTo>
                  <a:cubicBezTo>
                    <a:pt x="162" y="0"/>
                    <a:pt x="168" y="16"/>
                    <a:pt x="173" y="22"/>
                  </a:cubicBezTo>
                  <a:cubicBezTo>
                    <a:pt x="178" y="27"/>
                    <a:pt x="178" y="38"/>
                    <a:pt x="184" y="38"/>
                  </a:cubicBezTo>
                  <a:cubicBezTo>
                    <a:pt x="184" y="38"/>
                    <a:pt x="189" y="27"/>
                    <a:pt x="189" y="22"/>
                  </a:cubicBezTo>
                  <a:cubicBezTo>
                    <a:pt x="195" y="16"/>
                    <a:pt x="200" y="0"/>
                    <a:pt x="211" y="0"/>
                  </a:cubicBezTo>
                  <a:cubicBezTo>
                    <a:pt x="227" y="0"/>
                    <a:pt x="232" y="16"/>
                    <a:pt x="232" y="22"/>
                  </a:cubicBezTo>
                  <a:cubicBezTo>
                    <a:pt x="238" y="27"/>
                    <a:pt x="238" y="38"/>
                    <a:pt x="243" y="38"/>
                  </a:cubicBezTo>
                  <a:cubicBezTo>
                    <a:pt x="243" y="54"/>
                    <a:pt x="243" y="54"/>
                    <a:pt x="243" y="54"/>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3000">
                <a:latin typeface="Calibri Light"/>
              </a:endParaRPr>
            </a:p>
          </p:txBody>
        </p:sp>
        <p:sp>
          <p:nvSpPr>
            <p:cNvPr id="572" name="Freeform 84"/>
            <p:cNvSpPr>
              <a:spLocks noChangeArrowheads="1"/>
            </p:cNvSpPr>
            <p:nvPr/>
          </p:nvSpPr>
          <p:spPr bwMode="auto">
            <a:xfrm>
              <a:off x="5299672" y="4542791"/>
              <a:ext cx="31196" cy="187185"/>
            </a:xfrm>
            <a:custGeom>
              <a:avLst/>
              <a:gdLst>
                <a:gd name="T0" fmla="*/ 21 w 44"/>
                <a:gd name="T1" fmla="*/ 265 h 266"/>
                <a:gd name="T2" fmla="*/ 21 w 44"/>
                <a:gd name="T3" fmla="*/ 265 h 266"/>
                <a:gd name="T4" fmla="*/ 0 w 44"/>
                <a:gd name="T5" fmla="*/ 243 h 266"/>
                <a:gd name="T6" fmla="*/ 0 w 44"/>
                <a:gd name="T7" fmla="*/ 22 h 266"/>
                <a:gd name="T8" fmla="*/ 21 w 44"/>
                <a:gd name="T9" fmla="*/ 0 h 266"/>
                <a:gd name="T10" fmla="*/ 43 w 44"/>
                <a:gd name="T11" fmla="*/ 22 h 266"/>
                <a:gd name="T12" fmla="*/ 43 w 44"/>
                <a:gd name="T13" fmla="*/ 243 h 266"/>
                <a:gd name="T14" fmla="*/ 21 w 44"/>
                <a:gd name="T15" fmla="*/ 265 h 26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4" h="266">
                  <a:moveTo>
                    <a:pt x="21" y="265"/>
                  </a:moveTo>
                  <a:lnTo>
                    <a:pt x="21" y="265"/>
                  </a:lnTo>
                  <a:cubicBezTo>
                    <a:pt x="10" y="265"/>
                    <a:pt x="0" y="254"/>
                    <a:pt x="0" y="243"/>
                  </a:cubicBezTo>
                  <a:cubicBezTo>
                    <a:pt x="0" y="22"/>
                    <a:pt x="0" y="22"/>
                    <a:pt x="0" y="22"/>
                  </a:cubicBezTo>
                  <a:cubicBezTo>
                    <a:pt x="0" y="11"/>
                    <a:pt x="10" y="0"/>
                    <a:pt x="21" y="0"/>
                  </a:cubicBezTo>
                  <a:cubicBezTo>
                    <a:pt x="32" y="0"/>
                    <a:pt x="43" y="11"/>
                    <a:pt x="43" y="22"/>
                  </a:cubicBezTo>
                  <a:cubicBezTo>
                    <a:pt x="43" y="243"/>
                    <a:pt x="43" y="243"/>
                    <a:pt x="43" y="243"/>
                  </a:cubicBezTo>
                  <a:cubicBezTo>
                    <a:pt x="43" y="254"/>
                    <a:pt x="32" y="265"/>
                    <a:pt x="21" y="265"/>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3000">
                <a:latin typeface="Calibri Light"/>
              </a:endParaRPr>
            </a:p>
          </p:txBody>
        </p:sp>
        <p:sp>
          <p:nvSpPr>
            <p:cNvPr id="573" name="Freeform 85"/>
            <p:cNvSpPr>
              <a:spLocks noChangeArrowheads="1"/>
            </p:cNvSpPr>
            <p:nvPr/>
          </p:nvSpPr>
          <p:spPr bwMode="auto">
            <a:xfrm>
              <a:off x="5474366" y="4611427"/>
              <a:ext cx="112303" cy="165346"/>
            </a:xfrm>
            <a:custGeom>
              <a:avLst/>
              <a:gdLst>
                <a:gd name="T0" fmla="*/ 21 w 157"/>
                <a:gd name="T1" fmla="*/ 232 h 233"/>
                <a:gd name="T2" fmla="*/ 21 w 157"/>
                <a:gd name="T3" fmla="*/ 232 h 233"/>
                <a:gd name="T4" fmla="*/ 10 w 157"/>
                <a:gd name="T5" fmla="*/ 232 h 233"/>
                <a:gd name="T6" fmla="*/ 5 w 157"/>
                <a:gd name="T7" fmla="*/ 200 h 233"/>
                <a:gd name="T8" fmla="*/ 113 w 157"/>
                <a:gd name="T9" fmla="*/ 11 h 233"/>
                <a:gd name="T10" fmla="*/ 145 w 157"/>
                <a:gd name="T11" fmla="*/ 6 h 233"/>
                <a:gd name="T12" fmla="*/ 151 w 157"/>
                <a:gd name="T13" fmla="*/ 33 h 233"/>
                <a:gd name="T14" fmla="*/ 43 w 157"/>
                <a:gd name="T15" fmla="*/ 221 h 233"/>
                <a:gd name="T16" fmla="*/ 21 w 157"/>
                <a:gd name="T17" fmla="*/ 232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7" h="233">
                  <a:moveTo>
                    <a:pt x="21" y="232"/>
                  </a:moveTo>
                  <a:lnTo>
                    <a:pt x="21" y="232"/>
                  </a:lnTo>
                  <a:cubicBezTo>
                    <a:pt x="21" y="232"/>
                    <a:pt x="16" y="232"/>
                    <a:pt x="10" y="232"/>
                  </a:cubicBezTo>
                  <a:cubicBezTo>
                    <a:pt x="5" y="227"/>
                    <a:pt x="0" y="211"/>
                    <a:pt x="5" y="200"/>
                  </a:cubicBezTo>
                  <a:cubicBezTo>
                    <a:pt x="113" y="11"/>
                    <a:pt x="113" y="11"/>
                    <a:pt x="113" y="11"/>
                  </a:cubicBezTo>
                  <a:cubicBezTo>
                    <a:pt x="118" y="0"/>
                    <a:pt x="134" y="0"/>
                    <a:pt x="145" y="6"/>
                  </a:cubicBezTo>
                  <a:cubicBezTo>
                    <a:pt x="151" y="11"/>
                    <a:pt x="156" y="22"/>
                    <a:pt x="151" y="33"/>
                  </a:cubicBezTo>
                  <a:cubicBezTo>
                    <a:pt x="43" y="221"/>
                    <a:pt x="43" y="221"/>
                    <a:pt x="43" y="221"/>
                  </a:cubicBezTo>
                  <a:cubicBezTo>
                    <a:pt x="37" y="227"/>
                    <a:pt x="32" y="232"/>
                    <a:pt x="21" y="232"/>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3000">
                <a:latin typeface="Calibri Light"/>
              </a:endParaRPr>
            </a:p>
          </p:txBody>
        </p:sp>
        <p:sp>
          <p:nvSpPr>
            <p:cNvPr id="574" name="Freeform 86"/>
            <p:cNvSpPr>
              <a:spLocks noChangeArrowheads="1"/>
            </p:cNvSpPr>
            <p:nvPr/>
          </p:nvSpPr>
          <p:spPr bwMode="auto">
            <a:xfrm>
              <a:off x="5602269" y="4795490"/>
              <a:ext cx="168455" cy="112311"/>
            </a:xfrm>
            <a:custGeom>
              <a:avLst/>
              <a:gdLst>
                <a:gd name="T0" fmla="*/ 22 w 238"/>
                <a:gd name="T1" fmla="*/ 156 h 157"/>
                <a:gd name="T2" fmla="*/ 22 w 238"/>
                <a:gd name="T3" fmla="*/ 156 h 157"/>
                <a:gd name="T4" fmla="*/ 5 w 238"/>
                <a:gd name="T5" fmla="*/ 146 h 157"/>
                <a:gd name="T6" fmla="*/ 11 w 238"/>
                <a:gd name="T7" fmla="*/ 119 h 157"/>
                <a:gd name="T8" fmla="*/ 205 w 238"/>
                <a:gd name="T9" fmla="*/ 11 h 157"/>
                <a:gd name="T10" fmla="*/ 232 w 238"/>
                <a:gd name="T11" fmla="*/ 16 h 157"/>
                <a:gd name="T12" fmla="*/ 226 w 238"/>
                <a:gd name="T13" fmla="*/ 43 h 157"/>
                <a:gd name="T14" fmla="*/ 32 w 238"/>
                <a:gd name="T15" fmla="*/ 156 h 157"/>
                <a:gd name="T16" fmla="*/ 22 w 238"/>
                <a:gd name="T17" fmla="*/ 156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8" h="157">
                  <a:moveTo>
                    <a:pt x="22" y="156"/>
                  </a:moveTo>
                  <a:lnTo>
                    <a:pt x="22" y="156"/>
                  </a:lnTo>
                  <a:cubicBezTo>
                    <a:pt x="16" y="156"/>
                    <a:pt x="11" y="151"/>
                    <a:pt x="5" y="146"/>
                  </a:cubicBezTo>
                  <a:cubicBezTo>
                    <a:pt x="0" y="135"/>
                    <a:pt x="5" y="124"/>
                    <a:pt x="11" y="119"/>
                  </a:cubicBezTo>
                  <a:cubicBezTo>
                    <a:pt x="205" y="11"/>
                    <a:pt x="205" y="11"/>
                    <a:pt x="205" y="11"/>
                  </a:cubicBezTo>
                  <a:cubicBezTo>
                    <a:pt x="216" y="0"/>
                    <a:pt x="226" y="5"/>
                    <a:pt x="232" y="16"/>
                  </a:cubicBezTo>
                  <a:cubicBezTo>
                    <a:pt x="237" y="27"/>
                    <a:pt x="232" y="38"/>
                    <a:pt x="226" y="43"/>
                  </a:cubicBezTo>
                  <a:cubicBezTo>
                    <a:pt x="32" y="156"/>
                    <a:pt x="32" y="156"/>
                    <a:pt x="32" y="156"/>
                  </a:cubicBezTo>
                  <a:cubicBezTo>
                    <a:pt x="32" y="156"/>
                    <a:pt x="27" y="156"/>
                    <a:pt x="22" y="156"/>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3000">
                <a:latin typeface="Calibri Light"/>
              </a:endParaRPr>
            </a:p>
          </p:txBody>
        </p:sp>
        <p:sp>
          <p:nvSpPr>
            <p:cNvPr id="575" name="Freeform 87"/>
            <p:cNvSpPr>
              <a:spLocks noChangeArrowheads="1"/>
            </p:cNvSpPr>
            <p:nvPr/>
          </p:nvSpPr>
          <p:spPr bwMode="auto">
            <a:xfrm>
              <a:off x="5652181" y="5054433"/>
              <a:ext cx="190292" cy="31198"/>
            </a:xfrm>
            <a:custGeom>
              <a:avLst/>
              <a:gdLst>
                <a:gd name="T0" fmla="*/ 248 w 271"/>
                <a:gd name="T1" fmla="*/ 43 h 44"/>
                <a:gd name="T2" fmla="*/ 248 w 271"/>
                <a:gd name="T3" fmla="*/ 43 h 44"/>
                <a:gd name="T4" fmla="*/ 22 w 271"/>
                <a:gd name="T5" fmla="*/ 43 h 44"/>
                <a:gd name="T6" fmla="*/ 0 w 271"/>
                <a:gd name="T7" fmla="*/ 21 h 44"/>
                <a:gd name="T8" fmla="*/ 22 w 271"/>
                <a:gd name="T9" fmla="*/ 0 h 44"/>
                <a:gd name="T10" fmla="*/ 248 w 271"/>
                <a:gd name="T11" fmla="*/ 0 h 44"/>
                <a:gd name="T12" fmla="*/ 270 w 271"/>
                <a:gd name="T13" fmla="*/ 21 h 44"/>
                <a:gd name="T14" fmla="*/ 248 w 271"/>
                <a:gd name="T15" fmla="*/ 43 h 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1" h="44">
                  <a:moveTo>
                    <a:pt x="248" y="43"/>
                  </a:moveTo>
                  <a:lnTo>
                    <a:pt x="248" y="43"/>
                  </a:lnTo>
                  <a:cubicBezTo>
                    <a:pt x="22" y="43"/>
                    <a:pt x="22" y="43"/>
                    <a:pt x="22" y="43"/>
                  </a:cubicBezTo>
                  <a:cubicBezTo>
                    <a:pt x="11" y="43"/>
                    <a:pt x="0" y="32"/>
                    <a:pt x="0" y="21"/>
                  </a:cubicBezTo>
                  <a:cubicBezTo>
                    <a:pt x="0" y="11"/>
                    <a:pt x="11" y="0"/>
                    <a:pt x="22" y="0"/>
                  </a:cubicBezTo>
                  <a:cubicBezTo>
                    <a:pt x="248" y="0"/>
                    <a:pt x="248" y="0"/>
                    <a:pt x="248" y="0"/>
                  </a:cubicBezTo>
                  <a:cubicBezTo>
                    <a:pt x="259" y="0"/>
                    <a:pt x="270" y="11"/>
                    <a:pt x="270" y="21"/>
                  </a:cubicBezTo>
                  <a:cubicBezTo>
                    <a:pt x="270" y="32"/>
                    <a:pt x="259" y="43"/>
                    <a:pt x="248" y="43"/>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3000">
                <a:latin typeface="Calibri Light"/>
              </a:endParaRPr>
            </a:p>
          </p:txBody>
        </p:sp>
        <p:sp>
          <p:nvSpPr>
            <p:cNvPr id="576" name="Freeform 88"/>
            <p:cNvSpPr>
              <a:spLocks noChangeArrowheads="1"/>
            </p:cNvSpPr>
            <p:nvPr/>
          </p:nvSpPr>
          <p:spPr bwMode="auto">
            <a:xfrm>
              <a:off x="5602269" y="5229137"/>
              <a:ext cx="168455" cy="112311"/>
            </a:xfrm>
            <a:custGeom>
              <a:avLst/>
              <a:gdLst>
                <a:gd name="T0" fmla="*/ 216 w 238"/>
                <a:gd name="T1" fmla="*/ 156 h 157"/>
                <a:gd name="T2" fmla="*/ 216 w 238"/>
                <a:gd name="T3" fmla="*/ 156 h 157"/>
                <a:gd name="T4" fmla="*/ 205 w 238"/>
                <a:gd name="T5" fmla="*/ 151 h 157"/>
                <a:gd name="T6" fmla="*/ 11 w 238"/>
                <a:gd name="T7" fmla="*/ 43 h 157"/>
                <a:gd name="T8" fmla="*/ 5 w 238"/>
                <a:gd name="T9" fmla="*/ 11 h 157"/>
                <a:gd name="T10" fmla="*/ 32 w 238"/>
                <a:gd name="T11" fmla="*/ 5 h 157"/>
                <a:gd name="T12" fmla="*/ 226 w 238"/>
                <a:gd name="T13" fmla="*/ 113 h 157"/>
                <a:gd name="T14" fmla="*/ 232 w 238"/>
                <a:gd name="T15" fmla="*/ 145 h 157"/>
                <a:gd name="T16" fmla="*/ 216 w 238"/>
                <a:gd name="T17" fmla="*/ 156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8" h="157">
                  <a:moveTo>
                    <a:pt x="216" y="156"/>
                  </a:moveTo>
                  <a:lnTo>
                    <a:pt x="216" y="156"/>
                  </a:lnTo>
                  <a:cubicBezTo>
                    <a:pt x="210" y="156"/>
                    <a:pt x="205" y="151"/>
                    <a:pt x="205" y="151"/>
                  </a:cubicBezTo>
                  <a:cubicBezTo>
                    <a:pt x="11" y="43"/>
                    <a:pt x="11" y="43"/>
                    <a:pt x="11" y="43"/>
                  </a:cubicBezTo>
                  <a:cubicBezTo>
                    <a:pt x="5" y="37"/>
                    <a:pt x="0" y="21"/>
                    <a:pt x="5" y="11"/>
                  </a:cubicBezTo>
                  <a:cubicBezTo>
                    <a:pt x="11" y="0"/>
                    <a:pt x="22" y="0"/>
                    <a:pt x="32" y="5"/>
                  </a:cubicBezTo>
                  <a:cubicBezTo>
                    <a:pt x="226" y="113"/>
                    <a:pt x="226" y="113"/>
                    <a:pt x="226" y="113"/>
                  </a:cubicBezTo>
                  <a:cubicBezTo>
                    <a:pt x="232" y="118"/>
                    <a:pt x="237" y="135"/>
                    <a:pt x="232" y="145"/>
                  </a:cubicBezTo>
                  <a:cubicBezTo>
                    <a:pt x="226" y="151"/>
                    <a:pt x="221" y="156"/>
                    <a:pt x="216" y="156"/>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3000">
                <a:latin typeface="Calibri Light"/>
              </a:endParaRPr>
            </a:p>
          </p:txBody>
        </p:sp>
        <p:sp>
          <p:nvSpPr>
            <p:cNvPr id="577" name="Freeform 89"/>
            <p:cNvSpPr>
              <a:spLocks noChangeArrowheads="1"/>
            </p:cNvSpPr>
            <p:nvPr/>
          </p:nvSpPr>
          <p:spPr bwMode="auto">
            <a:xfrm>
              <a:off x="5040749" y="4611427"/>
              <a:ext cx="112303" cy="165346"/>
            </a:xfrm>
            <a:custGeom>
              <a:avLst/>
              <a:gdLst>
                <a:gd name="T0" fmla="*/ 130 w 158"/>
                <a:gd name="T1" fmla="*/ 232 h 233"/>
                <a:gd name="T2" fmla="*/ 130 w 158"/>
                <a:gd name="T3" fmla="*/ 232 h 233"/>
                <a:gd name="T4" fmla="*/ 114 w 158"/>
                <a:gd name="T5" fmla="*/ 221 h 233"/>
                <a:gd name="T6" fmla="*/ 6 w 158"/>
                <a:gd name="T7" fmla="*/ 33 h 233"/>
                <a:gd name="T8" fmla="*/ 11 w 158"/>
                <a:gd name="T9" fmla="*/ 6 h 233"/>
                <a:gd name="T10" fmla="*/ 38 w 158"/>
                <a:gd name="T11" fmla="*/ 11 h 233"/>
                <a:gd name="T12" fmla="*/ 151 w 158"/>
                <a:gd name="T13" fmla="*/ 200 h 233"/>
                <a:gd name="T14" fmla="*/ 140 w 158"/>
                <a:gd name="T15" fmla="*/ 232 h 233"/>
                <a:gd name="T16" fmla="*/ 130 w 158"/>
                <a:gd name="T17" fmla="*/ 232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8" h="233">
                  <a:moveTo>
                    <a:pt x="130" y="232"/>
                  </a:moveTo>
                  <a:lnTo>
                    <a:pt x="130" y="232"/>
                  </a:lnTo>
                  <a:cubicBezTo>
                    <a:pt x="124" y="232"/>
                    <a:pt x="119" y="227"/>
                    <a:pt x="114" y="221"/>
                  </a:cubicBezTo>
                  <a:cubicBezTo>
                    <a:pt x="6" y="33"/>
                    <a:pt x="6" y="33"/>
                    <a:pt x="6" y="33"/>
                  </a:cubicBezTo>
                  <a:cubicBezTo>
                    <a:pt x="0" y="22"/>
                    <a:pt x="0" y="11"/>
                    <a:pt x="11" y="6"/>
                  </a:cubicBezTo>
                  <a:cubicBezTo>
                    <a:pt x="22" y="0"/>
                    <a:pt x="33" y="0"/>
                    <a:pt x="38" y="11"/>
                  </a:cubicBezTo>
                  <a:cubicBezTo>
                    <a:pt x="151" y="200"/>
                    <a:pt x="151" y="200"/>
                    <a:pt x="151" y="200"/>
                  </a:cubicBezTo>
                  <a:cubicBezTo>
                    <a:pt x="157" y="211"/>
                    <a:pt x="151" y="227"/>
                    <a:pt x="140" y="232"/>
                  </a:cubicBezTo>
                  <a:cubicBezTo>
                    <a:pt x="140" y="232"/>
                    <a:pt x="135" y="232"/>
                    <a:pt x="130" y="232"/>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3000">
                <a:latin typeface="Calibri Light"/>
              </a:endParaRPr>
            </a:p>
          </p:txBody>
        </p:sp>
        <p:sp>
          <p:nvSpPr>
            <p:cNvPr id="578" name="Freeform 90"/>
            <p:cNvSpPr>
              <a:spLocks noChangeArrowheads="1"/>
            </p:cNvSpPr>
            <p:nvPr/>
          </p:nvSpPr>
          <p:spPr bwMode="auto">
            <a:xfrm>
              <a:off x="4856696" y="4798611"/>
              <a:ext cx="168455" cy="106072"/>
            </a:xfrm>
            <a:custGeom>
              <a:avLst/>
              <a:gdLst>
                <a:gd name="T0" fmla="*/ 210 w 238"/>
                <a:gd name="T1" fmla="*/ 151 h 152"/>
                <a:gd name="T2" fmla="*/ 210 w 238"/>
                <a:gd name="T3" fmla="*/ 151 h 152"/>
                <a:gd name="T4" fmla="*/ 200 w 238"/>
                <a:gd name="T5" fmla="*/ 151 h 152"/>
                <a:gd name="T6" fmla="*/ 11 w 238"/>
                <a:gd name="T7" fmla="*/ 38 h 152"/>
                <a:gd name="T8" fmla="*/ 5 w 238"/>
                <a:gd name="T9" fmla="*/ 11 h 152"/>
                <a:gd name="T10" fmla="*/ 32 w 238"/>
                <a:gd name="T11" fmla="*/ 6 h 152"/>
                <a:gd name="T12" fmla="*/ 221 w 238"/>
                <a:gd name="T13" fmla="*/ 114 h 152"/>
                <a:gd name="T14" fmla="*/ 232 w 238"/>
                <a:gd name="T15" fmla="*/ 141 h 152"/>
                <a:gd name="T16" fmla="*/ 210 w 238"/>
                <a:gd name="T17" fmla="*/ 151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8" h="152">
                  <a:moveTo>
                    <a:pt x="210" y="151"/>
                  </a:moveTo>
                  <a:lnTo>
                    <a:pt x="210" y="151"/>
                  </a:lnTo>
                  <a:cubicBezTo>
                    <a:pt x="210" y="151"/>
                    <a:pt x="205" y="151"/>
                    <a:pt x="200" y="151"/>
                  </a:cubicBezTo>
                  <a:cubicBezTo>
                    <a:pt x="11" y="38"/>
                    <a:pt x="11" y="38"/>
                    <a:pt x="11" y="38"/>
                  </a:cubicBezTo>
                  <a:cubicBezTo>
                    <a:pt x="0" y="33"/>
                    <a:pt x="0" y="22"/>
                    <a:pt x="5" y="11"/>
                  </a:cubicBezTo>
                  <a:cubicBezTo>
                    <a:pt x="11" y="0"/>
                    <a:pt x="22" y="0"/>
                    <a:pt x="32" y="6"/>
                  </a:cubicBezTo>
                  <a:cubicBezTo>
                    <a:pt x="221" y="114"/>
                    <a:pt x="221" y="114"/>
                    <a:pt x="221" y="114"/>
                  </a:cubicBezTo>
                  <a:cubicBezTo>
                    <a:pt x="232" y="119"/>
                    <a:pt x="237" y="130"/>
                    <a:pt x="232" y="141"/>
                  </a:cubicBezTo>
                  <a:cubicBezTo>
                    <a:pt x="227" y="151"/>
                    <a:pt x="221" y="151"/>
                    <a:pt x="210" y="151"/>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3000">
                <a:latin typeface="Calibri Light"/>
              </a:endParaRPr>
            </a:p>
          </p:txBody>
        </p:sp>
        <p:sp>
          <p:nvSpPr>
            <p:cNvPr id="579" name="Freeform 91"/>
            <p:cNvSpPr>
              <a:spLocks noChangeArrowheads="1"/>
            </p:cNvSpPr>
            <p:nvPr/>
          </p:nvSpPr>
          <p:spPr bwMode="auto">
            <a:xfrm>
              <a:off x="4788063" y="5054433"/>
              <a:ext cx="187174" cy="31198"/>
            </a:xfrm>
            <a:custGeom>
              <a:avLst/>
              <a:gdLst>
                <a:gd name="T0" fmla="*/ 243 w 265"/>
                <a:gd name="T1" fmla="*/ 43 h 44"/>
                <a:gd name="T2" fmla="*/ 243 w 265"/>
                <a:gd name="T3" fmla="*/ 43 h 44"/>
                <a:gd name="T4" fmla="*/ 22 w 265"/>
                <a:gd name="T5" fmla="*/ 43 h 44"/>
                <a:gd name="T6" fmla="*/ 0 w 265"/>
                <a:gd name="T7" fmla="*/ 21 h 44"/>
                <a:gd name="T8" fmla="*/ 22 w 265"/>
                <a:gd name="T9" fmla="*/ 0 h 44"/>
                <a:gd name="T10" fmla="*/ 243 w 265"/>
                <a:gd name="T11" fmla="*/ 0 h 44"/>
                <a:gd name="T12" fmla="*/ 264 w 265"/>
                <a:gd name="T13" fmla="*/ 21 h 44"/>
                <a:gd name="T14" fmla="*/ 243 w 265"/>
                <a:gd name="T15" fmla="*/ 43 h 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5" h="44">
                  <a:moveTo>
                    <a:pt x="243" y="43"/>
                  </a:moveTo>
                  <a:lnTo>
                    <a:pt x="243" y="43"/>
                  </a:lnTo>
                  <a:cubicBezTo>
                    <a:pt x="22" y="43"/>
                    <a:pt x="22" y="43"/>
                    <a:pt x="22" y="43"/>
                  </a:cubicBezTo>
                  <a:cubicBezTo>
                    <a:pt x="11" y="43"/>
                    <a:pt x="0" y="32"/>
                    <a:pt x="0" y="21"/>
                  </a:cubicBezTo>
                  <a:cubicBezTo>
                    <a:pt x="0" y="11"/>
                    <a:pt x="11" y="0"/>
                    <a:pt x="22" y="0"/>
                  </a:cubicBezTo>
                  <a:cubicBezTo>
                    <a:pt x="243" y="0"/>
                    <a:pt x="243" y="0"/>
                    <a:pt x="243" y="0"/>
                  </a:cubicBezTo>
                  <a:cubicBezTo>
                    <a:pt x="253" y="0"/>
                    <a:pt x="264" y="11"/>
                    <a:pt x="264" y="21"/>
                  </a:cubicBezTo>
                  <a:cubicBezTo>
                    <a:pt x="264" y="32"/>
                    <a:pt x="253" y="43"/>
                    <a:pt x="243" y="43"/>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3000">
                <a:latin typeface="Calibri Light"/>
              </a:endParaRPr>
            </a:p>
          </p:txBody>
        </p:sp>
        <p:sp>
          <p:nvSpPr>
            <p:cNvPr id="580" name="Freeform 92"/>
            <p:cNvSpPr>
              <a:spLocks noChangeArrowheads="1"/>
            </p:cNvSpPr>
            <p:nvPr/>
          </p:nvSpPr>
          <p:spPr bwMode="auto">
            <a:xfrm>
              <a:off x="4856696" y="5229137"/>
              <a:ext cx="168455" cy="112311"/>
            </a:xfrm>
            <a:custGeom>
              <a:avLst/>
              <a:gdLst>
                <a:gd name="T0" fmla="*/ 22 w 238"/>
                <a:gd name="T1" fmla="*/ 156 h 157"/>
                <a:gd name="T2" fmla="*/ 22 w 238"/>
                <a:gd name="T3" fmla="*/ 156 h 157"/>
                <a:gd name="T4" fmla="*/ 5 w 238"/>
                <a:gd name="T5" fmla="*/ 145 h 157"/>
                <a:gd name="T6" fmla="*/ 11 w 238"/>
                <a:gd name="T7" fmla="*/ 113 h 157"/>
                <a:gd name="T8" fmla="*/ 200 w 238"/>
                <a:gd name="T9" fmla="*/ 5 h 157"/>
                <a:gd name="T10" fmla="*/ 232 w 238"/>
                <a:gd name="T11" fmla="*/ 11 h 157"/>
                <a:gd name="T12" fmla="*/ 221 w 238"/>
                <a:gd name="T13" fmla="*/ 43 h 157"/>
                <a:gd name="T14" fmla="*/ 32 w 238"/>
                <a:gd name="T15" fmla="*/ 151 h 157"/>
                <a:gd name="T16" fmla="*/ 22 w 238"/>
                <a:gd name="T17" fmla="*/ 156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8" h="157">
                  <a:moveTo>
                    <a:pt x="22" y="156"/>
                  </a:moveTo>
                  <a:lnTo>
                    <a:pt x="22" y="156"/>
                  </a:lnTo>
                  <a:cubicBezTo>
                    <a:pt x="16" y="156"/>
                    <a:pt x="5" y="151"/>
                    <a:pt x="5" y="145"/>
                  </a:cubicBezTo>
                  <a:cubicBezTo>
                    <a:pt x="0" y="135"/>
                    <a:pt x="0" y="118"/>
                    <a:pt x="11" y="113"/>
                  </a:cubicBezTo>
                  <a:cubicBezTo>
                    <a:pt x="200" y="5"/>
                    <a:pt x="200" y="5"/>
                    <a:pt x="200" y="5"/>
                  </a:cubicBezTo>
                  <a:cubicBezTo>
                    <a:pt x="210" y="0"/>
                    <a:pt x="227" y="5"/>
                    <a:pt x="232" y="11"/>
                  </a:cubicBezTo>
                  <a:cubicBezTo>
                    <a:pt x="237" y="21"/>
                    <a:pt x="232" y="37"/>
                    <a:pt x="221" y="43"/>
                  </a:cubicBezTo>
                  <a:cubicBezTo>
                    <a:pt x="32" y="151"/>
                    <a:pt x="32" y="151"/>
                    <a:pt x="32" y="151"/>
                  </a:cubicBezTo>
                  <a:cubicBezTo>
                    <a:pt x="27" y="151"/>
                    <a:pt x="27" y="156"/>
                    <a:pt x="22" y="156"/>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3000">
                <a:latin typeface="Calibri Light"/>
              </a:endParaRPr>
            </a:p>
          </p:txBody>
        </p:sp>
        <p:sp>
          <p:nvSpPr>
            <p:cNvPr id="581" name="Freeform 93"/>
            <p:cNvSpPr>
              <a:spLocks noChangeArrowheads="1"/>
            </p:cNvSpPr>
            <p:nvPr/>
          </p:nvSpPr>
          <p:spPr bwMode="auto">
            <a:xfrm>
              <a:off x="5031388" y="4773654"/>
              <a:ext cx="564640" cy="676986"/>
            </a:xfrm>
            <a:custGeom>
              <a:avLst/>
              <a:gdLst>
                <a:gd name="T0" fmla="*/ 582 w 799"/>
                <a:gd name="T1" fmla="*/ 954 h 955"/>
                <a:gd name="T2" fmla="*/ 582 w 799"/>
                <a:gd name="T3" fmla="*/ 954 h 955"/>
                <a:gd name="T4" fmla="*/ 582 w 799"/>
                <a:gd name="T5" fmla="*/ 954 h 955"/>
                <a:gd name="T6" fmla="*/ 210 w 799"/>
                <a:gd name="T7" fmla="*/ 954 h 955"/>
                <a:gd name="T8" fmla="*/ 178 w 799"/>
                <a:gd name="T9" fmla="*/ 922 h 955"/>
                <a:gd name="T10" fmla="*/ 178 w 799"/>
                <a:gd name="T11" fmla="*/ 916 h 955"/>
                <a:gd name="T12" fmla="*/ 151 w 799"/>
                <a:gd name="T13" fmla="*/ 782 h 955"/>
                <a:gd name="T14" fmla="*/ 0 w 799"/>
                <a:gd name="T15" fmla="*/ 404 h 955"/>
                <a:gd name="T16" fmla="*/ 399 w 799"/>
                <a:gd name="T17" fmla="*/ 0 h 955"/>
                <a:gd name="T18" fmla="*/ 798 w 799"/>
                <a:gd name="T19" fmla="*/ 404 h 955"/>
                <a:gd name="T20" fmla="*/ 647 w 799"/>
                <a:gd name="T21" fmla="*/ 782 h 955"/>
                <a:gd name="T22" fmla="*/ 620 w 799"/>
                <a:gd name="T23" fmla="*/ 916 h 955"/>
                <a:gd name="T24" fmla="*/ 620 w 799"/>
                <a:gd name="T25" fmla="*/ 922 h 955"/>
                <a:gd name="T26" fmla="*/ 582 w 799"/>
                <a:gd name="T27" fmla="*/ 954 h 955"/>
                <a:gd name="T28" fmla="*/ 210 w 799"/>
                <a:gd name="T29" fmla="*/ 884 h 955"/>
                <a:gd name="T30" fmla="*/ 210 w 799"/>
                <a:gd name="T31" fmla="*/ 884 h 955"/>
                <a:gd name="T32" fmla="*/ 178 w 799"/>
                <a:gd name="T33" fmla="*/ 916 h 955"/>
                <a:gd name="T34" fmla="*/ 210 w 799"/>
                <a:gd name="T35" fmla="*/ 884 h 955"/>
                <a:gd name="T36" fmla="*/ 588 w 799"/>
                <a:gd name="T37" fmla="*/ 884 h 955"/>
                <a:gd name="T38" fmla="*/ 588 w 799"/>
                <a:gd name="T39" fmla="*/ 884 h 955"/>
                <a:gd name="T40" fmla="*/ 604 w 799"/>
                <a:gd name="T41" fmla="*/ 889 h 955"/>
                <a:gd name="T42" fmla="*/ 588 w 799"/>
                <a:gd name="T43" fmla="*/ 884 h 955"/>
                <a:gd name="T44" fmla="*/ 248 w 799"/>
                <a:gd name="T45" fmla="*/ 884 h 955"/>
                <a:gd name="T46" fmla="*/ 248 w 799"/>
                <a:gd name="T47" fmla="*/ 884 h 955"/>
                <a:gd name="T48" fmla="*/ 550 w 799"/>
                <a:gd name="T49" fmla="*/ 884 h 955"/>
                <a:gd name="T50" fmla="*/ 550 w 799"/>
                <a:gd name="T51" fmla="*/ 857 h 955"/>
                <a:gd name="T52" fmla="*/ 588 w 799"/>
                <a:gd name="T53" fmla="*/ 738 h 955"/>
                <a:gd name="T54" fmla="*/ 728 w 799"/>
                <a:gd name="T55" fmla="*/ 404 h 955"/>
                <a:gd name="T56" fmla="*/ 399 w 799"/>
                <a:gd name="T57" fmla="*/ 70 h 955"/>
                <a:gd name="T58" fmla="*/ 70 w 799"/>
                <a:gd name="T59" fmla="*/ 404 h 955"/>
                <a:gd name="T60" fmla="*/ 205 w 799"/>
                <a:gd name="T61" fmla="*/ 738 h 955"/>
                <a:gd name="T62" fmla="*/ 248 w 799"/>
                <a:gd name="T63" fmla="*/ 857 h 955"/>
                <a:gd name="T64" fmla="*/ 248 w 799"/>
                <a:gd name="T65" fmla="*/ 884 h 9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99" h="955">
                  <a:moveTo>
                    <a:pt x="582" y="954"/>
                  </a:moveTo>
                  <a:lnTo>
                    <a:pt x="582" y="954"/>
                  </a:lnTo>
                  <a:lnTo>
                    <a:pt x="582" y="954"/>
                  </a:lnTo>
                  <a:cubicBezTo>
                    <a:pt x="210" y="954"/>
                    <a:pt x="210" y="954"/>
                    <a:pt x="210" y="954"/>
                  </a:cubicBezTo>
                  <a:cubicBezTo>
                    <a:pt x="194" y="954"/>
                    <a:pt x="178" y="938"/>
                    <a:pt x="178" y="922"/>
                  </a:cubicBezTo>
                  <a:cubicBezTo>
                    <a:pt x="178" y="916"/>
                    <a:pt x="178" y="916"/>
                    <a:pt x="178" y="916"/>
                  </a:cubicBezTo>
                  <a:cubicBezTo>
                    <a:pt x="178" y="889"/>
                    <a:pt x="178" y="814"/>
                    <a:pt x="151" y="782"/>
                  </a:cubicBezTo>
                  <a:cubicBezTo>
                    <a:pt x="0" y="588"/>
                    <a:pt x="0" y="404"/>
                    <a:pt x="0" y="404"/>
                  </a:cubicBezTo>
                  <a:cubicBezTo>
                    <a:pt x="0" y="183"/>
                    <a:pt x="178" y="0"/>
                    <a:pt x="399" y="0"/>
                  </a:cubicBezTo>
                  <a:cubicBezTo>
                    <a:pt x="620" y="0"/>
                    <a:pt x="798" y="183"/>
                    <a:pt x="798" y="404"/>
                  </a:cubicBezTo>
                  <a:cubicBezTo>
                    <a:pt x="798" y="404"/>
                    <a:pt x="793" y="588"/>
                    <a:pt x="647" y="782"/>
                  </a:cubicBezTo>
                  <a:cubicBezTo>
                    <a:pt x="620" y="814"/>
                    <a:pt x="615" y="889"/>
                    <a:pt x="620" y="916"/>
                  </a:cubicBezTo>
                  <a:cubicBezTo>
                    <a:pt x="620" y="916"/>
                    <a:pt x="620" y="916"/>
                    <a:pt x="620" y="922"/>
                  </a:cubicBezTo>
                  <a:cubicBezTo>
                    <a:pt x="620" y="938"/>
                    <a:pt x="604" y="954"/>
                    <a:pt x="582" y="954"/>
                  </a:cubicBezTo>
                  <a:close/>
                  <a:moveTo>
                    <a:pt x="210" y="884"/>
                  </a:moveTo>
                  <a:lnTo>
                    <a:pt x="210" y="884"/>
                  </a:lnTo>
                  <a:cubicBezTo>
                    <a:pt x="194" y="884"/>
                    <a:pt x="178" y="900"/>
                    <a:pt x="178" y="916"/>
                  </a:cubicBezTo>
                  <a:cubicBezTo>
                    <a:pt x="178" y="900"/>
                    <a:pt x="194" y="884"/>
                    <a:pt x="210" y="884"/>
                  </a:cubicBezTo>
                  <a:close/>
                  <a:moveTo>
                    <a:pt x="588" y="884"/>
                  </a:moveTo>
                  <a:lnTo>
                    <a:pt x="588" y="884"/>
                  </a:lnTo>
                  <a:cubicBezTo>
                    <a:pt x="593" y="884"/>
                    <a:pt x="599" y="889"/>
                    <a:pt x="604" y="889"/>
                  </a:cubicBezTo>
                  <a:cubicBezTo>
                    <a:pt x="599" y="889"/>
                    <a:pt x="593" y="884"/>
                    <a:pt x="588" y="884"/>
                  </a:cubicBezTo>
                  <a:close/>
                  <a:moveTo>
                    <a:pt x="248" y="884"/>
                  </a:moveTo>
                  <a:lnTo>
                    <a:pt x="248" y="884"/>
                  </a:lnTo>
                  <a:cubicBezTo>
                    <a:pt x="550" y="884"/>
                    <a:pt x="550" y="884"/>
                    <a:pt x="550" y="884"/>
                  </a:cubicBezTo>
                  <a:cubicBezTo>
                    <a:pt x="550" y="868"/>
                    <a:pt x="550" y="857"/>
                    <a:pt x="550" y="857"/>
                  </a:cubicBezTo>
                  <a:cubicBezTo>
                    <a:pt x="556" y="803"/>
                    <a:pt x="566" y="765"/>
                    <a:pt x="588" y="738"/>
                  </a:cubicBezTo>
                  <a:cubicBezTo>
                    <a:pt x="723" y="566"/>
                    <a:pt x="728" y="404"/>
                    <a:pt x="728" y="404"/>
                  </a:cubicBezTo>
                  <a:cubicBezTo>
                    <a:pt x="728" y="221"/>
                    <a:pt x="582" y="70"/>
                    <a:pt x="399" y="70"/>
                  </a:cubicBezTo>
                  <a:cubicBezTo>
                    <a:pt x="216" y="70"/>
                    <a:pt x="70" y="221"/>
                    <a:pt x="70" y="404"/>
                  </a:cubicBezTo>
                  <a:cubicBezTo>
                    <a:pt x="70" y="404"/>
                    <a:pt x="76" y="566"/>
                    <a:pt x="205" y="738"/>
                  </a:cubicBezTo>
                  <a:cubicBezTo>
                    <a:pt x="227" y="765"/>
                    <a:pt x="243" y="803"/>
                    <a:pt x="248" y="857"/>
                  </a:cubicBezTo>
                  <a:cubicBezTo>
                    <a:pt x="248" y="857"/>
                    <a:pt x="248" y="868"/>
                    <a:pt x="248" y="884"/>
                  </a:cubicBezTo>
                  <a:close/>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3000">
                <a:latin typeface="Calibri Light"/>
              </a:endParaRPr>
            </a:p>
          </p:txBody>
        </p:sp>
        <p:sp>
          <p:nvSpPr>
            <p:cNvPr id="582" name="Freeform 94"/>
            <p:cNvSpPr>
              <a:spLocks noChangeArrowheads="1"/>
            </p:cNvSpPr>
            <p:nvPr/>
          </p:nvSpPr>
          <p:spPr bwMode="auto">
            <a:xfrm>
              <a:off x="5165531" y="5450639"/>
              <a:ext cx="293237" cy="49916"/>
            </a:xfrm>
            <a:custGeom>
              <a:avLst/>
              <a:gdLst>
                <a:gd name="T0" fmla="*/ 383 w 416"/>
                <a:gd name="T1" fmla="*/ 70 h 71"/>
                <a:gd name="T2" fmla="*/ 383 w 416"/>
                <a:gd name="T3" fmla="*/ 70 h 71"/>
                <a:gd name="T4" fmla="*/ 38 w 416"/>
                <a:gd name="T5" fmla="*/ 70 h 71"/>
                <a:gd name="T6" fmla="*/ 0 w 416"/>
                <a:gd name="T7" fmla="*/ 32 h 71"/>
                <a:gd name="T8" fmla="*/ 38 w 416"/>
                <a:gd name="T9" fmla="*/ 0 h 71"/>
                <a:gd name="T10" fmla="*/ 383 w 416"/>
                <a:gd name="T11" fmla="*/ 0 h 71"/>
                <a:gd name="T12" fmla="*/ 415 w 416"/>
                <a:gd name="T13" fmla="*/ 32 h 71"/>
                <a:gd name="T14" fmla="*/ 383 w 416"/>
                <a:gd name="T15" fmla="*/ 70 h 7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6" h="71">
                  <a:moveTo>
                    <a:pt x="383" y="70"/>
                  </a:moveTo>
                  <a:lnTo>
                    <a:pt x="383" y="70"/>
                  </a:lnTo>
                  <a:cubicBezTo>
                    <a:pt x="38" y="70"/>
                    <a:pt x="38" y="70"/>
                    <a:pt x="38" y="70"/>
                  </a:cubicBezTo>
                  <a:cubicBezTo>
                    <a:pt x="16" y="70"/>
                    <a:pt x="0" y="54"/>
                    <a:pt x="0" y="32"/>
                  </a:cubicBezTo>
                  <a:cubicBezTo>
                    <a:pt x="0" y="16"/>
                    <a:pt x="16" y="0"/>
                    <a:pt x="38" y="0"/>
                  </a:cubicBezTo>
                  <a:cubicBezTo>
                    <a:pt x="383" y="0"/>
                    <a:pt x="383" y="0"/>
                    <a:pt x="383" y="0"/>
                  </a:cubicBezTo>
                  <a:cubicBezTo>
                    <a:pt x="404" y="0"/>
                    <a:pt x="415" y="16"/>
                    <a:pt x="415" y="32"/>
                  </a:cubicBezTo>
                  <a:cubicBezTo>
                    <a:pt x="415" y="54"/>
                    <a:pt x="404" y="70"/>
                    <a:pt x="383" y="70"/>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3000">
                <a:latin typeface="Calibri Light"/>
              </a:endParaRPr>
            </a:p>
          </p:txBody>
        </p:sp>
        <p:sp>
          <p:nvSpPr>
            <p:cNvPr id="583" name="Freeform 95"/>
            <p:cNvSpPr>
              <a:spLocks noChangeArrowheads="1"/>
            </p:cNvSpPr>
            <p:nvPr/>
          </p:nvSpPr>
          <p:spPr bwMode="auto">
            <a:xfrm>
              <a:off x="5184247" y="5503675"/>
              <a:ext cx="258921" cy="49916"/>
            </a:xfrm>
            <a:custGeom>
              <a:avLst/>
              <a:gdLst>
                <a:gd name="T0" fmla="*/ 329 w 367"/>
                <a:gd name="T1" fmla="*/ 70 h 71"/>
                <a:gd name="T2" fmla="*/ 329 w 367"/>
                <a:gd name="T3" fmla="*/ 70 h 71"/>
                <a:gd name="T4" fmla="*/ 32 w 367"/>
                <a:gd name="T5" fmla="*/ 70 h 71"/>
                <a:gd name="T6" fmla="*/ 0 w 367"/>
                <a:gd name="T7" fmla="*/ 32 h 71"/>
                <a:gd name="T8" fmla="*/ 32 w 367"/>
                <a:gd name="T9" fmla="*/ 0 h 71"/>
                <a:gd name="T10" fmla="*/ 329 w 367"/>
                <a:gd name="T11" fmla="*/ 0 h 71"/>
                <a:gd name="T12" fmla="*/ 366 w 367"/>
                <a:gd name="T13" fmla="*/ 32 h 71"/>
                <a:gd name="T14" fmla="*/ 329 w 367"/>
                <a:gd name="T15" fmla="*/ 70 h 7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7" h="71">
                  <a:moveTo>
                    <a:pt x="329" y="70"/>
                  </a:moveTo>
                  <a:lnTo>
                    <a:pt x="329" y="70"/>
                  </a:lnTo>
                  <a:cubicBezTo>
                    <a:pt x="32" y="70"/>
                    <a:pt x="32" y="70"/>
                    <a:pt x="32" y="70"/>
                  </a:cubicBezTo>
                  <a:cubicBezTo>
                    <a:pt x="16" y="70"/>
                    <a:pt x="0" y="54"/>
                    <a:pt x="0" y="32"/>
                  </a:cubicBezTo>
                  <a:cubicBezTo>
                    <a:pt x="0" y="16"/>
                    <a:pt x="16" y="0"/>
                    <a:pt x="32" y="0"/>
                  </a:cubicBezTo>
                  <a:cubicBezTo>
                    <a:pt x="329" y="0"/>
                    <a:pt x="329" y="0"/>
                    <a:pt x="329" y="0"/>
                  </a:cubicBezTo>
                  <a:cubicBezTo>
                    <a:pt x="350" y="0"/>
                    <a:pt x="366" y="16"/>
                    <a:pt x="366" y="32"/>
                  </a:cubicBezTo>
                  <a:cubicBezTo>
                    <a:pt x="366" y="54"/>
                    <a:pt x="350" y="70"/>
                    <a:pt x="329" y="70"/>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3000">
                <a:latin typeface="Calibri Light"/>
              </a:endParaRPr>
            </a:p>
          </p:txBody>
        </p:sp>
        <p:sp>
          <p:nvSpPr>
            <p:cNvPr id="584" name="Freeform 96"/>
            <p:cNvSpPr>
              <a:spLocks noChangeArrowheads="1"/>
            </p:cNvSpPr>
            <p:nvPr/>
          </p:nvSpPr>
          <p:spPr bwMode="auto">
            <a:xfrm>
              <a:off x="5215443" y="5553592"/>
              <a:ext cx="199651" cy="49916"/>
            </a:xfrm>
            <a:custGeom>
              <a:avLst/>
              <a:gdLst>
                <a:gd name="T0" fmla="*/ 243 w 281"/>
                <a:gd name="T1" fmla="*/ 70 h 71"/>
                <a:gd name="T2" fmla="*/ 243 w 281"/>
                <a:gd name="T3" fmla="*/ 70 h 71"/>
                <a:gd name="T4" fmla="*/ 32 w 281"/>
                <a:gd name="T5" fmla="*/ 70 h 71"/>
                <a:gd name="T6" fmla="*/ 0 w 281"/>
                <a:gd name="T7" fmla="*/ 38 h 71"/>
                <a:gd name="T8" fmla="*/ 32 w 281"/>
                <a:gd name="T9" fmla="*/ 0 h 71"/>
                <a:gd name="T10" fmla="*/ 243 w 281"/>
                <a:gd name="T11" fmla="*/ 0 h 71"/>
                <a:gd name="T12" fmla="*/ 280 w 281"/>
                <a:gd name="T13" fmla="*/ 38 h 71"/>
                <a:gd name="T14" fmla="*/ 243 w 281"/>
                <a:gd name="T15" fmla="*/ 70 h 7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1" h="71">
                  <a:moveTo>
                    <a:pt x="243" y="70"/>
                  </a:moveTo>
                  <a:lnTo>
                    <a:pt x="243" y="70"/>
                  </a:lnTo>
                  <a:cubicBezTo>
                    <a:pt x="32" y="70"/>
                    <a:pt x="32" y="70"/>
                    <a:pt x="32" y="70"/>
                  </a:cubicBezTo>
                  <a:cubicBezTo>
                    <a:pt x="16" y="70"/>
                    <a:pt x="0" y="54"/>
                    <a:pt x="0" y="38"/>
                  </a:cubicBezTo>
                  <a:cubicBezTo>
                    <a:pt x="0" y="16"/>
                    <a:pt x="16" y="0"/>
                    <a:pt x="32" y="0"/>
                  </a:cubicBezTo>
                  <a:cubicBezTo>
                    <a:pt x="243" y="0"/>
                    <a:pt x="243" y="0"/>
                    <a:pt x="243" y="0"/>
                  </a:cubicBezTo>
                  <a:cubicBezTo>
                    <a:pt x="264" y="0"/>
                    <a:pt x="280" y="16"/>
                    <a:pt x="280" y="38"/>
                  </a:cubicBezTo>
                  <a:cubicBezTo>
                    <a:pt x="280" y="54"/>
                    <a:pt x="264" y="70"/>
                    <a:pt x="243" y="70"/>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3000">
                <a:latin typeface="Calibri Light"/>
              </a:endParaRPr>
            </a:p>
          </p:txBody>
        </p:sp>
      </p:grpSp>
      <p:grpSp>
        <p:nvGrpSpPr>
          <p:cNvPr id="585" name="Group 584"/>
          <p:cNvGrpSpPr/>
          <p:nvPr/>
        </p:nvGrpSpPr>
        <p:grpSpPr>
          <a:xfrm>
            <a:off x="8997955" y="4373933"/>
            <a:ext cx="374346" cy="570916"/>
            <a:chOff x="16573736" y="8058757"/>
            <a:chExt cx="748692" cy="1141831"/>
          </a:xfrm>
          <a:solidFill>
            <a:schemeClr val="tx1"/>
          </a:solidFill>
        </p:grpSpPr>
        <p:sp>
          <p:nvSpPr>
            <p:cNvPr id="586" name="Freeform 116"/>
            <p:cNvSpPr>
              <a:spLocks noChangeArrowheads="1"/>
            </p:cNvSpPr>
            <p:nvPr/>
          </p:nvSpPr>
          <p:spPr bwMode="auto">
            <a:xfrm>
              <a:off x="16904408" y="8539199"/>
              <a:ext cx="134143" cy="134151"/>
            </a:xfrm>
            <a:custGeom>
              <a:avLst/>
              <a:gdLst>
                <a:gd name="T0" fmla="*/ 189 w 190"/>
                <a:gd name="T1" fmla="*/ 92 h 190"/>
                <a:gd name="T2" fmla="*/ 189 w 190"/>
                <a:gd name="T3" fmla="*/ 92 h 190"/>
                <a:gd name="T4" fmla="*/ 97 w 190"/>
                <a:gd name="T5" fmla="*/ 189 h 190"/>
                <a:gd name="T6" fmla="*/ 0 w 190"/>
                <a:gd name="T7" fmla="*/ 92 h 190"/>
                <a:gd name="T8" fmla="*/ 97 w 190"/>
                <a:gd name="T9" fmla="*/ 0 h 190"/>
                <a:gd name="T10" fmla="*/ 189 w 190"/>
                <a:gd name="T11" fmla="*/ 92 h 190"/>
              </a:gdLst>
              <a:ahLst/>
              <a:cxnLst>
                <a:cxn ang="0">
                  <a:pos x="T0" y="T1"/>
                </a:cxn>
                <a:cxn ang="0">
                  <a:pos x="T2" y="T3"/>
                </a:cxn>
                <a:cxn ang="0">
                  <a:pos x="T4" y="T5"/>
                </a:cxn>
                <a:cxn ang="0">
                  <a:pos x="T6" y="T7"/>
                </a:cxn>
                <a:cxn ang="0">
                  <a:pos x="T8" y="T9"/>
                </a:cxn>
                <a:cxn ang="0">
                  <a:pos x="T10" y="T11"/>
                </a:cxn>
              </a:cxnLst>
              <a:rect l="0" t="0" r="r" b="b"/>
              <a:pathLst>
                <a:path w="190" h="190">
                  <a:moveTo>
                    <a:pt x="189" y="92"/>
                  </a:moveTo>
                  <a:lnTo>
                    <a:pt x="189" y="92"/>
                  </a:lnTo>
                  <a:cubicBezTo>
                    <a:pt x="189" y="145"/>
                    <a:pt x="146" y="189"/>
                    <a:pt x="97" y="189"/>
                  </a:cubicBezTo>
                  <a:cubicBezTo>
                    <a:pt x="43" y="189"/>
                    <a:pt x="0" y="145"/>
                    <a:pt x="0" y="92"/>
                  </a:cubicBezTo>
                  <a:cubicBezTo>
                    <a:pt x="0" y="43"/>
                    <a:pt x="43" y="0"/>
                    <a:pt x="97" y="0"/>
                  </a:cubicBezTo>
                  <a:cubicBezTo>
                    <a:pt x="146" y="0"/>
                    <a:pt x="189" y="43"/>
                    <a:pt x="189" y="92"/>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3000">
                <a:latin typeface="Calibri Light"/>
              </a:endParaRPr>
            </a:p>
          </p:txBody>
        </p:sp>
        <p:sp>
          <p:nvSpPr>
            <p:cNvPr id="587" name="Freeform 117"/>
            <p:cNvSpPr>
              <a:spLocks noChangeArrowheads="1"/>
            </p:cNvSpPr>
            <p:nvPr/>
          </p:nvSpPr>
          <p:spPr bwMode="auto">
            <a:xfrm>
              <a:off x="16882571" y="8274019"/>
              <a:ext cx="96706" cy="96711"/>
            </a:xfrm>
            <a:custGeom>
              <a:avLst/>
              <a:gdLst>
                <a:gd name="T0" fmla="*/ 134 w 135"/>
                <a:gd name="T1" fmla="*/ 70 h 136"/>
                <a:gd name="T2" fmla="*/ 134 w 135"/>
                <a:gd name="T3" fmla="*/ 70 h 136"/>
                <a:gd name="T4" fmla="*/ 64 w 135"/>
                <a:gd name="T5" fmla="*/ 135 h 136"/>
                <a:gd name="T6" fmla="*/ 0 w 135"/>
                <a:gd name="T7" fmla="*/ 70 h 136"/>
                <a:gd name="T8" fmla="*/ 64 w 135"/>
                <a:gd name="T9" fmla="*/ 0 h 136"/>
                <a:gd name="T10" fmla="*/ 134 w 135"/>
                <a:gd name="T11" fmla="*/ 70 h 136"/>
              </a:gdLst>
              <a:ahLst/>
              <a:cxnLst>
                <a:cxn ang="0">
                  <a:pos x="T0" y="T1"/>
                </a:cxn>
                <a:cxn ang="0">
                  <a:pos x="T2" y="T3"/>
                </a:cxn>
                <a:cxn ang="0">
                  <a:pos x="T4" y="T5"/>
                </a:cxn>
                <a:cxn ang="0">
                  <a:pos x="T6" y="T7"/>
                </a:cxn>
                <a:cxn ang="0">
                  <a:pos x="T8" y="T9"/>
                </a:cxn>
                <a:cxn ang="0">
                  <a:pos x="T10" y="T11"/>
                </a:cxn>
              </a:cxnLst>
              <a:rect l="0" t="0" r="r" b="b"/>
              <a:pathLst>
                <a:path w="135" h="136">
                  <a:moveTo>
                    <a:pt x="134" y="70"/>
                  </a:moveTo>
                  <a:lnTo>
                    <a:pt x="134" y="70"/>
                  </a:lnTo>
                  <a:cubicBezTo>
                    <a:pt x="134" y="108"/>
                    <a:pt x="102" y="135"/>
                    <a:pt x="64" y="135"/>
                  </a:cubicBezTo>
                  <a:cubicBezTo>
                    <a:pt x="27" y="135"/>
                    <a:pt x="0" y="108"/>
                    <a:pt x="0" y="70"/>
                  </a:cubicBezTo>
                  <a:cubicBezTo>
                    <a:pt x="0" y="33"/>
                    <a:pt x="27" y="0"/>
                    <a:pt x="64" y="0"/>
                  </a:cubicBezTo>
                  <a:cubicBezTo>
                    <a:pt x="102" y="0"/>
                    <a:pt x="134" y="33"/>
                    <a:pt x="134" y="70"/>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3000">
                <a:latin typeface="Calibri Light"/>
              </a:endParaRPr>
            </a:p>
          </p:txBody>
        </p:sp>
        <p:sp>
          <p:nvSpPr>
            <p:cNvPr id="588" name="Freeform 118"/>
            <p:cNvSpPr>
              <a:spLocks noChangeArrowheads="1"/>
            </p:cNvSpPr>
            <p:nvPr/>
          </p:nvSpPr>
          <p:spPr bwMode="auto">
            <a:xfrm>
              <a:off x="16926245" y="8089952"/>
              <a:ext cx="59270" cy="53037"/>
            </a:xfrm>
            <a:custGeom>
              <a:avLst/>
              <a:gdLst>
                <a:gd name="T0" fmla="*/ 81 w 82"/>
                <a:gd name="T1" fmla="*/ 37 h 76"/>
                <a:gd name="T2" fmla="*/ 81 w 82"/>
                <a:gd name="T3" fmla="*/ 37 h 76"/>
                <a:gd name="T4" fmla="*/ 44 w 82"/>
                <a:gd name="T5" fmla="*/ 75 h 76"/>
                <a:gd name="T6" fmla="*/ 0 w 82"/>
                <a:gd name="T7" fmla="*/ 37 h 76"/>
                <a:gd name="T8" fmla="*/ 44 w 82"/>
                <a:gd name="T9" fmla="*/ 0 h 76"/>
                <a:gd name="T10" fmla="*/ 81 w 82"/>
                <a:gd name="T11" fmla="*/ 37 h 76"/>
              </a:gdLst>
              <a:ahLst/>
              <a:cxnLst>
                <a:cxn ang="0">
                  <a:pos x="T0" y="T1"/>
                </a:cxn>
                <a:cxn ang="0">
                  <a:pos x="T2" y="T3"/>
                </a:cxn>
                <a:cxn ang="0">
                  <a:pos x="T4" y="T5"/>
                </a:cxn>
                <a:cxn ang="0">
                  <a:pos x="T6" y="T7"/>
                </a:cxn>
                <a:cxn ang="0">
                  <a:pos x="T8" y="T9"/>
                </a:cxn>
                <a:cxn ang="0">
                  <a:pos x="T10" y="T11"/>
                </a:cxn>
              </a:cxnLst>
              <a:rect l="0" t="0" r="r" b="b"/>
              <a:pathLst>
                <a:path w="82" h="76">
                  <a:moveTo>
                    <a:pt x="81" y="37"/>
                  </a:moveTo>
                  <a:lnTo>
                    <a:pt x="81" y="37"/>
                  </a:lnTo>
                  <a:cubicBezTo>
                    <a:pt x="81" y="59"/>
                    <a:pt x="65" y="75"/>
                    <a:pt x="44" y="75"/>
                  </a:cubicBezTo>
                  <a:cubicBezTo>
                    <a:pt x="22" y="75"/>
                    <a:pt x="0" y="59"/>
                    <a:pt x="0" y="37"/>
                  </a:cubicBezTo>
                  <a:cubicBezTo>
                    <a:pt x="0" y="16"/>
                    <a:pt x="22" y="0"/>
                    <a:pt x="44" y="0"/>
                  </a:cubicBezTo>
                  <a:cubicBezTo>
                    <a:pt x="65" y="0"/>
                    <a:pt x="81" y="16"/>
                    <a:pt x="81" y="37"/>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3000">
                <a:latin typeface="Calibri Light"/>
              </a:endParaRPr>
            </a:p>
          </p:txBody>
        </p:sp>
        <p:sp>
          <p:nvSpPr>
            <p:cNvPr id="589" name="Freeform 119"/>
            <p:cNvSpPr>
              <a:spLocks noChangeArrowheads="1"/>
            </p:cNvSpPr>
            <p:nvPr/>
          </p:nvSpPr>
          <p:spPr bwMode="auto">
            <a:xfrm>
              <a:off x="16573736" y="8058757"/>
              <a:ext cx="748692" cy="1141831"/>
            </a:xfrm>
            <a:custGeom>
              <a:avLst/>
              <a:gdLst>
                <a:gd name="T0" fmla="*/ 722 w 1058"/>
                <a:gd name="T1" fmla="*/ 593 h 1613"/>
                <a:gd name="T2" fmla="*/ 722 w 1058"/>
                <a:gd name="T3" fmla="*/ 593 h 1613"/>
                <a:gd name="T4" fmla="*/ 722 w 1058"/>
                <a:gd name="T5" fmla="*/ 97 h 1613"/>
                <a:gd name="T6" fmla="*/ 728 w 1058"/>
                <a:gd name="T7" fmla="*/ 97 h 1613"/>
                <a:gd name="T8" fmla="*/ 739 w 1058"/>
                <a:gd name="T9" fmla="*/ 91 h 1613"/>
                <a:gd name="T10" fmla="*/ 739 w 1058"/>
                <a:gd name="T11" fmla="*/ 5 h 1613"/>
                <a:gd name="T12" fmla="*/ 728 w 1058"/>
                <a:gd name="T13" fmla="*/ 0 h 1613"/>
                <a:gd name="T14" fmla="*/ 717 w 1058"/>
                <a:gd name="T15" fmla="*/ 0 h 1613"/>
                <a:gd name="T16" fmla="*/ 345 w 1058"/>
                <a:gd name="T17" fmla="*/ 0 h 1613"/>
                <a:gd name="T18" fmla="*/ 329 w 1058"/>
                <a:gd name="T19" fmla="*/ 0 h 1613"/>
                <a:gd name="T20" fmla="*/ 324 w 1058"/>
                <a:gd name="T21" fmla="*/ 5 h 1613"/>
                <a:gd name="T22" fmla="*/ 324 w 1058"/>
                <a:gd name="T23" fmla="*/ 91 h 1613"/>
                <a:gd name="T24" fmla="*/ 329 w 1058"/>
                <a:gd name="T25" fmla="*/ 97 h 1613"/>
                <a:gd name="T26" fmla="*/ 334 w 1058"/>
                <a:gd name="T27" fmla="*/ 97 h 1613"/>
                <a:gd name="T28" fmla="*/ 334 w 1058"/>
                <a:gd name="T29" fmla="*/ 593 h 1613"/>
                <a:gd name="T30" fmla="*/ 0 w 1058"/>
                <a:gd name="T31" fmla="*/ 1083 h 1613"/>
                <a:gd name="T32" fmla="*/ 528 w 1058"/>
                <a:gd name="T33" fmla="*/ 1612 h 1613"/>
                <a:gd name="T34" fmla="*/ 1057 w 1058"/>
                <a:gd name="T35" fmla="*/ 1083 h 1613"/>
                <a:gd name="T36" fmla="*/ 722 w 1058"/>
                <a:gd name="T37" fmla="*/ 593 h 1613"/>
                <a:gd name="T38" fmla="*/ 410 w 1058"/>
                <a:gd name="T39" fmla="*/ 1331 h 1613"/>
                <a:gd name="T40" fmla="*/ 410 w 1058"/>
                <a:gd name="T41" fmla="*/ 1331 h 1613"/>
                <a:gd name="T42" fmla="*/ 340 w 1058"/>
                <a:gd name="T43" fmla="*/ 1267 h 1613"/>
                <a:gd name="T44" fmla="*/ 410 w 1058"/>
                <a:gd name="T45" fmla="*/ 1197 h 1613"/>
                <a:gd name="T46" fmla="*/ 475 w 1058"/>
                <a:gd name="T47" fmla="*/ 1267 h 1613"/>
                <a:gd name="T48" fmla="*/ 410 w 1058"/>
                <a:gd name="T49" fmla="*/ 1331 h 1613"/>
                <a:gd name="T50" fmla="*/ 453 w 1058"/>
                <a:gd name="T51" fmla="*/ 1046 h 1613"/>
                <a:gd name="T52" fmla="*/ 453 w 1058"/>
                <a:gd name="T53" fmla="*/ 1046 h 1613"/>
                <a:gd name="T54" fmla="*/ 491 w 1058"/>
                <a:gd name="T55" fmla="*/ 1008 h 1613"/>
                <a:gd name="T56" fmla="*/ 528 w 1058"/>
                <a:gd name="T57" fmla="*/ 1046 h 1613"/>
                <a:gd name="T58" fmla="*/ 491 w 1058"/>
                <a:gd name="T59" fmla="*/ 1083 h 1613"/>
                <a:gd name="T60" fmla="*/ 453 w 1058"/>
                <a:gd name="T61" fmla="*/ 1046 h 1613"/>
                <a:gd name="T62" fmla="*/ 571 w 1058"/>
                <a:gd name="T63" fmla="*/ 1493 h 1613"/>
                <a:gd name="T64" fmla="*/ 571 w 1058"/>
                <a:gd name="T65" fmla="*/ 1493 h 1613"/>
                <a:gd name="T66" fmla="*/ 501 w 1058"/>
                <a:gd name="T67" fmla="*/ 1428 h 1613"/>
                <a:gd name="T68" fmla="*/ 571 w 1058"/>
                <a:gd name="T69" fmla="*/ 1358 h 1613"/>
                <a:gd name="T70" fmla="*/ 636 w 1058"/>
                <a:gd name="T71" fmla="*/ 1428 h 1613"/>
                <a:gd name="T72" fmla="*/ 571 w 1058"/>
                <a:gd name="T73" fmla="*/ 1493 h 1613"/>
                <a:gd name="T74" fmla="*/ 674 w 1058"/>
                <a:gd name="T75" fmla="*/ 1062 h 1613"/>
                <a:gd name="T76" fmla="*/ 674 w 1058"/>
                <a:gd name="T77" fmla="*/ 1062 h 1613"/>
                <a:gd name="T78" fmla="*/ 636 w 1058"/>
                <a:gd name="T79" fmla="*/ 1024 h 1613"/>
                <a:gd name="T80" fmla="*/ 674 w 1058"/>
                <a:gd name="T81" fmla="*/ 986 h 1613"/>
                <a:gd name="T82" fmla="*/ 717 w 1058"/>
                <a:gd name="T83" fmla="*/ 1024 h 1613"/>
                <a:gd name="T84" fmla="*/ 674 w 1058"/>
                <a:gd name="T85" fmla="*/ 1062 h 1613"/>
                <a:gd name="T86" fmla="*/ 86 w 1058"/>
                <a:gd name="T87" fmla="*/ 932 h 1613"/>
                <a:gd name="T88" fmla="*/ 86 w 1058"/>
                <a:gd name="T89" fmla="*/ 932 h 1613"/>
                <a:gd name="T90" fmla="*/ 399 w 1058"/>
                <a:gd name="T91" fmla="*/ 636 h 1613"/>
                <a:gd name="T92" fmla="*/ 399 w 1058"/>
                <a:gd name="T93" fmla="*/ 48 h 1613"/>
                <a:gd name="T94" fmla="*/ 404 w 1058"/>
                <a:gd name="T95" fmla="*/ 43 h 1613"/>
                <a:gd name="T96" fmla="*/ 658 w 1058"/>
                <a:gd name="T97" fmla="*/ 43 h 1613"/>
                <a:gd name="T98" fmla="*/ 663 w 1058"/>
                <a:gd name="T99" fmla="*/ 48 h 1613"/>
                <a:gd name="T100" fmla="*/ 663 w 1058"/>
                <a:gd name="T101" fmla="*/ 636 h 1613"/>
                <a:gd name="T102" fmla="*/ 971 w 1058"/>
                <a:gd name="T103" fmla="*/ 932 h 1613"/>
                <a:gd name="T104" fmla="*/ 86 w 1058"/>
                <a:gd name="T105" fmla="*/ 932 h 16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058" h="1613">
                  <a:moveTo>
                    <a:pt x="722" y="593"/>
                  </a:moveTo>
                  <a:lnTo>
                    <a:pt x="722" y="593"/>
                  </a:lnTo>
                  <a:cubicBezTo>
                    <a:pt x="722" y="97"/>
                    <a:pt x="722" y="97"/>
                    <a:pt x="722" y="97"/>
                  </a:cubicBezTo>
                  <a:cubicBezTo>
                    <a:pt x="728" y="97"/>
                    <a:pt x="728" y="97"/>
                    <a:pt x="728" y="97"/>
                  </a:cubicBezTo>
                  <a:cubicBezTo>
                    <a:pt x="733" y="97"/>
                    <a:pt x="739" y="97"/>
                    <a:pt x="739" y="91"/>
                  </a:cubicBezTo>
                  <a:cubicBezTo>
                    <a:pt x="739" y="5"/>
                    <a:pt x="739" y="5"/>
                    <a:pt x="739" y="5"/>
                  </a:cubicBezTo>
                  <a:cubicBezTo>
                    <a:pt x="739" y="0"/>
                    <a:pt x="733" y="0"/>
                    <a:pt x="728" y="0"/>
                  </a:cubicBezTo>
                  <a:cubicBezTo>
                    <a:pt x="717" y="0"/>
                    <a:pt x="717" y="0"/>
                    <a:pt x="717" y="0"/>
                  </a:cubicBezTo>
                  <a:cubicBezTo>
                    <a:pt x="345" y="0"/>
                    <a:pt x="345" y="0"/>
                    <a:pt x="345" y="0"/>
                  </a:cubicBezTo>
                  <a:cubicBezTo>
                    <a:pt x="329" y="0"/>
                    <a:pt x="329" y="0"/>
                    <a:pt x="329" y="0"/>
                  </a:cubicBezTo>
                  <a:cubicBezTo>
                    <a:pt x="324" y="0"/>
                    <a:pt x="324" y="0"/>
                    <a:pt x="324" y="5"/>
                  </a:cubicBezTo>
                  <a:cubicBezTo>
                    <a:pt x="324" y="91"/>
                    <a:pt x="324" y="91"/>
                    <a:pt x="324" y="91"/>
                  </a:cubicBezTo>
                  <a:cubicBezTo>
                    <a:pt x="324" y="97"/>
                    <a:pt x="324" y="97"/>
                    <a:pt x="329" y="97"/>
                  </a:cubicBezTo>
                  <a:cubicBezTo>
                    <a:pt x="334" y="97"/>
                    <a:pt x="334" y="97"/>
                    <a:pt x="334" y="97"/>
                  </a:cubicBezTo>
                  <a:cubicBezTo>
                    <a:pt x="334" y="593"/>
                    <a:pt x="334" y="593"/>
                    <a:pt x="334" y="593"/>
                  </a:cubicBezTo>
                  <a:cubicBezTo>
                    <a:pt x="140" y="668"/>
                    <a:pt x="0" y="862"/>
                    <a:pt x="0" y="1083"/>
                  </a:cubicBezTo>
                  <a:cubicBezTo>
                    <a:pt x="0" y="1374"/>
                    <a:pt x="237" y="1612"/>
                    <a:pt x="528" y="1612"/>
                  </a:cubicBezTo>
                  <a:cubicBezTo>
                    <a:pt x="820" y="1612"/>
                    <a:pt x="1057" y="1374"/>
                    <a:pt x="1057" y="1083"/>
                  </a:cubicBezTo>
                  <a:cubicBezTo>
                    <a:pt x="1057" y="862"/>
                    <a:pt x="917" y="668"/>
                    <a:pt x="722" y="593"/>
                  </a:cubicBezTo>
                  <a:close/>
                  <a:moveTo>
                    <a:pt x="410" y="1331"/>
                  </a:moveTo>
                  <a:lnTo>
                    <a:pt x="410" y="1331"/>
                  </a:lnTo>
                  <a:cubicBezTo>
                    <a:pt x="372" y="1331"/>
                    <a:pt x="340" y="1304"/>
                    <a:pt x="340" y="1267"/>
                  </a:cubicBezTo>
                  <a:cubicBezTo>
                    <a:pt x="340" y="1229"/>
                    <a:pt x="372" y="1197"/>
                    <a:pt x="410" y="1197"/>
                  </a:cubicBezTo>
                  <a:cubicBezTo>
                    <a:pt x="447" y="1197"/>
                    <a:pt x="475" y="1229"/>
                    <a:pt x="475" y="1267"/>
                  </a:cubicBezTo>
                  <a:cubicBezTo>
                    <a:pt x="475" y="1304"/>
                    <a:pt x="447" y="1331"/>
                    <a:pt x="410" y="1331"/>
                  </a:cubicBezTo>
                  <a:close/>
                  <a:moveTo>
                    <a:pt x="453" y="1046"/>
                  </a:moveTo>
                  <a:lnTo>
                    <a:pt x="453" y="1046"/>
                  </a:lnTo>
                  <a:cubicBezTo>
                    <a:pt x="453" y="1024"/>
                    <a:pt x="469" y="1008"/>
                    <a:pt x="491" y="1008"/>
                  </a:cubicBezTo>
                  <a:cubicBezTo>
                    <a:pt x="512" y="1008"/>
                    <a:pt x="528" y="1024"/>
                    <a:pt x="528" y="1046"/>
                  </a:cubicBezTo>
                  <a:cubicBezTo>
                    <a:pt x="528" y="1067"/>
                    <a:pt x="512" y="1083"/>
                    <a:pt x="491" y="1083"/>
                  </a:cubicBezTo>
                  <a:cubicBezTo>
                    <a:pt x="469" y="1083"/>
                    <a:pt x="453" y="1067"/>
                    <a:pt x="453" y="1046"/>
                  </a:cubicBezTo>
                  <a:close/>
                  <a:moveTo>
                    <a:pt x="571" y="1493"/>
                  </a:moveTo>
                  <a:lnTo>
                    <a:pt x="571" y="1493"/>
                  </a:lnTo>
                  <a:cubicBezTo>
                    <a:pt x="534" y="1493"/>
                    <a:pt x="501" y="1466"/>
                    <a:pt x="501" y="1428"/>
                  </a:cubicBezTo>
                  <a:cubicBezTo>
                    <a:pt x="501" y="1391"/>
                    <a:pt x="534" y="1358"/>
                    <a:pt x="571" y="1358"/>
                  </a:cubicBezTo>
                  <a:cubicBezTo>
                    <a:pt x="609" y="1358"/>
                    <a:pt x="636" y="1391"/>
                    <a:pt x="636" y="1428"/>
                  </a:cubicBezTo>
                  <a:cubicBezTo>
                    <a:pt x="636" y="1466"/>
                    <a:pt x="609" y="1493"/>
                    <a:pt x="571" y="1493"/>
                  </a:cubicBezTo>
                  <a:close/>
                  <a:moveTo>
                    <a:pt x="674" y="1062"/>
                  </a:moveTo>
                  <a:lnTo>
                    <a:pt x="674" y="1062"/>
                  </a:lnTo>
                  <a:cubicBezTo>
                    <a:pt x="652" y="1062"/>
                    <a:pt x="636" y="1046"/>
                    <a:pt x="636" y="1024"/>
                  </a:cubicBezTo>
                  <a:cubicBezTo>
                    <a:pt x="636" y="1002"/>
                    <a:pt x="652" y="986"/>
                    <a:pt x="674" y="986"/>
                  </a:cubicBezTo>
                  <a:cubicBezTo>
                    <a:pt x="696" y="986"/>
                    <a:pt x="717" y="1002"/>
                    <a:pt x="717" y="1024"/>
                  </a:cubicBezTo>
                  <a:cubicBezTo>
                    <a:pt x="717" y="1046"/>
                    <a:pt x="696" y="1062"/>
                    <a:pt x="674" y="1062"/>
                  </a:cubicBezTo>
                  <a:close/>
                  <a:moveTo>
                    <a:pt x="86" y="932"/>
                  </a:moveTo>
                  <a:lnTo>
                    <a:pt x="86" y="932"/>
                  </a:lnTo>
                  <a:cubicBezTo>
                    <a:pt x="135" y="792"/>
                    <a:pt x="253" y="679"/>
                    <a:pt x="399" y="636"/>
                  </a:cubicBezTo>
                  <a:cubicBezTo>
                    <a:pt x="399" y="48"/>
                    <a:pt x="399" y="48"/>
                    <a:pt x="399" y="48"/>
                  </a:cubicBezTo>
                  <a:cubicBezTo>
                    <a:pt x="399" y="43"/>
                    <a:pt x="399" y="43"/>
                    <a:pt x="404" y="43"/>
                  </a:cubicBezTo>
                  <a:cubicBezTo>
                    <a:pt x="658" y="43"/>
                    <a:pt x="658" y="43"/>
                    <a:pt x="658" y="43"/>
                  </a:cubicBezTo>
                  <a:cubicBezTo>
                    <a:pt x="658" y="43"/>
                    <a:pt x="663" y="43"/>
                    <a:pt x="663" y="48"/>
                  </a:cubicBezTo>
                  <a:cubicBezTo>
                    <a:pt x="663" y="636"/>
                    <a:pt x="663" y="636"/>
                    <a:pt x="663" y="636"/>
                  </a:cubicBezTo>
                  <a:cubicBezTo>
                    <a:pt x="809" y="679"/>
                    <a:pt x="922" y="792"/>
                    <a:pt x="971" y="932"/>
                  </a:cubicBezTo>
                  <a:lnTo>
                    <a:pt x="86" y="932"/>
                  </a:lnTo>
                  <a:close/>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3000">
                <a:latin typeface="Calibri Light"/>
              </a:endParaRPr>
            </a:p>
          </p:txBody>
        </p:sp>
      </p:grpSp>
      <p:sp>
        <p:nvSpPr>
          <p:cNvPr id="19479" name="Freeform 450"/>
          <p:cNvSpPr>
            <a:spLocks noChangeArrowheads="1"/>
          </p:cNvSpPr>
          <p:nvPr/>
        </p:nvSpPr>
        <p:spPr bwMode="auto">
          <a:xfrm>
            <a:off x="4310857" y="1445419"/>
            <a:ext cx="691356" cy="691356"/>
          </a:xfrm>
          <a:custGeom>
            <a:avLst/>
            <a:gdLst>
              <a:gd name="T0" fmla="*/ 1381253 w 1953"/>
              <a:gd name="T1" fmla="*/ 690673 h 1953"/>
              <a:gd name="T2" fmla="*/ 1381253 w 1953"/>
              <a:gd name="T3" fmla="*/ 690673 h 1953"/>
              <a:gd name="T4" fmla="*/ 690627 w 1953"/>
              <a:gd name="T5" fmla="*/ 0 h 1953"/>
              <a:gd name="T6" fmla="*/ 0 w 1953"/>
              <a:gd name="T7" fmla="*/ 690673 h 1953"/>
              <a:gd name="T8" fmla="*/ 690627 w 1953"/>
              <a:gd name="T9" fmla="*/ 1381345 h 1953"/>
              <a:gd name="T10" fmla="*/ 1381253 w 1953"/>
              <a:gd name="T11" fmla="*/ 690673 h 195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53" h="1953">
                <a:moveTo>
                  <a:pt x="1952" y="976"/>
                </a:moveTo>
                <a:lnTo>
                  <a:pt x="1952" y="976"/>
                </a:lnTo>
                <a:cubicBezTo>
                  <a:pt x="1952" y="437"/>
                  <a:pt x="1515" y="0"/>
                  <a:pt x="976" y="0"/>
                </a:cubicBezTo>
                <a:cubicBezTo>
                  <a:pt x="437" y="0"/>
                  <a:pt x="0" y="437"/>
                  <a:pt x="0" y="976"/>
                </a:cubicBezTo>
                <a:cubicBezTo>
                  <a:pt x="0" y="1515"/>
                  <a:pt x="437" y="1952"/>
                  <a:pt x="976" y="1952"/>
                </a:cubicBezTo>
                <a:cubicBezTo>
                  <a:pt x="1515" y="1952"/>
                  <a:pt x="1952" y="1515"/>
                  <a:pt x="1952" y="976"/>
                </a:cubicBez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591" name="Freeform 452"/>
          <p:cNvSpPr>
            <a:spLocks noChangeArrowheads="1"/>
          </p:cNvSpPr>
          <p:nvPr/>
        </p:nvSpPr>
        <p:spPr bwMode="auto">
          <a:xfrm>
            <a:off x="7211219" y="1422400"/>
            <a:ext cx="690563" cy="691357"/>
          </a:xfrm>
          <a:custGeom>
            <a:avLst/>
            <a:gdLst>
              <a:gd name="T0" fmla="*/ 1952 w 1953"/>
              <a:gd name="T1" fmla="*/ 976 h 1953"/>
              <a:gd name="T2" fmla="*/ 1952 w 1953"/>
              <a:gd name="T3" fmla="*/ 976 h 1953"/>
              <a:gd name="T4" fmla="*/ 976 w 1953"/>
              <a:gd name="T5" fmla="*/ 0 h 1953"/>
              <a:gd name="T6" fmla="*/ 0 w 1953"/>
              <a:gd name="T7" fmla="*/ 976 h 1953"/>
              <a:gd name="T8" fmla="*/ 976 w 1953"/>
              <a:gd name="T9" fmla="*/ 1952 h 1953"/>
              <a:gd name="T10" fmla="*/ 1952 w 1953"/>
              <a:gd name="T11" fmla="*/ 976 h 1953"/>
            </a:gdLst>
            <a:ahLst/>
            <a:cxnLst>
              <a:cxn ang="0">
                <a:pos x="T0" y="T1"/>
              </a:cxn>
              <a:cxn ang="0">
                <a:pos x="T2" y="T3"/>
              </a:cxn>
              <a:cxn ang="0">
                <a:pos x="T4" y="T5"/>
              </a:cxn>
              <a:cxn ang="0">
                <a:pos x="T6" y="T7"/>
              </a:cxn>
              <a:cxn ang="0">
                <a:pos x="T8" y="T9"/>
              </a:cxn>
              <a:cxn ang="0">
                <a:pos x="T10" y="T11"/>
              </a:cxn>
            </a:cxnLst>
            <a:rect l="0" t="0" r="r" b="b"/>
            <a:pathLst>
              <a:path w="1953" h="1953">
                <a:moveTo>
                  <a:pt x="1952" y="976"/>
                </a:moveTo>
                <a:lnTo>
                  <a:pt x="1952" y="976"/>
                </a:lnTo>
                <a:cubicBezTo>
                  <a:pt x="1952" y="437"/>
                  <a:pt x="1515" y="0"/>
                  <a:pt x="976" y="0"/>
                </a:cubicBezTo>
                <a:cubicBezTo>
                  <a:pt x="437" y="0"/>
                  <a:pt x="0" y="437"/>
                  <a:pt x="0" y="976"/>
                </a:cubicBezTo>
                <a:cubicBezTo>
                  <a:pt x="0" y="1515"/>
                  <a:pt x="437" y="1952"/>
                  <a:pt x="976" y="1952"/>
                </a:cubicBezTo>
                <a:cubicBezTo>
                  <a:pt x="1515" y="1952"/>
                  <a:pt x="1952" y="1515"/>
                  <a:pt x="1952" y="976"/>
                </a:cubicBezTo>
              </a:path>
            </a:pathLst>
          </a:custGeom>
          <a:solidFill>
            <a:schemeClr val="accent5"/>
          </a:solidFill>
          <a:ln>
            <a:noFill/>
          </a:ln>
          <a:effectLst/>
        </p:spPr>
        <p:txBody>
          <a:bodyPr wrap="none" anchor="ctr"/>
          <a:lstStyle/>
          <a:p>
            <a:pPr defTabSz="914217">
              <a:defRPr/>
            </a:pPr>
            <a:endParaRPr lang="en-US" sz="3000">
              <a:latin typeface="Calibri Light"/>
            </a:endParaRPr>
          </a:p>
        </p:txBody>
      </p:sp>
      <p:sp>
        <p:nvSpPr>
          <p:cNvPr id="19481" name="Freeform 454"/>
          <p:cNvSpPr>
            <a:spLocks noChangeArrowheads="1"/>
          </p:cNvSpPr>
          <p:nvPr/>
        </p:nvSpPr>
        <p:spPr bwMode="auto">
          <a:xfrm>
            <a:off x="2146300" y="3353594"/>
            <a:ext cx="691357" cy="690563"/>
          </a:xfrm>
          <a:custGeom>
            <a:avLst/>
            <a:gdLst>
              <a:gd name="T0" fmla="*/ 1381253 w 1953"/>
              <a:gd name="T1" fmla="*/ 691026 h 1952"/>
              <a:gd name="T2" fmla="*/ 1381253 w 1953"/>
              <a:gd name="T3" fmla="*/ 691026 h 1952"/>
              <a:gd name="T4" fmla="*/ 690627 w 1953"/>
              <a:gd name="T5" fmla="*/ 0 h 1952"/>
              <a:gd name="T6" fmla="*/ 0 w 1953"/>
              <a:gd name="T7" fmla="*/ 691026 h 1952"/>
              <a:gd name="T8" fmla="*/ 690627 w 1953"/>
              <a:gd name="T9" fmla="*/ 1381343 h 1952"/>
              <a:gd name="T10" fmla="*/ 1381253 w 1953"/>
              <a:gd name="T11" fmla="*/ 691026 h 19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53" h="1952">
                <a:moveTo>
                  <a:pt x="1952" y="976"/>
                </a:moveTo>
                <a:lnTo>
                  <a:pt x="1952" y="976"/>
                </a:lnTo>
                <a:cubicBezTo>
                  <a:pt x="1952" y="437"/>
                  <a:pt x="1515" y="0"/>
                  <a:pt x="976" y="0"/>
                </a:cubicBezTo>
                <a:cubicBezTo>
                  <a:pt x="437" y="0"/>
                  <a:pt x="0" y="437"/>
                  <a:pt x="0" y="976"/>
                </a:cubicBezTo>
                <a:cubicBezTo>
                  <a:pt x="0" y="1515"/>
                  <a:pt x="437" y="1951"/>
                  <a:pt x="976" y="1951"/>
                </a:cubicBezTo>
                <a:cubicBezTo>
                  <a:pt x="1515" y="1951"/>
                  <a:pt x="1952" y="1515"/>
                  <a:pt x="1952" y="976"/>
                </a:cubicBezTo>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593" name="Freeform 456"/>
          <p:cNvSpPr>
            <a:spLocks noChangeArrowheads="1"/>
          </p:cNvSpPr>
          <p:nvPr/>
        </p:nvSpPr>
        <p:spPr bwMode="auto">
          <a:xfrm>
            <a:off x="2135982" y="5178425"/>
            <a:ext cx="690563" cy="688975"/>
          </a:xfrm>
          <a:custGeom>
            <a:avLst/>
            <a:gdLst>
              <a:gd name="T0" fmla="*/ 1952 w 1953"/>
              <a:gd name="T1" fmla="*/ 970 h 1947"/>
              <a:gd name="T2" fmla="*/ 1952 w 1953"/>
              <a:gd name="T3" fmla="*/ 970 h 1947"/>
              <a:gd name="T4" fmla="*/ 976 w 1953"/>
              <a:gd name="T5" fmla="*/ 0 h 1947"/>
              <a:gd name="T6" fmla="*/ 0 w 1953"/>
              <a:gd name="T7" fmla="*/ 970 h 1947"/>
              <a:gd name="T8" fmla="*/ 976 w 1953"/>
              <a:gd name="T9" fmla="*/ 1946 h 1947"/>
              <a:gd name="T10" fmla="*/ 1952 w 1953"/>
              <a:gd name="T11" fmla="*/ 970 h 1947"/>
            </a:gdLst>
            <a:ahLst/>
            <a:cxnLst>
              <a:cxn ang="0">
                <a:pos x="T0" y="T1"/>
              </a:cxn>
              <a:cxn ang="0">
                <a:pos x="T2" y="T3"/>
              </a:cxn>
              <a:cxn ang="0">
                <a:pos x="T4" y="T5"/>
              </a:cxn>
              <a:cxn ang="0">
                <a:pos x="T6" y="T7"/>
              </a:cxn>
              <a:cxn ang="0">
                <a:pos x="T8" y="T9"/>
              </a:cxn>
              <a:cxn ang="0">
                <a:pos x="T10" y="T11"/>
              </a:cxn>
            </a:cxnLst>
            <a:rect l="0" t="0" r="r" b="b"/>
            <a:pathLst>
              <a:path w="1953" h="1947">
                <a:moveTo>
                  <a:pt x="1952" y="970"/>
                </a:moveTo>
                <a:lnTo>
                  <a:pt x="1952" y="970"/>
                </a:lnTo>
                <a:cubicBezTo>
                  <a:pt x="1952" y="436"/>
                  <a:pt x="1515" y="0"/>
                  <a:pt x="976" y="0"/>
                </a:cubicBezTo>
                <a:cubicBezTo>
                  <a:pt x="437" y="0"/>
                  <a:pt x="0" y="436"/>
                  <a:pt x="0" y="970"/>
                </a:cubicBezTo>
                <a:cubicBezTo>
                  <a:pt x="0" y="1509"/>
                  <a:pt x="437" y="1946"/>
                  <a:pt x="976" y="1946"/>
                </a:cubicBezTo>
                <a:cubicBezTo>
                  <a:pt x="1515" y="1946"/>
                  <a:pt x="1952" y="1509"/>
                  <a:pt x="1952" y="970"/>
                </a:cubicBezTo>
              </a:path>
            </a:pathLst>
          </a:custGeom>
          <a:solidFill>
            <a:srgbClr val="186A62"/>
          </a:solidFill>
          <a:ln>
            <a:noFill/>
          </a:ln>
          <a:effectLst/>
        </p:spPr>
        <p:txBody>
          <a:bodyPr wrap="none" anchor="ctr"/>
          <a:lstStyle/>
          <a:p>
            <a:pPr defTabSz="914217">
              <a:defRPr/>
            </a:pPr>
            <a:endParaRPr lang="en-US" sz="3000">
              <a:latin typeface="Calibri Light"/>
            </a:endParaRPr>
          </a:p>
        </p:txBody>
      </p:sp>
      <p:sp>
        <p:nvSpPr>
          <p:cNvPr id="594" name="Freeform 458"/>
          <p:cNvSpPr>
            <a:spLocks noChangeArrowheads="1"/>
          </p:cNvSpPr>
          <p:nvPr/>
        </p:nvSpPr>
        <p:spPr bwMode="auto">
          <a:xfrm>
            <a:off x="9359900" y="3346450"/>
            <a:ext cx="689769" cy="688182"/>
          </a:xfrm>
          <a:custGeom>
            <a:avLst/>
            <a:gdLst>
              <a:gd name="T0" fmla="*/ 1947 w 1948"/>
              <a:gd name="T1" fmla="*/ 976 h 1946"/>
              <a:gd name="T2" fmla="*/ 1947 w 1948"/>
              <a:gd name="T3" fmla="*/ 976 h 1946"/>
              <a:gd name="T4" fmla="*/ 976 w 1948"/>
              <a:gd name="T5" fmla="*/ 0 h 1946"/>
              <a:gd name="T6" fmla="*/ 0 w 1948"/>
              <a:gd name="T7" fmla="*/ 976 h 1946"/>
              <a:gd name="T8" fmla="*/ 976 w 1948"/>
              <a:gd name="T9" fmla="*/ 1945 h 1946"/>
              <a:gd name="T10" fmla="*/ 1947 w 1948"/>
              <a:gd name="T11" fmla="*/ 976 h 1946"/>
            </a:gdLst>
            <a:ahLst/>
            <a:cxnLst>
              <a:cxn ang="0">
                <a:pos x="T0" y="T1"/>
              </a:cxn>
              <a:cxn ang="0">
                <a:pos x="T2" y="T3"/>
              </a:cxn>
              <a:cxn ang="0">
                <a:pos x="T4" y="T5"/>
              </a:cxn>
              <a:cxn ang="0">
                <a:pos x="T6" y="T7"/>
              </a:cxn>
              <a:cxn ang="0">
                <a:pos x="T8" y="T9"/>
              </a:cxn>
              <a:cxn ang="0">
                <a:pos x="T10" y="T11"/>
              </a:cxn>
            </a:cxnLst>
            <a:rect l="0" t="0" r="r" b="b"/>
            <a:pathLst>
              <a:path w="1948" h="1946">
                <a:moveTo>
                  <a:pt x="1947" y="976"/>
                </a:moveTo>
                <a:lnTo>
                  <a:pt x="1947" y="976"/>
                </a:lnTo>
                <a:cubicBezTo>
                  <a:pt x="1947" y="437"/>
                  <a:pt x="1510" y="0"/>
                  <a:pt x="976" y="0"/>
                </a:cubicBezTo>
                <a:cubicBezTo>
                  <a:pt x="437" y="0"/>
                  <a:pt x="0" y="437"/>
                  <a:pt x="0" y="976"/>
                </a:cubicBezTo>
                <a:cubicBezTo>
                  <a:pt x="0" y="1510"/>
                  <a:pt x="437" y="1945"/>
                  <a:pt x="976" y="1945"/>
                </a:cubicBezTo>
                <a:cubicBezTo>
                  <a:pt x="1510" y="1945"/>
                  <a:pt x="1947" y="1510"/>
                  <a:pt x="1947" y="976"/>
                </a:cubicBezTo>
              </a:path>
            </a:pathLst>
          </a:custGeom>
          <a:solidFill>
            <a:schemeClr val="accent4"/>
          </a:solidFill>
          <a:ln>
            <a:noFill/>
          </a:ln>
          <a:effectLst/>
        </p:spPr>
        <p:txBody>
          <a:bodyPr wrap="none" anchor="ctr"/>
          <a:lstStyle/>
          <a:p>
            <a:pPr defTabSz="914217">
              <a:defRPr/>
            </a:pPr>
            <a:endParaRPr lang="en-US" sz="3000">
              <a:latin typeface="Calibri Light"/>
            </a:endParaRPr>
          </a:p>
        </p:txBody>
      </p:sp>
      <p:grpSp>
        <p:nvGrpSpPr>
          <p:cNvPr id="595" name="Group 594"/>
          <p:cNvGrpSpPr/>
          <p:nvPr/>
        </p:nvGrpSpPr>
        <p:grpSpPr>
          <a:xfrm>
            <a:off x="2879724" y="5564833"/>
            <a:ext cx="555281" cy="553757"/>
            <a:chOff x="6357199" y="10632555"/>
            <a:chExt cx="1110561" cy="1107513"/>
          </a:xfrm>
          <a:solidFill>
            <a:schemeClr val="tx1"/>
          </a:solidFill>
        </p:grpSpPr>
        <p:sp>
          <p:nvSpPr>
            <p:cNvPr id="596" name="Freeform 479"/>
            <p:cNvSpPr>
              <a:spLocks noChangeArrowheads="1"/>
            </p:cNvSpPr>
            <p:nvPr/>
          </p:nvSpPr>
          <p:spPr bwMode="auto">
            <a:xfrm>
              <a:off x="6709709" y="10632555"/>
              <a:ext cx="408662" cy="1107513"/>
            </a:xfrm>
            <a:custGeom>
              <a:avLst/>
              <a:gdLst>
                <a:gd name="T0" fmla="*/ 291 w 578"/>
                <a:gd name="T1" fmla="*/ 0 h 1564"/>
                <a:gd name="T2" fmla="*/ 291 w 578"/>
                <a:gd name="T3" fmla="*/ 0 h 1564"/>
                <a:gd name="T4" fmla="*/ 0 w 578"/>
                <a:gd name="T5" fmla="*/ 781 h 1564"/>
                <a:gd name="T6" fmla="*/ 291 w 578"/>
                <a:gd name="T7" fmla="*/ 1563 h 1564"/>
                <a:gd name="T8" fmla="*/ 577 w 578"/>
                <a:gd name="T9" fmla="*/ 781 h 1564"/>
                <a:gd name="T10" fmla="*/ 291 w 578"/>
                <a:gd name="T11" fmla="*/ 0 h 1564"/>
                <a:gd name="T12" fmla="*/ 291 w 578"/>
                <a:gd name="T13" fmla="*/ 1434 h 1564"/>
                <a:gd name="T14" fmla="*/ 291 w 578"/>
                <a:gd name="T15" fmla="*/ 1434 h 1564"/>
                <a:gd name="T16" fmla="*/ 48 w 578"/>
                <a:gd name="T17" fmla="*/ 781 h 1564"/>
                <a:gd name="T18" fmla="*/ 291 w 578"/>
                <a:gd name="T19" fmla="*/ 124 h 1564"/>
                <a:gd name="T20" fmla="*/ 528 w 578"/>
                <a:gd name="T21" fmla="*/ 781 h 1564"/>
                <a:gd name="T22" fmla="*/ 291 w 578"/>
                <a:gd name="T23" fmla="*/ 1434 h 15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78" h="1564">
                  <a:moveTo>
                    <a:pt x="291" y="0"/>
                  </a:moveTo>
                  <a:lnTo>
                    <a:pt x="291" y="0"/>
                  </a:lnTo>
                  <a:cubicBezTo>
                    <a:pt x="129" y="0"/>
                    <a:pt x="0" y="350"/>
                    <a:pt x="0" y="781"/>
                  </a:cubicBezTo>
                  <a:cubicBezTo>
                    <a:pt x="0" y="1213"/>
                    <a:pt x="129" y="1563"/>
                    <a:pt x="291" y="1563"/>
                  </a:cubicBezTo>
                  <a:cubicBezTo>
                    <a:pt x="447" y="1563"/>
                    <a:pt x="577" y="1213"/>
                    <a:pt x="577" y="781"/>
                  </a:cubicBezTo>
                  <a:cubicBezTo>
                    <a:pt x="577" y="350"/>
                    <a:pt x="447" y="0"/>
                    <a:pt x="291" y="0"/>
                  </a:cubicBezTo>
                  <a:close/>
                  <a:moveTo>
                    <a:pt x="291" y="1434"/>
                  </a:moveTo>
                  <a:lnTo>
                    <a:pt x="291" y="1434"/>
                  </a:lnTo>
                  <a:cubicBezTo>
                    <a:pt x="156" y="1434"/>
                    <a:pt x="48" y="1143"/>
                    <a:pt x="48" y="781"/>
                  </a:cubicBezTo>
                  <a:cubicBezTo>
                    <a:pt x="48" y="420"/>
                    <a:pt x="156" y="124"/>
                    <a:pt x="291" y="124"/>
                  </a:cubicBezTo>
                  <a:cubicBezTo>
                    <a:pt x="420" y="124"/>
                    <a:pt x="528" y="420"/>
                    <a:pt x="528" y="781"/>
                  </a:cubicBezTo>
                  <a:cubicBezTo>
                    <a:pt x="528" y="1143"/>
                    <a:pt x="420" y="1434"/>
                    <a:pt x="291" y="1434"/>
                  </a:cubicBezTo>
                  <a:close/>
                </a:path>
              </a:pathLst>
            </a:custGeom>
            <a:grpFill/>
            <a:ln>
              <a:noFill/>
            </a:ln>
            <a:effectLst/>
            <a:extLst>
              <a:ext uri="{91240B29-F687-4f45-9708-019B960494DF}">
                <a14:hiddenLine xmlns:a14="http://schemas.microsoft.com/office/drawing/2010/main" xmlns="" w="9525" cap="flat">
                  <a:solidFill>
                    <a:srgbClr val="595A5C"/>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3000">
                <a:latin typeface="Calibri Light"/>
              </a:endParaRPr>
            </a:p>
          </p:txBody>
        </p:sp>
        <p:sp>
          <p:nvSpPr>
            <p:cNvPr id="597" name="Freeform 480"/>
            <p:cNvSpPr>
              <a:spLocks noChangeArrowheads="1"/>
            </p:cNvSpPr>
            <p:nvPr/>
          </p:nvSpPr>
          <p:spPr bwMode="auto">
            <a:xfrm>
              <a:off x="6357199" y="10978849"/>
              <a:ext cx="1110561" cy="408689"/>
            </a:xfrm>
            <a:custGeom>
              <a:avLst/>
              <a:gdLst>
                <a:gd name="T0" fmla="*/ 1569 w 1570"/>
                <a:gd name="T1" fmla="*/ 291 h 578"/>
                <a:gd name="T2" fmla="*/ 1569 w 1570"/>
                <a:gd name="T3" fmla="*/ 291 h 578"/>
                <a:gd name="T4" fmla="*/ 787 w 1570"/>
                <a:gd name="T5" fmla="*/ 0 h 578"/>
                <a:gd name="T6" fmla="*/ 0 w 1570"/>
                <a:gd name="T7" fmla="*/ 291 h 578"/>
                <a:gd name="T8" fmla="*/ 787 w 1570"/>
                <a:gd name="T9" fmla="*/ 577 h 578"/>
                <a:gd name="T10" fmla="*/ 1569 w 1570"/>
                <a:gd name="T11" fmla="*/ 291 h 578"/>
                <a:gd name="T12" fmla="*/ 129 w 1570"/>
                <a:gd name="T13" fmla="*/ 291 h 578"/>
                <a:gd name="T14" fmla="*/ 129 w 1570"/>
                <a:gd name="T15" fmla="*/ 291 h 578"/>
                <a:gd name="T16" fmla="*/ 787 w 1570"/>
                <a:gd name="T17" fmla="*/ 49 h 578"/>
                <a:gd name="T18" fmla="*/ 1439 w 1570"/>
                <a:gd name="T19" fmla="*/ 291 h 578"/>
                <a:gd name="T20" fmla="*/ 787 w 1570"/>
                <a:gd name="T21" fmla="*/ 534 h 578"/>
                <a:gd name="T22" fmla="*/ 129 w 1570"/>
                <a:gd name="T23" fmla="*/ 291 h 5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570" h="578">
                  <a:moveTo>
                    <a:pt x="1569" y="291"/>
                  </a:moveTo>
                  <a:lnTo>
                    <a:pt x="1569" y="291"/>
                  </a:lnTo>
                  <a:cubicBezTo>
                    <a:pt x="1569" y="130"/>
                    <a:pt x="1218" y="0"/>
                    <a:pt x="787" y="0"/>
                  </a:cubicBezTo>
                  <a:cubicBezTo>
                    <a:pt x="350" y="0"/>
                    <a:pt x="0" y="130"/>
                    <a:pt x="0" y="291"/>
                  </a:cubicBezTo>
                  <a:cubicBezTo>
                    <a:pt x="0" y="448"/>
                    <a:pt x="350" y="577"/>
                    <a:pt x="787" y="577"/>
                  </a:cubicBezTo>
                  <a:cubicBezTo>
                    <a:pt x="1218" y="577"/>
                    <a:pt x="1569" y="448"/>
                    <a:pt x="1569" y="291"/>
                  </a:cubicBezTo>
                  <a:close/>
                  <a:moveTo>
                    <a:pt x="129" y="291"/>
                  </a:moveTo>
                  <a:lnTo>
                    <a:pt x="129" y="291"/>
                  </a:lnTo>
                  <a:cubicBezTo>
                    <a:pt x="129" y="157"/>
                    <a:pt x="420" y="49"/>
                    <a:pt x="787" y="49"/>
                  </a:cubicBezTo>
                  <a:cubicBezTo>
                    <a:pt x="1148" y="49"/>
                    <a:pt x="1439" y="157"/>
                    <a:pt x="1439" y="291"/>
                  </a:cubicBezTo>
                  <a:cubicBezTo>
                    <a:pt x="1439" y="421"/>
                    <a:pt x="1148" y="534"/>
                    <a:pt x="787" y="534"/>
                  </a:cubicBezTo>
                  <a:cubicBezTo>
                    <a:pt x="420" y="534"/>
                    <a:pt x="129" y="421"/>
                    <a:pt x="129" y="291"/>
                  </a:cubicBezTo>
                  <a:close/>
                </a:path>
              </a:pathLst>
            </a:custGeom>
            <a:grpFill/>
            <a:ln>
              <a:noFill/>
            </a:ln>
            <a:effectLst/>
            <a:extLst>
              <a:ext uri="{91240B29-F687-4f45-9708-019B960494DF}">
                <a14:hiddenLine xmlns:a14="http://schemas.microsoft.com/office/drawing/2010/main" xmlns="" w="9525" cap="flat">
                  <a:solidFill>
                    <a:srgbClr val="595A5C"/>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3000">
                <a:latin typeface="Calibri Light"/>
              </a:endParaRPr>
            </a:p>
          </p:txBody>
        </p:sp>
        <p:sp>
          <p:nvSpPr>
            <p:cNvPr id="598" name="Freeform 481"/>
            <p:cNvSpPr>
              <a:spLocks noChangeArrowheads="1"/>
            </p:cNvSpPr>
            <p:nvPr/>
          </p:nvSpPr>
          <p:spPr bwMode="auto">
            <a:xfrm>
              <a:off x="6441428" y="10710550"/>
              <a:ext cx="942105" cy="942166"/>
            </a:xfrm>
            <a:custGeom>
              <a:avLst/>
              <a:gdLst>
                <a:gd name="T0" fmla="*/ 1219 w 1333"/>
                <a:gd name="T1" fmla="*/ 113 h 1333"/>
                <a:gd name="T2" fmla="*/ 1219 w 1333"/>
                <a:gd name="T3" fmla="*/ 113 h 1333"/>
                <a:gd name="T4" fmla="*/ 464 w 1333"/>
                <a:gd name="T5" fmla="*/ 463 h 1333"/>
                <a:gd name="T6" fmla="*/ 113 w 1333"/>
                <a:gd name="T7" fmla="*/ 1218 h 1333"/>
                <a:gd name="T8" fmla="*/ 868 w 1333"/>
                <a:gd name="T9" fmla="*/ 873 h 1333"/>
                <a:gd name="T10" fmla="*/ 1219 w 1333"/>
                <a:gd name="T11" fmla="*/ 113 h 1333"/>
                <a:gd name="T12" fmla="*/ 205 w 1333"/>
                <a:gd name="T13" fmla="*/ 1132 h 1333"/>
                <a:gd name="T14" fmla="*/ 205 w 1333"/>
                <a:gd name="T15" fmla="*/ 1132 h 1333"/>
                <a:gd name="T16" fmla="*/ 496 w 1333"/>
                <a:gd name="T17" fmla="*/ 496 h 1333"/>
                <a:gd name="T18" fmla="*/ 1133 w 1333"/>
                <a:gd name="T19" fmla="*/ 205 h 1333"/>
                <a:gd name="T20" fmla="*/ 836 w 1333"/>
                <a:gd name="T21" fmla="*/ 836 h 1333"/>
                <a:gd name="T22" fmla="*/ 205 w 1333"/>
                <a:gd name="T23" fmla="*/ 1132 h 13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33" h="1333">
                  <a:moveTo>
                    <a:pt x="1219" y="113"/>
                  </a:moveTo>
                  <a:lnTo>
                    <a:pt x="1219" y="113"/>
                  </a:lnTo>
                  <a:cubicBezTo>
                    <a:pt x="1106" y="0"/>
                    <a:pt x="771" y="156"/>
                    <a:pt x="464" y="463"/>
                  </a:cubicBezTo>
                  <a:cubicBezTo>
                    <a:pt x="157" y="771"/>
                    <a:pt x="0" y="1110"/>
                    <a:pt x="113" y="1218"/>
                  </a:cubicBezTo>
                  <a:cubicBezTo>
                    <a:pt x="227" y="1332"/>
                    <a:pt x="566" y="1175"/>
                    <a:pt x="868" y="873"/>
                  </a:cubicBezTo>
                  <a:cubicBezTo>
                    <a:pt x="1176" y="566"/>
                    <a:pt x="1332" y="226"/>
                    <a:pt x="1219" y="113"/>
                  </a:cubicBezTo>
                  <a:close/>
                  <a:moveTo>
                    <a:pt x="205" y="1132"/>
                  </a:moveTo>
                  <a:lnTo>
                    <a:pt x="205" y="1132"/>
                  </a:lnTo>
                  <a:cubicBezTo>
                    <a:pt x="108" y="1035"/>
                    <a:pt x="238" y="755"/>
                    <a:pt x="496" y="496"/>
                  </a:cubicBezTo>
                  <a:cubicBezTo>
                    <a:pt x="750" y="242"/>
                    <a:pt x="1036" y="108"/>
                    <a:pt x="1133" y="205"/>
                  </a:cubicBezTo>
                  <a:cubicBezTo>
                    <a:pt x="1224" y="296"/>
                    <a:pt x="1095" y="582"/>
                    <a:pt x="836" y="836"/>
                  </a:cubicBezTo>
                  <a:cubicBezTo>
                    <a:pt x="583" y="1094"/>
                    <a:pt x="297" y="1224"/>
                    <a:pt x="205" y="1132"/>
                  </a:cubicBezTo>
                  <a:close/>
                </a:path>
              </a:pathLst>
            </a:custGeom>
            <a:grpFill/>
            <a:ln>
              <a:noFill/>
            </a:ln>
            <a:effectLst/>
            <a:extLst>
              <a:ext uri="{91240B29-F687-4f45-9708-019B960494DF}">
                <a14:hiddenLine xmlns:a14="http://schemas.microsoft.com/office/drawing/2010/main" xmlns="" w="9525" cap="flat">
                  <a:solidFill>
                    <a:srgbClr val="595A5C"/>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3000">
                <a:latin typeface="Calibri Light"/>
              </a:endParaRPr>
            </a:p>
          </p:txBody>
        </p:sp>
      </p:grpSp>
      <p:sp>
        <p:nvSpPr>
          <p:cNvPr id="19486" name="TextBox 599"/>
          <p:cNvSpPr txBox="1">
            <a:spLocks noChangeArrowheads="1"/>
          </p:cNvSpPr>
          <p:nvPr/>
        </p:nvSpPr>
        <p:spPr bwMode="auto">
          <a:xfrm>
            <a:off x="8193088" y="2258219"/>
            <a:ext cx="981001"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a:latin typeface="Source Sans Pro" panose="020B0503030403020204" pitchFamily="34" charset="0"/>
              </a:rPr>
              <a:t>Learning</a:t>
            </a:r>
            <a:endParaRPr lang="id-ID" altLang="es-MX" sz="1600" b="1">
              <a:latin typeface="Source Sans Pro" panose="020B0503030403020204" pitchFamily="34" charset="0"/>
            </a:endParaRPr>
          </a:p>
        </p:txBody>
      </p:sp>
      <p:sp>
        <p:nvSpPr>
          <p:cNvPr id="19488" name="TextBox 601"/>
          <p:cNvSpPr txBox="1">
            <a:spLocks noChangeArrowheads="1"/>
          </p:cNvSpPr>
          <p:nvPr/>
        </p:nvSpPr>
        <p:spPr bwMode="auto">
          <a:xfrm>
            <a:off x="2255044" y="2334419"/>
            <a:ext cx="981001"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latin typeface="Source Sans Pro" panose="020B0503030403020204" pitchFamily="34" charset="0"/>
              </a:rPr>
              <a:t>Learning</a:t>
            </a:r>
            <a:endParaRPr lang="id-ID" altLang="es-MX" sz="1600" b="1" dirty="0">
              <a:latin typeface="Source Sans Pro" panose="020B0503030403020204" pitchFamily="34" charset="0"/>
            </a:endParaRPr>
          </a:p>
        </p:txBody>
      </p:sp>
      <p:sp>
        <p:nvSpPr>
          <p:cNvPr id="19490" name="TextBox 603"/>
          <p:cNvSpPr txBox="1">
            <a:spLocks noChangeArrowheads="1"/>
          </p:cNvSpPr>
          <p:nvPr/>
        </p:nvSpPr>
        <p:spPr bwMode="auto">
          <a:xfrm>
            <a:off x="7955036" y="4375150"/>
            <a:ext cx="981002"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600" b="1">
                <a:latin typeface="Source Sans Pro" panose="020B0503030403020204" pitchFamily="34" charset="0"/>
              </a:rPr>
              <a:t>Learning</a:t>
            </a:r>
            <a:endParaRPr lang="id-ID" altLang="es-MX" sz="1600" b="1">
              <a:latin typeface="Source Sans Pro" panose="020B0503030403020204" pitchFamily="34" charset="0"/>
            </a:endParaRPr>
          </a:p>
        </p:txBody>
      </p:sp>
      <p:sp>
        <p:nvSpPr>
          <p:cNvPr id="19492" name="TextBox 605"/>
          <p:cNvSpPr txBox="1">
            <a:spLocks noChangeArrowheads="1"/>
          </p:cNvSpPr>
          <p:nvPr/>
        </p:nvSpPr>
        <p:spPr bwMode="auto">
          <a:xfrm>
            <a:off x="3480594" y="5614194"/>
            <a:ext cx="981001"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a:latin typeface="Source Sans Pro" panose="020B0503030403020204" pitchFamily="34" charset="0"/>
              </a:rPr>
              <a:t>Learning</a:t>
            </a:r>
            <a:endParaRPr lang="id-ID" altLang="es-MX" sz="1600" b="1">
              <a:latin typeface="Source Sans Pro" panose="020B0503030403020204" pitchFamily="34" charset="0"/>
            </a:endParaRPr>
          </a:p>
        </p:txBody>
      </p:sp>
      <p:sp>
        <p:nvSpPr>
          <p:cNvPr id="19493" name="TextBox 610"/>
          <p:cNvSpPr txBox="1">
            <a:spLocks noChangeArrowheads="1"/>
          </p:cNvSpPr>
          <p:nvPr/>
        </p:nvSpPr>
        <p:spPr bwMode="auto">
          <a:xfrm>
            <a:off x="4399920" y="1586707"/>
            <a:ext cx="511642" cy="4308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200">
                <a:solidFill>
                  <a:schemeClr val="bg1"/>
                </a:solidFill>
                <a:latin typeface="Lato Black" panose="020F0A02020204030203" pitchFamily="34" charset="0"/>
              </a:rPr>
              <a:t>01</a:t>
            </a:r>
            <a:endParaRPr lang="id-ID" altLang="es-MX" sz="2200">
              <a:solidFill>
                <a:schemeClr val="bg1"/>
              </a:solidFill>
              <a:latin typeface="Lato Black" panose="020F0A02020204030203" pitchFamily="34" charset="0"/>
            </a:endParaRPr>
          </a:p>
        </p:txBody>
      </p:sp>
      <p:sp>
        <p:nvSpPr>
          <p:cNvPr id="19494" name="TextBox 611"/>
          <p:cNvSpPr txBox="1">
            <a:spLocks noChangeArrowheads="1"/>
          </p:cNvSpPr>
          <p:nvPr/>
        </p:nvSpPr>
        <p:spPr bwMode="auto">
          <a:xfrm>
            <a:off x="2227427" y="3470275"/>
            <a:ext cx="511642" cy="4308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200">
                <a:solidFill>
                  <a:schemeClr val="bg1"/>
                </a:solidFill>
                <a:latin typeface="Lato Black" panose="020F0A02020204030203" pitchFamily="34" charset="0"/>
              </a:rPr>
              <a:t>02</a:t>
            </a:r>
            <a:endParaRPr lang="id-ID" altLang="es-MX" sz="2200">
              <a:solidFill>
                <a:schemeClr val="bg1"/>
              </a:solidFill>
              <a:latin typeface="Lato Black" panose="020F0A02020204030203" pitchFamily="34" charset="0"/>
            </a:endParaRPr>
          </a:p>
        </p:txBody>
      </p:sp>
      <p:sp>
        <p:nvSpPr>
          <p:cNvPr id="19495" name="TextBox 612"/>
          <p:cNvSpPr txBox="1">
            <a:spLocks noChangeArrowheads="1"/>
          </p:cNvSpPr>
          <p:nvPr/>
        </p:nvSpPr>
        <p:spPr bwMode="auto">
          <a:xfrm>
            <a:off x="2220283" y="5298282"/>
            <a:ext cx="511642" cy="4308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200">
                <a:solidFill>
                  <a:schemeClr val="bg1"/>
                </a:solidFill>
                <a:latin typeface="Lato Black" panose="020F0A02020204030203" pitchFamily="34" charset="0"/>
              </a:rPr>
              <a:t>03</a:t>
            </a:r>
            <a:endParaRPr lang="id-ID" altLang="es-MX" sz="2200">
              <a:solidFill>
                <a:schemeClr val="bg1"/>
              </a:solidFill>
              <a:latin typeface="Lato Black" panose="020F0A02020204030203" pitchFamily="34" charset="0"/>
            </a:endParaRPr>
          </a:p>
        </p:txBody>
      </p:sp>
      <p:sp>
        <p:nvSpPr>
          <p:cNvPr id="19496" name="TextBox 613"/>
          <p:cNvSpPr txBox="1">
            <a:spLocks noChangeArrowheads="1"/>
          </p:cNvSpPr>
          <p:nvPr/>
        </p:nvSpPr>
        <p:spPr bwMode="auto">
          <a:xfrm>
            <a:off x="7287583" y="1531144"/>
            <a:ext cx="511642" cy="4308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200">
                <a:solidFill>
                  <a:schemeClr val="bg1"/>
                </a:solidFill>
                <a:latin typeface="Lato Black" panose="020F0A02020204030203" pitchFamily="34" charset="0"/>
              </a:rPr>
              <a:t>04</a:t>
            </a:r>
            <a:endParaRPr lang="id-ID" altLang="es-MX" sz="2200">
              <a:solidFill>
                <a:schemeClr val="bg1"/>
              </a:solidFill>
              <a:latin typeface="Lato Black" panose="020F0A02020204030203" pitchFamily="34" charset="0"/>
            </a:endParaRPr>
          </a:p>
        </p:txBody>
      </p:sp>
      <p:sp>
        <p:nvSpPr>
          <p:cNvPr id="19497" name="TextBox 614"/>
          <p:cNvSpPr txBox="1">
            <a:spLocks noChangeArrowheads="1"/>
          </p:cNvSpPr>
          <p:nvPr/>
        </p:nvSpPr>
        <p:spPr bwMode="auto">
          <a:xfrm>
            <a:off x="9447377" y="3459163"/>
            <a:ext cx="511642" cy="4308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200">
                <a:solidFill>
                  <a:schemeClr val="bg1"/>
                </a:solidFill>
                <a:latin typeface="Lato Black" panose="020F0A02020204030203" pitchFamily="34" charset="0"/>
              </a:rPr>
              <a:t>05</a:t>
            </a:r>
            <a:endParaRPr lang="id-ID" altLang="es-MX" sz="2200">
              <a:solidFill>
                <a:schemeClr val="bg1"/>
              </a:solidFill>
              <a:latin typeface="Lato Black" panose="020F0A02020204030203" pitchFamily="34" charset="0"/>
            </a:endParaRPr>
          </a:p>
        </p:txBody>
      </p:sp>
      <p:sp>
        <p:nvSpPr>
          <p:cNvPr id="2" name="Title 1">
            <a:extLst>
              <a:ext uri="{FF2B5EF4-FFF2-40B4-BE49-F238E27FC236}">
                <a16:creationId xmlns:a16="http://schemas.microsoft.com/office/drawing/2014/main" id="{9B5CB159-5EF7-4808-8AE1-7710E59F48DC}"/>
              </a:ext>
            </a:extLst>
          </p:cNvPr>
          <p:cNvSpPr>
            <a:spLocks noGrp="1"/>
          </p:cNvSpPr>
          <p:nvPr>
            <p:ph type="title"/>
          </p:nvPr>
        </p:nvSpPr>
        <p:spPr/>
        <p:txBody>
          <a:bodyPr/>
          <a:lstStyle/>
          <a:p>
            <a:r>
              <a:rPr lang="en-US" dirty="0">
                <a:solidFill>
                  <a:srgbClr val="26A69A"/>
                </a:solidFill>
              </a:rPr>
              <a:t>Your Title </a:t>
            </a:r>
            <a:r>
              <a:rPr lang="en-US" dirty="0">
                <a:solidFill>
                  <a:srgbClr val="FFA401"/>
                </a:solidFill>
              </a:rPr>
              <a:t>goes Here</a:t>
            </a:r>
          </a:p>
        </p:txBody>
      </p:sp>
      <p:sp>
        <p:nvSpPr>
          <p:cNvPr id="414" name="TextBox 47">
            <a:extLst>
              <a:ext uri="{FF2B5EF4-FFF2-40B4-BE49-F238E27FC236}">
                <a16:creationId xmlns:a16="http://schemas.microsoft.com/office/drawing/2014/main" id="{3C1546BD-3E09-46FB-81C9-513A35D84F66}"/>
              </a:ext>
            </a:extLst>
          </p:cNvPr>
          <p:cNvSpPr txBox="1">
            <a:spLocks noChangeArrowheads="1"/>
          </p:cNvSpPr>
          <p:nvPr/>
        </p:nvSpPr>
        <p:spPr bwMode="auto">
          <a:xfrm>
            <a:off x="2179141" y="2636486"/>
            <a:ext cx="2289969" cy="506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s-CO" sz="1200" dirty="0">
                <a:latin typeface="+mn-lt"/>
              </a:rPr>
              <a:t>Lorem ipsum dolor sit amet, consectetur adipiscing elit. </a:t>
            </a:r>
            <a:endParaRPr lang="en-US" altLang="es-MX" sz="1200" dirty="0">
              <a:latin typeface="+mn-lt"/>
              <a:cs typeface="Calibri Light" panose="020F0302020204030204" pitchFamily="34" charset="0"/>
            </a:endParaRPr>
          </a:p>
        </p:txBody>
      </p:sp>
      <p:sp>
        <p:nvSpPr>
          <p:cNvPr id="415" name="TextBox 414">
            <a:extLst>
              <a:ext uri="{FF2B5EF4-FFF2-40B4-BE49-F238E27FC236}">
                <a16:creationId xmlns:a16="http://schemas.microsoft.com/office/drawing/2014/main" id="{6D423832-B385-4D96-AA85-38E9F1BFFEE4}"/>
              </a:ext>
            </a:extLst>
          </p:cNvPr>
          <p:cNvSpPr txBox="1">
            <a:spLocks noChangeArrowheads="1"/>
          </p:cNvSpPr>
          <p:nvPr/>
        </p:nvSpPr>
        <p:spPr bwMode="auto">
          <a:xfrm>
            <a:off x="3477299" y="5852450"/>
            <a:ext cx="2289969" cy="506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s-CO" sz="1200" dirty="0">
                <a:latin typeface="+mn-lt"/>
              </a:rPr>
              <a:t>Lorem ipsum dolor sit amet, consectetur adipiscing elit. </a:t>
            </a:r>
            <a:endParaRPr lang="en-US" altLang="es-MX" sz="1200" dirty="0">
              <a:latin typeface="+mn-lt"/>
              <a:cs typeface="Calibri Light" panose="020F0302020204030204" pitchFamily="34" charset="0"/>
            </a:endParaRPr>
          </a:p>
        </p:txBody>
      </p:sp>
      <p:sp>
        <p:nvSpPr>
          <p:cNvPr id="416" name="TextBox 47">
            <a:extLst>
              <a:ext uri="{FF2B5EF4-FFF2-40B4-BE49-F238E27FC236}">
                <a16:creationId xmlns:a16="http://schemas.microsoft.com/office/drawing/2014/main" id="{A5B548E4-57D2-4473-80A6-F3D47BC78EDD}"/>
              </a:ext>
            </a:extLst>
          </p:cNvPr>
          <p:cNvSpPr txBox="1">
            <a:spLocks noChangeArrowheads="1"/>
          </p:cNvSpPr>
          <p:nvPr/>
        </p:nvSpPr>
        <p:spPr bwMode="auto">
          <a:xfrm>
            <a:off x="8181975" y="2512948"/>
            <a:ext cx="2289969" cy="506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s-CO" sz="1200" dirty="0">
                <a:latin typeface="+mn-lt"/>
              </a:rPr>
              <a:t>Lorem ipsum dolor sit amet, consectetur adipiscing elit. </a:t>
            </a:r>
            <a:endParaRPr lang="en-US" altLang="es-MX" sz="1200" dirty="0">
              <a:latin typeface="+mn-lt"/>
              <a:cs typeface="Calibri Light" panose="020F0302020204030204" pitchFamily="34" charset="0"/>
            </a:endParaRPr>
          </a:p>
        </p:txBody>
      </p:sp>
      <p:sp>
        <p:nvSpPr>
          <p:cNvPr id="417" name="TextBox 47">
            <a:extLst>
              <a:ext uri="{FF2B5EF4-FFF2-40B4-BE49-F238E27FC236}">
                <a16:creationId xmlns:a16="http://schemas.microsoft.com/office/drawing/2014/main" id="{A8396827-4567-43CF-AECE-D5B585D5312E}"/>
              </a:ext>
            </a:extLst>
          </p:cNvPr>
          <p:cNvSpPr txBox="1">
            <a:spLocks noChangeArrowheads="1"/>
          </p:cNvSpPr>
          <p:nvPr/>
        </p:nvSpPr>
        <p:spPr bwMode="auto">
          <a:xfrm>
            <a:off x="6743701" y="4602123"/>
            <a:ext cx="2289969" cy="506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s-CO" sz="1200" dirty="0">
                <a:latin typeface="+mn-lt"/>
              </a:rPr>
              <a:t>Lorem ipsum dolor sit amet, consectetur adipiscing elit. </a:t>
            </a:r>
            <a:endParaRPr lang="en-US" altLang="es-MX" sz="1200" dirty="0">
              <a:latin typeface="+mn-lt"/>
              <a:cs typeface="Calibri Light" panose="020F0302020204030204" pitchFamily="34" charset="0"/>
            </a:endParaRPr>
          </a:p>
        </p:txBody>
      </p:sp>
    </p:spTree>
  </p:cSld>
  <p:clrMapOvr>
    <a:masterClrMapping/>
  </p:clrMapOvr>
  <p:transition advClick="0"/>
</p:sld>
</file>

<file path=ppt/theme/theme1.xml><?xml version="1.0" encoding="utf-8"?>
<a:theme xmlns:a="http://schemas.openxmlformats.org/drawingml/2006/main" name="Office Theme">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Custom 2">
      <a:majorFont>
        <a:latin typeface="Lato Black"/>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682</TotalTime>
  <Words>922</Words>
  <Application>Microsoft Office PowerPoint</Application>
  <PresentationFormat>Widescreen</PresentationFormat>
  <Paragraphs>154</Paragraphs>
  <Slides>14</Slides>
  <Notes>2</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14</vt:i4>
      </vt:variant>
    </vt:vector>
  </HeadingPairs>
  <TitlesOfParts>
    <vt:vector size="26" baseType="lpstr">
      <vt:lpstr>Arial</vt:lpstr>
      <vt:lpstr>Calibri</vt:lpstr>
      <vt:lpstr>Calibri Light</vt:lpstr>
      <vt:lpstr>Gill Sans</vt:lpstr>
      <vt:lpstr>Lato</vt:lpstr>
      <vt:lpstr>Lato Black</vt:lpstr>
      <vt:lpstr>Lato Bold</vt:lpstr>
      <vt:lpstr>Lato Light</vt:lpstr>
      <vt:lpstr>Open Sans Light</vt:lpstr>
      <vt:lpstr>Raleway Light</vt:lpstr>
      <vt:lpstr>Source Sans Pro</vt:lpstr>
      <vt:lpstr>Office Theme</vt:lpstr>
      <vt:lpstr>PowerPoint Presentation</vt:lpstr>
      <vt:lpstr>PowerPoint Presentation</vt:lpstr>
      <vt:lpstr>Here Goes your Title</vt:lpstr>
      <vt:lpstr>Here goes your title</vt:lpstr>
      <vt:lpstr>Here goes your title</vt:lpstr>
      <vt:lpstr>Here Goes Your Title</vt:lpstr>
      <vt:lpstr>Your Title Goes Here</vt:lpstr>
      <vt:lpstr>PowerPoint Presentation</vt:lpstr>
      <vt:lpstr>Your Title goes Here</vt:lpstr>
      <vt:lpstr>Your Title Goes Here</vt:lpstr>
      <vt:lpstr>Your Title Goes Here</vt:lpstr>
      <vt:lpstr>PowerPoint Presentation</vt:lpstr>
      <vt:lpstr>PowerPoint Presentation</vt:lpstr>
      <vt:lpstr>THANKS FOR DOWNLOADING THESE TEMPLATES!  Find even more free templates at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Jolie Nayibe Serrano</dc:creator>
  <cp:lastModifiedBy>Jolie Serrano Delgado</cp:lastModifiedBy>
  <cp:revision>46</cp:revision>
  <dcterms:created xsi:type="dcterms:W3CDTF">2020-04-22T15:34:04Z</dcterms:created>
  <dcterms:modified xsi:type="dcterms:W3CDTF">2025-04-01T14:38:18Z</dcterms:modified>
</cp:coreProperties>
</file>